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3" r:id="rId4"/>
  </p:sldMasterIdLst>
  <p:notesMasterIdLst>
    <p:notesMasterId r:id="rId24"/>
  </p:notesMasterIdLst>
  <p:sldIdLst>
    <p:sldId id="2147469897" r:id="rId5"/>
    <p:sldId id="2123258732" r:id="rId6"/>
    <p:sldId id="2147469802" r:id="rId7"/>
    <p:sldId id="2147469902" r:id="rId8"/>
    <p:sldId id="2147469904" r:id="rId9"/>
    <p:sldId id="2147469877" r:id="rId10"/>
    <p:sldId id="2147469924" r:id="rId11"/>
    <p:sldId id="2147469908" r:id="rId12"/>
    <p:sldId id="2147469923" r:id="rId13"/>
    <p:sldId id="2147469914" r:id="rId14"/>
    <p:sldId id="2147469910" r:id="rId15"/>
    <p:sldId id="2147469913" r:id="rId16"/>
    <p:sldId id="2147469915" r:id="rId17"/>
    <p:sldId id="2147469928" r:id="rId18"/>
    <p:sldId id="2147469927" r:id="rId19"/>
    <p:sldId id="2147469929" r:id="rId20"/>
    <p:sldId id="2147469926" r:id="rId21"/>
    <p:sldId id="2147469917" r:id="rId22"/>
    <p:sldId id="214746990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form Presentation" id="{9A5F4345-D8F5-47C3-B324-E18223012321}">
          <p14:sldIdLst>
            <p14:sldId id="2147469897"/>
            <p14:sldId id="2123258732"/>
            <p14:sldId id="2147469802"/>
          </p14:sldIdLst>
        </p14:section>
        <p14:section name="Why is being Well-Architected important?" id="{CBD47F73-CD12-4328-A283-0FEDF86CF70E}">
          <p14:sldIdLst>
            <p14:sldId id="2147469902"/>
            <p14:sldId id="2147469904"/>
            <p14:sldId id="2147469877"/>
            <p14:sldId id="2147469924"/>
          </p14:sldIdLst>
        </p14:section>
        <p14:section name="Well-Architected Framework overview" id="{5F7B331E-3A8B-4A51-85D3-31E04CFADA89}">
          <p14:sldIdLst>
            <p14:sldId id="2147469908"/>
            <p14:sldId id="2147469923"/>
          </p14:sldIdLst>
        </p14:section>
        <p14:section name="Overcoming workload quality inhibitors" id="{2C379115-DF36-4493-BAF9-1EB4711065F5}">
          <p14:sldIdLst>
            <p14:sldId id="2147469914"/>
            <p14:sldId id="2147469910"/>
            <p14:sldId id="2147469913"/>
          </p14:sldIdLst>
        </p14:section>
        <p14:section name="Recommendations for your workload" id="{DBBFEBDF-8F2E-4899-96CE-7694F4F72CD4}">
          <p14:sldIdLst>
            <p14:sldId id="2147469915"/>
            <p14:sldId id="2147469928"/>
            <p14:sldId id="2147469927"/>
            <p14:sldId id="2147469929"/>
            <p14:sldId id="2147469926"/>
          </p14:sldIdLst>
        </p14:section>
        <p14:section name="Next steps" id="{477CA522-957E-448C-9033-467467DAE720}">
          <p14:sldIdLst>
            <p14:sldId id="2147469917"/>
          </p14:sldIdLst>
        </p14:section>
        <p14:section name="Conclusion" id="{A4DFBFC3-DE75-4D08-97E5-CB639BF8522C}">
          <p14:sldIdLst>
            <p14:sldId id="2147469901"/>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AA2690C-DAF2-FE5F-D13F-42FF3D10F374}" name="Brianna Farah" initials="BF" userId="S::brianna@audienz.com::f1856917-c2d4-49a7-94e9-7f0e47fabbfc" providerId="AD"/>
  <p188:author id="{2BFE010E-D8E5-FED5-94D5-1F81B4A954C4}" name="Tessa Berkley" initials="TB" userId="S::TessaB@audienz.com::29198474-64f9-4b67-b7f5-57f0013c6244" providerId="AD"/>
  <p188:author id="{BE6A572C-2A61-6AEE-2243-9101C0F9D299}" name="Ian Baker (H10 Seattle LLC)" initials="IL" userId="S::v-ianbaker@microsoft.com::3d39e4a9-b668-4df4-98cc-bfb78aa64156" providerId="AD"/>
  <p188:author id="{DAB2CE42-76BA-49B4-C320-8B512B2DDDC5}" name="Kelsey Stewart" initials="KS" userId="S::kstewart@microsoft.com::db32ea60-b56e-4bde-a6f9-5a20d01e8f73" providerId="AD"/>
  <p188:author id="{EF32DA53-2C03-03EE-2EEA-AE2457C9B68C}" name="Tessa Berkley" initials="TB" userId="S::tessab@audienz.com::29198474-64f9-4b67-b7f5-57f0013c6244" providerId="AD"/>
  <p188:author id="{60F48691-3BBE-8757-92E2-4D3F5EBD5A39}" name="Kathleen Bystrom" initials="KB" userId="S::kabystro@microsoft.com::58e324f7-8170-45c8-b748-abdfd4daa77a"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arissa Johnson" initials="MJ" lastIdx="95" clrIdx="0">
    <p:extLst>
      <p:ext uri="{19B8F6BF-5375-455C-9EA6-DF929625EA0E}">
        <p15:presenceInfo xmlns:p15="http://schemas.microsoft.com/office/powerpoint/2012/main" userId="S::marissa@audienz.com::46fe1ef4-9a57-43e0-83d0-f7e0a00e96f0" providerId="AD"/>
      </p:ext>
    </p:extLst>
  </p:cmAuthor>
  <p:cmAuthor id="2" name="Rira Johnson" initials="RJ" lastIdx="5" clrIdx="1">
    <p:extLst>
      <p:ext uri="{19B8F6BF-5375-455C-9EA6-DF929625EA0E}">
        <p15:presenceInfo xmlns:p15="http://schemas.microsoft.com/office/powerpoint/2012/main" userId="S::riraj@microsoft.com::b68681a4-e537-4a08-b333-f6833fb46b7d" providerId="AD"/>
      </p:ext>
    </p:extLst>
  </p:cmAuthor>
  <p:cmAuthor id="3" name="Jane Kim" initials="JK" lastIdx="104" clrIdx="2">
    <p:extLst>
      <p:ext uri="{19B8F6BF-5375-455C-9EA6-DF929625EA0E}">
        <p15:presenceInfo xmlns:p15="http://schemas.microsoft.com/office/powerpoint/2012/main" userId="S::jaki@microsoft.com::2e7d2794-6f20-487b-b0ee-f6dd8c97f45b" providerId="AD"/>
      </p:ext>
    </p:extLst>
  </p:cmAuthor>
  <p:cmAuthor id="4" name="Alex Mueller" initials="AM" lastIdx="42" clrIdx="3">
    <p:extLst>
      <p:ext uri="{19B8F6BF-5375-455C-9EA6-DF929625EA0E}">
        <p15:presenceInfo xmlns:p15="http://schemas.microsoft.com/office/powerpoint/2012/main" userId="S::Alex@audienz.com::eeb23a5b-928a-4697-8eaa-a654e0bdd24c" providerId="AD"/>
      </p:ext>
    </p:extLst>
  </p:cmAuthor>
  <p:cmAuthor id="5" name="Joel Graves" initials="JG" lastIdx="5" clrIdx="4">
    <p:extLst>
      <p:ext uri="{19B8F6BF-5375-455C-9EA6-DF929625EA0E}">
        <p15:presenceInfo xmlns:p15="http://schemas.microsoft.com/office/powerpoint/2012/main" userId="S::jograves@microsoft.com::6ee462ed-f447-4a6d-98e0-f2b59511f4d1" providerId="AD"/>
      </p:ext>
    </p:extLst>
  </p:cmAuthor>
  <p:cmAuthor id="6" name="Marissa Johnson" initials="MJ [2]" lastIdx="1" clrIdx="5">
    <p:extLst>
      <p:ext uri="{19B8F6BF-5375-455C-9EA6-DF929625EA0E}">
        <p15:presenceInfo xmlns:p15="http://schemas.microsoft.com/office/powerpoint/2012/main" userId="S::marissa_audienz.com#ext#@microsoft.onmicrosoft.com::504c9885-9935-4385-899b-3699114e0228" providerId="AD"/>
      </p:ext>
    </p:extLst>
  </p:cmAuthor>
  <p:cmAuthor id="7" name="Pablo Bernal" initials="PB" lastIdx="2" clrIdx="6">
    <p:extLst>
      <p:ext uri="{19B8F6BF-5375-455C-9EA6-DF929625EA0E}">
        <p15:presenceInfo xmlns:p15="http://schemas.microsoft.com/office/powerpoint/2012/main" userId="S::pabernal@microsoft.com::4e71252c-ff53-40ac-9634-daef29080361" providerId="AD"/>
      </p:ext>
    </p:extLst>
  </p:cmAuthor>
  <p:cmAuthor id="8" name="Zuzana Votrubec" initials="ZV" lastIdx="1" clrIdx="7">
    <p:extLst>
      <p:ext uri="{19B8F6BF-5375-455C-9EA6-DF929625EA0E}">
        <p15:presenceInfo xmlns:p15="http://schemas.microsoft.com/office/powerpoint/2012/main" userId="S::zvotrubec@microsoft.com::752ad5a2-a614-4535-8593-7846cd968dfa" providerId="AD"/>
      </p:ext>
    </p:extLst>
  </p:cmAuthor>
  <p:cmAuthor id="9" name="Zain Sheerazi" initials="ZS" lastIdx="32" clrIdx="8">
    <p:extLst>
      <p:ext uri="{19B8F6BF-5375-455C-9EA6-DF929625EA0E}">
        <p15:presenceInfo xmlns:p15="http://schemas.microsoft.com/office/powerpoint/2012/main" userId="S::zainshee@microsoft.com::fbcea6cb-896a-4303-b11e-d60965509169" providerId="AD"/>
      </p:ext>
    </p:extLst>
  </p:cmAuthor>
  <p:cmAuthor id="10" name="Ilya Zilbersteine" initials="IZ" lastIdx="4" clrIdx="9">
    <p:extLst>
      <p:ext uri="{19B8F6BF-5375-455C-9EA6-DF929625EA0E}">
        <p15:presenceInfo xmlns:p15="http://schemas.microsoft.com/office/powerpoint/2012/main" userId="S::ilzilber@microsoft.com::a2a8992b-574e-4192-a209-d2c5c44d095a" providerId="AD"/>
      </p:ext>
    </p:extLst>
  </p:cmAuthor>
  <p:cmAuthor id="11" name="Ivan Labra" initials="IL" lastIdx="18" clrIdx="10">
    <p:extLst>
      <p:ext uri="{19B8F6BF-5375-455C-9EA6-DF929625EA0E}">
        <p15:presenceInfo xmlns:p15="http://schemas.microsoft.com/office/powerpoint/2012/main" userId="S::ilabra@microsoft.com::e0fdb30c-2083-48ce-971d-bcbbe56488cb" providerId="AD"/>
      </p:ext>
    </p:extLst>
  </p:cmAuthor>
  <p:cmAuthor id="12" name="Dana Heger (Keenan Reid Corporation)" initials="DC" lastIdx="2" clrIdx="11">
    <p:extLst>
      <p:ext uri="{19B8F6BF-5375-455C-9EA6-DF929625EA0E}">
        <p15:presenceInfo xmlns:p15="http://schemas.microsoft.com/office/powerpoint/2012/main" userId="S::v-danaheger@microsoft.com::a7834cbd-3b12-4228-be0f-cd4863f00618" providerId="AD"/>
      </p:ext>
    </p:extLst>
  </p:cmAuthor>
  <p:cmAuthor id="13" name="Kim Fleming" initials="KF" lastIdx="2" clrIdx="12">
    <p:extLst>
      <p:ext uri="{19B8F6BF-5375-455C-9EA6-DF929625EA0E}">
        <p15:presenceInfo xmlns:p15="http://schemas.microsoft.com/office/powerpoint/2012/main" userId="S::kfleming@microsoft.com::b5c828a7-15dd-47c4-bf0e-231fc368fc15" providerId="AD"/>
      </p:ext>
    </p:extLst>
  </p:cmAuthor>
  <p:cmAuthor id="14" name="Alex Mueller" initials="AM [2]" lastIdx="1" clrIdx="13">
    <p:extLst>
      <p:ext uri="{19B8F6BF-5375-455C-9EA6-DF929625EA0E}">
        <p15:presenceInfo xmlns:p15="http://schemas.microsoft.com/office/powerpoint/2012/main" userId="S::alex_audienz.com#ext#@microsoft.onmicrosoft.com::78a28f0b-2344-4a08-8c48-290d6357506d" providerId="AD"/>
      </p:ext>
    </p:extLst>
  </p:cmAuthor>
  <p:cmAuthor id="15" name="Aleksey Kulikov" initials="AK" lastIdx="10" clrIdx="14">
    <p:extLst>
      <p:ext uri="{19B8F6BF-5375-455C-9EA6-DF929625EA0E}">
        <p15:presenceInfo xmlns:p15="http://schemas.microsoft.com/office/powerpoint/2012/main" userId="S::alkuliko@microsoft.com::d2902179-8232-48b3-bff9-3b9c1dedcfa2" providerId="AD"/>
      </p:ext>
    </p:extLst>
  </p:cmAuthor>
  <p:cmAuthor id="16" name="Alex Taege" initials="AT" lastIdx="1" clrIdx="15">
    <p:extLst>
      <p:ext uri="{19B8F6BF-5375-455C-9EA6-DF929625EA0E}">
        <p15:presenceInfo xmlns:p15="http://schemas.microsoft.com/office/powerpoint/2012/main" userId="S::ataege@microsoft.com::48b41754-7fea-4187-ab91-f519c0b37dc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3A5E"/>
    <a:srgbClr val="0078D4"/>
    <a:srgbClr val="737373"/>
    <a:srgbClr val="E6E6E6"/>
    <a:srgbClr val="D83B01"/>
    <a:srgbClr val="008575"/>
    <a:srgbClr val="FFFF99"/>
    <a:srgbClr val="BB3201"/>
    <a:srgbClr val="D73B01"/>
    <a:srgbClr val="D73B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D59A64-7AE0-4C44-A50D-F7E934143E24}" v="2" dt="2024-05-22T13:17:28.8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947" autoAdjust="0"/>
  </p:normalViewPr>
  <p:slideViewPr>
    <p:cSldViewPr snapToGrid="0">
      <p:cViewPr>
        <p:scale>
          <a:sx n="100" d="100"/>
          <a:sy n="100" d="100"/>
        </p:scale>
        <p:origin x="2580" y="10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ouk Friha" userId="82e9e7b8-0edf-4326-b5e5-a87ab769ad4f" providerId="ADAL" clId="{436B0678-CC0F-4D20-A986-EC6806AE3E71}"/>
    <pc:docChg chg="undo custSel modSld">
      <pc:chgData name="Farouk Friha" userId="82e9e7b8-0edf-4326-b5e5-a87ab769ad4f" providerId="ADAL" clId="{436B0678-CC0F-4D20-A986-EC6806AE3E71}" dt="2024-01-30T12:44:03.273" v="152" actId="20577"/>
      <pc:docMkLst>
        <pc:docMk/>
      </pc:docMkLst>
      <pc:sldChg chg="delSp modSp mod">
        <pc:chgData name="Farouk Friha" userId="82e9e7b8-0edf-4326-b5e5-a87ab769ad4f" providerId="ADAL" clId="{436B0678-CC0F-4D20-A986-EC6806AE3E71}" dt="2024-01-30T12:37:14.312" v="67"/>
        <pc:sldMkLst>
          <pc:docMk/>
          <pc:sldMk cId="149202555" sldId="2147469920"/>
        </pc:sldMkLst>
        <pc:spChg chg="mod">
          <ac:chgData name="Farouk Friha" userId="82e9e7b8-0edf-4326-b5e5-a87ab769ad4f" providerId="ADAL" clId="{436B0678-CC0F-4D20-A986-EC6806AE3E71}" dt="2024-01-30T12:36:43.733" v="39" actId="20577"/>
          <ac:spMkLst>
            <pc:docMk/>
            <pc:sldMk cId="149202555" sldId="2147469920"/>
            <ac:spMk id="9" creationId="{79DAF85D-A454-087F-2467-FCE4A0A3C413}"/>
          </ac:spMkLst>
        </pc:spChg>
        <pc:spChg chg="mod">
          <ac:chgData name="Farouk Friha" userId="82e9e7b8-0edf-4326-b5e5-a87ab769ad4f" providerId="ADAL" clId="{436B0678-CC0F-4D20-A986-EC6806AE3E71}" dt="2024-01-30T12:36:48.022" v="50" actId="20577"/>
          <ac:spMkLst>
            <pc:docMk/>
            <pc:sldMk cId="149202555" sldId="2147469920"/>
            <ac:spMk id="10" creationId="{D7E66232-4EF5-BACD-6396-6A50EF7FAF27}"/>
          </ac:spMkLst>
        </pc:spChg>
        <pc:spChg chg="mod">
          <ac:chgData name="Farouk Friha" userId="82e9e7b8-0edf-4326-b5e5-a87ab769ad4f" providerId="ADAL" clId="{436B0678-CC0F-4D20-A986-EC6806AE3E71}" dt="2024-01-30T12:36:51.508" v="61" actId="20577"/>
          <ac:spMkLst>
            <pc:docMk/>
            <pc:sldMk cId="149202555" sldId="2147469920"/>
            <ac:spMk id="11" creationId="{84F01062-5F7C-A84C-9425-806FDD8CA37F}"/>
          </ac:spMkLst>
        </pc:spChg>
        <pc:spChg chg="del mod">
          <ac:chgData name="Farouk Friha" userId="82e9e7b8-0edf-4326-b5e5-a87ab769ad4f" providerId="ADAL" clId="{436B0678-CC0F-4D20-A986-EC6806AE3E71}" dt="2024-01-30T12:37:14.311" v="63"/>
          <ac:spMkLst>
            <pc:docMk/>
            <pc:sldMk cId="149202555" sldId="2147469920"/>
            <ac:spMk id="94" creationId="{A89FE8D7-0422-4628-9C26-9A2D6779553F}"/>
          </ac:spMkLst>
        </pc:spChg>
        <pc:spChg chg="del mod">
          <ac:chgData name="Farouk Friha" userId="82e9e7b8-0edf-4326-b5e5-a87ab769ad4f" providerId="ADAL" clId="{436B0678-CC0F-4D20-A986-EC6806AE3E71}" dt="2024-01-30T12:37:14.312" v="65"/>
          <ac:spMkLst>
            <pc:docMk/>
            <pc:sldMk cId="149202555" sldId="2147469920"/>
            <ac:spMk id="125" creationId="{0F99EA30-23C0-4C6D-A733-F7F45770FEE3}"/>
          </ac:spMkLst>
        </pc:spChg>
        <pc:spChg chg="del mod">
          <ac:chgData name="Farouk Friha" userId="82e9e7b8-0edf-4326-b5e5-a87ab769ad4f" providerId="ADAL" clId="{436B0678-CC0F-4D20-A986-EC6806AE3E71}" dt="2024-01-30T12:37:14.312" v="67"/>
          <ac:spMkLst>
            <pc:docMk/>
            <pc:sldMk cId="149202555" sldId="2147469920"/>
            <ac:spMk id="141" creationId="{184AEFB2-E0DD-48B7-BA63-ACFF6D391C2F}"/>
          </ac:spMkLst>
        </pc:spChg>
      </pc:sldChg>
      <pc:sldChg chg="modSp mod">
        <pc:chgData name="Farouk Friha" userId="82e9e7b8-0edf-4326-b5e5-a87ab769ad4f" providerId="ADAL" clId="{436B0678-CC0F-4D20-A986-EC6806AE3E71}" dt="2024-01-30T12:36:24.103" v="25"/>
        <pc:sldMkLst>
          <pc:docMk/>
          <pc:sldMk cId="2051754379" sldId="2147469921"/>
        </pc:sldMkLst>
        <pc:spChg chg="mod">
          <ac:chgData name="Farouk Friha" userId="82e9e7b8-0edf-4326-b5e5-a87ab769ad4f" providerId="ADAL" clId="{436B0678-CC0F-4D20-A986-EC6806AE3E71}" dt="2024-01-30T12:36:14.919" v="21"/>
          <ac:spMkLst>
            <pc:docMk/>
            <pc:sldMk cId="2051754379" sldId="2147469921"/>
            <ac:spMk id="9" creationId="{7328E780-7A60-0834-1231-2E822539860F}"/>
          </ac:spMkLst>
        </pc:spChg>
        <pc:spChg chg="mod">
          <ac:chgData name="Farouk Friha" userId="82e9e7b8-0edf-4326-b5e5-a87ab769ad4f" providerId="ADAL" clId="{436B0678-CC0F-4D20-A986-EC6806AE3E71}" dt="2024-01-30T12:36:18.078" v="22"/>
          <ac:spMkLst>
            <pc:docMk/>
            <pc:sldMk cId="2051754379" sldId="2147469921"/>
            <ac:spMk id="13" creationId="{A296EE85-392C-D5C4-B403-4D8C605B9542}"/>
          </ac:spMkLst>
        </pc:spChg>
        <pc:spChg chg="mod">
          <ac:chgData name="Farouk Friha" userId="82e9e7b8-0edf-4326-b5e5-a87ab769ad4f" providerId="ADAL" clId="{436B0678-CC0F-4D20-A986-EC6806AE3E71}" dt="2024-01-30T12:36:05.613" v="16" actId="20577"/>
          <ac:spMkLst>
            <pc:docMk/>
            <pc:sldMk cId="2051754379" sldId="2147469921"/>
            <ac:spMk id="15" creationId="{791A1550-9758-0307-AB9C-9CA2F902FF52}"/>
          </ac:spMkLst>
        </pc:spChg>
        <pc:spChg chg="mod">
          <ac:chgData name="Farouk Friha" userId="82e9e7b8-0edf-4326-b5e5-a87ab769ad4f" providerId="ADAL" clId="{436B0678-CC0F-4D20-A986-EC6806AE3E71}" dt="2024-01-30T12:36:08.161" v="17"/>
          <ac:spMkLst>
            <pc:docMk/>
            <pc:sldMk cId="2051754379" sldId="2147469921"/>
            <ac:spMk id="16" creationId="{D32615DF-BDB4-230B-CADB-C25D19FD0EB8}"/>
          </ac:spMkLst>
        </pc:spChg>
        <pc:spChg chg="mod">
          <ac:chgData name="Farouk Friha" userId="82e9e7b8-0edf-4326-b5e5-a87ab769ad4f" providerId="ADAL" clId="{436B0678-CC0F-4D20-A986-EC6806AE3E71}" dt="2024-01-30T12:36:09.540" v="18"/>
          <ac:spMkLst>
            <pc:docMk/>
            <pc:sldMk cId="2051754379" sldId="2147469921"/>
            <ac:spMk id="17" creationId="{CB5BB53A-37B8-8DA1-8051-B5D35440A50C}"/>
          </ac:spMkLst>
        </pc:spChg>
        <pc:spChg chg="mod">
          <ac:chgData name="Farouk Friha" userId="82e9e7b8-0edf-4326-b5e5-a87ab769ad4f" providerId="ADAL" clId="{436B0678-CC0F-4D20-A986-EC6806AE3E71}" dt="2024-01-30T12:36:24.103" v="25"/>
          <ac:spMkLst>
            <pc:docMk/>
            <pc:sldMk cId="2051754379" sldId="2147469921"/>
            <ac:spMk id="19" creationId="{320FC47E-3D64-396D-1836-CD0A4A2E0FFF}"/>
          </ac:spMkLst>
        </pc:spChg>
        <pc:spChg chg="mod">
          <ac:chgData name="Farouk Friha" userId="82e9e7b8-0edf-4326-b5e5-a87ab769ad4f" providerId="ADAL" clId="{436B0678-CC0F-4D20-A986-EC6806AE3E71}" dt="2024-01-30T12:36:21.036" v="24" actId="20577"/>
          <ac:spMkLst>
            <pc:docMk/>
            <pc:sldMk cId="2051754379" sldId="2147469921"/>
            <ac:spMk id="20" creationId="{917B9EE3-F74C-02B1-F75A-CF9507BDC542}"/>
          </ac:spMkLst>
        </pc:spChg>
        <pc:spChg chg="mod">
          <ac:chgData name="Farouk Friha" userId="82e9e7b8-0edf-4326-b5e5-a87ab769ad4f" providerId="ADAL" clId="{436B0678-CC0F-4D20-A986-EC6806AE3E71}" dt="2024-01-30T12:36:19.309" v="23"/>
          <ac:spMkLst>
            <pc:docMk/>
            <pc:sldMk cId="2051754379" sldId="2147469921"/>
            <ac:spMk id="22" creationId="{C4F924AA-6F54-5A8D-C18F-20733465E5C1}"/>
          </ac:spMkLst>
        </pc:spChg>
      </pc:sldChg>
      <pc:sldChg chg="modSp mod">
        <pc:chgData name="Farouk Friha" userId="82e9e7b8-0edf-4326-b5e5-a87ab769ad4f" providerId="ADAL" clId="{436B0678-CC0F-4D20-A986-EC6806AE3E71}" dt="2024-01-30T12:43:58.555" v="144" actId="20577"/>
        <pc:sldMkLst>
          <pc:docMk/>
          <pc:sldMk cId="3484388545" sldId="2147469925"/>
        </pc:sldMkLst>
        <pc:spChg chg="mod">
          <ac:chgData name="Farouk Friha" userId="82e9e7b8-0edf-4326-b5e5-a87ab769ad4f" providerId="ADAL" clId="{436B0678-CC0F-4D20-A986-EC6806AE3E71}" dt="2024-01-30T12:43:58.555" v="144" actId="20577"/>
          <ac:spMkLst>
            <pc:docMk/>
            <pc:sldMk cId="3484388545" sldId="2147469925"/>
            <ac:spMk id="3" creationId="{D78EC59D-7851-D198-FAA6-0F6A14F5A253}"/>
          </ac:spMkLst>
        </pc:spChg>
        <pc:spChg chg="mod">
          <ac:chgData name="Farouk Friha" userId="82e9e7b8-0edf-4326-b5e5-a87ab769ad4f" providerId="ADAL" clId="{436B0678-CC0F-4D20-A986-EC6806AE3E71}" dt="2024-01-30T12:43:57.354" v="139"/>
          <ac:spMkLst>
            <pc:docMk/>
            <pc:sldMk cId="3484388545" sldId="2147469925"/>
            <ac:spMk id="4" creationId="{A6FB3BF3-B1F9-A475-1230-ED1A1BD09C27}"/>
          </ac:spMkLst>
        </pc:spChg>
        <pc:spChg chg="mod">
          <ac:chgData name="Farouk Friha" userId="82e9e7b8-0edf-4326-b5e5-a87ab769ad4f" providerId="ADAL" clId="{436B0678-CC0F-4D20-A986-EC6806AE3E71}" dt="2024-01-30T12:43:57.107" v="138"/>
          <ac:spMkLst>
            <pc:docMk/>
            <pc:sldMk cId="3484388545" sldId="2147469925"/>
            <ac:spMk id="5" creationId="{02DD1913-AFA1-87F9-92C9-5B1BB7BEEC73}"/>
          </ac:spMkLst>
        </pc:spChg>
        <pc:spChg chg="mod">
          <ac:chgData name="Farouk Friha" userId="82e9e7b8-0edf-4326-b5e5-a87ab769ad4f" providerId="ADAL" clId="{436B0678-CC0F-4D20-A986-EC6806AE3E71}" dt="2024-01-30T12:43:58.300" v="143"/>
          <ac:spMkLst>
            <pc:docMk/>
            <pc:sldMk cId="3484388545" sldId="2147469925"/>
            <ac:spMk id="6" creationId="{44BA2486-B3DA-D4A9-2401-D8E21AC5C6B4}"/>
          </ac:spMkLst>
        </pc:spChg>
        <pc:spChg chg="mod">
          <ac:chgData name="Farouk Friha" userId="82e9e7b8-0edf-4326-b5e5-a87ab769ad4f" providerId="ADAL" clId="{436B0678-CC0F-4D20-A986-EC6806AE3E71}" dt="2024-01-30T12:43:58.070" v="142"/>
          <ac:spMkLst>
            <pc:docMk/>
            <pc:sldMk cId="3484388545" sldId="2147469925"/>
            <ac:spMk id="7" creationId="{BE358ABE-980D-ED79-990E-A6BB6043B767}"/>
          </ac:spMkLst>
        </pc:spChg>
        <pc:spChg chg="mod">
          <ac:chgData name="Farouk Friha" userId="82e9e7b8-0edf-4326-b5e5-a87ab769ad4f" providerId="ADAL" clId="{436B0678-CC0F-4D20-A986-EC6806AE3E71}" dt="2024-01-30T12:43:57.822" v="141"/>
          <ac:spMkLst>
            <pc:docMk/>
            <pc:sldMk cId="3484388545" sldId="2147469925"/>
            <ac:spMk id="8" creationId="{C03308D1-9A47-FFE3-980F-2BA4E6F5CE6A}"/>
          </ac:spMkLst>
        </pc:spChg>
        <pc:spChg chg="mod">
          <ac:chgData name="Farouk Friha" userId="82e9e7b8-0edf-4326-b5e5-a87ab769ad4f" providerId="ADAL" clId="{436B0678-CC0F-4D20-A986-EC6806AE3E71}" dt="2024-01-30T12:43:57.587" v="140"/>
          <ac:spMkLst>
            <pc:docMk/>
            <pc:sldMk cId="3484388545" sldId="2147469925"/>
            <ac:spMk id="9" creationId="{E8116516-7665-6122-BE4E-83722002A7C1}"/>
          </ac:spMkLst>
        </pc:spChg>
        <pc:spChg chg="mod">
          <ac:chgData name="Farouk Friha" userId="82e9e7b8-0edf-4326-b5e5-a87ab769ad4f" providerId="ADAL" clId="{436B0678-CC0F-4D20-A986-EC6806AE3E71}" dt="2024-01-30T12:43:56.826" v="137"/>
          <ac:spMkLst>
            <pc:docMk/>
            <pc:sldMk cId="3484388545" sldId="2147469925"/>
            <ac:spMk id="20" creationId="{7ACAD8B1-4811-A394-789A-B5F4A878500D}"/>
          </ac:spMkLst>
        </pc:spChg>
        <pc:spChg chg="mod">
          <ac:chgData name="Farouk Friha" userId="82e9e7b8-0edf-4326-b5e5-a87ab769ad4f" providerId="ADAL" clId="{436B0678-CC0F-4D20-A986-EC6806AE3E71}" dt="2024-01-30T12:27:02.040" v="1" actId="255"/>
          <ac:spMkLst>
            <pc:docMk/>
            <pc:sldMk cId="3484388545" sldId="2147469925"/>
            <ac:spMk id="22" creationId="{7716FD70-E516-E342-D8C0-B628CCC2DA2C}"/>
          </ac:spMkLst>
        </pc:spChg>
        <pc:spChg chg="mod">
          <ac:chgData name="Farouk Friha" userId="82e9e7b8-0edf-4326-b5e5-a87ab769ad4f" providerId="ADAL" clId="{436B0678-CC0F-4D20-A986-EC6806AE3E71}" dt="2024-01-30T12:27:02.040" v="1" actId="255"/>
          <ac:spMkLst>
            <pc:docMk/>
            <pc:sldMk cId="3484388545" sldId="2147469925"/>
            <ac:spMk id="23" creationId="{ECE67595-9C36-0770-86A1-E4017781EDE2}"/>
          </ac:spMkLst>
        </pc:spChg>
        <pc:spChg chg="mod">
          <ac:chgData name="Farouk Friha" userId="82e9e7b8-0edf-4326-b5e5-a87ab769ad4f" providerId="ADAL" clId="{436B0678-CC0F-4D20-A986-EC6806AE3E71}" dt="2024-01-30T12:27:02.040" v="1" actId="255"/>
          <ac:spMkLst>
            <pc:docMk/>
            <pc:sldMk cId="3484388545" sldId="2147469925"/>
            <ac:spMk id="24" creationId="{E7100E23-22CE-9DFA-DDDE-D1D0F7CD6C6A}"/>
          </ac:spMkLst>
        </pc:spChg>
        <pc:spChg chg="mod">
          <ac:chgData name="Farouk Friha" userId="82e9e7b8-0edf-4326-b5e5-a87ab769ad4f" providerId="ADAL" clId="{436B0678-CC0F-4D20-A986-EC6806AE3E71}" dt="2024-01-30T12:27:02.040" v="1" actId="255"/>
          <ac:spMkLst>
            <pc:docMk/>
            <pc:sldMk cId="3484388545" sldId="2147469925"/>
            <ac:spMk id="25" creationId="{4BFD1CD8-D5EF-D73E-54AB-9199A2BF4581}"/>
          </ac:spMkLst>
        </pc:spChg>
        <pc:spChg chg="mod">
          <ac:chgData name="Farouk Friha" userId="82e9e7b8-0edf-4326-b5e5-a87ab769ad4f" providerId="ADAL" clId="{436B0678-CC0F-4D20-A986-EC6806AE3E71}" dt="2024-01-30T12:27:02.040" v="1" actId="255"/>
          <ac:spMkLst>
            <pc:docMk/>
            <pc:sldMk cId="3484388545" sldId="2147469925"/>
            <ac:spMk id="26" creationId="{6671A576-EF00-5F05-4B5F-CA0E95D7DAC5}"/>
          </ac:spMkLst>
        </pc:spChg>
        <pc:spChg chg="mod">
          <ac:chgData name="Farouk Friha" userId="82e9e7b8-0edf-4326-b5e5-a87ab769ad4f" providerId="ADAL" clId="{436B0678-CC0F-4D20-A986-EC6806AE3E71}" dt="2024-01-30T12:27:02.040" v="1" actId="255"/>
          <ac:spMkLst>
            <pc:docMk/>
            <pc:sldMk cId="3484388545" sldId="2147469925"/>
            <ac:spMk id="27" creationId="{AAF25762-E707-FCD6-833A-1E362EA473BB}"/>
          </ac:spMkLst>
        </pc:spChg>
        <pc:spChg chg="mod">
          <ac:chgData name="Farouk Friha" userId="82e9e7b8-0edf-4326-b5e5-a87ab769ad4f" providerId="ADAL" clId="{436B0678-CC0F-4D20-A986-EC6806AE3E71}" dt="2024-01-30T12:27:02.040" v="1" actId="255"/>
          <ac:spMkLst>
            <pc:docMk/>
            <pc:sldMk cId="3484388545" sldId="2147469925"/>
            <ac:spMk id="29" creationId="{9A2B3B3C-FE14-9072-6367-901A4762FD07}"/>
          </ac:spMkLst>
        </pc:spChg>
        <pc:spChg chg="mod">
          <ac:chgData name="Farouk Friha" userId="82e9e7b8-0edf-4326-b5e5-a87ab769ad4f" providerId="ADAL" clId="{436B0678-CC0F-4D20-A986-EC6806AE3E71}" dt="2024-01-30T12:27:02.040" v="1" actId="255"/>
          <ac:spMkLst>
            <pc:docMk/>
            <pc:sldMk cId="3484388545" sldId="2147469925"/>
            <ac:spMk id="30" creationId="{005299A1-1D21-2374-950D-29F801E5C616}"/>
          </ac:spMkLst>
        </pc:spChg>
      </pc:sldChg>
      <pc:sldChg chg="delSp modSp mod">
        <pc:chgData name="Farouk Friha" userId="82e9e7b8-0edf-4326-b5e5-a87ab769ad4f" providerId="ADAL" clId="{436B0678-CC0F-4D20-A986-EC6806AE3E71}" dt="2024-01-30T12:44:03.273" v="152" actId="20577"/>
        <pc:sldMkLst>
          <pc:docMk/>
          <pc:sldMk cId="346117699" sldId="2147469926"/>
        </pc:sldMkLst>
        <pc:spChg chg="mod">
          <ac:chgData name="Farouk Friha" userId="82e9e7b8-0edf-4326-b5e5-a87ab769ad4f" providerId="ADAL" clId="{436B0678-CC0F-4D20-A986-EC6806AE3E71}" dt="2024-01-30T12:44:03.273" v="152" actId="20577"/>
          <ac:spMkLst>
            <pc:docMk/>
            <pc:sldMk cId="346117699" sldId="2147469926"/>
            <ac:spMk id="2" creationId="{78B419C8-5577-4C89-AF6B-668048344556}"/>
          </ac:spMkLst>
        </pc:spChg>
        <pc:spChg chg="del">
          <ac:chgData name="Farouk Friha" userId="82e9e7b8-0edf-4326-b5e5-a87ab769ad4f" providerId="ADAL" clId="{436B0678-CC0F-4D20-A986-EC6806AE3E71}" dt="2024-01-30T12:27:12.750" v="2" actId="478"/>
          <ac:spMkLst>
            <pc:docMk/>
            <pc:sldMk cId="346117699" sldId="2147469926"/>
            <ac:spMk id="4" creationId="{F2608E0B-EB3B-1DF4-63EB-B6EC3D337BA0}"/>
          </ac:spMkLst>
        </pc:spChg>
      </pc:sldChg>
    </pc:docChg>
  </pc:docChgLst>
  <pc:docChgLst>
    <pc:chgData name="Farouk Friha" userId="82e9e7b8-0edf-4326-b5e5-a87ab769ad4f" providerId="ADAL" clId="{B16F35AC-95E9-4504-9269-CB71182760FB}"/>
    <pc:docChg chg="undo custSel delSld modSld modSection">
      <pc:chgData name="Farouk Friha" userId="82e9e7b8-0edf-4326-b5e5-a87ab769ad4f" providerId="ADAL" clId="{B16F35AC-95E9-4504-9269-CB71182760FB}" dt="2024-01-30T12:20:35.994" v="181" actId="47"/>
      <pc:docMkLst>
        <pc:docMk/>
      </pc:docMkLst>
      <pc:sldChg chg="addSp modSp mod">
        <pc:chgData name="Farouk Friha" userId="82e9e7b8-0edf-4326-b5e5-a87ab769ad4f" providerId="ADAL" clId="{B16F35AC-95E9-4504-9269-CB71182760FB}" dt="2024-01-30T12:20:24.564" v="180" actId="962"/>
        <pc:sldMkLst>
          <pc:docMk/>
          <pc:sldMk cId="3484388545" sldId="2147469925"/>
        </pc:sldMkLst>
        <pc:spChg chg="mod">
          <ac:chgData name="Farouk Friha" userId="82e9e7b8-0edf-4326-b5e5-a87ab769ad4f" providerId="ADAL" clId="{B16F35AC-95E9-4504-9269-CB71182760FB}" dt="2024-01-30T12:15:59.061" v="111" actId="1076"/>
          <ac:spMkLst>
            <pc:docMk/>
            <pc:sldMk cId="3484388545" sldId="2147469925"/>
            <ac:spMk id="3" creationId="{D78EC59D-7851-D198-FAA6-0F6A14F5A253}"/>
          </ac:spMkLst>
        </pc:spChg>
        <pc:spChg chg="mod">
          <ac:chgData name="Farouk Friha" userId="82e9e7b8-0edf-4326-b5e5-a87ab769ad4f" providerId="ADAL" clId="{B16F35AC-95E9-4504-9269-CB71182760FB}" dt="2024-01-30T12:15:42.301" v="105"/>
          <ac:spMkLst>
            <pc:docMk/>
            <pc:sldMk cId="3484388545" sldId="2147469925"/>
            <ac:spMk id="4" creationId="{A6FB3BF3-B1F9-A475-1230-ED1A1BD09C27}"/>
          </ac:spMkLst>
        </pc:spChg>
        <pc:spChg chg="mod">
          <ac:chgData name="Farouk Friha" userId="82e9e7b8-0edf-4326-b5e5-a87ab769ad4f" providerId="ADAL" clId="{B16F35AC-95E9-4504-9269-CB71182760FB}" dt="2024-01-30T12:15:41.218" v="104"/>
          <ac:spMkLst>
            <pc:docMk/>
            <pc:sldMk cId="3484388545" sldId="2147469925"/>
            <ac:spMk id="5" creationId="{02DD1913-AFA1-87F9-92C9-5B1BB7BEEC73}"/>
          </ac:spMkLst>
        </pc:spChg>
        <pc:spChg chg="mod">
          <ac:chgData name="Farouk Friha" userId="82e9e7b8-0edf-4326-b5e5-a87ab769ad4f" providerId="ADAL" clId="{B16F35AC-95E9-4504-9269-CB71182760FB}" dt="2024-01-30T12:15:47.507" v="109"/>
          <ac:spMkLst>
            <pc:docMk/>
            <pc:sldMk cId="3484388545" sldId="2147469925"/>
            <ac:spMk id="6" creationId="{44BA2486-B3DA-D4A9-2401-D8E21AC5C6B4}"/>
          </ac:spMkLst>
        </pc:spChg>
        <pc:spChg chg="mod">
          <ac:chgData name="Farouk Friha" userId="82e9e7b8-0edf-4326-b5e5-a87ab769ad4f" providerId="ADAL" clId="{B16F35AC-95E9-4504-9269-CB71182760FB}" dt="2024-01-30T12:16:20.910" v="116" actId="1076"/>
          <ac:spMkLst>
            <pc:docMk/>
            <pc:sldMk cId="3484388545" sldId="2147469925"/>
            <ac:spMk id="7" creationId="{BE358ABE-980D-ED79-990E-A6BB6043B767}"/>
          </ac:spMkLst>
        </pc:spChg>
        <pc:spChg chg="mod">
          <ac:chgData name="Farouk Friha" userId="82e9e7b8-0edf-4326-b5e5-a87ab769ad4f" providerId="ADAL" clId="{B16F35AC-95E9-4504-9269-CB71182760FB}" dt="2024-01-30T12:16:12.931" v="115" actId="1076"/>
          <ac:spMkLst>
            <pc:docMk/>
            <pc:sldMk cId="3484388545" sldId="2147469925"/>
            <ac:spMk id="8" creationId="{C03308D1-9A47-FFE3-980F-2BA4E6F5CE6A}"/>
          </ac:spMkLst>
        </pc:spChg>
        <pc:spChg chg="mod">
          <ac:chgData name="Farouk Friha" userId="82e9e7b8-0edf-4326-b5e5-a87ab769ad4f" providerId="ADAL" clId="{B16F35AC-95E9-4504-9269-CB71182760FB}" dt="2024-01-30T12:15:43.244" v="106"/>
          <ac:spMkLst>
            <pc:docMk/>
            <pc:sldMk cId="3484388545" sldId="2147469925"/>
            <ac:spMk id="9" creationId="{E8116516-7665-6122-BE4E-83722002A7C1}"/>
          </ac:spMkLst>
        </pc:spChg>
        <pc:spChg chg="mod">
          <ac:chgData name="Farouk Friha" userId="82e9e7b8-0edf-4326-b5e5-a87ab769ad4f" providerId="ADAL" clId="{B16F35AC-95E9-4504-9269-CB71182760FB}" dt="2024-01-30T12:19:51.091" v="173" actId="1076"/>
          <ac:spMkLst>
            <pc:docMk/>
            <pc:sldMk cId="3484388545" sldId="2147469925"/>
            <ac:spMk id="10" creationId="{DB6E13BB-E32C-4454-6788-CDE09DF3AF8D}"/>
          </ac:spMkLst>
        </pc:spChg>
        <pc:spChg chg="mod">
          <ac:chgData name="Farouk Friha" userId="82e9e7b8-0edf-4326-b5e5-a87ab769ad4f" providerId="ADAL" clId="{B16F35AC-95E9-4504-9269-CB71182760FB}" dt="2024-01-30T12:19:15.605" v="162" actId="14100"/>
          <ac:spMkLst>
            <pc:docMk/>
            <pc:sldMk cId="3484388545" sldId="2147469925"/>
            <ac:spMk id="13" creationId="{C29530A8-B9E9-A48F-1FAE-66411F342890}"/>
          </ac:spMkLst>
        </pc:spChg>
        <pc:spChg chg="mod">
          <ac:chgData name="Farouk Friha" userId="82e9e7b8-0edf-4326-b5e5-a87ab769ad4f" providerId="ADAL" clId="{B16F35AC-95E9-4504-9269-CB71182760FB}" dt="2024-01-30T12:19:24.247" v="164" actId="1076"/>
          <ac:spMkLst>
            <pc:docMk/>
            <pc:sldMk cId="3484388545" sldId="2147469925"/>
            <ac:spMk id="14" creationId="{2731A77D-E360-D098-ABA5-34516B91816F}"/>
          </ac:spMkLst>
        </pc:spChg>
        <pc:spChg chg="mod">
          <ac:chgData name="Farouk Friha" userId="82e9e7b8-0edf-4326-b5e5-a87ab769ad4f" providerId="ADAL" clId="{B16F35AC-95E9-4504-9269-CB71182760FB}" dt="2024-01-30T12:19:30.068" v="166" actId="1076"/>
          <ac:spMkLst>
            <pc:docMk/>
            <pc:sldMk cId="3484388545" sldId="2147469925"/>
            <ac:spMk id="15" creationId="{E7F15E4C-648D-381D-6863-CEA9CE1CD66A}"/>
          </ac:spMkLst>
        </pc:spChg>
        <pc:spChg chg="mod">
          <ac:chgData name="Farouk Friha" userId="82e9e7b8-0edf-4326-b5e5-a87ab769ad4f" providerId="ADAL" clId="{B16F35AC-95E9-4504-9269-CB71182760FB}" dt="2024-01-30T12:19:34.921" v="168" actId="1076"/>
          <ac:spMkLst>
            <pc:docMk/>
            <pc:sldMk cId="3484388545" sldId="2147469925"/>
            <ac:spMk id="16" creationId="{4926532E-5F54-F538-4383-89DDE297A560}"/>
          </ac:spMkLst>
        </pc:spChg>
        <pc:spChg chg="mod">
          <ac:chgData name="Farouk Friha" userId="82e9e7b8-0edf-4326-b5e5-a87ab769ad4f" providerId="ADAL" clId="{B16F35AC-95E9-4504-9269-CB71182760FB}" dt="2024-01-30T12:19:44.238" v="171" actId="1076"/>
          <ac:spMkLst>
            <pc:docMk/>
            <pc:sldMk cId="3484388545" sldId="2147469925"/>
            <ac:spMk id="17" creationId="{DDCA2030-1BF4-47CA-418F-6696A6273785}"/>
          </ac:spMkLst>
        </pc:spChg>
        <pc:spChg chg="mod">
          <ac:chgData name="Farouk Friha" userId="82e9e7b8-0edf-4326-b5e5-a87ab769ad4f" providerId="ADAL" clId="{B16F35AC-95E9-4504-9269-CB71182760FB}" dt="2024-01-30T12:20:00.584" v="176" actId="1076"/>
          <ac:spMkLst>
            <pc:docMk/>
            <pc:sldMk cId="3484388545" sldId="2147469925"/>
            <ac:spMk id="18" creationId="{D5771148-7CA4-78F0-9468-C17BF6BBC9A9}"/>
          </ac:spMkLst>
        </pc:spChg>
        <pc:spChg chg="add mod">
          <ac:chgData name="Farouk Friha" userId="82e9e7b8-0edf-4326-b5e5-a87ab769ad4f" providerId="ADAL" clId="{B16F35AC-95E9-4504-9269-CB71182760FB}" dt="2024-01-30T12:11:55.125" v="15" actId="1076"/>
          <ac:spMkLst>
            <pc:docMk/>
            <pc:sldMk cId="3484388545" sldId="2147469925"/>
            <ac:spMk id="19" creationId="{6CA6A1F5-1453-D07F-66EB-CDE3F23938D3}"/>
          </ac:spMkLst>
        </pc:spChg>
        <pc:spChg chg="add mod">
          <ac:chgData name="Farouk Friha" userId="82e9e7b8-0edf-4326-b5e5-a87ab769ad4f" providerId="ADAL" clId="{B16F35AC-95E9-4504-9269-CB71182760FB}" dt="2024-01-30T12:20:24.564" v="180" actId="962"/>
          <ac:spMkLst>
            <pc:docMk/>
            <pc:sldMk cId="3484388545" sldId="2147469925"/>
            <ac:spMk id="20" creationId="{7ACAD8B1-4811-A394-789A-B5F4A878500D}"/>
          </ac:spMkLst>
        </pc:spChg>
        <pc:spChg chg="add mod">
          <ac:chgData name="Farouk Friha" userId="82e9e7b8-0edf-4326-b5e5-a87ab769ad4f" providerId="ADAL" clId="{B16F35AC-95E9-4504-9269-CB71182760FB}" dt="2024-01-30T12:18:29.706" v="154" actId="962"/>
          <ac:spMkLst>
            <pc:docMk/>
            <pc:sldMk cId="3484388545" sldId="2147469925"/>
            <ac:spMk id="22" creationId="{7716FD70-E516-E342-D8C0-B628CCC2DA2C}"/>
          </ac:spMkLst>
        </pc:spChg>
        <pc:spChg chg="add mod">
          <ac:chgData name="Farouk Friha" userId="82e9e7b8-0edf-4326-b5e5-a87ab769ad4f" providerId="ADAL" clId="{B16F35AC-95E9-4504-9269-CB71182760FB}" dt="2024-01-30T12:18:35.072" v="155" actId="962"/>
          <ac:spMkLst>
            <pc:docMk/>
            <pc:sldMk cId="3484388545" sldId="2147469925"/>
            <ac:spMk id="23" creationId="{ECE67595-9C36-0770-86A1-E4017781EDE2}"/>
          </ac:spMkLst>
        </pc:spChg>
        <pc:spChg chg="add mod">
          <ac:chgData name="Farouk Friha" userId="82e9e7b8-0edf-4326-b5e5-a87ab769ad4f" providerId="ADAL" clId="{B16F35AC-95E9-4504-9269-CB71182760FB}" dt="2024-01-30T12:18:39.843" v="156" actId="962"/>
          <ac:spMkLst>
            <pc:docMk/>
            <pc:sldMk cId="3484388545" sldId="2147469925"/>
            <ac:spMk id="24" creationId="{E7100E23-22CE-9DFA-DDDE-D1D0F7CD6C6A}"/>
          </ac:spMkLst>
        </pc:spChg>
        <pc:spChg chg="add mod">
          <ac:chgData name="Farouk Friha" userId="82e9e7b8-0edf-4326-b5e5-a87ab769ad4f" providerId="ADAL" clId="{B16F35AC-95E9-4504-9269-CB71182760FB}" dt="2024-01-30T12:18:45.726" v="157" actId="962"/>
          <ac:spMkLst>
            <pc:docMk/>
            <pc:sldMk cId="3484388545" sldId="2147469925"/>
            <ac:spMk id="25" creationId="{4BFD1CD8-D5EF-D73E-54AB-9199A2BF4581}"/>
          </ac:spMkLst>
        </pc:spChg>
        <pc:spChg chg="add mod">
          <ac:chgData name="Farouk Friha" userId="82e9e7b8-0edf-4326-b5e5-a87ab769ad4f" providerId="ADAL" clId="{B16F35AC-95E9-4504-9269-CB71182760FB}" dt="2024-01-30T12:18:50.226" v="158" actId="962"/>
          <ac:spMkLst>
            <pc:docMk/>
            <pc:sldMk cId="3484388545" sldId="2147469925"/>
            <ac:spMk id="26" creationId="{6671A576-EF00-5F05-4B5F-CA0E95D7DAC5}"/>
          </ac:spMkLst>
        </pc:spChg>
        <pc:spChg chg="add mod">
          <ac:chgData name="Farouk Friha" userId="82e9e7b8-0edf-4326-b5e5-a87ab769ad4f" providerId="ADAL" clId="{B16F35AC-95E9-4504-9269-CB71182760FB}" dt="2024-01-30T12:18:55.601" v="159" actId="962"/>
          <ac:spMkLst>
            <pc:docMk/>
            <pc:sldMk cId="3484388545" sldId="2147469925"/>
            <ac:spMk id="27" creationId="{AAF25762-E707-FCD6-833A-1E362EA473BB}"/>
          </ac:spMkLst>
        </pc:spChg>
        <pc:spChg chg="add mod">
          <ac:chgData name="Farouk Friha" userId="82e9e7b8-0edf-4326-b5e5-a87ab769ad4f" providerId="ADAL" clId="{B16F35AC-95E9-4504-9269-CB71182760FB}" dt="2024-01-30T12:19:00.388" v="160" actId="962"/>
          <ac:spMkLst>
            <pc:docMk/>
            <pc:sldMk cId="3484388545" sldId="2147469925"/>
            <ac:spMk id="29" creationId="{9A2B3B3C-FE14-9072-6367-901A4762FD07}"/>
          </ac:spMkLst>
        </pc:spChg>
        <pc:spChg chg="add mod">
          <ac:chgData name="Farouk Friha" userId="82e9e7b8-0edf-4326-b5e5-a87ab769ad4f" providerId="ADAL" clId="{B16F35AC-95E9-4504-9269-CB71182760FB}" dt="2024-01-30T12:19:08.617" v="161" actId="962"/>
          <ac:spMkLst>
            <pc:docMk/>
            <pc:sldMk cId="3484388545" sldId="2147469925"/>
            <ac:spMk id="30" creationId="{005299A1-1D21-2374-950D-29F801E5C616}"/>
          </ac:spMkLst>
        </pc:spChg>
        <pc:spChg chg="add mod">
          <ac:chgData name="Farouk Friha" userId="82e9e7b8-0edf-4326-b5e5-a87ab769ad4f" providerId="ADAL" clId="{B16F35AC-95E9-4504-9269-CB71182760FB}" dt="2024-01-30T12:20:13.431" v="179" actId="962"/>
          <ac:spMkLst>
            <pc:docMk/>
            <pc:sldMk cId="3484388545" sldId="2147469925"/>
            <ac:spMk id="31" creationId="{228C0677-B361-763D-FB66-BD91E41A0EF7}"/>
          </ac:spMkLst>
        </pc:spChg>
        <pc:graphicFrameChg chg="mod modGraphic">
          <ac:chgData name="Farouk Friha" userId="82e9e7b8-0edf-4326-b5e5-a87ab769ad4f" providerId="ADAL" clId="{B16F35AC-95E9-4504-9269-CB71182760FB}" dt="2024-01-30T12:17:12.969" v="134" actId="14734"/>
          <ac:graphicFrameMkLst>
            <pc:docMk/>
            <pc:sldMk cId="3484388545" sldId="2147469925"/>
            <ac:graphicFrameMk id="28" creationId="{1F86CBC7-90C6-449A-98CE-F73C6407B589}"/>
          </ac:graphicFrameMkLst>
        </pc:graphicFrameChg>
      </pc:sldChg>
      <pc:sldChg chg="del">
        <pc:chgData name="Farouk Friha" userId="82e9e7b8-0edf-4326-b5e5-a87ab769ad4f" providerId="ADAL" clId="{B16F35AC-95E9-4504-9269-CB71182760FB}" dt="2024-01-30T12:20:35.994" v="181" actId="47"/>
        <pc:sldMkLst>
          <pc:docMk/>
          <pc:sldMk cId="2858344387" sldId="2147469927"/>
        </pc:sldMkLst>
      </pc:sldChg>
      <pc:sldChg chg="del">
        <pc:chgData name="Farouk Friha" userId="82e9e7b8-0edf-4326-b5e5-a87ab769ad4f" providerId="ADAL" clId="{B16F35AC-95E9-4504-9269-CB71182760FB}" dt="2024-01-30T12:20:35.994" v="181" actId="47"/>
        <pc:sldMkLst>
          <pc:docMk/>
          <pc:sldMk cId="1886789956" sldId="2147469928"/>
        </pc:sldMkLst>
      </pc:sldChg>
      <pc:sldChg chg="del">
        <pc:chgData name="Farouk Friha" userId="82e9e7b8-0edf-4326-b5e5-a87ab769ad4f" providerId="ADAL" clId="{B16F35AC-95E9-4504-9269-CB71182760FB}" dt="2024-01-30T12:20:35.994" v="181" actId="47"/>
        <pc:sldMkLst>
          <pc:docMk/>
          <pc:sldMk cId="4062377988" sldId="2147469929"/>
        </pc:sldMkLst>
      </pc:sldChg>
      <pc:sldChg chg="del">
        <pc:chgData name="Farouk Friha" userId="82e9e7b8-0edf-4326-b5e5-a87ab769ad4f" providerId="ADAL" clId="{B16F35AC-95E9-4504-9269-CB71182760FB}" dt="2024-01-30T12:20:35.994" v="181" actId="47"/>
        <pc:sldMkLst>
          <pc:docMk/>
          <pc:sldMk cId="2045788012" sldId="2147469930"/>
        </pc:sldMkLst>
      </pc:sldChg>
      <pc:sldChg chg="del">
        <pc:chgData name="Farouk Friha" userId="82e9e7b8-0edf-4326-b5e5-a87ab769ad4f" providerId="ADAL" clId="{B16F35AC-95E9-4504-9269-CB71182760FB}" dt="2024-01-30T12:20:35.994" v="181" actId="47"/>
        <pc:sldMkLst>
          <pc:docMk/>
          <pc:sldMk cId="1376687746" sldId="2147469931"/>
        </pc:sldMkLst>
      </pc:sldChg>
      <pc:sldChg chg="del">
        <pc:chgData name="Farouk Friha" userId="82e9e7b8-0edf-4326-b5e5-a87ab769ad4f" providerId="ADAL" clId="{B16F35AC-95E9-4504-9269-CB71182760FB}" dt="2024-01-30T12:20:35.994" v="181" actId="47"/>
        <pc:sldMkLst>
          <pc:docMk/>
          <pc:sldMk cId="4159587805" sldId="2147469932"/>
        </pc:sldMkLst>
      </pc:sldChg>
      <pc:sldChg chg="del">
        <pc:chgData name="Farouk Friha" userId="82e9e7b8-0edf-4326-b5e5-a87ab769ad4f" providerId="ADAL" clId="{B16F35AC-95E9-4504-9269-CB71182760FB}" dt="2024-01-30T12:20:35.994" v="181" actId="47"/>
        <pc:sldMkLst>
          <pc:docMk/>
          <pc:sldMk cId="794275369" sldId="2147469933"/>
        </pc:sldMkLst>
      </pc:sldChg>
      <pc:sldChg chg="del">
        <pc:chgData name="Farouk Friha" userId="82e9e7b8-0edf-4326-b5e5-a87ab769ad4f" providerId="ADAL" clId="{B16F35AC-95E9-4504-9269-CB71182760FB}" dt="2024-01-30T12:20:35.994" v="181" actId="47"/>
        <pc:sldMkLst>
          <pc:docMk/>
          <pc:sldMk cId="1900343152" sldId="2147469934"/>
        </pc:sldMkLst>
      </pc:sldChg>
    </pc:docChg>
  </pc:docChgLst>
  <pc:docChgLst>
    <pc:chgData name="Farouk Friha" userId="82e9e7b8-0edf-4326-b5e5-a87ab769ad4f" providerId="ADAL" clId="{1444A2EC-18A0-41CA-895C-28E0B19BBEFC}"/>
    <pc:docChg chg="modSld">
      <pc:chgData name="Farouk Friha" userId="82e9e7b8-0edf-4326-b5e5-a87ab769ad4f" providerId="ADAL" clId="{1444A2EC-18A0-41CA-895C-28E0B19BBEFC}" dt="2024-01-30T12:54:55.947" v="18" actId="20577"/>
      <pc:docMkLst>
        <pc:docMk/>
      </pc:docMkLst>
      <pc:sldChg chg="modSp mod">
        <pc:chgData name="Farouk Friha" userId="82e9e7b8-0edf-4326-b5e5-a87ab769ad4f" providerId="ADAL" clId="{1444A2EC-18A0-41CA-895C-28E0B19BBEFC}" dt="2024-01-30T12:54:55.947" v="18" actId="20577"/>
        <pc:sldMkLst>
          <pc:docMk/>
          <pc:sldMk cId="140278344" sldId="2147469927"/>
        </pc:sldMkLst>
        <pc:spChg chg="mod">
          <ac:chgData name="Farouk Friha" userId="82e9e7b8-0edf-4326-b5e5-a87ab769ad4f" providerId="ADAL" clId="{1444A2EC-18A0-41CA-895C-28E0B19BBEFC}" dt="2024-01-30T12:54:50.241" v="16" actId="1036"/>
          <ac:spMkLst>
            <pc:docMk/>
            <pc:sldMk cId="140278344" sldId="2147469927"/>
            <ac:spMk id="94" creationId="{A89FE8D7-0422-4628-9C26-9A2D6779553F}"/>
          </ac:spMkLst>
        </pc:spChg>
        <pc:spChg chg="mod">
          <ac:chgData name="Farouk Friha" userId="82e9e7b8-0edf-4326-b5e5-a87ab769ad4f" providerId="ADAL" clId="{1444A2EC-18A0-41CA-895C-28E0B19BBEFC}" dt="2024-01-30T12:54:55.947" v="18" actId="20577"/>
          <ac:spMkLst>
            <pc:docMk/>
            <pc:sldMk cId="140278344" sldId="2147469927"/>
            <ac:spMk id="125" creationId="{0F99EA30-23C0-4C6D-A733-F7F45770FEE3}"/>
          </ac:spMkLst>
        </pc:spChg>
        <pc:spChg chg="mod">
          <ac:chgData name="Farouk Friha" userId="82e9e7b8-0edf-4326-b5e5-a87ab769ad4f" providerId="ADAL" clId="{1444A2EC-18A0-41CA-895C-28E0B19BBEFC}" dt="2024-01-30T12:54:50.241" v="16" actId="1036"/>
          <ac:spMkLst>
            <pc:docMk/>
            <pc:sldMk cId="140278344" sldId="2147469927"/>
            <ac:spMk id="141" creationId="{184AEFB2-E0DD-48B7-BA63-ACFF6D391C2F}"/>
          </ac:spMkLst>
        </pc:spChg>
      </pc:sldChg>
    </pc:docChg>
  </pc:docChgLst>
  <pc:docChgLst>
    <pc:chgData name="Farouk Friha" userId="82e9e7b8-0edf-4326-b5e5-a87ab769ad4f" providerId="ADAL" clId="{77DC9D09-8E63-45E2-8284-43ADE1AD1ED2}"/>
    <pc:docChg chg="modSld">
      <pc:chgData name="Farouk Friha" userId="82e9e7b8-0edf-4326-b5e5-a87ab769ad4f" providerId="ADAL" clId="{77DC9D09-8E63-45E2-8284-43ADE1AD1ED2}" dt="2024-01-31T15:16:26.875" v="50"/>
      <pc:docMkLst>
        <pc:docMk/>
      </pc:docMkLst>
      <pc:sldChg chg="modSp mod">
        <pc:chgData name="Farouk Friha" userId="82e9e7b8-0edf-4326-b5e5-a87ab769ad4f" providerId="ADAL" clId="{77DC9D09-8E63-45E2-8284-43ADE1AD1ED2}" dt="2024-01-31T15:15:58.126" v="37" actId="20577"/>
        <pc:sldMkLst>
          <pc:docMk/>
          <pc:sldMk cId="2051754379" sldId="2147469921"/>
        </pc:sldMkLst>
        <pc:spChg chg="mod">
          <ac:chgData name="Farouk Friha" userId="82e9e7b8-0edf-4326-b5e5-a87ab769ad4f" providerId="ADAL" clId="{77DC9D09-8E63-45E2-8284-43ADE1AD1ED2}" dt="2024-01-31T15:15:58.126" v="37" actId="20577"/>
          <ac:spMkLst>
            <pc:docMk/>
            <pc:sldMk cId="2051754379" sldId="2147469921"/>
            <ac:spMk id="5" creationId="{DC66BE02-F583-6E62-9F7F-5B1C5A1A7D5E}"/>
          </ac:spMkLst>
        </pc:spChg>
      </pc:sldChg>
      <pc:sldChg chg="modSp mod">
        <pc:chgData name="Farouk Friha" userId="82e9e7b8-0edf-4326-b5e5-a87ab769ad4f" providerId="ADAL" clId="{77DC9D09-8E63-45E2-8284-43ADE1AD1ED2}" dt="2024-01-31T15:16:26.875" v="50"/>
        <pc:sldMkLst>
          <pc:docMk/>
          <pc:sldMk cId="3484388545" sldId="2147469925"/>
        </pc:sldMkLst>
        <pc:spChg chg="mod">
          <ac:chgData name="Farouk Friha" userId="82e9e7b8-0edf-4326-b5e5-a87ab769ad4f" providerId="ADAL" clId="{77DC9D09-8E63-45E2-8284-43ADE1AD1ED2}" dt="2024-01-31T15:16:24.170" v="48"/>
          <ac:spMkLst>
            <pc:docMk/>
            <pc:sldMk cId="3484388545" sldId="2147469925"/>
            <ac:spMk id="10" creationId="{DB6E13BB-E32C-4454-6788-CDE09DF3AF8D}"/>
          </ac:spMkLst>
        </pc:spChg>
        <pc:spChg chg="mod">
          <ac:chgData name="Farouk Friha" userId="82e9e7b8-0edf-4326-b5e5-a87ab769ad4f" providerId="ADAL" clId="{77DC9D09-8E63-45E2-8284-43ADE1AD1ED2}" dt="2024-01-31T15:16:14.395" v="43" actId="20577"/>
          <ac:spMkLst>
            <pc:docMk/>
            <pc:sldMk cId="3484388545" sldId="2147469925"/>
            <ac:spMk id="13" creationId="{C29530A8-B9E9-A48F-1FAE-66411F342890}"/>
          </ac:spMkLst>
        </pc:spChg>
        <pc:spChg chg="mod">
          <ac:chgData name="Farouk Friha" userId="82e9e7b8-0edf-4326-b5e5-a87ab769ad4f" providerId="ADAL" clId="{77DC9D09-8E63-45E2-8284-43ADE1AD1ED2}" dt="2024-01-31T15:16:17.690" v="44"/>
          <ac:spMkLst>
            <pc:docMk/>
            <pc:sldMk cId="3484388545" sldId="2147469925"/>
            <ac:spMk id="14" creationId="{2731A77D-E360-D098-ABA5-34516B91816F}"/>
          </ac:spMkLst>
        </pc:spChg>
        <pc:spChg chg="mod">
          <ac:chgData name="Farouk Friha" userId="82e9e7b8-0edf-4326-b5e5-a87ab769ad4f" providerId="ADAL" clId="{77DC9D09-8E63-45E2-8284-43ADE1AD1ED2}" dt="2024-01-31T15:16:19.241" v="45"/>
          <ac:spMkLst>
            <pc:docMk/>
            <pc:sldMk cId="3484388545" sldId="2147469925"/>
            <ac:spMk id="15" creationId="{E7F15E4C-648D-381D-6863-CEA9CE1CD66A}"/>
          </ac:spMkLst>
        </pc:spChg>
        <pc:spChg chg="mod">
          <ac:chgData name="Farouk Friha" userId="82e9e7b8-0edf-4326-b5e5-a87ab769ad4f" providerId="ADAL" clId="{77DC9D09-8E63-45E2-8284-43ADE1AD1ED2}" dt="2024-01-31T15:16:20.488" v="46"/>
          <ac:spMkLst>
            <pc:docMk/>
            <pc:sldMk cId="3484388545" sldId="2147469925"/>
            <ac:spMk id="16" creationId="{4926532E-5F54-F538-4383-89DDE297A560}"/>
          </ac:spMkLst>
        </pc:spChg>
        <pc:spChg chg="mod">
          <ac:chgData name="Farouk Friha" userId="82e9e7b8-0edf-4326-b5e5-a87ab769ad4f" providerId="ADAL" clId="{77DC9D09-8E63-45E2-8284-43ADE1AD1ED2}" dt="2024-01-31T15:16:21.711" v="47"/>
          <ac:spMkLst>
            <pc:docMk/>
            <pc:sldMk cId="3484388545" sldId="2147469925"/>
            <ac:spMk id="17" creationId="{DDCA2030-1BF4-47CA-418F-6696A6273785}"/>
          </ac:spMkLst>
        </pc:spChg>
        <pc:spChg chg="mod">
          <ac:chgData name="Farouk Friha" userId="82e9e7b8-0edf-4326-b5e5-a87ab769ad4f" providerId="ADAL" clId="{77DC9D09-8E63-45E2-8284-43ADE1AD1ED2}" dt="2024-01-31T15:16:25.477" v="49"/>
          <ac:spMkLst>
            <pc:docMk/>
            <pc:sldMk cId="3484388545" sldId="2147469925"/>
            <ac:spMk id="18" creationId="{D5771148-7CA4-78F0-9468-C17BF6BBC9A9}"/>
          </ac:spMkLst>
        </pc:spChg>
        <pc:spChg chg="mod">
          <ac:chgData name="Farouk Friha" userId="82e9e7b8-0edf-4326-b5e5-a87ab769ad4f" providerId="ADAL" clId="{77DC9D09-8E63-45E2-8284-43ADE1AD1ED2}" dt="2024-01-31T15:16:26.875" v="50"/>
          <ac:spMkLst>
            <pc:docMk/>
            <pc:sldMk cId="3484388545" sldId="2147469925"/>
            <ac:spMk id="31" creationId="{228C0677-B361-763D-FB66-BD91E41A0EF7}"/>
          </ac:spMkLst>
        </pc:spChg>
      </pc:sldChg>
    </pc:docChg>
  </pc:docChgLst>
  <pc:docChgLst>
    <pc:chgData name="Victor Saad Bueno Valadares" userId="85ced6ed-6c16-480d-b12d-b7cd38527114" providerId="ADAL" clId="{E7D59A64-7AE0-4C44-A50D-F7E934143E24}"/>
    <pc:docChg chg="delSld modSection">
      <pc:chgData name="Victor Saad Bueno Valadares" userId="85ced6ed-6c16-480d-b12d-b7cd38527114" providerId="ADAL" clId="{E7D59A64-7AE0-4C44-A50D-F7E934143E24}" dt="2024-05-22T13:17:38.312" v="1" actId="47"/>
      <pc:docMkLst>
        <pc:docMk/>
      </pc:docMkLst>
      <pc:sldChg chg="del">
        <pc:chgData name="Victor Saad Bueno Valadares" userId="85ced6ed-6c16-480d-b12d-b7cd38527114" providerId="ADAL" clId="{E7D59A64-7AE0-4C44-A50D-F7E934143E24}" dt="2024-05-22T13:17:00.197" v="0" actId="47"/>
        <pc:sldMkLst>
          <pc:docMk/>
          <pc:sldMk cId="2051754379" sldId="2147469921"/>
        </pc:sldMkLst>
      </pc:sldChg>
      <pc:sldChg chg="del">
        <pc:chgData name="Victor Saad Bueno Valadares" userId="85ced6ed-6c16-480d-b12d-b7cd38527114" providerId="ADAL" clId="{E7D59A64-7AE0-4C44-A50D-F7E934143E24}" dt="2024-05-22T13:17:38.312" v="1" actId="47"/>
        <pc:sldMkLst>
          <pc:docMk/>
          <pc:sldMk cId="3484388545" sldId="2147469925"/>
        </pc:sldMkLst>
      </pc:sldChg>
    </pc:docChg>
  </pc:docChgLst>
  <pc:docChgLst>
    <pc:chgData name="Farouk Friha" userId="82e9e7b8-0edf-4326-b5e5-a87ab769ad4f" providerId="ADAL" clId="{1D99E7EC-14D9-4753-8099-CDC204128129}"/>
    <pc:docChg chg="modSld">
      <pc:chgData name="Farouk Friha" userId="82e9e7b8-0edf-4326-b5e5-a87ab769ad4f" providerId="ADAL" clId="{1D99E7EC-14D9-4753-8099-CDC204128129}" dt="2024-01-31T16:47:29.987" v="39" actId="27918"/>
      <pc:docMkLst>
        <pc:docMk/>
      </pc:docMkLst>
      <pc:sldChg chg="mod">
        <pc:chgData name="Farouk Friha" userId="82e9e7b8-0edf-4326-b5e5-a87ab769ad4f" providerId="ADAL" clId="{1D99E7EC-14D9-4753-8099-CDC204128129}" dt="2024-01-31T16:47:29.987" v="39" actId="27918"/>
        <pc:sldMkLst>
          <pc:docMk/>
          <pc:sldMk cId="2051754379" sldId="2147469921"/>
        </pc:sldMkLst>
      </pc:sldChg>
    </pc:docChg>
  </pc:docChgLst>
  <pc:docChgLst>
    <pc:chgData name="Farouk Friha" userId="82e9e7b8-0edf-4326-b5e5-a87ab769ad4f" providerId="ADAL" clId="{79D615DB-9BB0-479A-B810-85D53E07FCC0}"/>
    <pc:docChg chg="addSld delSld modSld modSection">
      <pc:chgData name="Farouk Friha" userId="82e9e7b8-0edf-4326-b5e5-a87ab769ad4f" providerId="ADAL" clId="{79D615DB-9BB0-479A-B810-85D53E07FCC0}" dt="2024-01-30T12:51:46.464" v="101" actId="20577"/>
      <pc:docMkLst>
        <pc:docMk/>
      </pc:docMkLst>
      <pc:sldChg chg="modSp mod">
        <pc:chgData name="Farouk Friha" userId="82e9e7b8-0edf-4326-b5e5-a87ab769ad4f" providerId="ADAL" clId="{79D615DB-9BB0-479A-B810-85D53E07FCC0}" dt="2024-01-30T12:51:46.464" v="101" actId="20577"/>
        <pc:sldMkLst>
          <pc:docMk/>
          <pc:sldMk cId="544634864" sldId="2147469897"/>
        </pc:sldMkLst>
        <pc:spChg chg="mod">
          <ac:chgData name="Farouk Friha" userId="82e9e7b8-0edf-4326-b5e5-a87ab769ad4f" providerId="ADAL" clId="{79D615DB-9BB0-479A-B810-85D53E07FCC0}" dt="2024-01-30T12:51:46.464" v="101" actId="20577"/>
          <ac:spMkLst>
            <pc:docMk/>
            <pc:sldMk cId="544634864" sldId="2147469897"/>
            <ac:spMk id="3" creationId="{42C32B82-1111-23DD-E46D-9EB71A7D216E}"/>
          </ac:spMkLst>
        </pc:spChg>
        <pc:spChg chg="mod">
          <ac:chgData name="Farouk Friha" userId="82e9e7b8-0edf-4326-b5e5-a87ab769ad4f" providerId="ADAL" clId="{79D615DB-9BB0-479A-B810-85D53E07FCC0}" dt="2024-01-30T12:51:31.782" v="69" actId="20577"/>
          <ac:spMkLst>
            <pc:docMk/>
            <pc:sldMk cId="544634864" sldId="2147469897"/>
            <ac:spMk id="9" creationId="{A2442FE3-0CFE-CBA1-9C54-7756E5A1CE97}"/>
          </ac:spMkLst>
        </pc:spChg>
        <pc:spChg chg="mod">
          <ac:chgData name="Farouk Friha" userId="82e9e7b8-0edf-4326-b5e5-a87ab769ad4f" providerId="ADAL" clId="{79D615DB-9BB0-479A-B810-85D53E07FCC0}" dt="2024-01-30T12:51:36.744" v="79" actId="20577"/>
          <ac:spMkLst>
            <pc:docMk/>
            <pc:sldMk cId="544634864" sldId="2147469897"/>
            <ac:spMk id="10" creationId="{8179B2C4-7C58-EC5F-E8E5-D4C23828A9D4}"/>
          </ac:spMkLst>
        </pc:spChg>
      </pc:sldChg>
      <pc:sldChg chg="del">
        <pc:chgData name="Farouk Friha" userId="82e9e7b8-0edf-4326-b5e5-a87ab769ad4f" providerId="ADAL" clId="{79D615DB-9BB0-479A-B810-85D53E07FCC0}" dt="2024-01-30T12:50:28.137" v="1" actId="47"/>
        <pc:sldMkLst>
          <pc:docMk/>
          <pc:sldMk cId="149202555" sldId="2147469920"/>
        </pc:sldMkLst>
      </pc:sldChg>
      <pc:sldChg chg="modSp add mod">
        <pc:chgData name="Farouk Friha" userId="82e9e7b8-0edf-4326-b5e5-a87ab769ad4f" providerId="ADAL" clId="{79D615DB-9BB0-479A-B810-85D53E07FCC0}" dt="2024-01-30T12:51:12.945" v="61" actId="6549"/>
        <pc:sldMkLst>
          <pc:docMk/>
          <pc:sldMk cId="140278344" sldId="2147469927"/>
        </pc:sldMkLst>
        <pc:spChg chg="mod">
          <ac:chgData name="Farouk Friha" userId="82e9e7b8-0edf-4326-b5e5-a87ab769ad4f" providerId="ADAL" clId="{79D615DB-9BB0-479A-B810-85D53E07FCC0}" dt="2024-01-30T12:50:35.767" v="12" actId="20577"/>
          <ac:spMkLst>
            <pc:docMk/>
            <pc:sldMk cId="140278344" sldId="2147469927"/>
            <ac:spMk id="9" creationId="{79DAF85D-A454-087F-2467-FCE4A0A3C413}"/>
          </ac:spMkLst>
        </pc:spChg>
        <pc:spChg chg="mod">
          <ac:chgData name="Farouk Friha" userId="82e9e7b8-0edf-4326-b5e5-a87ab769ad4f" providerId="ADAL" clId="{79D615DB-9BB0-479A-B810-85D53E07FCC0}" dt="2024-01-30T12:50:39.781" v="23" actId="20577"/>
          <ac:spMkLst>
            <pc:docMk/>
            <pc:sldMk cId="140278344" sldId="2147469927"/>
            <ac:spMk id="10" creationId="{D7E66232-4EF5-BACD-6396-6A50EF7FAF27}"/>
          </ac:spMkLst>
        </pc:spChg>
        <pc:spChg chg="mod">
          <ac:chgData name="Farouk Friha" userId="82e9e7b8-0edf-4326-b5e5-a87ab769ad4f" providerId="ADAL" clId="{79D615DB-9BB0-479A-B810-85D53E07FCC0}" dt="2024-01-30T12:50:43.409" v="34" actId="20577"/>
          <ac:spMkLst>
            <pc:docMk/>
            <pc:sldMk cId="140278344" sldId="2147469927"/>
            <ac:spMk id="11" creationId="{84F01062-5F7C-A84C-9425-806FDD8CA37F}"/>
          </ac:spMkLst>
        </pc:spChg>
        <pc:spChg chg="mod">
          <ac:chgData name="Farouk Friha" userId="82e9e7b8-0edf-4326-b5e5-a87ab769ad4f" providerId="ADAL" clId="{79D615DB-9BB0-479A-B810-85D53E07FCC0}" dt="2024-01-30T12:50:59.190" v="45" actId="20577"/>
          <ac:spMkLst>
            <pc:docMk/>
            <pc:sldMk cId="140278344" sldId="2147469927"/>
            <ac:spMk id="94" creationId="{A89FE8D7-0422-4628-9C26-9A2D6779553F}"/>
          </ac:spMkLst>
        </pc:spChg>
        <pc:spChg chg="mod">
          <ac:chgData name="Farouk Friha" userId="82e9e7b8-0edf-4326-b5e5-a87ab769ad4f" providerId="ADAL" clId="{79D615DB-9BB0-479A-B810-85D53E07FCC0}" dt="2024-01-30T12:51:03.575" v="53" actId="6549"/>
          <ac:spMkLst>
            <pc:docMk/>
            <pc:sldMk cId="140278344" sldId="2147469927"/>
            <ac:spMk id="125" creationId="{0F99EA30-23C0-4C6D-A733-F7F45770FEE3}"/>
          </ac:spMkLst>
        </pc:spChg>
        <pc:spChg chg="mod">
          <ac:chgData name="Farouk Friha" userId="82e9e7b8-0edf-4326-b5e5-a87ab769ad4f" providerId="ADAL" clId="{79D615DB-9BB0-479A-B810-85D53E07FCC0}" dt="2024-01-30T12:51:12.945" v="61" actId="6549"/>
          <ac:spMkLst>
            <pc:docMk/>
            <pc:sldMk cId="140278344" sldId="2147469927"/>
            <ac:spMk id="141" creationId="{184AEFB2-E0DD-48B7-BA63-ACFF6D391C2F}"/>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Cloud spend</c:v>
                </c:pt>
              </c:strCache>
            </c:strRef>
          </c:tx>
          <c:spPr>
            <a:ln>
              <a:noFill/>
            </a:ln>
          </c:spPr>
          <c:dPt>
            <c:idx val="0"/>
            <c:bubble3D val="0"/>
            <c:spPr>
              <a:solidFill>
                <a:srgbClr val="0078D4"/>
              </a:solidFill>
              <a:ln w="19050">
                <a:noFill/>
              </a:ln>
              <a:effectLst/>
            </c:spPr>
            <c:extLst>
              <c:ext xmlns:c16="http://schemas.microsoft.com/office/drawing/2014/chart" uri="{C3380CC4-5D6E-409C-BE32-E72D297353CC}">
                <c16:uniqueId val="{00000001-6055-455B-A4C0-EE80FC0A50C6}"/>
              </c:ext>
            </c:extLst>
          </c:dPt>
          <c:dPt>
            <c:idx val="1"/>
            <c:bubble3D val="0"/>
            <c:spPr>
              <a:solidFill>
                <a:srgbClr val="E6E6E6"/>
              </a:solidFill>
              <a:ln w="19050">
                <a:noFill/>
              </a:ln>
              <a:effectLst/>
            </c:spPr>
            <c:extLst>
              <c:ext xmlns:c16="http://schemas.microsoft.com/office/drawing/2014/chart" uri="{C3380CC4-5D6E-409C-BE32-E72D297353CC}">
                <c16:uniqueId val="{00000003-6055-455B-A4C0-EE80FC0A50C6}"/>
              </c:ext>
            </c:extLst>
          </c:dPt>
          <c:dLbls>
            <c:dLbl>
              <c:idx val="0"/>
              <c:tx>
                <c:rich>
                  <a:bodyPr/>
                  <a:lstStyle/>
                  <a:p>
                    <a:fld id="{CEEAF024-C2BE-4F08-B0F8-42CBEAE6A607}" type="PERCENTAGE">
                      <a:rPr lang="en-US" smtClean="0">
                        <a:solidFill>
                          <a:schemeClr val="bg1"/>
                        </a:solidFill>
                      </a:rPr>
                      <a:pPr/>
                      <a:t>[PERCENTAGE]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6055-455B-A4C0-EE80FC0A50C6}"/>
                </c:ext>
              </c:extLst>
            </c:dLbl>
            <c:spPr>
              <a:noFill/>
              <a:ln>
                <a:no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(Sheet1!$A$2,Sheet1!$A$3)</c:f>
              <c:strCache>
                <c:ptCount val="2"/>
                <c:pt idx="0">
                  <c:v>Growth in next 12 months</c:v>
                </c:pt>
                <c:pt idx="1">
                  <c:v>Current spend</c:v>
                </c:pt>
              </c:strCache>
            </c:strRef>
          </c:cat>
          <c:val>
            <c:numRef>
              <c:f>Sheet1!$B$2:$B$3</c:f>
              <c:numCache>
                <c:formatCode>General</c:formatCode>
                <c:ptCount val="2"/>
                <c:pt idx="0">
                  <c:v>47</c:v>
                </c:pt>
                <c:pt idx="1">
                  <c:v>53</c:v>
                </c:pt>
              </c:numCache>
            </c:numRef>
          </c:val>
          <c:extLst>
            <c:ext xmlns:c16="http://schemas.microsoft.com/office/drawing/2014/chart" uri="{C3380CC4-5D6E-409C-BE32-E72D297353CC}">
              <c16:uniqueId val="{00000008-6055-455B-A4C0-EE80FC0A50C6}"/>
            </c:ext>
          </c:extLst>
        </c:ser>
        <c:dLbls>
          <c:showLegendKey val="0"/>
          <c:showVal val="0"/>
          <c:showCatName val="0"/>
          <c:showSerName val="0"/>
          <c:showPercent val="0"/>
          <c:showBubbleSize val="0"/>
          <c:showLeaderLines val="1"/>
        </c:dLbls>
        <c:firstSliceAng val="0"/>
        <c:holeSize val="50"/>
      </c:doughnutChart>
      <c:spPr>
        <a:noFill/>
        <a:ln>
          <a:noFill/>
        </a:ln>
        <a:effectLst/>
      </c:spPr>
    </c:plotArea>
    <c:legend>
      <c:legendPos val="r"/>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857068385964113E-3"/>
          <c:y val="0.3757615374853287"/>
          <c:w val="0.99471429316140358"/>
          <c:h val="0.58200387329998704"/>
        </c:manualLayout>
      </c:layout>
      <c:doughnutChart>
        <c:varyColors val="1"/>
        <c:ser>
          <c:idx val="0"/>
          <c:order val="0"/>
          <c:spPr>
            <a:ln>
              <a:noFill/>
            </a:ln>
          </c:spPr>
          <c:dPt>
            <c:idx val="0"/>
            <c:bubble3D val="0"/>
            <c:spPr>
              <a:solidFill>
                <a:srgbClr val="800000"/>
              </a:solidFill>
              <a:ln w="19050">
                <a:noFill/>
              </a:ln>
              <a:effectLst/>
            </c:spPr>
            <c:extLst>
              <c:ext xmlns:c16="http://schemas.microsoft.com/office/drawing/2014/chart" uri="{C3380CC4-5D6E-409C-BE32-E72D297353CC}">
                <c16:uniqueId val="{00000001-B2E9-470B-BDB4-97365BE45764}"/>
              </c:ext>
            </c:extLst>
          </c:dPt>
          <c:dPt>
            <c:idx val="1"/>
            <c:bubble3D val="0"/>
            <c:spPr>
              <a:solidFill>
                <a:schemeClr val="bg2"/>
              </a:solidFill>
              <a:ln w="19050">
                <a:noFill/>
              </a:ln>
              <a:effectLst/>
            </c:spPr>
            <c:extLst>
              <c:ext xmlns:c16="http://schemas.microsoft.com/office/drawing/2014/chart" uri="{C3380CC4-5D6E-409C-BE32-E72D297353CC}">
                <c16:uniqueId val="{00000003-B2E9-470B-BDB4-97365BE45764}"/>
              </c:ext>
            </c:extLst>
          </c:dPt>
          <c:dLbls>
            <c:dLbl>
              <c:idx val="0"/>
              <c:showLegendKey val="0"/>
              <c:showVal val="1"/>
              <c:showCatName val="0"/>
              <c:showSerName val="0"/>
              <c:showPercent val="0"/>
              <c:showBubbleSize val="0"/>
              <c:extLst>
                <c:ext xmlns:c15="http://schemas.microsoft.com/office/drawing/2012/chart" uri="{CE6537A1-D6FC-4f65-9D91-7224C49458BB}">
                  <c15:layout>
                    <c:manualLayout>
                      <c:w val="0.21185560939443807"/>
                      <c:h val="9.0218303032032446E-2"/>
                    </c:manualLayout>
                  </c15:layout>
                </c:ext>
                <c:ext xmlns:c16="http://schemas.microsoft.com/office/drawing/2014/chart" uri="{C3380CC4-5D6E-409C-BE32-E72D297353CC}">
                  <c16:uniqueId val="{00000001-B2E9-470B-BDB4-97365BE45764}"/>
                </c:ext>
              </c:extLst>
            </c:dLbl>
            <c:dLbl>
              <c:idx val="1"/>
              <c:delete val="1"/>
              <c:extLst>
                <c:ext xmlns:c15="http://schemas.microsoft.com/office/drawing/2012/chart" uri="{CE6537A1-D6FC-4f65-9D91-7224C49458BB}"/>
                <c:ext xmlns:c16="http://schemas.microsoft.com/office/drawing/2014/chart" uri="{C3380CC4-5D6E-409C-BE32-E72D297353CC}">
                  <c16:uniqueId val="{00000003-B2E9-470B-BDB4-97365BE45764}"/>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Sheet1!$B$2:$B$3</c:f>
              <c:numCache>
                <c:formatCode>General</c:formatCode>
                <c:ptCount val="2"/>
                <c:pt idx="0">
                  <c:v>0</c:v>
                </c:pt>
                <c:pt idx="1">
                  <c:v>100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Score</c:v>
                      </c:pt>
                    </c:strCache>
                  </c:strRef>
                </c15:tx>
              </c15:filteredSeriesTitle>
            </c:ext>
            <c:ext xmlns:c15="http://schemas.microsoft.com/office/drawing/2012/chart" uri="{02D57815-91ED-43cb-92C2-25804820EDAC}">
              <c15:filteredCategoryTitle>
                <c15:cat>
                  <c:numRef>
                    <c:extLst>
                      <c:ext uri="{02D57815-91ED-43cb-92C2-25804820EDAC}">
                        <c15:formulaRef>
                          <c15:sqref>Sheet1!$A$2:$A$3</c15:sqref>
                        </c15:formulaRef>
                      </c:ext>
                    </c:extLst>
                    <c:numCache>
                      <c:formatCode>General</c:formatCode>
                      <c:ptCount val="2"/>
                      <c:pt idx="0">
                        <c:v>1</c:v>
                      </c:pt>
                      <c:pt idx="1">
                        <c:v>2</c:v>
                      </c:pt>
                    </c:numCache>
                  </c:numRef>
                </c15:cat>
              </c15:filteredCategoryTitle>
            </c:ext>
            <c:ext xmlns:c16="http://schemas.microsoft.com/office/drawing/2014/chart" uri="{C3380CC4-5D6E-409C-BE32-E72D297353CC}">
              <c16:uniqueId val="{00000004-B2E9-470B-BDB4-97365BE45764}"/>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857068385964113E-3"/>
          <c:y val="0.3757615374853287"/>
          <c:w val="0.99471429316140358"/>
          <c:h val="0.58200387329998704"/>
        </c:manualLayout>
      </c:layout>
      <c:doughnutChart>
        <c:varyColors val="1"/>
        <c:ser>
          <c:idx val="0"/>
          <c:order val="0"/>
          <c:spPr>
            <a:ln>
              <a:noFill/>
            </a:ln>
          </c:spPr>
          <c:dPt>
            <c:idx val="0"/>
            <c:bubble3D val="0"/>
            <c:spPr>
              <a:solidFill>
                <a:srgbClr val="800000"/>
              </a:solidFill>
              <a:ln w="19050">
                <a:noFill/>
              </a:ln>
              <a:effectLst/>
            </c:spPr>
            <c:extLst>
              <c:ext xmlns:c16="http://schemas.microsoft.com/office/drawing/2014/chart" uri="{C3380CC4-5D6E-409C-BE32-E72D297353CC}">
                <c16:uniqueId val="{00000001-DCBA-4C0A-8AAE-0343C5D85ECD}"/>
              </c:ext>
            </c:extLst>
          </c:dPt>
          <c:dPt>
            <c:idx val="1"/>
            <c:bubble3D val="0"/>
            <c:spPr>
              <a:solidFill>
                <a:schemeClr val="bg2"/>
              </a:solidFill>
              <a:ln w="19050">
                <a:noFill/>
              </a:ln>
              <a:effectLst/>
            </c:spPr>
            <c:extLst>
              <c:ext xmlns:c16="http://schemas.microsoft.com/office/drawing/2014/chart" uri="{C3380CC4-5D6E-409C-BE32-E72D297353CC}">
                <c16:uniqueId val="{00000003-DCBA-4C0A-8AAE-0343C5D85ECD}"/>
              </c:ext>
            </c:extLst>
          </c:dPt>
          <c:dLbls>
            <c:dLbl>
              <c:idx val="0"/>
              <c:showLegendKey val="0"/>
              <c:showVal val="1"/>
              <c:showCatName val="0"/>
              <c:showSerName val="0"/>
              <c:showPercent val="0"/>
              <c:showBubbleSize val="0"/>
              <c:extLst>
                <c:ext xmlns:c15="http://schemas.microsoft.com/office/drawing/2012/chart" uri="{CE6537A1-D6FC-4f65-9D91-7224C49458BB}">
                  <c15:layout>
                    <c:manualLayout>
                      <c:w val="0.21185560939443807"/>
                      <c:h val="9.0218303032032446E-2"/>
                    </c:manualLayout>
                  </c15:layout>
                </c:ext>
                <c:ext xmlns:c16="http://schemas.microsoft.com/office/drawing/2014/chart" uri="{C3380CC4-5D6E-409C-BE32-E72D297353CC}">
                  <c16:uniqueId val="{00000001-DCBA-4C0A-8AAE-0343C5D85ECD}"/>
                </c:ext>
              </c:extLst>
            </c:dLbl>
            <c:dLbl>
              <c:idx val="1"/>
              <c:delete val="1"/>
              <c:extLst>
                <c:ext xmlns:c15="http://schemas.microsoft.com/office/drawing/2012/chart" uri="{CE6537A1-D6FC-4f65-9D91-7224C49458BB}"/>
                <c:ext xmlns:c16="http://schemas.microsoft.com/office/drawing/2014/chart" uri="{C3380CC4-5D6E-409C-BE32-E72D297353CC}">
                  <c16:uniqueId val="{00000003-DCBA-4C0A-8AAE-0343C5D85ECD}"/>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Sheet1!$B$2:$B$3</c:f>
              <c:numCache>
                <c:formatCode>General</c:formatCode>
                <c:ptCount val="2"/>
                <c:pt idx="0">
                  <c:v>0</c:v>
                </c:pt>
                <c:pt idx="1">
                  <c:v>100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Score</c:v>
                      </c:pt>
                    </c:strCache>
                  </c:strRef>
                </c15:tx>
              </c15:filteredSeriesTitle>
            </c:ext>
            <c:ext xmlns:c15="http://schemas.microsoft.com/office/drawing/2012/chart" uri="{02D57815-91ED-43cb-92C2-25804820EDAC}">
              <c15:filteredCategoryTitle>
                <c15:cat>
                  <c:numRef>
                    <c:extLst>
                      <c:ext uri="{02D57815-91ED-43cb-92C2-25804820EDAC}">
                        <c15:formulaRef>
                          <c15:sqref>Sheet1!$A$2:$A$3</c15:sqref>
                        </c15:formulaRef>
                      </c:ext>
                    </c:extLst>
                    <c:numCache>
                      <c:formatCode>General</c:formatCode>
                      <c:ptCount val="2"/>
                      <c:pt idx="0">
                        <c:v>1</c:v>
                      </c:pt>
                      <c:pt idx="1">
                        <c:v>2</c:v>
                      </c:pt>
                    </c:numCache>
                  </c:numRef>
                </c15:cat>
              </c15:filteredCategoryTitle>
            </c:ext>
            <c:ext xmlns:c16="http://schemas.microsoft.com/office/drawing/2014/chart" uri="{C3380CC4-5D6E-409C-BE32-E72D297353CC}">
              <c16:uniqueId val="{00000004-DCBA-4C0A-8AAE-0343C5D85ECD}"/>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Budget</c:v>
                </c:pt>
              </c:strCache>
            </c:strRef>
          </c:tx>
          <c:spPr>
            <a:ln>
              <a:noFill/>
            </a:ln>
          </c:spPr>
          <c:dPt>
            <c:idx val="0"/>
            <c:bubble3D val="0"/>
            <c:spPr>
              <a:solidFill>
                <a:srgbClr val="0078D4"/>
              </a:solidFill>
              <a:ln w="19050">
                <a:noFill/>
              </a:ln>
              <a:effectLst/>
            </c:spPr>
            <c:extLst>
              <c:ext xmlns:c16="http://schemas.microsoft.com/office/drawing/2014/chart" uri="{C3380CC4-5D6E-409C-BE32-E72D297353CC}">
                <c16:uniqueId val="{00000001-BBE0-4871-AE9B-5D009D2FFBE3}"/>
              </c:ext>
            </c:extLst>
          </c:dPt>
          <c:dPt>
            <c:idx val="1"/>
            <c:bubble3D val="0"/>
            <c:spPr>
              <a:solidFill>
                <a:schemeClr val="bg1"/>
              </a:solidFill>
              <a:ln w="19050">
                <a:noFill/>
              </a:ln>
              <a:effectLst/>
            </c:spPr>
            <c:extLst>
              <c:ext xmlns:c16="http://schemas.microsoft.com/office/drawing/2014/chart" uri="{C3380CC4-5D6E-409C-BE32-E72D297353CC}">
                <c16:uniqueId val="{00000003-BBE0-4871-AE9B-5D009D2FFBE3}"/>
              </c:ext>
            </c:extLst>
          </c:dPt>
          <c:dLbls>
            <c:dLbl>
              <c:idx val="0"/>
              <c:tx>
                <c:rich>
                  <a:bodyPr/>
                  <a:lstStyle/>
                  <a:p>
                    <a:fld id="{CEEAF024-C2BE-4F08-B0F8-42CBEAE6A607}" type="PERCENTAGE">
                      <a:rPr lang="en-US" smtClean="0">
                        <a:solidFill>
                          <a:schemeClr val="bg1"/>
                        </a:solidFill>
                      </a:rPr>
                      <a:pPr/>
                      <a:t>[PERCENTAGE]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BBE0-4871-AE9B-5D009D2FFBE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s>
          <c:cat>
            <c:strRef>
              <c:f>(Sheet1!$A$2,Sheet1!$A$3)</c:f>
              <c:strCache>
                <c:ptCount val="2"/>
                <c:pt idx="0">
                  <c:v>Amount over budget</c:v>
                </c:pt>
                <c:pt idx="1">
                  <c:v>Original budget</c:v>
                </c:pt>
              </c:strCache>
            </c:strRef>
          </c:cat>
          <c:val>
            <c:numRef>
              <c:f>Sheet1!$B$2:$B$3</c:f>
              <c:numCache>
                <c:formatCode>General</c:formatCode>
                <c:ptCount val="2"/>
                <c:pt idx="0">
                  <c:v>23</c:v>
                </c:pt>
                <c:pt idx="1">
                  <c:v>77</c:v>
                </c:pt>
              </c:numCache>
            </c:numRef>
          </c:val>
          <c:extLst>
            <c:ext xmlns:c16="http://schemas.microsoft.com/office/drawing/2014/chart" uri="{C3380CC4-5D6E-409C-BE32-E72D297353CC}">
              <c16:uniqueId val="{00000004-BBE0-4871-AE9B-5D009D2FFBE3}"/>
            </c:ext>
          </c:extLst>
        </c:ser>
        <c:dLbls>
          <c:showLegendKey val="0"/>
          <c:showVal val="0"/>
          <c:showCatName val="0"/>
          <c:showSerName val="0"/>
          <c:showPercent val="0"/>
          <c:showBubbleSize val="0"/>
          <c:showLeaderLines val="1"/>
        </c:dLbls>
        <c:firstSliceAng val="0"/>
        <c:holeSize val="50"/>
      </c:doughnutChart>
      <c:spPr>
        <a:noFill/>
        <a:ln>
          <a:noFill/>
        </a:ln>
        <a:effectLst/>
      </c:spPr>
    </c:plotArea>
    <c:legend>
      <c:legendPos val="r"/>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nchor="ctr" anchorCtr="1"/>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37772822470246253"/>
          <c:w val="0.98942858632280717"/>
          <c:h val="0.57723546404882253"/>
        </c:manualLayout>
      </c:layout>
      <c:doughnutChart>
        <c:varyColors val="1"/>
        <c:ser>
          <c:idx val="0"/>
          <c:order val="0"/>
          <c:spPr>
            <a:ln>
              <a:noFill/>
            </a:ln>
          </c:spPr>
          <c:dPt>
            <c:idx val="0"/>
            <c:bubble3D val="0"/>
            <c:spPr>
              <a:solidFill>
                <a:srgbClr val="FF0000"/>
              </a:solidFill>
              <a:ln w="19050">
                <a:noFill/>
              </a:ln>
              <a:effectLst/>
            </c:spPr>
            <c:extLst>
              <c:ext xmlns:c16="http://schemas.microsoft.com/office/drawing/2014/chart" uri="{C3380CC4-5D6E-409C-BE32-E72D297353CC}">
                <c16:uniqueId val="{00000001-ED5D-4101-AE38-C5462439BE54}"/>
              </c:ext>
            </c:extLst>
          </c:dPt>
          <c:dPt>
            <c:idx val="1"/>
            <c:bubble3D val="0"/>
            <c:spPr>
              <a:solidFill>
                <a:srgbClr val="E6E6E6"/>
              </a:solidFill>
              <a:ln w="19050">
                <a:noFill/>
              </a:ln>
              <a:effectLst/>
            </c:spPr>
            <c:extLst>
              <c:ext xmlns:c16="http://schemas.microsoft.com/office/drawing/2014/chart" uri="{C3380CC4-5D6E-409C-BE32-E72D297353CC}">
                <c16:uniqueId val="{00000003-ED5D-4101-AE38-C5462439BE54}"/>
              </c:ext>
            </c:extLst>
          </c:dPt>
          <c:dLbls>
            <c:dLbl>
              <c:idx val="0"/>
              <c:showLegendKey val="0"/>
              <c:showVal val="1"/>
              <c:showCatName val="0"/>
              <c:showSerName val="0"/>
              <c:showPercent val="0"/>
              <c:showBubbleSize val="0"/>
              <c:extLst>
                <c:ext xmlns:c15="http://schemas.microsoft.com/office/drawing/2012/chart" uri="{CE6537A1-D6FC-4f65-9D91-7224C49458BB}">
                  <c15:layout>
                    <c:manualLayout>
                      <c:w val="0.21185560939443807"/>
                      <c:h val="9.0218303032032446E-2"/>
                    </c:manualLayout>
                  </c15:layout>
                </c:ext>
                <c:ext xmlns:c16="http://schemas.microsoft.com/office/drawing/2014/chart" uri="{C3380CC4-5D6E-409C-BE32-E72D297353CC}">
                  <c16:uniqueId val="{00000001-ED5D-4101-AE38-C5462439BE54}"/>
                </c:ext>
              </c:extLst>
            </c:dLbl>
            <c:dLbl>
              <c:idx val="1"/>
              <c:delete val="1"/>
              <c:extLst>
                <c:ext xmlns:c15="http://schemas.microsoft.com/office/drawing/2012/chart" uri="{CE6537A1-D6FC-4f65-9D91-7224C49458BB}"/>
                <c:ext xmlns:c16="http://schemas.microsoft.com/office/drawing/2014/chart" uri="{C3380CC4-5D6E-409C-BE32-E72D297353CC}">
                  <c16:uniqueId val="{00000003-ED5D-4101-AE38-C5462439BE54}"/>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Sheet1!$B$2:$B$3</c:f>
              <c:numCache>
                <c:formatCode>General</c:formatCode>
                <c:ptCount val="2"/>
                <c:pt idx="0">
                  <c:v>0</c:v>
                </c:pt>
                <c:pt idx="1">
                  <c:v>100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Score</c:v>
                      </c:pt>
                    </c:strCache>
                  </c:strRef>
                </c15:tx>
              </c15:filteredSeriesTitle>
            </c:ext>
            <c:ext xmlns:c15="http://schemas.microsoft.com/office/drawing/2012/chart" uri="{02D57815-91ED-43cb-92C2-25804820EDAC}">
              <c15:filteredCategoryTitle>
                <c15:cat>
                  <c:numRef>
                    <c:extLst>
                      <c:ext uri="{02D57815-91ED-43cb-92C2-25804820EDAC}">
                        <c15:formulaRef>
                          <c15:sqref>Sheet1!$A$2:$A$3</c15:sqref>
                        </c15:formulaRef>
                      </c:ext>
                    </c:extLst>
                    <c:numCache>
                      <c:formatCode>General</c:formatCode>
                      <c:ptCount val="2"/>
                      <c:pt idx="0">
                        <c:v>1</c:v>
                      </c:pt>
                      <c:pt idx="1">
                        <c:v>2</c:v>
                      </c:pt>
                    </c:numCache>
                  </c:numRef>
                </c15:cat>
              </c15:filteredCategoryTitle>
            </c:ext>
            <c:ext xmlns:c16="http://schemas.microsoft.com/office/drawing/2014/chart" uri="{C3380CC4-5D6E-409C-BE32-E72D297353CC}">
              <c16:uniqueId val="{00000008-ED5D-4101-AE38-C5462439BE54}"/>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857068385964113E-3"/>
          <c:y val="0.3757615374853287"/>
          <c:w val="0.98942858632280717"/>
          <c:h val="0.57723546404882253"/>
        </c:manualLayout>
      </c:layout>
      <c:doughnutChart>
        <c:varyColors val="1"/>
        <c:ser>
          <c:idx val="0"/>
          <c:order val="0"/>
          <c:spPr>
            <a:ln>
              <a:noFill/>
            </a:ln>
          </c:spPr>
          <c:dPt>
            <c:idx val="0"/>
            <c:bubble3D val="0"/>
            <c:spPr>
              <a:solidFill>
                <a:srgbClr val="FF0000"/>
              </a:solidFill>
              <a:ln w="19050">
                <a:noFill/>
              </a:ln>
              <a:effectLst/>
            </c:spPr>
            <c:extLst>
              <c:ext xmlns:c16="http://schemas.microsoft.com/office/drawing/2014/chart" uri="{C3380CC4-5D6E-409C-BE32-E72D297353CC}">
                <c16:uniqueId val="{00000001-FC43-4AED-9B2E-3856A65F335B}"/>
              </c:ext>
            </c:extLst>
          </c:dPt>
          <c:dPt>
            <c:idx val="1"/>
            <c:bubble3D val="0"/>
            <c:spPr>
              <a:solidFill>
                <a:schemeClr val="bg2"/>
              </a:solidFill>
              <a:ln w="19050">
                <a:noFill/>
              </a:ln>
              <a:effectLst/>
            </c:spPr>
            <c:extLst>
              <c:ext xmlns:c16="http://schemas.microsoft.com/office/drawing/2014/chart" uri="{C3380CC4-5D6E-409C-BE32-E72D297353CC}">
                <c16:uniqueId val="{00000003-FC43-4AED-9B2E-3856A65F335B}"/>
              </c:ext>
            </c:extLst>
          </c:dPt>
          <c:dLbls>
            <c:dLbl>
              <c:idx val="0"/>
              <c:showLegendKey val="0"/>
              <c:showVal val="1"/>
              <c:showCatName val="0"/>
              <c:showSerName val="0"/>
              <c:showPercent val="0"/>
              <c:showBubbleSize val="0"/>
              <c:extLst>
                <c:ext xmlns:c15="http://schemas.microsoft.com/office/drawing/2012/chart" uri="{CE6537A1-D6FC-4f65-9D91-7224C49458BB}">
                  <c15:layout>
                    <c:manualLayout>
                      <c:w val="0.21185560939443807"/>
                      <c:h val="9.0218303032032446E-2"/>
                    </c:manualLayout>
                  </c15:layout>
                </c:ext>
                <c:ext xmlns:c16="http://schemas.microsoft.com/office/drawing/2014/chart" uri="{C3380CC4-5D6E-409C-BE32-E72D297353CC}">
                  <c16:uniqueId val="{00000001-FC43-4AED-9B2E-3856A65F335B}"/>
                </c:ext>
              </c:extLst>
            </c:dLbl>
            <c:dLbl>
              <c:idx val="1"/>
              <c:delete val="1"/>
              <c:extLst>
                <c:ext xmlns:c15="http://schemas.microsoft.com/office/drawing/2012/chart" uri="{CE6537A1-D6FC-4f65-9D91-7224C49458BB}"/>
                <c:ext xmlns:c16="http://schemas.microsoft.com/office/drawing/2014/chart" uri="{C3380CC4-5D6E-409C-BE32-E72D297353CC}">
                  <c16:uniqueId val="{00000003-FC43-4AED-9B2E-3856A65F335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Sheet1!$B$2:$B$3</c:f>
              <c:numCache>
                <c:formatCode>General</c:formatCode>
                <c:ptCount val="2"/>
                <c:pt idx="0">
                  <c:v>0</c:v>
                </c:pt>
                <c:pt idx="1">
                  <c:v>100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Score</c:v>
                      </c:pt>
                    </c:strCache>
                  </c:strRef>
                </c15:tx>
              </c15:filteredSeriesTitle>
            </c:ext>
            <c:ext xmlns:c15="http://schemas.microsoft.com/office/drawing/2012/chart" uri="{02D57815-91ED-43cb-92C2-25804820EDAC}">
              <c15:filteredCategoryTitle>
                <c15:cat>
                  <c:numRef>
                    <c:extLst>
                      <c:ext uri="{02D57815-91ED-43cb-92C2-25804820EDAC}">
                        <c15:formulaRef>
                          <c15:sqref>Sheet1!$A$2:$A$3</c15:sqref>
                        </c15:formulaRef>
                      </c:ext>
                    </c:extLst>
                    <c:numCache>
                      <c:formatCode>General</c:formatCode>
                      <c:ptCount val="2"/>
                      <c:pt idx="0">
                        <c:v>1</c:v>
                      </c:pt>
                      <c:pt idx="1">
                        <c:v>2</c:v>
                      </c:pt>
                    </c:numCache>
                  </c:numRef>
                </c15:cat>
              </c15:filteredCategoryTitle>
            </c:ext>
            <c:ext xmlns:c16="http://schemas.microsoft.com/office/drawing/2014/chart" uri="{C3380CC4-5D6E-409C-BE32-E72D297353CC}">
              <c16:uniqueId val="{00000008-FC43-4AED-9B2E-3856A65F335B}"/>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857068385964113E-3"/>
          <c:y val="0.3757615374853287"/>
          <c:w val="0.99471429316140358"/>
          <c:h val="0.58200387329998704"/>
        </c:manualLayout>
      </c:layout>
      <c:doughnutChart>
        <c:varyColors val="1"/>
        <c:ser>
          <c:idx val="0"/>
          <c:order val="0"/>
          <c:spPr>
            <a:ln>
              <a:noFill/>
            </a:ln>
          </c:spPr>
          <c:dPt>
            <c:idx val="0"/>
            <c:bubble3D val="0"/>
            <c:spPr>
              <a:solidFill>
                <a:srgbClr val="FF0000"/>
              </a:solidFill>
              <a:ln w="19050">
                <a:noFill/>
              </a:ln>
              <a:effectLst/>
            </c:spPr>
            <c:extLst>
              <c:ext xmlns:c16="http://schemas.microsoft.com/office/drawing/2014/chart" uri="{C3380CC4-5D6E-409C-BE32-E72D297353CC}">
                <c16:uniqueId val="{00000001-1B00-4973-BD65-76CCF2065E4C}"/>
              </c:ext>
            </c:extLst>
          </c:dPt>
          <c:dPt>
            <c:idx val="1"/>
            <c:bubble3D val="0"/>
            <c:spPr>
              <a:solidFill>
                <a:schemeClr val="bg2"/>
              </a:solidFill>
              <a:ln w="19050">
                <a:noFill/>
              </a:ln>
              <a:effectLst/>
            </c:spPr>
            <c:extLst>
              <c:ext xmlns:c16="http://schemas.microsoft.com/office/drawing/2014/chart" uri="{C3380CC4-5D6E-409C-BE32-E72D297353CC}">
                <c16:uniqueId val="{00000003-1B00-4973-BD65-76CCF2065E4C}"/>
              </c:ext>
            </c:extLst>
          </c:dPt>
          <c:dLbls>
            <c:dLbl>
              <c:idx val="0"/>
              <c:showLegendKey val="0"/>
              <c:showVal val="1"/>
              <c:showCatName val="0"/>
              <c:showSerName val="0"/>
              <c:showPercent val="0"/>
              <c:showBubbleSize val="0"/>
              <c:extLst>
                <c:ext xmlns:c15="http://schemas.microsoft.com/office/drawing/2012/chart" uri="{CE6537A1-D6FC-4f65-9D91-7224C49458BB}">
                  <c15:layout>
                    <c:manualLayout>
                      <c:w val="0.21185560939443807"/>
                      <c:h val="9.0218303032032446E-2"/>
                    </c:manualLayout>
                  </c15:layout>
                </c:ext>
                <c:ext xmlns:c16="http://schemas.microsoft.com/office/drawing/2014/chart" uri="{C3380CC4-5D6E-409C-BE32-E72D297353CC}">
                  <c16:uniqueId val="{00000001-1B00-4973-BD65-76CCF2065E4C}"/>
                </c:ext>
              </c:extLst>
            </c:dLbl>
            <c:dLbl>
              <c:idx val="1"/>
              <c:delete val="1"/>
              <c:extLst>
                <c:ext xmlns:c15="http://schemas.microsoft.com/office/drawing/2012/chart" uri="{CE6537A1-D6FC-4f65-9D91-7224C49458BB}"/>
                <c:ext xmlns:c16="http://schemas.microsoft.com/office/drawing/2014/chart" uri="{C3380CC4-5D6E-409C-BE32-E72D297353CC}">
                  <c16:uniqueId val="{00000003-1B00-4973-BD65-76CCF2065E4C}"/>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Sheet1!$B$2:$B$3</c:f>
              <c:numCache>
                <c:formatCode>General</c:formatCode>
                <c:ptCount val="2"/>
                <c:pt idx="0">
                  <c:v>0</c:v>
                </c:pt>
                <c:pt idx="1">
                  <c:v>100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Score</c:v>
                      </c:pt>
                    </c:strCache>
                  </c:strRef>
                </c15:tx>
              </c15:filteredSeriesTitle>
            </c:ext>
            <c:ext xmlns:c15="http://schemas.microsoft.com/office/drawing/2012/chart" uri="{02D57815-91ED-43cb-92C2-25804820EDAC}">
              <c15:filteredCategoryTitle>
                <c15:cat>
                  <c:numRef>
                    <c:extLst>
                      <c:ext uri="{02D57815-91ED-43cb-92C2-25804820EDAC}">
                        <c15:formulaRef>
                          <c15:sqref>Sheet1!$A$2:$A$3</c15:sqref>
                        </c15:formulaRef>
                      </c:ext>
                    </c:extLst>
                    <c:numCache>
                      <c:formatCode>General</c:formatCode>
                      <c:ptCount val="2"/>
                      <c:pt idx="0">
                        <c:v>1</c:v>
                      </c:pt>
                      <c:pt idx="1">
                        <c:v>2</c:v>
                      </c:pt>
                    </c:numCache>
                  </c:numRef>
                </c15:cat>
              </c15:filteredCategoryTitle>
            </c:ext>
            <c:ext xmlns:c16="http://schemas.microsoft.com/office/drawing/2014/chart" uri="{C3380CC4-5D6E-409C-BE32-E72D297353CC}">
              <c16:uniqueId val="{00000008-1B00-4973-BD65-76CCF2065E4C}"/>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3757615374853287"/>
          <c:w val="0.99760202804327158"/>
          <c:h val="0.58200387329998704"/>
        </c:manualLayout>
      </c:layout>
      <c:doughnutChart>
        <c:varyColors val="1"/>
        <c:ser>
          <c:idx val="0"/>
          <c:order val="0"/>
          <c:spPr>
            <a:ln>
              <a:noFill/>
            </a:ln>
          </c:spPr>
          <c:dPt>
            <c:idx val="0"/>
            <c:bubble3D val="0"/>
            <c:spPr>
              <a:solidFill>
                <a:srgbClr val="FF0000"/>
              </a:solidFill>
              <a:ln w="19050">
                <a:noFill/>
              </a:ln>
              <a:effectLst/>
            </c:spPr>
            <c:extLst>
              <c:ext xmlns:c16="http://schemas.microsoft.com/office/drawing/2014/chart" uri="{C3380CC4-5D6E-409C-BE32-E72D297353CC}">
                <c16:uniqueId val="{00000001-292A-4B0A-A9B1-56B5736EB57F}"/>
              </c:ext>
            </c:extLst>
          </c:dPt>
          <c:dPt>
            <c:idx val="1"/>
            <c:bubble3D val="0"/>
            <c:spPr>
              <a:solidFill>
                <a:schemeClr val="bg2"/>
              </a:solidFill>
              <a:ln w="19050">
                <a:noFill/>
              </a:ln>
              <a:effectLst/>
            </c:spPr>
            <c:extLst>
              <c:ext xmlns:c16="http://schemas.microsoft.com/office/drawing/2014/chart" uri="{C3380CC4-5D6E-409C-BE32-E72D297353CC}">
                <c16:uniqueId val="{00000003-292A-4B0A-A9B1-56B5736EB57F}"/>
              </c:ext>
            </c:extLst>
          </c:dPt>
          <c:dLbls>
            <c:dLbl>
              <c:idx val="0"/>
              <c:showLegendKey val="0"/>
              <c:showVal val="1"/>
              <c:showCatName val="0"/>
              <c:showSerName val="0"/>
              <c:showPercent val="0"/>
              <c:showBubbleSize val="0"/>
              <c:extLst>
                <c:ext xmlns:c15="http://schemas.microsoft.com/office/drawing/2012/chart" uri="{CE6537A1-D6FC-4f65-9D91-7224C49458BB}">
                  <c15:layout>
                    <c:manualLayout>
                      <c:w val="0.21185560939443807"/>
                      <c:h val="9.0218303032032446E-2"/>
                    </c:manualLayout>
                  </c15:layout>
                </c:ext>
                <c:ext xmlns:c16="http://schemas.microsoft.com/office/drawing/2014/chart" uri="{C3380CC4-5D6E-409C-BE32-E72D297353CC}">
                  <c16:uniqueId val="{00000001-292A-4B0A-A9B1-56B5736EB57F}"/>
                </c:ext>
              </c:extLst>
            </c:dLbl>
            <c:dLbl>
              <c:idx val="1"/>
              <c:delete val="1"/>
              <c:extLst>
                <c:ext xmlns:c15="http://schemas.microsoft.com/office/drawing/2012/chart" uri="{CE6537A1-D6FC-4f65-9D91-7224C49458BB}"/>
                <c:ext xmlns:c16="http://schemas.microsoft.com/office/drawing/2014/chart" uri="{C3380CC4-5D6E-409C-BE32-E72D297353CC}">
                  <c16:uniqueId val="{00000003-292A-4B0A-A9B1-56B5736EB57F}"/>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Sheet1!$B$2:$B$3</c:f>
              <c:numCache>
                <c:formatCode>General</c:formatCode>
                <c:ptCount val="2"/>
                <c:pt idx="0">
                  <c:v>0</c:v>
                </c:pt>
                <c:pt idx="1">
                  <c:v>100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Score</c:v>
                      </c:pt>
                    </c:strCache>
                  </c:strRef>
                </c15:tx>
              </c15:filteredSeriesTitle>
            </c:ext>
            <c:ext xmlns:c15="http://schemas.microsoft.com/office/drawing/2012/chart" uri="{02D57815-91ED-43cb-92C2-25804820EDAC}">
              <c15:filteredCategoryTitle>
                <c15:cat>
                  <c:numRef>
                    <c:extLst>
                      <c:ext uri="{02D57815-91ED-43cb-92C2-25804820EDAC}">
                        <c15:formulaRef>
                          <c15:sqref>Sheet1!$A$2:$A$3</c15:sqref>
                        </c15:formulaRef>
                      </c:ext>
                    </c:extLst>
                    <c:numCache>
                      <c:formatCode>General</c:formatCode>
                      <c:ptCount val="2"/>
                      <c:pt idx="0">
                        <c:v>1</c:v>
                      </c:pt>
                      <c:pt idx="1">
                        <c:v>2</c:v>
                      </c:pt>
                    </c:numCache>
                  </c:numRef>
                </c15:cat>
              </c15:filteredCategoryTitle>
            </c:ext>
            <c:ext xmlns:c16="http://schemas.microsoft.com/office/drawing/2014/chart" uri="{C3380CC4-5D6E-409C-BE32-E72D297353CC}">
              <c16:uniqueId val="{00000008-292A-4B0A-A9B1-56B5736EB57F}"/>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857068385964113E-3"/>
          <c:y val="0.3757615374853287"/>
          <c:w val="0.99471429316140358"/>
          <c:h val="0.58200387329998704"/>
        </c:manualLayout>
      </c:layout>
      <c:doughnutChart>
        <c:varyColors val="1"/>
        <c:ser>
          <c:idx val="0"/>
          <c:order val="0"/>
          <c:spPr>
            <a:ln>
              <a:noFill/>
            </a:ln>
          </c:spPr>
          <c:dPt>
            <c:idx val="0"/>
            <c:bubble3D val="0"/>
            <c:spPr>
              <a:solidFill>
                <a:srgbClr val="FF0000"/>
              </a:solidFill>
              <a:ln w="19050">
                <a:noFill/>
              </a:ln>
              <a:effectLst/>
            </c:spPr>
            <c:extLst>
              <c:ext xmlns:c16="http://schemas.microsoft.com/office/drawing/2014/chart" uri="{C3380CC4-5D6E-409C-BE32-E72D297353CC}">
                <c16:uniqueId val="{00000001-0069-433F-9333-6A5ECFFDBD11}"/>
              </c:ext>
            </c:extLst>
          </c:dPt>
          <c:dPt>
            <c:idx val="1"/>
            <c:bubble3D val="0"/>
            <c:spPr>
              <a:solidFill>
                <a:schemeClr val="bg2"/>
              </a:solidFill>
              <a:ln w="19050">
                <a:noFill/>
              </a:ln>
              <a:effectLst/>
            </c:spPr>
            <c:extLst>
              <c:ext xmlns:c16="http://schemas.microsoft.com/office/drawing/2014/chart" uri="{C3380CC4-5D6E-409C-BE32-E72D297353CC}">
                <c16:uniqueId val="{00000003-0069-433F-9333-6A5ECFFDBD11}"/>
              </c:ext>
            </c:extLst>
          </c:dPt>
          <c:dLbls>
            <c:dLbl>
              <c:idx val="0"/>
              <c:showLegendKey val="0"/>
              <c:showVal val="1"/>
              <c:showCatName val="0"/>
              <c:showSerName val="0"/>
              <c:showPercent val="0"/>
              <c:showBubbleSize val="0"/>
              <c:extLst>
                <c:ext xmlns:c15="http://schemas.microsoft.com/office/drawing/2012/chart" uri="{CE6537A1-D6FC-4f65-9D91-7224C49458BB}">
                  <c15:layout>
                    <c:manualLayout>
                      <c:w val="0.21185560939443807"/>
                      <c:h val="9.0218303032032446E-2"/>
                    </c:manualLayout>
                  </c15:layout>
                </c:ext>
                <c:ext xmlns:c16="http://schemas.microsoft.com/office/drawing/2014/chart" uri="{C3380CC4-5D6E-409C-BE32-E72D297353CC}">
                  <c16:uniqueId val="{00000001-0069-433F-9333-6A5ECFFDBD11}"/>
                </c:ext>
              </c:extLst>
            </c:dLbl>
            <c:dLbl>
              <c:idx val="1"/>
              <c:delete val="1"/>
              <c:extLst>
                <c:ext xmlns:c15="http://schemas.microsoft.com/office/drawing/2012/chart" uri="{CE6537A1-D6FC-4f65-9D91-7224C49458BB}"/>
                <c:ext xmlns:c16="http://schemas.microsoft.com/office/drawing/2014/chart" uri="{C3380CC4-5D6E-409C-BE32-E72D297353CC}">
                  <c16:uniqueId val="{00000003-0069-433F-9333-6A5ECFFDBD11}"/>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Sheet1!$B$2:$B$3</c:f>
              <c:numCache>
                <c:formatCode>General</c:formatCode>
                <c:ptCount val="2"/>
                <c:pt idx="0">
                  <c:v>0</c:v>
                </c:pt>
                <c:pt idx="1">
                  <c:v>100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Score</c:v>
                      </c:pt>
                    </c:strCache>
                  </c:strRef>
                </c15:tx>
              </c15:filteredSeriesTitle>
            </c:ext>
            <c:ext xmlns:c15="http://schemas.microsoft.com/office/drawing/2012/chart" uri="{02D57815-91ED-43cb-92C2-25804820EDAC}">
              <c15:filteredCategoryTitle>
                <c15:cat>
                  <c:numRef>
                    <c:extLst>
                      <c:ext uri="{02D57815-91ED-43cb-92C2-25804820EDAC}">
                        <c15:formulaRef>
                          <c15:sqref>Sheet1!$A$2:$A$3</c15:sqref>
                        </c15:formulaRef>
                      </c:ext>
                    </c:extLst>
                    <c:numCache>
                      <c:formatCode>General</c:formatCode>
                      <c:ptCount val="2"/>
                      <c:pt idx="0">
                        <c:v>1</c:v>
                      </c:pt>
                      <c:pt idx="1">
                        <c:v>2</c:v>
                      </c:pt>
                    </c:numCache>
                  </c:numRef>
                </c15:cat>
              </c15:filteredCategoryTitle>
            </c:ext>
            <c:ext xmlns:c16="http://schemas.microsoft.com/office/drawing/2014/chart" uri="{C3380CC4-5D6E-409C-BE32-E72D297353CC}">
              <c16:uniqueId val="{00000008-0069-433F-9333-6A5ECFFDBD11}"/>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857068385964113E-3"/>
          <c:y val="0.3757615374853287"/>
          <c:w val="0.99471429316140358"/>
          <c:h val="0.58200387329998704"/>
        </c:manualLayout>
      </c:layout>
      <c:doughnutChart>
        <c:varyColors val="1"/>
        <c:ser>
          <c:idx val="0"/>
          <c:order val="0"/>
          <c:spPr>
            <a:ln>
              <a:noFill/>
            </a:ln>
          </c:spPr>
          <c:dPt>
            <c:idx val="0"/>
            <c:bubble3D val="0"/>
            <c:spPr>
              <a:solidFill>
                <a:srgbClr val="FF0000"/>
              </a:solidFill>
              <a:ln w="19050">
                <a:noFill/>
              </a:ln>
              <a:effectLst/>
            </c:spPr>
            <c:extLst>
              <c:ext xmlns:c16="http://schemas.microsoft.com/office/drawing/2014/chart" uri="{C3380CC4-5D6E-409C-BE32-E72D297353CC}">
                <c16:uniqueId val="{00000001-7717-41BC-9C20-FB765713B2D0}"/>
              </c:ext>
            </c:extLst>
          </c:dPt>
          <c:dPt>
            <c:idx val="1"/>
            <c:bubble3D val="0"/>
            <c:spPr>
              <a:solidFill>
                <a:schemeClr val="bg2"/>
              </a:solidFill>
              <a:ln w="19050">
                <a:noFill/>
              </a:ln>
              <a:effectLst/>
            </c:spPr>
            <c:extLst>
              <c:ext xmlns:c16="http://schemas.microsoft.com/office/drawing/2014/chart" uri="{C3380CC4-5D6E-409C-BE32-E72D297353CC}">
                <c16:uniqueId val="{00000003-7717-41BC-9C20-FB765713B2D0}"/>
              </c:ext>
            </c:extLst>
          </c:dPt>
          <c:dLbls>
            <c:dLbl>
              <c:idx val="0"/>
              <c:showLegendKey val="0"/>
              <c:showVal val="1"/>
              <c:showCatName val="0"/>
              <c:showSerName val="0"/>
              <c:showPercent val="0"/>
              <c:showBubbleSize val="0"/>
              <c:extLst>
                <c:ext xmlns:c15="http://schemas.microsoft.com/office/drawing/2012/chart" uri="{CE6537A1-D6FC-4f65-9D91-7224C49458BB}">
                  <c15:layout>
                    <c:manualLayout>
                      <c:w val="0.21185560939443807"/>
                      <c:h val="9.0218303032032446E-2"/>
                    </c:manualLayout>
                  </c15:layout>
                </c:ext>
                <c:ext xmlns:c16="http://schemas.microsoft.com/office/drawing/2014/chart" uri="{C3380CC4-5D6E-409C-BE32-E72D297353CC}">
                  <c16:uniqueId val="{00000001-7717-41BC-9C20-FB765713B2D0}"/>
                </c:ext>
              </c:extLst>
            </c:dLbl>
            <c:dLbl>
              <c:idx val="1"/>
              <c:delete val="1"/>
              <c:extLst>
                <c:ext xmlns:c15="http://schemas.microsoft.com/office/drawing/2012/chart" uri="{CE6537A1-D6FC-4f65-9D91-7224C49458BB}"/>
                <c:ext xmlns:c16="http://schemas.microsoft.com/office/drawing/2014/chart" uri="{C3380CC4-5D6E-409C-BE32-E72D297353CC}">
                  <c16:uniqueId val="{00000003-7717-41BC-9C20-FB765713B2D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Sheet1!$B$2:$B$3</c:f>
              <c:numCache>
                <c:formatCode>General</c:formatCode>
                <c:ptCount val="2"/>
                <c:pt idx="0">
                  <c:v>0</c:v>
                </c:pt>
                <c:pt idx="1">
                  <c:v>100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Score</c:v>
                      </c:pt>
                    </c:strCache>
                  </c:strRef>
                </c15:tx>
              </c15:filteredSeriesTitle>
            </c:ext>
            <c:ext xmlns:c15="http://schemas.microsoft.com/office/drawing/2012/chart" uri="{02D57815-91ED-43cb-92C2-25804820EDAC}">
              <c15:filteredCategoryTitle>
                <c15:cat>
                  <c:numRef>
                    <c:extLst>
                      <c:ext uri="{02D57815-91ED-43cb-92C2-25804820EDAC}">
                        <c15:formulaRef>
                          <c15:sqref>Sheet1!$A$2:$A$3</c15:sqref>
                        </c15:formulaRef>
                      </c:ext>
                    </c:extLst>
                    <c:numCache>
                      <c:formatCode>General</c:formatCode>
                      <c:ptCount val="2"/>
                      <c:pt idx="0">
                        <c:v>1</c:v>
                      </c:pt>
                      <c:pt idx="1">
                        <c:v>2</c:v>
                      </c:pt>
                    </c:numCache>
                  </c:numRef>
                </c15:cat>
              </c15:filteredCategoryTitle>
            </c:ext>
            <c:ext xmlns:c16="http://schemas.microsoft.com/office/drawing/2014/chart" uri="{C3380CC4-5D6E-409C-BE32-E72D297353CC}">
              <c16:uniqueId val="{00000004-7717-41BC-9C20-FB765713B2D0}"/>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spPr>
            <a:ln>
              <a:noFill/>
            </a:ln>
          </c:spPr>
          <c:dPt>
            <c:idx val="0"/>
            <c:bubble3D val="0"/>
            <c:spPr>
              <a:solidFill>
                <a:srgbClr val="FF0000"/>
              </a:solidFill>
              <a:ln w="19050">
                <a:noFill/>
              </a:ln>
              <a:effectLst/>
            </c:spPr>
            <c:extLst>
              <c:ext xmlns:c16="http://schemas.microsoft.com/office/drawing/2014/chart" uri="{C3380CC4-5D6E-409C-BE32-E72D297353CC}">
                <c16:uniqueId val="{00000001-7387-49EB-B2FA-9462D93F1458}"/>
              </c:ext>
            </c:extLst>
          </c:dPt>
          <c:dPt>
            <c:idx val="1"/>
            <c:bubble3D val="0"/>
            <c:spPr>
              <a:solidFill>
                <a:srgbClr val="E6E6E6"/>
              </a:solidFill>
              <a:ln w="19050">
                <a:noFill/>
              </a:ln>
              <a:effectLst/>
            </c:spPr>
            <c:extLst>
              <c:ext xmlns:c16="http://schemas.microsoft.com/office/drawing/2014/chart" uri="{C3380CC4-5D6E-409C-BE32-E72D297353CC}">
                <c16:uniqueId val="{00000003-7387-49EB-B2FA-9462D93F1458}"/>
              </c:ext>
            </c:extLst>
          </c:dPt>
          <c:dLbls>
            <c:dLbl>
              <c:idx val="1"/>
              <c:delete val="1"/>
              <c:extLst>
                <c:ext xmlns:c15="http://schemas.microsoft.com/office/drawing/2012/chart" uri="{CE6537A1-D6FC-4f65-9D91-7224C49458BB}"/>
                <c:ext xmlns:c16="http://schemas.microsoft.com/office/drawing/2014/chart" uri="{C3380CC4-5D6E-409C-BE32-E72D297353CC}">
                  <c16:uniqueId val="{00000003-7387-49EB-B2FA-9462D93F1458}"/>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Sheet1!$B$2:$B$3</c:f>
              <c:numCache>
                <c:formatCode>General</c:formatCode>
                <c:ptCount val="2"/>
                <c:pt idx="0">
                  <c:v>0</c:v>
                </c:pt>
                <c:pt idx="1">
                  <c:v>100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Score</c:v>
                      </c:pt>
                    </c:strCache>
                  </c:strRef>
                </c15:tx>
              </c15:filteredSeriesTitle>
            </c:ext>
            <c:ext xmlns:c15="http://schemas.microsoft.com/office/drawing/2012/chart" uri="{02D57815-91ED-43cb-92C2-25804820EDAC}">
              <c15:filteredCategoryTitle>
                <c15:cat>
                  <c:numRef>
                    <c:extLst>
                      <c:ext uri="{02D57815-91ED-43cb-92C2-25804820EDAC}">
                        <c15:formulaRef>
                          <c15:sqref>Sheet1!$A$2:$A$3</c15:sqref>
                        </c15:formulaRef>
                      </c:ext>
                    </c:extLst>
                    <c:numCache>
                      <c:formatCode>General</c:formatCode>
                      <c:ptCount val="2"/>
                      <c:pt idx="0">
                        <c:v>1</c:v>
                      </c:pt>
                      <c:pt idx="1">
                        <c:v>2</c:v>
                      </c:pt>
                    </c:numCache>
                  </c:numRef>
                </c15:cat>
              </c15:filteredCategoryTitle>
            </c:ext>
            <c:ext xmlns:c16="http://schemas.microsoft.com/office/drawing/2014/chart" uri="{C3380CC4-5D6E-409C-BE32-E72D297353CC}">
              <c16:uniqueId val="{0000001E-7387-49EB-B2FA-9462D93F1458}"/>
            </c:ext>
          </c:extLst>
        </c:ser>
        <c:dLbls>
          <c:showLegendKey val="0"/>
          <c:showVal val="1"/>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0.png>
</file>

<file path=ppt/media/image11.png>
</file>

<file path=ppt/media/image12.png>
</file>

<file path=ppt/media/image13.png>
</file>

<file path=ppt/media/image14.jpg>
</file>

<file path=ppt/media/image15.png>
</file>

<file path=ppt/media/image16.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3ADF01-73FF-4299-BB24-9DC60237508E}" type="datetimeFigureOut">
              <a:rPr lang="en-US" smtClean="0"/>
              <a:t>4/24/2025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E67107-53D3-4CCF-8756-27475A9ECA68}" type="slidenum">
              <a:rPr lang="en-US" smtClean="0"/>
              <a:t>‹#›</a:t>
            </a:fld>
            <a:endParaRPr lang="en-US"/>
          </a:p>
        </p:txBody>
      </p:sp>
    </p:spTree>
    <p:extLst>
      <p:ext uri="{BB962C8B-B14F-4D97-AF65-F5344CB8AC3E}">
        <p14:creationId xmlns:p14="http://schemas.microsoft.com/office/powerpoint/2010/main" val="19969836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 y="338138"/>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05B7E7-0FB2-4B87-ABF2-08C7345D519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8927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67107-53D3-4CCF-8756-27475A9ECA68}" type="slidenum">
              <a:rPr lang="en-US" smtClean="0"/>
              <a:t>3</a:t>
            </a:fld>
            <a:endParaRPr lang="en-US"/>
          </a:p>
        </p:txBody>
      </p:sp>
    </p:spTree>
    <p:extLst>
      <p:ext uri="{BB962C8B-B14F-4D97-AF65-F5344CB8AC3E}">
        <p14:creationId xmlns:p14="http://schemas.microsoft.com/office/powerpoint/2010/main" val="1927395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 y="338138"/>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05B7E7-0FB2-4B87-ABF2-08C7345D519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04856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150" dirty="0"/>
          </a:p>
        </p:txBody>
      </p:sp>
      <p:sp>
        <p:nvSpPr>
          <p:cNvPr id="4" name="Slide Number Placeholder 3"/>
          <p:cNvSpPr>
            <a:spLocks noGrp="1"/>
          </p:cNvSpPr>
          <p:nvPr>
            <p:ph type="sldNum" sz="quarter" idx="5"/>
          </p:nvPr>
        </p:nvSpPr>
        <p:spPr/>
        <p:txBody>
          <a:bodyPr/>
          <a:lstStyle/>
          <a:p>
            <a:fld id="{38E67107-53D3-4CCF-8756-27475A9ECA68}" type="slidenum">
              <a:rPr lang="en-US" smtClean="0"/>
              <a:t>11</a:t>
            </a:fld>
            <a:endParaRPr lang="en-US"/>
          </a:p>
        </p:txBody>
      </p:sp>
    </p:spTree>
    <p:extLst>
      <p:ext uri="{BB962C8B-B14F-4D97-AF65-F5344CB8AC3E}">
        <p14:creationId xmlns:p14="http://schemas.microsoft.com/office/powerpoint/2010/main" val="27417714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150" dirty="0"/>
          </a:p>
        </p:txBody>
      </p:sp>
      <p:sp>
        <p:nvSpPr>
          <p:cNvPr id="4" name="Slide Number Placeholder 3"/>
          <p:cNvSpPr>
            <a:spLocks noGrp="1"/>
          </p:cNvSpPr>
          <p:nvPr>
            <p:ph type="sldNum" sz="quarter" idx="5"/>
          </p:nvPr>
        </p:nvSpPr>
        <p:spPr/>
        <p:txBody>
          <a:bodyPr/>
          <a:lstStyle/>
          <a:p>
            <a:fld id="{38E67107-53D3-4CCF-8756-27475A9ECA68}" type="slidenum">
              <a:rPr lang="en-US" smtClean="0"/>
              <a:t>12</a:t>
            </a:fld>
            <a:endParaRPr lang="en-US"/>
          </a:p>
        </p:txBody>
      </p:sp>
    </p:spTree>
    <p:extLst>
      <p:ext uri="{BB962C8B-B14F-4D97-AF65-F5344CB8AC3E}">
        <p14:creationId xmlns:p14="http://schemas.microsoft.com/office/powerpoint/2010/main" val="463557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1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67107-53D3-4CCF-8756-27475A9ECA6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84485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67107-53D3-4CCF-8756-27475A9ECA68}" type="slidenum">
              <a:rPr lang="en-US" smtClean="0"/>
              <a:t>15</a:t>
            </a:fld>
            <a:endParaRPr lang="en-US"/>
          </a:p>
        </p:txBody>
      </p:sp>
    </p:spTree>
    <p:extLst>
      <p:ext uri="{BB962C8B-B14F-4D97-AF65-F5344CB8AC3E}">
        <p14:creationId xmlns:p14="http://schemas.microsoft.com/office/powerpoint/2010/main" val="29601536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67107-53D3-4CCF-8756-27475A9ECA6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1043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67107-53D3-4CCF-8756-27475A9ECA68}" type="slidenum">
              <a:rPr lang="en-US" smtClean="0"/>
              <a:t>17</a:t>
            </a:fld>
            <a:endParaRPr lang="en-US"/>
          </a:p>
        </p:txBody>
      </p:sp>
    </p:spTree>
    <p:extLst>
      <p:ext uri="{BB962C8B-B14F-4D97-AF65-F5344CB8AC3E}">
        <p14:creationId xmlns:p14="http://schemas.microsoft.com/office/powerpoint/2010/main" val="3306361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quare photo">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4200" y="2303312"/>
            <a:ext cx="7298437" cy="3046988"/>
          </a:xfrm>
        </p:spPr>
        <p:txBody>
          <a:bodyPr wrap="square" anchor="b" anchorCtr="0">
            <a:spAutoFit/>
          </a:bodyPr>
          <a:lstStyle>
            <a:lvl1pPr>
              <a:defRPr sz="6600" b="1" i="0" spc="0">
                <a:solidFill>
                  <a:schemeClr val="tx1"/>
                </a:solidFill>
                <a:latin typeface="Segoe UI Semibold" panose="020B0502040204020203" pitchFamily="34" charset="0"/>
                <a:cs typeface="Segoe UI Semibold" panose="020B0502040204020203" pitchFamily="34" charset="0"/>
              </a:defRPr>
            </a:lvl1pPr>
          </a:lstStyle>
          <a:p>
            <a:r>
              <a:rPr lang="en-US"/>
              <a:t>Event name </a:t>
            </a:r>
            <a:br>
              <a:rPr lang="en-US"/>
            </a:br>
            <a:r>
              <a:rPr lang="en-US"/>
              <a:t>or presentation title here</a:t>
            </a:r>
          </a:p>
        </p:txBody>
      </p:sp>
      <p:sp>
        <p:nvSpPr>
          <p:cNvPr id="5" name="Text Placeholder 4"/>
          <p:cNvSpPr>
            <a:spLocks noGrp="1"/>
          </p:cNvSpPr>
          <p:nvPr>
            <p:ph type="body" sz="quarter" idx="12" hasCustomPrompt="1"/>
          </p:nvPr>
        </p:nvSpPr>
        <p:spPr>
          <a:xfrm>
            <a:off x="582042" y="563462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cxnSp>
        <p:nvCxnSpPr>
          <p:cNvPr id="4" name="Straight Connector 3">
            <a:extLst>
              <a:ext uri="{FF2B5EF4-FFF2-40B4-BE49-F238E27FC236}">
                <a16:creationId xmlns:a16="http://schemas.microsoft.com/office/drawing/2014/main" id="{CBA263C4-3326-E64B-9789-EDA19734D864}"/>
              </a:ext>
            </a:extLst>
          </p:cNvPr>
          <p:cNvCxnSpPr>
            <a:cxnSpLocks/>
          </p:cNvCxnSpPr>
          <p:nvPr userDrawn="1"/>
        </p:nvCxnSpPr>
        <p:spPr>
          <a:xfrm>
            <a:off x="584200" y="6267088"/>
            <a:ext cx="11025188" cy="0"/>
          </a:xfrm>
          <a:prstGeom prst="line">
            <a:avLst/>
          </a:prstGeom>
          <a:ln w="127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66886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ue Bar Layout">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ACA47FE3-808F-4455-9116-CB304A57F6DA}"/>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5" name="Slide Number Placeholder 5">
            <a:extLst>
              <a:ext uri="{FF2B5EF4-FFF2-40B4-BE49-F238E27FC236}">
                <a16:creationId xmlns:a16="http://schemas.microsoft.com/office/drawing/2014/main" id="{29EA8DF5-0F38-4D7D-8A31-170AB79F5D9D}"/>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8" name="Rectangle 7">
            <a:extLst>
              <a:ext uri="{FF2B5EF4-FFF2-40B4-BE49-F238E27FC236}">
                <a16:creationId xmlns:a16="http://schemas.microsoft.com/office/drawing/2014/main" id="{FCC52691-475D-43F1-A919-4B156DB9EB3B}"/>
              </a:ext>
            </a:extLst>
          </p:cNvPr>
          <p:cNvSpPr>
            <a:spLocks/>
          </p:cNvSpPr>
          <p:nvPr userDrawn="1"/>
        </p:nvSpPr>
        <p:spPr bwMode="auto">
          <a:xfrm>
            <a:off x="0" y="801983"/>
            <a:ext cx="12192000" cy="112123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5D652719-B081-48FC-940C-093D3CF71ACF}"/>
              </a:ext>
            </a:extLst>
          </p:cNvPr>
          <p:cNvSpPr>
            <a:spLocks/>
          </p:cNvSpPr>
          <p:nvPr userDrawn="1"/>
        </p:nvSpPr>
        <p:spPr bwMode="auto">
          <a:xfrm>
            <a:off x="0" y="1923213"/>
            <a:ext cx="12192000" cy="546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1085599"/>
            <a:ext cx="11045019" cy="553998"/>
          </a:xfrm>
        </p:spPr>
        <p:txBody>
          <a:bodyPr wrap="square">
            <a:spAutoFit/>
          </a:bodyPr>
          <a:lstStyle>
            <a:lvl1pPr algn="l" defTabSz="932742" rtl="0" eaLnBrk="1" latinLnBrk="0" hangingPunct="1">
              <a:lnSpc>
                <a:spcPct val="100000"/>
              </a:lnSpc>
              <a:spcBef>
                <a:spcPct val="0"/>
              </a:spcBef>
              <a:buNone/>
              <a:defRPr lang="en-US" sz="3600" b="0" kern="1200" cap="none" spc="0" baseline="0" dirty="0">
                <a:ln w="3175">
                  <a:noFill/>
                </a:ln>
                <a:solidFill>
                  <a:schemeClr val="bg1"/>
                </a:solidFill>
                <a:effectLst/>
                <a:latin typeface="+mj-lt"/>
                <a:ea typeface="+mn-ea"/>
                <a:cs typeface="Segoe UI" pitchFamily="34" charset="0"/>
              </a:defRPr>
            </a:lvl1pPr>
          </a:lstStyle>
          <a:p>
            <a:r>
              <a:rPr lang="en-US"/>
              <a:t>Click to edit Master</a:t>
            </a:r>
          </a:p>
        </p:txBody>
      </p:sp>
    </p:spTree>
    <p:extLst>
      <p:ext uri="{BB962C8B-B14F-4D97-AF65-F5344CB8AC3E}">
        <p14:creationId xmlns:p14="http://schemas.microsoft.com/office/powerpoint/2010/main" val="48034219"/>
      </p:ext>
    </p:extLst>
  </p:cSld>
  <p:clrMapOvr>
    <a:masterClrMapping/>
  </p:clrMapOvr>
  <p:transition>
    <p:fade/>
  </p:transition>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edia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599436"/>
            <a:ext cx="4555319" cy="1107996"/>
          </a:xfrm>
        </p:spPr>
        <p:txBody>
          <a:bodyPr>
            <a:spAutoFit/>
          </a:bodyPr>
          <a:lstStyle>
            <a:lvl1pPr algn="l" defTabSz="932742" rtl="0" eaLnBrk="1" latinLnBrk="0" hangingPunct="1">
              <a:lnSpc>
                <a:spcPct val="100000"/>
              </a:lnSpc>
              <a:spcBef>
                <a:spcPct val="0"/>
              </a:spcBef>
              <a:buNone/>
              <a:defRPr lang="en-US" sz="3600" b="0" kern="1200" cap="none" spc="0" baseline="0" dirty="0">
                <a:ln w="3175">
                  <a:noFill/>
                </a:ln>
                <a:solidFill>
                  <a:schemeClr val="tx2"/>
                </a:solidFill>
                <a:effectLst/>
                <a:latin typeface="+mj-lt"/>
                <a:ea typeface="+mn-ea"/>
                <a:cs typeface="Segoe UI" pitchFamily="34" charset="0"/>
              </a:defRPr>
            </a:lvl1pPr>
          </a:lstStyle>
          <a:p>
            <a:r>
              <a:rPr lang="en-US"/>
              <a:t>Click to edit Master title style</a:t>
            </a:r>
          </a:p>
        </p:txBody>
      </p:sp>
      <p:sp>
        <p:nvSpPr>
          <p:cNvPr id="4" name="Footer Placeholder 4">
            <a:extLst>
              <a:ext uri="{FF2B5EF4-FFF2-40B4-BE49-F238E27FC236}">
                <a16:creationId xmlns:a16="http://schemas.microsoft.com/office/drawing/2014/main" id="{ACA47FE3-808F-4455-9116-CB304A57F6DA}"/>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5" name="Slide Number Placeholder 5">
            <a:extLst>
              <a:ext uri="{FF2B5EF4-FFF2-40B4-BE49-F238E27FC236}">
                <a16:creationId xmlns:a16="http://schemas.microsoft.com/office/drawing/2014/main" id="{29EA8DF5-0F38-4D7D-8A31-170AB79F5D9D}"/>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7" name="Media Placeholder 6">
            <a:extLst>
              <a:ext uri="{FF2B5EF4-FFF2-40B4-BE49-F238E27FC236}">
                <a16:creationId xmlns:a16="http://schemas.microsoft.com/office/drawing/2014/main" id="{40EC17C2-B72D-4F57-AB81-A8295D570494}"/>
              </a:ext>
            </a:extLst>
          </p:cNvPr>
          <p:cNvSpPr>
            <a:spLocks noGrp="1"/>
          </p:cNvSpPr>
          <p:nvPr>
            <p:ph type="media" sz="quarter" idx="10"/>
          </p:nvPr>
        </p:nvSpPr>
        <p:spPr>
          <a:xfrm>
            <a:off x="6019800" y="585789"/>
            <a:ext cx="5595938" cy="5683249"/>
          </a:xfrm>
          <a:solidFill>
            <a:schemeClr val="bg1">
              <a:lumMod val="95000"/>
            </a:schemeClr>
          </a:solidFill>
          <a:ln w="6350">
            <a:solidFill>
              <a:schemeClr val="bg1">
                <a:lumMod val="75000"/>
              </a:schemeClr>
            </a:solidFill>
          </a:ln>
        </p:spPr>
        <p:txBody>
          <a:bodyPr/>
          <a:lstStyle>
            <a:lvl1pPr marL="0" indent="0" algn="ctr">
              <a:buNone/>
              <a:defRPr sz="2400"/>
            </a:lvl1pPr>
          </a:lstStyle>
          <a:p>
            <a:endParaRPr lang="en-US"/>
          </a:p>
        </p:txBody>
      </p:sp>
    </p:spTree>
    <p:extLst>
      <p:ext uri="{BB962C8B-B14F-4D97-AF65-F5344CB8AC3E}">
        <p14:creationId xmlns:p14="http://schemas.microsoft.com/office/powerpoint/2010/main" val="993194718"/>
      </p:ext>
    </p:extLst>
  </p:cSld>
  <p:clrMapOvr>
    <a:masterClrMapping/>
  </p:clrMapOvr>
  <p:transition>
    <p:fade/>
  </p:transition>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_ Subtitle_Imag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599436"/>
            <a:ext cx="4610668" cy="1231106"/>
          </a:xfrm>
        </p:spPr>
        <p:txBody>
          <a:bodyPr/>
          <a:lstStyle>
            <a:lvl1pPr algn="l" defTabSz="932742" rtl="0" eaLnBrk="1" latinLnBrk="0" hangingPunct="1">
              <a:lnSpc>
                <a:spcPct val="100000"/>
              </a:lnSpc>
              <a:spcBef>
                <a:spcPct val="0"/>
              </a:spcBef>
              <a:buNone/>
              <a:defRPr lang="en-US" sz="4000" b="0" kern="1200" cap="none" spc="0" baseline="0" dirty="0">
                <a:ln w="3175">
                  <a:noFill/>
                </a:ln>
                <a:solidFill>
                  <a:schemeClr val="tx2"/>
                </a:solidFill>
                <a:effectLst/>
                <a:latin typeface="+mj-lt"/>
                <a:ea typeface="+mn-ea"/>
                <a:cs typeface="Segoe UI" pitchFamily="34" charset="0"/>
              </a:defRPr>
            </a:lvl1pPr>
          </a:lstStyle>
          <a:p>
            <a:r>
              <a:rPr lang="en-US"/>
              <a:t>Click to edit Master title style</a:t>
            </a:r>
          </a:p>
        </p:txBody>
      </p:sp>
      <p:sp>
        <p:nvSpPr>
          <p:cNvPr id="4" name="Text Placeholder 4">
            <a:extLst>
              <a:ext uri="{FF2B5EF4-FFF2-40B4-BE49-F238E27FC236}">
                <a16:creationId xmlns:a16="http://schemas.microsoft.com/office/drawing/2014/main" id="{91F01542-314B-B94E-9E8F-3A1DCF0A8DB6}"/>
              </a:ext>
            </a:extLst>
          </p:cNvPr>
          <p:cNvSpPr>
            <a:spLocks noGrp="1"/>
          </p:cNvSpPr>
          <p:nvPr>
            <p:ph type="body" sz="quarter" idx="12" hasCustomPrompt="1"/>
          </p:nvPr>
        </p:nvSpPr>
        <p:spPr>
          <a:xfrm>
            <a:off x="584201" y="2021455"/>
            <a:ext cx="4574654" cy="246221"/>
          </a:xfrm>
          <a:noFill/>
        </p:spPr>
        <p:txBody>
          <a:bodyPr wrap="square" lIns="0" tIns="0" rIns="0" bIns="0">
            <a:spAutoFit/>
          </a:bodyPr>
          <a:lstStyle>
            <a:lvl1pPr marL="0" indent="0">
              <a:spcBef>
                <a:spcPts val="0"/>
              </a:spcBef>
              <a:buNone/>
              <a:defRPr sz="1600" spc="0" baseline="0">
                <a:solidFill>
                  <a:schemeClr val="accent6"/>
                </a:solidFill>
                <a:latin typeface="+mn-lt"/>
                <a:cs typeface="Segoe UI" panose="020B0502040204020203" pitchFamily="34" charset="0"/>
              </a:defRPr>
            </a:lvl1pPr>
          </a:lstStyle>
          <a:p>
            <a:pPr lvl="0"/>
            <a:r>
              <a:rPr lang="en-US"/>
              <a:t>Subtitle</a:t>
            </a:r>
          </a:p>
        </p:txBody>
      </p:sp>
      <p:sp>
        <p:nvSpPr>
          <p:cNvPr id="5" name="Footer Placeholder 4">
            <a:extLst>
              <a:ext uri="{FF2B5EF4-FFF2-40B4-BE49-F238E27FC236}">
                <a16:creationId xmlns:a16="http://schemas.microsoft.com/office/drawing/2014/main" id="{9981877A-366D-46E8-9609-C14F4158122B}"/>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6" name="Slide Number Placeholder 5">
            <a:extLst>
              <a:ext uri="{FF2B5EF4-FFF2-40B4-BE49-F238E27FC236}">
                <a16:creationId xmlns:a16="http://schemas.microsoft.com/office/drawing/2014/main" id="{452A6145-AE34-4B2D-8774-7F9781432832}"/>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724664659"/>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_Subtitle_Content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599436"/>
            <a:ext cx="4610668" cy="1231106"/>
          </a:xfrm>
        </p:spPr>
        <p:txBody>
          <a:bodyPr/>
          <a:lstStyle>
            <a:lvl1pPr algn="l" defTabSz="932742" rtl="0" eaLnBrk="1" latinLnBrk="0" hangingPunct="1">
              <a:lnSpc>
                <a:spcPct val="100000"/>
              </a:lnSpc>
              <a:spcBef>
                <a:spcPct val="0"/>
              </a:spcBef>
              <a:buNone/>
              <a:defRPr lang="en-US" sz="4000" b="0" kern="1200" cap="none" spc="0" baseline="0" dirty="0">
                <a:ln w="3175">
                  <a:noFill/>
                </a:ln>
                <a:solidFill>
                  <a:schemeClr val="tx2"/>
                </a:solidFill>
                <a:effectLst/>
                <a:latin typeface="+mj-lt"/>
                <a:ea typeface="+mn-ea"/>
                <a:cs typeface="Segoe UI" pitchFamily="34" charset="0"/>
              </a:defRPr>
            </a:lvl1pPr>
          </a:lstStyle>
          <a:p>
            <a:r>
              <a:rPr lang="en-US"/>
              <a:t>Click to edit Master title style</a:t>
            </a:r>
          </a:p>
        </p:txBody>
      </p:sp>
      <p:cxnSp>
        <p:nvCxnSpPr>
          <p:cNvPr id="9" name="Straight Connector 8">
            <a:extLst>
              <a:ext uri="{FF2B5EF4-FFF2-40B4-BE49-F238E27FC236}">
                <a16:creationId xmlns:a16="http://schemas.microsoft.com/office/drawing/2014/main" id="{6F2A71D1-F09E-8842-AD05-950FE1498381}"/>
              </a:ext>
            </a:extLst>
          </p:cNvPr>
          <p:cNvCxnSpPr>
            <a:cxnSpLocks/>
          </p:cNvCxnSpPr>
          <p:nvPr/>
        </p:nvCxnSpPr>
        <p:spPr>
          <a:xfrm>
            <a:off x="6134100" y="585968"/>
            <a:ext cx="5475288"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DB10EA9-1316-2045-BA8E-85DFEBC1CDE2}"/>
              </a:ext>
            </a:extLst>
          </p:cNvPr>
          <p:cNvCxnSpPr>
            <a:cxnSpLocks/>
          </p:cNvCxnSpPr>
          <p:nvPr/>
        </p:nvCxnSpPr>
        <p:spPr>
          <a:xfrm>
            <a:off x="6134100" y="1830139"/>
            <a:ext cx="5475288"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065D8CB-54F7-4447-8E24-547CD549E6B4}"/>
              </a:ext>
            </a:extLst>
          </p:cNvPr>
          <p:cNvCxnSpPr>
            <a:cxnSpLocks/>
          </p:cNvCxnSpPr>
          <p:nvPr/>
        </p:nvCxnSpPr>
        <p:spPr>
          <a:xfrm>
            <a:off x="6134100" y="2067045"/>
            <a:ext cx="5475288"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8CD7834-4D7C-9D47-9858-3F2CCB9CB277}"/>
              </a:ext>
            </a:extLst>
          </p:cNvPr>
          <p:cNvCxnSpPr>
            <a:cxnSpLocks/>
          </p:cNvCxnSpPr>
          <p:nvPr/>
        </p:nvCxnSpPr>
        <p:spPr>
          <a:xfrm>
            <a:off x="6134100" y="3311216"/>
            <a:ext cx="5475288"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0AAA53A-6964-724E-8791-53DB0D3A9CBE}"/>
              </a:ext>
            </a:extLst>
          </p:cNvPr>
          <p:cNvCxnSpPr>
            <a:cxnSpLocks/>
          </p:cNvCxnSpPr>
          <p:nvPr/>
        </p:nvCxnSpPr>
        <p:spPr>
          <a:xfrm>
            <a:off x="6134100" y="3548122"/>
            <a:ext cx="5475288"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6C9BCD5-4167-604D-974D-68A3F8999BF9}"/>
              </a:ext>
            </a:extLst>
          </p:cNvPr>
          <p:cNvCxnSpPr>
            <a:cxnSpLocks/>
          </p:cNvCxnSpPr>
          <p:nvPr/>
        </p:nvCxnSpPr>
        <p:spPr>
          <a:xfrm>
            <a:off x="6134100" y="4792293"/>
            <a:ext cx="5475288"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225880F-4EDA-2B41-BA63-105ABFF6A823}"/>
              </a:ext>
            </a:extLst>
          </p:cNvPr>
          <p:cNvCxnSpPr>
            <a:cxnSpLocks/>
          </p:cNvCxnSpPr>
          <p:nvPr/>
        </p:nvCxnSpPr>
        <p:spPr>
          <a:xfrm>
            <a:off x="6134100" y="5029200"/>
            <a:ext cx="5475288"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61EB7D1-AE0B-C24F-8957-3260EC322FDA}"/>
              </a:ext>
            </a:extLst>
          </p:cNvPr>
          <p:cNvCxnSpPr>
            <a:cxnSpLocks/>
          </p:cNvCxnSpPr>
          <p:nvPr/>
        </p:nvCxnSpPr>
        <p:spPr>
          <a:xfrm>
            <a:off x="6134100" y="6273371"/>
            <a:ext cx="5475288"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6" name="Text Placeholder 4">
            <a:extLst>
              <a:ext uri="{FF2B5EF4-FFF2-40B4-BE49-F238E27FC236}">
                <a16:creationId xmlns:a16="http://schemas.microsoft.com/office/drawing/2014/main" id="{E3D5A23B-648C-AC47-B8BD-EE892612B02C}"/>
              </a:ext>
            </a:extLst>
          </p:cNvPr>
          <p:cNvSpPr>
            <a:spLocks noGrp="1"/>
          </p:cNvSpPr>
          <p:nvPr>
            <p:ph type="body" sz="quarter" idx="13" hasCustomPrompt="1"/>
          </p:nvPr>
        </p:nvSpPr>
        <p:spPr>
          <a:xfrm>
            <a:off x="7378275" y="2314728"/>
            <a:ext cx="4242225" cy="742369"/>
          </a:xfrm>
          <a:noFill/>
        </p:spPr>
        <p:txBody>
          <a:bodyPr wrap="square" lIns="0" tIns="0" rIns="0" bIns="0">
            <a:noAutofit/>
          </a:bodyPr>
          <a:lstStyle>
            <a:lvl1pPr marL="0" indent="0">
              <a:spcBef>
                <a:spcPts val="0"/>
              </a:spcBef>
              <a:buNone/>
              <a:defRPr sz="1400" spc="0" baseline="0">
                <a:solidFill>
                  <a:schemeClr val="accent6"/>
                </a:solidFill>
                <a:latin typeface="+mn-lt"/>
                <a:cs typeface="Segoe UI" panose="020B0502040204020203" pitchFamily="34" charset="0"/>
              </a:defRPr>
            </a:lvl1pPr>
          </a:lstStyle>
          <a:p>
            <a:pPr lvl="0"/>
            <a:r>
              <a:rPr lang="en-US"/>
              <a:t>Insert text here.</a:t>
            </a:r>
          </a:p>
        </p:txBody>
      </p:sp>
      <p:sp>
        <p:nvSpPr>
          <p:cNvPr id="28" name="Text Placeholder 4">
            <a:extLst>
              <a:ext uri="{FF2B5EF4-FFF2-40B4-BE49-F238E27FC236}">
                <a16:creationId xmlns:a16="http://schemas.microsoft.com/office/drawing/2014/main" id="{052991E3-3AF8-7242-AF14-580FCDDA4CF5}"/>
              </a:ext>
            </a:extLst>
          </p:cNvPr>
          <p:cNvSpPr>
            <a:spLocks noGrp="1"/>
          </p:cNvSpPr>
          <p:nvPr>
            <p:ph type="body" sz="quarter" idx="15" hasCustomPrompt="1"/>
          </p:nvPr>
        </p:nvSpPr>
        <p:spPr>
          <a:xfrm>
            <a:off x="7378275" y="838200"/>
            <a:ext cx="4242225" cy="742369"/>
          </a:xfrm>
          <a:noFill/>
        </p:spPr>
        <p:txBody>
          <a:bodyPr wrap="square" lIns="0" tIns="0" rIns="0" bIns="0">
            <a:noAutofit/>
          </a:bodyPr>
          <a:lstStyle>
            <a:lvl1pPr marL="0" indent="0">
              <a:spcBef>
                <a:spcPts val="0"/>
              </a:spcBef>
              <a:buNone/>
              <a:defRPr sz="1400" spc="0" baseline="0">
                <a:solidFill>
                  <a:schemeClr val="accent6"/>
                </a:solidFill>
                <a:latin typeface="+mn-lt"/>
                <a:cs typeface="Segoe UI" panose="020B0502040204020203" pitchFamily="34" charset="0"/>
              </a:defRPr>
            </a:lvl1pPr>
          </a:lstStyle>
          <a:p>
            <a:pPr lvl="0"/>
            <a:r>
              <a:rPr lang="en-US"/>
              <a:t>Insert text here.</a:t>
            </a:r>
          </a:p>
        </p:txBody>
      </p:sp>
      <p:sp>
        <p:nvSpPr>
          <p:cNvPr id="30" name="Text Placeholder 4">
            <a:extLst>
              <a:ext uri="{FF2B5EF4-FFF2-40B4-BE49-F238E27FC236}">
                <a16:creationId xmlns:a16="http://schemas.microsoft.com/office/drawing/2014/main" id="{C1C221DA-B39D-734F-9219-6D344EDE4326}"/>
              </a:ext>
            </a:extLst>
          </p:cNvPr>
          <p:cNvSpPr>
            <a:spLocks noGrp="1"/>
          </p:cNvSpPr>
          <p:nvPr>
            <p:ph type="body" sz="quarter" idx="17" hasCustomPrompt="1"/>
          </p:nvPr>
        </p:nvSpPr>
        <p:spPr>
          <a:xfrm>
            <a:off x="7378275" y="3810000"/>
            <a:ext cx="4242225" cy="742369"/>
          </a:xfrm>
          <a:noFill/>
        </p:spPr>
        <p:txBody>
          <a:bodyPr wrap="square" lIns="0" tIns="0" rIns="0" bIns="0">
            <a:noAutofit/>
          </a:bodyPr>
          <a:lstStyle>
            <a:lvl1pPr marL="0" indent="0">
              <a:spcBef>
                <a:spcPts val="0"/>
              </a:spcBef>
              <a:buNone/>
              <a:defRPr sz="1400" spc="0" baseline="0">
                <a:solidFill>
                  <a:schemeClr val="accent6"/>
                </a:solidFill>
                <a:latin typeface="+mn-lt"/>
                <a:cs typeface="Segoe UI" panose="020B0502040204020203" pitchFamily="34" charset="0"/>
              </a:defRPr>
            </a:lvl1pPr>
          </a:lstStyle>
          <a:p>
            <a:pPr lvl="0"/>
            <a:r>
              <a:rPr lang="en-US"/>
              <a:t>Insert text here.</a:t>
            </a:r>
          </a:p>
        </p:txBody>
      </p:sp>
      <p:sp>
        <p:nvSpPr>
          <p:cNvPr id="32" name="Text Placeholder 4">
            <a:extLst>
              <a:ext uri="{FF2B5EF4-FFF2-40B4-BE49-F238E27FC236}">
                <a16:creationId xmlns:a16="http://schemas.microsoft.com/office/drawing/2014/main" id="{7AD49206-9AA1-9545-B8DE-768C479CE37B}"/>
              </a:ext>
            </a:extLst>
          </p:cNvPr>
          <p:cNvSpPr>
            <a:spLocks noGrp="1"/>
          </p:cNvSpPr>
          <p:nvPr>
            <p:ph type="body" sz="quarter" idx="19" hasCustomPrompt="1"/>
          </p:nvPr>
        </p:nvSpPr>
        <p:spPr>
          <a:xfrm>
            <a:off x="7378275" y="5257800"/>
            <a:ext cx="4242225" cy="742369"/>
          </a:xfrm>
          <a:noFill/>
        </p:spPr>
        <p:txBody>
          <a:bodyPr wrap="square" lIns="0" tIns="0" rIns="0" bIns="0">
            <a:noAutofit/>
          </a:bodyPr>
          <a:lstStyle>
            <a:lvl1pPr marL="0" indent="0">
              <a:spcBef>
                <a:spcPts val="0"/>
              </a:spcBef>
              <a:buNone/>
              <a:defRPr sz="1400" spc="0" baseline="0">
                <a:solidFill>
                  <a:schemeClr val="accent6"/>
                </a:solidFill>
                <a:latin typeface="+mn-lt"/>
                <a:cs typeface="Segoe UI" panose="020B0502040204020203" pitchFamily="34" charset="0"/>
              </a:defRPr>
            </a:lvl1pPr>
          </a:lstStyle>
          <a:p>
            <a:pPr lvl="0"/>
            <a:r>
              <a:rPr lang="en-US"/>
              <a:t>Insert text here.</a:t>
            </a:r>
          </a:p>
        </p:txBody>
      </p:sp>
      <p:sp>
        <p:nvSpPr>
          <p:cNvPr id="54" name="Title 1">
            <a:extLst>
              <a:ext uri="{FF2B5EF4-FFF2-40B4-BE49-F238E27FC236}">
                <a16:creationId xmlns:a16="http://schemas.microsoft.com/office/drawing/2014/main" id="{C749ABB7-E94C-644E-AB3E-CA66A14994E4}"/>
              </a:ext>
            </a:extLst>
          </p:cNvPr>
          <p:cNvSpPr txBox="1">
            <a:spLocks/>
          </p:cNvSpPr>
          <p:nvPr userDrawn="1"/>
        </p:nvSpPr>
        <p:spPr>
          <a:xfrm>
            <a:off x="6144904" y="655945"/>
            <a:ext cx="1172719" cy="1112383"/>
          </a:xfrm>
          <a:prstGeom prst="rect">
            <a:avLst/>
          </a:prstGeom>
        </p:spPr>
        <p:txBody>
          <a:bodyPr lIns="0"/>
          <a:lstStyle>
            <a:lvl1pPr algn="l" defTabSz="932742" rtl="0" eaLnBrk="1" latinLnBrk="0" hangingPunct="1">
              <a:lnSpc>
                <a:spcPct val="100000"/>
              </a:lnSpc>
              <a:spcBef>
                <a:spcPct val="0"/>
              </a:spcBef>
              <a:buNone/>
              <a:defRPr lang="en-US" sz="3600" b="0" kern="1200" cap="none" spc="0" baseline="0" dirty="0" smtClean="0">
                <a:ln w="3175">
                  <a:noFill/>
                </a:ln>
                <a:solidFill>
                  <a:schemeClr val="tx1"/>
                </a:solidFill>
                <a:effectLst/>
                <a:latin typeface="+mn-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6600" b="0" i="0" u="none" strike="noStrike" kern="1200" cap="none" spc="0" normalizeH="0" baseline="0" noProof="0">
                <a:ln w="3175">
                  <a:noFill/>
                </a:ln>
                <a:solidFill>
                  <a:srgbClr val="243A5E"/>
                </a:solidFill>
                <a:effectLst/>
                <a:uLnTx/>
                <a:uFillTx/>
                <a:latin typeface="Segoe UI Semibold" panose="020B0502040204020203" pitchFamily="34" charset="0"/>
                <a:ea typeface="+mn-ea"/>
                <a:cs typeface="Segoe UI Semibold" panose="020B0502040204020203" pitchFamily="34" charset="0"/>
              </a:rPr>
              <a:t>01</a:t>
            </a:r>
          </a:p>
        </p:txBody>
      </p:sp>
      <p:sp>
        <p:nvSpPr>
          <p:cNvPr id="55" name="Title 1">
            <a:extLst>
              <a:ext uri="{FF2B5EF4-FFF2-40B4-BE49-F238E27FC236}">
                <a16:creationId xmlns:a16="http://schemas.microsoft.com/office/drawing/2014/main" id="{AED658B1-2D11-6B40-9AC8-F40A2E8C428E}"/>
              </a:ext>
            </a:extLst>
          </p:cNvPr>
          <p:cNvSpPr txBox="1">
            <a:spLocks/>
          </p:cNvSpPr>
          <p:nvPr userDrawn="1"/>
        </p:nvSpPr>
        <p:spPr>
          <a:xfrm>
            <a:off x="6144904" y="2142655"/>
            <a:ext cx="1172719" cy="1112383"/>
          </a:xfrm>
          <a:prstGeom prst="rect">
            <a:avLst/>
          </a:prstGeom>
        </p:spPr>
        <p:txBody>
          <a:bodyPr lIns="0"/>
          <a:lstStyle>
            <a:lvl1pPr algn="l" defTabSz="932742" rtl="0" eaLnBrk="1" latinLnBrk="0" hangingPunct="1">
              <a:lnSpc>
                <a:spcPct val="100000"/>
              </a:lnSpc>
              <a:spcBef>
                <a:spcPct val="0"/>
              </a:spcBef>
              <a:buNone/>
              <a:defRPr lang="en-US" sz="3600" b="0" kern="1200" cap="none" spc="0" baseline="0" dirty="0" smtClean="0">
                <a:ln w="3175">
                  <a:noFill/>
                </a:ln>
                <a:solidFill>
                  <a:schemeClr val="tx1"/>
                </a:solidFill>
                <a:effectLst/>
                <a:latin typeface="+mn-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6600" b="0" i="0" u="none" strike="noStrike" kern="1200" cap="none" spc="0" normalizeH="0" baseline="0" noProof="0">
                <a:ln w="3175">
                  <a:noFill/>
                </a:ln>
                <a:solidFill>
                  <a:srgbClr val="243A5E"/>
                </a:solidFill>
                <a:effectLst/>
                <a:uLnTx/>
                <a:uFillTx/>
                <a:latin typeface="Segoe UI Semibold" panose="020B0502040204020203" pitchFamily="34" charset="0"/>
                <a:ea typeface="+mn-ea"/>
                <a:cs typeface="Segoe UI Semibold" panose="020B0502040204020203" pitchFamily="34" charset="0"/>
              </a:rPr>
              <a:t>02</a:t>
            </a:r>
          </a:p>
        </p:txBody>
      </p:sp>
      <p:sp>
        <p:nvSpPr>
          <p:cNvPr id="56" name="Title 1">
            <a:extLst>
              <a:ext uri="{FF2B5EF4-FFF2-40B4-BE49-F238E27FC236}">
                <a16:creationId xmlns:a16="http://schemas.microsoft.com/office/drawing/2014/main" id="{BF28F184-936F-734E-82FF-11CF771C79D1}"/>
              </a:ext>
            </a:extLst>
          </p:cNvPr>
          <p:cNvSpPr txBox="1">
            <a:spLocks/>
          </p:cNvSpPr>
          <p:nvPr userDrawn="1"/>
        </p:nvSpPr>
        <p:spPr>
          <a:xfrm>
            <a:off x="6144904" y="3673111"/>
            <a:ext cx="1172719" cy="1112383"/>
          </a:xfrm>
          <a:prstGeom prst="rect">
            <a:avLst/>
          </a:prstGeom>
        </p:spPr>
        <p:txBody>
          <a:bodyPr lIns="0"/>
          <a:lstStyle>
            <a:lvl1pPr algn="l" defTabSz="932742" rtl="0" eaLnBrk="1" latinLnBrk="0" hangingPunct="1">
              <a:lnSpc>
                <a:spcPct val="100000"/>
              </a:lnSpc>
              <a:spcBef>
                <a:spcPct val="0"/>
              </a:spcBef>
              <a:buNone/>
              <a:defRPr lang="en-US" sz="3600" b="0" kern="1200" cap="none" spc="0" baseline="0" dirty="0" smtClean="0">
                <a:ln w="3175">
                  <a:noFill/>
                </a:ln>
                <a:solidFill>
                  <a:schemeClr val="tx1"/>
                </a:solidFill>
                <a:effectLst/>
                <a:latin typeface="+mn-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6600" b="0" i="0" u="none" strike="noStrike" kern="1200" cap="none" spc="0" normalizeH="0" baseline="0" noProof="0">
                <a:ln w="3175">
                  <a:noFill/>
                </a:ln>
                <a:solidFill>
                  <a:srgbClr val="243A5E"/>
                </a:solidFill>
                <a:effectLst/>
                <a:uLnTx/>
                <a:uFillTx/>
                <a:latin typeface="Segoe UI Semibold" panose="020B0502040204020203" pitchFamily="34" charset="0"/>
                <a:ea typeface="+mn-ea"/>
                <a:cs typeface="Segoe UI Semibold" panose="020B0502040204020203" pitchFamily="34" charset="0"/>
              </a:rPr>
              <a:t>03</a:t>
            </a:r>
          </a:p>
        </p:txBody>
      </p:sp>
      <p:sp>
        <p:nvSpPr>
          <p:cNvPr id="57" name="Title 1">
            <a:extLst>
              <a:ext uri="{FF2B5EF4-FFF2-40B4-BE49-F238E27FC236}">
                <a16:creationId xmlns:a16="http://schemas.microsoft.com/office/drawing/2014/main" id="{50B655BD-0C6C-E84E-8F2B-004B34E870DC}"/>
              </a:ext>
            </a:extLst>
          </p:cNvPr>
          <p:cNvSpPr txBox="1">
            <a:spLocks/>
          </p:cNvSpPr>
          <p:nvPr userDrawn="1"/>
        </p:nvSpPr>
        <p:spPr>
          <a:xfrm>
            <a:off x="6144904" y="5156655"/>
            <a:ext cx="1222567" cy="1112383"/>
          </a:xfrm>
          <a:prstGeom prst="rect">
            <a:avLst/>
          </a:prstGeom>
        </p:spPr>
        <p:txBody>
          <a:bodyPr lIns="0" tIns="0" rIns="0" bIns="0"/>
          <a:lstStyle>
            <a:lvl1pPr algn="l" defTabSz="932742" rtl="0" eaLnBrk="1" latinLnBrk="0" hangingPunct="1">
              <a:lnSpc>
                <a:spcPct val="100000"/>
              </a:lnSpc>
              <a:spcBef>
                <a:spcPct val="0"/>
              </a:spcBef>
              <a:buNone/>
              <a:defRPr lang="en-US" sz="3600" b="0" kern="1200" cap="none" spc="0" baseline="0" dirty="0" smtClean="0">
                <a:ln w="3175">
                  <a:noFill/>
                </a:ln>
                <a:solidFill>
                  <a:schemeClr val="tx1"/>
                </a:solidFill>
                <a:effectLst/>
                <a:latin typeface="+mn-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6600" b="0" i="0" u="none" strike="noStrike" kern="1200" cap="none" spc="0" normalizeH="0" baseline="0" noProof="0">
                <a:ln w="3175">
                  <a:noFill/>
                </a:ln>
                <a:solidFill>
                  <a:srgbClr val="243A5E"/>
                </a:solidFill>
                <a:effectLst/>
                <a:uLnTx/>
                <a:uFillTx/>
                <a:latin typeface="Segoe UI Semibold" panose="020B0502040204020203" pitchFamily="34" charset="0"/>
                <a:ea typeface="+mn-ea"/>
                <a:cs typeface="Segoe UI Semibold" panose="020B0502040204020203" pitchFamily="34" charset="0"/>
              </a:rPr>
              <a:t>04</a:t>
            </a:r>
          </a:p>
        </p:txBody>
      </p:sp>
      <p:sp>
        <p:nvSpPr>
          <p:cNvPr id="59" name="Text Placeholder 4">
            <a:extLst>
              <a:ext uri="{FF2B5EF4-FFF2-40B4-BE49-F238E27FC236}">
                <a16:creationId xmlns:a16="http://schemas.microsoft.com/office/drawing/2014/main" id="{1CEA2372-B756-9B49-B735-65CC0C7086CE}"/>
              </a:ext>
            </a:extLst>
          </p:cNvPr>
          <p:cNvSpPr>
            <a:spLocks noGrp="1"/>
          </p:cNvSpPr>
          <p:nvPr>
            <p:ph type="body" sz="quarter" idx="12" hasCustomPrompt="1"/>
          </p:nvPr>
        </p:nvSpPr>
        <p:spPr>
          <a:xfrm>
            <a:off x="584201" y="2150957"/>
            <a:ext cx="4574654" cy="246221"/>
          </a:xfrm>
          <a:noFill/>
        </p:spPr>
        <p:txBody>
          <a:bodyPr wrap="square" lIns="0" tIns="0" rIns="0" bIns="0">
            <a:spAutoFit/>
          </a:bodyPr>
          <a:lstStyle>
            <a:lvl1pPr marL="0" indent="0">
              <a:spcBef>
                <a:spcPts val="0"/>
              </a:spcBef>
              <a:buNone/>
              <a:defRPr sz="1600" spc="0" baseline="0">
                <a:solidFill>
                  <a:schemeClr val="accent6"/>
                </a:solidFill>
                <a:latin typeface="+mn-lt"/>
                <a:cs typeface="Segoe UI" panose="020B0502040204020203" pitchFamily="34" charset="0"/>
              </a:defRPr>
            </a:lvl1pPr>
          </a:lstStyle>
          <a:p>
            <a:pPr lvl="0"/>
            <a:r>
              <a:rPr lang="en-US"/>
              <a:t>Subtitle</a:t>
            </a:r>
          </a:p>
        </p:txBody>
      </p:sp>
      <p:sp>
        <p:nvSpPr>
          <p:cNvPr id="21" name="Footer Placeholder 4">
            <a:extLst>
              <a:ext uri="{FF2B5EF4-FFF2-40B4-BE49-F238E27FC236}">
                <a16:creationId xmlns:a16="http://schemas.microsoft.com/office/drawing/2014/main" id="{26601A05-B18A-4B66-A601-446933C6B148}"/>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22" name="Slide Number Placeholder 5">
            <a:extLst>
              <a:ext uri="{FF2B5EF4-FFF2-40B4-BE49-F238E27FC236}">
                <a16:creationId xmlns:a16="http://schemas.microsoft.com/office/drawing/2014/main" id="{2AF7A1D5-4923-435E-A787-BD20E0820261}"/>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807008931"/>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ue shape_Title_Subtitle_Content_3 Layou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C115828-A4B2-4C63-9284-3EE9A55A556B}"/>
              </a:ext>
            </a:extLst>
          </p:cNvPr>
          <p:cNvSpPr/>
          <p:nvPr userDrawn="1"/>
        </p:nvSpPr>
        <p:spPr bwMode="auto">
          <a:xfrm>
            <a:off x="4583114" y="3477729"/>
            <a:ext cx="1704220" cy="278104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 name="Rectangle 2">
            <a:extLst>
              <a:ext uri="{FF2B5EF4-FFF2-40B4-BE49-F238E27FC236}">
                <a16:creationId xmlns:a16="http://schemas.microsoft.com/office/drawing/2014/main" id="{42F95E0F-9554-4E8E-BECB-491620008177}"/>
              </a:ext>
            </a:extLst>
          </p:cNvPr>
          <p:cNvSpPr/>
          <p:nvPr userDrawn="1"/>
        </p:nvSpPr>
        <p:spPr bwMode="auto">
          <a:xfrm>
            <a:off x="4583114" y="585788"/>
            <a:ext cx="1704220" cy="278104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50" name="Straight Connector 49">
            <a:extLst>
              <a:ext uri="{FF2B5EF4-FFF2-40B4-BE49-F238E27FC236}">
                <a16:creationId xmlns:a16="http://schemas.microsoft.com/office/drawing/2014/main" id="{491ECCFF-A78D-1C4C-B06A-287BFFD18C0B}"/>
              </a:ext>
            </a:extLst>
          </p:cNvPr>
          <p:cNvCxnSpPr>
            <a:cxnSpLocks/>
          </p:cNvCxnSpPr>
          <p:nvPr/>
        </p:nvCxnSpPr>
        <p:spPr>
          <a:xfrm>
            <a:off x="4583114" y="585968"/>
            <a:ext cx="7037386"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518E73C-187A-004E-9315-F4550400997B}"/>
              </a:ext>
            </a:extLst>
          </p:cNvPr>
          <p:cNvCxnSpPr>
            <a:cxnSpLocks/>
          </p:cNvCxnSpPr>
          <p:nvPr/>
        </p:nvCxnSpPr>
        <p:spPr>
          <a:xfrm>
            <a:off x="4583114" y="3366839"/>
            <a:ext cx="7037386"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2E210D2-07B9-CE46-BAA5-0149E8DEF15F}"/>
              </a:ext>
            </a:extLst>
          </p:cNvPr>
          <p:cNvCxnSpPr>
            <a:cxnSpLocks/>
          </p:cNvCxnSpPr>
          <p:nvPr/>
        </p:nvCxnSpPr>
        <p:spPr>
          <a:xfrm>
            <a:off x="4583114" y="3477726"/>
            <a:ext cx="7037386"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77354CA-AA42-3C4F-BC8C-E5000F50D104}"/>
              </a:ext>
            </a:extLst>
          </p:cNvPr>
          <p:cNvCxnSpPr>
            <a:cxnSpLocks/>
          </p:cNvCxnSpPr>
          <p:nvPr/>
        </p:nvCxnSpPr>
        <p:spPr>
          <a:xfrm>
            <a:off x="4583114" y="6258776"/>
            <a:ext cx="7037386" cy="0"/>
          </a:xfrm>
          <a:prstGeom prst="line">
            <a:avLst/>
          </a:prstGeom>
          <a:ln w="127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1" name="Text Placeholder 4">
            <a:extLst>
              <a:ext uri="{FF2B5EF4-FFF2-40B4-BE49-F238E27FC236}">
                <a16:creationId xmlns:a16="http://schemas.microsoft.com/office/drawing/2014/main" id="{4BD19EB2-7D8F-AC41-A8B6-1914246DD12A}"/>
              </a:ext>
            </a:extLst>
          </p:cNvPr>
          <p:cNvSpPr>
            <a:spLocks noGrp="1"/>
          </p:cNvSpPr>
          <p:nvPr userDrawn="1">
            <p:ph type="body" sz="quarter" idx="15" hasCustomPrompt="1"/>
          </p:nvPr>
        </p:nvSpPr>
        <p:spPr>
          <a:xfrm>
            <a:off x="6573838" y="853214"/>
            <a:ext cx="5130057" cy="2246194"/>
          </a:xfrm>
          <a:noFill/>
        </p:spPr>
        <p:txBody>
          <a:bodyPr wrap="square" lIns="0" tIns="0" rIns="0" bIns="0">
            <a:noAutofit/>
          </a:bodyPr>
          <a:lstStyle>
            <a:lvl1pPr marL="0" indent="0">
              <a:spcBef>
                <a:spcPts val="0"/>
              </a:spcBef>
              <a:buNone/>
              <a:defRPr sz="1400" spc="0" baseline="0">
                <a:solidFill>
                  <a:schemeClr val="accent6"/>
                </a:solidFill>
                <a:latin typeface="+mn-lt"/>
                <a:cs typeface="Segoe UI" panose="020B0502040204020203" pitchFamily="34" charset="0"/>
              </a:defRPr>
            </a:lvl1pPr>
          </a:lstStyle>
          <a:p>
            <a:pPr lvl="0"/>
            <a:r>
              <a:rPr lang="en-US"/>
              <a:t>Insert text here.</a:t>
            </a:r>
          </a:p>
        </p:txBody>
      </p:sp>
      <p:sp>
        <p:nvSpPr>
          <p:cNvPr id="62" name="Text Placeholder 4">
            <a:extLst>
              <a:ext uri="{FF2B5EF4-FFF2-40B4-BE49-F238E27FC236}">
                <a16:creationId xmlns:a16="http://schemas.microsoft.com/office/drawing/2014/main" id="{E7593565-8F64-304B-8C7E-9439401DD389}"/>
              </a:ext>
            </a:extLst>
          </p:cNvPr>
          <p:cNvSpPr>
            <a:spLocks noGrp="1"/>
          </p:cNvSpPr>
          <p:nvPr userDrawn="1">
            <p:ph type="body" sz="quarter" idx="16" hasCustomPrompt="1"/>
          </p:nvPr>
        </p:nvSpPr>
        <p:spPr>
          <a:xfrm>
            <a:off x="4739127" y="853214"/>
            <a:ext cx="1392195" cy="2246194"/>
          </a:xfrm>
          <a:noFill/>
        </p:spPr>
        <p:txBody>
          <a:bodyPr wrap="square" lIns="0" tIns="0" rIns="0" bIns="0" anchor="ctr">
            <a:noAutofit/>
          </a:bodyPr>
          <a:lstStyle>
            <a:lvl1pPr marL="0" indent="0">
              <a:spcBef>
                <a:spcPts val="0"/>
              </a:spcBef>
              <a:buNone/>
              <a:defRPr sz="1600" spc="0" baseline="0">
                <a:solidFill>
                  <a:schemeClr val="tx2"/>
                </a:solidFill>
                <a:latin typeface="+mj-lt"/>
                <a:cs typeface="Segoe UI" panose="020B0502040204020203" pitchFamily="34" charset="0"/>
              </a:defRPr>
            </a:lvl1pPr>
          </a:lstStyle>
          <a:p>
            <a:pPr lvl="0"/>
            <a:r>
              <a:rPr lang="en-US"/>
              <a:t>Title here</a:t>
            </a:r>
          </a:p>
        </p:txBody>
      </p:sp>
      <p:sp>
        <p:nvSpPr>
          <p:cNvPr id="63" name="Text Placeholder 4">
            <a:extLst>
              <a:ext uri="{FF2B5EF4-FFF2-40B4-BE49-F238E27FC236}">
                <a16:creationId xmlns:a16="http://schemas.microsoft.com/office/drawing/2014/main" id="{A5C784BF-DD0C-4145-AFF6-60E0CD019133}"/>
              </a:ext>
            </a:extLst>
          </p:cNvPr>
          <p:cNvSpPr>
            <a:spLocks noGrp="1"/>
          </p:cNvSpPr>
          <p:nvPr userDrawn="1">
            <p:ph type="body" sz="quarter" idx="17" hasCustomPrompt="1"/>
          </p:nvPr>
        </p:nvSpPr>
        <p:spPr>
          <a:xfrm>
            <a:off x="6573838" y="3745155"/>
            <a:ext cx="5130057" cy="2246194"/>
          </a:xfrm>
          <a:noFill/>
        </p:spPr>
        <p:txBody>
          <a:bodyPr wrap="square" lIns="0" tIns="0" rIns="0" bIns="0">
            <a:noAutofit/>
          </a:bodyPr>
          <a:lstStyle>
            <a:lvl1pPr marL="0" indent="0">
              <a:spcBef>
                <a:spcPts val="0"/>
              </a:spcBef>
              <a:buNone/>
              <a:defRPr sz="1400" spc="0" baseline="0">
                <a:solidFill>
                  <a:schemeClr val="accent6"/>
                </a:solidFill>
                <a:latin typeface="+mn-lt"/>
                <a:cs typeface="Segoe UI" panose="020B0502040204020203" pitchFamily="34" charset="0"/>
              </a:defRPr>
            </a:lvl1pPr>
          </a:lstStyle>
          <a:p>
            <a:pPr lvl="0"/>
            <a:r>
              <a:rPr lang="en-US"/>
              <a:t>Insert text here.</a:t>
            </a:r>
          </a:p>
        </p:txBody>
      </p:sp>
      <p:sp>
        <p:nvSpPr>
          <p:cNvPr id="64" name="Text Placeholder 4">
            <a:extLst>
              <a:ext uri="{FF2B5EF4-FFF2-40B4-BE49-F238E27FC236}">
                <a16:creationId xmlns:a16="http://schemas.microsoft.com/office/drawing/2014/main" id="{2EA836EF-2EB8-5E4E-B346-EC54002F09DC}"/>
              </a:ext>
            </a:extLst>
          </p:cNvPr>
          <p:cNvSpPr>
            <a:spLocks noGrp="1"/>
          </p:cNvSpPr>
          <p:nvPr userDrawn="1">
            <p:ph type="body" sz="quarter" idx="18" hasCustomPrompt="1"/>
          </p:nvPr>
        </p:nvSpPr>
        <p:spPr>
          <a:xfrm>
            <a:off x="4739127" y="3745155"/>
            <a:ext cx="1392195" cy="2246194"/>
          </a:xfrm>
          <a:noFill/>
        </p:spPr>
        <p:txBody>
          <a:bodyPr wrap="square" lIns="0" tIns="0" rIns="0" bIns="0" anchor="ctr">
            <a:noAutofit/>
          </a:bodyPr>
          <a:lstStyle>
            <a:lvl1pPr marL="0" indent="0">
              <a:spcBef>
                <a:spcPts val="0"/>
              </a:spcBef>
              <a:buNone/>
              <a:defRPr sz="1600" spc="0" baseline="0">
                <a:solidFill>
                  <a:schemeClr val="tx2"/>
                </a:solidFill>
                <a:latin typeface="+mj-lt"/>
                <a:cs typeface="Segoe UI" panose="020B0502040204020203" pitchFamily="34" charset="0"/>
              </a:defRPr>
            </a:lvl1pPr>
          </a:lstStyle>
          <a:p>
            <a:pPr lvl="0"/>
            <a:r>
              <a:rPr lang="en-US"/>
              <a:t>Title here</a:t>
            </a:r>
          </a:p>
        </p:txBody>
      </p:sp>
      <p:sp>
        <p:nvSpPr>
          <p:cNvPr id="14" name="Footer Placeholder 4">
            <a:extLst>
              <a:ext uri="{FF2B5EF4-FFF2-40B4-BE49-F238E27FC236}">
                <a16:creationId xmlns:a16="http://schemas.microsoft.com/office/drawing/2014/main" id="{6611CD12-3411-4A81-9E8C-BDCA5C7E737F}"/>
              </a:ext>
            </a:extLst>
          </p:cNvPr>
          <p:cNvSpPr>
            <a:spLocks noGrp="1"/>
          </p:cNvSpPr>
          <p:nvPr userDrawn="1">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15" name="Slide Number Placeholder 5">
            <a:extLst>
              <a:ext uri="{FF2B5EF4-FFF2-40B4-BE49-F238E27FC236}">
                <a16:creationId xmlns:a16="http://schemas.microsoft.com/office/drawing/2014/main" id="{FEBB3A48-4E52-4A27-9CA2-92707D5471FC}"/>
              </a:ext>
            </a:extLst>
          </p:cNvPr>
          <p:cNvSpPr>
            <a:spLocks noGrp="1"/>
          </p:cNvSpPr>
          <p:nvPr userDrawn="1">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19" name="Rectangle 18">
            <a:extLst>
              <a:ext uri="{FF2B5EF4-FFF2-40B4-BE49-F238E27FC236}">
                <a16:creationId xmlns:a16="http://schemas.microsoft.com/office/drawing/2014/main" id="{06D5A150-7E2C-414D-B68B-9C94D25E39DC}"/>
              </a:ext>
            </a:extLst>
          </p:cNvPr>
          <p:cNvSpPr/>
          <p:nvPr userDrawn="1"/>
        </p:nvSpPr>
        <p:spPr bwMode="auto">
          <a:xfrm>
            <a:off x="0" y="0"/>
            <a:ext cx="43053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0" name="Title 1">
            <a:extLst>
              <a:ext uri="{FF2B5EF4-FFF2-40B4-BE49-F238E27FC236}">
                <a16:creationId xmlns:a16="http://schemas.microsoft.com/office/drawing/2014/main" id="{12AE0041-F3F5-4B38-BA5A-7E919381E285}"/>
              </a:ext>
            </a:extLst>
          </p:cNvPr>
          <p:cNvSpPr>
            <a:spLocks noGrp="1"/>
          </p:cNvSpPr>
          <p:nvPr>
            <p:ph type="title"/>
          </p:nvPr>
        </p:nvSpPr>
        <p:spPr>
          <a:xfrm>
            <a:off x="575481" y="2141575"/>
            <a:ext cx="3463119" cy="1846659"/>
          </a:xfrm>
        </p:spPr>
        <p:txBody>
          <a:bodyPr wrap="square">
            <a:spAutoFit/>
          </a:bodyPr>
          <a:lstStyle>
            <a:lvl1pPr algn="l" defTabSz="932742" rtl="0" eaLnBrk="1" latinLnBrk="0" hangingPunct="1">
              <a:lnSpc>
                <a:spcPct val="100000"/>
              </a:lnSpc>
              <a:spcBef>
                <a:spcPct val="0"/>
              </a:spcBef>
              <a:buNone/>
              <a:defRPr lang="en-US" sz="4000" b="0" kern="1200" cap="none" spc="0" baseline="0" dirty="0">
                <a:ln w="3175">
                  <a:noFill/>
                </a:ln>
                <a:solidFill>
                  <a:schemeClr val="bg1"/>
                </a:solidFill>
                <a:effectLst/>
                <a:latin typeface="+mj-lt"/>
                <a:ea typeface="+mn-ea"/>
                <a:cs typeface="Segoe UI" pitchFamily="34" charset="0"/>
              </a:defRPr>
            </a:lvl1pPr>
          </a:lstStyle>
          <a:p>
            <a:r>
              <a:rPr lang="en-US"/>
              <a:t>Click to edit Master title style</a:t>
            </a:r>
          </a:p>
        </p:txBody>
      </p:sp>
      <p:sp>
        <p:nvSpPr>
          <p:cNvPr id="21" name="Text Placeholder 4">
            <a:extLst>
              <a:ext uri="{FF2B5EF4-FFF2-40B4-BE49-F238E27FC236}">
                <a16:creationId xmlns:a16="http://schemas.microsoft.com/office/drawing/2014/main" id="{5D456B66-B037-4653-AFA9-F989D2754329}"/>
              </a:ext>
            </a:extLst>
          </p:cNvPr>
          <p:cNvSpPr>
            <a:spLocks noGrp="1"/>
          </p:cNvSpPr>
          <p:nvPr>
            <p:ph type="body" sz="quarter" idx="12" hasCustomPrompt="1"/>
          </p:nvPr>
        </p:nvSpPr>
        <p:spPr>
          <a:xfrm>
            <a:off x="584201" y="4120945"/>
            <a:ext cx="3463119" cy="276999"/>
          </a:xfrm>
          <a:noFill/>
        </p:spPr>
        <p:txBody>
          <a:bodyPr wrap="square" lIns="0" tIns="0" rIns="0" bIns="0">
            <a:spAutoFit/>
          </a:bodyPr>
          <a:lstStyle>
            <a:lvl1pPr marL="0" indent="0">
              <a:spcBef>
                <a:spcPts val="0"/>
              </a:spcBef>
              <a:buNone/>
              <a:defRPr sz="1800" spc="0" baseline="0">
                <a:solidFill>
                  <a:schemeClr val="bg1"/>
                </a:solidFill>
                <a:latin typeface="+mn-lt"/>
                <a:cs typeface="Segoe UI" panose="020B0502040204020203" pitchFamily="34" charset="0"/>
              </a:defRPr>
            </a:lvl1pPr>
          </a:lstStyle>
          <a:p>
            <a:pPr lvl="0"/>
            <a:r>
              <a:rPr lang="en-US"/>
              <a:t>Subtitle</a:t>
            </a:r>
          </a:p>
        </p:txBody>
      </p:sp>
    </p:spTree>
    <p:extLst>
      <p:ext uri="{BB962C8B-B14F-4D97-AF65-F5344CB8AC3E}">
        <p14:creationId xmlns:p14="http://schemas.microsoft.com/office/powerpoint/2010/main" val="4132221931"/>
      </p:ext>
    </p:extLst>
  </p:cSld>
  <p:clrMapOvr>
    <a:masterClrMapping/>
  </p:clrMapOvr>
  <p:transition>
    <p:fade/>
  </p:transition>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_1">
    <p:bg>
      <p:bgPr>
        <a:solidFill>
          <a:schemeClr val="accent2"/>
        </a:solidFill>
        <a:effectLst/>
      </p:bgPr>
    </p:bg>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2D547BD7-AC55-6C40-A7CB-C9142C95C562}"/>
              </a:ext>
            </a:extLst>
          </p:cNvPr>
          <p:cNvSpPr>
            <a:spLocks noGrp="1"/>
          </p:cNvSpPr>
          <p:nvPr>
            <p:ph type="title"/>
          </p:nvPr>
        </p:nvSpPr>
        <p:spPr>
          <a:xfrm>
            <a:off x="584200" y="4334637"/>
            <a:ext cx="9169400" cy="1015663"/>
          </a:xfrm>
        </p:spPr>
        <p:txBody>
          <a:bodyPr wrap="square" anchor="b" anchorCtr="0">
            <a:spAutoFit/>
          </a:bodyPr>
          <a:lstStyle>
            <a:lvl1pPr>
              <a:defRPr sz="6600" b="1" i="0" spc="0">
                <a:solidFill>
                  <a:schemeClr val="bg1"/>
                </a:solidFill>
                <a:latin typeface="Segoe UI Semibold" panose="020B0502040204020203" pitchFamily="34" charset="0"/>
                <a:cs typeface="Segoe UI Semibold" panose="020B0502040204020203" pitchFamily="34" charset="0"/>
              </a:defRPr>
            </a:lvl1pPr>
          </a:lstStyle>
          <a:p>
            <a:endParaRPr lang="en-US"/>
          </a:p>
        </p:txBody>
      </p:sp>
      <p:sp>
        <p:nvSpPr>
          <p:cNvPr id="18" name="Text Placeholder 4">
            <a:extLst>
              <a:ext uri="{FF2B5EF4-FFF2-40B4-BE49-F238E27FC236}">
                <a16:creationId xmlns:a16="http://schemas.microsoft.com/office/drawing/2014/main" id="{AB99E381-3208-0344-80A7-E40B82122804}"/>
              </a:ext>
            </a:extLst>
          </p:cNvPr>
          <p:cNvSpPr>
            <a:spLocks noGrp="1"/>
          </p:cNvSpPr>
          <p:nvPr>
            <p:ph type="body" sz="quarter" idx="12" hasCustomPrompt="1"/>
          </p:nvPr>
        </p:nvSpPr>
        <p:spPr>
          <a:xfrm>
            <a:off x="582042" y="563462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cxnSp>
        <p:nvCxnSpPr>
          <p:cNvPr id="19" name="Straight Connector 18">
            <a:extLst>
              <a:ext uri="{FF2B5EF4-FFF2-40B4-BE49-F238E27FC236}">
                <a16:creationId xmlns:a16="http://schemas.microsoft.com/office/drawing/2014/main" id="{16446209-32A2-0D4B-A02D-6E6C8AE47D6F}"/>
              </a:ext>
            </a:extLst>
          </p:cNvPr>
          <p:cNvCxnSpPr>
            <a:cxnSpLocks/>
          </p:cNvCxnSpPr>
          <p:nvPr userDrawn="1"/>
        </p:nvCxnSpPr>
        <p:spPr>
          <a:xfrm>
            <a:off x="584200" y="6267088"/>
            <a:ext cx="11025188" cy="0"/>
          </a:xfrm>
          <a:prstGeom prst="line">
            <a:avLst/>
          </a:prstGeom>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Footer Placeholder 4">
            <a:extLst>
              <a:ext uri="{FF2B5EF4-FFF2-40B4-BE49-F238E27FC236}">
                <a16:creationId xmlns:a16="http://schemas.microsoft.com/office/drawing/2014/main" id="{A6196947-EDB7-4F31-A405-9AE6EFA4C476}"/>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Segoe UI"/>
                <a:ea typeface="+mn-ea"/>
                <a:cs typeface="+mn-cs"/>
              </a:rPr>
              <a:t>Microsoft Confidential</a:t>
            </a:r>
          </a:p>
        </p:txBody>
      </p:sp>
      <p:sp>
        <p:nvSpPr>
          <p:cNvPr id="8" name="Slide Number Placeholder 5">
            <a:extLst>
              <a:ext uri="{FF2B5EF4-FFF2-40B4-BE49-F238E27FC236}">
                <a16:creationId xmlns:a16="http://schemas.microsoft.com/office/drawing/2014/main" id="{4D2DA863-F774-4788-9D62-D8BDC08571C6}"/>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FFFFFF"/>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452736201"/>
      </p:ext>
    </p:extLst>
  </p:cSld>
  <p:clrMapOvr>
    <a:masterClrMapping/>
  </p:clrMapOvr>
  <p:transition>
    <p:fade/>
  </p:transition>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Divider_1">
    <p:bg>
      <p:bgPr>
        <a:solidFill>
          <a:schemeClr val="accent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944BC2-456D-0D4F-A0FE-CA8310144BFE}"/>
              </a:ext>
            </a:extLst>
          </p:cNvPr>
          <p:cNvSpPr txBox="1"/>
          <p:nvPr userDrawn="1"/>
        </p:nvSpPr>
        <p:spPr>
          <a:xfrm>
            <a:off x="-1094923" y="-1469571"/>
            <a:ext cx="12127821" cy="8180614"/>
          </a:xfrm>
          <a:prstGeom prst="rect">
            <a:avLst/>
          </a:prstGeom>
          <a:noFill/>
          <a:effectLst>
            <a:outerShdw blurRad="76200" dist="76200" dir="2700000" algn="tl" rotWithShape="0">
              <a:prstClr val="black">
                <a:alpha val="0"/>
              </a:prstClr>
            </a:outerShdw>
          </a:effectLst>
        </p:spPr>
        <p:txBody>
          <a:bodyPr wrap="square" lIns="0" tIns="0" rIns="0" bIns="0" rtlCol="0"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0000" b="1" i="0" u="none" strike="noStrike" kern="1200" cap="none" spc="0" normalizeH="0" baseline="0" noProof="0">
                <a:ln>
                  <a:noFill/>
                </a:ln>
                <a:solidFill>
                  <a:srgbClr val="FFFFFF">
                    <a:alpha val="21000"/>
                  </a:srgbClr>
                </a:solidFill>
                <a:effectLst/>
                <a:uLnTx/>
                <a:uFillTx/>
                <a:latin typeface="Segoe UI" panose="020B0502040204020203" pitchFamily="34" charset="0"/>
                <a:ea typeface="+mn-ea"/>
                <a:cs typeface="Segoe UI" panose="020B0502040204020203" pitchFamily="34" charset="0"/>
              </a:rPr>
              <a:t>01</a:t>
            </a:r>
          </a:p>
        </p:txBody>
      </p:sp>
      <p:sp>
        <p:nvSpPr>
          <p:cNvPr id="17" name="Title 1">
            <a:extLst>
              <a:ext uri="{FF2B5EF4-FFF2-40B4-BE49-F238E27FC236}">
                <a16:creationId xmlns:a16="http://schemas.microsoft.com/office/drawing/2014/main" id="{2D547BD7-AC55-6C40-A7CB-C9142C95C562}"/>
              </a:ext>
            </a:extLst>
          </p:cNvPr>
          <p:cNvSpPr>
            <a:spLocks noGrp="1"/>
          </p:cNvSpPr>
          <p:nvPr>
            <p:ph type="title" hasCustomPrompt="1"/>
          </p:nvPr>
        </p:nvSpPr>
        <p:spPr>
          <a:xfrm>
            <a:off x="584200" y="4334637"/>
            <a:ext cx="7298437" cy="1015663"/>
          </a:xfrm>
        </p:spPr>
        <p:txBody>
          <a:bodyPr wrap="square" anchor="b" anchorCtr="0">
            <a:spAutoFit/>
          </a:bodyPr>
          <a:lstStyle>
            <a:lvl1pPr>
              <a:defRPr sz="6600" b="1" i="0" spc="0">
                <a:solidFill>
                  <a:schemeClr val="bg1"/>
                </a:solidFill>
                <a:latin typeface="Segoe UI Semibold" panose="020B0502040204020203" pitchFamily="34" charset="0"/>
                <a:cs typeface="Segoe UI Semibold" panose="020B0502040204020203" pitchFamily="34" charset="0"/>
              </a:defRPr>
            </a:lvl1pPr>
          </a:lstStyle>
          <a:p>
            <a:r>
              <a:rPr lang="en-US"/>
              <a:t>Click to add title</a:t>
            </a:r>
          </a:p>
        </p:txBody>
      </p:sp>
      <p:sp>
        <p:nvSpPr>
          <p:cNvPr id="18" name="Text Placeholder 4">
            <a:extLst>
              <a:ext uri="{FF2B5EF4-FFF2-40B4-BE49-F238E27FC236}">
                <a16:creationId xmlns:a16="http://schemas.microsoft.com/office/drawing/2014/main" id="{AB99E381-3208-0344-80A7-E40B82122804}"/>
              </a:ext>
            </a:extLst>
          </p:cNvPr>
          <p:cNvSpPr>
            <a:spLocks noGrp="1"/>
          </p:cNvSpPr>
          <p:nvPr>
            <p:ph type="body" sz="quarter" idx="12" hasCustomPrompt="1"/>
          </p:nvPr>
        </p:nvSpPr>
        <p:spPr>
          <a:xfrm>
            <a:off x="582042" y="563462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cxnSp>
        <p:nvCxnSpPr>
          <p:cNvPr id="19" name="Straight Connector 18">
            <a:extLst>
              <a:ext uri="{FF2B5EF4-FFF2-40B4-BE49-F238E27FC236}">
                <a16:creationId xmlns:a16="http://schemas.microsoft.com/office/drawing/2014/main" id="{16446209-32A2-0D4B-A02D-6E6C8AE47D6F}"/>
              </a:ext>
            </a:extLst>
          </p:cNvPr>
          <p:cNvCxnSpPr>
            <a:cxnSpLocks/>
          </p:cNvCxnSpPr>
          <p:nvPr userDrawn="1"/>
        </p:nvCxnSpPr>
        <p:spPr>
          <a:xfrm>
            <a:off x="584200" y="6267088"/>
            <a:ext cx="11025188" cy="0"/>
          </a:xfrm>
          <a:prstGeom prst="line">
            <a:avLst/>
          </a:prstGeom>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Footer Placeholder 3">
            <a:extLst>
              <a:ext uri="{FF2B5EF4-FFF2-40B4-BE49-F238E27FC236}">
                <a16:creationId xmlns:a16="http://schemas.microsoft.com/office/drawing/2014/main" id="{4EC9115C-86E9-F143-8EB8-9CE9C70F9C8A}"/>
              </a:ext>
            </a:extLst>
          </p:cNvPr>
          <p:cNvSpPr txBox="1">
            <a:spLocks/>
          </p:cNvSpPr>
          <p:nvPr userDrawn="1"/>
        </p:nvSpPr>
        <p:spPr>
          <a:xfrm>
            <a:off x="7492980" y="6439663"/>
            <a:ext cx="4114839" cy="124650"/>
          </a:xfrm>
          <a:prstGeom prst="rect">
            <a:avLst/>
          </a:prstGeom>
          <a:noFill/>
        </p:spPr>
        <p:txBody>
          <a:bodyPr wrap="square" lIns="0" tIns="0" rIns="0" bIns="0" rtlCol="0">
            <a:spAutoFit/>
          </a:bodyPr>
          <a:lstStyle>
            <a:defPPr>
              <a:defRPr lang="en-US"/>
            </a:defPPr>
            <a:lvl1pPr algn="r" defTabSz="914225">
              <a:lnSpc>
                <a:spcPct val="90000"/>
              </a:lnSpc>
              <a:spcAft>
                <a:spcPts val="600"/>
              </a:spcAft>
              <a:defRPr sz="900">
                <a:solidFill>
                  <a:schemeClr val="accent6"/>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225" rtl="0" eaLnBrk="1" fontAlgn="auto" latinLnBrk="0" hangingPunct="1">
              <a:lnSpc>
                <a:spcPct val="90000"/>
              </a:lnSpc>
              <a:spcBef>
                <a:spcPts val="0"/>
              </a:spcBef>
              <a:spcAft>
                <a:spcPts val="600"/>
              </a:spcAft>
              <a:buClrTx/>
              <a:buSzTx/>
              <a:buFontTx/>
              <a:buNone/>
              <a:tabLst/>
              <a:defRPr/>
            </a:pPr>
            <a:r>
              <a:rPr kumimoji="0" lang="en-US" sz="900" b="0" i="0" u="none" strike="noStrike" kern="1200" cap="none" spc="0" normalizeH="0" baseline="0" noProof="0">
                <a:ln>
                  <a:noFill/>
                </a:ln>
                <a:solidFill>
                  <a:srgbClr val="FFFFFF"/>
                </a:solidFill>
                <a:effectLst/>
                <a:uLnTx/>
                <a:uFillTx/>
                <a:latin typeface="Segoe UI"/>
                <a:ea typeface="+mn-ea"/>
                <a:cs typeface="+mn-cs"/>
              </a:rPr>
              <a:t>Microsoft Confidential – Internal only </a:t>
            </a:r>
            <a:fld id="{CDA8CF92-FC37-A64A-8AA4-5DF2C811E7A1}" type="slidenum">
              <a:rPr kumimoji="0" lang="en-US" sz="900" b="0" i="0" u="none" strike="noStrike" kern="1200" cap="none" spc="0" normalizeH="0" baseline="0" noProof="0" smtClean="0">
                <a:ln>
                  <a:noFill/>
                </a:ln>
                <a:solidFill>
                  <a:srgbClr val="FFFFFF"/>
                </a:solidFill>
                <a:effectLst/>
                <a:uLnTx/>
                <a:uFillTx/>
                <a:latin typeface="Segoe UI"/>
                <a:ea typeface="+mn-ea"/>
                <a:cs typeface="+mn-cs"/>
              </a:rPr>
              <a:pPr marL="0" marR="0" lvl="0" indent="0" algn="r" defTabSz="914225" rtl="0" eaLnBrk="1" fontAlgn="auto" latinLnBrk="0" hangingPunct="1">
                <a:lnSpc>
                  <a:spcPct val="90000"/>
                </a:lnSpc>
                <a:spcBef>
                  <a:spcPts val="0"/>
                </a:spcBef>
                <a:spcAft>
                  <a:spcPts val="600"/>
                </a:spcAft>
                <a:buClrTx/>
                <a:buSzTx/>
                <a:buFontTx/>
                <a:buNone/>
                <a:tabLst/>
                <a:defRPr/>
              </a:pPr>
              <a:t>‹#›</a:t>
            </a:fld>
            <a:endParaRPr kumimoji="0" lang="en-US" sz="9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1338809647"/>
      </p:ext>
    </p:extLst>
  </p:cSld>
  <p:clrMapOvr>
    <a:masterClrMapping/>
  </p:clrMapOvr>
  <p:transition>
    <p:fade/>
  </p:transition>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_2">
    <p:bg>
      <p:bgPr>
        <a:solidFill>
          <a:schemeClr val="accent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944BC2-456D-0D4F-A0FE-CA8310144BFE}"/>
              </a:ext>
            </a:extLst>
          </p:cNvPr>
          <p:cNvSpPr txBox="1"/>
          <p:nvPr userDrawn="1"/>
        </p:nvSpPr>
        <p:spPr>
          <a:xfrm>
            <a:off x="-1094923" y="-1469571"/>
            <a:ext cx="12127821" cy="8180614"/>
          </a:xfrm>
          <a:prstGeom prst="rect">
            <a:avLst/>
          </a:prstGeom>
          <a:noFill/>
          <a:effectLst>
            <a:outerShdw blurRad="76200" dist="76200" dir="2700000" algn="tl" rotWithShape="0">
              <a:prstClr val="black">
                <a:alpha val="0"/>
              </a:prstClr>
            </a:outerShdw>
          </a:effectLst>
        </p:spPr>
        <p:txBody>
          <a:bodyPr wrap="square" lIns="0" tIns="0" rIns="0" bIns="0" rtlCol="0"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2000" b="1" i="0" u="none" strike="noStrike" kern="1200" cap="none" spc="0" normalizeH="0" baseline="0" noProof="0">
                <a:ln>
                  <a:noFill/>
                </a:ln>
                <a:solidFill>
                  <a:srgbClr val="FFFFFF">
                    <a:alpha val="21000"/>
                  </a:srgbClr>
                </a:solidFill>
                <a:effectLst/>
                <a:uLnTx/>
                <a:uFillTx/>
                <a:latin typeface="Segoe UI" panose="020B0502040204020203" pitchFamily="34" charset="0"/>
                <a:ea typeface="+mn-ea"/>
                <a:cs typeface="Segoe UI" panose="020B0502040204020203" pitchFamily="34" charset="0"/>
              </a:rPr>
              <a:t>02</a:t>
            </a:r>
          </a:p>
        </p:txBody>
      </p:sp>
      <p:sp>
        <p:nvSpPr>
          <p:cNvPr id="17" name="Title 1">
            <a:extLst>
              <a:ext uri="{FF2B5EF4-FFF2-40B4-BE49-F238E27FC236}">
                <a16:creationId xmlns:a16="http://schemas.microsoft.com/office/drawing/2014/main" id="{2D547BD7-AC55-6C40-A7CB-C9142C95C562}"/>
              </a:ext>
            </a:extLst>
          </p:cNvPr>
          <p:cNvSpPr>
            <a:spLocks noGrp="1"/>
          </p:cNvSpPr>
          <p:nvPr>
            <p:ph type="title" hasCustomPrompt="1"/>
          </p:nvPr>
        </p:nvSpPr>
        <p:spPr>
          <a:xfrm>
            <a:off x="584200" y="4334637"/>
            <a:ext cx="7298437" cy="1015663"/>
          </a:xfrm>
        </p:spPr>
        <p:txBody>
          <a:bodyPr wrap="square" anchor="b" anchorCtr="0">
            <a:spAutoFit/>
          </a:bodyPr>
          <a:lstStyle>
            <a:lvl1pPr>
              <a:defRPr sz="6600" b="1" i="0" spc="0">
                <a:solidFill>
                  <a:schemeClr val="bg1"/>
                </a:solidFill>
                <a:latin typeface="Segoe UI Semibold" panose="020B0502040204020203" pitchFamily="34" charset="0"/>
                <a:cs typeface="Segoe UI Semibold" panose="020B0502040204020203" pitchFamily="34" charset="0"/>
              </a:defRPr>
            </a:lvl1pPr>
          </a:lstStyle>
          <a:p>
            <a:r>
              <a:rPr lang="en-US"/>
              <a:t>Click to add title</a:t>
            </a:r>
          </a:p>
        </p:txBody>
      </p:sp>
      <p:sp>
        <p:nvSpPr>
          <p:cNvPr id="18" name="Text Placeholder 4">
            <a:extLst>
              <a:ext uri="{FF2B5EF4-FFF2-40B4-BE49-F238E27FC236}">
                <a16:creationId xmlns:a16="http://schemas.microsoft.com/office/drawing/2014/main" id="{AB99E381-3208-0344-80A7-E40B82122804}"/>
              </a:ext>
            </a:extLst>
          </p:cNvPr>
          <p:cNvSpPr>
            <a:spLocks noGrp="1"/>
          </p:cNvSpPr>
          <p:nvPr>
            <p:ph type="body" sz="quarter" idx="12" hasCustomPrompt="1"/>
          </p:nvPr>
        </p:nvSpPr>
        <p:spPr>
          <a:xfrm>
            <a:off x="582042" y="563462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cxnSp>
        <p:nvCxnSpPr>
          <p:cNvPr id="19" name="Straight Connector 18">
            <a:extLst>
              <a:ext uri="{FF2B5EF4-FFF2-40B4-BE49-F238E27FC236}">
                <a16:creationId xmlns:a16="http://schemas.microsoft.com/office/drawing/2014/main" id="{16446209-32A2-0D4B-A02D-6E6C8AE47D6F}"/>
              </a:ext>
            </a:extLst>
          </p:cNvPr>
          <p:cNvCxnSpPr>
            <a:cxnSpLocks/>
          </p:cNvCxnSpPr>
          <p:nvPr userDrawn="1"/>
        </p:nvCxnSpPr>
        <p:spPr>
          <a:xfrm>
            <a:off x="584200" y="6267088"/>
            <a:ext cx="11025188" cy="0"/>
          </a:xfrm>
          <a:prstGeom prst="line">
            <a:avLst/>
          </a:prstGeom>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Footer Placeholder 3">
            <a:extLst>
              <a:ext uri="{FF2B5EF4-FFF2-40B4-BE49-F238E27FC236}">
                <a16:creationId xmlns:a16="http://schemas.microsoft.com/office/drawing/2014/main" id="{C40025DA-5880-5949-A056-5F0F19F396D7}"/>
              </a:ext>
            </a:extLst>
          </p:cNvPr>
          <p:cNvSpPr txBox="1">
            <a:spLocks/>
          </p:cNvSpPr>
          <p:nvPr userDrawn="1"/>
        </p:nvSpPr>
        <p:spPr>
          <a:xfrm>
            <a:off x="7492980" y="6439663"/>
            <a:ext cx="4114839" cy="124650"/>
          </a:xfrm>
          <a:prstGeom prst="rect">
            <a:avLst/>
          </a:prstGeom>
          <a:noFill/>
        </p:spPr>
        <p:txBody>
          <a:bodyPr wrap="square" lIns="0" tIns="0" rIns="0" bIns="0" rtlCol="0">
            <a:spAutoFit/>
          </a:bodyPr>
          <a:lstStyle>
            <a:defPPr>
              <a:defRPr lang="en-US"/>
            </a:defPPr>
            <a:lvl1pPr algn="r" defTabSz="914225">
              <a:lnSpc>
                <a:spcPct val="90000"/>
              </a:lnSpc>
              <a:spcAft>
                <a:spcPts val="600"/>
              </a:spcAft>
              <a:defRPr sz="900">
                <a:solidFill>
                  <a:schemeClr val="accent6"/>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225" rtl="0" eaLnBrk="1" fontAlgn="auto" latinLnBrk="0" hangingPunct="1">
              <a:lnSpc>
                <a:spcPct val="90000"/>
              </a:lnSpc>
              <a:spcBef>
                <a:spcPts val="0"/>
              </a:spcBef>
              <a:spcAft>
                <a:spcPts val="600"/>
              </a:spcAft>
              <a:buClrTx/>
              <a:buSzTx/>
              <a:buFontTx/>
              <a:buNone/>
              <a:tabLst/>
              <a:defRPr/>
            </a:pPr>
            <a:r>
              <a:rPr kumimoji="0" lang="en-US" sz="900" b="0" i="0" u="none" strike="noStrike" kern="1200" cap="none" spc="0" normalizeH="0" baseline="0" noProof="0">
                <a:ln>
                  <a:noFill/>
                </a:ln>
                <a:solidFill>
                  <a:srgbClr val="FFFFFF"/>
                </a:solidFill>
                <a:effectLst/>
                <a:uLnTx/>
                <a:uFillTx/>
                <a:latin typeface="Segoe UI"/>
                <a:ea typeface="+mn-ea"/>
                <a:cs typeface="+mn-cs"/>
              </a:rPr>
              <a:t>Microsoft Confidential – Internal only </a:t>
            </a:r>
            <a:fld id="{CDA8CF92-FC37-A64A-8AA4-5DF2C811E7A1}" type="slidenum">
              <a:rPr kumimoji="0" lang="en-US" sz="900" b="0" i="0" u="none" strike="noStrike" kern="1200" cap="none" spc="0" normalizeH="0" baseline="0" noProof="0" smtClean="0">
                <a:ln>
                  <a:noFill/>
                </a:ln>
                <a:solidFill>
                  <a:srgbClr val="FFFFFF"/>
                </a:solidFill>
                <a:effectLst/>
                <a:uLnTx/>
                <a:uFillTx/>
                <a:latin typeface="Segoe UI"/>
                <a:ea typeface="+mn-ea"/>
                <a:cs typeface="+mn-cs"/>
              </a:rPr>
              <a:pPr marL="0" marR="0" lvl="0" indent="0" algn="r" defTabSz="914225" rtl="0" eaLnBrk="1" fontAlgn="auto" latinLnBrk="0" hangingPunct="1">
                <a:lnSpc>
                  <a:spcPct val="90000"/>
                </a:lnSpc>
                <a:spcBef>
                  <a:spcPts val="0"/>
                </a:spcBef>
                <a:spcAft>
                  <a:spcPts val="600"/>
                </a:spcAft>
                <a:buClrTx/>
                <a:buSzTx/>
                <a:buFontTx/>
                <a:buNone/>
                <a:tabLst/>
                <a:defRPr/>
              </a:pPr>
              <a:t>‹#›</a:t>
            </a:fld>
            <a:endParaRPr kumimoji="0" lang="en-US" sz="9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866138323"/>
      </p:ext>
    </p:extLst>
  </p:cSld>
  <p:clrMapOvr>
    <a:masterClrMapping/>
  </p:clrMapOvr>
  <p:transition>
    <p:fade/>
  </p:transition>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_3">
    <p:bg>
      <p:bgPr>
        <a:solidFill>
          <a:schemeClr val="accent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944BC2-456D-0D4F-A0FE-CA8310144BFE}"/>
              </a:ext>
            </a:extLst>
          </p:cNvPr>
          <p:cNvSpPr txBox="1"/>
          <p:nvPr userDrawn="1"/>
        </p:nvSpPr>
        <p:spPr>
          <a:xfrm>
            <a:off x="-1094923" y="-1469571"/>
            <a:ext cx="12127821" cy="8180614"/>
          </a:xfrm>
          <a:prstGeom prst="rect">
            <a:avLst/>
          </a:prstGeom>
          <a:noFill/>
          <a:effectLst>
            <a:outerShdw blurRad="76200" dist="76200" dir="2700000" algn="tl" rotWithShape="0">
              <a:prstClr val="black">
                <a:alpha val="0"/>
              </a:prstClr>
            </a:outerShdw>
          </a:effectLst>
        </p:spPr>
        <p:txBody>
          <a:bodyPr wrap="square" lIns="0" tIns="0" rIns="0" bIns="0" rtlCol="0"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2000" b="1" i="0" u="none" strike="noStrike" kern="1200" cap="none" spc="0" normalizeH="0" baseline="0" noProof="0">
                <a:ln>
                  <a:noFill/>
                </a:ln>
                <a:solidFill>
                  <a:srgbClr val="FFFFFF">
                    <a:alpha val="21000"/>
                  </a:srgbClr>
                </a:solidFill>
                <a:effectLst/>
                <a:uLnTx/>
                <a:uFillTx/>
                <a:latin typeface="Segoe UI" panose="020B0502040204020203" pitchFamily="34" charset="0"/>
                <a:ea typeface="+mn-ea"/>
                <a:cs typeface="Segoe UI" panose="020B0502040204020203" pitchFamily="34" charset="0"/>
              </a:rPr>
              <a:t>03</a:t>
            </a:r>
          </a:p>
        </p:txBody>
      </p:sp>
      <p:sp>
        <p:nvSpPr>
          <p:cNvPr id="17" name="Title 1">
            <a:extLst>
              <a:ext uri="{FF2B5EF4-FFF2-40B4-BE49-F238E27FC236}">
                <a16:creationId xmlns:a16="http://schemas.microsoft.com/office/drawing/2014/main" id="{2D547BD7-AC55-6C40-A7CB-C9142C95C562}"/>
              </a:ext>
            </a:extLst>
          </p:cNvPr>
          <p:cNvSpPr>
            <a:spLocks noGrp="1"/>
          </p:cNvSpPr>
          <p:nvPr>
            <p:ph type="title" hasCustomPrompt="1"/>
          </p:nvPr>
        </p:nvSpPr>
        <p:spPr>
          <a:xfrm>
            <a:off x="584200" y="4334637"/>
            <a:ext cx="7298437" cy="1015663"/>
          </a:xfrm>
        </p:spPr>
        <p:txBody>
          <a:bodyPr wrap="square" anchor="b" anchorCtr="0">
            <a:spAutoFit/>
          </a:bodyPr>
          <a:lstStyle>
            <a:lvl1pPr>
              <a:defRPr sz="6600" b="1" i="0" spc="0">
                <a:solidFill>
                  <a:schemeClr val="bg1"/>
                </a:solidFill>
                <a:latin typeface="Segoe UI Semibold" panose="020B0502040204020203" pitchFamily="34" charset="0"/>
                <a:cs typeface="Segoe UI Semibold" panose="020B0502040204020203" pitchFamily="34" charset="0"/>
              </a:defRPr>
            </a:lvl1pPr>
          </a:lstStyle>
          <a:p>
            <a:r>
              <a:rPr lang="en-US"/>
              <a:t>Click to add title</a:t>
            </a:r>
          </a:p>
        </p:txBody>
      </p:sp>
      <p:sp>
        <p:nvSpPr>
          <p:cNvPr id="18" name="Text Placeholder 4">
            <a:extLst>
              <a:ext uri="{FF2B5EF4-FFF2-40B4-BE49-F238E27FC236}">
                <a16:creationId xmlns:a16="http://schemas.microsoft.com/office/drawing/2014/main" id="{AB99E381-3208-0344-80A7-E40B82122804}"/>
              </a:ext>
            </a:extLst>
          </p:cNvPr>
          <p:cNvSpPr>
            <a:spLocks noGrp="1"/>
          </p:cNvSpPr>
          <p:nvPr>
            <p:ph type="body" sz="quarter" idx="12" hasCustomPrompt="1"/>
          </p:nvPr>
        </p:nvSpPr>
        <p:spPr>
          <a:xfrm>
            <a:off x="582042" y="563462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cxnSp>
        <p:nvCxnSpPr>
          <p:cNvPr id="19" name="Straight Connector 18">
            <a:extLst>
              <a:ext uri="{FF2B5EF4-FFF2-40B4-BE49-F238E27FC236}">
                <a16:creationId xmlns:a16="http://schemas.microsoft.com/office/drawing/2014/main" id="{16446209-32A2-0D4B-A02D-6E6C8AE47D6F}"/>
              </a:ext>
            </a:extLst>
          </p:cNvPr>
          <p:cNvCxnSpPr>
            <a:cxnSpLocks/>
          </p:cNvCxnSpPr>
          <p:nvPr userDrawn="1"/>
        </p:nvCxnSpPr>
        <p:spPr>
          <a:xfrm>
            <a:off x="584200" y="6267088"/>
            <a:ext cx="11025188" cy="0"/>
          </a:xfrm>
          <a:prstGeom prst="line">
            <a:avLst/>
          </a:prstGeom>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Footer Placeholder 3">
            <a:extLst>
              <a:ext uri="{FF2B5EF4-FFF2-40B4-BE49-F238E27FC236}">
                <a16:creationId xmlns:a16="http://schemas.microsoft.com/office/drawing/2014/main" id="{30E57CC7-163C-B847-9127-71FEC21CB88A}"/>
              </a:ext>
            </a:extLst>
          </p:cNvPr>
          <p:cNvSpPr txBox="1">
            <a:spLocks/>
          </p:cNvSpPr>
          <p:nvPr userDrawn="1"/>
        </p:nvSpPr>
        <p:spPr>
          <a:xfrm>
            <a:off x="7492980" y="6439663"/>
            <a:ext cx="4114839" cy="124650"/>
          </a:xfrm>
          <a:prstGeom prst="rect">
            <a:avLst/>
          </a:prstGeom>
          <a:noFill/>
        </p:spPr>
        <p:txBody>
          <a:bodyPr wrap="square" lIns="0" tIns="0" rIns="0" bIns="0" rtlCol="0">
            <a:spAutoFit/>
          </a:bodyPr>
          <a:lstStyle>
            <a:defPPr>
              <a:defRPr lang="en-US"/>
            </a:defPPr>
            <a:lvl1pPr algn="r" defTabSz="914225">
              <a:lnSpc>
                <a:spcPct val="90000"/>
              </a:lnSpc>
              <a:spcAft>
                <a:spcPts val="600"/>
              </a:spcAft>
              <a:defRPr sz="900">
                <a:solidFill>
                  <a:schemeClr val="accent6"/>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225" rtl="0" eaLnBrk="1" fontAlgn="auto" latinLnBrk="0" hangingPunct="1">
              <a:lnSpc>
                <a:spcPct val="90000"/>
              </a:lnSpc>
              <a:spcBef>
                <a:spcPts val="0"/>
              </a:spcBef>
              <a:spcAft>
                <a:spcPts val="600"/>
              </a:spcAft>
              <a:buClrTx/>
              <a:buSzTx/>
              <a:buFontTx/>
              <a:buNone/>
              <a:tabLst/>
              <a:defRPr/>
            </a:pPr>
            <a:r>
              <a:rPr kumimoji="0" lang="en-US" sz="900" b="0" i="0" u="none" strike="noStrike" kern="1200" cap="none" spc="0" normalizeH="0" baseline="0" noProof="0">
                <a:ln>
                  <a:noFill/>
                </a:ln>
                <a:solidFill>
                  <a:srgbClr val="FFFFFF"/>
                </a:solidFill>
                <a:effectLst/>
                <a:uLnTx/>
                <a:uFillTx/>
                <a:latin typeface="Segoe UI"/>
                <a:ea typeface="+mn-ea"/>
                <a:cs typeface="+mn-cs"/>
              </a:rPr>
              <a:t>Microsoft Confidential – Internal only </a:t>
            </a:r>
            <a:fld id="{CDA8CF92-FC37-A64A-8AA4-5DF2C811E7A1}" type="slidenum">
              <a:rPr kumimoji="0" lang="en-US" sz="900" b="0" i="0" u="none" strike="noStrike" kern="1200" cap="none" spc="0" normalizeH="0" baseline="0" noProof="0" smtClean="0">
                <a:ln>
                  <a:noFill/>
                </a:ln>
                <a:solidFill>
                  <a:srgbClr val="FFFFFF"/>
                </a:solidFill>
                <a:effectLst/>
                <a:uLnTx/>
                <a:uFillTx/>
                <a:latin typeface="Segoe UI"/>
                <a:ea typeface="+mn-ea"/>
                <a:cs typeface="+mn-cs"/>
              </a:rPr>
              <a:pPr marL="0" marR="0" lvl="0" indent="0" algn="r" defTabSz="914225" rtl="0" eaLnBrk="1" fontAlgn="auto" latinLnBrk="0" hangingPunct="1">
                <a:lnSpc>
                  <a:spcPct val="90000"/>
                </a:lnSpc>
                <a:spcBef>
                  <a:spcPts val="0"/>
                </a:spcBef>
                <a:spcAft>
                  <a:spcPts val="600"/>
                </a:spcAft>
                <a:buClrTx/>
                <a:buSzTx/>
                <a:buFontTx/>
                <a:buNone/>
                <a:tabLst/>
                <a:defRPr/>
              </a:pPr>
              <a:t>‹#›</a:t>
            </a:fld>
            <a:endParaRPr kumimoji="0" lang="en-US" sz="9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1447400164"/>
      </p:ext>
    </p:extLst>
  </p:cSld>
  <p:clrMapOvr>
    <a:masterClrMapping/>
  </p:clrMapOvr>
  <p:transition>
    <p:fade/>
  </p:transition>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vider_4">
    <p:bg>
      <p:bgPr>
        <a:solidFill>
          <a:schemeClr val="accent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944BC2-456D-0D4F-A0FE-CA8310144BFE}"/>
              </a:ext>
            </a:extLst>
          </p:cNvPr>
          <p:cNvSpPr txBox="1"/>
          <p:nvPr userDrawn="1"/>
        </p:nvSpPr>
        <p:spPr>
          <a:xfrm>
            <a:off x="-1094923" y="-1469571"/>
            <a:ext cx="12127821" cy="8180614"/>
          </a:xfrm>
          <a:prstGeom prst="rect">
            <a:avLst/>
          </a:prstGeom>
          <a:noFill/>
          <a:effectLst>
            <a:outerShdw blurRad="76200" dist="76200" dir="2700000" algn="tl" rotWithShape="0">
              <a:prstClr val="black">
                <a:alpha val="0"/>
              </a:prstClr>
            </a:outerShdw>
          </a:effectLst>
        </p:spPr>
        <p:txBody>
          <a:bodyPr wrap="square" lIns="0" tIns="0" rIns="0" bIns="0" rtlCol="0"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2000" b="1" i="0" u="none" strike="noStrike" kern="1200" cap="none" spc="0" normalizeH="0" baseline="0" noProof="0">
                <a:ln>
                  <a:noFill/>
                </a:ln>
                <a:solidFill>
                  <a:srgbClr val="FFFFFF">
                    <a:alpha val="21000"/>
                  </a:srgbClr>
                </a:solidFill>
                <a:effectLst/>
                <a:uLnTx/>
                <a:uFillTx/>
                <a:latin typeface="Segoe UI" panose="020B0502040204020203" pitchFamily="34" charset="0"/>
                <a:ea typeface="+mn-ea"/>
                <a:cs typeface="Segoe UI" panose="020B0502040204020203" pitchFamily="34" charset="0"/>
              </a:rPr>
              <a:t>04</a:t>
            </a:r>
          </a:p>
        </p:txBody>
      </p:sp>
      <p:sp>
        <p:nvSpPr>
          <p:cNvPr id="17" name="Title 1">
            <a:extLst>
              <a:ext uri="{FF2B5EF4-FFF2-40B4-BE49-F238E27FC236}">
                <a16:creationId xmlns:a16="http://schemas.microsoft.com/office/drawing/2014/main" id="{2D547BD7-AC55-6C40-A7CB-C9142C95C562}"/>
              </a:ext>
            </a:extLst>
          </p:cNvPr>
          <p:cNvSpPr>
            <a:spLocks noGrp="1"/>
          </p:cNvSpPr>
          <p:nvPr>
            <p:ph type="title" hasCustomPrompt="1"/>
          </p:nvPr>
        </p:nvSpPr>
        <p:spPr>
          <a:xfrm>
            <a:off x="584200" y="4334637"/>
            <a:ext cx="7298437" cy="1015663"/>
          </a:xfrm>
        </p:spPr>
        <p:txBody>
          <a:bodyPr wrap="square" anchor="b" anchorCtr="0">
            <a:spAutoFit/>
          </a:bodyPr>
          <a:lstStyle>
            <a:lvl1pPr>
              <a:defRPr sz="6600" b="1" i="0" spc="0">
                <a:solidFill>
                  <a:schemeClr val="bg1"/>
                </a:solidFill>
                <a:latin typeface="Segoe UI Semibold" panose="020B0502040204020203" pitchFamily="34" charset="0"/>
                <a:cs typeface="Segoe UI Semibold" panose="020B0502040204020203" pitchFamily="34" charset="0"/>
              </a:defRPr>
            </a:lvl1pPr>
          </a:lstStyle>
          <a:p>
            <a:r>
              <a:rPr lang="en-US"/>
              <a:t>Click to add title</a:t>
            </a:r>
          </a:p>
        </p:txBody>
      </p:sp>
      <p:sp>
        <p:nvSpPr>
          <p:cNvPr id="18" name="Text Placeholder 4">
            <a:extLst>
              <a:ext uri="{FF2B5EF4-FFF2-40B4-BE49-F238E27FC236}">
                <a16:creationId xmlns:a16="http://schemas.microsoft.com/office/drawing/2014/main" id="{AB99E381-3208-0344-80A7-E40B82122804}"/>
              </a:ext>
            </a:extLst>
          </p:cNvPr>
          <p:cNvSpPr>
            <a:spLocks noGrp="1"/>
          </p:cNvSpPr>
          <p:nvPr>
            <p:ph type="body" sz="quarter" idx="12" hasCustomPrompt="1"/>
          </p:nvPr>
        </p:nvSpPr>
        <p:spPr>
          <a:xfrm>
            <a:off x="582042" y="563462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cxnSp>
        <p:nvCxnSpPr>
          <p:cNvPr id="19" name="Straight Connector 18">
            <a:extLst>
              <a:ext uri="{FF2B5EF4-FFF2-40B4-BE49-F238E27FC236}">
                <a16:creationId xmlns:a16="http://schemas.microsoft.com/office/drawing/2014/main" id="{16446209-32A2-0D4B-A02D-6E6C8AE47D6F}"/>
              </a:ext>
            </a:extLst>
          </p:cNvPr>
          <p:cNvCxnSpPr>
            <a:cxnSpLocks/>
          </p:cNvCxnSpPr>
          <p:nvPr userDrawn="1"/>
        </p:nvCxnSpPr>
        <p:spPr>
          <a:xfrm>
            <a:off x="584200" y="6267088"/>
            <a:ext cx="11025188" cy="0"/>
          </a:xfrm>
          <a:prstGeom prst="line">
            <a:avLst/>
          </a:prstGeom>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Footer Placeholder 3">
            <a:extLst>
              <a:ext uri="{FF2B5EF4-FFF2-40B4-BE49-F238E27FC236}">
                <a16:creationId xmlns:a16="http://schemas.microsoft.com/office/drawing/2014/main" id="{C127E473-81C3-9141-8742-48EFD1E9E45A}"/>
              </a:ext>
            </a:extLst>
          </p:cNvPr>
          <p:cNvSpPr txBox="1">
            <a:spLocks/>
          </p:cNvSpPr>
          <p:nvPr userDrawn="1"/>
        </p:nvSpPr>
        <p:spPr>
          <a:xfrm>
            <a:off x="7492980" y="6439663"/>
            <a:ext cx="4114839" cy="124650"/>
          </a:xfrm>
          <a:prstGeom prst="rect">
            <a:avLst/>
          </a:prstGeom>
          <a:noFill/>
        </p:spPr>
        <p:txBody>
          <a:bodyPr wrap="square" lIns="0" tIns="0" rIns="0" bIns="0" rtlCol="0">
            <a:spAutoFit/>
          </a:bodyPr>
          <a:lstStyle>
            <a:defPPr>
              <a:defRPr lang="en-US"/>
            </a:defPPr>
            <a:lvl1pPr algn="r" defTabSz="914225">
              <a:lnSpc>
                <a:spcPct val="90000"/>
              </a:lnSpc>
              <a:spcAft>
                <a:spcPts val="600"/>
              </a:spcAft>
              <a:defRPr sz="900">
                <a:solidFill>
                  <a:schemeClr val="accent6"/>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225" rtl="0" eaLnBrk="1" fontAlgn="auto" latinLnBrk="0" hangingPunct="1">
              <a:lnSpc>
                <a:spcPct val="90000"/>
              </a:lnSpc>
              <a:spcBef>
                <a:spcPts val="0"/>
              </a:spcBef>
              <a:spcAft>
                <a:spcPts val="600"/>
              </a:spcAft>
              <a:buClrTx/>
              <a:buSzTx/>
              <a:buFontTx/>
              <a:buNone/>
              <a:tabLst/>
              <a:defRPr/>
            </a:pPr>
            <a:r>
              <a:rPr kumimoji="0" lang="en-US" sz="900" b="0" i="0" u="none" strike="noStrike" kern="1200" cap="none" spc="0" normalizeH="0" baseline="0" noProof="0">
                <a:ln>
                  <a:noFill/>
                </a:ln>
                <a:solidFill>
                  <a:srgbClr val="FFFFFF"/>
                </a:solidFill>
                <a:effectLst/>
                <a:uLnTx/>
                <a:uFillTx/>
                <a:latin typeface="Segoe UI"/>
                <a:ea typeface="+mn-ea"/>
                <a:cs typeface="+mn-cs"/>
              </a:rPr>
              <a:t>Microsoft Confidential – Internal only </a:t>
            </a:r>
            <a:fld id="{CDA8CF92-FC37-A64A-8AA4-5DF2C811E7A1}" type="slidenum">
              <a:rPr kumimoji="0" lang="en-US" sz="900" b="0" i="0" u="none" strike="noStrike" kern="1200" cap="none" spc="0" normalizeH="0" baseline="0" noProof="0" smtClean="0">
                <a:ln>
                  <a:noFill/>
                </a:ln>
                <a:solidFill>
                  <a:srgbClr val="FFFFFF"/>
                </a:solidFill>
                <a:effectLst/>
                <a:uLnTx/>
                <a:uFillTx/>
                <a:latin typeface="Segoe UI"/>
                <a:ea typeface="+mn-ea"/>
                <a:cs typeface="+mn-cs"/>
              </a:rPr>
              <a:pPr marL="0" marR="0" lvl="0" indent="0" algn="r" defTabSz="914225" rtl="0" eaLnBrk="1" fontAlgn="auto" latinLnBrk="0" hangingPunct="1">
                <a:lnSpc>
                  <a:spcPct val="90000"/>
                </a:lnSpc>
                <a:spcBef>
                  <a:spcPts val="0"/>
                </a:spcBef>
                <a:spcAft>
                  <a:spcPts val="600"/>
                </a:spcAft>
                <a:buClrTx/>
                <a:buSzTx/>
                <a:buFontTx/>
                <a:buNone/>
                <a:tabLst/>
                <a:defRPr/>
              </a:pPr>
              <a:t>‹#›</a:t>
            </a:fld>
            <a:endParaRPr kumimoji="0" lang="en-US" sz="9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24447058"/>
      </p:ext>
    </p:extLst>
  </p:cSld>
  <p:clrMapOvr>
    <a:masterClrMapping/>
  </p:clrMapOvr>
  <p:transition>
    <p:fade/>
  </p:transition>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Layout">
    <p:spTree>
      <p:nvGrpSpPr>
        <p:cNvPr id="1" name=""/>
        <p:cNvGrpSpPr/>
        <p:nvPr/>
      </p:nvGrpSpPr>
      <p:grpSpPr>
        <a:xfrm>
          <a:off x="0" y="0"/>
          <a:ext cx="0" cy="0"/>
          <a:chOff x="0" y="0"/>
          <a:chExt cx="0" cy="0"/>
        </a:xfrm>
      </p:grpSpPr>
      <p:sp>
        <p:nvSpPr>
          <p:cNvPr id="35" name="Footer Placeholder 4">
            <a:extLst>
              <a:ext uri="{FF2B5EF4-FFF2-40B4-BE49-F238E27FC236}">
                <a16:creationId xmlns:a16="http://schemas.microsoft.com/office/drawing/2014/main" id="{8C64960A-4B61-43E6-B400-13FC4850F81A}"/>
              </a:ext>
            </a:extLst>
          </p:cNvPr>
          <p:cNvSpPr>
            <a:spLocks noGrp="1"/>
          </p:cNvSpPr>
          <p:nvPr userDrawn="1">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36" name="Slide Number Placeholder 5">
            <a:extLst>
              <a:ext uri="{FF2B5EF4-FFF2-40B4-BE49-F238E27FC236}">
                <a16:creationId xmlns:a16="http://schemas.microsoft.com/office/drawing/2014/main" id="{4333FB6F-5C99-40E2-8D4E-1E9EE410072E}"/>
              </a:ext>
            </a:extLst>
          </p:cNvPr>
          <p:cNvSpPr>
            <a:spLocks noGrp="1"/>
          </p:cNvSpPr>
          <p:nvPr userDrawn="1">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2" name="Rectangle 1">
            <a:extLst>
              <a:ext uri="{FF2B5EF4-FFF2-40B4-BE49-F238E27FC236}">
                <a16:creationId xmlns:a16="http://schemas.microsoft.com/office/drawing/2014/main" id="{74BEDE68-1D2D-4A40-A3F4-F77A41DD2BC0}"/>
              </a:ext>
            </a:extLst>
          </p:cNvPr>
          <p:cNvSpPr/>
          <p:nvPr userDrawn="1"/>
        </p:nvSpPr>
        <p:spPr bwMode="auto">
          <a:xfrm>
            <a:off x="1" y="0"/>
            <a:ext cx="37084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8AAF1AEC-5837-427A-AB77-EF89A45999B0}"/>
              </a:ext>
            </a:extLst>
          </p:cNvPr>
          <p:cNvSpPr>
            <a:spLocks noGrp="1"/>
          </p:cNvSpPr>
          <p:nvPr userDrawn="1">
            <p:ph type="body" sz="quarter" idx="39" hasCustomPrompt="1"/>
          </p:nvPr>
        </p:nvSpPr>
        <p:spPr>
          <a:xfrm>
            <a:off x="571500" y="3121224"/>
            <a:ext cx="2824014" cy="615553"/>
          </a:xfrm>
        </p:spPr>
        <p:txBody>
          <a:bodyPr/>
          <a:lstStyle>
            <a:lvl1pPr marL="0" indent="0">
              <a:buNone/>
              <a:defRPr sz="4000">
                <a:solidFill>
                  <a:schemeClr val="bg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Agenda</a:t>
            </a:r>
          </a:p>
        </p:txBody>
      </p:sp>
    </p:spTree>
    <p:extLst>
      <p:ext uri="{BB962C8B-B14F-4D97-AF65-F5344CB8AC3E}">
        <p14:creationId xmlns:p14="http://schemas.microsoft.com/office/powerpoint/2010/main" val="3024479757"/>
      </p:ext>
    </p:extLst>
  </p:cSld>
  <p:clrMapOvr>
    <a:masterClrMapping/>
  </p:clrMapOvr>
  <p:transition>
    <p:fade/>
  </p:transition>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_5">
    <p:bg>
      <p:bgPr>
        <a:solidFill>
          <a:schemeClr val="accent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944BC2-456D-0D4F-A0FE-CA8310144BFE}"/>
              </a:ext>
            </a:extLst>
          </p:cNvPr>
          <p:cNvSpPr txBox="1"/>
          <p:nvPr userDrawn="1"/>
        </p:nvSpPr>
        <p:spPr>
          <a:xfrm>
            <a:off x="-1094923" y="-1469571"/>
            <a:ext cx="12127821" cy="8180614"/>
          </a:xfrm>
          <a:prstGeom prst="rect">
            <a:avLst/>
          </a:prstGeom>
          <a:noFill/>
          <a:effectLst>
            <a:outerShdw blurRad="76200" dist="76200" dir="2700000" algn="tl" rotWithShape="0">
              <a:prstClr val="black">
                <a:alpha val="0"/>
              </a:prstClr>
            </a:outerShdw>
          </a:effectLst>
        </p:spPr>
        <p:txBody>
          <a:bodyPr wrap="square" lIns="0" tIns="0" rIns="0" bIns="0" rtlCol="0"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2000" b="1" i="0" u="none" strike="noStrike" kern="1200" cap="none" spc="0" normalizeH="0" baseline="0" noProof="0">
                <a:ln>
                  <a:noFill/>
                </a:ln>
                <a:solidFill>
                  <a:srgbClr val="FFFFFF">
                    <a:alpha val="21000"/>
                  </a:srgbClr>
                </a:solidFill>
                <a:effectLst/>
                <a:uLnTx/>
                <a:uFillTx/>
                <a:latin typeface="Segoe UI" panose="020B0502040204020203" pitchFamily="34" charset="0"/>
                <a:ea typeface="+mn-ea"/>
                <a:cs typeface="Segoe UI" panose="020B0502040204020203" pitchFamily="34" charset="0"/>
              </a:rPr>
              <a:t>05</a:t>
            </a:r>
          </a:p>
        </p:txBody>
      </p:sp>
      <p:sp>
        <p:nvSpPr>
          <p:cNvPr id="17" name="Title 1">
            <a:extLst>
              <a:ext uri="{FF2B5EF4-FFF2-40B4-BE49-F238E27FC236}">
                <a16:creationId xmlns:a16="http://schemas.microsoft.com/office/drawing/2014/main" id="{2D547BD7-AC55-6C40-A7CB-C9142C95C562}"/>
              </a:ext>
            </a:extLst>
          </p:cNvPr>
          <p:cNvSpPr>
            <a:spLocks noGrp="1"/>
          </p:cNvSpPr>
          <p:nvPr>
            <p:ph type="title" hasCustomPrompt="1"/>
          </p:nvPr>
        </p:nvSpPr>
        <p:spPr>
          <a:xfrm>
            <a:off x="584200" y="4334637"/>
            <a:ext cx="7298437" cy="1015663"/>
          </a:xfrm>
        </p:spPr>
        <p:txBody>
          <a:bodyPr wrap="square" anchor="b" anchorCtr="0">
            <a:spAutoFit/>
          </a:bodyPr>
          <a:lstStyle>
            <a:lvl1pPr>
              <a:defRPr sz="6600" b="1" i="0" spc="0">
                <a:solidFill>
                  <a:schemeClr val="bg1"/>
                </a:solidFill>
                <a:latin typeface="Segoe UI Semibold" panose="020B0502040204020203" pitchFamily="34" charset="0"/>
                <a:cs typeface="Segoe UI Semibold" panose="020B0502040204020203" pitchFamily="34" charset="0"/>
              </a:defRPr>
            </a:lvl1pPr>
          </a:lstStyle>
          <a:p>
            <a:r>
              <a:rPr lang="en-US"/>
              <a:t>Click to add title</a:t>
            </a:r>
          </a:p>
        </p:txBody>
      </p:sp>
      <p:sp>
        <p:nvSpPr>
          <p:cNvPr id="18" name="Text Placeholder 4">
            <a:extLst>
              <a:ext uri="{FF2B5EF4-FFF2-40B4-BE49-F238E27FC236}">
                <a16:creationId xmlns:a16="http://schemas.microsoft.com/office/drawing/2014/main" id="{AB99E381-3208-0344-80A7-E40B82122804}"/>
              </a:ext>
            </a:extLst>
          </p:cNvPr>
          <p:cNvSpPr>
            <a:spLocks noGrp="1"/>
          </p:cNvSpPr>
          <p:nvPr>
            <p:ph type="body" sz="quarter" idx="12" hasCustomPrompt="1"/>
          </p:nvPr>
        </p:nvSpPr>
        <p:spPr>
          <a:xfrm>
            <a:off x="582042" y="563462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cxnSp>
        <p:nvCxnSpPr>
          <p:cNvPr id="19" name="Straight Connector 18">
            <a:extLst>
              <a:ext uri="{FF2B5EF4-FFF2-40B4-BE49-F238E27FC236}">
                <a16:creationId xmlns:a16="http://schemas.microsoft.com/office/drawing/2014/main" id="{16446209-32A2-0D4B-A02D-6E6C8AE47D6F}"/>
              </a:ext>
            </a:extLst>
          </p:cNvPr>
          <p:cNvCxnSpPr>
            <a:cxnSpLocks/>
          </p:cNvCxnSpPr>
          <p:nvPr userDrawn="1"/>
        </p:nvCxnSpPr>
        <p:spPr>
          <a:xfrm>
            <a:off x="584200" y="6267088"/>
            <a:ext cx="11025188" cy="0"/>
          </a:xfrm>
          <a:prstGeom prst="line">
            <a:avLst/>
          </a:prstGeom>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Footer Placeholder 3">
            <a:extLst>
              <a:ext uri="{FF2B5EF4-FFF2-40B4-BE49-F238E27FC236}">
                <a16:creationId xmlns:a16="http://schemas.microsoft.com/office/drawing/2014/main" id="{A9BCC3FF-9212-1A4D-B6CC-E7BAB6E34917}"/>
              </a:ext>
            </a:extLst>
          </p:cNvPr>
          <p:cNvSpPr txBox="1">
            <a:spLocks/>
          </p:cNvSpPr>
          <p:nvPr userDrawn="1"/>
        </p:nvSpPr>
        <p:spPr>
          <a:xfrm>
            <a:off x="7492980" y="6439663"/>
            <a:ext cx="4114839" cy="124650"/>
          </a:xfrm>
          <a:prstGeom prst="rect">
            <a:avLst/>
          </a:prstGeom>
          <a:noFill/>
        </p:spPr>
        <p:txBody>
          <a:bodyPr wrap="square" lIns="0" tIns="0" rIns="0" bIns="0" rtlCol="0">
            <a:spAutoFit/>
          </a:bodyPr>
          <a:lstStyle>
            <a:defPPr>
              <a:defRPr lang="en-US"/>
            </a:defPPr>
            <a:lvl1pPr algn="r" defTabSz="914225">
              <a:lnSpc>
                <a:spcPct val="90000"/>
              </a:lnSpc>
              <a:spcAft>
                <a:spcPts val="600"/>
              </a:spcAft>
              <a:defRPr sz="900">
                <a:solidFill>
                  <a:schemeClr val="accent6"/>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225" rtl="0" eaLnBrk="1" fontAlgn="auto" latinLnBrk="0" hangingPunct="1">
              <a:lnSpc>
                <a:spcPct val="90000"/>
              </a:lnSpc>
              <a:spcBef>
                <a:spcPts val="0"/>
              </a:spcBef>
              <a:spcAft>
                <a:spcPts val="600"/>
              </a:spcAft>
              <a:buClrTx/>
              <a:buSzTx/>
              <a:buFontTx/>
              <a:buNone/>
              <a:tabLst/>
              <a:defRPr/>
            </a:pPr>
            <a:r>
              <a:rPr kumimoji="0" lang="en-US" sz="900" b="0" i="0" u="none" strike="noStrike" kern="1200" cap="none" spc="0" normalizeH="0" baseline="0" noProof="0">
                <a:ln>
                  <a:noFill/>
                </a:ln>
                <a:solidFill>
                  <a:srgbClr val="FFFFFF"/>
                </a:solidFill>
                <a:effectLst/>
                <a:uLnTx/>
                <a:uFillTx/>
                <a:latin typeface="Segoe UI"/>
                <a:ea typeface="+mn-ea"/>
                <a:cs typeface="+mn-cs"/>
              </a:rPr>
              <a:t>Microsoft Confidential – Internal only </a:t>
            </a:r>
            <a:fld id="{CDA8CF92-FC37-A64A-8AA4-5DF2C811E7A1}" type="slidenum">
              <a:rPr kumimoji="0" lang="en-US" sz="900" b="0" i="0" u="none" strike="noStrike" kern="1200" cap="none" spc="0" normalizeH="0" baseline="0" noProof="0" smtClean="0">
                <a:ln>
                  <a:noFill/>
                </a:ln>
                <a:solidFill>
                  <a:srgbClr val="FFFFFF"/>
                </a:solidFill>
                <a:effectLst/>
                <a:uLnTx/>
                <a:uFillTx/>
                <a:latin typeface="Segoe UI"/>
                <a:ea typeface="+mn-ea"/>
                <a:cs typeface="+mn-cs"/>
              </a:rPr>
              <a:pPr marL="0" marR="0" lvl="0" indent="0" algn="r" defTabSz="914225" rtl="0" eaLnBrk="1" fontAlgn="auto" latinLnBrk="0" hangingPunct="1">
                <a:lnSpc>
                  <a:spcPct val="90000"/>
                </a:lnSpc>
                <a:spcBef>
                  <a:spcPts val="0"/>
                </a:spcBef>
                <a:spcAft>
                  <a:spcPts val="600"/>
                </a:spcAft>
                <a:buClrTx/>
                <a:buSzTx/>
                <a:buFontTx/>
                <a:buNone/>
                <a:tabLst/>
                <a:defRPr/>
              </a:pPr>
              <a:t>‹#›</a:t>
            </a:fld>
            <a:endParaRPr kumimoji="0" lang="en-US" sz="9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789054121"/>
      </p:ext>
    </p:extLst>
  </p:cSld>
  <p:clrMapOvr>
    <a:masterClrMapping/>
  </p:clrMapOvr>
  <p:transition>
    <p:fade/>
  </p:transition>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vider_6">
    <p:bg>
      <p:bgPr>
        <a:solidFill>
          <a:schemeClr val="accent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944BC2-456D-0D4F-A0FE-CA8310144BFE}"/>
              </a:ext>
            </a:extLst>
          </p:cNvPr>
          <p:cNvSpPr txBox="1"/>
          <p:nvPr userDrawn="1"/>
        </p:nvSpPr>
        <p:spPr>
          <a:xfrm>
            <a:off x="-1094923" y="-1469571"/>
            <a:ext cx="12127821" cy="8180614"/>
          </a:xfrm>
          <a:prstGeom prst="rect">
            <a:avLst/>
          </a:prstGeom>
          <a:noFill/>
          <a:effectLst>
            <a:outerShdw blurRad="76200" dist="76200" dir="2700000" algn="tl" rotWithShape="0">
              <a:prstClr val="black">
                <a:alpha val="0"/>
              </a:prstClr>
            </a:outerShdw>
          </a:effectLst>
        </p:spPr>
        <p:txBody>
          <a:bodyPr wrap="square" lIns="0" tIns="0" rIns="0" bIns="0" rtlCol="0"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2000" b="1" i="0" u="none" strike="noStrike" kern="1200" cap="none" spc="0" normalizeH="0" baseline="0" noProof="0">
                <a:ln>
                  <a:noFill/>
                </a:ln>
                <a:solidFill>
                  <a:srgbClr val="FFFFFF">
                    <a:alpha val="21000"/>
                  </a:srgbClr>
                </a:solidFill>
                <a:effectLst/>
                <a:uLnTx/>
                <a:uFillTx/>
                <a:latin typeface="Segoe UI" panose="020B0502040204020203" pitchFamily="34" charset="0"/>
                <a:ea typeface="+mn-ea"/>
                <a:cs typeface="Segoe UI" panose="020B0502040204020203" pitchFamily="34" charset="0"/>
              </a:rPr>
              <a:t>06</a:t>
            </a:r>
          </a:p>
        </p:txBody>
      </p:sp>
      <p:sp>
        <p:nvSpPr>
          <p:cNvPr id="17" name="Title 1">
            <a:extLst>
              <a:ext uri="{FF2B5EF4-FFF2-40B4-BE49-F238E27FC236}">
                <a16:creationId xmlns:a16="http://schemas.microsoft.com/office/drawing/2014/main" id="{2D547BD7-AC55-6C40-A7CB-C9142C95C562}"/>
              </a:ext>
            </a:extLst>
          </p:cNvPr>
          <p:cNvSpPr>
            <a:spLocks noGrp="1"/>
          </p:cNvSpPr>
          <p:nvPr>
            <p:ph type="title" hasCustomPrompt="1"/>
          </p:nvPr>
        </p:nvSpPr>
        <p:spPr>
          <a:xfrm>
            <a:off x="584200" y="4334637"/>
            <a:ext cx="7298437" cy="1015663"/>
          </a:xfrm>
        </p:spPr>
        <p:txBody>
          <a:bodyPr wrap="square" anchor="b" anchorCtr="0">
            <a:spAutoFit/>
          </a:bodyPr>
          <a:lstStyle>
            <a:lvl1pPr>
              <a:defRPr sz="6600" b="1" i="0" spc="0">
                <a:solidFill>
                  <a:schemeClr val="bg1"/>
                </a:solidFill>
                <a:latin typeface="Segoe UI Semibold" panose="020B0502040204020203" pitchFamily="34" charset="0"/>
                <a:cs typeface="Segoe UI Semibold" panose="020B0502040204020203" pitchFamily="34" charset="0"/>
              </a:defRPr>
            </a:lvl1pPr>
          </a:lstStyle>
          <a:p>
            <a:r>
              <a:rPr lang="en-US"/>
              <a:t>Click to add title</a:t>
            </a:r>
          </a:p>
        </p:txBody>
      </p:sp>
      <p:sp>
        <p:nvSpPr>
          <p:cNvPr id="18" name="Text Placeholder 4">
            <a:extLst>
              <a:ext uri="{FF2B5EF4-FFF2-40B4-BE49-F238E27FC236}">
                <a16:creationId xmlns:a16="http://schemas.microsoft.com/office/drawing/2014/main" id="{AB99E381-3208-0344-80A7-E40B82122804}"/>
              </a:ext>
            </a:extLst>
          </p:cNvPr>
          <p:cNvSpPr>
            <a:spLocks noGrp="1"/>
          </p:cNvSpPr>
          <p:nvPr>
            <p:ph type="body" sz="quarter" idx="12" hasCustomPrompt="1"/>
          </p:nvPr>
        </p:nvSpPr>
        <p:spPr>
          <a:xfrm>
            <a:off x="582042" y="563462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cxnSp>
        <p:nvCxnSpPr>
          <p:cNvPr id="19" name="Straight Connector 18">
            <a:extLst>
              <a:ext uri="{FF2B5EF4-FFF2-40B4-BE49-F238E27FC236}">
                <a16:creationId xmlns:a16="http://schemas.microsoft.com/office/drawing/2014/main" id="{16446209-32A2-0D4B-A02D-6E6C8AE47D6F}"/>
              </a:ext>
            </a:extLst>
          </p:cNvPr>
          <p:cNvCxnSpPr>
            <a:cxnSpLocks/>
          </p:cNvCxnSpPr>
          <p:nvPr userDrawn="1"/>
        </p:nvCxnSpPr>
        <p:spPr>
          <a:xfrm>
            <a:off x="584200" y="6267088"/>
            <a:ext cx="11025188" cy="0"/>
          </a:xfrm>
          <a:prstGeom prst="line">
            <a:avLst/>
          </a:prstGeom>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Footer Placeholder 3">
            <a:extLst>
              <a:ext uri="{FF2B5EF4-FFF2-40B4-BE49-F238E27FC236}">
                <a16:creationId xmlns:a16="http://schemas.microsoft.com/office/drawing/2014/main" id="{E0746CF9-0210-E241-8CC0-D4536C169E5A}"/>
              </a:ext>
            </a:extLst>
          </p:cNvPr>
          <p:cNvSpPr txBox="1">
            <a:spLocks/>
          </p:cNvSpPr>
          <p:nvPr userDrawn="1"/>
        </p:nvSpPr>
        <p:spPr>
          <a:xfrm>
            <a:off x="7492980" y="6439663"/>
            <a:ext cx="4114839" cy="124650"/>
          </a:xfrm>
          <a:prstGeom prst="rect">
            <a:avLst/>
          </a:prstGeom>
          <a:noFill/>
        </p:spPr>
        <p:txBody>
          <a:bodyPr wrap="square" lIns="0" tIns="0" rIns="0" bIns="0" rtlCol="0">
            <a:spAutoFit/>
          </a:bodyPr>
          <a:lstStyle>
            <a:defPPr>
              <a:defRPr lang="en-US"/>
            </a:defPPr>
            <a:lvl1pPr algn="r" defTabSz="914225">
              <a:lnSpc>
                <a:spcPct val="90000"/>
              </a:lnSpc>
              <a:spcAft>
                <a:spcPts val="600"/>
              </a:spcAft>
              <a:defRPr sz="900">
                <a:solidFill>
                  <a:schemeClr val="accent6"/>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225" rtl="0" eaLnBrk="1" fontAlgn="auto" latinLnBrk="0" hangingPunct="1">
              <a:lnSpc>
                <a:spcPct val="90000"/>
              </a:lnSpc>
              <a:spcBef>
                <a:spcPts val="0"/>
              </a:spcBef>
              <a:spcAft>
                <a:spcPts val="600"/>
              </a:spcAft>
              <a:buClrTx/>
              <a:buSzTx/>
              <a:buFontTx/>
              <a:buNone/>
              <a:tabLst/>
              <a:defRPr/>
            </a:pPr>
            <a:r>
              <a:rPr kumimoji="0" lang="en-US" sz="900" b="0" i="0" u="none" strike="noStrike" kern="1200" cap="none" spc="0" normalizeH="0" baseline="0" noProof="0">
                <a:ln>
                  <a:noFill/>
                </a:ln>
                <a:solidFill>
                  <a:srgbClr val="FFFFFF"/>
                </a:solidFill>
                <a:effectLst/>
                <a:uLnTx/>
                <a:uFillTx/>
                <a:latin typeface="Segoe UI"/>
                <a:ea typeface="+mn-ea"/>
                <a:cs typeface="+mn-cs"/>
              </a:rPr>
              <a:t>Microsoft Confidential – Internal only </a:t>
            </a:r>
            <a:fld id="{CDA8CF92-FC37-A64A-8AA4-5DF2C811E7A1}" type="slidenum">
              <a:rPr kumimoji="0" lang="en-US" sz="900" b="0" i="0" u="none" strike="noStrike" kern="1200" cap="none" spc="0" normalizeH="0" baseline="0" noProof="0" smtClean="0">
                <a:ln>
                  <a:noFill/>
                </a:ln>
                <a:solidFill>
                  <a:srgbClr val="FFFFFF"/>
                </a:solidFill>
                <a:effectLst/>
                <a:uLnTx/>
                <a:uFillTx/>
                <a:latin typeface="Segoe UI"/>
                <a:ea typeface="+mn-ea"/>
                <a:cs typeface="+mn-cs"/>
              </a:rPr>
              <a:pPr marL="0" marR="0" lvl="0" indent="0" algn="r" defTabSz="914225" rtl="0" eaLnBrk="1" fontAlgn="auto" latinLnBrk="0" hangingPunct="1">
                <a:lnSpc>
                  <a:spcPct val="90000"/>
                </a:lnSpc>
                <a:spcBef>
                  <a:spcPts val="0"/>
                </a:spcBef>
                <a:spcAft>
                  <a:spcPts val="600"/>
                </a:spcAft>
                <a:buClrTx/>
                <a:buSzTx/>
                <a:buFontTx/>
                <a:buNone/>
                <a:tabLst/>
                <a:defRPr/>
              </a:pPr>
              <a:t>‹#›</a:t>
            </a:fld>
            <a:endParaRPr kumimoji="0" lang="en-US" sz="9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594604687"/>
      </p:ext>
    </p:extLst>
  </p:cSld>
  <p:clrMapOvr>
    <a:masterClrMapping/>
  </p:clrMapOvr>
  <p:transition>
    <p:fade/>
  </p:transition>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A8330118-7E69-4295-8E46-2D3C12A6145D}"/>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5" name="Slide Number Placeholder 5">
            <a:extLst>
              <a:ext uri="{FF2B5EF4-FFF2-40B4-BE49-F238E27FC236}">
                <a16:creationId xmlns:a16="http://schemas.microsoft.com/office/drawing/2014/main" id="{05BBAA7F-5B33-4C2D-834A-3AA3431DEADD}"/>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88052479"/>
      </p:ext>
    </p:extLst>
  </p:cSld>
  <p:clrMapOvr>
    <a:masterClrMapping/>
  </p:clrMapOvr>
  <p:transition>
    <p:fade/>
  </p:transition>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Blank_Navy">
    <p:bg>
      <p:bgPr>
        <a:solidFill>
          <a:schemeClr val="accent2"/>
        </a:solidFill>
        <a:effectLst/>
      </p:bgPr>
    </p:bg>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F729F02E-C568-4079-80DB-8AF35FDEB748}"/>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Segoe UI"/>
                <a:ea typeface="+mn-ea"/>
                <a:cs typeface="+mn-cs"/>
              </a:rPr>
              <a:t>Microsoft Confidential</a:t>
            </a:r>
          </a:p>
        </p:txBody>
      </p:sp>
      <p:sp>
        <p:nvSpPr>
          <p:cNvPr id="4" name="Slide Number Placeholder 5">
            <a:extLst>
              <a:ext uri="{FF2B5EF4-FFF2-40B4-BE49-F238E27FC236}">
                <a16:creationId xmlns:a16="http://schemas.microsoft.com/office/drawing/2014/main" id="{96A942DB-9933-4199-B223-8A9AF3F212C7}"/>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FFFFFF"/>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55416767"/>
      </p:ext>
    </p:extLst>
  </p:cSld>
  <p:clrMapOvr>
    <a:masterClrMapping/>
  </p:clrMapOvr>
  <p:transition>
    <p:fade/>
  </p:transition>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8979C7A1-5DB9-493E-B3C9-715A64CE0317}"/>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Segoe UI"/>
                <a:ea typeface="+mn-ea"/>
                <a:cs typeface="+mn-cs"/>
              </a:rPr>
              <a:t>Microsoft Confidential</a:t>
            </a:r>
          </a:p>
        </p:txBody>
      </p:sp>
      <p:sp>
        <p:nvSpPr>
          <p:cNvPr id="4" name="Slide Number Placeholder 5">
            <a:extLst>
              <a:ext uri="{FF2B5EF4-FFF2-40B4-BE49-F238E27FC236}">
                <a16:creationId xmlns:a16="http://schemas.microsoft.com/office/drawing/2014/main" id="{013BE040-8B17-4BFF-A007-D82BBBEDF8BE}"/>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FFFFFF"/>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132594839"/>
      </p:ext>
    </p:extLst>
  </p:cSld>
  <p:clrMapOvr>
    <a:masterClrMapping/>
  </p:clrMapOvr>
  <p:transition>
    <p:fade/>
  </p:transition>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_Green">
    <p:bg>
      <p:bgPr>
        <a:solidFill>
          <a:schemeClr val="accent4"/>
        </a:solidFill>
        <a:effectLst/>
      </p:bgPr>
    </p:bg>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69CC2AF9-DDBE-4701-8765-2DD4889CA32A}"/>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Segoe UI"/>
                <a:ea typeface="+mn-ea"/>
                <a:cs typeface="+mn-cs"/>
              </a:rPr>
              <a:t>Microsoft Confidential</a:t>
            </a:r>
          </a:p>
        </p:txBody>
      </p:sp>
      <p:sp>
        <p:nvSpPr>
          <p:cNvPr id="4" name="Slide Number Placeholder 5">
            <a:extLst>
              <a:ext uri="{FF2B5EF4-FFF2-40B4-BE49-F238E27FC236}">
                <a16:creationId xmlns:a16="http://schemas.microsoft.com/office/drawing/2014/main" id="{5B23B171-018F-4FCA-888B-6B7146E7C9CD}"/>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FFFFFF"/>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968500365"/>
      </p:ext>
    </p:extLst>
  </p:cSld>
  <p:clrMapOvr>
    <a:masterClrMapping/>
  </p:clrMapOvr>
  <p:transition>
    <p:fade/>
  </p:transition>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_Numbered_Content">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682348"/>
            <a:ext cx="159543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38400" y="1682348"/>
            <a:ext cx="162718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17259" y="1682348"/>
            <a:ext cx="1645987"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133759" y="1682348"/>
            <a:ext cx="1701695"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000999" y="1682348"/>
            <a:ext cx="1719262"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9867900" y="1682348"/>
            <a:ext cx="174148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4035023"/>
            <a:ext cx="159543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38400" y="4035023"/>
            <a:ext cx="162718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17259" y="4035023"/>
            <a:ext cx="1645987"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133759" y="4035023"/>
            <a:ext cx="1701695"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000999" y="4035023"/>
            <a:ext cx="1719262"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9867900" y="4035023"/>
            <a:ext cx="174148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71500" y="2382803"/>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38400" y="2382803"/>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05300" y="2382803"/>
            <a:ext cx="17145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134100" y="2382803"/>
            <a:ext cx="1752599"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001000" y="2382803"/>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9867900" y="2382803"/>
            <a:ext cx="1741488"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754780"/>
            <a:ext cx="17399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38400" y="4754780"/>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05300" y="4754780"/>
            <a:ext cx="17145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134100" y="4754780"/>
            <a:ext cx="1752599"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001000" y="4754780"/>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9867900" y="4754780"/>
            <a:ext cx="1741488"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263373"/>
            <a:ext cx="17399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38400" y="2263373"/>
            <a:ext cx="17526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13488" y="2260900"/>
            <a:ext cx="1706312"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134206" y="2263373"/>
            <a:ext cx="1752494"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7997572" y="2263373"/>
            <a:ext cx="1722691"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610764"/>
            <a:ext cx="17399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38400" y="4610764"/>
            <a:ext cx="17526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13488" y="4608291"/>
            <a:ext cx="1706312"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134206" y="4610764"/>
            <a:ext cx="1752494"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7997572" y="4610764"/>
            <a:ext cx="175602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6214ADD-C013-AD4B-9259-B4C0DF103505}"/>
              </a:ext>
            </a:extLst>
          </p:cNvPr>
          <p:cNvCxnSpPr>
            <a:cxnSpLocks/>
          </p:cNvCxnSpPr>
          <p:nvPr userDrawn="1"/>
        </p:nvCxnSpPr>
        <p:spPr>
          <a:xfrm>
            <a:off x="9886697" y="2252487"/>
            <a:ext cx="1722691"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60070C8-183F-C043-835B-D2D13758DA7B}"/>
              </a:ext>
            </a:extLst>
          </p:cNvPr>
          <p:cNvCxnSpPr>
            <a:cxnSpLocks/>
          </p:cNvCxnSpPr>
          <p:nvPr userDrawn="1"/>
        </p:nvCxnSpPr>
        <p:spPr>
          <a:xfrm>
            <a:off x="9886697" y="4599878"/>
            <a:ext cx="1722691"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A121B5B0-D86E-714A-AD4D-AE5C81179484}"/>
              </a:ext>
            </a:extLst>
          </p:cNvPr>
          <p:cNvSpPr>
            <a:spLocks noGrp="1"/>
          </p:cNvSpPr>
          <p:nvPr>
            <p:ph type="title"/>
          </p:nvPr>
        </p:nvSpPr>
        <p:spPr>
          <a:xfrm>
            <a:off x="575481" y="599436"/>
            <a:ext cx="11018520" cy="677108"/>
          </a:xfrm>
        </p:spPr>
        <p:txBody>
          <a:bodyPr/>
          <a:lstStyle>
            <a:lvl1pPr algn="l" defTabSz="932742" rtl="0" eaLnBrk="1" latinLnBrk="0" hangingPunct="1">
              <a:lnSpc>
                <a:spcPct val="100000"/>
              </a:lnSpc>
              <a:spcBef>
                <a:spcPct val="0"/>
              </a:spcBef>
              <a:buNone/>
              <a:defRPr lang="en-US" sz="4400" b="0" kern="1200" cap="none" spc="0" baseline="0" dirty="0">
                <a:ln w="3175">
                  <a:noFill/>
                </a:ln>
                <a:solidFill>
                  <a:schemeClr val="tx2"/>
                </a:solidFill>
                <a:effectLst/>
                <a:latin typeface="+mj-lt"/>
                <a:ea typeface="+mn-ea"/>
                <a:cs typeface="Segoe UI" pitchFamily="34" charset="0"/>
              </a:defRPr>
            </a:lvl1pPr>
          </a:lstStyle>
          <a:p>
            <a:r>
              <a:rPr lang="en-US"/>
              <a:t>Click to edit Master title style</a:t>
            </a:r>
          </a:p>
        </p:txBody>
      </p:sp>
      <p:sp>
        <p:nvSpPr>
          <p:cNvPr id="41" name="Footer Placeholder 4">
            <a:extLst>
              <a:ext uri="{FF2B5EF4-FFF2-40B4-BE49-F238E27FC236}">
                <a16:creationId xmlns:a16="http://schemas.microsoft.com/office/drawing/2014/main" id="{2533A365-6B39-4527-855B-F6BC2552BB05}"/>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42" name="Slide Number Placeholder 5">
            <a:extLst>
              <a:ext uri="{FF2B5EF4-FFF2-40B4-BE49-F238E27FC236}">
                <a16:creationId xmlns:a16="http://schemas.microsoft.com/office/drawing/2014/main" id="{F34E0601-1B6B-4C1C-BC8D-DB3DC9ACA0E6}"/>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4236918864"/>
      </p:ext>
    </p:extLst>
  </p:cSld>
  <p:clrMapOvr>
    <a:masterClrMapping/>
  </p:clrMapOvr>
  <p:transition>
    <p:fade/>
  </p:transition>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_Month_Content">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682348"/>
            <a:ext cx="159543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38400" y="1682348"/>
            <a:ext cx="162718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17259" y="1682348"/>
            <a:ext cx="1645987"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133759" y="1682348"/>
            <a:ext cx="1701695"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000999" y="1682348"/>
            <a:ext cx="1719262"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9867900" y="1682348"/>
            <a:ext cx="174148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4035023"/>
            <a:ext cx="159543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38400" y="4035023"/>
            <a:ext cx="162718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17259" y="4035023"/>
            <a:ext cx="1645987"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Sept</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133759" y="4035023"/>
            <a:ext cx="1701695"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000999" y="4035023"/>
            <a:ext cx="1719262"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9867900" y="4035023"/>
            <a:ext cx="1741488" cy="581025"/>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srgbClr val="243A5E"/>
                </a:solidFill>
                <a:effectLst/>
                <a:uLnTx/>
                <a:uFillTx/>
                <a:latin typeface="Segoe UI Semibold"/>
                <a:ea typeface="+mn-ea"/>
                <a:cs typeface="+mn-cs"/>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71500" y="2382803"/>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38400" y="2382803"/>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05300" y="2382803"/>
            <a:ext cx="17145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134100" y="2382803"/>
            <a:ext cx="1752599"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001000" y="2382803"/>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9867900" y="2382803"/>
            <a:ext cx="1741488"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754780"/>
            <a:ext cx="17399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38400" y="4754780"/>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05300" y="4754780"/>
            <a:ext cx="17145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134100" y="4754780"/>
            <a:ext cx="1752599"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001000" y="4754780"/>
            <a:ext cx="1719263"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9867900" y="4754780"/>
            <a:ext cx="1741488"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263373"/>
            <a:ext cx="17399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38400" y="2263373"/>
            <a:ext cx="17526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13488" y="2260900"/>
            <a:ext cx="1706312"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134206" y="2263373"/>
            <a:ext cx="1752494"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7997572" y="2263373"/>
            <a:ext cx="1722691"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610764"/>
            <a:ext cx="17399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38400" y="4610764"/>
            <a:ext cx="17526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13488" y="4608291"/>
            <a:ext cx="1706312"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134206" y="4610764"/>
            <a:ext cx="1752494"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7997572" y="4610764"/>
            <a:ext cx="175602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6214ADD-C013-AD4B-9259-B4C0DF103505}"/>
              </a:ext>
            </a:extLst>
          </p:cNvPr>
          <p:cNvCxnSpPr>
            <a:cxnSpLocks/>
          </p:cNvCxnSpPr>
          <p:nvPr userDrawn="1"/>
        </p:nvCxnSpPr>
        <p:spPr>
          <a:xfrm>
            <a:off x="9886697" y="2252487"/>
            <a:ext cx="1722691"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60070C8-183F-C043-835B-D2D13758DA7B}"/>
              </a:ext>
            </a:extLst>
          </p:cNvPr>
          <p:cNvCxnSpPr>
            <a:cxnSpLocks/>
          </p:cNvCxnSpPr>
          <p:nvPr userDrawn="1"/>
        </p:nvCxnSpPr>
        <p:spPr>
          <a:xfrm>
            <a:off x="9886697" y="4599878"/>
            <a:ext cx="1722691"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A121B5B0-D86E-714A-AD4D-AE5C81179484}"/>
              </a:ext>
            </a:extLst>
          </p:cNvPr>
          <p:cNvSpPr>
            <a:spLocks noGrp="1"/>
          </p:cNvSpPr>
          <p:nvPr>
            <p:ph type="title"/>
          </p:nvPr>
        </p:nvSpPr>
        <p:spPr>
          <a:xfrm>
            <a:off x="575481" y="599436"/>
            <a:ext cx="11018520" cy="677108"/>
          </a:xfrm>
        </p:spPr>
        <p:txBody>
          <a:bodyPr/>
          <a:lstStyle>
            <a:lvl1pPr algn="l" defTabSz="932742" rtl="0" eaLnBrk="1" latinLnBrk="0" hangingPunct="1">
              <a:lnSpc>
                <a:spcPct val="100000"/>
              </a:lnSpc>
              <a:spcBef>
                <a:spcPct val="0"/>
              </a:spcBef>
              <a:buNone/>
              <a:defRPr lang="en-US" sz="4400" b="0" kern="1200" cap="none" spc="0" baseline="0" dirty="0">
                <a:ln w="3175">
                  <a:noFill/>
                </a:ln>
                <a:solidFill>
                  <a:schemeClr val="tx2"/>
                </a:solidFill>
                <a:effectLst/>
                <a:latin typeface="+mj-lt"/>
                <a:ea typeface="+mn-ea"/>
                <a:cs typeface="Segoe UI" pitchFamily="34" charset="0"/>
              </a:defRPr>
            </a:lvl1pPr>
          </a:lstStyle>
          <a:p>
            <a:r>
              <a:rPr lang="en-US"/>
              <a:t>Click to edit Master title style</a:t>
            </a:r>
          </a:p>
        </p:txBody>
      </p:sp>
      <p:sp>
        <p:nvSpPr>
          <p:cNvPr id="41" name="Footer Placeholder 4">
            <a:extLst>
              <a:ext uri="{FF2B5EF4-FFF2-40B4-BE49-F238E27FC236}">
                <a16:creationId xmlns:a16="http://schemas.microsoft.com/office/drawing/2014/main" id="{1CB59D0E-3483-4788-94CE-219A5C05F734}"/>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42" name="Slide Number Placeholder 5">
            <a:extLst>
              <a:ext uri="{FF2B5EF4-FFF2-40B4-BE49-F238E27FC236}">
                <a16:creationId xmlns:a16="http://schemas.microsoft.com/office/drawing/2014/main" id="{26E36EA7-CB06-4ADF-8688-B244FE6316DF}"/>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96793579"/>
      </p:ext>
    </p:extLst>
  </p:cSld>
  <p:clrMapOvr>
    <a:masterClrMapping/>
  </p:clrMapOvr>
  <p:transition>
    <p:fade/>
  </p:transition>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_Week_Content">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801504"/>
            <a:ext cx="1595438"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38400" y="1801504"/>
            <a:ext cx="1627188"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17258" y="1801504"/>
            <a:ext cx="1645987"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133758" y="1801504"/>
            <a:ext cx="1701695"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000999" y="1801504"/>
            <a:ext cx="1719262"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9867900" y="1801504"/>
            <a:ext cx="1741488"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4154179"/>
            <a:ext cx="1595438"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38400" y="4154179"/>
            <a:ext cx="1627188"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17258" y="4154179"/>
            <a:ext cx="1645987"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133758" y="4154179"/>
            <a:ext cx="1701695"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000999" y="4154179"/>
            <a:ext cx="1719262"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9867900" y="4154179"/>
            <a:ext cx="1741488" cy="461869"/>
          </a:xfrm>
          <a:prstGeom prst="rect">
            <a:avLst/>
          </a:prstGeom>
          <a:noFill/>
        </p:spPr>
        <p:txBody>
          <a:bodyPr wrap="square" lIns="9000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43A5E"/>
                </a:solidFill>
                <a:effectLst/>
                <a:uLnTx/>
                <a:uFillTx/>
                <a:latin typeface="Segoe UI Semibold"/>
                <a:ea typeface="+mn-ea"/>
                <a:cs typeface="+mn-cs"/>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71500" y="2382803"/>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38400" y="2382803"/>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05300" y="2382803"/>
            <a:ext cx="17145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134100" y="2382803"/>
            <a:ext cx="1752599"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001000" y="2382803"/>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9867900" y="2382803"/>
            <a:ext cx="1741488"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754780"/>
            <a:ext cx="17399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38400" y="4754780"/>
            <a:ext cx="17526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05300" y="4754780"/>
            <a:ext cx="1714500"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134100" y="4754780"/>
            <a:ext cx="1752599"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001000" y="4754780"/>
            <a:ext cx="1719263"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9867900" y="4754780"/>
            <a:ext cx="1741488" cy="430887"/>
          </a:xfrm>
        </p:spPr>
        <p:txBody>
          <a:bodyPr lIns="90000" anchor="t"/>
          <a:lstStyle>
            <a:lvl1pPr marL="0" indent="0">
              <a:buSzPct val="90000"/>
              <a:buFont typeface="Wingdings" pitchFamily="2" charset="2"/>
              <a:buNone/>
              <a:tabLst/>
              <a:defRPr sz="1400">
                <a:solidFill>
                  <a:schemeClr val="accent6"/>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263373"/>
            <a:ext cx="17399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38400" y="2263373"/>
            <a:ext cx="17526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13488" y="2260900"/>
            <a:ext cx="1706312"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134206" y="2263373"/>
            <a:ext cx="1752494"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7997572" y="2263373"/>
            <a:ext cx="1722691"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610764"/>
            <a:ext cx="17399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38400" y="4610764"/>
            <a:ext cx="1752600"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13488" y="4608291"/>
            <a:ext cx="1706312"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134206" y="4610764"/>
            <a:ext cx="1752494"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7997572" y="4610764"/>
            <a:ext cx="175602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6214ADD-C013-AD4B-9259-B4C0DF103505}"/>
              </a:ext>
            </a:extLst>
          </p:cNvPr>
          <p:cNvCxnSpPr>
            <a:cxnSpLocks/>
          </p:cNvCxnSpPr>
          <p:nvPr userDrawn="1"/>
        </p:nvCxnSpPr>
        <p:spPr>
          <a:xfrm>
            <a:off x="9886697" y="2252487"/>
            <a:ext cx="1722691"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60070C8-183F-C043-835B-D2D13758DA7B}"/>
              </a:ext>
            </a:extLst>
          </p:cNvPr>
          <p:cNvCxnSpPr>
            <a:cxnSpLocks/>
          </p:cNvCxnSpPr>
          <p:nvPr userDrawn="1"/>
        </p:nvCxnSpPr>
        <p:spPr>
          <a:xfrm>
            <a:off x="9886697" y="4599878"/>
            <a:ext cx="1722691"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A121B5B0-D86E-714A-AD4D-AE5C81179484}"/>
              </a:ext>
            </a:extLst>
          </p:cNvPr>
          <p:cNvSpPr>
            <a:spLocks noGrp="1"/>
          </p:cNvSpPr>
          <p:nvPr>
            <p:ph type="title"/>
          </p:nvPr>
        </p:nvSpPr>
        <p:spPr>
          <a:xfrm>
            <a:off x="575481" y="599436"/>
            <a:ext cx="11018520" cy="677108"/>
          </a:xfrm>
        </p:spPr>
        <p:txBody>
          <a:bodyPr/>
          <a:lstStyle>
            <a:lvl1pPr algn="l" defTabSz="932742" rtl="0" eaLnBrk="1" latinLnBrk="0" hangingPunct="1">
              <a:lnSpc>
                <a:spcPct val="100000"/>
              </a:lnSpc>
              <a:spcBef>
                <a:spcPct val="0"/>
              </a:spcBef>
              <a:buNone/>
              <a:defRPr lang="en-US" sz="4400" b="0" kern="1200" cap="none" spc="0" baseline="0" dirty="0">
                <a:ln w="3175">
                  <a:noFill/>
                </a:ln>
                <a:solidFill>
                  <a:schemeClr val="tx2"/>
                </a:solidFill>
                <a:effectLst/>
                <a:latin typeface="+mj-lt"/>
                <a:ea typeface="+mn-ea"/>
                <a:cs typeface="Segoe UI" pitchFamily="34" charset="0"/>
              </a:defRPr>
            </a:lvl1pPr>
          </a:lstStyle>
          <a:p>
            <a:r>
              <a:rPr lang="en-US"/>
              <a:t>Click to edit Master title style</a:t>
            </a:r>
          </a:p>
        </p:txBody>
      </p:sp>
      <p:sp>
        <p:nvSpPr>
          <p:cNvPr id="41" name="Footer Placeholder 4">
            <a:extLst>
              <a:ext uri="{FF2B5EF4-FFF2-40B4-BE49-F238E27FC236}">
                <a16:creationId xmlns:a16="http://schemas.microsoft.com/office/drawing/2014/main" id="{878CC1B1-AA6B-463B-A774-049792B3AC10}"/>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42" name="Slide Number Placeholder 5">
            <a:extLst>
              <a:ext uri="{FF2B5EF4-FFF2-40B4-BE49-F238E27FC236}">
                <a16:creationId xmlns:a16="http://schemas.microsoft.com/office/drawing/2014/main" id="{028E4364-080D-4863-8D44-AEE3D29D134E}"/>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986682589"/>
      </p:ext>
    </p:extLst>
  </p:cSld>
  <p:clrMapOvr>
    <a:masterClrMapping/>
  </p:clrMapOvr>
  <p:transition>
    <p:fade/>
  </p:transition>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599436"/>
            <a:ext cx="11018520" cy="553998"/>
          </a:xfrm>
        </p:spPr>
        <p:txBody>
          <a:bodyPr/>
          <a:lstStyle>
            <a:lvl1pPr algn="l" defTabSz="932742" rtl="0" eaLnBrk="1" latinLnBrk="0" hangingPunct="1">
              <a:lnSpc>
                <a:spcPct val="100000"/>
              </a:lnSpc>
              <a:spcBef>
                <a:spcPct val="0"/>
              </a:spcBef>
              <a:buNone/>
              <a:defRPr lang="en-US" sz="3600" b="0" kern="1200" cap="none" spc="0" baseline="0" dirty="0">
                <a:ln w="3175">
                  <a:noFill/>
                </a:ln>
                <a:solidFill>
                  <a:schemeClr val="bg1"/>
                </a:solidFill>
                <a:effectLst/>
                <a:latin typeface="+mj-lt"/>
                <a:ea typeface="+mn-ea"/>
                <a:cs typeface="Segoe UI" pitchFamily="34" charset="0"/>
              </a:defRPr>
            </a:lvl1pPr>
          </a:lstStyle>
          <a:p>
            <a:r>
              <a:rPr lang="en-US"/>
              <a:t>Click to edit Master title style</a:t>
            </a:r>
          </a:p>
        </p:txBody>
      </p:sp>
      <p:sp>
        <p:nvSpPr>
          <p:cNvPr id="7" name="Text Placeholder 6">
            <a:extLst>
              <a:ext uri="{FF2B5EF4-FFF2-40B4-BE49-F238E27FC236}">
                <a16:creationId xmlns:a16="http://schemas.microsoft.com/office/drawing/2014/main" id="{3501B1E1-4A0C-4426-8AC4-8B354CF116CE}"/>
              </a:ext>
            </a:extLst>
          </p:cNvPr>
          <p:cNvSpPr>
            <a:spLocks noGrp="1"/>
          </p:cNvSpPr>
          <p:nvPr>
            <p:ph type="body" sz="quarter" idx="10" hasCustomPrompt="1"/>
          </p:nvPr>
        </p:nvSpPr>
        <p:spPr>
          <a:xfrm>
            <a:off x="0" y="6294769"/>
            <a:ext cx="12192000" cy="563231"/>
          </a:xfrm>
          <a:solidFill>
            <a:srgbClr val="FFFF99"/>
          </a:solidFill>
        </p:spPr>
        <p:txBody>
          <a:bodyPr lIns="91440" tIns="91440" rIns="91440" bIns="91440">
            <a:noAutofit/>
          </a:bodyPr>
          <a:lstStyle>
            <a:lvl1pPr marL="0" indent="0" algn="r">
              <a:buNone/>
              <a:defRPr sz="2400"/>
            </a:lvl1pPr>
          </a:lstStyle>
          <a:p>
            <a:pPr lvl="0"/>
            <a:r>
              <a:rPr lang="en-US"/>
              <a:t>Next</a:t>
            </a:r>
          </a:p>
        </p:txBody>
      </p:sp>
    </p:spTree>
    <p:extLst>
      <p:ext uri="{BB962C8B-B14F-4D97-AF65-F5344CB8AC3E}">
        <p14:creationId xmlns:p14="http://schemas.microsoft.com/office/powerpoint/2010/main" val="1287484104"/>
      </p:ext>
    </p:extLst>
  </p:cSld>
  <p:clrMapOvr>
    <a:masterClrMapping/>
  </p:clrMapOvr>
  <p:transition>
    <p:fade/>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599436"/>
            <a:ext cx="11018520" cy="553998"/>
          </a:xfrm>
        </p:spPr>
        <p:txBody>
          <a:bodyPr/>
          <a:lstStyle>
            <a:lvl1pPr algn="l" defTabSz="932742" rtl="0" eaLnBrk="1" latinLnBrk="0" hangingPunct="1">
              <a:lnSpc>
                <a:spcPct val="100000"/>
              </a:lnSpc>
              <a:spcBef>
                <a:spcPct val="0"/>
              </a:spcBef>
              <a:buNone/>
              <a:defRPr lang="en-US" sz="3600" b="0" kern="1200" cap="none" spc="0" baseline="0" dirty="0">
                <a:ln w="3175">
                  <a:noFill/>
                </a:ln>
                <a:solidFill>
                  <a:schemeClr val="tx2"/>
                </a:solidFill>
                <a:effectLst/>
                <a:latin typeface="+mj-lt"/>
                <a:ea typeface="+mn-ea"/>
                <a:cs typeface="Segoe UI" pitchFamily="34" charset="0"/>
              </a:defRPr>
            </a:lvl1pPr>
          </a:lstStyle>
          <a:p>
            <a:r>
              <a:rPr lang="en-US"/>
              <a:t>Click to edit Master title style</a:t>
            </a:r>
          </a:p>
        </p:txBody>
      </p:sp>
      <p:sp>
        <p:nvSpPr>
          <p:cNvPr id="3" name="Footer Placeholder 4">
            <a:extLst>
              <a:ext uri="{FF2B5EF4-FFF2-40B4-BE49-F238E27FC236}">
                <a16:creationId xmlns:a16="http://schemas.microsoft.com/office/drawing/2014/main" id="{3CB9224E-20A8-4184-BE63-F7ADC102413F}"/>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4" name="Slide Number Placeholder 5">
            <a:extLst>
              <a:ext uri="{FF2B5EF4-FFF2-40B4-BE49-F238E27FC236}">
                <a16:creationId xmlns:a16="http://schemas.microsoft.com/office/drawing/2014/main" id="{ACDA2FAA-F591-4C59-93CB-5FDE50ECC642}"/>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16598874"/>
      </p:ext>
    </p:extLst>
  </p:cSld>
  <p:clrMapOvr>
    <a:masterClrMapping/>
  </p:clrMapOvr>
  <p:transition>
    <p:fade/>
  </p:transition>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You">
    <p:bg>
      <p:bgPr>
        <a:solidFill>
          <a:schemeClr val="accent2"/>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5" name="Title 1">
            <a:extLst>
              <a:ext uri="{FF2B5EF4-FFF2-40B4-BE49-F238E27FC236}">
                <a16:creationId xmlns:a16="http://schemas.microsoft.com/office/drawing/2014/main" id="{FA05CAAB-C386-EF47-9672-99832E904412}"/>
              </a:ext>
            </a:extLst>
          </p:cNvPr>
          <p:cNvSpPr>
            <a:spLocks noGrp="1"/>
          </p:cNvSpPr>
          <p:nvPr>
            <p:ph type="title" hasCustomPrompt="1"/>
          </p:nvPr>
        </p:nvSpPr>
        <p:spPr>
          <a:xfrm>
            <a:off x="584200" y="4075330"/>
            <a:ext cx="7298437" cy="1015663"/>
          </a:xfrm>
        </p:spPr>
        <p:txBody>
          <a:bodyPr wrap="square" anchor="b" anchorCtr="0">
            <a:spAutoFit/>
          </a:bodyPr>
          <a:lstStyle>
            <a:lvl1pPr>
              <a:defRPr sz="6600" b="1" i="0" spc="0">
                <a:solidFill>
                  <a:schemeClr val="tx1"/>
                </a:solidFill>
                <a:latin typeface="Segoe UI Semibold" panose="020B0502040204020203" pitchFamily="34" charset="0"/>
                <a:cs typeface="Segoe UI Semibold" panose="020B0502040204020203" pitchFamily="34" charset="0"/>
              </a:defRPr>
            </a:lvl1pPr>
          </a:lstStyle>
          <a:p>
            <a:r>
              <a:rPr lang="en-US"/>
              <a:t>Thank you.</a:t>
            </a:r>
          </a:p>
        </p:txBody>
      </p:sp>
      <p:cxnSp>
        <p:nvCxnSpPr>
          <p:cNvPr id="6" name="Straight Connector 5">
            <a:extLst>
              <a:ext uri="{FF2B5EF4-FFF2-40B4-BE49-F238E27FC236}">
                <a16:creationId xmlns:a16="http://schemas.microsoft.com/office/drawing/2014/main" id="{88EA4229-0086-E64D-A616-33062EF62B34}"/>
              </a:ext>
            </a:extLst>
          </p:cNvPr>
          <p:cNvCxnSpPr>
            <a:cxnSpLocks/>
          </p:cNvCxnSpPr>
          <p:nvPr userDrawn="1"/>
        </p:nvCxnSpPr>
        <p:spPr>
          <a:xfrm>
            <a:off x="584200" y="6007781"/>
            <a:ext cx="11025188" cy="0"/>
          </a:xfrm>
          <a:prstGeom prst="line">
            <a:avLst/>
          </a:prstGeom>
          <a:ln w="127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9" name="Footer Placeholder 4">
            <a:extLst>
              <a:ext uri="{FF2B5EF4-FFF2-40B4-BE49-F238E27FC236}">
                <a16:creationId xmlns:a16="http://schemas.microsoft.com/office/drawing/2014/main" id="{F990A1EA-0184-4AE1-8858-D03AFEEF9B8A}"/>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Segoe UI"/>
                <a:ea typeface="+mn-ea"/>
                <a:cs typeface="+mn-cs"/>
              </a:rPr>
              <a:t>Microsoft Confidential</a:t>
            </a:r>
          </a:p>
        </p:txBody>
      </p:sp>
      <p:sp>
        <p:nvSpPr>
          <p:cNvPr id="10" name="Slide Number Placeholder 5">
            <a:extLst>
              <a:ext uri="{FF2B5EF4-FFF2-40B4-BE49-F238E27FC236}">
                <a16:creationId xmlns:a16="http://schemas.microsoft.com/office/drawing/2014/main" id="{162410B6-6E3D-4CB2-A003-281A600A92F3}"/>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FFFFFF"/>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8692974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Only_Blue Bar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BA4EE01-A11E-4E94-BD8C-0E370CC84335}"/>
              </a:ext>
              <a:ext uri="{C183D7F6-B498-43B3-948B-1728B52AA6E4}">
                <adec:decorative xmlns:adec="http://schemas.microsoft.com/office/drawing/2017/decorative" val="1"/>
              </a:ext>
            </a:extLst>
          </p:cNvPr>
          <p:cNvSpPr/>
          <p:nvPr userDrawn="1"/>
        </p:nvSpPr>
        <p:spPr bwMode="auto">
          <a:xfrm>
            <a:off x="0" y="2"/>
            <a:ext cx="12192000" cy="159067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7" name="Rectangle 6">
            <a:extLst>
              <a:ext uri="{FF2B5EF4-FFF2-40B4-BE49-F238E27FC236}">
                <a16:creationId xmlns:a16="http://schemas.microsoft.com/office/drawing/2014/main" id="{849DBB57-EFF8-4672-A1A8-6F5D20C83EAE}"/>
              </a:ext>
              <a:ext uri="{C183D7F6-B498-43B3-948B-1728B52AA6E4}">
                <adec:decorative xmlns:adec="http://schemas.microsoft.com/office/drawing/2017/decorative" val="1"/>
              </a:ext>
            </a:extLst>
          </p:cNvPr>
          <p:cNvSpPr/>
          <p:nvPr userDrawn="1"/>
        </p:nvSpPr>
        <p:spPr bwMode="auto">
          <a:xfrm>
            <a:off x="0" y="1590676"/>
            <a:ext cx="12192000" cy="49232"/>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599436"/>
            <a:ext cx="11018520" cy="553998"/>
          </a:xfrm>
        </p:spPr>
        <p:txBody>
          <a:bodyPr/>
          <a:lstStyle>
            <a:lvl1pPr algn="l" defTabSz="932742" rtl="0" eaLnBrk="1" latinLnBrk="0" hangingPunct="1">
              <a:lnSpc>
                <a:spcPct val="100000"/>
              </a:lnSpc>
              <a:spcBef>
                <a:spcPct val="0"/>
              </a:spcBef>
              <a:buNone/>
              <a:defRPr lang="en-US" sz="3600" b="0" kern="1200" cap="none" spc="0" baseline="0" dirty="0">
                <a:ln w="3175">
                  <a:noFill/>
                </a:ln>
                <a:solidFill>
                  <a:schemeClr val="bg1"/>
                </a:solidFill>
                <a:effectLst/>
                <a:latin typeface="+mj-lt"/>
                <a:ea typeface="+mn-ea"/>
                <a:cs typeface="Segoe UI" pitchFamily="34" charset="0"/>
              </a:defRPr>
            </a:lvl1pPr>
          </a:lstStyle>
          <a:p>
            <a:r>
              <a:rPr lang="en-US"/>
              <a:t>Click to edit Master title style</a:t>
            </a:r>
          </a:p>
        </p:txBody>
      </p:sp>
      <p:sp>
        <p:nvSpPr>
          <p:cNvPr id="4" name="Footer Placeholder 4">
            <a:extLst>
              <a:ext uri="{FF2B5EF4-FFF2-40B4-BE49-F238E27FC236}">
                <a16:creationId xmlns:a16="http://schemas.microsoft.com/office/drawing/2014/main" id="{ACA47FE3-808F-4455-9116-CB304A57F6DA}"/>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5" name="Slide Number Placeholder 5">
            <a:extLst>
              <a:ext uri="{FF2B5EF4-FFF2-40B4-BE49-F238E27FC236}">
                <a16:creationId xmlns:a16="http://schemas.microsoft.com/office/drawing/2014/main" id="{29EA8DF5-0F38-4D7D-8A31-170AB79F5D9D}"/>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98249715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_Blue Bar_Placeholder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F141C64-E920-4DE9-A440-152373BCBA3E}"/>
              </a:ext>
              <a:ext uri="{C183D7F6-B498-43B3-948B-1728B52AA6E4}">
                <adec:decorative xmlns:adec="http://schemas.microsoft.com/office/drawing/2017/decorative" val="1"/>
              </a:ext>
            </a:extLst>
          </p:cNvPr>
          <p:cNvSpPr/>
          <p:nvPr/>
        </p:nvSpPr>
        <p:spPr bwMode="auto">
          <a:xfrm>
            <a:off x="0" y="2"/>
            <a:ext cx="12192000" cy="142904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599436"/>
            <a:ext cx="11018520" cy="553998"/>
          </a:xfrm>
        </p:spPr>
        <p:txBody>
          <a:bodyPr/>
          <a:lstStyle>
            <a:lvl1pPr algn="l" defTabSz="932742" rtl="0" eaLnBrk="1" latinLnBrk="0" hangingPunct="1">
              <a:lnSpc>
                <a:spcPct val="100000"/>
              </a:lnSpc>
              <a:spcBef>
                <a:spcPct val="0"/>
              </a:spcBef>
              <a:buNone/>
              <a:defRPr lang="en-US" sz="3600" b="0" kern="1200" cap="none" spc="0" baseline="0" dirty="0">
                <a:ln w="3175">
                  <a:noFill/>
                </a:ln>
                <a:solidFill>
                  <a:schemeClr val="bg1"/>
                </a:solidFill>
                <a:effectLst/>
                <a:latin typeface="+mj-lt"/>
                <a:ea typeface="+mn-ea"/>
                <a:cs typeface="Segoe UI" pitchFamily="34" charset="0"/>
              </a:defRPr>
            </a:lvl1pPr>
          </a:lstStyle>
          <a:p>
            <a:r>
              <a:rPr lang="en-US"/>
              <a:t>Click to edit Master title style</a:t>
            </a:r>
          </a:p>
        </p:txBody>
      </p:sp>
      <p:sp>
        <p:nvSpPr>
          <p:cNvPr id="3" name="Footer Placeholder 4">
            <a:extLst>
              <a:ext uri="{FF2B5EF4-FFF2-40B4-BE49-F238E27FC236}">
                <a16:creationId xmlns:a16="http://schemas.microsoft.com/office/drawing/2014/main" id="{3CB9224E-20A8-4184-BE63-F7ADC102413F}"/>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4" name="Slide Number Placeholder 5">
            <a:extLst>
              <a:ext uri="{FF2B5EF4-FFF2-40B4-BE49-F238E27FC236}">
                <a16:creationId xmlns:a16="http://schemas.microsoft.com/office/drawing/2014/main" id="{ACDA2FAA-F591-4C59-93CB-5FDE50ECC642}"/>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9" name="Content Placeholder 8">
            <a:extLst>
              <a:ext uri="{FF2B5EF4-FFF2-40B4-BE49-F238E27FC236}">
                <a16:creationId xmlns:a16="http://schemas.microsoft.com/office/drawing/2014/main" id="{42582AC2-DA98-4BCB-8380-34C382DED89F}"/>
              </a:ext>
            </a:extLst>
          </p:cNvPr>
          <p:cNvSpPr>
            <a:spLocks noGrp="1"/>
          </p:cNvSpPr>
          <p:nvPr>
            <p:ph sz="quarter" idx="10" hasCustomPrompt="1"/>
          </p:nvPr>
        </p:nvSpPr>
        <p:spPr>
          <a:xfrm>
            <a:off x="6019800" y="1871663"/>
            <a:ext cx="5600700" cy="4397375"/>
          </a:xfrm>
          <a:ln w="6350">
            <a:solidFill>
              <a:schemeClr val="bg1">
                <a:lumMod val="85000"/>
              </a:schemeClr>
            </a:solidFill>
          </a:ln>
        </p:spPr>
        <p:txBody>
          <a:bodyPr/>
          <a:lstStyle>
            <a:lvl1pPr marL="0" indent="0" algn="ctr">
              <a:buNone/>
              <a:defRPr sz="1800"/>
            </a:lvl1pPr>
          </a:lstStyle>
          <a:p>
            <a:pPr lvl="0"/>
            <a:r>
              <a:rPr lang="en-US"/>
              <a:t>Place holder for report and illustration </a:t>
            </a:r>
          </a:p>
        </p:txBody>
      </p:sp>
      <p:sp>
        <p:nvSpPr>
          <p:cNvPr id="11" name="Rectangle 10">
            <a:extLst>
              <a:ext uri="{FF2B5EF4-FFF2-40B4-BE49-F238E27FC236}">
                <a16:creationId xmlns:a16="http://schemas.microsoft.com/office/drawing/2014/main" id="{3CBE3747-AB42-4DD5-A33C-42C4A70E8A91}"/>
              </a:ext>
              <a:ext uri="{C183D7F6-B498-43B3-948B-1728B52AA6E4}">
                <adec:decorative xmlns:adec="http://schemas.microsoft.com/office/drawing/2017/decorative" val="1"/>
              </a:ext>
            </a:extLst>
          </p:cNvPr>
          <p:cNvSpPr/>
          <p:nvPr userDrawn="1"/>
        </p:nvSpPr>
        <p:spPr bwMode="auto">
          <a:xfrm>
            <a:off x="0" y="1429048"/>
            <a:ext cx="12192000" cy="49232"/>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45238226"/>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_Subtitle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599436"/>
            <a:ext cx="11018520" cy="553998"/>
          </a:xfrm>
        </p:spPr>
        <p:txBody>
          <a:bodyPr/>
          <a:lstStyle>
            <a:lvl1pPr algn="l" defTabSz="932742" rtl="0" eaLnBrk="1" latinLnBrk="0" hangingPunct="1">
              <a:lnSpc>
                <a:spcPct val="100000"/>
              </a:lnSpc>
              <a:spcBef>
                <a:spcPct val="0"/>
              </a:spcBef>
              <a:buNone/>
              <a:defRPr lang="en-US" sz="3600" b="0" kern="1200" cap="none" spc="0" baseline="0" dirty="0">
                <a:ln w="3175">
                  <a:noFill/>
                </a:ln>
                <a:solidFill>
                  <a:schemeClr val="tx2"/>
                </a:solidFill>
                <a:effectLst/>
                <a:latin typeface="+mj-lt"/>
                <a:ea typeface="+mn-ea"/>
                <a:cs typeface="Segoe UI" pitchFamily="34" charset="0"/>
              </a:defRPr>
            </a:lvl1pPr>
          </a:lstStyle>
          <a:p>
            <a:r>
              <a:rPr lang="en-US"/>
              <a:t>Click to edit Master title style</a:t>
            </a:r>
          </a:p>
        </p:txBody>
      </p:sp>
      <p:sp>
        <p:nvSpPr>
          <p:cNvPr id="3" name="Text Placeholder 4">
            <a:extLst>
              <a:ext uri="{FF2B5EF4-FFF2-40B4-BE49-F238E27FC236}">
                <a16:creationId xmlns:a16="http://schemas.microsoft.com/office/drawing/2014/main" id="{6EC02201-A897-0144-8522-F40E06456BE8}"/>
              </a:ext>
            </a:extLst>
          </p:cNvPr>
          <p:cNvSpPr>
            <a:spLocks noGrp="1"/>
          </p:cNvSpPr>
          <p:nvPr>
            <p:ph type="body" sz="quarter" idx="12" hasCustomPrompt="1"/>
          </p:nvPr>
        </p:nvSpPr>
        <p:spPr>
          <a:xfrm>
            <a:off x="584201" y="1310646"/>
            <a:ext cx="11018520" cy="276999"/>
          </a:xfrm>
          <a:noFill/>
        </p:spPr>
        <p:txBody>
          <a:bodyPr wrap="square" lIns="0" tIns="0" rIns="0" bIns="0">
            <a:spAutoFit/>
          </a:bodyPr>
          <a:lstStyle>
            <a:lvl1pPr marL="0" indent="0">
              <a:spcBef>
                <a:spcPts val="0"/>
              </a:spcBef>
              <a:buNone/>
              <a:defRPr sz="1800" spc="0" baseline="0">
                <a:solidFill>
                  <a:schemeClr val="accent6"/>
                </a:solidFill>
                <a:latin typeface="+mn-lt"/>
                <a:cs typeface="Segoe UI" panose="020B0502040204020203" pitchFamily="34" charset="0"/>
              </a:defRPr>
            </a:lvl1pPr>
          </a:lstStyle>
          <a:p>
            <a:pPr lvl="0"/>
            <a:r>
              <a:rPr lang="en-US"/>
              <a:t>Subtitle</a:t>
            </a:r>
          </a:p>
        </p:txBody>
      </p:sp>
      <p:sp>
        <p:nvSpPr>
          <p:cNvPr id="4" name="Footer Placeholder 4">
            <a:extLst>
              <a:ext uri="{FF2B5EF4-FFF2-40B4-BE49-F238E27FC236}">
                <a16:creationId xmlns:a16="http://schemas.microsoft.com/office/drawing/2014/main" id="{ACA47FE3-808F-4455-9116-CB304A57F6DA}"/>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5" name="Slide Number Placeholder 5">
            <a:extLst>
              <a:ext uri="{FF2B5EF4-FFF2-40B4-BE49-F238E27FC236}">
                <a16:creationId xmlns:a16="http://schemas.microsoft.com/office/drawing/2014/main" id="{29EA8DF5-0F38-4D7D-8A31-170AB79F5D9D}"/>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586230436"/>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_Subtitle_Blue Bar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BA4EE01-A11E-4E94-BD8C-0E370CC84335}"/>
              </a:ext>
              <a:ext uri="{C183D7F6-B498-43B3-948B-1728B52AA6E4}">
                <adec:decorative xmlns:adec="http://schemas.microsoft.com/office/drawing/2017/decorative" val="1"/>
              </a:ext>
            </a:extLst>
          </p:cNvPr>
          <p:cNvSpPr/>
          <p:nvPr userDrawn="1"/>
        </p:nvSpPr>
        <p:spPr bwMode="auto">
          <a:xfrm>
            <a:off x="0" y="1"/>
            <a:ext cx="12192000" cy="185782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7" name="Rectangle 6">
            <a:extLst>
              <a:ext uri="{FF2B5EF4-FFF2-40B4-BE49-F238E27FC236}">
                <a16:creationId xmlns:a16="http://schemas.microsoft.com/office/drawing/2014/main" id="{849DBB57-EFF8-4672-A1A8-6F5D20C83EAE}"/>
              </a:ext>
              <a:ext uri="{C183D7F6-B498-43B3-948B-1728B52AA6E4}">
                <adec:decorative xmlns:adec="http://schemas.microsoft.com/office/drawing/2017/decorative" val="1"/>
              </a:ext>
            </a:extLst>
          </p:cNvPr>
          <p:cNvSpPr/>
          <p:nvPr userDrawn="1"/>
        </p:nvSpPr>
        <p:spPr bwMode="auto">
          <a:xfrm>
            <a:off x="0" y="1808596"/>
            <a:ext cx="12192000" cy="49232"/>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599436"/>
            <a:ext cx="11018520" cy="553998"/>
          </a:xfrm>
        </p:spPr>
        <p:txBody>
          <a:bodyPr/>
          <a:lstStyle>
            <a:lvl1pPr algn="l" defTabSz="932742" rtl="0" eaLnBrk="1" latinLnBrk="0" hangingPunct="1">
              <a:lnSpc>
                <a:spcPct val="100000"/>
              </a:lnSpc>
              <a:spcBef>
                <a:spcPct val="0"/>
              </a:spcBef>
              <a:buNone/>
              <a:defRPr lang="en-US" sz="3600" b="0" kern="1200" cap="none" spc="0" baseline="0" dirty="0">
                <a:ln w="3175">
                  <a:noFill/>
                </a:ln>
                <a:solidFill>
                  <a:schemeClr val="bg1"/>
                </a:solidFill>
                <a:effectLst/>
                <a:latin typeface="+mj-lt"/>
                <a:ea typeface="+mn-ea"/>
                <a:cs typeface="Segoe UI" pitchFamily="34" charset="0"/>
              </a:defRPr>
            </a:lvl1pPr>
          </a:lstStyle>
          <a:p>
            <a:r>
              <a:rPr lang="en-US"/>
              <a:t>Click to edit Master title style</a:t>
            </a:r>
          </a:p>
        </p:txBody>
      </p:sp>
      <p:sp>
        <p:nvSpPr>
          <p:cNvPr id="3" name="Text Placeholder 4">
            <a:extLst>
              <a:ext uri="{FF2B5EF4-FFF2-40B4-BE49-F238E27FC236}">
                <a16:creationId xmlns:a16="http://schemas.microsoft.com/office/drawing/2014/main" id="{6EC02201-A897-0144-8522-F40E06456BE8}"/>
              </a:ext>
            </a:extLst>
          </p:cNvPr>
          <p:cNvSpPr>
            <a:spLocks noGrp="1"/>
          </p:cNvSpPr>
          <p:nvPr>
            <p:ph type="body" sz="quarter" idx="12" hasCustomPrompt="1"/>
          </p:nvPr>
        </p:nvSpPr>
        <p:spPr>
          <a:xfrm>
            <a:off x="584201" y="1310646"/>
            <a:ext cx="11018520" cy="276999"/>
          </a:xfrm>
          <a:noFill/>
        </p:spPr>
        <p:txBody>
          <a:bodyPr wrap="square" lIns="0" tIns="0" rIns="0" bIns="0">
            <a:spAutoFit/>
          </a:bodyPr>
          <a:lstStyle>
            <a:lvl1pPr marL="0" indent="0">
              <a:spcBef>
                <a:spcPts val="0"/>
              </a:spcBef>
              <a:buNone/>
              <a:defRPr sz="1800" spc="0" baseline="0">
                <a:solidFill>
                  <a:schemeClr val="bg1"/>
                </a:solidFill>
                <a:latin typeface="+mn-lt"/>
                <a:cs typeface="Segoe UI" panose="020B0502040204020203" pitchFamily="34" charset="0"/>
              </a:defRPr>
            </a:lvl1pPr>
          </a:lstStyle>
          <a:p>
            <a:pPr lvl="0"/>
            <a:r>
              <a:rPr lang="en-US"/>
              <a:t>Subtitle</a:t>
            </a:r>
          </a:p>
        </p:txBody>
      </p:sp>
      <p:sp>
        <p:nvSpPr>
          <p:cNvPr id="4" name="Footer Placeholder 4">
            <a:extLst>
              <a:ext uri="{FF2B5EF4-FFF2-40B4-BE49-F238E27FC236}">
                <a16:creationId xmlns:a16="http://schemas.microsoft.com/office/drawing/2014/main" id="{ACA47FE3-808F-4455-9116-CB304A57F6DA}"/>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5" name="Slide Number Placeholder 5">
            <a:extLst>
              <a:ext uri="{FF2B5EF4-FFF2-40B4-BE49-F238E27FC236}">
                <a16:creationId xmlns:a16="http://schemas.microsoft.com/office/drawing/2014/main" id="{29EA8DF5-0F38-4D7D-8A31-170AB79F5D9D}"/>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496244417"/>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 Image Layout">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ACA47FE3-808F-4455-9116-CB304A57F6DA}"/>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5" name="Slide Number Placeholder 5">
            <a:extLst>
              <a:ext uri="{FF2B5EF4-FFF2-40B4-BE49-F238E27FC236}">
                <a16:creationId xmlns:a16="http://schemas.microsoft.com/office/drawing/2014/main" id="{29EA8DF5-0F38-4D7D-8A31-170AB79F5D9D}"/>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8" name="Rectangle 7">
            <a:extLst>
              <a:ext uri="{FF2B5EF4-FFF2-40B4-BE49-F238E27FC236}">
                <a16:creationId xmlns:a16="http://schemas.microsoft.com/office/drawing/2014/main" id="{FCC52691-475D-43F1-A919-4B156DB9EB3B}"/>
              </a:ext>
            </a:extLst>
          </p:cNvPr>
          <p:cNvSpPr>
            <a:spLocks/>
          </p:cNvSpPr>
          <p:nvPr userDrawn="1"/>
        </p:nvSpPr>
        <p:spPr bwMode="auto">
          <a:xfrm>
            <a:off x="0" y="801983"/>
            <a:ext cx="6720842" cy="112123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5D652719-B081-48FC-940C-093D3CF71ACF}"/>
              </a:ext>
            </a:extLst>
          </p:cNvPr>
          <p:cNvSpPr>
            <a:spLocks/>
          </p:cNvSpPr>
          <p:nvPr userDrawn="1"/>
        </p:nvSpPr>
        <p:spPr bwMode="auto">
          <a:xfrm>
            <a:off x="0" y="1923213"/>
            <a:ext cx="6720842" cy="546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1085599"/>
            <a:ext cx="5854348" cy="553998"/>
          </a:xfrm>
        </p:spPr>
        <p:txBody>
          <a:bodyPr wrap="square">
            <a:spAutoFit/>
          </a:bodyPr>
          <a:lstStyle>
            <a:lvl1pPr algn="l" defTabSz="932742" rtl="0" eaLnBrk="1" latinLnBrk="0" hangingPunct="1">
              <a:lnSpc>
                <a:spcPct val="100000"/>
              </a:lnSpc>
              <a:spcBef>
                <a:spcPct val="0"/>
              </a:spcBef>
              <a:buNone/>
              <a:defRPr lang="en-US" sz="3600" b="0" kern="1200" cap="none" spc="0" baseline="0" dirty="0">
                <a:ln w="3175">
                  <a:noFill/>
                </a:ln>
                <a:solidFill>
                  <a:schemeClr val="bg1"/>
                </a:solidFill>
                <a:effectLst/>
                <a:latin typeface="+mj-lt"/>
                <a:ea typeface="+mn-ea"/>
                <a:cs typeface="Segoe UI" pitchFamily="34" charset="0"/>
              </a:defRPr>
            </a:lvl1pPr>
          </a:lstStyle>
          <a:p>
            <a:r>
              <a:rPr lang="en-US"/>
              <a:t>Click to edit Master</a:t>
            </a:r>
          </a:p>
        </p:txBody>
      </p:sp>
      <p:sp>
        <p:nvSpPr>
          <p:cNvPr id="12" name="Content Placeholder 10">
            <a:extLst>
              <a:ext uri="{FF2B5EF4-FFF2-40B4-BE49-F238E27FC236}">
                <a16:creationId xmlns:a16="http://schemas.microsoft.com/office/drawing/2014/main" id="{87392304-E6C1-4312-930D-A6D4819615F6}"/>
              </a:ext>
            </a:extLst>
          </p:cNvPr>
          <p:cNvSpPr>
            <a:spLocks noGrp="1"/>
          </p:cNvSpPr>
          <p:nvPr>
            <p:ph sz="quarter" idx="11"/>
          </p:nvPr>
        </p:nvSpPr>
        <p:spPr>
          <a:xfrm>
            <a:off x="6720843" y="0"/>
            <a:ext cx="5471157" cy="6858000"/>
          </a:xfrm>
          <a:ln w="6350">
            <a:solidFill>
              <a:schemeClr val="bg1">
                <a:lumMod val="75000"/>
              </a:schemeClr>
            </a:solidFill>
          </a:ln>
        </p:spPr>
        <p:txBody>
          <a:bodyPr/>
          <a:lstStyle>
            <a:lvl1pPr marL="0" indent="0" algn="ctr">
              <a:buNone/>
              <a:defRPr sz="2400"/>
            </a:lvl1pPr>
          </a:lstStyle>
          <a:p>
            <a:pPr lvl="0"/>
            <a:r>
              <a:rPr lang="en-US"/>
              <a:t>Click to edit Master text styles</a:t>
            </a:r>
          </a:p>
        </p:txBody>
      </p:sp>
    </p:spTree>
    <p:extLst>
      <p:ext uri="{BB962C8B-B14F-4D97-AF65-F5344CB8AC3E}">
        <p14:creationId xmlns:p14="http://schemas.microsoft.com/office/powerpoint/2010/main" val="1978507037"/>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alf Image_Blue Bar Layout">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ACA47FE3-808F-4455-9116-CB304A57F6DA}"/>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5" name="Slide Number Placeholder 5">
            <a:extLst>
              <a:ext uri="{FF2B5EF4-FFF2-40B4-BE49-F238E27FC236}">
                <a16:creationId xmlns:a16="http://schemas.microsoft.com/office/drawing/2014/main" id="{29EA8DF5-0F38-4D7D-8A31-170AB79F5D9D}"/>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8" name="Rectangle 7">
            <a:extLst>
              <a:ext uri="{FF2B5EF4-FFF2-40B4-BE49-F238E27FC236}">
                <a16:creationId xmlns:a16="http://schemas.microsoft.com/office/drawing/2014/main" id="{FCC52691-475D-43F1-A919-4B156DB9EB3B}"/>
              </a:ext>
            </a:extLst>
          </p:cNvPr>
          <p:cNvSpPr/>
          <p:nvPr userDrawn="1"/>
        </p:nvSpPr>
        <p:spPr bwMode="auto">
          <a:xfrm>
            <a:off x="0" y="801983"/>
            <a:ext cx="6019800" cy="112123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5D652719-B081-48FC-940C-093D3CF71ACF}"/>
              </a:ext>
            </a:extLst>
          </p:cNvPr>
          <p:cNvSpPr/>
          <p:nvPr userDrawn="1"/>
        </p:nvSpPr>
        <p:spPr bwMode="auto">
          <a:xfrm>
            <a:off x="0" y="1923213"/>
            <a:ext cx="6019800" cy="546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75481" y="1085599"/>
            <a:ext cx="4555319" cy="553998"/>
          </a:xfrm>
        </p:spPr>
        <p:txBody>
          <a:bodyPr>
            <a:spAutoFit/>
          </a:bodyPr>
          <a:lstStyle>
            <a:lvl1pPr algn="l" defTabSz="932742" rtl="0" eaLnBrk="1" latinLnBrk="0" hangingPunct="1">
              <a:lnSpc>
                <a:spcPct val="100000"/>
              </a:lnSpc>
              <a:spcBef>
                <a:spcPct val="0"/>
              </a:spcBef>
              <a:buNone/>
              <a:defRPr lang="en-US" sz="3600" b="0" kern="1200" cap="none" spc="0" baseline="0" dirty="0">
                <a:ln w="3175">
                  <a:noFill/>
                </a:ln>
                <a:solidFill>
                  <a:schemeClr val="bg1"/>
                </a:solidFill>
                <a:effectLst/>
                <a:latin typeface="+mj-lt"/>
                <a:ea typeface="+mn-ea"/>
                <a:cs typeface="Segoe UI" pitchFamily="34" charset="0"/>
              </a:defRPr>
            </a:lvl1pPr>
          </a:lstStyle>
          <a:p>
            <a:r>
              <a:rPr lang="en-US"/>
              <a:t>Click to edit Master</a:t>
            </a:r>
          </a:p>
        </p:txBody>
      </p:sp>
      <p:sp>
        <p:nvSpPr>
          <p:cNvPr id="12" name="Content Placeholder 10">
            <a:extLst>
              <a:ext uri="{FF2B5EF4-FFF2-40B4-BE49-F238E27FC236}">
                <a16:creationId xmlns:a16="http://schemas.microsoft.com/office/drawing/2014/main" id="{87392304-E6C1-4312-930D-A6D4819615F6}"/>
              </a:ext>
            </a:extLst>
          </p:cNvPr>
          <p:cNvSpPr>
            <a:spLocks noGrp="1"/>
          </p:cNvSpPr>
          <p:nvPr>
            <p:ph sz="quarter" idx="11"/>
          </p:nvPr>
        </p:nvSpPr>
        <p:spPr>
          <a:xfrm>
            <a:off x="6019800" y="585788"/>
            <a:ext cx="5600700" cy="5686424"/>
          </a:xfrm>
          <a:ln w="6350">
            <a:solidFill>
              <a:schemeClr val="bg1">
                <a:lumMod val="75000"/>
              </a:schemeClr>
            </a:solidFill>
          </a:ln>
        </p:spPr>
        <p:txBody>
          <a:bodyPr/>
          <a:lstStyle>
            <a:lvl1pPr marL="0" indent="0" algn="ctr">
              <a:buNone/>
              <a:defRPr sz="2400"/>
            </a:lvl1pPr>
          </a:lstStyle>
          <a:p>
            <a:pPr lvl="0"/>
            <a:r>
              <a:rPr lang="en-US"/>
              <a:t>Click to edit Master text styles</a:t>
            </a:r>
          </a:p>
        </p:txBody>
      </p:sp>
    </p:spTree>
    <p:extLst>
      <p:ext uri="{BB962C8B-B14F-4D97-AF65-F5344CB8AC3E}">
        <p14:creationId xmlns:p14="http://schemas.microsoft.com/office/powerpoint/2010/main" val="1995945836"/>
      </p:ext>
    </p:extLst>
  </p:cSld>
  <p:clrMapOvr>
    <a:masterClrMapping/>
  </p:clrMapOvr>
  <p:transition>
    <p:fade/>
  </p:transition>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507432"/>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Footer Placeholder 4">
            <a:extLst>
              <a:ext uri="{FF2B5EF4-FFF2-40B4-BE49-F238E27FC236}">
                <a16:creationId xmlns:a16="http://schemas.microsoft.com/office/drawing/2014/main" id="{771C3853-B766-4422-BD2B-65A999523B3C}"/>
              </a:ext>
            </a:extLst>
          </p:cNvPr>
          <p:cNvSpPr>
            <a:spLocks noGrp="1"/>
          </p:cNvSpPr>
          <p:nvPr>
            <p:ph type="ftr" sz="quarter" idx="3"/>
          </p:nvPr>
        </p:nvSpPr>
        <p:spPr>
          <a:xfrm>
            <a:off x="4038600" y="6539518"/>
            <a:ext cx="4114800" cy="123111"/>
          </a:xfrm>
          <a:prstGeom prst="rect">
            <a:avLst/>
          </a:prstGeom>
        </p:spPr>
        <p:txBody>
          <a:bodyPr vert="horz"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6" name="Slide Number Placeholder 5">
            <a:extLst>
              <a:ext uri="{FF2B5EF4-FFF2-40B4-BE49-F238E27FC236}">
                <a16:creationId xmlns:a16="http://schemas.microsoft.com/office/drawing/2014/main" id="{6AB66A86-D476-4B82-BD63-F20B61D610B4}"/>
              </a:ext>
            </a:extLst>
          </p:cNvPr>
          <p:cNvSpPr>
            <a:spLocks noGrp="1"/>
          </p:cNvSpPr>
          <p:nvPr>
            <p:ph type="sldNum" sz="quarter" idx="4"/>
          </p:nvPr>
        </p:nvSpPr>
        <p:spPr>
          <a:xfrm>
            <a:off x="11697272" y="6539518"/>
            <a:ext cx="404240" cy="123111"/>
          </a:xfrm>
          <a:prstGeom prst="rect">
            <a:avLst/>
          </a:prstGeom>
        </p:spPr>
        <p:txBody>
          <a:bodyPr vert="horz" wrap="square" lIns="0" tIns="0" rIns="0" bIns="0" rtlCol="0" anchor="ctr">
            <a:spAutoFit/>
          </a:bodyPr>
          <a:lstStyle>
            <a:lvl1pPr algn="ctr">
              <a:defRPr sz="800">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886193550"/>
      </p:ext>
    </p:extLst>
  </p:cSld>
  <p:clrMap bg1="lt1" tx1="dk1" bg2="lt2" tx2="dk2" accent1="accent1" accent2="accent2" accent3="accent3" accent4="accent4" accent5="accent5" accent6="accent6" hlink="hlink" folHlink="folHlink"/>
  <p:sldLayoutIdLst>
    <p:sldLayoutId id="2147483924" r:id="rId1"/>
    <p:sldLayoutId id="2147483929" r:id="rId2"/>
    <p:sldLayoutId id="2147483956" r:id="rId3"/>
    <p:sldLayoutId id="2147483959" r:id="rId4"/>
    <p:sldLayoutId id="2147483925" r:id="rId5"/>
    <p:sldLayoutId id="2147483926" r:id="rId6"/>
    <p:sldLayoutId id="2147483957" r:id="rId7"/>
    <p:sldLayoutId id="2147483962" r:id="rId8"/>
    <p:sldLayoutId id="2147483954" r:id="rId9"/>
    <p:sldLayoutId id="2147483958" r:id="rId10"/>
    <p:sldLayoutId id="2147483955" r:id="rId11"/>
    <p:sldLayoutId id="2147483931" r:id="rId12"/>
    <p:sldLayoutId id="2147483934" r:id="rId13"/>
    <p:sldLayoutId id="2147483935" r:id="rId14"/>
    <p:sldLayoutId id="2147483937" r:id="rId15"/>
    <p:sldLayoutId id="2147483938" r:id="rId16"/>
    <p:sldLayoutId id="2147483939" r:id="rId17"/>
    <p:sldLayoutId id="2147483940" r:id="rId18"/>
    <p:sldLayoutId id="2147483941" r:id="rId19"/>
    <p:sldLayoutId id="2147483942" r:id="rId20"/>
    <p:sldLayoutId id="2147483943" r:id="rId21"/>
    <p:sldLayoutId id="2147483944" r:id="rId22"/>
    <p:sldLayoutId id="2147483945" r:id="rId23"/>
    <p:sldLayoutId id="2147483946" r:id="rId24"/>
    <p:sldLayoutId id="2147483947" r:id="rId25"/>
    <p:sldLayoutId id="2147483948" r:id="rId26"/>
    <p:sldLayoutId id="2147483949" r:id="rId27"/>
    <p:sldLayoutId id="2147483950" r:id="rId28"/>
    <p:sldLayoutId id="2147483952" r:id="rId29"/>
    <p:sldLayoutId id="2147483951" r:id="rId30"/>
  </p:sldLayoutIdLst>
  <p:transition>
    <p:fade/>
  </p:transition>
  <p:hf hdr="0" dt="0"/>
  <p:txStyles>
    <p:titleStyle>
      <a:lvl1pPr algn="l" defTabSz="932742" rtl="0" eaLnBrk="1" latinLnBrk="0" hangingPunct="1">
        <a:lnSpc>
          <a:spcPct val="100000"/>
        </a:lnSpc>
        <a:spcBef>
          <a:spcPct val="0"/>
        </a:spcBef>
        <a:buNone/>
        <a:defRPr lang="en-US" sz="3600" b="0" kern="1200" cap="none" spc="0" baseline="0" dirty="0" smtClean="0">
          <a:ln w="3175">
            <a:noFill/>
          </a:ln>
          <a:solidFill>
            <a:schemeClr val="tx1"/>
          </a:solidFill>
          <a:effectLst/>
          <a:latin typeface="+mn-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0">
          <p15:clr>
            <a:srgbClr val="C35EA4"/>
          </p15:clr>
        </p15:guide>
        <p15:guide id="17" pos="7320">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pos="1464">
          <p15:clr>
            <a:srgbClr val="F26B43"/>
          </p15:clr>
        </p15:guide>
        <p15:guide id="32" pos="1536">
          <p15:clr>
            <a:srgbClr val="F26B43"/>
          </p15:clr>
        </p15:guide>
        <p15:guide id="33" pos="2640">
          <p15:clr>
            <a:srgbClr val="F26B43"/>
          </p15:clr>
        </p15:guide>
        <p15:guide id="34" pos="2712">
          <p15:clr>
            <a:srgbClr val="F26B43"/>
          </p15:clr>
        </p15:guide>
        <p15:guide id="35" pos="3792">
          <p15:clr>
            <a:srgbClr val="F26B43"/>
          </p15:clr>
        </p15:guide>
        <p15:guide id="36" pos="4968">
          <p15:clr>
            <a:srgbClr val="F26B43"/>
          </p15:clr>
        </p15:guide>
        <p15:guide id="37" pos="3864">
          <p15:clr>
            <a:srgbClr val="F26B43"/>
          </p15:clr>
        </p15:guide>
        <p15:guide id="38" pos="5040">
          <p15:clr>
            <a:srgbClr val="F26B43"/>
          </p15:clr>
        </p15:guide>
        <p15:guide id="39" pos="6144">
          <p15:clr>
            <a:srgbClr val="F26B43"/>
          </p15:clr>
        </p15:guide>
        <p15:guide id="40" pos="621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8" Type="http://schemas.openxmlformats.org/officeDocument/2006/relationships/chart" Target="../charts/chart8.xml"/><Relationship Id="rId3" Type="http://schemas.openxmlformats.org/officeDocument/2006/relationships/chart" Target="../charts/chart3.xml"/><Relationship Id="rId7" Type="http://schemas.openxmlformats.org/officeDocument/2006/relationships/chart" Target="../charts/chart7.xml"/><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chart" Target="../charts/chart6.xml"/><Relationship Id="rId11" Type="http://schemas.openxmlformats.org/officeDocument/2006/relationships/chart" Target="../charts/chart11.xml"/><Relationship Id="rId5" Type="http://schemas.openxmlformats.org/officeDocument/2006/relationships/chart" Target="../charts/chart5.xml"/><Relationship Id="rId10" Type="http://schemas.openxmlformats.org/officeDocument/2006/relationships/chart" Target="../charts/chart10.xml"/><Relationship Id="rId4" Type="http://schemas.openxmlformats.org/officeDocument/2006/relationships/chart" Target="../charts/chart4.xml"/><Relationship Id="rId9" Type="http://schemas.openxmlformats.org/officeDocument/2006/relationships/chart" Target="../charts/chart9.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6.xml"/><Relationship Id="rId4" Type="http://schemas.openxmlformats.org/officeDocument/2006/relationships/hyperlink" Target="https://resources.flexera.com/web/pdf/report-state-of-the-cloud-2020.pdf"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www.ibm.com/security/data-breach"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ver - Title">
            <a:extLst>
              <a:ext uri="{FF2B5EF4-FFF2-40B4-BE49-F238E27FC236}">
                <a16:creationId xmlns:a16="http://schemas.microsoft.com/office/drawing/2014/main" id="{92554763-65C7-49C6-97A3-CCD4B8A7CAE3}"/>
              </a:ext>
            </a:extLst>
          </p:cNvPr>
          <p:cNvSpPr>
            <a:spLocks noGrp="1"/>
          </p:cNvSpPr>
          <p:nvPr>
            <p:ph type="title"/>
          </p:nvPr>
        </p:nvSpPr>
        <p:spPr>
          <a:xfrm>
            <a:off x="584200" y="2299220"/>
            <a:ext cx="9369425" cy="1508105"/>
          </a:xfrm>
        </p:spPr>
        <p:txBody>
          <a:bodyPr/>
          <a:lstStyle/>
          <a:p>
            <a:r>
              <a:rPr lang="en-US" sz="5400" dirty="0"/>
              <a:t>Microsoft Azure</a:t>
            </a:r>
            <a:br>
              <a:rPr lang="en-US" sz="5400" dirty="0"/>
            </a:br>
            <a:r>
              <a:rPr lang="en-US" sz="4400" dirty="0"/>
              <a:t>Well-Architected Assessment</a:t>
            </a:r>
          </a:p>
        </p:txBody>
      </p:sp>
      <p:sp>
        <p:nvSpPr>
          <p:cNvPr id="4" name="Cover - PResentation_Type">
            <a:extLst>
              <a:ext uri="{FF2B5EF4-FFF2-40B4-BE49-F238E27FC236}">
                <a16:creationId xmlns:a16="http://schemas.microsoft.com/office/drawing/2014/main" id="{6E399B67-1FB6-48C3-9C0D-4683A046AA5C}"/>
              </a:ext>
            </a:extLst>
          </p:cNvPr>
          <p:cNvSpPr>
            <a:spLocks noGrp="1"/>
          </p:cNvSpPr>
          <p:nvPr>
            <p:ph type="body" sz="quarter" idx="12"/>
          </p:nvPr>
        </p:nvSpPr>
        <p:spPr>
          <a:xfrm>
            <a:off x="582042" y="5005970"/>
            <a:ext cx="5346316" cy="338554"/>
          </a:xfrm>
        </p:spPr>
        <p:txBody>
          <a:bodyPr vert="horz" wrap="square" lIns="0" tIns="0" rIns="0" bIns="0" rtlCol="0" anchor="t">
            <a:spAutoFit/>
          </a:bodyPr>
          <a:lstStyle/>
          <a:p>
            <a:pPr>
              <a:spcBef>
                <a:spcPts val="200"/>
              </a:spcBef>
              <a:spcAft>
                <a:spcPts val="200"/>
              </a:spcAft>
            </a:pPr>
            <a:r>
              <a:rPr lang="en-US" dirty="0"/>
              <a:t>Engagement close out</a:t>
            </a:r>
          </a:p>
        </p:txBody>
      </p:sp>
      <p:sp>
        <p:nvSpPr>
          <p:cNvPr id="3" name="Cover - Assessment_Type">
            <a:extLst>
              <a:ext uri="{FF2B5EF4-FFF2-40B4-BE49-F238E27FC236}">
                <a16:creationId xmlns:a16="http://schemas.microsoft.com/office/drawing/2014/main" id="{42C32B82-1111-23DD-E46D-9EB71A7D216E}"/>
              </a:ext>
            </a:extLst>
          </p:cNvPr>
          <p:cNvSpPr txBox="1">
            <a:spLocks/>
          </p:cNvSpPr>
          <p:nvPr/>
        </p:nvSpPr>
        <p:spPr>
          <a:xfrm>
            <a:off x="582042" y="3807325"/>
            <a:ext cx="9369425" cy="677108"/>
          </a:xfrm>
          <a:prstGeom prst="rect">
            <a:avLst/>
          </a:prstGeom>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6600" b="1" i="0" kern="1200" cap="none" spc="0" baseline="0">
                <a:ln w="3175">
                  <a:noFill/>
                </a:ln>
                <a:solidFill>
                  <a:schemeClr val="tx1"/>
                </a:solidFill>
                <a:effectLst/>
                <a:latin typeface="Segoe UI Semibold" panose="020B0502040204020203" pitchFamily="34" charset="0"/>
                <a:ea typeface="+mn-ea"/>
                <a:cs typeface="Segoe UI Semibold" panose="020B0502040204020203" pitchFamily="34" charset="0"/>
              </a:defRPr>
            </a:lvl1pPr>
          </a:lstStyle>
          <a:p>
            <a:r>
              <a:rPr lang="fr-FR" sz="4400"/>
              <a:t>AssessmentType</a:t>
            </a:r>
            <a:endParaRPr lang="fr-FR" sz="4400" dirty="0"/>
          </a:p>
        </p:txBody>
      </p:sp>
      <p:sp>
        <p:nvSpPr>
          <p:cNvPr id="9" name="Cover - Your_Name">
            <a:extLst>
              <a:ext uri="{FF2B5EF4-FFF2-40B4-BE49-F238E27FC236}">
                <a16:creationId xmlns:a16="http://schemas.microsoft.com/office/drawing/2014/main" id="{A2442FE3-0CFE-CBA1-9C54-7756E5A1CE97}"/>
              </a:ext>
            </a:extLst>
          </p:cNvPr>
          <p:cNvSpPr txBox="1">
            <a:spLocks/>
          </p:cNvSpPr>
          <p:nvPr/>
        </p:nvSpPr>
        <p:spPr>
          <a:xfrm>
            <a:off x="582042" y="5396476"/>
            <a:ext cx="5346316" cy="338554"/>
          </a:xfrm>
          <a:prstGeom prst="rect">
            <a:avLst/>
          </a:prstGeom>
          <a:noFill/>
        </p:spPr>
        <p:txBody>
          <a:bodyPr vert="horz" wrap="square" lIns="0" tIns="0" rIns="0" bIns="0" rtlCol="0" anchor="t">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00"/>
              </a:spcBef>
              <a:spcAft>
                <a:spcPts val="200"/>
              </a:spcAft>
            </a:pPr>
            <a:r>
              <a:rPr lang="en-US" dirty="0"/>
              <a:t>Presented by: </a:t>
            </a:r>
            <a:r>
              <a:rPr lang="en-US" dirty="0" err="1"/>
              <a:t>YourName</a:t>
            </a:r>
            <a:endParaRPr lang="en-US" dirty="0"/>
          </a:p>
        </p:txBody>
      </p:sp>
      <p:sp>
        <p:nvSpPr>
          <p:cNvPr id="10" name="Cover - Report_Date">
            <a:extLst>
              <a:ext uri="{FF2B5EF4-FFF2-40B4-BE49-F238E27FC236}">
                <a16:creationId xmlns:a16="http://schemas.microsoft.com/office/drawing/2014/main" id="{8179B2C4-7C58-EC5F-E8E5-D4C23828A9D4}"/>
              </a:ext>
            </a:extLst>
          </p:cNvPr>
          <p:cNvSpPr txBox="1">
            <a:spLocks/>
          </p:cNvSpPr>
          <p:nvPr/>
        </p:nvSpPr>
        <p:spPr>
          <a:xfrm>
            <a:off x="582042" y="5781170"/>
            <a:ext cx="5346316" cy="338554"/>
          </a:xfrm>
          <a:prstGeom prst="rect">
            <a:avLst/>
          </a:prstGeom>
          <a:noFill/>
        </p:spPr>
        <p:txBody>
          <a:bodyPr vert="horz" wrap="square" lIns="0" tIns="0" rIns="0" bIns="0" rtlCol="0" anchor="t">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00"/>
              </a:spcBef>
              <a:spcAft>
                <a:spcPts val="200"/>
              </a:spcAft>
            </a:pPr>
            <a:r>
              <a:rPr lang="en-US" dirty="0" err="1"/>
              <a:t>ReportDate</a:t>
            </a:r>
            <a:endParaRPr lang="en-US" dirty="0"/>
          </a:p>
        </p:txBody>
      </p:sp>
    </p:spTree>
    <p:extLst>
      <p:ext uri="{BB962C8B-B14F-4D97-AF65-F5344CB8AC3E}">
        <p14:creationId xmlns:p14="http://schemas.microsoft.com/office/powerpoint/2010/main" val="544634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8DFAF-1E61-A37C-A5A5-7F09C4C62417}"/>
              </a:ext>
            </a:extLst>
          </p:cNvPr>
          <p:cNvSpPr>
            <a:spLocks noGrp="1"/>
          </p:cNvSpPr>
          <p:nvPr>
            <p:ph type="title"/>
          </p:nvPr>
        </p:nvSpPr>
        <p:spPr>
          <a:xfrm>
            <a:off x="584200" y="2303312"/>
            <a:ext cx="11034552" cy="3046988"/>
          </a:xfrm>
        </p:spPr>
        <p:txBody>
          <a:bodyPr/>
          <a:lstStyle/>
          <a:p>
            <a:r>
              <a:rPr lang="en-US" dirty="0"/>
              <a:t>Overcoming workload quality inhibitors</a:t>
            </a:r>
            <a:endParaRPr lang="en-150" dirty="0"/>
          </a:p>
        </p:txBody>
      </p:sp>
    </p:spTree>
    <p:extLst>
      <p:ext uri="{BB962C8B-B14F-4D97-AF65-F5344CB8AC3E}">
        <p14:creationId xmlns:p14="http://schemas.microsoft.com/office/powerpoint/2010/main" val="416127503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41BD3B0-D1AD-4D6D-B558-0439FF1E1913}"/>
              </a:ext>
            </a:extLst>
          </p:cNvPr>
          <p:cNvSpPr>
            <a:spLocks noGrp="1"/>
          </p:cNvSpPr>
          <p:nvPr>
            <p:ph type="title"/>
          </p:nvPr>
        </p:nvSpPr>
        <p:spPr/>
        <p:txBody>
          <a:bodyPr/>
          <a:lstStyle/>
          <a:p>
            <a:r>
              <a:rPr lang="en-US" dirty="0"/>
              <a:t>Overcoming workload quality inhibitors</a:t>
            </a:r>
          </a:p>
        </p:txBody>
      </p:sp>
      <p:grpSp>
        <p:nvGrpSpPr>
          <p:cNvPr id="101" name="Group 100">
            <a:extLst>
              <a:ext uri="{FF2B5EF4-FFF2-40B4-BE49-F238E27FC236}">
                <a16:creationId xmlns:a16="http://schemas.microsoft.com/office/drawing/2014/main" id="{616D1536-CA38-41EC-B0CB-82AA96CB635D}"/>
              </a:ext>
            </a:extLst>
          </p:cNvPr>
          <p:cNvGrpSpPr/>
          <p:nvPr/>
        </p:nvGrpSpPr>
        <p:grpSpPr>
          <a:xfrm>
            <a:off x="576263" y="2218340"/>
            <a:ext cx="11044237" cy="4040224"/>
            <a:chOff x="576263" y="2119276"/>
            <a:chExt cx="11044237" cy="4040224"/>
          </a:xfrm>
        </p:grpSpPr>
        <p:sp>
          <p:nvSpPr>
            <p:cNvPr id="102" name="Rectangle 101">
              <a:extLst>
                <a:ext uri="{FF2B5EF4-FFF2-40B4-BE49-F238E27FC236}">
                  <a16:creationId xmlns:a16="http://schemas.microsoft.com/office/drawing/2014/main" id="{B9416673-6444-4571-A83E-C733218F2CF2}"/>
                </a:ext>
              </a:extLst>
            </p:cNvPr>
            <p:cNvSpPr>
              <a:spLocks/>
            </p:cNvSpPr>
            <p:nvPr/>
          </p:nvSpPr>
          <p:spPr bwMode="auto">
            <a:xfrm>
              <a:off x="576263" y="2119276"/>
              <a:ext cx="10996940" cy="3990701"/>
            </a:xfrm>
            <a:prstGeom prst="rect">
              <a:avLst/>
            </a:prstGeom>
            <a:noFill/>
            <a:ln w="6350">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103" name="Rectangle 102">
              <a:extLst>
                <a:ext uri="{FF2B5EF4-FFF2-40B4-BE49-F238E27FC236}">
                  <a16:creationId xmlns:a16="http://schemas.microsoft.com/office/drawing/2014/main" id="{CA9D055F-46BD-4C8D-BCE1-1CA96841F69A}"/>
                </a:ext>
              </a:extLst>
            </p:cNvPr>
            <p:cNvSpPr>
              <a:spLocks/>
            </p:cNvSpPr>
            <p:nvPr/>
          </p:nvSpPr>
          <p:spPr bwMode="auto">
            <a:xfrm>
              <a:off x="623560" y="2168799"/>
              <a:ext cx="10996940" cy="399070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ts val="100"/>
                </a:spcBef>
                <a:spcAft>
                  <a:spcPts val="20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grpSp>
      <p:grpSp>
        <p:nvGrpSpPr>
          <p:cNvPr id="19" name="Group 18">
            <a:extLst>
              <a:ext uri="{FF2B5EF4-FFF2-40B4-BE49-F238E27FC236}">
                <a16:creationId xmlns:a16="http://schemas.microsoft.com/office/drawing/2014/main" id="{8BF32FEF-C3BA-42C4-9B18-2DF3EE706C08}"/>
              </a:ext>
            </a:extLst>
          </p:cNvPr>
          <p:cNvGrpSpPr/>
          <p:nvPr/>
        </p:nvGrpSpPr>
        <p:grpSpPr>
          <a:xfrm>
            <a:off x="687897" y="1924661"/>
            <a:ext cx="2039105" cy="4147689"/>
            <a:chOff x="687897" y="1924661"/>
            <a:chExt cx="2039105" cy="4147689"/>
          </a:xfrm>
        </p:grpSpPr>
        <p:sp>
          <p:nvSpPr>
            <p:cNvPr id="123" name="Oval 122">
              <a:extLst>
                <a:ext uri="{FF2B5EF4-FFF2-40B4-BE49-F238E27FC236}">
                  <a16:creationId xmlns:a16="http://schemas.microsoft.com/office/drawing/2014/main" id="{A3FDD709-9037-4407-A86C-C2A2336CDF52}"/>
                </a:ext>
                <a:ext uri="{C183D7F6-B498-43B3-948B-1728B52AA6E4}">
                  <adec:decorative xmlns:adec="http://schemas.microsoft.com/office/drawing/2017/decorative" val="0"/>
                </a:ext>
              </a:extLst>
            </p:cNvPr>
            <p:cNvSpPr/>
            <p:nvPr/>
          </p:nvSpPr>
          <p:spPr bwMode="auto">
            <a:xfrm>
              <a:off x="800314" y="1924661"/>
              <a:ext cx="587403" cy="587403"/>
            </a:xfrm>
            <a:prstGeom prst="ellipse">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145" name="Straight Connector 144">
              <a:extLst>
                <a:ext uri="{FF2B5EF4-FFF2-40B4-BE49-F238E27FC236}">
                  <a16:creationId xmlns:a16="http://schemas.microsoft.com/office/drawing/2014/main" id="{A80CA690-1C5A-4E3F-8ECB-EEF82E695AF8}"/>
                </a:ext>
                <a:ext uri="{C183D7F6-B498-43B3-948B-1728B52AA6E4}">
                  <adec:decorative xmlns:adec="http://schemas.microsoft.com/office/drawing/2017/decorative" val="1"/>
                </a:ext>
              </a:extLst>
            </p:cNvPr>
            <p:cNvCxnSpPr>
              <a:cxnSpLocks/>
            </p:cNvCxnSpPr>
            <p:nvPr/>
          </p:nvCxnSpPr>
          <p:spPr>
            <a:xfrm>
              <a:off x="800314"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73" name="Rectangle 172">
              <a:extLst>
                <a:ext uri="{FF2B5EF4-FFF2-40B4-BE49-F238E27FC236}">
                  <a16:creationId xmlns:a16="http://schemas.microsoft.com/office/drawing/2014/main" id="{0C892158-A0E9-4FEE-B204-BE8003752718}"/>
                </a:ext>
              </a:extLst>
            </p:cNvPr>
            <p:cNvSpPr/>
            <p:nvPr/>
          </p:nvSpPr>
          <p:spPr>
            <a:xfrm>
              <a:off x="687897" y="2894263"/>
              <a:ext cx="2039105" cy="3178087"/>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cost and usage monitoring</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Unclear on underused or orphaned resources</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Lack of structure billing management</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Budget reductions due to lack of support for cloud adoption by LT/board</a:t>
              </a:r>
            </a:p>
          </p:txBody>
        </p:sp>
      </p:grpSp>
      <p:grpSp>
        <p:nvGrpSpPr>
          <p:cNvPr id="18" name="Group 17">
            <a:extLst>
              <a:ext uri="{FF2B5EF4-FFF2-40B4-BE49-F238E27FC236}">
                <a16:creationId xmlns:a16="http://schemas.microsoft.com/office/drawing/2014/main" id="{B485CD3C-17C8-43B7-9CAC-1B63FF845592}"/>
              </a:ext>
            </a:extLst>
          </p:cNvPr>
          <p:cNvGrpSpPr/>
          <p:nvPr/>
        </p:nvGrpSpPr>
        <p:grpSpPr>
          <a:xfrm>
            <a:off x="2815151" y="1924661"/>
            <a:ext cx="2091037" cy="4147690"/>
            <a:chOff x="2815151" y="1924661"/>
            <a:chExt cx="2091037" cy="4147690"/>
          </a:xfrm>
        </p:grpSpPr>
        <p:cxnSp>
          <p:nvCxnSpPr>
            <p:cNvPr id="190" name="Straight Connector 189">
              <a:extLst>
                <a:ext uri="{FF2B5EF4-FFF2-40B4-BE49-F238E27FC236}">
                  <a16:creationId xmlns:a16="http://schemas.microsoft.com/office/drawing/2014/main" id="{7AC7C5D1-6530-4CAA-A507-625C500B8E83}"/>
                </a:ext>
                <a:ext uri="{C183D7F6-B498-43B3-948B-1728B52AA6E4}">
                  <adec:decorative xmlns:adec="http://schemas.microsoft.com/office/drawing/2017/decorative" val="1"/>
                </a:ext>
              </a:extLst>
            </p:cNvPr>
            <p:cNvCxnSpPr>
              <a:cxnSpLocks/>
            </p:cNvCxnSpPr>
            <p:nvPr/>
          </p:nvCxnSpPr>
          <p:spPr>
            <a:xfrm>
              <a:off x="2815151" y="2805743"/>
              <a:ext cx="0" cy="3266608"/>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99" name="Oval 198">
              <a:extLst>
                <a:ext uri="{FF2B5EF4-FFF2-40B4-BE49-F238E27FC236}">
                  <a16:creationId xmlns:a16="http://schemas.microsoft.com/office/drawing/2014/main" id="{AD7492CB-3D5A-423C-AB17-53593E215BFE}"/>
                </a:ext>
                <a:ext uri="{C183D7F6-B498-43B3-948B-1728B52AA6E4}">
                  <adec:decorative xmlns:adec="http://schemas.microsoft.com/office/drawing/2017/decorative" val="0"/>
                </a:ext>
              </a:extLst>
            </p:cNvPr>
            <p:cNvSpPr>
              <a:spLocks/>
            </p:cNvSpPr>
            <p:nvPr/>
          </p:nvSpPr>
          <p:spPr bwMode="auto">
            <a:xfrm>
              <a:off x="2979500" y="1924661"/>
              <a:ext cx="587403" cy="587403"/>
            </a:xfrm>
            <a:prstGeom prst="ellipse">
              <a:avLst/>
            </a:prstGeom>
            <a:solidFill>
              <a:srgbClr val="243A5E"/>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217" name="Straight Connector 216">
              <a:extLst>
                <a:ext uri="{FF2B5EF4-FFF2-40B4-BE49-F238E27FC236}">
                  <a16:creationId xmlns:a16="http://schemas.microsoft.com/office/drawing/2014/main" id="{973ADC90-86E0-4CE0-B853-D8367CD3E982}"/>
                </a:ext>
                <a:ext uri="{C183D7F6-B498-43B3-948B-1728B52AA6E4}">
                  <adec:decorative xmlns:adec="http://schemas.microsoft.com/office/drawing/2017/decorative" val="1"/>
                </a:ext>
              </a:extLst>
            </p:cNvPr>
            <p:cNvCxnSpPr>
              <a:cxnSpLocks/>
            </p:cNvCxnSpPr>
            <p:nvPr/>
          </p:nvCxnSpPr>
          <p:spPr>
            <a:xfrm>
              <a:off x="2979500"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9" name="Rectangle 238">
              <a:extLst>
                <a:ext uri="{FF2B5EF4-FFF2-40B4-BE49-F238E27FC236}">
                  <a16:creationId xmlns:a16="http://schemas.microsoft.com/office/drawing/2014/main" id="{8B135F51-B0FE-493E-A068-3B8E6356065C}"/>
                </a:ext>
              </a:extLst>
            </p:cNvPr>
            <p:cNvSpPr/>
            <p:nvPr/>
          </p:nvSpPr>
          <p:spPr>
            <a:xfrm>
              <a:off x="2878652" y="2894263"/>
              <a:ext cx="2027536" cy="3178088"/>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Lack of rapid issue identification</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deployment automation</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Absence of communication mechanisms and dashboards</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Unclear expectations and business outcomes</a:t>
              </a:r>
            </a:p>
          </p:txBody>
        </p:sp>
      </p:grpSp>
      <p:grpSp>
        <p:nvGrpSpPr>
          <p:cNvPr id="17" name="Group 16">
            <a:extLst>
              <a:ext uri="{FF2B5EF4-FFF2-40B4-BE49-F238E27FC236}">
                <a16:creationId xmlns:a16="http://schemas.microsoft.com/office/drawing/2014/main" id="{6E7ACA17-CA1B-47C4-B3C7-30E524C72E52}"/>
              </a:ext>
            </a:extLst>
          </p:cNvPr>
          <p:cNvGrpSpPr/>
          <p:nvPr/>
        </p:nvGrpSpPr>
        <p:grpSpPr>
          <a:xfrm>
            <a:off x="4994337" y="1924661"/>
            <a:ext cx="2091036" cy="4147690"/>
            <a:chOff x="4994337" y="1924661"/>
            <a:chExt cx="2091036" cy="4147690"/>
          </a:xfrm>
        </p:grpSpPr>
        <p:cxnSp>
          <p:nvCxnSpPr>
            <p:cNvPr id="252" name="Straight Connector 251">
              <a:extLst>
                <a:ext uri="{FF2B5EF4-FFF2-40B4-BE49-F238E27FC236}">
                  <a16:creationId xmlns:a16="http://schemas.microsoft.com/office/drawing/2014/main" id="{D61ADC27-97E3-4110-90E5-FA454451492E}"/>
                </a:ext>
                <a:ext uri="{C183D7F6-B498-43B3-948B-1728B52AA6E4}">
                  <adec:decorative xmlns:adec="http://schemas.microsoft.com/office/drawing/2017/decorative" val="1"/>
                </a:ext>
              </a:extLst>
            </p:cNvPr>
            <p:cNvCxnSpPr>
              <a:cxnSpLocks/>
            </p:cNvCxnSpPr>
            <p:nvPr/>
          </p:nvCxnSpPr>
          <p:spPr>
            <a:xfrm>
              <a:off x="4994337" y="2805743"/>
              <a:ext cx="0" cy="3266608"/>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59" name="Oval 258">
              <a:extLst>
                <a:ext uri="{FF2B5EF4-FFF2-40B4-BE49-F238E27FC236}">
                  <a16:creationId xmlns:a16="http://schemas.microsoft.com/office/drawing/2014/main" id="{CE366DF4-6BB4-4D9A-BADB-3CE465D64479}"/>
                </a:ext>
                <a:ext uri="{C183D7F6-B498-43B3-948B-1728B52AA6E4}">
                  <adec:decorative xmlns:adec="http://schemas.microsoft.com/office/drawing/2017/decorative" val="0"/>
                </a:ext>
              </a:extLst>
            </p:cNvPr>
            <p:cNvSpPr>
              <a:spLocks/>
            </p:cNvSpPr>
            <p:nvPr/>
          </p:nvSpPr>
          <p:spPr bwMode="auto">
            <a:xfrm>
              <a:off x="5158685" y="1924661"/>
              <a:ext cx="587403" cy="587403"/>
            </a:xfrm>
            <a:prstGeom prst="ellipse">
              <a:avLst/>
            </a:prstGeom>
            <a:solidFill>
              <a:srgbClr val="243A5E"/>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273" name="Straight Connector 272">
              <a:extLst>
                <a:ext uri="{FF2B5EF4-FFF2-40B4-BE49-F238E27FC236}">
                  <a16:creationId xmlns:a16="http://schemas.microsoft.com/office/drawing/2014/main" id="{B9B0BF44-2FD4-423C-B93B-854D8AE686AE}"/>
                </a:ext>
                <a:ext uri="{C183D7F6-B498-43B3-948B-1728B52AA6E4}">
                  <adec:decorative xmlns:adec="http://schemas.microsoft.com/office/drawing/2017/decorative" val="1"/>
                </a:ext>
              </a:extLst>
            </p:cNvPr>
            <p:cNvCxnSpPr>
              <a:cxnSpLocks/>
            </p:cNvCxnSpPr>
            <p:nvPr/>
          </p:nvCxnSpPr>
          <p:spPr>
            <a:xfrm>
              <a:off x="5158685"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0" name="Rectangle 289">
              <a:extLst>
                <a:ext uri="{FF2B5EF4-FFF2-40B4-BE49-F238E27FC236}">
                  <a16:creationId xmlns:a16="http://schemas.microsoft.com/office/drawing/2014/main" id="{EDDA2575-6192-4C29-BE6B-2139A6B54F95}"/>
                </a:ext>
              </a:extLst>
            </p:cNvPr>
            <p:cNvSpPr/>
            <p:nvPr/>
          </p:nvSpPr>
          <p:spPr>
            <a:xfrm>
              <a:off x="5057838" y="2894263"/>
              <a:ext cx="2027535" cy="3178088"/>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monitoring new services</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monitoring current workloads health</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design for scaling</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Lack of rigor and guidance for technology and architecture selection</a:t>
              </a:r>
            </a:p>
          </p:txBody>
        </p:sp>
      </p:grpSp>
      <p:grpSp>
        <p:nvGrpSpPr>
          <p:cNvPr id="16" name="Group 15">
            <a:extLst>
              <a:ext uri="{FF2B5EF4-FFF2-40B4-BE49-F238E27FC236}">
                <a16:creationId xmlns:a16="http://schemas.microsoft.com/office/drawing/2014/main" id="{DBE2235A-3205-4E41-B858-59D4D21BF557}"/>
              </a:ext>
            </a:extLst>
          </p:cNvPr>
          <p:cNvGrpSpPr/>
          <p:nvPr/>
        </p:nvGrpSpPr>
        <p:grpSpPr>
          <a:xfrm>
            <a:off x="7173523" y="1924661"/>
            <a:ext cx="2091036" cy="4147690"/>
            <a:chOff x="7173523" y="1924661"/>
            <a:chExt cx="2091036" cy="4147690"/>
          </a:xfrm>
        </p:grpSpPr>
        <p:cxnSp>
          <p:nvCxnSpPr>
            <p:cNvPr id="306" name="Straight Connector 305">
              <a:extLst>
                <a:ext uri="{FF2B5EF4-FFF2-40B4-BE49-F238E27FC236}">
                  <a16:creationId xmlns:a16="http://schemas.microsoft.com/office/drawing/2014/main" id="{8AB394DC-2E26-4FA6-BA41-5DD5138DBB03}"/>
                </a:ext>
                <a:ext uri="{C183D7F6-B498-43B3-948B-1728B52AA6E4}">
                  <adec:decorative xmlns:adec="http://schemas.microsoft.com/office/drawing/2017/decorative" val="1"/>
                </a:ext>
              </a:extLst>
            </p:cNvPr>
            <p:cNvCxnSpPr>
              <a:cxnSpLocks/>
            </p:cNvCxnSpPr>
            <p:nvPr/>
          </p:nvCxnSpPr>
          <p:spPr>
            <a:xfrm>
              <a:off x="7173523" y="2805743"/>
              <a:ext cx="0" cy="3266608"/>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10" name="Oval 309">
              <a:extLst>
                <a:ext uri="{FF2B5EF4-FFF2-40B4-BE49-F238E27FC236}">
                  <a16:creationId xmlns:a16="http://schemas.microsoft.com/office/drawing/2014/main" id="{D7717888-9CAF-480D-97A9-4E4E719ACB96}"/>
                </a:ext>
                <a:ext uri="{C183D7F6-B498-43B3-948B-1728B52AA6E4}">
                  <adec:decorative xmlns:adec="http://schemas.microsoft.com/office/drawing/2017/decorative" val="0"/>
                </a:ext>
              </a:extLst>
            </p:cNvPr>
            <p:cNvSpPr/>
            <p:nvPr/>
          </p:nvSpPr>
          <p:spPr bwMode="auto">
            <a:xfrm>
              <a:off x="7337871" y="1924661"/>
              <a:ext cx="587403" cy="587403"/>
            </a:xfrm>
            <a:prstGeom prst="ellipse">
              <a:avLst/>
            </a:prstGeom>
            <a:solidFill>
              <a:srgbClr val="243A5E"/>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IN"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317" name="Straight Connector 316">
              <a:extLst>
                <a:ext uri="{FF2B5EF4-FFF2-40B4-BE49-F238E27FC236}">
                  <a16:creationId xmlns:a16="http://schemas.microsoft.com/office/drawing/2014/main" id="{1225B018-9AD6-436C-9532-53A5D983F6AA}"/>
                </a:ext>
                <a:ext uri="{C183D7F6-B498-43B3-948B-1728B52AA6E4}">
                  <adec:decorative xmlns:adec="http://schemas.microsoft.com/office/drawing/2017/decorative" val="1"/>
                </a:ext>
              </a:extLst>
            </p:cNvPr>
            <p:cNvCxnSpPr>
              <a:cxnSpLocks/>
            </p:cNvCxnSpPr>
            <p:nvPr/>
          </p:nvCxnSpPr>
          <p:spPr>
            <a:xfrm>
              <a:off x="7337871"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25" name="Rectangle 324">
              <a:extLst>
                <a:ext uri="{FF2B5EF4-FFF2-40B4-BE49-F238E27FC236}">
                  <a16:creationId xmlns:a16="http://schemas.microsoft.com/office/drawing/2014/main" id="{4E46AA4C-4DD4-42E8-8B86-F8724F8CEF62}"/>
                </a:ext>
              </a:extLst>
            </p:cNvPr>
            <p:cNvSpPr/>
            <p:nvPr/>
          </p:nvSpPr>
          <p:spPr>
            <a:xfrm>
              <a:off x="7220821" y="2894263"/>
              <a:ext cx="2043738" cy="3178088"/>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Unclear on resiliency features/capabilities for better architecture design</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Lack of data back up practices</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monitoring current workloads health</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resiliency testing and support for disaster recovery</a:t>
              </a:r>
            </a:p>
          </p:txBody>
        </p:sp>
      </p:grpSp>
      <p:grpSp>
        <p:nvGrpSpPr>
          <p:cNvPr id="15" name="Group 14">
            <a:extLst>
              <a:ext uri="{FF2B5EF4-FFF2-40B4-BE49-F238E27FC236}">
                <a16:creationId xmlns:a16="http://schemas.microsoft.com/office/drawing/2014/main" id="{CDDBA40B-8692-433E-AEDD-33DAD3AEF34E}"/>
              </a:ext>
            </a:extLst>
          </p:cNvPr>
          <p:cNvGrpSpPr/>
          <p:nvPr/>
        </p:nvGrpSpPr>
        <p:grpSpPr>
          <a:xfrm>
            <a:off x="9365408" y="1924661"/>
            <a:ext cx="2078339" cy="4147690"/>
            <a:chOff x="9365408" y="1924661"/>
            <a:chExt cx="2078339" cy="4147690"/>
          </a:xfrm>
        </p:grpSpPr>
        <p:cxnSp>
          <p:nvCxnSpPr>
            <p:cNvPr id="330" name="Straight Connector 329">
              <a:extLst>
                <a:ext uri="{FF2B5EF4-FFF2-40B4-BE49-F238E27FC236}">
                  <a16:creationId xmlns:a16="http://schemas.microsoft.com/office/drawing/2014/main" id="{219FB684-F28B-43DF-A0A9-4B65723F0D0E}"/>
                </a:ext>
                <a:ext uri="{C183D7F6-B498-43B3-948B-1728B52AA6E4}">
                  <adec:decorative xmlns:adec="http://schemas.microsoft.com/office/drawing/2017/decorative" val="1"/>
                </a:ext>
              </a:extLst>
            </p:cNvPr>
            <p:cNvCxnSpPr>
              <a:cxnSpLocks/>
            </p:cNvCxnSpPr>
            <p:nvPr/>
          </p:nvCxnSpPr>
          <p:spPr>
            <a:xfrm>
              <a:off x="9365408" y="2805743"/>
              <a:ext cx="0" cy="3266608"/>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32" name="Oval 331">
              <a:extLst>
                <a:ext uri="{FF2B5EF4-FFF2-40B4-BE49-F238E27FC236}">
                  <a16:creationId xmlns:a16="http://schemas.microsoft.com/office/drawing/2014/main" id="{B5E8487F-E16B-4BF5-A6F2-7DB6B197C4CA}"/>
                </a:ext>
                <a:ext uri="{C183D7F6-B498-43B3-948B-1728B52AA6E4}">
                  <adec:decorative xmlns:adec="http://schemas.microsoft.com/office/drawing/2017/decorative" val="0"/>
                </a:ext>
              </a:extLst>
            </p:cNvPr>
            <p:cNvSpPr/>
            <p:nvPr/>
          </p:nvSpPr>
          <p:spPr bwMode="auto">
            <a:xfrm>
              <a:off x="9517059" y="1924661"/>
              <a:ext cx="587403" cy="587403"/>
            </a:xfrm>
            <a:prstGeom prst="ellipse">
              <a:avLst/>
            </a:prstGeom>
            <a:solidFill>
              <a:srgbClr val="243A5E"/>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IN"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335" name="Straight Connector 334">
              <a:extLst>
                <a:ext uri="{FF2B5EF4-FFF2-40B4-BE49-F238E27FC236}">
                  <a16:creationId xmlns:a16="http://schemas.microsoft.com/office/drawing/2014/main" id="{C4E4C444-91E4-4B9C-BF97-BA34F7ADC161}"/>
                </a:ext>
                <a:ext uri="{C183D7F6-B498-43B3-948B-1728B52AA6E4}">
                  <adec:decorative xmlns:adec="http://schemas.microsoft.com/office/drawing/2017/decorative" val="1"/>
                </a:ext>
              </a:extLst>
            </p:cNvPr>
            <p:cNvCxnSpPr>
              <a:cxnSpLocks/>
            </p:cNvCxnSpPr>
            <p:nvPr/>
          </p:nvCxnSpPr>
          <p:spPr>
            <a:xfrm>
              <a:off x="9517059"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37" name="Rectangle 336">
              <a:extLst>
                <a:ext uri="{FF2B5EF4-FFF2-40B4-BE49-F238E27FC236}">
                  <a16:creationId xmlns:a16="http://schemas.microsoft.com/office/drawing/2014/main" id="{64284AE3-11B8-4CE8-81CA-5C7599CAAE7A}"/>
                </a:ext>
              </a:extLst>
            </p:cNvPr>
            <p:cNvSpPr/>
            <p:nvPr/>
          </p:nvSpPr>
          <p:spPr>
            <a:xfrm>
              <a:off x="9412706" y="2894263"/>
              <a:ext cx="2031041" cy="3178088"/>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access control mechanism (authentication)</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security threat detection mechanism</a:t>
              </a:r>
            </a:p>
            <a:p>
              <a:pPr marR="0" lvl="0" algn="l" defTabSz="932597" rtl="0" eaLnBrk="1" fontAlgn="auto" latinLnBrk="0" hangingPunct="1">
                <a:lnSpc>
                  <a:spcPct val="100000"/>
                </a:lnSpc>
                <a:spcBef>
                  <a:spcPts val="100"/>
                </a:spcBef>
                <a:spcAft>
                  <a:spcPts val="200"/>
                </a:spcAft>
                <a:buClrTx/>
                <a:buSzTx/>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Lack of security thread response plan</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No encryption process</a:t>
              </a:r>
            </a:p>
          </p:txBody>
        </p:sp>
      </p:grpSp>
      <p:sp>
        <p:nvSpPr>
          <p:cNvPr id="338" name="Footer Placeholder 3">
            <a:extLst>
              <a:ext uri="{FF2B5EF4-FFF2-40B4-BE49-F238E27FC236}">
                <a16:creationId xmlns:a16="http://schemas.microsoft.com/office/drawing/2014/main" id="{5CFE39AE-81BE-4E2B-9788-347B347B2448}"/>
              </a:ext>
            </a:extLst>
          </p:cNvPr>
          <p:cNvSpPr>
            <a:spLocks noGrp="1"/>
          </p:cNvSpPr>
          <p:nvPr>
            <p:ph type="ftr" sz="quarter" idx="3"/>
          </p:nvPr>
        </p:nvSpPr>
        <p:spPr>
          <a:xfrm>
            <a:off x="4038600" y="6539518"/>
            <a:ext cx="411480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Segoe UI"/>
                <a:ea typeface="+mn-ea"/>
                <a:cs typeface="+mn-cs"/>
              </a:rPr>
              <a:t>Microsoft Confidential</a:t>
            </a:r>
          </a:p>
        </p:txBody>
      </p:sp>
      <p:sp>
        <p:nvSpPr>
          <p:cNvPr id="340" name="Slide Number Placeholder 4">
            <a:extLst>
              <a:ext uri="{FF2B5EF4-FFF2-40B4-BE49-F238E27FC236}">
                <a16:creationId xmlns:a16="http://schemas.microsoft.com/office/drawing/2014/main" id="{4EDFBC05-478A-4F11-B9E4-30AD801882D0}"/>
              </a:ext>
            </a:extLst>
          </p:cNvPr>
          <p:cNvSpPr>
            <a:spLocks noGrp="1"/>
          </p:cNvSpPr>
          <p:nvPr>
            <p:ph type="sldNum" sz="quarter" idx="4"/>
          </p:nvPr>
        </p:nvSpPr>
        <p:spPr>
          <a:xfrm>
            <a:off x="11697272" y="6539518"/>
            <a:ext cx="40424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11</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pic>
        <p:nvPicPr>
          <p:cNvPr id="4" name="Picture 3">
            <a:extLst>
              <a:ext uri="{FF2B5EF4-FFF2-40B4-BE49-F238E27FC236}">
                <a16:creationId xmlns:a16="http://schemas.microsoft.com/office/drawing/2014/main" id="{A4702A0D-E0D1-AE0F-BC29-C803F86589D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843915" y="1969602"/>
            <a:ext cx="480324" cy="480324"/>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14">
            <a:extLst>
              <a:ext uri="{FF2B5EF4-FFF2-40B4-BE49-F238E27FC236}">
                <a16:creationId xmlns:a16="http://schemas.microsoft.com/office/drawing/2014/main" id="{AF276FAB-950B-DDF8-825C-424FDAEF181A}"/>
              </a:ext>
            </a:extLst>
          </p:cNvPr>
          <p:cNvGrpSpPr>
            <a:grpSpLocks noChangeAspect="1"/>
          </p:cNvGrpSpPr>
          <p:nvPr/>
        </p:nvGrpSpPr>
        <p:grpSpPr bwMode="auto">
          <a:xfrm>
            <a:off x="3057398" y="1976293"/>
            <a:ext cx="432972" cy="432000"/>
            <a:chOff x="2276" y="2545"/>
            <a:chExt cx="446" cy="445"/>
          </a:xfrm>
        </p:grpSpPr>
        <p:sp>
          <p:nvSpPr>
            <p:cNvPr id="6" name="AutoShape 13">
              <a:extLst>
                <a:ext uri="{FF2B5EF4-FFF2-40B4-BE49-F238E27FC236}">
                  <a16:creationId xmlns:a16="http://schemas.microsoft.com/office/drawing/2014/main" id="{4E3AE990-D8A0-B990-1259-40968CB10698}"/>
                </a:ext>
              </a:extLst>
            </p:cNvPr>
            <p:cNvSpPr>
              <a:spLocks noChangeAspect="1" noChangeArrowheads="1" noTextEdit="1"/>
            </p:cNvSpPr>
            <p:nvPr/>
          </p:nvSpPr>
          <p:spPr bwMode="auto">
            <a:xfrm>
              <a:off x="2276" y="2545"/>
              <a:ext cx="446" cy="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7" name="Freeform 15">
              <a:extLst>
                <a:ext uri="{FF2B5EF4-FFF2-40B4-BE49-F238E27FC236}">
                  <a16:creationId xmlns:a16="http://schemas.microsoft.com/office/drawing/2014/main" id="{8870C513-0F9E-2C30-2642-DE76B1D89A80}"/>
                </a:ext>
              </a:extLst>
            </p:cNvPr>
            <p:cNvSpPr>
              <a:spLocks/>
            </p:cNvSpPr>
            <p:nvPr/>
          </p:nvSpPr>
          <p:spPr bwMode="auto">
            <a:xfrm>
              <a:off x="2596" y="2545"/>
              <a:ext cx="44" cy="39"/>
            </a:xfrm>
            <a:custGeom>
              <a:avLst/>
              <a:gdLst>
                <a:gd name="T0" fmla="*/ 34 w 44"/>
                <a:gd name="T1" fmla="*/ 39 h 39"/>
                <a:gd name="T2" fmla="*/ 0 w 44"/>
                <a:gd name="T3" fmla="*/ 25 h 39"/>
                <a:gd name="T4" fmla="*/ 10 w 44"/>
                <a:gd name="T5" fmla="*/ 0 h 39"/>
                <a:gd name="T6" fmla="*/ 44 w 44"/>
                <a:gd name="T7" fmla="*/ 14 h 39"/>
                <a:gd name="T8" fmla="*/ 34 w 44"/>
                <a:gd name="T9" fmla="*/ 39 h 39"/>
              </a:gdLst>
              <a:ahLst/>
              <a:cxnLst>
                <a:cxn ang="0">
                  <a:pos x="T0" y="T1"/>
                </a:cxn>
                <a:cxn ang="0">
                  <a:pos x="T2" y="T3"/>
                </a:cxn>
                <a:cxn ang="0">
                  <a:pos x="T4" y="T5"/>
                </a:cxn>
                <a:cxn ang="0">
                  <a:pos x="T6" y="T7"/>
                </a:cxn>
                <a:cxn ang="0">
                  <a:pos x="T8" y="T9"/>
                </a:cxn>
              </a:cxnLst>
              <a:rect l="0" t="0" r="r" b="b"/>
              <a:pathLst>
                <a:path w="44" h="39">
                  <a:moveTo>
                    <a:pt x="34" y="39"/>
                  </a:moveTo>
                  <a:lnTo>
                    <a:pt x="0" y="25"/>
                  </a:lnTo>
                  <a:lnTo>
                    <a:pt x="10" y="0"/>
                  </a:lnTo>
                  <a:lnTo>
                    <a:pt x="44" y="14"/>
                  </a:lnTo>
                  <a:lnTo>
                    <a:pt x="34" y="3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8" name="Freeform 16">
              <a:extLst>
                <a:ext uri="{FF2B5EF4-FFF2-40B4-BE49-F238E27FC236}">
                  <a16:creationId xmlns:a16="http://schemas.microsoft.com/office/drawing/2014/main" id="{A81FDB31-8A7F-5F25-ED4F-E05188BE061A}"/>
                </a:ext>
              </a:extLst>
            </p:cNvPr>
            <p:cNvSpPr>
              <a:spLocks/>
            </p:cNvSpPr>
            <p:nvPr/>
          </p:nvSpPr>
          <p:spPr bwMode="auto">
            <a:xfrm>
              <a:off x="2480" y="2546"/>
              <a:ext cx="44" cy="40"/>
            </a:xfrm>
            <a:custGeom>
              <a:avLst/>
              <a:gdLst>
                <a:gd name="T0" fmla="*/ 0 w 44"/>
                <a:gd name="T1" fmla="*/ 15 h 40"/>
                <a:gd name="T2" fmla="*/ 34 w 44"/>
                <a:gd name="T3" fmla="*/ 0 h 40"/>
                <a:gd name="T4" fmla="*/ 44 w 44"/>
                <a:gd name="T5" fmla="*/ 25 h 40"/>
                <a:gd name="T6" fmla="*/ 11 w 44"/>
                <a:gd name="T7" fmla="*/ 40 h 40"/>
                <a:gd name="T8" fmla="*/ 0 w 44"/>
                <a:gd name="T9" fmla="*/ 15 h 40"/>
              </a:gdLst>
              <a:ahLst/>
              <a:cxnLst>
                <a:cxn ang="0">
                  <a:pos x="T0" y="T1"/>
                </a:cxn>
                <a:cxn ang="0">
                  <a:pos x="T2" y="T3"/>
                </a:cxn>
                <a:cxn ang="0">
                  <a:pos x="T4" y="T5"/>
                </a:cxn>
                <a:cxn ang="0">
                  <a:pos x="T6" y="T7"/>
                </a:cxn>
                <a:cxn ang="0">
                  <a:pos x="T8" y="T9"/>
                </a:cxn>
              </a:cxnLst>
              <a:rect l="0" t="0" r="r" b="b"/>
              <a:pathLst>
                <a:path w="44" h="40">
                  <a:moveTo>
                    <a:pt x="0" y="15"/>
                  </a:moveTo>
                  <a:lnTo>
                    <a:pt x="34" y="0"/>
                  </a:lnTo>
                  <a:lnTo>
                    <a:pt x="44" y="25"/>
                  </a:lnTo>
                  <a:lnTo>
                    <a:pt x="11" y="40"/>
                  </a:lnTo>
                  <a:lnTo>
                    <a:pt x="0" y="1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9" name="Rectangle 17">
              <a:extLst>
                <a:ext uri="{FF2B5EF4-FFF2-40B4-BE49-F238E27FC236}">
                  <a16:creationId xmlns:a16="http://schemas.microsoft.com/office/drawing/2014/main" id="{C38E7CC1-6004-1C66-C7B0-21CDE7F091AB}"/>
                </a:ext>
              </a:extLst>
            </p:cNvPr>
            <p:cNvSpPr>
              <a:spLocks noChangeArrowheads="1"/>
            </p:cNvSpPr>
            <p:nvPr/>
          </p:nvSpPr>
          <p:spPr bwMode="auto">
            <a:xfrm>
              <a:off x="2365" y="2973"/>
              <a:ext cx="21" cy="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11" name="Freeform 18">
              <a:extLst>
                <a:ext uri="{FF2B5EF4-FFF2-40B4-BE49-F238E27FC236}">
                  <a16:creationId xmlns:a16="http://schemas.microsoft.com/office/drawing/2014/main" id="{D7AED3AD-4851-F61E-88E7-C6369AFB4F3E}"/>
                </a:ext>
              </a:extLst>
            </p:cNvPr>
            <p:cNvSpPr>
              <a:spLocks/>
            </p:cNvSpPr>
            <p:nvPr/>
          </p:nvSpPr>
          <p:spPr bwMode="auto">
            <a:xfrm>
              <a:off x="2276" y="2882"/>
              <a:ext cx="18" cy="21"/>
            </a:xfrm>
            <a:custGeom>
              <a:avLst/>
              <a:gdLst>
                <a:gd name="T0" fmla="*/ 17 w 18"/>
                <a:gd name="T1" fmla="*/ 0 h 21"/>
                <a:gd name="T2" fmla="*/ 18 w 18"/>
                <a:gd name="T3" fmla="*/ 21 h 21"/>
                <a:gd name="T4" fmla="*/ 0 w 18"/>
                <a:gd name="T5" fmla="*/ 21 h 21"/>
                <a:gd name="T6" fmla="*/ 0 w 18"/>
                <a:gd name="T7" fmla="*/ 1 h 21"/>
                <a:gd name="T8" fmla="*/ 17 w 18"/>
                <a:gd name="T9" fmla="*/ 0 h 21"/>
              </a:gdLst>
              <a:ahLst/>
              <a:cxnLst>
                <a:cxn ang="0">
                  <a:pos x="T0" y="T1"/>
                </a:cxn>
                <a:cxn ang="0">
                  <a:pos x="T2" y="T3"/>
                </a:cxn>
                <a:cxn ang="0">
                  <a:pos x="T4" y="T5"/>
                </a:cxn>
                <a:cxn ang="0">
                  <a:pos x="T6" y="T7"/>
                </a:cxn>
                <a:cxn ang="0">
                  <a:pos x="T8" y="T9"/>
                </a:cxn>
              </a:cxnLst>
              <a:rect l="0" t="0" r="r" b="b"/>
              <a:pathLst>
                <a:path w="18" h="21">
                  <a:moveTo>
                    <a:pt x="17" y="0"/>
                  </a:moveTo>
                  <a:lnTo>
                    <a:pt x="18" y="21"/>
                  </a:lnTo>
                  <a:lnTo>
                    <a:pt x="0" y="21"/>
                  </a:lnTo>
                  <a:lnTo>
                    <a:pt x="0" y="1"/>
                  </a:lnTo>
                  <a:lnTo>
                    <a:pt x="17"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12" name="Freeform 19">
              <a:extLst>
                <a:ext uri="{FF2B5EF4-FFF2-40B4-BE49-F238E27FC236}">
                  <a16:creationId xmlns:a16="http://schemas.microsoft.com/office/drawing/2014/main" id="{B1F50129-3B9F-9AC5-7734-A1B239DB4050}"/>
                </a:ext>
              </a:extLst>
            </p:cNvPr>
            <p:cNvSpPr>
              <a:spLocks/>
            </p:cNvSpPr>
            <p:nvPr/>
          </p:nvSpPr>
          <p:spPr bwMode="auto">
            <a:xfrm>
              <a:off x="2298" y="2943"/>
              <a:ext cx="27" cy="26"/>
            </a:xfrm>
            <a:custGeom>
              <a:avLst/>
              <a:gdLst>
                <a:gd name="T0" fmla="*/ 11 w 27"/>
                <a:gd name="T1" fmla="*/ 0 h 26"/>
                <a:gd name="T2" fmla="*/ 27 w 27"/>
                <a:gd name="T3" fmla="*/ 15 h 26"/>
                <a:gd name="T4" fmla="*/ 16 w 27"/>
                <a:gd name="T5" fmla="*/ 26 h 26"/>
                <a:gd name="T6" fmla="*/ 0 w 27"/>
                <a:gd name="T7" fmla="*/ 11 h 26"/>
                <a:gd name="T8" fmla="*/ 11 w 27"/>
                <a:gd name="T9" fmla="*/ 0 h 26"/>
              </a:gdLst>
              <a:ahLst/>
              <a:cxnLst>
                <a:cxn ang="0">
                  <a:pos x="T0" y="T1"/>
                </a:cxn>
                <a:cxn ang="0">
                  <a:pos x="T2" y="T3"/>
                </a:cxn>
                <a:cxn ang="0">
                  <a:pos x="T4" y="T5"/>
                </a:cxn>
                <a:cxn ang="0">
                  <a:pos x="T6" y="T7"/>
                </a:cxn>
                <a:cxn ang="0">
                  <a:pos x="T8" y="T9"/>
                </a:cxn>
              </a:cxnLst>
              <a:rect l="0" t="0" r="r" b="b"/>
              <a:pathLst>
                <a:path w="27" h="26">
                  <a:moveTo>
                    <a:pt x="11" y="0"/>
                  </a:moveTo>
                  <a:lnTo>
                    <a:pt x="27" y="15"/>
                  </a:lnTo>
                  <a:lnTo>
                    <a:pt x="16" y="26"/>
                  </a:lnTo>
                  <a:lnTo>
                    <a:pt x="0" y="11"/>
                  </a:lnTo>
                  <a:lnTo>
                    <a:pt x="1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13" name="Freeform 20">
              <a:extLst>
                <a:ext uri="{FF2B5EF4-FFF2-40B4-BE49-F238E27FC236}">
                  <a16:creationId xmlns:a16="http://schemas.microsoft.com/office/drawing/2014/main" id="{1DB4965E-FA0F-A621-432C-7AAF7DBAFFF6}"/>
                </a:ext>
              </a:extLst>
            </p:cNvPr>
            <p:cNvSpPr>
              <a:spLocks noEditPoints="1"/>
            </p:cNvSpPr>
            <p:nvPr/>
          </p:nvSpPr>
          <p:spPr bwMode="auto">
            <a:xfrm>
              <a:off x="2396" y="2559"/>
              <a:ext cx="332" cy="292"/>
            </a:xfrm>
            <a:custGeom>
              <a:avLst/>
              <a:gdLst>
                <a:gd name="T0" fmla="*/ 508 w 1015"/>
                <a:gd name="T1" fmla="*/ 128 h 896"/>
                <a:gd name="T2" fmla="*/ 626 w 1015"/>
                <a:gd name="T3" fmla="*/ 151 h 896"/>
                <a:gd name="T4" fmla="*/ 801 w 1015"/>
                <a:gd name="T5" fmla="*/ 321 h 896"/>
                <a:gd name="T6" fmla="*/ 805 w 1015"/>
                <a:gd name="T7" fmla="*/ 566 h 896"/>
                <a:gd name="T8" fmla="*/ 685 w 1015"/>
                <a:gd name="T9" fmla="*/ 714 h 896"/>
                <a:gd name="T10" fmla="*/ 600 w 1015"/>
                <a:gd name="T11" fmla="*/ 754 h 896"/>
                <a:gd name="T12" fmla="*/ 507 w 1015"/>
                <a:gd name="T13" fmla="*/ 768 h 896"/>
                <a:gd name="T14" fmla="*/ 389 w 1015"/>
                <a:gd name="T15" fmla="*/ 745 h 896"/>
                <a:gd name="T16" fmla="*/ 214 w 1015"/>
                <a:gd name="T17" fmla="*/ 574 h 896"/>
                <a:gd name="T18" fmla="*/ 210 w 1015"/>
                <a:gd name="T19" fmla="*/ 329 h 896"/>
                <a:gd name="T20" fmla="*/ 330 w 1015"/>
                <a:gd name="T21" fmla="*/ 182 h 896"/>
                <a:gd name="T22" fmla="*/ 415 w 1015"/>
                <a:gd name="T23" fmla="*/ 142 h 896"/>
                <a:gd name="T24" fmla="*/ 508 w 1015"/>
                <a:gd name="T25" fmla="*/ 128 h 896"/>
                <a:gd name="T26" fmla="*/ 508 w 1015"/>
                <a:gd name="T27" fmla="*/ 128 h 896"/>
                <a:gd name="T28" fmla="*/ 508 w 1015"/>
                <a:gd name="T29" fmla="*/ 128 h 896"/>
                <a:gd name="T30" fmla="*/ 508 w 1015"/>
                <a:gd name="T31" fmla="*/ 0 h 896"/>
                <a:gd name="T32" fmla="*/ 91 w 1015"/>
                <a:gd name="T33" fmla="*/ 282 h 896"/>
                <a:gd name="T34" fmla="*/ 342 w 1015"/>
                <a:gd name="T35" fmla="*/ 864 h 896"/>
                <a:gd name="T36" fmla="*/ 507 w 1015"/>
                <a:gd name="T37" fmla="*/ 896 h 896"/>
                <a:gd name="T38" fmla="*/ 924 w 1015"/>
                <a:gd name="T39" fmla="*/ 614 h 896"/>
                <a:gd name="T40" fmla="*/ 673 w 1015"/>
                <a:gd name="T41" fmla="*/ 32 h 896"/>
                <a:gd name="T42" fmla="*/ 508 w 1015"/>
                <a:gd name="T43" fmla="*/ 0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15" h="896">
                  <a:moveTo>
                    <a:pt x="508" y="128"/>
                  </a:moveTo>
                  <a:cubicBezTo>
                    <a:pt x="548" y="128"/>
                    <a:pt x="588" y="135"/>
                    <a:pt x="626" y="151"/>
                  </a:cubicBezTo>
                  <a:cubicBezTo>
                    <a:pt x="705" y="182"/>
                    <a:pt x="768" y="243"/>
                    <a:pt x="801" y="321"/>
                  </a:cubicBezTo>
                  <a:cubicBezTo>
                    <a:pt x="835" y="400"/>
                    <a:pt x="836" y="487"/>
                    <a:pt x="805" y="566"/>
                  </a:cubicBezTo>
                  <a:cubicBezTo>
                    <a:pt x="780" y="627"/>
                    <a:pt x="739" y="678"/>
                    <a:pt x="685" y="714"/>
                  </a:cubicBezTo>
                  <a:cubicBezTo>
                    <a:pt x="659" y="731"/>
                    <a:pt x="630" y="745"/>
                    <a:pt x="600" y="754"/>
                  </a:cubicBezTo>
                  <a:cubicBezTo>
                    <a:pt x="570" y="763"/>
                    <a:pt x="539" y="768"/>
                    <a:pt x="507" y="768"/>
                  </a:cubicBezTo>
                  <a:cubicBezTo>
                    <a:pt x="467" y="768"/>
                    <a:pt x="427" y="760"/>
                    <a:pt x="389" y="745"/>
                  </a:cubicBezTo>
                  <a:cubicBezTo>
                    <a:pt x="310" y="713"/>
                    <a:pt x="247" y="653"/>
                    <a:pt x="214" y="574"/>
                  </a:cubicBezTo>
                  <a:cubicBezTo>
                    <a:pt x="180" y="496"/>
                    <a:pt x="179" y="409"/>
                    <a:pt x="210" y="329"/>
                  </a:cubicBezTo>
                  <a:cubicBezTo>
                    <a:pt x="235" y="269"/>
                    <a:pt x="276" y="218"/>
                    <a:pt x="330" y="182"/>
                  </a:cubicBezTo>
                  <a:cubicBezTo>
                    <a:pt x="356" y="164"/>
                    <a:pt x="385" y="151"/>
                    <a:pt x="415" y="142"/>
                  </a:cubicBezTo>
                  <a:cubicBezTo>
                    <a:pt x="445" y="132"/>
                    <a:pt x="476" y="128"/>
                    <a:pt x="508" y="128"/>
                  </a:cubicBezTo>
                  <a:cubicBezTo>
                    <a:pt x="508" y="128"/>
                    <a:pt x="508" y="128"/>
                    <a:pt x="508" y="128"/>
                  </a:cubicBezTo>
                  <a:cubicBezTo>
                    <a:pt x="508" y="128"/>
                    <a:pt x="508" y="128"/>
                    <a:pt x="508" y="128"/>
                  </a:cubicBezTo>
                  <a:moveTo>
                    <a:pt x="508" y="0"/>
                  </a:moveTo>
                  <a:cubicBezTo>
                    <a:pt x="330" y="0"/>
                    <a:pt x="161" y="107"/>
                    <a:pt x="91" y="282"/>
                  </a:cubicBezTo>
                  <a:cubicBezTo>
                    <a:pt x="0" y="512"/>
                    <a:pt x="112" y="772"/>
                    <a:pt x="342" y="864"/>
                  </a:cubicBezTo>
                  <a:cubicBezTo>
                    <a:pt x="396" y="885"/>
                    <a:pt x="452" y="896"/>
                    <a:pt x="507" y="896"/>
                  </a:cubicBezTo>
                  <a:cubicBezTo>
                    <a:pt x="685" y="896"/>
                    <a:pt x="854" y="789"/>
                    <a:pt x="924" y="614"/>
                  </a:cubicBezTo>
                  <a:cubicBezTo>
                    <a:pt x="1015" y="384"/>
                    <a:pt x="903" y="123"/>
                    <a:pt x="673" y="32"/>
                  </a:cubicBezTo>
                  <a:cubicBezTo>
                    <a:pt x="619" y="10"/>
                    <a:pt x="563" y="0"/>
                    <a:pt x="508"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150"/>
            </a:p>
          </p:txBody>
        </p:sp>
        <p:sp>
          <p:nvSpPr>
            <p:cNvPr id="14" name="Freeform 21">
              <a:extLst>
                <a:ext uri="{FF2B5EF4-FFF2-40B4-BE49-F238E27FC236}">
                  <a16:creationId xmlns:a16="http://schemas.microsoft.com/office/drawing/2014/main" id="{CA55F322-7407-A6BD-4DF5-81433922F59A}"/>
                </a:ext>
              </a:extLst>
            </p:cNvPr>
            <p:cNvSpPr>
              <a:spLocks/>
            </p:cNvSpPr>
            <p:nvPr/>
          </p:nvSpPr>
          <p:spPr bwMode="auto">
            <a:xfrm>
              <a:off x="2484" y="2826"/>
              <a:ext cx="44" cy="39"/>
            </a:xfrm>
            <a:custGeom>
              <a:avLst/>
              <a:gdLst>
                <a:gd name="T0" fmla="*/ 34 w 44"/>
                <a:gd name="T1" fmla="*/ 39 h 39"/>
                <a:gd name="T2" fmla="*/ 0 w 44"/>
                <a:gd name="T3" fmla="*/ 25 h 39"/>
                <a:gd name="T4" fmla="*/ 10 w 44"/>
                <a:gd name="T5" fmla="*/ 0 h 39"/>
                <a:gd name="T6" fmla="*/ 44 w 44"/>
                <a:gd name="T7" fmla="*/ 13 h 39"/>
                <a:gd name="T8" fmla="*/ 34 w 44"/>
                <a:gd name="T9" fmla="*/ 39 h 39"/>
              </a:gdLst>
              <a:ahLst/>
              <a:cxnLst>
                <a:cxn ang="0">
                  <a:pos x="T0" y="T1"/>
                </a:cxn>
                <a:cxn ang="0">
                  <a:pos x="T2" y="T3"/>
                </a:cxn>
                <a:cxn ang="0">
                  <a:pos x="T4" y="T5"/>
                </a:cxn>
                <a:cxn ang="0">
                  <a:pos x="T6" y="T7"/>
                </a:cxn>
                <a:cxn ang="0">
                  <a:pos x="T8" y="T9"/>
                </a:cxn>
              </a:cxnLst>
              <a:rect l="0" t="0" r="r" b="b"/>
              <a:pathLst>
                <a:path w="44" h="39">
                  <a:moveTo>
                    <a:pt x="34" y="39"/>
                  </a:moveTo>
                  <a:lnTo>
                    <a:pt x="0" y="25"/>
                  </a:lnTo>
                  <a:lnTo>
                    <a:pt x="10" y="0"/>
                  </a:lnTo>
                  <a:lnTo>
                    <a:pt x="44" y="13"/>
                  </a:lnTo>
                  <a:lnTo>
                    <a:pt x="34" y="3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0" name="Freeform 22">
              <a:extLst>
                <a:ext uri="{FF2B5EF4-FFF2-40B4-BE49-F238E27FC236}">
                  <a16:creationId xmlns:a16="http://schemas.microsoft.com/office/drawing/2014/main" id="{A454A277-1E8C-E28C-C28C-80554457177E}"/>
                </a:ext>
              </a:extLst>
            </p:cNvPr>
            <p:cNvSpPr>
              <a:spLocks/>
            </p:cNvSpPr>
            <p:nvPr/>
          </p:nvSpPr>
          <p:spPr bwMode="auto">
            <a:xfrm>
              <a:off x="2683" y="2739"/>
              <a:ext cx="39" cy="44"/>
            </a:xfrm>
            <a:custGeom>
              <a:avLst/>
              <a:gdLst>
                <a:gd name="T0" fmla="*/ 39 w 39"/>
                <a:gd name="T1" fmla="*/ 10 h 44"/>
                <a:gd name="T2" fmla="*/ 26 w 39"/>
                <a:gd name="T3" fmla="*/ 44 h 44"/>
                <a:gd name="T4" fmla="*/ 0 w 39"/>
                <a:gd name="T5" fmla="*/ 34 h 44"/>
                <a:gd name="T6" fmla="*/ 14 w 39"/>
                <a:gd name="T7" fmla="*/ 0 h 44"/>
                <a:gd name="T8" fmla="*/ 39 w 39"/>
                <a:gd name="T9" fmla="*/ 10 h 44"/>
              </a:gdLst>
              <a:ahLst/>
              <a:cxnLst>
                <a:cxn ang="0">
                  <a:pos x="T0" y="T1"/>
                </a:cxn>
                <a:cxn ang="0">
                  <a:pos x="T2" y="T3"/>
                </a:cxn>
                <a:cxn ang="0">
                  <a:pos x="T4" y="T5"/>
                </a:cxn>
                <a:cxn ang="0">
                  <a:pos x="T6" y="T7"/>
                </a:cxn>
                <a:cxn ang="0">
                  <a:pos x="T8" y="T9"/>
                </a:cxn>
              </a:cxnLst>
              <a:rect l="0" t="0" r="r" b="b"/>
              <a:pathLst>
                <a:path w="39" h="44">
                  <a:moveTo>
                    <a:pt x="39" y="10"/>
                  </a:moveTo>
                  <a:lnTo>
                    <a:pt x="26" y="44"/>
                  </a:lnTo>
                  <a:lnTo>
                    <a:pt x="0" y="34"/>
                  </a:lnTo>
                  <a:lnTo>
                    <a:pt x="14" y="0"/>
                  </a:lnTo>
                  <a:lnTo>
                    <a:pt x="39" y="1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1" name="Freeform 23">
              <a:extLst>
                <a:ext uri="{FF2B5EF4-FFF2-40B4-BE49-F238E27FC236}">
                  <a16:creationId xmlns:a16="http://schemas.microsoft.com/office/drawing/2014/main" id="{82CCCA48-EA3C-8B8B-624C-F920229EB3FF}"/>
                </a:ext>
              </a:extLst>
            </p:cNvPr>
            <p:cNvSpPr>
              <a:spLocks/>
            </p:cNvSpPr>
            <p:nvPr/>
          </p:nvSpPr>
          <p:spPr bwMode="auto">
            <a:xfrm>
              <a:off x="2402" y="2627"/>
              <a:ext cx="39" cy="44"/>
            </a:xfrm>
            <a:custGeom>
              <a:avLst/>
              <a:gdLst>
                <a:gd name="T0" fmla="*/ 39 w 39"/>
                <a:gd name="T1" fmla="*/ 10 h 44"/>
                <a:gd name="T2" fmla="*/ 25 w 39"/>
                <a:gd name="T3" fmla="*/ 44 h 44"/>
                <a:gd name="T4" fmla="*/ 0 w 39"/>
                <a:gd name="T5" fmla="*/ 34 h 44"/>
                <a:gd name="T6" fmla="*/ 13 w 39"/>
                <a:gd name="T7" fmla="*/ 0 h 44"/>
                <a:gd name="T8" fmla="*/ 39 w 39"/>
                <a:gd name="T9" fmla="*/ 10 h 44"/>
              </a:gdLst>
              <a:ahLst/>
              <a:cxnLst>
                <a:cxn ang="0">
                  <a:pos x="T0" y="T1"/>
                </a:cxn>
                <a:cxn ang="0">
                  <a:pos x="T2" y="T3"/>
                </a:cxn>
                <a:cxn ang="0">
                  <a:pos x="T4" y="T5"/>
                </a:cxn>
                <a:cxn ang="0">
                  <a:pos x="T6" y="T7"/>
                </a:cxn>
                <a:cxn ang="0">
                  <a:pos x="T8" y="T9"/>
                </a:cxn>
              </a:cxnLst>
              <a:rect l="0" t="0" r="r" b="b"/>
              <a:pathLst>
                <a:path w="39" h="44">
                  <a:moveTo>
                    <a:pt x="39" y="10"/>
                  </a:moveTo>
                  <a:lnTo>
                    <a:pt x="25" y="44"/>
                  </a:lnTo>
                  <a:lnTo>
                    <a:pt x="0" y="34"/>
                  </a:lnTo>
                  <a:lnTo>
                    <a:pt x="13" y="0"/>
                  </a:lnTo>
                  <a:lnTo>
                    <a:pt x="39" y="1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2" name="Freeform 24">
              <a:extLst>
                <a:ext uri="{FF2B5EF4-FFF2-40B4-BE49-F238E27FC236}">
                  <a16:creationId xmlns:a16="http://schemas.microsoft.com/office/drawing/2014/main" id="{64DB4C8D-56EB-D299-593E-27FC91FEC63E}"/>
                </a:ext>
              </a:extLst>
            </p:cNvPr>
            <p:cNvSpPr>
              <a:spLocks/>
            </p:cNvSpPr>
            <p:nvPr/>
          </p:nvSpPr>
          <p:spPr bwMode="auto">
            <a:xfrm>
              <a:off x="2403" y="2743"/>
              <a:ext cx="40" cy="44"/>
            </a:xfrm>
            <a:custGeom>
              <a:avLst/>
              <a:gdLst>
                <a:gd name="T0" fmla="*/ 25 w 40"/>
                <a:gd name="T1" fmla="*/ 0 h 44"/>
                <a:gd name="T2" fmla="*/ 40 w 40"/>
                <a:gd name="T3" fmla="*/ 33 h 44"/>
                <a:gd name="T4" fmla="*/ 14 w 40"/>
                <a:gd name="T5" fmla="*/ 44 h 44"/>
                <a:gd name="T6" fmla="*/ 0 w 40"/>
                <a:gd name="T7" fmla="*/ 10 h 44"/>
                <a:gd name="T8" fmla="*/ 25 w 40"/>
                <a:gd name="T9" fmla="*/ 0 h 44"/>
              </a:gdLst>
              <a:ahLst/>
              <a:cxnLst>
                <a:cxn ang="0">
                  <a:pos x="T0" y="T1"/>
                </a:cxn>
                <a:cxn ang="0">
                  <a:pos x="T2" y="T3"/>
                </a:cxn>
                <a:cxn ang="0">
                  <a:pos x="T4" y="T5"/>
                </a:cxn>
                <a:cxn ang="0">
                  <a:pos x="T6" y="T7"/>
                </a:cxn>
                <a:cxn ang="0">
                  <a:pos x="T8" y="T9"/>
                </a:cxn>
              </a:cxnLst>
              <a:rect l="0" t="0" r="r" b="b"/>
              <a:pathLst>
                <a:path w="40" h="44">
                  <a:moveTo>
                    <a:pt x="25" y="0"/>
                  </a:moveTo>
                  <a:lnTo>
                    <a:pt x="40" y="33"/>
                  </a:lnTo>
                  <a:lnTo>
                    <a:pt x="14" y="44"/>
                  </a:lnTo>
                  <a:lnTo>
                    <a:pt x="0" y="10"/>
                  </a:lnTo>
                  <a:lnTo>
                    <a:pt x="25"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3" name="Freeform 25">
              <a:extLst>
                <a:ext uri="{FF2B5EF4-FFF2-40B4-BE49-F238E27FC236}">
                  <a16:creationId xmlns:a16="http://schemas.microsoft.com/office/drawing/2014/main" id="{44C0F428-E868-6AC2-F548-0BAA375FF225}"/>
                </a:ext>
              </a:extLst>
            </p:cNvPr>
            <p:cNvSpPr>
              <a:spLocks/>
            </p:cNvSpPr>
            <p:nvPr/>
          </p:nvSpPr>
          <p:spPr bwMode="auto">
            <a:xfrm>
              <a:off x="2681" y="2623"/>
              <a:ext cx="40" cy="45"/>
            </a:xfrm>
            <a:custGeom>
              <a:avLst/>
              <a:gdLst>
                <a:gd name="T0" fmla="*/ 25 w 40"/>
                <a:gd name="T1" fmla="*/ 0 h 45"/>
                <a:gd name="T2" fmla="*/ 40 w 40"/>
                <a:gd name="T3" fmla="*/ 34 h 45"/>
                <a:gd name="T4" fmla="*/ 15 w 40"/>
                <a:gd name="T5" fmla="*/ 45 h 45"/>
                <a:gd name="T6" fmla="*/ 0 w 40"/>
                <a:gd name="T7" fmla="*/ 11 h 45"/>
                <a:gd name="T8" fmla="*/ 25 w 40"/>
                <a:gd name="T9" fmla="*/ 0 h 45"/>
              </a:gdLst>
              <a:ahLst/>
              <a:cxnLst>
                <a:cxn ang="0">
                  <a:pos x="T0" y="T1"/>
                </a:cxn>
                <a:cxn ang="0">
                  <a:pos x="T2" y="T3"/>
                </a:cxn>
                <a:cxn ang="0">
                  <a:pos x="T4" y="T5"/>
                </a:cxn>
                <a:cxn ang="0">
                  <a:pos x="T6" y="T7"/>
                </a:cxn>
                <a:cxn ang="0">
                  <a:pos x="T8" y="T9"/>
                </a:cxn>
              </a:cxnLst>
              <a:rect l="0" t="0" r="r" b="b"/>
              <a:pathLst>
                <a:path w="40" h="45">
                  <a:moveTo>
                    <a:pt x="25" y="0"/>
                  </a:moveTo>
                  <a:lnTo>
                    <a:pt x="40" y="34"/>
                  </a:lnTo>
                  <a:lnTo>
                    <a:pt x="15" y="45"/>
                  </a:lnTo>
                  <a:lnTo>
                    <a:pt x="0" y="11"/>
                  </a:lnTo>
                  <a:lnTo>
                    <a:pt x="25"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4" name="Freeform 26">
              <a:extLst>
                <a:ext uri="{FF2B5EF4-FFF2-40B4-BE49-F238E27FC236}">
                  <a16:creationId xmlns:a16="http://schemas.microsoft.com/office/drawing/2014/main" id="{C02366CE-5727-824A-ACF1-52E0D10853AC}"/>
                </a:ext>
              </a:extLst>
            </p:cNvPr>
            <p:cNvSpPr>
              <a:spLocks/>
            </p:cNvSpPr>
            <p:nvPr/>
          </p:nvSpPr>
          <p:spPr bwMode="auto">
            <a:xfrm>
              <a:off x="2599" y="2824"/>
              <a:ext cx="45" cy="40"/>
            </a:xfrm>
            <a:custGeom>
              <a:avLst/>
              <a:gdLst>
                <a:gd name="T0" fmla="*/ 0 w 45"/>
                <a:gd name="T1" fmla="*/ 14 h 40"/>
                <a:gd name="T2" fmla="*/ 34 w 45"/>
                <a:gd name="T3" fmla="*/ 0 h 40"/>
                <a:gd name="T4" fmla="*/ 45 w 45"/>
                <a:gd name="T5" fmla="*/ 25 h 40"/>
                <a:gd name="T6" fmla="*/ 11 w 45"/>
                <a:gd name="T7" fmla="*/ 40 h 40"/>
                <a:gd name="T8" fmla="*/ 0 w 45"/>
                <a:gd name="T9" fmla="*/ 14 h 40"/>
              </a:gdLst>
              <a:ahLst/>
              <a:cxnLst>
                <a:cxn ang="0">
                  <a:pos x="T0" y="T1"/>
                </a:cxn>
                <a:cxn ang="0">
                  <a:pos x="T2" y="T3"/>
                </a:cxn>
                <a:cxn ang="0">
                  <a:pos x="T4" y="T5"/>
                </a:cxn>
                <a:cxn ang="0">
                  <a:pos x="T6" y="T7"/>
                </a:cxn>
                <a:cxn ang="0">
                  <a:pos x="T8" y="T9"/>
                </a:cxn>
              </a:cxnLst>
              <a:rect l="0" t="0" r="r" b="b"/>
              <a:pathLst>
                <a:path w="45" h="40">
                  <a:moveTo>
                    <a:pt x="0" y="14"/>
                  </a:moveTo>
                  <a:lnTo>
                    <a:pt x="34" y="0"/>
                  </a:lnTo>
                  <a:lnTo>
                    <a:pt x="45" y="25"/>
                  </a:lnTo>
                  <a:lnTo>
                    <a:pt x="11" y="40"/>
                  </a:lnTo>
                  <a:lnTo>
                    <a:pt x="0" y="1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5" name="Freeform 27">
              <a:extLst>
                <a:ext uri="{FF2B5EF4-FFF2-40B4-BE49-F238E27FC236}">
                  <a16:creationId xmlns:a16="http://schemas.microsoft.com/office/drawing/2014/main" id="{01863665-DF91-4C9D-3755-6C42FC8BAF19}"/>
                </a:ext>
              </a:extLst>
            </p:cNvPr>
            <p:cNvSpPr>
              <a:spLocks noEditPoints="1"/>
            </p:cNvSpPr>
            <p:nvPr/>
          </p:nvSpPr>
          <p:spPr bwMode="auto">
            <a:xfrm>
              <a:off x="2289" y="2810"/>
              <a:ext cx="169" cy="167"/>
            </a:xfrm>
            <a:custGeom>
              <a:avLst/>
              <a:gdLst>
                <a:gd name="T0" fmla="*/ 257 w 515"/>
                <a:gd name="T1" fmla="*/ 128 h 512"/>
                <a:gd name="T2" fmla="*/ 347 w 515"/>
                <a:gd name="T3" fmla="*/ 165 h 512"/>
                <a:gd name="T4" fmla="*/ 385 w 515"/>
                <a:gd name="T5" fmla="*/ 255 h 512"/>
                <a:gd name="T6" fmla="*/ 349 w 515"/>
                <a:gd name="T7" fmla="*/ 346 h 512"/>
                <a:gd name="T8" fmla="*/ 259 w 515"/>
                <a:gd name="T9" fmla="*/ 384 h 512"/>
                <a:gd name="T10" fmla="*/ 257 w 515"/>
                <a:gd name="T11" fmla="*/ 384 h 512"/>
                <a:gd name="T12" fmla="*/ 167 w 515"/>
                <a:gd name="T13" fmla="*/ 347 h 512"/>
                <a:gd name="T14" fmla="*/ 129 w 515"/>
                <a:gd name="T15" fmla="*/ 258 h 512"/>
                <a:gd name="T16" fmla="*/ 166 w 515"/>
                <a:gd name="T17" fmla="*/ 167 h 512"/>
                <a:gd name="T18" fmla="*/ 256 w 515"/>
                <a:gd name="T19" fmla="*/ 128 h 512"/>
                <a:gd name="T20" fmla="*/ 257 w 515"/>
                <a:gd name="T21" fmla="*/ 128 h 512"/>
                <a:gd name="T22" fmla="*/ 257 w 515"/>
                <a:gd name="T23" fmla="*/ 128 h 512"/>
                <a:gd name="T24" fmla="*/ 257 w 515"/>
                <a:gd name="T25" fmla="*/ 128 h 512"/>
                <a:gd name="T26" fmla="*/ 257 w 515"/>
                <a:gd name="T27" fmla="*/ 0 h 512"/>
                <a:gd name="T28" fmla="*/ 254 w 515"/>
                <a:gd name="T29" fmla="*/ 0 h 512"/>
                <a:gd name="T30" fmla="*/ 1 w 515"/>
                <a:gd name="T31" fmla="*/ 260 h 512"/>
                <a:gd name="T32" fmla="*/ 257 w 515"/>
                <a:gd name="T33" fmla="*/ 512 h 512"/>
                <a:gd name="T34" fmla="*/ 261 w 515"/>
                <a:gd name="T35" fmla="*/ 512 h 512"/>
                <a:gd name="T36" fmla="*/ 513 w 515"/>
                <a:gd name="T37" fmla="*/ 253 h 512"/>
                <a:gd name="T38" fmla="*/ 257 w 515"/>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5" h="512">
                  <a:moveTo>
                    <a:pt x="257" y="128"/>
                  </a:moveTo>
                  <a:cubicBezTo>
                    <a:pt x="291" y="128"/>
                    <a:pt x="323" y="141"/>
                    <a:pt x="347" y="165"/>
                  </a:cubicBezTo>
                  <a:cubicBezTo>
                    <a:pt x="371" y="189"/>
                    <a:pt x="385" y="221"/>
                    <a:pt x="385" y="255"/>
                  </a:cubicBezTo>
                  <a:cubicBezTo>
                    <a:pt x="386" y="289"/>
                    <a:pt x="373" y="321"/>
                    <a:pt x="349" y="346"/>
                  </a:cubicBezTo>
                  <a:cubicBezTo>
                    <a:pt x="325" y="370"/>
                    <a:pt x="293" y="384"/>
                    <a:pt x="259" y="384"/>
                  </a:cubicBezTo>
                  <a:cubicBezTo>
                    <a:pt x="258" y="384"/>
                    <a:pt x="258" y="384"/>
                    <a:pt x="257" y="384"/>
                  </a:cubicBezTo>
                  <a:cubicBezTo>
                    <a:pt x="224" y="384"/>
                    <a:pt x="192" y="371"/>
                    <a:pt x="167" y="347"/>
                  </a:cubicBezTo>
                  <a:cubicBezTo>
                    <a:pt x="143" y="324"/>
                    <a:pt x="130" y="292"/>
                    <a:pt x="129" y="258"/>
                  </a:cubicBezTo>
                  <a:cubicBezTo>
                    <a:pt x="129" y="224"/>
                    <a:pt x="142" y="192"/>
                    <a:pt x="166" y="167"/>
                  </a:cubicBezTo>
                  <a:cubicBezTo>
                    <a:pt x="190" y="143"/>
                    <a:pt x="222" y="129"/>
                    <a:pt x="256" y="128"/>
                  </a:cubicBezTo>
                  <a:cubicBezTo>
                    <a:pt x="256" y="128"/>
                    <a:pt x="257" y="128"/>
                    <a:pt x="257" y="128"/>
                  </a:cubicBezTo>
                  <a:cubicBezTo>
                    <a:pt x="257" y="128"/>
                    <a:pt x="257" y="128"/>
                    <a:pt x="257" y="128"/>
                  </a:cubicBezTo>
                  <a:cubicBezTo>
                    <a:pt x="257" y="128"/>
                    <a:pt x="257" y="128"/>
                    <a:pt x="257" y="128"/>
                  </a:cubicBezTo>
                  <a:moveTo>
                    <a:pt x="257" y="0"/>
                  </a:moveTo>
                  <a:cubicBezTo>
                    <a:pt x="256" y="0"/>
                    <a:pt x="255" y="0"/>
                    <a:pt x="254" y="0"/>
                  </a:cubicBezTo>
                  <a:cubicBezTo>
                    <a:pt x="113" y="2"/>
                    <a:pt x="0" y="118"/>
                    <a:pt x="1" y="260"/>
                  </a:cubicBezTo>
                  <a:cubicBezTo>
                    <a:pt x="3" y="400"/>
                    <a:pt x="117" y="512"/>
                    <a:pt x="257" y="512"/>
                  </a:cubicBezTo>
                  <a:cubicBezTo>
                    <a:pt x="258" y="512"/>
                    <a:pt x="260" y="512"/>
                    <a:pt x="261" y="512"/>
                  </a:cubicBezTo>
                  <a:cubicBezTo>
                    <a:pt x="402" y="511"/>
                    <a:pt x="515" y="394"/>
                    <a:pt x="513" y="253"/>
                  </a:cubicBezTo>
                  <a:cubicBezTo>
                    <a:pt x="512" y="113"/>
                    <a:pt x="397" y="0"/>
                    <a:pt x="257"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6" name="Freeform 28">
              <a:extLst>
                <a:ext uri="{FF2B5EF4-FFF2-40B4-BE49-F238E27FC236}">
                  <a16:creationId xmlns:a16="http://schemas.microsoft.com/office/drawing/2014/main" id="{8C1848EE-8D13-1439-76CA-8866D1F59A2E}"/>
                </a:ext>
              </a:extLst>
            </p:cNvPr>
            <p:cNvSpPr>
              <a:spLocks/>
            </p:cNvSpPr>
            <p:nvPr/>
          </p:nvSpPr>
          <p:spPr bwMode="auto">
            <a:xfrm>
              <a:off x="2361" y="2795"/>
              <a:ext cx="21" cy="18"/>
            </a:xfrm>
            <a:custGeom>
              <a:avLst/>
              <a:gdLst>
                <a:gd name="T0" fmla="*/ 21 w 21"/>
                <a:gd name="T1" fmla="*/ 17 h 18"/>
                <a:gd name="T2" fmla="*/ 1 w 21"/>
                <a:gd name="T3" fmla="*/ 18 h 18"/>
                <a:gd name="T4" fmla="*/ 0 w 21"/>
                <a:gd name="T5" fmla="*/ 1 h 18"/>
                <a:gd name="T6" fmla="*/ 21 w 21"/>
                <a:gd name="T7" fmla="*/ 0 h 18"/>
                <a:gd name="T8" fmla="*/ 21 w 21"/>
                <a:gd name="T9" fmla="*/ 17 h 18"/>
              </a:gdLst>
              <a:ahLst/>
              <a:cxnLst>
                <a:cxn ang="0">
                  <a:pos x="T0" y="T1"/>
                </a:cxn>
                <a:cxn ang="0">
                  <a:pos x="T2" y="T3"/>
                </a:cxn>
                <a:cxn ang="0">
                  <a:pos x="T4" y="T5"/>
                </a:cxn>
                <a:cxn ang="0">
                  <a:pos x="T6" y="T7"/>
                </a:cxn>
                <a:cxn ang="0">
                  <a:pos x="T8" y="T9"/>
                </a:cxn>
              </a:cxnLst>
              <a:rect l="0" t="0" r="r" b="b"/>
              <a:pathLst>
                <a:path w="21" h="18">
                  <a:moveTo>
                    <a:pt x="21" y="17"/>
                  </a:moveTo>
                  <a:lnTo>
                    <a:pt x="1" y="18"/>
                  </a:lnTo>
                  <a:lnTo>
                    <a:pt x="0" y="1"/>
                  </a:lnTo>
                  <a:lnTo>
                    <a:pt x="21" y="0"/>
                  </a:lnTo>
                  <a:lnTo>
                    <a:pt x="21" y="1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7" name="Freeform 29">
              <a:extLst>
                <a:ext uri="{FF2B5EF4-FFF2-40B4-BE49-F238E27FC236}">
                  <a16:creationId xmlns:a16="http://schemas.microsoft.com/office/drawing/2014/main" id="{E4D8640C-F472-AE92-5133-7A374BD33625}"/>
                </a:ext>
              </a:extLst>
            </p:cNvPr>
            <p:cNvSpPr>
              <a:spLocks/>
            </p:cNvSpPr>
            <p:nvPr/>
          </p:nvSpPr>
          <p:spPr bwMode="auto">
            <a:xfrm>
              <a:off x="2453" y="2882"/>
              <a:ext cx="18" cy="21"/>
            </a:xfrm>
            <a:custGeom>
              <a:avLst/>
              <a:gdLst>
                <a:gd name="T0" fmla="*/ 18 w 18"/>
                <a:gd name="T1" fmla="*/ 0 h 21"/>
                <a:gd name="T2" fmla="*/ 18 w 18"/>
                <a:gd name="T3" fmla="*/ 21 h 21"/>
                <a:gd name="T4" fmla="*/ 1 w 18"/>
                <a:gd name="T5" fmla="*/ 21 h 21"/>
                <a:gd name="T6" fmla="*/ 0 w 18"/>
                <a:gd name="T7" fmla="*/ 1 h 21"/>
                <a:gd name="T8" fmla="*/ 18 w 18"/>
                <a:gd name="T9" fmla="*/ 0 h 21"/>
              </a:gdLst>
              <a:ahLst/>
              <a:cxnLst>
                <a:cxn ang="0">
                  <a:pos x="T0" y="T1"/>
                </a:cxn>
                <a:cxn ang="0">
                  <a:pos x="T2" y="T3"/>
                </a:cxn>
                <a:cxn ang="0">
                  <a:pos x="T4" y="T5"/>
                </a:cxn>
                <a:cxn ang="0">
                  <a:pos x="T6" y="T7"/>
                </a:cxn>
                <a:cxn ang="0">
                  <a:pos x="T8" y="T9"/>
                </a:cxn>
              </a:cxnLst>
              <a:rect l="0" t="0" r="r" b="b"/>
              <a:pathLst>
                <a:path w="18" h="21">
                  <a:moveTo>
                    <a:pt x="18" y="0"/>
                  </a:moveTo>
                  <a:lnTo>
                    <a:pt x="18" y="21"/>
                  </a:lnTo>
                  <a:lnTo>
                    <a:pt x="1" y="21"/>
                  </a:lnTo>
                  <a:lnTo>
                    <a:pt x="0" y="1"/>
                  </a:lnTo>
                  <a:lnTo>
                    <a:pt x="1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8" name="Freeform 30">
              <a:extLst>
                <a:ext uri="{FF2B5EF4-FFF2-40B4-BE49-F238E27FC236}">
                  <a16:creationId xmlns:a16="http://schemas.microsoft.com/office/drawing/2014/main" id="{4CA26724-207D-69FC-6920-CCDB1F020ECC}"/>
                </a:ext>
              </a:extLst>
            </p:cNvPr>
            <p:cNvSpPr>
              <a:spLocks/>
            </p:cNvSpPr>
            <p:nvPr/>
          </p:nvSpPr>
          <p:spPr bwMode="auto">
            <a:xfrm>
              <a:off x="2423" y="2817"/>
              <a:ext cx="27" cy="26"/>
            </a:xfrm>
            <a:custGeom>
              <a:avLst/>
              <a:gdLst>
                <a:gd name="T0" fmla="*/ 11 w 27"/>
                <a:gd name="T1" fmla="*/ 0 h 26"/>
                <a:gd name="T2" fmla="*/ 27 w 27"/>
                <a:gd name="T3" fmla="*/ 15 h 26"/>
                <a:gd name="T4" fmla="*/ 15 w 27"/>
                <a:gd name="T5" fmla="*/ 26 h 26"/>
                <a:gd name="T6" fmla="*/ 0 w 27"/>
                <a:gd name="T7" fmla="*/ 12 h 26"/>
                <a:gd name="T8" fmla="*/ 11 w 27"/>
                <a:gd name="T9" fmla="*/ 0 h 26"/>
              </a:gdLst>
              <a:ahLst/>
              <a:cxnLst>
                <a:cxn ang="0">
                  <a:pos x="T0" y="T1"/>
                </a:cxn>
                <a:cxn ang="0">
                  <a:pos x="T2" y="T3"/>
                </a:cxn>
                <a:cxn ang="0">
                  <a:pos x="T4" y="T5"/>
                </a:cxn>
                <a:cxn ang="0">
                  <a:pos x="T6" y="T7"/>
                </a:cxn>
                <a:cxn ang="0">
                  <a:pos x="T8" y="T9"/>
                </a:cxn>
              </a:cxnLst>
              <a:rect l="0" t="0" r="r" b="b"/>
              <a:pathLst>
                <a:path w="27" h="26">
                  <a:moveTo>
                    <a:pt x="11" y="0"/>
                  </a:moveTo>
                  <a:lnTo>
                    <a:pt x="27" y="15"/>
                  </a:lnTo>
                  <a:lnTo>
                    <a:pt x="15" y="26"/>
                  </a:lnTo>
                  <a:lnTo>
                    <a:pt x="0" y="12"/>
                  </a:lnTo>
                  <a:lnTo>
                    <a:pt x="1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9" name="Freeform 31">
              <a:extLst>
                <a:ext uri="{FF2B5EF4-FFF2-40B4-BE49-F238E27FC236}">
                  <a16:creationId xmlns:a16="http://schemas.microsoft.com/office/drawing/2014/main" id="{B7558432-FE50-4E64-F14D-C6A719FC4657}"/>
                </a:ext>
              </a:extLst>
            </p:cNvPr>
            <p:cNvSpPr>
              <a:spLocks/>
            </p:cNvSpPr>
            <p:nvPr/>
          </p:nvSpPr>
          <p:spPr bwMode="auto">
            <a:xfrm>
              <a:off x="2424" y="2941"/>
              <a:ext cx="27" cy="27"/>
            </a:xfrm>
            <a:custGeom>
              <a:avLst/>
              <a:gdLst>
                <a:gd name="T0" fmla="*/ 0 w 27"/>
                <a:gd name="T1" fmla="*/ 15 h 27"/>
                <a:gd name="T2" fmla="*/ 16 w 27"/>
                <a:gd name="T3" fmla="*/ 0 h 27"/>
                <a:gd name="T4" fmla="*/ 27 w 27"/>
                <a:gd name="T5" fmla="*/ 11 h 27"/>
                <a:gd name="T6" fmla="*/ 12 w 27"/>
                <a:gd name="T7" fmla="*/ 27 h 27"/>
                <a:gd name="T8" fmla="*/ 0 w 27"/>
                <a:gd name="T9" fmla="*/ 15 h 27"/>
              </a:gdLst>
              <a:ahLst/>
              <a:cxnLst>
                <a:cxn ang="0">
                  <a:pos x="T0" y="T1"/>
                </a:cxn>
                <a:cxn ang="0">
                  <a:pos x="T2" y="T3"/>
                </a:cxn>
                <a:cxn ang="0">
                  <a:pos x="T4" y="T5"/>
                </a:cxn>
                <a:cxn ang="0">
                  <a:pos x="T6" y="T7"/>
                </a:cxn>
                <a:cxn ang="0">
                  <a:pos x="T8" y="T9"/>
                </a:cxn>
              </a:cxnLst>
              <a:rect l="0" t="0" r="r" b="b"/>
              <a:pathLst>
                <a:path w="27" h="27">
                  <a:moveTo>
                    <a:pt x="0" y="15"/>
                  </a:moveTo>
                  <a:lnTo>
                    <a:pt x="16" y="0"/>
                  </a:lnTo>
                  <a:lnTo>
                    <a:pt x="27" y="11"/>
                  </a:lnTo>
                  <a:lnTo>
                    <a:pt x="12" y="27"/>
                  </a:lnTo>
                  <a:lnTo>
                    <a:pt x="0" y="1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0" name="Freeform 32">
              <a:extLst>
                <a:ext uri="{FF2B5EF4-FFF2-40B4-BE49-F238E27FC236}">
                  <a16:creationId xmlns:a16="http://schemas.microsoft.com/office/drawing/2014/main" id="{B68C572C-727C-4AE5-F5D8-A781A26A94DD}"/>
                </a:ext>
              </a:extLst>
            </p:cNvPr>
            <p:cNvSpPr>
              <a:spLocks/>
            </p:cNvSpPr>
            <p:nvPr/>
          </p:nvSpPr>
          <p:spPr bwMode="auto">
            <a:xfrm>
              <a:off x="2296" y="2819"/>
              <a:ext cx="27" cy="26"/>
            </a:xfrm>
            <a:custGeom>
              <a:avLst/>
              <a:gdLst>
                <a:gd name="T0" fmla="*/ 0 w 27"/>
                <a:gd name="T1" fmla="*/ 15 h 26"/>
                <a:gd name="T2" fmla="*/ 16 w 27"/>
                <a:gd name="T3" fmla="*/ 0 h 26"/>
                <a:gd name="T4" fmla="*/ 27 w 27"/>
                <a:gd name="T5" fmla="*/ 11 h 26"/>
                <a:gd name="T6" fmla="*/ 12 w 27"/>
                <a:gd name="T7" fmla="*/ 26 h 26"/>
                <a:gd name="T8" fmla="*/ 0 w 27"/>
                <a:gd name="T9" fmla="*/ 15 h 26"/>
              </a:gdLst>
              <a:ahLst/>
              <a:cxnLst>
                <a:cxn ang="0">
                  <a:pos x="T0" y="T1"/>
                </a:cxn>
                <a:cxn ang="0">
                  <a:pos x="T2" y="T3"/>
                </a:cxn>
                <a:cxn ang="0">
                  <a:pos x="T4" y="T5"/>
                </a:cxn>
                <a:cxn ang="0">
                  <a:pos x="T6" y="T7"/>
                </a:cxn>
                <a:cxn ang="0">
                  <a:pos x="T8" y="T9"/>
                </a:cxn>
              </a:cxnLst>
              <a:rect l="0" t="0" r="r" b="b"/>
              <a:pathLst>
                <a:path w="27" h="26">
                  <a:moveTo>
                    <a:pt x="0" y="15"/>
                  </a:moveTo>
                  <a:lnTo>
                    <a:pt x="16" y="0"/>
                  </a:lnTo>
                  <a:lnTo>
                    <a:pt x="27" y="11"/>
                  </a:lnTo>
                  <a:lnTo>
                    <a:pt x="12" y="26"/>
                  </a:lnTo>
                  <a:lnTo>
                    <a:pt x="0" y="1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1" name="Freeform 33">
              <a:extLst>
                <a:ext uri="{FF2B5EF4-FFF2-40B4-BE49-F238E27FC236}">
                  <a16:creationId xmlns:a16="http://schemas.microsoft.com/office/drawing/2014/main" id="{7CBEE241-4CE3-5E3A-3755-0A76794634BD}"/>
                </a:ext>
              </a:extLst>
            </p:cNvPr>
            <p:cNvSpPr>
              <a:spLocks noEditPoints="1"/>
            </p:cNvSpPr>
            <p:nvPr/>
          </p:nvSpPr>
          <p:spPr bwMode="auto">
            <a:xfrm>
              <a:off x="2284" y="2678"/>
              <a:ext cx="96" cy="96"/>
            </a:xfrm>
            <a:custGeom>
              <a:avLst/>
              <a:gdLst>
                <a:gd name="T0" fmla="*/ 148 w 295"/>
                <a:gd name="T1" fmla="*/ 74 h 293"/>
                <a:gd name="T2" fmla="*/ 199 w 295"/>
                <a:gd name="T3" fmla="*/ 95 h 293"/>
                <a:gd name="T4" fmla="*/ 221 w 295"/>
                <a:gd name="T5" fmla="*/ 146 h 293"/>
                <a:gd name="T6" fmla="*/ 200 w 295"/>
                <a:gd name="T7" fmla="*/ 198 h 293"/>
                <a:gd name="T8" fmla="*/ 148 w 295"/>
                <a:gd name="T9" fmla="*/ 220 h 293"/>
                <a:gd name="T10" fmla="*/ 147 w 295"/>
                <a:gd name="T11" fmla="*/ 220 h 293"/>
                <a:gd name="T12" fmla="*/ 96 w 295"/>
                <a:gd name="T13" fmla="*/ 199 h 293"/>
                <a:gd name="T14" fmla="*/ 74 w 295"/>
                <a:gd name="T15" fmla="*/ 148 h 293"/>
                <a:gd name="T16" fmla="*/ 147 w 295"/>
                <a:gd name="T17" fmla="*/ 74 h 293"/>
                <a:gd name="T18" fmla="*/ 148 w 295"/>
                <a:gd name="T19" fmla="*/ 74 h 293"/>
                <a:gd name="T20" fmla="*/ 148 w 295"/>
                <a:gd name="T21" fmla="*/ 74 h 293"/>
                <a:gd name="T22" fmla="*/ 148 w 295"/>
                <a:gd name="T23" fmla="*/ 74 h 293"/>
                <a:gd name="T24" fmla="*/ 148 w 295"/>
                <a:gd name="T25" fmla="*/ 0 h 293"/>
                <a:gd name="T26" fmla="*/ 146 w 295"/>
                <a:gd name="T27" fmla="*/ 0 h 293"/>
                <a:gd name="T28" fmla="*/ 1 w 295"/>
                <a:gd name="T29" fmla="*/ 149 h 293"/>
                <a:gd name="T30" fmla="*/ 147 w 295"/>
                <a:gd name="T31" fmla="*/ 293 h 293"/>
                <a:gd name="T32" fmla="*/ 149 w 295"/>
                <a:gd name="T33" fmla="*/ 293 h 293"/>
                <a:gd name="T34" fmla="*/ 294 w 295"/>
                <a:gd name="T35" fmla="*/ 145 h 293"/>
                <a:gd name="T36" fmla="*/ 148 w 295"/>
                <a:gd name="T37" fmla="*/ 0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5" h="293">
                  <a:moveTo>
                    <a:pt x="148" y="74"/>
                  </a:moveTo>
                  <a:cubicBezTo>
                    <a:pt x="167" y="74"/>
                    <a:pt x="185" y="81"/>
                    <a:pt x="199" y="95"/>
                  </a:cubicBezTo>
                  <a:cubicBezTo>
                    <a:pt x="213" y="108"/>
                    <a:pt x="220" y="126"/>
                    <a:pt x="221" y="146"/>
                  </a:cubicBezTo>
                  <a:cubicBezTo>
                    <a:pt x="221" y="165"/>
                    <a:pt x="214" y="184"/>
                    <a:pt x="200" y="198"/>
                  </a:cubicBezTo>
                  <a:cubicBezTo>
                    <a:pt x="186" y="212"/>
                    <a:pt x="168" y="220"/>
                    <a:pt x="148" y="220"/>
                  </a:cubicBezTo>
                  <a:cubicBezTo>
                    <a:pt x="148" y="220"/>
                    <a:pt x="148" y="220"/>
                    <a:pt x="147" y="220"/>
                  </a:cubicBezTo>
                  <a:cubicBezTo>
                    <a:pt x="128" y="220"/>
                    <a:pt x="110" y="212"/>
                    <a:pt x="96" y="199"/>
                  </a:cubicBezTo>
                  <a:cubicBezTo>
                    <a:pt x="82" y="185"/>
                    <a:pt x="75" y="167"/>
                    <a:pt x="74" y="148"/>
                  </a:cubicBezTo>
                  <a:cubicBezTo>
                    <a:pt x="74" y="107"/>
                    <a:pt x="106" y="74"/>
                    <a:pt x="147" y="74"/>
                  </a:cubicBezTo>
                  <a:cubicBezTo>
                    <a:pt x="147" y="74"/>
                    <a:pt x="147" y="74"/>
                    <a:pt x="148" y="74"/>
                  </a:cubicBezTo>
                  <a:cubicBezTo>
                    <a:pt x="148" y="74"/>
                    <a:pt x="148" y="74"/>
                    <a:pt x="148" y="74"/>
                  </a:cubicBezTo>
                  <a:cubicBezTo>
                    <a:pt x="148" y="74"/>
                    <a:pt x="148" y="74"/>
                    <a:pt x="148" y="74"/>
                  </a:cubicBezTo>
                  <a:moveTo>
                    <a:pt x="148" y="0"/>
                  </a:moveTo>
                  <a:cubicBezTo>
                    <a:pt x="147" y="0"/>
                    <a:pt x="146" y="0"/>
                    <a:pt x="146" y="0"/>
                  </a:cubicBezTo>
                  <a:cubicBezTo>
                    <a:pt x="65" y="1"/>
                    <a:pt x="0" y="68"/>
                    <a:pt x="1" y="149"/>
                  </a:cubicBezTo>
                  <a:cubicBezTo>
                    <a:pt x="2" y="229"/>
                    <a:pt x="68" y="293"/>
                    <a:pt x="147" y="293"/>
                  </a:cubicBezTo>
                  <a:cubicBezTo>
                    <a:pt x="148" y="293"/>
                    <a:pt x="149" y="293"/>
                    <a:pt x="149" y="293"/>
                  </a:cubicBezTo>
                  <a:cubicBezTo>
                    <a:pt x="230" y="292"/>
                    <a:pt x="295" y="226"/>
                    <a:pt x="294" y="145"/>
                  </a:cubicBezTo>
                  <a:cubicBezTo>
                    <a:pt x="293" y="65"/>
                    <a:pt x="227" y="0"/>
                    <a:pt x="148"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2" name="Freeform 34">
              <a:extLst>
                <a:ext uri="{FF2B5EF4-FFF2-40B4-BE49-F238E27FC236}">
                  <a16:creationId xmlns:a16="http://schemas.microsoft.com/office/drawing/2014/main" id="{9BDC3436-F299-8BAE-11C9-135D002B234E}"/>
                </a:ext>
              </a:extLst>
            </p:cNvPr>
            <p:cNvSpPr>
              <a:spLocks/>
            </p:cNvSpPr>
            <p:nvPr/>
          </p:nvSpPr>
          <p:spPr bwMode="auto">
            <a:xfrm>
              <a:off x="2325" y="2670"/>
              <a:ext cx="12" cy="10"/>
            </a:xfrm>
            <a:custGeom>
              <a:avLst/>
              <a:gdLst>
                <a:gd name="T0" fmla="*/ 12 w 12"/>
                <a:gd name="T1" fmla="*/ 10 h 10"/>
                <a:gd name="T2" fmla="*/ 0 w 12"/>
                <a:gd name="T3" fmla="*/ 10 h 10"/>
                <a:gd name="T4" fmla="*/ 0 w 12"/>
                <a:gd name="T5" fmla="*/ 1 h 10"/>
                <a:gd name="T6" fmla="*/ 12 w 12"/>
                <a:gd name="T7" fmla="*/ 0 h 10"/>
                <a:gd name="T8" fmla="*/ 12 w 12"/>
                <a:gd name="T9" fmla="*/ 10 h 10"/>
              </a:gdLst>
              <a:ahLst/>
              <a:cxnLst>
                <a:cxn ang="0">
                  <a:pos x="T0" y="T1"/>
                </a:cxn>
                <a:cxn ang="0">
                  <a:pos x="T2" y="T3"/>
                </a:cxn>
                <a:cxn ang="0">
                  <a:pos x="T4" y="T5"/>
                </a:cxn>
                <a:cxn ang="0">
                  <a:pos x="T6" y="T7"/>
                </a:cxn>
                <a:cxn ang="0">
                  <a:pos x="T8" y="T9"/>
                </a:cxn>
              </a:cxnLst>
              <a:rect l="0" t="0" r="r" b="b"/>
              <a:pathLst>
                <a:path w="12" h="10">
                  <a:moveTo>
                    <a:pt x="12" y="10"/>
                  </a:moveTo>
                  <a:lnTo>
                    <a:pt x="0" y="10"/>
                  </a:lnTo>
                  <a:lnTo>
                    <a:pt x="0" y="1"/>
                  </a:lnTo>
                  <a:lnTo>
                    <a:pt x="12" y="0"/>
                  </a:lnTo>
                  <a:lnTo>
                    <a:pt x="12" y="1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3" name="Rectangle 35">
              <a:extLst>
                <a:ext uri="{FF2B5EF4-FFF2-40B4-BE49-F238E27FC236}">
                  <a16:creationId xmlns:a16="http://schemas.microsoft.com/office/drawing/2014/main" id="{DEC61CF4-38A0-662A-8EBA-6CB60D0B49B9}"/>
                </a:ext>
              </a:extLst>
            </p:cNvPr>
            <p:cNvSpPr>
              <a:spLocks noChangeArrowheads="1"/>
            </p:cNvSpPr>
            <p:nvPr/>
          </p:nvSpPr>
          <p:spPr bwMode="auto">
            <a:xfrm>
              <a:off x="2327" y="2772"/>
              <a:ext cx="12" cy="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4" name="Freeform 36">
              <a:extLst>
                <a:ext uri="{FF2B5EF4-FFF2-40B4-BE49-F238E27FC236}">
                  <a16:creationId xmlns:a16="http://schemas.microsoft.com/office/drawing/2014/main" id="{44DBA88F-F0D6-9D4C-F9BB-3AA126F26EF6}"/>
                </a:ext>
              </a:extLst>
            </p:cNvPr>
            <p:cNvSpPr>
              <a:spLocks/>
            </p:cNvSpPr>
            <p:nvPr/>
          </p:nvSpPr>
          <p:spPr bwMode="auto">
            <a:xfrm>
              <a:off x="2377" y="2720"/>
              <a:ext cx="10" cy="12"/>
            </a:xfrm>
            <a:custGeom>
              <a:avLst/>
              <a:gdLst>
                <a:gd name="T0" fmla="*/ 10 w 10"/>
                <a:gd name="T1" fmla="*/ 0 h 12"/>
                <a:gd name="T2" fmla="*/ 10 w 10"/>
                <a:gd name="T3" fmla="*/ 11 h 12"/>
                <a:gd name="T4" fmla="*/ 1 w 10"/>
                <a:gd name="T5" fmla="*/ 12 h 12"/>
                <a:gd name="T6" fmla="*/ 0 w 10"/>
                <a:gd name="T7" fmla="*/ 0 h 12"/>
                <a:gd name="T8" fmla="*/ 10 w 10"/>
                <a:gd name="T9" fmla="*/ 0 h 12"/>
              </a:gdLst>
              <a:ahLst/>
              <a:cxnLst>
                <a:cxn ang="0">
                  <a:pos x="T0" y="T1"/>
                </a:cxn>
                <a:cxn ang="0">
                  <a:pos x="T2" y="T3"/>
                </a:cxn>
                <a:cxn ang="0">
                  <a:pos x="T4" y="T5"/>
                </a:cxn>
                <a:cxn ang="0">
                  <a:pos x="T6" y="T7"/>
                </a:cxn>
                <a:cxn ang="0">
                  <a:pos x="T8" y="T9"/>
                </a:cxn>
              </a:cxnLst>
              <a:rect l="0" t="0" r="r" b="b"/>
              <a:pathLst>
                <a:path w="10" h="12">
                  <a:moveTo>
                    <a:pt x="10" y="0"/>
                  </a:moveTo>
                  <a:lnTo>
                    <a:pt x="10" y="11"/>
                  </a:lnTo>
                  <a:lnTo>
                    <a:pt x="1" y="12"/>
                  </a:lnTo>
                  <a:lnTo>
                    <a:pt x="0" y="0"/>
                  </a:lnTo>
                  <a:lnTo>
                    <a:pt x="1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5" name="Freeform 37">
              <a:extLst>
                <a:ext uri="{FF2B5EF4-FFF2-40B4-BE49-F238E27FC236}">
                  <a16:creationId xmlns:a16="http://schemas.microsoft.com/office/drawing/2014/main" id="{2F9C1D9F-59E6-A9C2-C73D-F61060EC0E10}"/>
                </a:ext>
              </a:extLst>
            </p:cNvPr>
            <p:cNvSpPr>
              <a:spLocks/>
            </p:cNvSpPr>
            <p:nvPr/>
          </p:nvSpPr>
          <p:spPr bwMode="auto">
            <a:xfrm>
              <a:off x="2276" y="2720"/>
              <a:ext cx="10" cy="12"/>
            </a:xfrm>
            <a:custGeom>
              <a:avLst/>
              <a:gdLst>
                <a:gd name="T0" fmla="*/ 10 w 10"/>
                <a:gd name="T1" fmla="*/ 0 h 12"/>
                <a:gd name="T2" fmla="*/ 10 w 10"/>
                <a:gd name="T3" fmla="*/ 11 h 12"/>
                <a:gd name="T4" fmla="*/ 0 w 10"/>
                <a:gd name="T5" fmla="*/ 12 h 12"/>
                <a:gd name="T6" fmla="*/ 0 w 10"/>
                <a:gd name="T7" fmla="*/ 0 h 12"/>
                <a:gd name="T8" fmla="*/ 10 w 10"/>
                <a:gd name="T9" fmla="*/ 0 h 12"/>
              </a:gdLst>
              <a:ahLst/>
              <a:cxnLst>
                <a:cxn ang="0">
                  <a:pos x="T0" y="T1"/>
                </a:cxn>
                <a:cxn ang="0">
                  <a:pos x="T2" y="T3"/>
                </a:cxn>
                <a:cxn ang="0">
                  <a:pos x="T4" y="T5"/>
                </a:cxn>
                <a:cxn ang="0">
                  <a:pos x="T6" y="T7"/>
                </a:cxn>
                <a:cxn ang="0">
                  <a:pos x="T8" y="T9"/>
                </a:cxn>
              </a:cxnLst>
              <a:rect l="0" t="0" r="r" b="b"/>
              <a:pathLst>
                <a:path w="10" h="12">
                  <a:moveTo>
                    <a:pt x="10" y="0"/>
                  </a:moveTo>
                  <a:lnTo>
                    <a:pt x="10" y="11"/>
                  </a:lnTo>
                  <a:lnTo>
                    <a:pt x="0" y="12"/>
                  </a:lnTo>
                  <a:lnTo>
                    <a:pt x="0" y="0"/>
                  </a:lnTo>
                  <a:lnTo>
                    <a:pt x="1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6" name="Freeform 38">
              <a:extLst>
                <a:ext uri="{FF2B5EF4-FFF2-40B4-BE49-F238E27FC236}">
                  <a16:creationId xmlns:a16="http://schemas.microsoft.com/office/drawing/2014/main" id="{DFD54EE6-ABF1-90AF-FEB0-6C3349229BA9}"/>
                </a:ext>
              </a:extLst>
            </p:cNvPr>
            <p:cNvSpPr>
              <a:spLocks/>
            </p:cNvSpPr>
            <p:nvPr/>
          </p:nvSpPr>
          <p:spPr bwMode="auto">
            <a:xfrm>
              <a:off x="2288" y="2754"/>
              <a:ext cx="16" cy="15"/>
            </a:xfrm>
            <a:custGeom>
              <a:avLst/>
              <a:gdLst>
                <a:gd name="T0" fmla="*/ 7 w 16"/>
                <a:gd name="T1" fmla="*/ 0 h 15"/>
                <a:gd name="T2" fmla="*/ 16 w 16"/>
                <a:gd name="T3" fmla="*/ 9 h 15"/>
                <a:gd name="T4" fmla="*/ 10 w 16"/>
                <a:gd name="T5" fmla="*/ 15 h 15"/>
                <a:gd name="T6" fmla="*/ 0 w 16"/>
                <a:gd name="T7" fmla="*/ 7 h 15"/>
                <a:gd name="T8" fmla="*/ 7 w 16"/>
                <a:gd name="T9" fmla="*/ 0 h 15"/>
              </a:gdLst>
              <a:ahLst/>
              <a:cxnLst>
                <a:cxn ang="0">
                  <a:pos x="T0" y="T1"/>
                </a:cxn>
                <a:cxn ang="0">
                  <a:pos x="T2" y="T3"/>
                </a:cxn>
                <a:cxn ang="0">
                  <a:pos x="T4" y="T5"/>
                </a:cxn>
                <a:cxn ang="0">
                  <a:pos x="T6" y="T7"/>
                </a:cxn>
                <a:cxn ang="0">
                  <a:pos x="T8" y="T9"/>
                </a:cxn>
              </a:cxnLst>
              <a:rect l="0" t="0" r="r" b="b"/>
              <a:pathLst>
                <a:path w="16" h="15">
                  <a:moveTo>
                    <a:pt x="7" y="0"/>
                  </a:moveTo>
                  <a:lnTo>
                    <a:pt x="16" y="9"/>
                  </a:lnTo>
                  <a:lnTo>
                    <a:pt x="10" y="15"/>
                  </a:lnTo>
                  <a:lnTo>
                    <a:pt x="0" y="7"/>
                  </a:lnTo>
                  <a:lnTo>
                    <a:pt x="7"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7" name="Freeform 39">
              <a:extLst>
                <a:ext uri="{FF2B5EF4-FFF2-40B4-BE49-F238E27FC236}">
                  <a16:creationId xmlns:a16="http://schemas.microsoft.com/office/drawing/2014/main" id="{854BD78B-F009-13FC-FF40-A49646FD935F}"/>
                </a:ext>
              </a:extLst>
            </p:cNvPr>
            <p:cNvSpPr>
              <a:spLocks/>
            </p:cNvSpPr>
            <p:nvPr/>
          </p:nvSpPr>
          <p:spPr bwMode="auto">
            <a:xfrm>
              <a:off x="2360" y="2683"/>
              <a:ext cx="15" cy="15"/>
            </a:xfrm>
            <a:custGeom>
              <a:avLst/>
              <a:gdLst>
                <a:gd name="T0" fmla="*/ 7 w 15"/>
                <a:gd name="T1" fmla="*/ 0 h 15"/>
                <a:gd name="T2" fmla="*/ 15 w 15"/>
                <a:gd name="T3" fmla="*/ 8 h 15"/>
                <a:gd name="T4" fmla="*/ 9 w 15"/>
                <a:gd name="T5" fmla="*/ 15 h 15"/>
                <a:gd name="T6" fmla="*/ 0 w 15"/>
                <a:gd name="T7" fmla="*/ 6 h 15"/>
                <a:gd name="T8" fmla="*/ 7 w 15"/>
                <a:gd name="T9" fmla="*/ 0 h 15"/>
              </a:gdLst>
              <a:ahLst/>
              <a:cxnLst>
                <a:cxn ang="0">
                  <a:pos x="T0" y="T1"/>
                </a:cxn>
                <a:cxn ang="0">
                  <a:pos x="T2" y="T3"/>
                </a:cxn>
                <a:cxn ang="0">
                  <a:pos x="T4" y="T5"/>
                </a:cxn>
                <a:cxn ang="0">
                  <a:pos x="T6" y="T7"/>
                </a:cxn>
                <a:cxn ang="0">
                  <a:pos x="T8" y="T9"/>
                </a:cxn>
              </a:cxnLst>
              <a:rect l="0" t="0" r="r" b="b"/>
              <a:pathLst>
                <a:path w="15" h="15">
                  <a:moveTo>
                    <a:pt x="7" y="0"/>
                  </a:moveTo>
                  <a:lnTo>
                    <a:pt x="15" y="8"/>
                  </a:lnTo>
                  <a:lnTo>
                    <a:pt x="9" y="15"/>
                  </a:lnTo>
                  <a:lnTo>
                    <a:pt x="0" y="6"/>
                  </a:lnTo>
                  <a:lnTo>
                    <a:pt x="7"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8" name="Freeform 40">
              <a:extLst>
                <a:ext uri="{FF2B5EF4-FFF2-40B4-BE49-F238E27FC236}">
                  <a16:creationId xmlns:a16="http://schemas.microsoft.com/office/drawing/2014/main" id="{0A93E428-218F-B104-E1CF-C2F846598360}"/>
                </a:ext>
              </a:extLst>
            </p:cNvPr>
            <p:cNvSpPr>
              <a:spLocks/>
            </p:cNvSpPr>
            <p:nvPr/>
          </p:nvSpPr>
          <p:spPr bwMode="auto">
            <a:xfrm>
              <a:off x="2361" y="2753"/>
              <a:ext cx="15" cy="16"/>
            </a:xfrm>
            <a:custGeom>
              <a:avLst/>
              <a:gdLst>
                <a:gd name="T0" fmla="*/ 0 w 15"/>
                <a:gd name="T1" fmla="*/ 9 h 16"/>
                <a:gd name="T2" fmla="*/ 8 w 15"/>
                <a:gd name="T3" fmla="*/ 0 h 16"/>
                <a:gd name="T4" fmla="*/ 15 w 15"/>
                <a:gd name="T5" fmla="*/ 7 h 16"/>
                <a:gd name="T6" fmla="*/ 7 w 15"/>
                <a:gd name="T7" fmla="*/ 16 h 16"/>
                <a:gd name="T8" fmla="*/ 0 w 15"/>
                <a:gd name="T9" fmla="*/ 9 h 16"/>
              </a:gdLst>
              <a:ahLst/>
              <a:cxnLst>
                <a:cxn ang="0">
                  <a:pos x="T0" y="T1"/>
                </a:cxn>
                <a:cxn ang="0">
                  <a:pos x="T2" y="T3"/>
                </a:cxn>
                <a:cxn ang="0">
                  <a:pos x="T4" y="T5"/>
                </a:cxn>
                <a:cxn ang="0">
                  <a:pos x="T6" y="T7"/>
                </a:cxn>
                <a:cxn ang="0">
                  <a:pos x="T8" y="T9"/>
                </a:cxn>
              </a:cxnLst>
              <a:rect l="0" t="0" r="r" b="b"/>
              <a:pathLst>
                <a:path w="15" h="16">
                  <a:moveTo>
                    <a:pt x="0" y="9"/>
                  </a:moveTo>
                  <a:lnTo>
                    <a:pt x="8" y="0"/>
                  </a:lnTo>
                  <a:lnTo>
                    <a:pt x="15" y="7"/>
                  </a:lnTo>
                  <a:lnTo>
                    <a:pt x="7" y="16"/>
                  </a:lnTo>
                  <a:lnTo>
                    <a:pt x="0" y="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9" name="Freeform 41">
              <a:extLst>
                <a:ext uri="{FF2B5EF4-FFF2-40B4-BE49-F238E27FC236}">
                  <a16:creationId xmlns:a16="http://schemas.microsoft.com/office/drawing/2014/main" id="{FA80D3B8-7306-0921-7316-BF15B621BC70}"/>
                </a:ext>
              </a:extLst>
            </p:cNvPr>
            <p:cNvSpPr>
              <a:spLocks/>
            </p:cNvSpPr>
            <p:nvPr/>
          </p:nvSpPr>
          <p:spPr bwMode="auto">
            <a:xfrm>
              <a:off x="2288" y="2684"/>
              <a:ext cx="15" cy="15"/>
            </a:xfrm>
            <a:custGeom>
              <a:avLst/>
              <a:gdLst>
                <a:gd name="T0" fmla="*/ 0 w 15"/>
                <a:gd name="T1" fmla="*/ 8 h 15"/>
                <a:gd name="T2" fmla="*/ 8 w 15"/>
                <a:gd name="T3" fmla="*/ 0 h 15"/>
                <a:gd name="T4" fmla="*/ 15 w 15"/>
                <a:gd name="T5" fmla="*/ 6 h 15"/>
                <a:gd name="T6" fmla="*/ 6 w 15"/>
                <a:gd name="T7" fmla="*/ 15 h 15"/>
                <a:gd name="T8" fmla="*/ 0 w 15"/>
                <a:gd name="T9" fmla="*/ 8 h 15"/>
              </a:gdLst>
              <a:ahLst/>
              <a:cxnLst>
                <a:cxn ang="0">
                  <a:pos x="T0" y="T1"/>
                </a:cxn>
                <a:cxn ang="0">
                  <a:pos x="T2" y="T3"/>
                </a:cxn>
                <a:cxn ang="0">
                  <a:pos x="T4" y="T5"/>
                </a:cxn>
                <a:cxn ang="0">
                  <a:pos x="T6" y="T7"/>
                </a:cxn>
                <a:cxn ang="0">
                  <a:pos x="T8" y="T9"/>
                </a:cxn>
              </a:cxnLst>
              <a:rect l="0" t="0" r="r" b="b"/>
              <a:pathLst>
                <a:path w="15" h="15">
                  <a:moveTo>
                    <a:pt x="0" y="8"/>
                  </a:moveTo>
                  <a:lnTo>
                    <a:pt x="8" y="0"/>
                  </a:lnTo>
                  <a:lnTo>
                    <a:pt x="15" y="6"/>
                  </a:lnTo>
                  <a:lnTo>
                    <a:pt x="6" y="15"/>
                  </a:lnTo>
                  <a:lnTo>
                    <a:pt x="0" y="8"/>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grpSp>
      <p:grpSp>
        <p:nvGrpSpPr>
          <p:cNvPr id="40" name="Group 44">
            <a:extLst>
              <a:ext uri="{FF2B5EF4-FFF2-40B4-BE49-F238E27FC236}">
                <a16:creationId xmlns:a16="http://schemas.microsoft.com/office/drawing/2014/main" id="{6E5C0FF8-798E-6F07-519C-0189A502F2A4}"/>
              </a:ext>
            </a:extLst>
          </p:cNvPr>
          <p:cNvGrpSpPr>
            <a:grpSpLocks noChangeAspect="1"/>
          </p:cNvGrpSpPr>
          <p:nvPr/>
        </p:nvGrpSpPr>
        <p:grpSpPr bwMode="auto">
          <a:xfrm>
            <a:off x="5227386" y="2001539"/>
            <a:ext cx="450000" cy="374220"/>
            <a:chOff x="3634" y="2567"/>
            <a:chExt cx="481" cy="400"/>
          </a:xfrm>
        </p:grpSpPr>
        <p:sp>
          <p:nvSpPr>
            <p:cNvPr id="41" name="AutoShape 43">
              <a:extLst>
                <a:ext uri="{FF2B5EF4-FFF2-40B4-BE49-F238E27FC236}">
                  <a16:creationId xmlns:a16="http://schemas.microsoft.com/office/drawing/2014/main" id="{695D7921-837A-57B5-62F4-3DD00C01BA33}"/>
                </a:ext>
              </a:extLst>
            </p:cNvPr>
            <p:cNvSpPr>
              <a:spLocks noChangeAspect="1" noChangeArrowheads="1" noTextEdit="1"/>
            </p:cNvSpPr>
            <p:nvPr/>
          </p:nvSpPr>
          <p:spPr bwMode="auto">
            <a:xfrm>
              <a:off x="3634" y="2567"/>
              <a:ext cx="481" cy="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2" name="Freeform 45">
              <a:extLst>
                <a:ext uri="{FF2B5EF4-FFF2-40B4-BE49-F238E27FC236}">
                  <a16:creationId xmlns:a16="http://schemas.microsoft.com/office/drawing/2014/main" id="{88B4E487-55C6-2F7D-8068-46DD9CEB2B94}"/>
                </a:ext>
              </a:extLst>
            </p:cNvPr>
            <p:cNvSpPr>
              <a:spLocks/>
            </p:cNvSpPr>
            <p:nvPr/>
          </p:nvSpPr>
          <p:spPr bwMode="auto">
            <a:xfrm>
              <a:off x="4115" y="28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3" name="Freeform 46">
              <a:extLst>
                <a:ext uri="{FF2B5EF4-FFF2-40B4-BE49-F238E27FC236}">
                  <a16:creationId xmlns:a16="http://schemas.microsoft.com/office/drawing/2014/main" id="{5838B743-93B3-B070-93D9-4B56FA3F7E38}"/>
                </a:ext>
              </a:extLst>
            </p:cNvPr>
            <p:cNvSpPr>
              <a:spLocks/>
            </p:cNvSpPr>
            <p:nvPr/>
          </p:nvSpPr>
          <p:spPr bwMode="auto">
            <a:xfrm>
              <a:off x="4023" y="2823"/>
              <a:ext cx="92" cy="144"/>
            </a:xfrm>
            <a:custGeom>
              <a:avLst/>
              <a:gdLst>
                <a:gd name="T0" fmla="*/ 132 w 260"/>
                <a:gd name="T1" fmla="*/ 0 h 409"/>
                <a:gd name="T2" fmla="*/ 0 w 260"/>
                <a:gd name="T3" fmla="*/ 318 h 409"/>
                <a:gd name="T4" fmla="*/ 91 w 260"/>
                <a:gd name="T5" fmla="*/ 409 h 409"/>
                <a:gd name="T6" fmla="*/ 260 w 260"/>
                <a:gd name="T7" fmla="*/ 0 h 409"/>
                <a:gd name="T8" fmla="*/ 132 w 260"/>
                <a:gd name="T9" fmla="*/ 0 h 409"/>
              </a:gdLst>
              <a:ahLst/>
              <a:cxnLst>
                <a:cxn ang="0">
                  <a:pos x="T0" y="T1"/>
                </a:cxn>
                <a:cxn ang="0">
                  <a:pos x="T2" y="T3"/>
                </a:cxn>
                <a:cxn ang="0">
                  <a:pos x="T4" y="T5"/>
                </a:cxn>
                <a:cxn ang="0">
                  <a:pos x="T6" y="T7"/>
                </a:cxn>
                <a:cxn ang="0">
                  <a:pos x="T8" y="T9"/>
                </a:cxn>
              </a:cxnLst>
              <a:rect l="0" t="0" r="r" b="b"/>
              <a:pathLst>
                <a:path w="260" h="409">
                  <a:moveTo>
                    <a:pt x="132" y="0"/>
                  </a:moveTo>
                  <a:cubicBezTo>
                    <a:pt x="123" y="121"/>
                    <a:pt x="74" y="231"/>
                    <a:pt x="0" y="318"/>
                  </a:cubicBezTo>
                  <a:cubicBezTo>
                    <a:pt x="91" y="409"/>
                    <a:pt x="91" y="409"/>
                    <a:pt x="91" y="409"/>
                  </a:cubicBezTo>
                  <a:cubicBezTo>
                    <a:pt x="188" y="298"/>
                    <a:pt x="250" y="156"/>
                    <a:pt x="260" y="0"/>
                  </a:cubicBezTo>
                  <a:lnTo>
                    <a:pt x="132"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4" name="Freeform 47">
              <a:extLst>
                <a:ext uri="{FF2B5EF4-FFF2-40B4-BE49-F238E27FC236}">
                  <a16:creationId xmlns:a16="http://schemas.microsoft.com/office/drawing/2014/main" id="{9D06E9D9-6D69-3ECA-B789-4C6DDA469203}"/>
                </a:ext>
              </a:extLst>
            </p:cNvPr>
            <p:cNvSpPr>
              <a:spLocks/>
            </p:cNvSpPr>
            <p:nvPr/>
          </p:nvSpPr>
          <p:spPr bwMode="auto">
            <a:xfrm>
              <a:off x="4023" y="2649"/>
              <a:ext cx="92" cy="144"/>
            </a:xfrm>
            <a:custGeom>
              <a:avLst/>
              <a:gdLst>
                <a:gd name="T0" fmla="*/ 0 w 260"/>
                <a:gd name="T1" fmla="*/ 90 h 409"/>
                <a:gd name="T2" fmla="*/ 132 w 260"/>
                <a:gd name="T3" fmla="*/ 409 h 409"/>
                <a:gd name="T4" fmla="*/ 260 w 260"/>
                <a:gd name="T5" fmla="*/ 409 h 409"/>
                <a:gd name="T6" fmla="*/ 91 w 260"/>
                <a:gd name="T7" fmla="*/ 0 h 409"/>
                <a:gd name="T8" fmla="*/ 0 w 260"/>
                <a:gd name="T9" fmla="*/ 90 h 409"/>
              </a:gdLst>
              <a:ahLst/>
              <a:cxnLst>
                <a:cxn ang="0">
                  <a:pos x="T0" y="T1"/>
                </a:cxn>
                <a:cxn ang="0">
                  <a:pos x="T2" y="T3"/>
                </a:cxn>
                <a:cxn ang="0">
                  <a:pos x="T4" y="T5"/>
                </a:cxn>
                <a:cxn ang="0">
                  <a:pos x="T6" y="T7"/>
                </a:cxn>
                <a:cxn ang="0">
                  <a:pos x="T8" y="T9"/>
                </a:cxn>
              </a:cxnLst>
              <a:rect l="0" t="0" r="r" b="b"/>
              <a:pathLst>
                <a:path w="260" h="409">
                  <a:moveTo>
                    <a:pt x="0" y="90"/>
                  </a:moveTo>
                  <a:cubicBezTo>
                    <a:pt x="79" y="182"/>
                    <a:pt x="123" y="294"/>
                    <a:pt x="132" y="409"/>
                  </a:cubicBezTo>
                  <a:cubicBezTo>
                    <a:pt x="260" y="409"/>
                    <a:pt x="260" y="409"/>
                    <a:pt x="260" y="409"/>
                  </a:cubicBezTo>
                  <a:cubicBezTo>
                    <a:pt x="251" y="262"/>
                    <a:pt x="195" y="117"/>
                    <a:pt x="91" y="0"/>
                  </a:cubicBezTo>
                  <a:lnTo>
                    <a:pt x="0" y="9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5" name="Freeform 48">
              <a:extLst>
                <a:ext uri="{FF2B5EF4-FFF2-40B4-BE49-F238E27FC236}">
                  <a16:creationId xmlns:a16="http://schemas.microsoft.com/office/drawing/2014/main" id="{8D81B425-4966-EC95-B9A9-EFF99FAD5B00}"/>
                </a:ext>
              </a:extLst>
            </p:cNvPr>
            <p:cNvSpPr>
              <a:spLocks/>
            </p:cNvSpPr>
            <p:nvPr/>
          </p:nvSpPr>
          <p:spPr bwMode="auto">
            <a:xfrm>
              <a:off x="3890" y="2567"/>
              <a:ext cx="144" cy="92"/>
            </a:xfrm>
            <a:custGeom>
              <a:avLst/>
              <a:gdLst>
                <a:gd name="T0" fmla="*/ 0 w 409"/>
                <a:gd name="T1" fmla="*/ 129 h 261"/>
                <a:gd name="T2" fmla="*/ 318 w 409"/>
                <a:gd name="T3" fmla="*/ 261 h 261"/>
                <a:gd name="T4" fmla="*/ 409 w 409"/>
                <a:gd name="T5" fmla="*/ 170 h 261"/>
                <a:gd name="T6" fmla="*/ 0 w 409"/>
                <a:gd name="T7" fmla="*/ 0 h 261"/>
                <a:gd name="T8" fmla="*/ 0 w 409"/>
                <a:gd name="T9" fmla="*/ 129 h 261"/>
              </a:gdLst>
              <a:ahLst/>
              <a:cxnLst>
                <a:cxn ang="0">
                  <a:pos x="T0" y="T1"/>
                </a:cxn>
                <a:cxn ang="0">
                  <a:pos x="T2" y="T3"/>
                </a:cxn>
                <a:cxn ang="0">
                  <a:pos x="T4" y="T5"/>
                </a:cxn>
                <a:cxn ang="0">
                  <a:pos x="T6" y="T7"/>
                </a:cxn>
                <a:cxn ang="0">
                  <a:pos x="T8" y="T9"/>
                </a:cxn>
              </a:cxnLst>
              <a:rect l="0" t="0" r="r" b="b"/>
              <a:pathLst>
                <a:path w="409" h="261">
                  <a:moveTo>
                    <a:pt x="0" y="129"/>
                  </a:moveTo>
                  <a:cubicBezTo>
                    <a:pt x="121" y="138"/>
                    <a:pt x="231" y="186"/>
                    <a:pt x="318" y="261"/>
                  </a:cubicBezTo>
                  <a:cubicBezTo>
                    <a:pt x="409" y="170"/>
                    <a:pt x="409" y="170"/>
                    <a:pt x="409" y="170"/>
                  </a:cubicBezTo>
                  <a:cubicBezTo>
                    <a:pt x="299" y="72"/>
                    <a:pt x="156" y="10"/>
                    <a:pt x="0" y="0"/>
                  </a:cubicBezTo>
                  <a:lnTo>
                    <a:pt x="0" y="1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6" name="Freeform 49">
              <a:extLst>
                <a:ext uri="{FF2B5EF4-FFF2-40B4-BE49-F238E27FC236}">
                  <a16:creationId xmlns:a16="http://schemas.microsoft.com/office/drawing/2014/main" id="{B3CA787E-690B-32A6-A3F2-353891CCB631}"/>
                </a:ext>
              </a:extLst>
            </p:cNvPr>
            <p:cNvSpPr>
              <a:spLocks/>
            </p:cNvSpPr>
            <p:nvPr/>
          </p:nvSpPr>
          <p:spPr bwMode="auto">
            <a:xfrm>
              <a:off x="3715" y="2567"/>
              <a:ext cx="145" cy="92"/>
            </a:xfrm>
            <a:custGeom>
              <a:avLst/>
              <a:gdLst>
                <a:gd name="T0" fmla="*/ 91 w 409"/>
                <a:gd name="T1" fmla="*/ 261 h 261"/>
                <a:gd name="T2" fmla="*/ 409 w 409"/>
                <a:gd name="T3" fmla="*/ 129 h 261"/>
                <a:gd name="T4" fmla="*/ 409 w 409"/>
                <a:gd name="T5" fmla="*/ 0 h 261"/>
                <a:gd name="T6" fmla="*/ 0 w 409"/>
                <a:gd name="T7" fmla="*/ 170 h 261"/>
                <a:gd name="T8" fmla="*/ 91 w 409"/>
                <a:gd name="T9" fmla="*/ 261 h 261"/>
              </a:gdLst>
              <a:ahLst/>
              <a:cxnLst>
                <a:cxn ang="0">
                  <a:pos x="T0" y="T1"/>
                </a:cxn>
                <a:cxn ang="0">
                  <a:pos x="T2" y="T3"/>
                </a:cxn>
                <a:cxn ang="0">
                  <a:pos x="T4" y="T5"/>
                </a:cxn>
                <a:cxn ang="0">
                  <a:pos x="T6" y="T7"/>
                </a:cxn>
                <a:cxn ang="0">
                  <a:pos x="T8" y="T9"/>
                </a:cxn>
              </a:cxnLst>
              <a:rect l="0" t="0" r="r" b="b"/>
              <a:pathLst>
                <a:path w="409" h="261">
                  <a:moveTo>
                    <a:pt x="91" y="261"/>
                  </a:moveTo>
                  <a:cubicBezTo>
                    <a:pt x="183" y="182"/>
                    <a:pt x="295" y="138"/>
                    <a:pt x="409" y="129"/>
                  </a:cubicBezTo>
                  <a:cubicBezTo>
                    <a:pt x="409" y="0"/>
                    <a:pt x="409" y="0"/>
                    <a:pt x="409" y="0"/>
                  </a:cubicBezTo>
                  <a:cubicBezTo>
                    <a:pt x="262" y="10"/>
                    <a:pt x="117" y="66"/>
                    <a:pt x="0" y="170"/>
                  </a:cubicBezTo>
                  <a:lnTo>
                    <a:pt x="91" y="26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7" name="Freeform 50">
              <a:extLst>
                <a:ext uri="{FF2B5EF4-FFF2-40B4-BE49-F238E27FC236}">
                  <a16:creationId xmlns:a16="http://schemas.microsoft.com/office/drawing/2014/main" id="{2C2FEC2D-4148-2159-6E34-7171BE55B14F}"/>
                </a:ext>
              </a:extLst>
            </p:cNvPr>
            <p:cNvSpPr>
              <a:spLocks/>
            </p:cNvSpPr>
            <p:nvPr/>
          </p:nvSpPr>
          <p:spPr bwMode="auto">
            <a:xfrm>
              <a:off x="3634" y="2649"/>
              <a:ext cx="92" cy="144"/>
            </a:xfrm>
            <a:custGeom>
              <a:avLst/>
              <a:gdLst>
                <a:gd name="T0" fmla="*/ 128 w 260"/>
                <a:gd name="T1" fmla="*/ 409 h 409"/>
                <a:gd name="T2" fmla="*/ 260 w 260"/>
                <a:gd name="T3" fmla="*/ 91 h 409"/>
                <a:gd name="T4" fmla="*/ 169 w 260"/>
                <a:gd name="T5" fmla="*/ 0 h 409"/>
                <a:gd name="T6" fmla="*/ 0 w 260"/>
                <a:gd name="T7" fmla="*/ 409 h 409"/>
                <a:gd name="T8" fmla="*/ 128 w 260"/>
                <a:gd name="T9" fmla="*/ 409 h 409"/>
              </a:gdLst>
              <a:ahLst/>
              <a:cxnLst>
                <a:cxn ang="0">
                  <a:pos x="T0" y="T1"/>
                </a:cxn>
                <a:cxn ang="0">
                  <a:pos x="T2" y="T3"/>
                </a:cxn>
                <a:cxn ang="0">
                  <a:pos x="T4" y="T5"/>
                </a:cxn>
                <a:cxn ang="0">
                  <a:pos x="T6" y="T7"/>
                </a:cxn>
                <a:cxn ang="0">
                  <a:pos x="T8" y="T9"/>
                </a:cxn>
              </a:cxnLst>
              <a:rect l="0" t="0" r="r" b="b"/>
              <a:pathLst>
                <a:path w="260" h="409">
                  <a:moveTo>
                    <a:pt x="128" y="409"/>
                  </a:moveTo>
                  <a:cubicBezTo>
                    <a:pt x="137" y="288"/>
                    <a:pt x="185" y="178"/>
                    <a:pt x="260" y="91"/>
                  </a:cubicBezTo>
                  <a:cubicBezTo>
                    <a:pt x="169" y="0"/>
                    <a:pt x="169" y="0"/>
                    <a:pt x="169" y="0"/>
                  </a:cubicBezTo>
                  <a:cubicBezTo>
                    <a:pt x="72" y="110"/>
                    <a:pt x="9" y="252"/>
                    <a:pt x="0" y="409"/>
                  </a:cubicBezTo>
                  <a:lnTo>
                    <a:pt x="128" y="40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8" name="Oval 51">
              <a:extLst>
                <a:ext uri="{FF2B5EF4-FFF2-40B4-BE49-F238E27FC236}">
                  <a16:creationId xmlns:a16="http://schemas.microsoft.com/office/drawing/2014/main" id="{4BAA793D-A8E1-723C-AEA0-ECC5497D57C0}"/>
                </a:ext>
              </a:extLst>
            </p:cNvPr>
            <p:cNvSpPr>
              <a:spLocks noChangeArrowheads="1"/>
            </p:cNvSpPr>
            <p:nvPr/>
          </p:nvSpPr>
          <p:spPr bwMode="auto">
            <a:xfrm>
              <a:off x="3830" y="2763"/>
              <a:ext cx="90" cy="9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dirty="0"/>
            </a:p>
          </p:txBody>
        </p:sp>
        <p:sp>
          <p:nvSpPr>
            <p:cNvPr id="49" name="Freeform 52">
              <a:extLst>
                <a:ext uri="{FF2B5EF4-FFF2-40B4-BE49-F238E27FC236}">
                  <a16:creationId xmlns:a16="http://schemas.microsoft.com/office/drawing/2014/main" id="{0566A75B-04D4-E0D0-F7F9-F4013D41FF45}"/>
                </a:ext>
              </a:extLst>
            </p:cNvPr>
            <p:cNvSpPr>
              <a:spLocks/>
            </p:cNvSpPr>
            <p:nvPr/>
          </p:nvSpPr>
          <p:spPr bwMode="auto">
            <a:xfrm>
              <a:off x="3851" y="2694"/>
              <a:ext cx="137" cy="136"/>
            </a:xfrm>
            <a:custGeom>
              <a:avLst/>
              <a:gdLst>
                <a:gd name="T0" fmla="*/ 32 w 137"/>
                <a:gd name="T1" fmla="*/ 136 h 136"/>
                <a:gd name="T2" fmla="*/ 0 w 137"/>
                <a:gd name="T3" fmla="*/ 104 h 136"/>
                <a:gd name="T4" fmla="*/ 105 w 137"/>
                <a:gd name="T5" fmla="*/ 0 h 136"/>
                <a:gd name="T6" fmla="*/ 137 w 137"/>
                <a:gd name="T7" fmla="*/ 32 h 136"/>
                <a:gd name="T8" fmla="*/ 32 w 137"/>
                <a:gd name="T9" fmla="*/ 136 h 136"/>
              </a:gdLst>
              <a:ahLst/>
              <a:cxnLst>
                <a:cxn ang="0">
                  <a:pos x="T0" y="T1"/>
                </a:cxn>
                <a:cxn ang="0">
                  <a:pos x="T2" y="T3"/>
                </a:cxn>
                <a:cxn ang="0">
                  <a:pos x="T4" y="T5"/>
                </a:cxn>
                <a:cxn ang="0">
                  <a:pos x="T6" y="T7"/>
                </a:cxn>
                <a:cxn ang="0">
                  <a:pos x="T8" y="T9"/>
                </a:cxn>
              </a:cxnLst>
              <a:rect l="0" t="0" r="r" b="b"/>
              <a:pathLst>
                <a:path w="137" h="136">
                  <a:moveTo>
                    <a:pt x="32" y="136"/>
                  </a:moveTo>
                  <a:lnTo>
                    <a:pt x="0" y="104"/>
                  </a:lnTo>
                  <a:lnTo>
                    <a:pt x="105" y="0"/>
                  </a:lnTo>
                  <a:lnTo>
                    <a:pt x="137" y="32"/>
                  </a:lnTo>
                  <a:lnTo>
                    <a:pt x="32" y="13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grpSp>
      <p:grpSp>
        <p:nvGrpSpPr>
          <p:cNvPr id="74" name="Group 62">
            <a:extLst>
              <a:ext uri="{FF2B5EF4-FFF2-40B4-BE49-F238E27FC236}">
                <a16:creationId xmlns:a16="http://schemas.microsoft.com/office/drawing/2014/main" id="{55AF682A-B2B4-1A4B-973C-8A0033AB6D0C}"/>
              </a:ext>
            </a:extLst>
          </p:cNvPr>
          <p:cNvGrpSpPr>
            <a:grpSpLocks noChangeAspect="1"/>
          </p:cNvGrpSpPr>
          <p:nvPr/>
        </p:nvGrpSpPr>
        <p:grpSpPr bwMode="auto">
          <a:xfrm>
            <a:off x="9677252" y="2028650"/>
            <a:ext cx="267016" cy="450000"/>
            <a:chOff x="6436" y="2524"/>
            <a:chExt cx="340" cy="573"/>
          </a:xfrm>
        </p:grpSpPr>
        <p:sp>
          <p:nvSpPr>
            <p:cNvPr id="75" name="AutoShape 61">
              <a:extLst>
                <a:ext uri="{FF2B5EF4-FFF2-40B4-BE49-F238E27FC236}">
                  <a16:creationId xmlns:a16="http://schemas.microsoft.com/office/drawing/2014/main" id="{C991941B-9A0B-23E4-AF84-6E922FD7CB6F}"/>
                </a:ext>
              </a:extLst>
            </p:cNvPr>
            <p:cNvSpPr>
              <a:spLocks noChangeAspect="1" noChangeArrowheads="1" noTextEdit="1"/>
            </p:cNvSpPr>
            <p:nvPr/>
          </p:nvSpPr>
          <p:spPr bwMode="auto">
            <a:xfrm>
              <a:off x="6436" y="2524"/>
              <a:ext cx="340" cy="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76" name="Rectangle 63">
              <a:extLst>
                <a:ext uri="{FF2B5EF4-FFF2-40B4-BE49-F238E27FC236}">
                  <a16:creationId xmlns:a16="http://schemas.microsoft.com/office/drawing/2014/main" id="{2E9B3987-F641-D03C-A9FF-2819145F3D6C}"/>
                </a:ext>
              </a:extLst>
            </p:cNvPr>
            <p:cNvSpPr>
              <a:spLocks noChangeArrowheads="1"/>
            </p:cNvSpPr>
            <p:nvPr/>
          </p:nvSpPr>
          <p:spPr bwMode="auto">
            <a:xfrm>
              <a:off x="6436" y="2694"/>
              <a:ext cx="340" cy="248"/>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150"/>
            </a:p>
          </p:txBody>
        </p:sp>
        <p:sp>
          <p:nvSpPr>
            <p:cNvPr id="77" name="Freeform 64">
              <a:extLst>
                <a:ext uri="{FF2B5EF4-FFF2-40B4-BE49-F238E27FC236}">
                  <a16:creationId xmlns:a16="http://schemas.microsoft.com/office/drawing/2014/main" id="{C046F374-9474-BC27-145C-8E1C54F07AF8}"/>
                </a:ext>
              </a:extLst>
            </p:cNvPr>
            <p:cNvSpPr>
              <a:spLocks noEditPoints="1"/>
            </p:cNvSpPr>
            <p:nvPr/>
          </p:nvSpPr>
          <p:spPr bwMode="auto">
            <a:xfrm>
              <a:off x="6476" y="2524"/>
              <a:ext cx="261" cy="379"/>
            </a:xfrm>
            <a:custGeom>
              <a:avLst/>
              <a:gdLst>
                <a:gd name="T0" fmla="*/ 426 w 853"/>
                <a:gd name="T1" fmla="*/ 128 h 1873"/>
                <a:gd name="T2" fmla="*/ 449 w 853"/>
                <a:gd name="T3" fmla="*/ 129 h 1873"/>
                <a:gd name="T4" fmla="*/ 644 w 853"/>
                <a:gd name="T5" fmla="*/ 226 h 1873"/>
                <a:gd name="T6" fmla="*/ 725 w 853"/>
                <a:gd name="T7" fmla="*/ 435 h 1873"/>
                <a:gd name="T8" fmla="*/ 725 w 853"/>
                <a:gd name="T9" fmla="*/ 1446 h 1873"/>
                <a:gd name="T10" fmla="*/ 637 w 853"/>
                <a:gd name="T11" fmla="*/ 1657 h 1873"/>
                <a:gd name="T12" fmla="*/ 426 w 853"/>
                <a:gd name="T13" fmla="*/ 1745 h 1873"/>
                <a:gd name="T14" fmla="*/ 404 w 853"/>
                <a:gd name="T15" fmla="*/ 1744 h 1873"/>
                <a:gd name="T16" fmla="*/ 208 w 853"/>
                <a:gd name="T17" fmla="*/ 1647 h 1873"/>
                <a:gd name="T18" fmla="*/ 128 w 853"/>
                <a:gd name="T19" fmla="*/ 1438 h 1873"/>
                <a:gd name="T20" fmla="*/ 128 w 853"/>
                <a:gd name="T21" fmla="*/ 426 h 1873"/>
                <a:gd name="T22" fmla="*/ 215 w 853"/>
                <a:gd name="T23" fmla="*/ 215 h 1873"/>
                <a:gd name="T24" fmla="*/ 426 w 853"/>
                <a:gd name="T25" fmla="*/ 128 h 1873"/>
                <a:gd name="T26" fmla="*/ 426 w 853"/>
                <a:gd name="T27" fmla="*/ 0 h 1873"/>
                <a:gd name="T28" fmla="*/ 0 w 853"/>
                <a:gd name="T29" fmla="*/ 426 h 1873"/>
                <a:gd name="T30" fmla="*/ 0 w 853"/>
                <a:gd name="T31" fmla="*/ 1438 h 1873"/>
                <a:gd name="T32" fmla="*/ 395 w 853"/>
                <a:gd name="T33" fmla="*/ 1872 h 1873"/>
                <a:gd name="T34" fmla="*/ 426 w 853"/>
                <a:gd name="T35" fmla="*/ 1873 h 1873"/>
                <a:gd name="T36" fmla="*/ 853 w 853"/>
                <a:gd name="T37" fmla="*/ 1446 h 1873"/>
                <a:gd name="T38" fmla="*/ 853 w 853"/>
                <a:gd name="T39" fmla="*/ 435 h 1873"/>
                <a:gd name="T40" fmla="*/ 458 w 853"/>
                <a:gd name="T41" fmla="*/ 1 h 1873"/>
                <a:gd name="T42" fmla="*/ 426 w 853"/>
                <a:gd name="T43" fmla="*/ 0 h 1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3" h="1873">
                  <a:moveTo>
                    <a:pt x="426" y="128"/>
                  </a:moveTo>
                  <a:cubicBezTo>
                    <a:pt x="434" y="128"/>
                    <a:pt x="441" y="128"/>
                    <a:pt x="449" y="129"/>
                  </a:cubicBezTo>
                  <a:cubicBezTo>
                    <a:pt x="523" y="134"/>
                    <a:pt x="593" y="169"/>
                    <a:pt x="644" y="226"/>
                  </a:cubicBezTo>
                  <a:cubicBezTo>
                    <a:pt x="696" y="283"/>
                    <a:pt x="725" y="357"/>
                    <a:pt x="725" y="435"/>
                  </a:cubicBezTo>
                  <a:cubicBezTo>
                    <a:pt x="725" y="1446"/>
                    <a:pt x="725" y="1446"/>
                    <a:pt x="725" y="1446"/>
                  </a:cubicBezTo>
                  <a:cubicBezTo>
                    <a:pt x="725" y="1526"/>
                    <a:pt x="694" y="1601"/>
                    <a:pt x="637" y="1657"/>
                  </a:cubicBezTo>
                  <a:cubicBezTo>
                    <a:pt x="581" y="1714"/>
                    <a:pt x="506" y="1745"/>
                    <a:pt x="426" y="1745"/>
                  </a:cubicBezTo>
                  <a:cubicBezTo>
                    <a:pt x="419" y="1745"/>
                    <a:pt x="411" y="1744"/>
                    <a:pt x="404" y="1744"/>
                  </a:cubicBezTo>
                  <a:cubicBezTo>
                    <a:pt x="329" y="1739"/>
                    <a:pt x="260" y="1704"/>
                    <a:pt x="208" y="1647"/>
                  </a:cubicBezTo>
                  <a:cubicBezTo>
                    <a:pt x="156" y="1590"/>
                    <a:pt x="128" y="1515"/>
                    <a:pt x="128" y="1438"/>
                  </a:cubicBezTo>
                  <a:cubicBezTo>
                    <a:pt x="128" y="426"/>
                    <a:pt x="128" y="426"/>
                    <a:pt x="128" y="426"/>
                  </a:cubicBezTo>
                  <a:cubicBezTo>
                    <a:pt x="128" y="347"/>
                    <a:pt x="159" y="272"/>
                    <a:pt x="215" y="215"/>
                  </a:cubicBezTo>
                  <a:cubicBezTo>
                    <a:pt x="272" y="159"/>
                    <a:pt x="347" y="128"/>
                    <a:pt x="426" y="128"/>
                  </a:cubicBezTo>
                  <a:moveTo>
                    <a:pt x="426" y="0"/>
                  </a:moveTo>
                  <a:cubicBezTo>
                    <a:pt x="191" y="0"/>
                    <a:pt x="0" y="191"/>
                    <a:pt x="0" y="426"/>
                  </a:cubicBezTo>
                  <a:cubicBezTo>
                    <a:pt x="0" y="1438"/>
                    <a:pt x="0" y="1438"/>
                    <a:pt x="0" y="1438"/>
                  </a:cubicBezTo>
                  <a:cubicBezTo>
                    <a:pt x="0" y="1663"/>
                    <a:pt x="170" y="1855"/>
                    <a:pt x="395" y="1872"/>
                  </a:cubicBezTo>
                  <a:cubicBezTo>
                    <a:pt x="405" y="1872"/>
                    <a:pt x="416" y="1873"/>
                    <a:pt x="426" y="1873"/>
                  </a:cubicBezTo>
                  <a:cubicBezTo>
                    <a:pt x="662" y="1873"/>
                    <a:pt x="853" y="1682"/>
                    <a:pt x="853" y="1446"/>
                  </a:cubicBezTo>
                  <a:cubicBezTo>
                    <a:pt x="853" y="435"/>
                    <a:pt x="853" y="435"/>
                    <a:pt x="853" y="435"/>
                  </a:cubicBezTo>
                  <a:cubicBezTo>
                    <a:pt x="853" y="210"/>
                    <a:pt x="682" y="17"/>
                    <a:pt x="458" y="1"/>
                  </a:cubicBezTo>
                  <a:cubicBezTo>
                    <a:pt x="447" y="0"/>
                    <a:pt x="437" y="0"/>
                    <a:pt x="426"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150"/>
            </a:p>
          </p:txBody>
        </p:sp>
        <p:sp>
          <p:nvSpPr>
            <p:cNvPr id="78" name="Freeform 65">
              <a:extLst>
                <a:ext uri="{FF2B5EF4-FFF2-40B4-BE49-F238E27FC236}">
                  <a16:creationId xmlns:a16="http://schemas.microsoft.com/office/drawing/2014/main" id="{E6B662C7-914B-D9F4-041D-8C13E03D2686}"/>
                </a:ext>
              </a:extLst>
            </p:cNvPr>
            <p:cNvSpPr>
              <a:spLocks/>
            </p:cNvSpPr>
            <p:nvPr/>
          </p:nvSpPr>
          <p:spPr bwMode="auto">
            <a:xfrm>
              <a:off x="6567" y="2759"/>
              <a:ext cx="78" cy="78"/>
            </a:xfrm>
            <a:custGeom>
              <a:avLst/>
              <a:gdLst>
                <a:gd name="T0" fmla="*/ 256 w 256"/>
                <a:gd name="T1" fmla="*/ 127 h 256"/>
                <a:gd name="T2" fmla="*/ 256 w 256"/>
                <a:gd name="T3" fmla="*/ 129 h 256"/>
                <a:gd name="T4" fmla="*/ 129 w 256"/>
                <a:gd name="T5" fmla="*/ 256 h 256"/>
                <a:gd name="T6" fmla="*/ 127 w 256"/>
                <a:gd name="T7" fmla="*/ 256 h 256"/>
                <a:gd name="T8" fmla="*/ 0 w 256"/>
                <a:gd name="T9" fmla="*/ 129 h 256"/>
                <a:gd name="T10" fmla="*/ 0 w 256"/>
                <a:gd name="T11" fmla="*/ 127 h 256"/>
                <a:gd name="T12" fmla="*/ 127 w 256"/>
                <a:gd name="T13" fmla="*/ 0 h 256"/>
                <a:gd name="T14" fmla="*/ 129 w 256"/>
                <a:gd name="T15" fmla="*/ 0 h 256"/>
                <a:gd name="T16" fmla="*/ 256 w 256"/>
                <a:gd name="T17" fmla="*/ 12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6" h="256">
                  <a:moveTo>
                    <a:pt x="256" y="127"/>
                  </a:moveTo>
                  <a:cubicBezTo>
                    <a:pt x="256" y="129"/>
                    <a:pt x="256" y="129"/>
                    <a:pt x="256" y="129"/>
                  </a:cubicBezTo>
                  <a:cubicBezTo>
                    <a:pt x="256" y="199"/>
                    <a:pt x="199" y="256"/>
                    <a:pt x="129" y="256"/>
                  </a:cubicBezTo>
                  <a:cubicBezTo>
                    <a:pt x="127" y="256"/>
                    <a:pt x="127" y="256"/>
                    <a:pt x="127" y="256"/>
                  </a:cubicBezTo>
                  <a:cubicBezTo>
                    <a:pt x="57" y="256"/>
                    <a:pt x="0" y="199"/>
                    <a:pt x="0" y="129"/>
                  </a:cubicBezTo>
                  <a:cubicBezTo>
                    <a:pt x="0" y="127"/>
                    <a:pt x="0" y="127"/>
                    <a:pt x="0" y="127"/>
                  </a:cubicBezTo>
                  <a:cubicBezTo>
                    <a:pt x="0" y="57"/>
                    <a:pt x="57" y="0"/>
                    <a:pt x="127" y="0"/>
                  </a:cubicBezTo>
                  <a:cubicBezTo>
                    <a:pt x="129" y="0"/>
                    <a:pt x="129" y="0"/>
                    <a:pt x="129" y="0"/>
                  </a:cubicBezTo>
                  <a:cubicBezTo>
                    <a:pt x="199" y="0"/>
                    <a:pt x="256" y="57"/>
                    <a:pt x="256" y="127"/>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79" name="Freeform 66">
              <a:extLst>
                <a:ext uri="{FF2B5EF4-FFF2-40B4-BE49-F238E27FC236}">
                  <a16:creationId xmlns:a16="http://schemas.microsoft.com/office/drawing/2014/main" id="{B77E2A0C-712F-DBD0-6753-B0DB2BDE5648}"/>
                </a:ext>
              </a:extLst>
            </p:cNvPr>
            <p:cNvSpPr>
              <a:spLocks/>
            </p:cNvSpPr>
            <p:nvPr/>
          </p:nvSpPr>
          <p:spPr bwMode="auto">
            <a:xfrm>
              <a:off x="6586" y="2798"/>
              <a:ext cx="40" cy="92"/>
            </a:xfrm>
            <a:custGeom>
              <a:avLst/>
              <a:gdLst>
                <a:gd name="T0" fmla="*/ 64 w 128"/>
                <a:gd name="T1" fmla="*/ 299 h 299"/>
                <a:gd name="T2" fmla="*/ 63 w 128"/>
                <a:gd name="T3" fmla="*/ 299 h 299"/>
                <a:gd name="T4" fmla="*/ 0 w 128"/>
                <a:gd name="T5" fmla="*/ 236 h 299"/>
                <a:gd name="T6" fmla="*/ 0 w 128"/>
                <a:gd name="T7" fmla="*/ 64 h 299"/>
                <a:gd name="T8" fmla="*/ 63 w 128"/>
                <a:gd name="T9" fmla="*/ 0 h 299"/>
                <a:gd name="T10" fmla="*/ 64 w 128"/>
                <a:gd name="T11" fmla="*/ 0 h 299"/>
                <a:gd name="T12" fmla="*/ 128 w 128"/>
                <a:gd name="T13" fmla="*/ 64 h 299"/>
                <a:gd name="T14" fmla="*/ 128 w 128"/>
                <a:gd name="T15" fmla="*/ 236 h 299"/>
                <a:gd name="T16" fmla="*/ 64 w 128"/>
                <a:gd name="T17" fmla="*/ 29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299">
                  <a:moveTo>
                    <a:pt x="64" y="299"/>
                  </a:moveTo>
                  <a:cubicBezTo>
                    <a:pt x="63" y="299"/>
                    <a:pt x="63" y="299"/>
                    <a:pt x="63" y="299"/>
                  </a:cubicBezTo>
                  <a:cubicBezTo>
                    <a:pt x="28" y="299"/>
                    <a:pt x="0" y="271"/>
                    <a:pt x="0" y="236"/>
                  </a:cubicBezTo>
                  <a:cubicBezTo>
                    <a:pt x="0" y="64"/>
                    <a:pt x="0" y="64"/>
                    <a:pt x="0" y="64"/>
                  </a:cubicBezTo>
                  <a:cubicBezTo>
                    <a:pt x="0" y="29"/>
                    <a:pt x="28" y="0"/>
                    <a:pt x="63" y="0"/>
                  </a:cubicBezTo>
                  <a:cubicBezTo>
                    <a:pt x="64" y="0"/>
                    <a:pt x="64" y="0"/>
                    <a:pt x="64" y="0"/>
                  </a:cubicBezTo>
                  <a:cubicBezTo>
                    <a:pt x="100" y="0"/>
                    <a:pt x="128" y="29"/>
                    <a:pt x="128" y="64"/>
                  </a:cubicBezTo>
                  <a:cubicBezTo>
                    <a:pt x="128" y="236"/>
                    <a:pt x="128" y="236"/>
                    <a:pt x="128" y="236"/>
                  </a:cubicBezTo>
                  <a:cubicBezTo>
                    <a:pt x="128" y="271"/>
                    <a:pt x="100" y="299"/>
                    <a:pt x="64" y="299"/>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grpSp>
      <p:grpSp>
        <p:nvGrpSpPr>
          <p:cNvPr id="80" name="Group 79">
            <a:extLst>
              <a:ext uri="{FF2B5EF4-FFF2-40B4-BE49-F238E27FC236}">
                <a16:creationId xmlns:a16="http://schemas.microsoft.com/office/drawing/2014/main" id="{821551D5-3AEA-48DD-6C48-CC586B093E6D}"/>
              </a:ext>
            </a:extLst>
          </p:cNvPr>
          <p:cNvGrpSpPr/>
          <p:nvPr/>
        </p:nvGrpSpPr>
        <p:grpSpPr>
          <a:xfrm>
            <a:off x="7406572" y="1982980"/>
            <a:ext cx="450000" cy="450000"/>
            <a:chOff x="8038192" y="2535506"/>
            <a:chExt cx="872835" cy="914400"/>
          </a:xfrm>
        </p:grpSpPr>
        <p:sp>
          <p:nvSpPr>
            <p:cNvPr id="81" name="Graphic 4" descr="Badge Tick with solid fill">
              <a:extLst>
                <a:ext uri="{FF2B5EF4-FFF2-40B4-BE49-F238E27FC236}">
                  <a16:creationId xmlns:a16="http://schemas.microsoft.com/office/drawing/2014/main" id="{31DB05DC-C375-AB71-3A95-C3A8CC26A437}"/>
                </a:ext>
              </a:extLst>
            </p:cNvPr>
            <p:cNvSpPr/>
            <p:nvPr/>
          </p:nvSpPr>
          <p:spPr>
            <a:xfrm>
              <a:off x="8203588" y="2708773"/>
              <a:ext cx="542048" cy="567865"/>
            </a:xfrm>
            <a:custGeom>
              <a:avLst/>
              <a:gdLst>
                <a:gd name="connsiteX0" fmla="*/ 219075 w 438149"/>
                <a:gd name="connsiteY0" fmla="*/ 0 h 438150"/>
                <a:gd name="connsiteX1" fmla="*/ 0 w 438149"/>
                <a:gd name="connsiteY1" fmla="*/ 219075 h 438150"/>
                <a:gd name="connsiteX2" fmla="*/ 219075 w 438149"/>
                <a:gd name="connsiteY2" fmla="*/ 438150 h 438150"/>
                <a:gd name="connsiteX3" fmla="*/ 438150 w 438149"/>
                <a:gd name="connsiteY3" fmla="*/ 219075 h 438150"/>
                <a:gd name="connsiteX4" fmla="*/ 219075 w 438149"/>
                <a:gd name="connsiteY4" fmla="*/ 0 h 438150"/>
                <a:gd name="connsiteX5" fmla="*/ 187928 w 438149"/>
                <a:gd name="connsiteY5" fmla="*/ 308267 h 438150"/>
                <a:gd name="connsiteX6" fmla="*/ 92459 w 438149"/>
                <a:gd name="connsiteY6" fmla="*/ 212789 h 438150"/>
                <a:gd name="connsiteX7" fmla="*/ 124901 w 438149"/>
                <a:gd name="connsiteY7" fmla="*/ 180346 h 438150"/>
                <a:gd name="connsiteX8" fmla="*/ 187928 w 438149"/>
                <a:gd name="connsiteY8" fmla="*/ 243373 h 438150"/>
                <a:gd name="connsiteX9" fmla="*/ 317011 w 438149"/>
                <a:gd name="connsiteY9" fmla="*/ 114300 h 438150"/>
                <a:gd name="connsiteX10" fmla="*/ 349453 w 438149"/>
                <a:gd name="connsiteY10" fmla="*/ 146742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149" h="438150">
                  <a:moveTo>
                    <a:pt x="219075" y="0"/>
                  </a:moveTo>
                  <a:cubicBezTo>
                    <a:pt x="98084" y="0"/>
                    <a:pt x="0" y="98084"/>
                    <a:pt x="0" y="219075"/>
                  </a:cubicBezTo>
                  <a:cubicBezTo>
                    <a:pt x="0" y="340066"/>
                    <a:pt x="98084" y="438150"/>
                    <a:pt x="219075" y="438150"/>
                  </a:cubicBezTo>
                  <a:cubicBezTo>
                    <a:pt x="340067" y="438150"/>
                    <a:pt x="438150" y="340066"/>
                    <a:pt x="438150" y="219075"/>
                  </a:cubicBezTo>
                  <a:cubicBezTo>
                    <a:pt x="438014" y="98140"/>
                    <a:pt x="340010" y="136"/>
                    <a:pt x="219075" y="0"/>
                  </a:cubicBezTo>
                  <a:close/>
                  <a:moveTo>
                    <a:pt x="187928" y="308267"/>
                  </a:moveTo>
                  <a:lnTo>
                    <a:pt x="92459" y="212789"/>
                  </a:lnTo>
                  <a:lnTo>
                    <a:pt x="124901" y="180346"/>
                  </a:lnTo>
                  <a:lnTo>
                    <a:pt x="187928" y="243373"/>
                  </a:lnTo>
                  <a:lnTo>
                    <a:pt x="317011" y="114300"/>
                  </a:lnTo>
                  <a:lnTo>
                    <a:pt x="349453" y="146742"/>
                  </a:lnTo>
                  <a:close/>
                </a:path>
              </a:pathLst>
            </a:custGeom>
            <a:solidFill>
              <a:srgbClr val="0078D4"/>
            </a:solidFill>
            <a:ln w="9525" cap="flat">
              <a:noFill/>
              <a:prstDash val="solid"/>
              <a:miter/>
            </a:ln>
          </p:spPr>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82" name="Graphic 4" descr="Badge Tick with solid fill">
              <a:extLst>
                <a:ext uri="{FF2B5EF4-FFF2-40B4-BE49-F238E27FC236}">
                  <a16:creationId xmlns:a16="http://schemas.microsoft.com/office/drawing/2014/main" id="{9F7DE6E8-902D-E3A4-5E8D-D681A37AE452}"/>
                </a:ext>
              </a:extLst>
            </p:cNvPr>
            <p:cNvSpPr/>
            <p:nvPr/>
          </p:nvSpPr>
          <p:spPr>
            <a:xfrm>
              <a:off x="8038192" y="2535506"/>
              <a:ext cx="872835" cy="914400"/>
            </a:xfrm>
            <a:custGeom>
              <a:avLst/>
              <a:gdLst>
                <a:gd name="connsiteX0" fmla="*/ 677762 w 705532"/>
                <a:gd name="connsiteY0" fmla="*/ 364812 h 705526"/>
                <a:gd name="connsiteX1" fmla="*/ 677762 w 705532"/>
                <a:gd name="connsiteY1" fmla="*/ 340714 h 705526"/>
                <a:gd name="connsiteX2" fmla="*/ 701232 w 705532"/>
                <a:gd name="connsiteY2" fmla="*/ 311958 h 705526"/>
                <a:gd name="connsiteX3" fmla="*/ 698533 w 705532"/>
                <a:gd name="connsiteY3" fmla="*/ 285153 h 705526"/>
                <a:gd name="connsiteX4" fmla="*/ 696793 w 705532"/>
                <a:gd name="connsiteY4" fmla="*/ 283888 h 705526"/>
                <a:gd name="connsiteX5" fmla="*/ 665580 w 705532"/>
                <a:gd name="connsiteY5" fmla="*/ 263790 h 705526"/>
                <a:gd name="connsiteX6" fmla="*/ 658131 w 705532"/>
                <a:gd name="connsiteY6" fmla="*/ 240882 h 705526"/>
                <a:gd name="connsiteX7" fmla="*/ 671571 w 705532"/>
                <a:gd name="connsiteY7" fmla="*/ 206269 h 705526"/>
                <a:gd name="connsiteX8" fmla="*/ 660712 w 705532"/>
                <a:gd name="connsiteY8" fmla="*/ 181613 h 705526"/>
                <a:gd name="connsiteX9" fmla="*/ 658674 w 705532"/>
                <a:gd name="connsiteY9" fmla="*/ 180951 h 705526"/>
                <a:gd name="connsiteX10" fmla="*/ 622774 w 705532"/>
                <a:gd name="connsiteY10" fmla="*/ 171483 h 705526"/>
                <a:gd name="connsiteX11" fmla="*/ 608611 w 705532"/>
                <a:gd name="connsiteY11" fmla="*/ 151995 h 705526"/>
                <a:gd name="connsiteX12" fmla="*/ 610697 w 705532"/>
                <a:gd name="connsiteY12" fmla="*/ 114924 h 705526"/>
                <a:gd name="connsiteX13" fmla="*/ 592745 w 705532"/>
                <a:gd name="connsiteY13" fmla="*/ 94836 h 705526"/>
                <a:gd name="connsiteX14" fmla="*/ 590608 w 705532"/>
                <a:gd name="connsiteY14" fmla="*/ 94836 h 705526"/>
                <a:gd name="connsiteX15" fmla="*/ 553537 w 705532"/>
                <a:gd name="connsiteY15" fmla="*/ 96922 h 705526"/>
                <a:gd name="connsiteX16" fmla="*/ 534049 w 705532"/>
                <a:gd name="connsiteY16" fmla="*/ 82758 h 705526"/>
                <a:gd name="connsiteX17" fmla="*/ 524581 w 705532"/>
                <a:gd name="connsiteY17" fmla="*/ 46858 h 705526"/>
                <a:gd name="connsiteX18" fmla="*/ 501301 w 705532"/>
                <a:gd name="connsiteY18" fmla="*/ 33299 h 705526"/>
                <a:gd name="connsiteX19" fmla="*/ 499264 w 705532"/>
                <a:gd name="connsiteY19" fmla="*/ 33961 h 705526"/>
                <a:gd name="connsiteX20" fmla="*/ 464650 w 705532"/>
                <a:gd name="connsiteY20" fmla="*/ 47401 h 705526"/>
                <a:gd name="connsiteX21" fmla="*/ 441742 w 705532"/>
                <a:gd name="connsiteY21" fmla="*/ 39953 h 705526"/>
                <a:gd name="connsiteX22" fmla="*/ 421644 w 705532"/>
                <a:gd name="connsiteY22" fmla="*/ 8739 h 705526"/>
                <a:gd name="connsiteX23" fmla="*/ 395315 w 705532"/>
                <a:gd name="connsiteY23" fmla="*/ 3036 h 705526"/>
                <a:gd name="connsiteX24" fmla="*/ 393574 w 705532"/>
                <a:gd name="connsiteY24" fmla="*/ 4300 h 705526"/>
                <a:gd name="connsiteX25" fmla="*/ 364818 w 705532"/>
                <a:gd name="connsiteY25" fmla="*/ 27770 h 705526"/>
                <a:gd name="connsiteX26" fmla="*/ 340720 w 705532"/>
                <a:gd name="connsiteY26" fmla="*/ 27770 h 705526"/>
                <a:gd name="connsiteX27" fmla="*/ 311964 w 705532"/>
                <a:gd name="connsiteY27" fmla="*/ 4300 h 705526"/>
                <a:gd name="connsiteX28" fmla="*/ 285159 w 705532"/>
                <a:gd name="connsiteY28" fmla="*/ 6999 h 705526"/>
                <a:gd name="connsiteX29" fmla="*/ 283894 w 705532"/>
                <a:gd name="connsiteY29" fmla="*/ 8739 h 705526"/>
                <a:gd name="connsiteX30" fmla="*/ 263796 w 705532"/>
                <a:gd name="connsiteY30" fmla="*/ 39953 h 705526"/>
                <a:gd name="connsiteX31" fmla="*/ 240889 w 705532"/>
                <a:gd name="connsiteY31" fmla="*/ 47401 h 705526"/>
                <a:gd name="connsiteX32" fmla="*/ 206275 w 705532"/>
                <a:gd name="connsiteY32" fmla="*/ 33961 h 705526"/>
                <a:gd name="connsiteX33" fmla="*/ 181619 w 705532"/>
                <a:gd name="connsiteY33" fmla="*/ 44821 h 705526"/>
                <a:gd name="connsiteX34" fmla="*/ 180957 w 705532"/>
                <a:gd name="connsiteY34" fmla="*/ 46858 h 705526"/>
                <a:gd name="connsiteX35" fmla="*/ 171489 w 705532"/>
                <a:gd name="connsiteY35" fmla="*/ 82758 h 705526"/>
                <a:gd name="connsiteX36" fmla="*/ 152001 w 705532"/>
                <a:gd name="connsiteY36" fmla="*/ 96922 h 705526"/>
                <a:gd name="connsiteX37" fmla="*/ 114930 w 705532"/>
                <a:gd name="connsiteY37" fmla="*/ 94836 h 705526"/>
                <a:gd name="connsiteX38" fmla="*/ 94842 w 705532"/>
                <a:gd name="connsiteY38" fmla="*/ 112787 h 705526"/>
                <a:gd name="connsiteX39" fmla="*/ 94842 w 705532"/>
                <a:gd name="connsiteY39" fmla="*/ 114924 h 705526"/>
                <a:gd name="connsiteX40" fmla="*/ 96928 w 705532"/>
                <a:gd name="connsiteY40" fmla="*/ 151995 h 705526"/>
                <a:gd name="connsiteX41" fmla="*/ 82764 w 705532"/>
                <a:gd name="connsiteY41" fmla="*/ 171483 h 705526"/>
                <a:gd name="connsiteX42" fmla="*/ 46864 w 705532"/>
                <a:gd name="connsiteY42" fmla="*/ 180951 h 705526"/>
                <a:gd name="connsiteX43" fmla="*/ 33305 w 705532"/>
                <a:gd name="connsiteY43" fmla="*/ 204231 h 705526"/>
                <a:gd name="connsiteX44" fmla="*/ 33967 w 705532"/>
                <a:gd name="connsiteY44" fmla="*/ 206269 h 705526"/>
                <a:gd name="connsiteX45" fmla="*/ 47407 w 705532"/>
                <a:gd name="connsiteY45" fmla="*/ 240882 h 705526"/>
                <a:gd name="connsiteX46" fmla="*/ 39959 w 705532"/>
                <a:gd name="connsiteY46" fmla="*/ 263790 h 705526"/>
                <a:gd name="connsiteX47" fmla="*/ 8745 w 705532"/>
                <a:gd name="connsiteY47" fmla="*/ 283888 h 705526"/>
                <a:gd name="connsiteX48" fmla="*/ 3031 w 705532"/>
                <a:gd name="connsiteY48" fmla="*/ 310216 h 705526"/>
                <a:gd name="connsiteX49" fmla="*/ 4297 w 705532"/>
                <a:gd name="connsiteY49" fmla="*/ 311958 h 705526"/>
                <a:gd name="connsiteX50" fmla="*/ 27776 w 705532"/>
                <a:gd name="connsiteY50" fmla="*/ 340714 h 705526"/>
                <a:gd name="connsiteX51" fmla="*/ 27776 w 705532"/>
                <a:gd name="connsiteY51" fmla="*/ 364812 h 705526"/>
                <a:gd name="connsiteX52" fmla="*/ 4297 w 705532"/>
                <a:gd name="connsiteY52" fmla="*/ 393568 h 705526"/>
                <a:gd name="connsiteX53" fmla="*/ 7003 w 705532"/>
                <a:gd name="connsiteY53" fmla="*/ 420372 h 705526"/>
                <a:gd name="connsiteX54" fmla="*/ 8745 w 705532"/>
                <a:gd name="connsiteY54" fmla="*/ 421638 h 705526"/>
                <a:gd name="connsiteX55" fmla="*/ 39959 w 705532"/>
                <a:gd name="connsiteY55" fmla="*/ 441736 h 705526"/>
                <a:gd name="connsiteX56" fmla="*/ 47407 w 705532"/>
                <a:gd name="connsiteY56" fmla="*/ 464644 h 705526"/>
                <a:gd name="connsiteX57" fmla="*/ 33967 w 705532"/>
                <a:gd name="connsiteY57" fmla="*/ 499258 h 705526"/>
                <a:gd name="connsiteX58" fmla="*/ 44827 w 705532"/>
                <a:gd name="connsiteY58" fmla="*/ 523913 h 705526"/>
                <a:gd name="connsiteX59" fmla="*/ 46864 w 705532"/>
                <a:gd name="connsiteY59" fmla="*/ 524575 h 705526"/>
                <a:gd name="connsiteX60" fmla="*/ 82764 w 705532"/>
                <a:gd name="connsiteY60" fmla="*/ 534043 h 705526"/>
                <a:gd name="connsiteX61" fmla="*/ 96928 w 705532"/>
                <a:gd name="connsiteY61" fmla="*/ 553531 h 705526"/>
                <a:gd name="connsiteX62" fmla="*/ 94842 w 705532"/>
                <a:gd name="connsiteY62" fmla="*/ 590602 h 705526"/>
                <a:gd name="connsiteX63" fmla="*/ 112793 w 705532"/>
                <a:gd name="connsiteY63" fmla="*/ 610691 h 705526"/>
                <a:gd name="connsiteX64" fmla="*/ 114930 w 705532"/>
                <a:gd name="connsiteY64" fmla="*/ 610691 h 705526"/>
                <a:gd name="connsiteX65" fmla="*/ 152001 w 705532"/>
                <a:gd name="connsiteY65" fmla="*/ 608605 h 705526"/>
                <a:gd name="connsiteX66" fmla="*/ 171489 w 705532"/>
                <a:gd name="connsiteY66" fmla="*/ 622768 h 705526"/>
                <a:gd name="connsiteX67" fmla="*/ 180957 w 705532"/>
                <a:gd name="connsiteY67" fmla="*/ 658668 h 705526"/>
                <a:gd name="connsiteX68" fmla="*/ 204237 w 705532"/>
                <a:gd name="connsiteY68" fmla="*/ 672227 h 705526"/>
                <a:gd name="connsiteX69" fmla="*/ 206275 w 705532"/>
                <a:gd name="connsiteY69" fmla="*/ 671565 h 705526"/>
                <a:gd name="connsiteX70" fmla="*/ 240889 w 705532"/>
                <a:gd name="connsiteY70" fmla="*/ 658125 h 705526"/>
                <a:gd name="connsiteX71" fmla="*/ 263796 w 705532"/>
                <a:gd name="connsiteY71" fmla="*/ 665574 h 705526"/>
                <a:gd name="connsiteX72" fmla="*/ 283894 w 705532"/>
                <a:gd name="connsiteY72" fmla="*/ 696787 h 705526"/>
                <a:gd name="connsiteX73" fmla="*/ 310224 w 705532"/>
                <a:gd name="connsiteY73" fmla="*/ 702491 h 705526"/>
                <a:gd name="connsiteX74" fmla="*/ 311964 w 705532"/>
                <a:gd name="connsiteY74" fmla="*/ 701226 h 705526"/>
                <a:gd name="connsiteX75" fmla="*/ 340720 w 705532"/>
                <a:gd name="connsiteY75" fmla="*/ 677756 h 705526"/>
                <a:gd name="connsiteX76" fmla="*/ 364818 w 705532"/>
                <a:gd name="connsiteY76" fmla="*/ 677756 h 705526"/>
                <a:gd name="connsiteX77" fmla="*/ 393574 w 705532"/>
                <a:gd name="connsiteY77" fmla="*/ 701226 h 705526"/>
                <a:gd name="connsiteX78" fmla="*/ 420380 w 705532"/>
                <a:gd name="connsiteY78" fmla="*/ 698527 h 705526"/>
                <a:gd name="connsiteX79" fmla="*/ 421644 w 705532"/>
                <a:gd name="connsiteY79" fmla="*/ 696787 h 705526"/>
                <a:gd name="connsiteX80" fmla="*/ 441742 w 705532"/>
                <a:gd name="connsiteY80" fmla="*/ 665574 h 705526"/>
                <a:gd name="connsiteX81" fmla="*/ 464650 w 705532"/>
                <a:gd name="connsiteY81" fmla="*/ 658125 h 705526"/>
                <a:gd name="connsiteX82" fmla="*/ 499264 w 705532"/>
                <a:gd name="connsiteY82" fmla="*/ 671565 h 705526"/>
                <a:gd name="connsiteX83" fmla="*/ 523919 w 705532"/>
                <a:gd name="connsiteY83" fmla="*/ 660705 h 705526"/>
                <a:gd name="connsiteX84" fmla="*/ 524581 w 705532"/>
                <a:gd name="connsiteY84" fmla="*/ 658668 h 705526"/>
                <a:gd name="connsiteX85" fmla="*/ 534049 w 705532"/>
                <a:gd name="connsiteY85" fmla="*/ 622768 h 705526"/>
                <a:gd name="connsiteX86" fmla="*/ 553537 w 705532"/>
                <a:gd name="connsiteY86" fmla="*/ 608605 h 705526"/>
                <a:gd name="connsiteX87" fmla="*/ 590608 w 705532"/>
                <a:gd name="connsiteY87" fmla="*/ 610691 h 705526"/>
                <a:gd name="connsiteX88" fmla="*/ 610697 w 705532"/>
                <a:gd name="connsiteY88" fmla="*/ 592739 h 705526"/>
                <a:gd name="connsiteX89" fmla="*/ 610697 w 705532"/>
                <a:gd name="connsiteY89" fmla="*/ 590602 h 705526"/>
                <a:gd name="connsiteX90" fmla="*/ 608611 w 705532"/>
                <a:gd name="connsiteY90" fmla="*/ 553531 h 705526"/>
                <a:gd name="connsiteX91" fmla="*/ 622774 w 705532"/>
                <a:gd name="connsiteY91" fmla="*/ 534043 h 705526"/>
                <a:gd name="connsiteX92" fmla="*/ 658674 w 705532"/>
                <a:gd name="connsiteY92" fmla="*/ 524575 h 705526"/>
                <a:gd name="connsiteX93" fmla="*/ 672233 w 705532"/>
                <a:gd name="connsiteY93" fmla="*/ 501295 h 705526"/>
                <a:gd name="connsiteX94" fmla="*/ 671571 w 705532"/>
                <a:gd name="connsiteY94" fmla="*/ 499258 h 705526"/>
                <a:gd name="connsiteX95" fmla="*/ 658131 w 705532"/>
                <a:gd name="connsiteY95" fmla="*/ 464644 h 705526"/>
                <a:gd name="connsiteX96" fmla="*/ 665580 w 705532"/>
                <a:gd name="connsiteY96" fmla="*/ 441736 h 705526"/>
                <a:gd name="connsiteX97" fmla="*/ 696793 w 705532"/>
                <a:gd name="connsiteY97" fmla="*/ 421638 h 705526"/>
                <a:gd name="connsiteX98" fmla="*/ 702497 w 705532"/>
                <a:gd name="connsiteY98" fmla="*/ 395308 h 705526"/>
                <a:gd name="connsiteX99" fmla="*/ 701232 w 705532"/>
                <a:gd name="connsiteY99" fmla="*/ 393568 h 705526"/>
                <a:gd name="connsiteX100" fmla="*/ 352769 w 705532"/>
                <a:gd name="connsiteY100" fmla="*/ 600413 h 705526"/>
                <a:gd name="connsiteX101" fmla="*/ 105119 w 705532"/>
                <a:gd name="connsiteY101" fmla="*/ 352763 h 705526"/>
                <a:gd name="connsiteX102" fmla="*/ 352769 w 705532"/>
                <a:gd name="connsiteY102" fmla="*/ 105113 h 705526"/>
                <a:gd name="connsiteX103" fmla="*/ 600419 w 705532"/>
                <a:gd name="connsiteY103" fmla="*/ 352763 h 705526"/>
                <a:gd name="connsiteX104" fmla="*/ 352769 w 705532"/>
                <a:gd name="connsiteY104" fmla="*/ 600413 h 705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705532" h="705526">
                  <a:moveTo>
                    <a:pt x="677762" y="364812"/>
                  </a:moveTo>
                  <a:cubicBezTo>
                    <a:pt x="672036" y="357800"/>
                    <a:pt x="672036" y="347726"/>
                    <a:pt x="677762" y="340714"/>
                  </a:cubicBezTo>
                  <a:lnTo>
                    <a:pt x="701232" y="311958"/>
                  </a:lnTo>
                  <a:cubicBezTo>
                    <a:pt x="707889" y="303810"/>
                    <a:pt x="706680" y="291810"/>
                    <a:pt x="698533" y="285153"/>
                  </a:cubicBezTo>
                  <a:cubicBezTo>
                    <a:pt x="697977" y="284698"/>
                    <a:pt x="697396" y="284276"/>
                    <a:pt x="696793" y="283888"/>
                  </a:cubicBezTo>
                  <a:lnTo>
                    <a:pt x="665580" y="263790"/>
                  </a:lnTo>
                  <a:cubicBezTo>
                    <a:pt x="657971" y="258892"/>
                    <a:pt x="654858" y="249318"/>
                    <a:pt x="658131" y="240882"/>
                  </a:cubicBezTo>
                  <a:lnTo>
                    <a:pt x="671571" y="206269"/>
                  </a:lnTo>
                  <a:cubicBezTo>
                    <a:pt x="675381" y="196462"/>
                    <a:pt x="670518" y="185423"/>
                    <a:pt x="660712" y="181613"/>
                  </a:cubicBezTo>
                  <a:cubicBezTo>
                    <a:pt x="660046" y="181355"/>
                    <a:pt x="659366" y="181133"/>
                    <a:pt x="658674" y="180951"/>
                  </a:cubicBezTo>
                  <a:lnTo>
                    <a:pt x="622774" y="171483"/>
                  </a:lnTo>
                  <a:cubicBezTo>
                    <a:pt x="614024" y="169176"/>
                    <a:pt x="608104" y="161031"/>
                    <a:pt x="608611" y="151995"/>
                  </a:cubicBezTo>
                  <a:lnTo>
                    <a:pt x="610697" y="114924"/>
                  </a:lnTo>
                  <a:cubicBezTo>
                    <a:pt x="611286" y="104420"/>
                    <a:pt x="603249" y="95425"/>
                    <a:pt x="592745" y="94836"/>
                  </a:cubicBezTo>
                  <a:cubicBezTo>
                    <a:pt x="592033" y="94796"/>
                    <a:pt x="591320" y="94796"/>
                    <a:pt x="590608" y="94836"/>
                  </a:cubicBezTo>
                  <a:lnTo>
                    <a:pt x="553537" y="96922"/>
                  </a:lnTo>
                  <a:cubicBezTo>
                    <a:pt x="544502" y="97428"/>
                    <a:pt x="536356" y="91508"/>
                    <a:pt x="534049" y="82758"/>
                  </a:cubicBezTo>
                  <a:lnTo>
                    <a:pt x="524581" y="46858"/>
                  </a:lnTo>
                  <a:cubicBezTo>
                    <a:pt x="521897" y="36685"/>
                    <a:pt x="511474" y="30615"/>
                    <a:pt x="501301" y="33299"/>
                  </a:cubicBezTo>
                  <a:cubicBezTo>
                    <a:pt x="500611" y="33481"/>
                    <a:pt x="499930" y="33702"/>
                    <a:pt x="499264" y="33961"/>
                  </a:cubicBezTo>
                  <a:lnTo>
                    <a:pt x="464650" y="47401"/>
                  </a:lnTo>
                  <a:cubicBezTo>
                    <a:pt x="456214" y="50674"/>
                    <a:pt x="446640" y="47560"/>
                    <a:pt x="441742" y="39953"/>
                  </a:cubicBezTo>
                  <a:lnTo>
                    <a:pt x="421644" y="8739"/>
                  </a:lnTo>
                  <a:cubicBezTo>
                    <a:pt x="415949" y="-107"/>
                    <a:pt x="404160" y="-2660"/>
                    <a:pt x="395315" y="3036"/>
                  </a:cubicBezTo>
                  <a:cubicBezTo>
                    <a:pt x="394711" y="3424"/>
                    <a:pt x="394130" y="3846"/>
                    <a:pt x="393574" y="4300"/>
                  </a:cubicBezTo>
                  <a:lnTo>
                    <a:pt x="364818" y="27770"/>
                  </a:lnTo>
                  <a:cubicBezTo>
                    <a:pt x="357806" y="33496"/>
                    <a:pt x="347732" y="33496"/>
                    <a:pt x="340720" y="27770"/>
                  </a:cubicBezTo>
                  <a:lnTo>
                    <a:pt x="311964" y="4300"/>
                  </a:lnTo>
                  <a:cubicBezTo>
                    <a:pt x="303816" y="-2357"/>
                    <a:pt x="291816" y="-1148"/>
                    <a:pt x="285159" y="6999"/>
                  </a:cubicBezTo>
                  <a:cubicBezTo>
                    <a:pt x="284705" y="7555"/>
                    <a:pt x="284283" y="8136"/>
                    <a:pt x="283894" y="8739"/>
                  </a:cubicBezTo>
                  <a:lnTo>
                    <a:pt x="263796" y="39953"/>
                  </a:lnTo>
                  <a:cubicBezTo>
                    <a:pt x="258898" y="47560"/>
                    <a:pt x="249324" y="50674"/>
                    <a:pt x="240889" y="47401"/>
                  </a:cubicBezTo>
                  <a:lnTo>
                    <a:pt x="206275" y="33961"/>
                  </a:lnTo>
                  <a:cubicBezTo>
                    <a:pt x="196468" y="30151"/>
                    <a:pt x="185429" y="35014"/>
                    <a:pt x="181619" y="44821"/>
                  </a:cubicBezTo>
                  <a:cubicBezTo>
                    <a:pt x="181361" y="45487"/>
                    <a:pt x="181139" y="46167"/>
                    <a:pt x="180957" y="46858"/>
                  </a:cubicBezTo>
                  <a:lnTo>
                    <a:pt x="171489" y="82758"/>
                  </a:lnTo>
                  <a:cubicBezTo>
                    <a:pt x="169182" y="91508"/>
                    <a:pt x="161037" y="97428"/>
                    <a:pt x="152001" y="96922"/>
                  </a:cubicBezTo>
                  <a:lnTo>
                    <a:pt x="114930" y="94836"/>
                  </a:lnTo>
                  <a:cubicBezTo>
                    <a:pt x="104426" y="94246"/>
                    <a:pt x="95431" y="102283"/>
                    <a:pt x="94842" y="112787"/>
                  </a:cubicBezTo>
                  <a:cubicBezTo>
                    <a:pt x="94802" y="113499"/>
                    <a:pt x="94802" y="114212"/>
                    <a:pt x="94842" y="114924"/>
                  </a:cubicBezTo>
                  <a:lnTo>
                    <a:pt x="96928" y="151995"/>
                  </a:lnTo>
                  <a:cubicBezTo>
                    <a:pt x="97434" y="161031"/>
                    <a:pt x="91515" y="169176"/>
                    <a:pt x="82764" y="171483"/>
                  </a:cubicBezTo>
                  <a:lnTo>
                    <a:pt x="46864" y="180951"/>
                  </a:lnTo>
                  <a:cubicBezTo>
                    <a:pt x="36692" y="183635"/>
                    <a:pt x="30621" y="194058"/>
                    <a:pt x="33305" y="204231"/>
                  </a:cubicBezTo>
                  <a:cubicBezTo>
                    <a:pt x="33487" y="204922"/>
                    <a:pt x="33708" y="205603"/>
                    <a:pt x="33967" y="206269"/>
                  </a:cubicBezTo>
                  <a:lnTo>
                    <a:pt x="47407" y="240882"/>
                  </a:lnTo>
                  <a:cubicBezTo>
                    <a:pt x="50680" y="249319"/>
                    <a:pt x="47566" y="258892"/>
                    <a:pt x="39959" y="263790"/>
                  </a:cubicBezTo>
                  <a:lnTo>
                    <a:pt x="8745" y="283888"/>
                  </a:lnTo>
                  <a:cubicBezTo>
                    <a:pt x="-103" y="289580"/>
                    <a:pt x="-2661" y="301368"/>
                    <a:pt x="3031" y="310216"/>
                  </a:cubicBezTo>
                  <a:cubicBezTo>
                    <a:pt x="3420" y="310820"/>
                    <a:pt x="3843" y="311402"/>
                    <a:pt x="4297" y="311958"/>
                  </a:cubicBezTo>
                  <a:lnTo>
                    <a:pt x="27776" y="340714"/>
                  </a:lnTo>
                  <a:cubicBezTo>
                    <a:pt x="33503" y="347726"/>
                    <a:pt x="33503" y="357800"/>
                    <a:pt x="27776" y="364812"/>
                  </a:cubicBezTo>
                  <a:lnTo>
                    <a:pt x="4297" y="393568"/>
                  </a:lnTo>
                  <a:cubicBezTo>
                    <a:pt x="-2358" y="401717"/>
                    <a:pt x="-1146" y="413718"/>
                    <a:pt x="7003" y="420372"/>
                  </a:cubicBezTo>
                  <a:cubicBezTo>
                    <a:pt x="7559" y="420827"/>
                    <a:pt x="8141" y="421250"/>
                    <a:pt x="8745" y="421638"/>
                  </a:cubicBezTo>
                  <a:lnTo>
                    <a:pt x="39959" y="441736"/>
                  </a:lnTo>
                  <a:cubicBezTo>
                    <a:pt x="47566" y="446634"/>
                    <a:pt x="50680" y="456208"/>
                    <a:pt x="47407" y="464644"/>
                  </a:cubicBezTo>
                  <a:lnTo>
                    <a:pt x="33967" y="499258"/>
                  </a:lnTo>
                  <a:cubicBezTo>
                    <a:pt x="30157" y="509064"/>
                    <a:pt x="35020" y="520103"/>
                    <a:pt x="44827" y="523913"/>
                  </a:cubicBezTo>
                  <a:cubicBezTo>
                    <a:pt x="45493" y="524171"/>
                    <a:pt x="46173" y="524393"/>
                    <a:pt x="46864" y="524575"/>
                  </a:cubicBezTo>
                  <a:lnTo>
                    <a:pt x="82764" y="534043"/>
                  </a:lnTo>
                  <a:cubicBezTo>
                    <a:pt x="91515" y="536350"/>
                    <a:pt x="97434" y="544496"/>
                    <a:pt x="96928" y="553531"/>
                  </a:cubicBezTo>
                  <a:lnTo>
                    <a:pt x="94842" y="590602"/>
                  </a:lnTo>
                  <a:cubicBezTo>
                    <a:pt x="94252" y="601106"/>
                    <a:pt x="102289" y="610101"/>
                    <a:pt x="112793" y="610691"/>
                  </a:cubicBezTo>
                  <a:cubicBezTo>
                    <a:pt x="113505" y="610731"/>
                    <a:pt x="114218" y="610731"/>
                    <a:pt x="114930" y="610691"/>
                  </a:cubicBezTo>
                  <a:lnTo>
                    <a:pt x="152001" y="608605"/>
                  </a:lnTo>
                  <a:cubicBezTo>
                    <a:pt x="161037" y="608098"/>
                    <a:pt x="169182" y="614018"/>
                    <a:pt x="171489" y="622768"/>
                  </a:cubicBezTo>
                  <a:lnTo>
                    <a:pt x="180957" y="658668"/>
                  </a:lnTo>
                  <a:cubicBezTo>
                    <a:pt x="183641" y="668841"/>
                    <a:pt x="194065" y="674911"/>
                    <a:pt x="204237" y="672227"/>
                  </a:cubicBezTo>
                  <a:cubicBezTo>
                    <a:pt x="204928" y="672045"/>
                    <a:pt x="205609" y="671824"/>
                    <a:pt x="206275" y="671565"/>
                  </a:cubicBezTo>
                  <a:lnTo>
                    <a:pt x="240889" y="658125"/>
                  </a:lnTo>
                  <a:cubicBezTo>
                    <a:pt x="249324" y="654852"/>
                    <a:pt x="258898" y="657966"/>
                    <a:pt x="263796" y="665574"/>
                  </a:cubicBezTo>
                  <a:lnTo>
                    <a:pt x="283894" y="696787"/>
                  </a:lnTo>
                  <a:cubicBezTo>
                    <a:pt x="289590" y="705633"/>
                    <a:pt x="301378" y="708187"/>
                    <a:pt x="310224" y="702491"/>
                  </a:cubicBezTo>
                  <a:cubicBezTo>
                    <a:pt x="310828" y="702102"/>
                    <a:pt x="311409" y="701680"/>
                    <a:pt x="311964" y="701226"/>
                  </a:cubicBezTo>
                  <a:lnTo>
                    <a:pt x="340720" y="677756"/>
                  </a:lnTo>
                  <a:cubicBezTo>
                    <a:pt x="347732" y="672030"/>
                    <a:pt x="357806" y="672030"/>
                    <a:pt x="364818" y="677756"/>
                  </a:cubicBezTo>
                  <a:lnTo>
                    <a:pt x="393574" y="701226"/>
                  </a:lnTo>
                  <a:cubicBezTo>
                    <a:pt x="401722" y="707883"/>
                    <a:pt x="413723" y="706674"/>
                    <a:pt x="420380" y="698527"/>
                  </a:cubicBezTo>
                  <a:cubicBezTo>
                    <a:pt x="420834" y="697971"/>
                    <a:pt x="421256" y="697390"/>
                    <a:pt x="421644" y="696787"/>
                  </a:cubicBezTo>
                  <a:lnTo>
                    <a:pt x="441742" y="665574"/>
                  </a:lnTo>
                  <a:cubicBezTo>
                    <a:pt x="446640" y="657966"/>
                    <a:pt x="456215" y="654852"/>
                    <a:pt x="464650" y="658125"/>
                  </a:cubicBezTo>
                  <a:lnTo>
                    <a:pt x="499264" y="671565"/>
                  </a:lnTo>
                  <a:cubicBezTo>
                    <a:pt x="509071" y="675375"/>
                    <a:pt x="520109" y="670512"/>
                    <a:pt x="523919" y="660705"/>
                  </a:cubicBezTo>
                  <a:cubicBezTo>
                    <a:pt x="524177" y="660040"/>
                    <a:pt x="524399" y="659359"/>
                    <a:pt x="524581" y="658668"/>
                  </a:cubicBezTo>
                  <a:lnTo>
                    <a:pt x="534049" y="622768"/>
                  </a:lnTo>
                  <a:cubicBezTo>
                    <a:pt x="536356" y="614018"/>
                    <a:pt x="544502" y="608098"/>
                    <a:pt x="553537" y="608605"/>
                  </a:cubicBezTo>
                  <a:lnTo>
                    <a:pt x="590608" y="610691"/>
                  </a:lnTo>
                  <a:cubicBezTo>
                    <a:pt x="601113" y="611280"/>
                    <a:pt x="610107" y="603243"/>
                    <a:pt x="610697" y="592739"/>
                  </a:cubicBezTo>
                  <a:cubicBezTo>
                    <a:pt x="610737" y="592027"/>
                    <a:pt x="610737" y="591314"/>
                    <a:pt x="610697" y="590602"/>
                  </a:cubicBezTo>
                  <a:lnTo>
                    <a:pt x="608611" y="553531"/>
                  </a:lnTo>
                  <a:cubicBezTo>
                    <a:pt x="608104" y="544496"/>
                    <a:pt x="614024" y="536350"/>
                    <a:pt x="622774" y="534043"/>
                  </a:cubicBezTo>
                  <a:lnTo>
                    <a:pt x="658674" y="524575"/>
                  </a:lnTo>
                  <a:cubicBezTo>
                    <a:pt x="668847" y="521891"/>
                    <a:pt x="674917" y="511468"/>
                    <a:pt x="672233" y="501295"/>
                  </a:cubicBezTo>
                  <a:cubicBezTo>
                    <a:pt x="672051" y="500604"/>
                    <a:pt x="671830" y="499923"/>
                    <a:pt x="671571" y="499258"/>
                  </a:cubicBezTo>
                  <a:lnTo>
                    <a:pt x="658131" y="464644"/>
                  </a:lnTo>
                  <a:cubicBezTo>
                    <a:pt x="654858" y="456207"/>
                    <a:pt x="657972" y="446634"/>
                    <a:pt x="665580" y="441736"/>
                  </a:cubicBezTo>
                  <a:lnTo>
                    <a:pt x="696793" y="421638"/>
                  </a:lnTo>
                  <a:cubicBezTo>
                    <a:pt x="705639" y="415942"/>
                    <a:pt x="708193" y="404154"/>
                    <a:pt x="702497" y="395308"/>
                  </a:cubicBezTo>
                  <a:cubicBezTo>
                    <a:pt x="702108" y="394704"/>
                    <a:pt x="701686" y="394123"/>
                    <a:pt x="701232" y="393568"/>
                  </a:cubicBezTo>
                  <a:close/>
                  <a:moveTo>
                    <a:pt x="352769" y="600413"/>
                  </a:moveTo>
                  <a:cubicBezTo>
                    <a:pt x="215996" y="600413"/>
                    <a:pt x="105119" y="489536"/>
                    <a:pt x="105119" y="352763"/>
                  </a:cubicBezTo>
                  <a:cubicBezTo>
                    <a:pt x="105119" y="215990"/>
                    <a:pt x="215996" y="105113"/>
                    <a:pt x="352769" y="105113"/>
                  </a:cubicBezTo>
                  <a:cubicBezTo>
                    <a:pt x="489542" y="105113"/>
                    <a:pt x="600419" y="215990"/>
                    <a:pt x="600419" y="352763"/>
                  </a:cubicBezTo>
                  <a:cubicBezTo>
                    <a:pt x="600267" y="489473"/>
                    <a:pt x="489480" y="600261"/>
                    <a:pt x="352769" y="600413"/>
                  </a:cubicBezTo>
                  <a:close/>
                </a:path>
              </a:pathLst>
            </a:custGeom>
            <a:solidFill>
              <a:schemeClr val="bg1"/>
            </a:solidFill>
            <a:ln w="9525" cap="flat">
              <a:noFill/>
              <a:prstDash val="solid"/>
              <a:miter/>
            </a:ln>
          </p:spPr>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spTree>
    <p:extLst>
      <p:ext uri="{BB962C8B-B14F-4D97-AF65-F5344CB8AC3E}">
        <p14:creationId xmlns:p14="http://schemas.microsoft.com/office/powerpoint/2010/main" val="310774864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41BD3B0-D1AD-4D6D-B558-0439FF1E1913}"/>
              </a:ext>
            </a:extLst>
          </p:cNvPr>
          <p:cNvSpPr>
            <a:spLocks noGrp="1"/>
          </p:cNvSpPr>
          <p:nvPr>
            <p:ph type="title"/>
          </p:nvPr>
        </p:nvSpPr>
        <p:spPr/>
        <p:txBody>
          <a:bodyPr/>
          <a:lstStyle/>
          <a:p>
            <a:r>
              <a:rPr lang="en-US" dirty="0"/>
              <a:t>Best practices to drive workload quality</a:t>
            </a:r>
          </a:p>
        </p:txBody>
      </p:sp>
      <p:grpSp>
        <p:nvGrpSpPr>
          <p:cNvPr id="101" name="Group 100">
            <a:extLst>
              <a:ext uri="{FF2B5EF4-FFF2-40B4-BE49-F238E27FC236}">
                <a16:creationId xmlns:a16="http://schemas.microsoft.com/office/drawing/2014/main" id="{616D1536-CA38-41EC-B0CB-82AA96CB635D}"/>
              </a:ext>
            </a:extLst>
          </p:cNvPr>
          <p:cNvGrpSpPr/>
          <p:nvPr/>
        </p:nvGrpSpPr>
        <p:grpSpPr>
          <a:xfrm>
            <a:off x="576263" y="2218340"/>
            <a:ext cx="11044237" cy="4040224"/>
            <a:chOff x="576263" y="2119276"/>
            <a:chExt cx="11044237" cy="4040224"/>
          </a:xfrm>
        </p:grpSpPr>
        <p:sp>
          <p:nvSpPr>
            <p:cNvPr id="102" name="Rectangle 101">
              <a:extLst>
                <a:ext uri="{FF2B5EF4-FFF2-40B4-BE49-F238E27FC236}">
                  <a16:creationId xmlns:a16="http://schemas.microsoft.com/office/drawing/2014/main" id="{B9416673-6444-4571-A83E-C733218F2CF2}"/>
                </a:ext>
              </a:extLst>
            </p:cNvPr>
            <p:cNvSpPr>
              <a:spLocks/>
            </p:cNvSpPr>
            <p:nvPr/>
          </p:nvSpPr>
          <p:spPr bwMode="auto">
            <a:xfrm>
              <a:off x="576263" y="2119276"/>
              <a:ext cx="10996940" cy="3990701"/>
            </a:xfrm>
            <a:prstGeom prst="rect">
              <a:avLst/>
            </a:prstGeom>
            <a:noFill/>
            <a:ln w="6350">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103" name="Rectangle 102">
              <a:extLst>
                <a:ext uri="{FF2B5EF4-FFF2-40B4-BE49-F238E27FC236}">
                  <a16:creationId xmlns:a16="http://schemas.microsoft.com/office/drawing/2014/main" id="{CA9D055F-46BD-4C8D-BCE1-1CA96841F69A}"/>
                </a:ext>
              </a:extLst>
            </p:cNvPr>
            <p:cNvSpPr>
              <a:spLocks/>
            </p:cNvSpPr>
            <p:nvPr/>
          </p:nvSpPr>
          <p:spPr bwMode="auto">
            <a:xfrm>
              <a:off x="623560" y="2168799"/>
              <a:ext cx="10996940" cy="399070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ts val="100"/>
                </a:spcBef>
                <a:spcAft>
                  <a:spcPts val="20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grpSp>
      <p:grpSp>
        <p:nvGrpSpPr>
          <p:cNvPr id="19" name="Group 18">
            <a:extLst>
              <a:ext uri="{FF2B5EF4-FFF2-40B4-BE49-F238E27FC236}">
                <a16:creationId xmlns:a16="http://schemas.microsoft.com/office/drawing/2014/main" id="{8BF32FEF-C3BA-42C4-9B18-2DF3EE706C08}"/>
              </a:ext>
            </a:extLst>
          </p:cNvPr>
          <p:cNvGrpSpPr/>
          <p:nvPr/>
        </p:nvGrpSpPr>
        <p:grpSpPr>
          <a:xfrm>
            <a:off x="687897" y="1924661"/>
            <a:ext cx="2039105" cy="4147690"/>
            <a:chOff x="687897" y="1924661"/>
            <a:chExt cx="2039105" cy="4147690"/>
          </a:xfrm>
        </p:grpSpPr>
        <p:sp>
          <p:nvSpPr>
            <p:cNvPr id="123" name="Oval 122">
              <a:extLst>
                <a:ext uri="{FF2B5EF4-FFF2-40B4-BE49-F238E27FC236}">
                  <a16:creationId xmlns:a16="http://schemas.microsoft.com/office/drawing/2014/main" id="{A3FDD709-9037-4407-A86C-C2A2336CDF52}"/>
                </a:ext>
                <a:ext uri="{C183D7F6-B498-43B3-948B-1728B52AA6E4}">
                  <adec:decorative xmlns:adec="http://schemas.microsoft.com/office/drawing/2017/decorative" val="0"/>
                </a:ext>
              </a:extLst>
            </p:cNvPr>
            <p:cNvSpPr/>
            <p:nvPr/>
          </p:nvSpPr>
          <p:spPr bwMode="auto">
            <a:xfrm>
              <a:off x="800314" y="1924661"/>
              <a:ext cx="587403" cy="587403"/>
            </a:xfrm>
            <a:prstGeom prst="ellipse">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145" name="Straight Connector 144">
              <a:extLst>
                <a:ext uri="{FF2B5EF4-FFF2-40B4-BE49-F238E27FC236}">
                  <a16:creationId xmlns:a16="http://schemas.microsoft.com/office/drawing/2014/main" id="{A80CA690-1C5A-4E3F-8ECB-EEF82E695AF8}"/>
                </a:ext>
                <a:ext uri="{C183D7F6-B498-43B3-948B-1728B52AA6E4}">
                  <adec:decorative xmlns:adec="http://schemas.microsoft.com/office/drawing/2017/decorative" val="1"/>
                </a:ext>
              </a:extLst>
            </p:cNvPr>
            <p:cNvCxnSpPr>
              <a:cxnSpLocks/>
            </p:cNvCxnSpPr>
            <p:nvPr/>
          </p:nvCxnSpPr>
          <p:spPr>
            <a:xfrm>
              <a:off x="800314"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73" name="Rectangle 172">
              <a:extLst>
                <a:ext uri="{FF2B5EF4-FFF2-40B4-BE49-F238E27FC236}">
                  <a16:creationId xmlns:a16="http://schemas.microsoft.com/office/drawing/2014/main" id="{0C892158-A0E9-4FEE-B204-BE8003752718}"/>
                </a:ext>
              </a:extLst>
            </p:cNvPr>
            <p:cNvSpPr/>
            <p:nvPr/>
          </p:nvSpPr>
          <p:spPr>
            <a:xfrm>
              <a:off x="687897" y="2952583"/>
              <a:ext cx="2039105" cy="3119768"/>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Azure Hybrid Benefit</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Reserve Instances</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Shutdown</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Resize</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Move to PaaS</a:t>
              </a:r>
            </a:p>
          </p:txBody>
        </p:sp>
      </p:grpSp>
      <p:grpSp>
        <p:nvGrpSpPr>
          <p:cNvPr id="18" name="Group 17">
            <a:extLst>
              <a:ext uri="{FF2B5EF4-FFF2-40B4-BE49-F238E27FC236}">
                <a16:creationId xmlns:a16="http://schemas.microsoft.com/office/drawing/2014/main" id="{B485CD3C-17C8-43B7-9CAC-1B63FF845592}"/>
              </a:ext>
            </a:extLst>
          </p:cNvPr>
          <p:cNvGrpSpPr/>
          <p:nvPr/>
        </p:nvGrpSpPr>
        <p:grpSpPr>
          <a:xfrm>
            <a:off x="2815151" y="1924661"/>
            <a:ext cx="2091037" cy="4147690"/>
            <a:chOff x="2815151" y="1924661"/>
            <a:chExt cx="2091037" cy="4147690"/>
          </a:xfrm>
        </p:grpSpPr>
        <p:cxnSp>
          <p:nvCxnSpPr>
            <p:cNvPr id="190" name="Straight Connector 189">
              <a:extLst>
                <a:ext uri="{FF2B5EF4-FFF2-40B4-BE49-F238E27FC236}">
                  <a16:creationId xmlns:a16="http://schemas.microsoft.com/office/drawing/2014/main" id="{7AC7C5D1-6530-4CAA-A507-625C500B8E83}"/>
                </a:ext>
                <a:ext uri="{C183D7F6-B498-43B3-948B-1728B52AA6E4}">
                  <adec:decorative xmlns:adec="http://schemas.microsoft.com/office/drawing/2017/decorative" val="1"/>
                </a:ext>
              </a:extLst>
            </p:cNvPr>
            <p:cNvCxnSpPr>
              <a:cxnSpLocks/>
            </p:cNvCxnSpPr>
            <p:nvPr/>
          </p:nvCxnSpPr>
          <p:spPr>
            <a:xfrm>
              <a:off x="2815151" y="2805743"/>
              <a:ext cx="0" cy="3266608"/>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99" name="Oval 198">
              <a:extLst>
                <a:ext uri="{FF2B5EF4-FFF2-40B4-BE49-F238E27FC236}">
                  <a16:creationId xmlns:a16="http://schemas.microsoft.com/office/drawing/2014/main" id="{AD7492CB-3D5A-423C-AB17-53593E215BFE}"/>
                </a:ext>
                <a:ext uri="{C183D7F6-B498-43B3-948B-1728B52AA6E4}">
                  <adec:decorative xmlns:adec="http://schemas.microsoft.com/office/drawing/2017/decorative" val="0"/>
                </a:ext>
              </a:extLst>
            </p:cNvPr>
            <p:cNvSpPr>
              <a:spLocks/>
            </p:cNvSpPr>
            <p:nvPr/>
          </p:nvSpPr>
          <p:spPr bwMode="auto">
            <a:xfrm>
              <a:off x="2979500" y="1924661"/>
              <a:ext cx="587403" cy="587403"/>
            </a:xfrm>
            <a:prstGeom prst="ellipse">
              <a:avLst/>
            </a:prstGeom>
            <a:solidFill>
              <a:srgbClr val="243A5E"/>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217" name="Straight Connector 216">
              <a:extLst>
                <a:ext uri="{FF2B5EF4-FFF2-40B4-BE49-F238E27FC236}">
                  <a16:creationId xmlns:a16="http://schemas.microsoft.com/office/drawing/2014/main" id="{973ADC90-86E0-4CE0-B853-D8367CD3E982}"/>
                </a:ext>
                <a:ext uri="{C183D7F6-B498-43B3-948B-1728B52AA6E4}">
                  <adec:decorative xmlns:adec="http://schemas.microsoft.com/office/drawing/2017/decorative" val="1"/>
                </a:ext>
              </a:extLst>
            </p:cNvPr>
            <p:cNvCxnSpPr>
              <a:cxnSpLocks/>
            </p:cNvCxnSpPr>
            <p:nvPr/>
          </p:nvCxnSpPr>
          <p:spPr>
            <a:xfrm>
              <a:off x="2979500"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9" name="Rectangle 238">
              <a:extLst>
                <a:ext uri="{FF2B5EF4-FFF2-40B4-BE49-F238E27FC236}">
                  <a16:creationId xmlns:a16="http://schemas.microsoft.com/office/drawing/2014/main" id="{8B135F51-B0FE-493E-A068-3B8E6356065C}"/>
                </a:ext>
              </a:extLst>
            </p:cNvPr>
            <p:cNvSpPr/>
            <p:nvPr/>
          </p:nvSpPr>
          <p:spPr>
            <a:xfrm>
              <a:off x="2878652" y="2952583"/>
              <a:ext cx="2027536" cy="3119768"/>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DevOps</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Deployment</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Monitor</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Processes and cadence</a:t>
              </a:r>
            </a:p>
          </p:txBody>
        </p:sp>
      </p:grpSp>
      <p:grpSp>
        <p:nvGrpSpPr>
          <p:cNvPr id="17" name="Group 16">
            <a:extLst>
              <a:ext uri="{FF2B5EF4-FFF2-40B4-BE49-F238E27FC236}">
                <a16:creationId xmlns:a16="http://schemas.microsoft.com/office/drawing/2014/main" id="{6E7ACA17-CA1B-47C4-B3C7-30E524C72E52}"/>
              </a:ext>
            </a:extLst>
          </p:cNvPr>
          <p:cNvGrpSpPr/>
          <p:nvPr/>
        </p:nvGrpSpPr>
        <p:grpSpPr>
          <a:xfrm>
            <a:off x="4994337" y="1924661"/>
            <a:ext cx="2091036" cy="4147690"/>
            <a:chOff x="4994337" y="1924661"/>
            <a:chExt cx="2091036" cy="4147690"/>
          </a:xfrm>
        </p:grpSpPr>
        <p:cxnSp>
          <p:nvCxnSpPr>
            <p:cNvPr id="252" name="Straight Connector 251">
              <a:extLst>
                <a:ext uri="{FF2B5EF4-FFF2-40B4-BE49-F238E27FC236}">
                  <a16:creationId xmlns:a16="http://schemas.microsoft.com/office/drawing/2014/main" id="{D61ADC27-97E3-4110-90E5-FA454451492E}"/>
                </a:ext>
                <a:ext uri="{C183D7F6-B498-43B3-948B-1728B52AA6E4}">
                  <adec:decorative xmlns:adec="http://schemas.microsoft.com/office/drawing/2017/decorative" val="1"/>
                </a:ext>
              </a:extLst>
            </p:cNvPr>
            <p:cNvCxnSpPr>
              <a:cxnSpLocks/>
            </p:cNvCxnSpPr>
            <p:nvPr/>
          </p:nvCxnSpPr>
          <p:spPr>
            <a:xfrm>
              <a:off x="4994337" y="2805743"/>
              <a:ext cx="0" cy="3266608"/>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59" name="Oval 258">
              <a:extLst>
                <a:ext uri="{FF2B5EF4-FFF2-40B4-BE49-F238E27FC236}">
                  <a16:creationId xmlns:a16="http://schemas.microsoft.com/office/drawing/2014/main" id="{CE366DF4-6BB4-4D9A-BADB-3CE465D64479}"/>
                </a:ext>
                <a:ext uri="{C183D7F6-B498-43B3-948B-1728B52AA6E4}">
                  <adec:decorative xmlns:adec="http://schemas.microsoft.com/office/drawing/2017/decorative" val="0"/>
                </a:ext>
              </a:extLst>
            </p:cNvPr>
            <p:cNvSpPr>
              <a:spLocks/>
            </p:cNvSpPr>
            <p:nvPr/>
          </p:nvSpPr>
          <p:spPr bwMode="auto">
            <a:xfrm>
              <a:off x="5158685" y="1924661"/>
              <a:ext cx="587403" cy="587403"/>
            </a:xfrm>
            <a:prstGeom prst="ellipse">
              <a:avLst/>
            </a:prstGeom>
            <a:solidFill>
              <a:srgbClr val="243A5E"/>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273" name="Straight Connector 272">
              <a:extLst>
                <a:ext uri="{FF2B5EF4-FFF2-40B4-BE49-F238E27FC236}">
                  <a16:creationId xmlns:a16="http://schemas.microsoft.com/office/drawing/2014/main" id="{B9B0BF44-2FD4-423C-B93B-854D8AE686AE}"/>
                </a:ext>
                <a:ext uri="{C183D7F6-B498-43B3-948B-1728B52AA6E4}">
                  <adec:decorative xmlns:adec="http://schemas.microsoft.com/office/drawing/2017/decorative" val="1"/>
                </a:ext>
              </a:extLst>
            </p:cNvPr>
            <p:cNvCxnSpPr>
              <a:cxnSpLocks/>
            </p:cNvCxnSpPr>
            <p:nvPr/>
          </p:nvCxnSpPr>
          <p:spPr>
            <a:xfrm>
              <a:off x="5158685"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0" name="Rectangle 289">
              <a:extLst>
                <a:ext uri="{FF2B5EF4-FFF2-40B4-BE49-F238E27FC236}">
                  <a16:creationId xmlns:a16="http://schemas.microsoft.com/office/drawing/2014/main" id="{EDDA2575-6192-4C29-BE6B-2139A6B54F95}"/>
                </a:ext>
              </a:extLst>
            </p:cNvPr>
            <p:cNvSpPr/>
            <p:nvPr/>
          </p:nvSpPr>
          <p:spPr>
            <a:xfrm>
              <a:off x="5057838" y="2952583"/>
              <a:ext cx="2027535" cy="3119768"/>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Design for scaling</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Monitor performance</a:t>
              </a:r>
            </a:p>
          </p:txBody>
        </p:sp>
      </p:grpSp>
      <p:grpSp>
        <p:nvGrpSpPr>
          <p:cNvPr id="16" name="Group 15">
            <a:extLst>
              <a:ext uri="{FF2B5EF4-FFF2-40B4-BE49-F238E27FC236}">
                <a16:creationId xmlns:a16="http://schemas.microsoft.com/office/drawing/2014/main" id="{DBE2235A-3205-4E41-B858-59D4D21BF557}"/>
              </a:ext>
            </a:extLst>
          </p:cNvPr>
          <p:cNvGrpSpPr/>
          <p:nvPr/>
        </p:nvGrpSpPr>
        <p:grpSpPr>
          <a:xfrm>
            <a:off x="7173523" y="1924661"/>
            <a:ext cx="2091036" cy="4147690"/>
            <a:chOff x="7173523" y="1924661"/>
            <a:chExt cx="2091036" cy="4147690"/>
          </a:xfrm>
        </p:grpSpPr>
        <p:cxnSp>
          <p:nvCxnSpPr>
            <p:cNvPr id="306" name="Straight Connector 305">
              <a:extLst>
                <a:ext uri="{FF2B5EF4-FFF2-40B4-BE49-F238E27FC236}">
                  <a16:creationId xmlns:a16="http://schemas.microsoft.com/office/drawing/2014/main" id="{8AB394DC-2E26-4FA6-BA41-5DD5138DBB03}"/>
                </a:ext>
                <a:ext uri="{C183D7F6-B498-43B3-948B-1728B52AA6E4}">
                  <adec:decorative xmlns:adec="http://schemas.microsoft.com/office/drawing/2017/decorative" val="1"/>
                </a:ext>
              </a:extLst>
            </p:cNvPr>
            <p:cNvCxnSpPr>
              <a:cxnSpLocks/>
            </p:cNvCxnSpPr>
            <p:nvPr/>
          </p:nvCxnSpPr>
          <p:spPr>
            <a:xfrm>
              <a:off x="7173523" y="2805743"/>
              <a:ext cx="0" cy="3266608"/>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10" name="Oval 309">
              <a:extLst>
                <a:ext uri="{FF2B5EF4-FFF2-40B4-BE49-F238E27FC236}">
                  <a16:creationId xmlns:a16="http://schemas.microsoft.com/office/drawing/2014/main" id="{D7717888-9CAF-480D-97A9-4E4E719ACB96}"/>
                </a:ext>
                <a:ext uri="{C183D7F6-B498-43B3-948B-1728B52AA6E4}">
                  <adec:decorative xmlns:adec="http://schemas.microsoft.com/office/drawing/2017/decorative" val="0"/>
                </a:ext>
              </a:extLst>
            </p:cNvPr>
            <p:cNvSpPr/>
            <p:nvPr/>
          </p:nvSpPr>
          <p:spPr bwMode="auto">
            <a:xfrm>
              <a:off x="7337871" y="1924661"/>
              <a:ext cx="587403" cy="587403"/>
            </a:xfrm>
            <a:prstGeom prst="ellipse">
              <a:avLst/>
            </a:prstGeom>
            <a:solidFill>
              <a:srgbClr val="243A5E"/>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IN"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317" name="Straight Connector 316">
              <a:extLst>
                <a:ext uri="{FF2B5EF4-FFF2-40B4-BE49-F238E27FC236}">
                  <a16:creationId xmlns:a16="http://schemas.microsoft.com/office/drawing/2014/main" id="{1225B018-9AD6-436C-9532-53A5D983F6AA}"/>
                </a:ext>
                <a:ext uri="{C183D7F6-B498-43B3-948B-1728B52AA6E4}">
                  <adec:decorative xmlns:adec="http://schemas.microsoft.com/office/drawing/2017/decorative" val="1"/>
                </a:ext>
              </a:extLst>
            </p:cNvPr>
            <p:cNvCxnSpPr>
              <a:cxnSpLocks/>
            </p:cNvCxnSpPr>
            <p:nvPr/>
          </p:nvCxnSpPr>
          <p:spPr>
            <a:xfrm>
              <a:off x="7337871"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25" name="Rectangle 324">
              <a:extLst>
                <a:ext uri="{FF2B5EF4-FFF2-40B4-BE49-F238E27FC236}">
                  <a16:creationId xmlns:a16="http://schemas.microsoft.com/office/drawing/2014/main" id="{4E46AA4C-4DD4-42E8-8B86-F8724F8CEF62}"/>
                </a:ext>
              </a:extLst>
            </p:cNvPr>
            <p:cNvSpPr/>
            <p:nvPr/>
          </p:nvSpPr>
          <p:spPr>
            <a:xfrm>
              <a:off x="7220821" y="2952583"/>
              <a:ext cx="2043738" cy="3119768"/>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Define requirements</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Test with simulations and forced failovers</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Deploy consistently</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Monitor health</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Respond to failure and disaster</a:t>
              </a:r>
            </a:p>
          </p:txBody>
        </p:sp>
      </p:grpSp>
      <p:grpSp>
        <p:nvGrpSpPr>
          <p:cNvPr id="15" name="Group 14">
            <a:extLst>
              <a:ext uri="{FF2B5EF4-FFF2-40B4-BE49-F238E27FC236}">
                <a16:creationId xmlns:a16="http://schemas.microsoft.com/office/drawing/2014/main" id="{CDDBA40B-8692-433E-AEDD-33DAD3AEF34E}"/>
              </a:ext>
            </a:extLst>
          </p:cNvPr>
          <p:cNvGrpSpPr/>
          <p:nvPr/>
        </p:nvGrpSpPr>
        <p:grpSpPr>
          <a:xfrm>
            <a:off x="9365408" y="1924661"/>
            <a:ext cx="2078339" cy="4147690"/>
            <a:chOff x="9365408" y="1924661"/>
            <a:chExt cx="2078339" cy="4147690"/>
          </a:xfrm>
        </p:grpSpPr>
        <p:cxnSp>
          <p:nvCxnSpPr>
            <p:cNvPr id="330" name="Straight Connector 329">
              <a:extLst>
                <a:ext uri="{FF2B5EF4-FFF2-40B4-BE49-F238E27FC236}">
                  <a16:creationId xmlns:a16="http://schemas.microsoft.com/office/drawing/2014/main" id="{219FB684-F28B-43DF-A0A9-4B65723F0D0E}"/>
                </a:ext>
                <a:ext uri="{C183D7F6-B498-43B3-948B-1728B52AA6E4}">
                  <adec:decorative xmlns:adec="http://schemas.microsoft.com/office/drawing/2017/decorative" val="1"/>
                </a:ext>
              </a:extLst>
            </p:cNvPr>
            <p:cNvCxnSpPr>
              <a:cxnSpLocks/>
            </p:cNvCxnSpPr>
            <p:nvPr/>
          </p:nvCxnSpPr>
          <p:spPr>
            <a:xfrm>
              <a:off x="9365408" y="2805743"/>
              <a:ext cx="0" cy="3266608"/>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32" name="Oval 331">
              <a:extLst>
                <a:ext uri="{FF2B5EF4-FFF2-40B4-BE49-F238E27FC236}">
                  <a16:creationId xmlns:a16="http://schemas.microsoft.com/office/drawing/2014/main" id="{B5E8487F-E16B-4BF5-A6F2-7DB6B197C4CA}"/>
                </a:ext>
                <a:ext uri="{C183D7F6-B498-43B3-948B-1728B52AA6E4}">
                  <adec:decorative xmlns:adec="http://schemas.microsoft.com/office/drawing/2017/decorative" val="0"/>
                </a:ext>
              </a:extLst>
            </p:cNvPr>
            <p:cNvSpPr/>
            <p:nvPr/>
          </p:nvSpPr>
          <p:spPr bwMode="auto">
            <a:xfrm>
              <a:off x="9517059" y="1924661"/>
              <a:ext cx="587403" cy="587403"/>
            </a:xfrm>
            <a:prstGeom prst="ellipse">
              <a:avLst/>
            </a:prstGeom>
            <a:solidFill>
              <a:srgbClr val="243A5E"/>
            </a:soli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IN" sz="2000" b="0" i="0" u="none" strike="noStrike" kern="1200" cap="none" spc="0" normalizeH="0" baseline="0" noProof="0" dirty="0">
                <a:ln>
                  <a:noFill/>
                </a:ln>
                <a:solidFill>
                  <a:srgbClr val="243A5E"/>
                </a:solidFill>
                <a:effectLst/>
                <a:uLnTx/>
                <a:uFillTx/>
                <a:latin typeface="Segoe UI Semibold"/>
                <a:ea typeface="Segoe UI" pitchFamily="34" charset="0"/>
                <a:cs typeface="Segoe UI" pitchFamily="34" charset="0"/>
              </a:endParaRPr>
            </a:p>
          </p:txBody>
        </p:sp>
        <p:cxnSp>
          <p:nvCxnSpPr>
            <p:cNvPr id="335" name="Straight Connector 334">
              <a:extLst>
                <a:ext uri="{FF2B5EF4-FFF2-40B4-BE49-F238E27FC236}">
                  <a16:creationId xmlns:a16="http://schemas.microsoft.com/office/drawing/2014/main" id="{C4E4C444-91E4-4B9C-BF97-BA34F7ADC161}"/>
                </a:ext>
                <a:ext uri="{C183D7F6-B498-43B3-948B-1728B52AA6E4}">
                  <adec:decorative xmlns:adec="http://schemas.microsoft.com/office/drawing/2017/decorative" val="1"/>
                </a:ext>
              </a:extLst>
            </p:cNvPr>
            <p:cNvCxnSpPr>
              <a:cxnSpLocks/>
            </p:cNvCxnSpPr>
            <p:nvPr/>
          </p:nvCxnSpPr>
          <p:spPr>
            <a:xfrm>
              <a:off x="9517059" y="2658903"/>
              <a:ext cx="587403" cy="0"/>
            </a:xfrm>
            <a:prstGeom prst="line">
              <a:avLst/>
            </a:prstGeom>
            <a:ln w="28575">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37" name="Rectangle 336">
              <a:extLst>
                <a:ext uri="{FF2B5EF4-FFF2-40B4-BE49-F238E27FC236}">
                  <a16:creationId xmlns:a16="http://schemas.microsoft.com/office/drawing/2014/main" id="{64284AE3-11B8-4CE8-81CA-5C7599CAAE7A}"/>
                </a:ext>
              </a:extLst>
            </p:cNvPr>
            <p:cNvSpPr/>
            <p:nvPr/>
          </p:nvSpPr>
          <p:spPr>
            <a:xfrm>
              <a:off x="9412706" y="2952583"/>
              <a:ext cx="2031041" cy="3119768"/>
            </a:xfrm>
            <a:prstGeom prst="rect">
              <a:avLst/>
            </a:prstGeom>
            <a:noFill/>
          </p:spPr>
          <p:txBody>
            <a:bodyPr wrap="square" lIns="0" tIns="0" rIns="0" bIns="0" anchor="t" anchorCtr="0">
              <a:noAutofit/>
            </a:bodyPr>
            <a:lstStyle/>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Identity and access management</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Infra protection</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App security</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Data encryption and sovereignty</a:t>
              </a: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endParaRPr kumimoji="0" lang="en-US" sz="8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endParaRPr>
            </a:p>
            <a:p>
              <a:pPr marL="285750" marR="0" lvl="0" indent="-285750" algn="l" defTabSz="932597" rtl="0" eaLnBrk="1" fontAlgn="auto" latinLnBrk="0" hangingPunct="1">
                <a:lnSpc>
                  <a:spcPct val="100000"/>
                </a:lnSpc>
                <a:spcBef>
                  <a:spcPts val="100"/>
                </a:spcBef>
                <a:spcAft>
                  <a:spcPts val="2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Semibold" panose="020B0702040204020203" pitchFamily="34" charset="0"/>
                </a:rPr>
                <a:t>Security operations</a:t>
              </a:r>
            </a:p>
          </p:txBody>
        </p:sp>
      </p:grpSp>
      <p:sp>
        <p:nvSpPr>
          <p:cNvPr id="338" name="Footer Placeholder 3">
            <a:extLst>
              <a:ext uri="{FF2B5EF4-FFF2-40B4-BE49-F238E27FC236}">
                <a16:creationId xmlns:a16="http://schemas.microsoft.com/office/drawing/2014/main" id="{5CFE39AE-81BE-4E2B-9788-347B347B2448}"/>
              </a:ext>
            </a:extLst>
          </p:cNvPr>
          <p:cNvSpPr>
            <a:spLocks noGrp="1"/>
          </p:cNvSpPr>
          <p:nvPr>
            <p:ph type="ftr" sz="quarter" idx="3"/>
          </p:nvPr>
        </p:nvSpPr>
        <p:spPr>
          <a:xfrm>
            <a:off x="4038600" y="6539518"/>
            <a:ext cx="411480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Segoe UI"/>
                <a:ea typeface="+mn-ea"/>
                <a:cs typeface="+mn-cs"/>
              </a:rPr>
              <a:t>Microsoft Confidential</a:t>
            </a:r>
          </a:p>
        </p:txBody>
      </p:sp>
      <p:sp>
        <p:nvSpPr>
          <p:cNvPr id="340" name="Slide Number Placeholder 4">
            <a:extLst>
              <a:ext uri="{FF2B5EF4-FFF2-40B4-BE49-F238E27FC236}">
                <a16:creationId xmlns:a16="http://schemas.microsoft.com/office/drawing/2014/main" id="{4EDFBC05-478A-4F11-B9E4-30AD801882D0}"/>
              </a:ext>
            </a:extLst>
          </p:cNvPr>
          <p:cNvSpPr>
            <a:spLocks noGrp="1"/>
          </p:cNvSpPr>
          <p:nvPr>
            <p:ph type="sldNum" sz="quarter" idx="4"/>
          </p:nvPr>
        </p:nvSpPr>
        <p:spPr>
          <a:xfrm>
            <a:off x="11697272" y="6539518"/>
            <a:ext cx="40424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12</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pic>
        <p:nvPicPr>
          <p:cNvPr id="4" name="Picture 3">
            <a:extLst>
              <a:ext uri="{FF2B5EF4-FFF2-40B4-BE49-F238E27FC236}">
                <a16:creationId xmlns:a16="http://schemas.microsoft.com/office/drawing/2014/main" id="{A4702A0D-E0D1-AE0F-BC29-C803F86589D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843915" y="1969602"/>
            <a:ext cx="480324" cy="480324"/>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14">
            <a:extLst>
              <a:ext uri="{FF2B5EF4-FFF2-40B4-BE49-F238E27FC236}">
                <a16:creationId xmlns:a16="http://schemas.microsoft.com/office/drawing/2014/main" id="{AF276FAB-950B-DDF8-825C-424FDAEF181A}"/>
              </a:ext>
            </a:extLst>
          </p:cNvPr>
          <p:cNvGrpSpPr>
            <a:grpSpLocks noChangeAspect="1"/>
          </p:cNvGrpSpPr>
          <p:nvPr/>
        </p:nvGrpSpPr>
        <p:grpSpPr bwMode="auto">
          <a:xfrm>
            <a:off x="3057398" y="1976293"/>
            <a:ext cx="432972" cy="432000"/>
            <a:chOff x="2276" y="2545"/>
            <a:chExt cx="446" cy="445"/>
          </a:xfrm>
        </p:grpSpPr>
        <p:sp>
          <p:nvSpPr>
            <p:cNvPr id="6" name="AutoShape 13">
              <a:extLst>
                <a:ext uri="{FF2B5EF4-FFF2-40B4-BE49-F238E27FC236}">
                  <a16:creationId xmlns:a16="http://schemas.microsoft.com/office/drawing/2014/main" id="{4E3AE990-D8A0-B990-1259-40968CB10698}"/>
                </a:ext>
              </a:extLst>
            </p:cNvPr>
            <p:cNvSpPr>
              <a:spLocks noChangeAspect="1" noChangeArrowheads="1" noTextEdit="1"/>
            </p:cNvSpPr>
            <p:nvPr/>
          </p:nvSpPr>
          <p:spPr bwMode="auto">
            <a:xfrm>
              <a:off x="2276" y="2545"/>
              <a:ext cx="446" cy="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7" name="Freeform 15">
              <a:extLst>
                <a:ext uri="{FF2B5EF4-FFF2-40B4-BE49-F238E27FC236}">
                  <a16:creationId xmlns:a16="http://schemas.microsoft.com/office/drawing/2014/main" id="{8870C513-0F9E-2C30-2642-DE76B1D89A80}"/>
                </a:ext>
              </a:extLst>
            </p:cNvPr>
            <p:cNvSpPr>
              <a:spLocks/>
            </p:cNvSpPr>
            <p:nvPr/>
          </p:nvSpPr>
          <p:spPr bwMode="auto">
            <a:xfrm>
              <a:off x="2596" y="2545"/>
              <a:ext cx="44" cy="39"/>
            </a:xfrm>
            <a:custGeom>
              <a:avLst/>
              <a:gdLst>
                <a:gd name="T0" fmla="*/ 34 w 44"/>
                <a:gd name="T1" fmla="*/ 39 h 39"/>
                <a:gd name="T2" fmla="*/ 0 w 44"/>
                <a:gd name="T3" fmla="*/ 25 h 39"/>
                <a:gd name="T4" fmla="*/ 10 w 44"/>
                <a:gd name="T5" fmla="*/ 0 h 39"/>
                <a:gd name="T6" fmla="*/ 44 w 44"/>
                <a:gd name="T7" fmla="*/ 14 h 39"/>
                <a:gd name="T8" fmla="*/ 34 w 44"/>
                <a:gd name="T9" fmla="*/ 39 h 39"/>
              </a:gdLst>
              <a:ahLst/>
              <a:cxnLst>
                <a:cxn ang="0">
                  <a:pos x="T0" y="T1"/>
                </a:cxn>
                <a:cxn ang="0">
                  <a:pos x="T2" y="T3"/>
                </a:cxn>
                <a:cxn ang="0">
                  <a:pos x="T4" y="T5"/>
                </a:cxn>
                <a:cxn ang="0">
                  <a:pos x="T6" y="T7"/>
                </a:cxn>
                <a:cxn ang="0">
                  <a:pos x="T8" y="T9"/>
                </a:cxn>
              </a:cxnLst>
              <a:rect l="0" t="0" r="r" b="b"/>
              <a:pathLst>
                <a:path w="44" h="39">
                  <a:moveTo>
                    <a:pt x="34" y="39"/>
                  </a:moveTo>
                  <a:lnTo>
                    <a:pt x="0" y="25"/>
                  </a:lnTo>
                  <a:lnTo>
                    <a:pt x="10" y="0"/>
                  </a:lnTo>
                  <a:lnTo>
                    <a:pt x="44" y="14"/>
                  </a:lnTo>
                  <a:lnTo>
                    <a:pt x="34" y="3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8" name="Freeform 16">
              <a:extLst>
                <a:ext uri="{FF2B5EF4-FFF2-40B4-BE49-F238E27FC236}">
                  <a16:creationId xmlns:a16="http://schemas.microsoft.com/office/drawing/2014/main" id="{A81FDB31-8A7F-5F25-ED4F-E05188BE061A}"/>
                </a:ext>
              </a:extLst>
            </p:cNvPr>
            <p:cNvSpPr>
              <a:spLocks/>
            </p:cNvSpPr>
            <p:nvPr/>
          </p:nvSpPr>
          <p:spPr bwMode="auto">
            <a:xfrm>
              <a:off x="2480" y="2546"/>
              <a:ext cx="44" cy="40"/>
            </a:xfrm>
            <a:custGeom>
              <a:avLst/>
              <a:gdLst>
                <a:gd name="T0" fmla="*/ 0 w 44"/>
                <a:gd name="T1" fmla="*/ 15 h 40"/>
                <a:gd name="T2" fmla="*/ 34 w 44"/>
                <a:gd name="T3" fmla="*/ 0 h 40"/>
                <a:gd name="T4" fmla="*/ 44 w 44"/>
                <a:gd name="T5" fmla="*/ 25 h 40"/>
                <a:gd name="T6" fmla="*/ 11 w 44"/>
                <a:gd name="T7" fmla="*/ 40 h 40"/>
                <a:gd name="T8" fmla="*/ 0 w 44"/>
                <a:gd name="T9" fmla="*/ 15 h 40"/>
              </a:gdLst>
              <a:ahLst/>
              <a:cxnLst>
                <a:cxn ang="0">
                  <a:pos x="T0" y="T1"/>
                </a:cxn>
                <a:cxn ang="0">
                  <a:pos x="T2" y="T3"/>
                </a:cxn>
                <a:cxn ang="0">
                  <a:pos x="T4" y="T5"/>
                </a:cxn>
                <a:cxn ang="0">
                  <a:pos x="T6" y="T7"/>
                </a:cxn>
                <a:cxn ang="0">
                  <a:pos x="T8" y="T9"/>
                </a:cxn>
              </a:cxnLst>
              <a:rect l="0" t="0" r="r" b="b"/>
              <a:pathLst>
                <a:path w="44" h="40">
                  <a:moveTo>
                    <a:pt x="0" y="15"/>
                  </a:moveTo>
                  <a:lnTo>
                    <a:pt x="34" y="0"/>
                  </a:lnTo>
                  <a:lnTo>
                    <a:pt x="44" y="25"/>
                  </a:lnTo>
                  <a:lnTo>
                    <a:pt x="11" y="40"/>
                  </a:lnTo>
                  <a:lnTo>
                    <a:pt x="0" y="1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9" name="Rectangle 17">
              <a:extLst>
                <a:ext uri="{FF2B5EF4-FFF2-40B4-BE49-F238E27FC236}">
                  <a16:creationId xmlns:a16="http://schemas.microsoft.com/office/drawing/2014/main" id="{C38E7CC1-6004-1C66-C7B0-21CDE7F091AB}"/>
                </a:ext>
              </a:extLst>
            </p:cNvPr>
            <p:cNvSpPr>
              <a:spLocks noChangeArrowheads="1"/>
            </p:cNvSpPr>
            <p:nvPr/>
          </p:nvSpPr>
          <p:spPr bwMode="auto">
            <a:xfrm>
              <a:off x="2365" y="2973"/>
              <a:ext cx="21" cy="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11" name="Freeform 18">
              <a:extLst>
                <a:ext uri="{FF2B5EF4-FFF2-40B4-BE49-F238E27FC236}">
                  <a16:creationId xmlns:a16="http://schemas.microsoft.com/office/drawing/2014/main" id="{D7AED3AD-4851-F61E-88E7-C6369AFB4F3E}"/>
                </a:ext>
              </a:extLst>
            </p:cNvPr>
            <p:cNvSpPr>
              <a:spLocks/>
            </p:cNvSpPr>
            <p:nvPr/>
          </p:nvSpPr>
          <p:spPr bwMode="auto">
            <a:xfrm>
              <a:off x="2276" y="2882"/>
              <a:ext cx="18" cy="21"/>
            </a:xfrm>
            <a:custGeom>
              <a:avLst/>
              <a:gdLst>
                <a:gd name="T0" fmla="*/ 17 w 18"/>
                <a:gd name="T1" fmla="*/ 0 h 21"/>
                <a:gd name="T2" fmla="*/ 18 w 18"/>
                <a:gd name="T3" fmla="*/ 21 h 21"/>
                <a:gd name="T4" fmla="*/ 0 w 18"/>
                <a:gd name="T5" fmla="*/ 21 h 21"/>
                <a:gd name="T6" fmla="*/ 0 w 18"/>
                <a:gd name="T7" fmla="*/ 1 h 21"/>
                <a:gd name="T8" fmla="*/ 17 w 18"/>
                <a:gd name="T9" fmla="*/ 0 h 21"/>
              </a:gdLst>
              <a:ahLst/>
              <a:cxnLst>
                <a:cxn ang="0">
                  <a:pos x="T0" y="T1"/>
                </a:cxn>
                <a:cxn ang="0">
                  <a:pos x="T2" y="T3"/>
                </a:cxn>
                <a:cxn ang="0">
                  <a:pos x="T4" y="T5"/>
                </a:cxn>
                <a:cxn ang="0">
                  <a:pos x="T6" y="T7"/>
                </a:cxn>
                <a:cxn ang="0">
                  <a:pos x="T8" y="T9"/>
                </a:cxn>
              </a:cxnLst>
              <a:rect l="0" t="0" r="r" b="b"/>
              <a:pathLst>
                <a:path w="18" h="21">
                  <a:moveTo>
                    <a:pt x="17" y="0"/>
                  </a:moveTo>
                  <a:lnTo>
                    <a:pt x="18" y="21"/>
                  </a:lnTo>
                  <a:lnTo>
                    <a:pt x="0" y="21"/>
                  </a:lnTo>
                  <a:lnTo>
                    <a:pt x="0" y="1"/>
                  </a:lnTo>
                  <a:lnTo>
                    <a:pt x="17"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12" name="Freeform 19">
              <a:extLst>
                <a:ext uri="{FF2B5EF4-FFF2-40B4-BE49-F238E27FC236}">
                  <a16:creationId xmlns:a16="http://schemas.microsoft.com/office/drawing/2014/main" id="{B1F50129-3B9F-9AC5-7734-A1B239DB4050}"/>
                </a:ext>
              </a:extLst>
            </p:cNvPr>
            <p:cNvSpPr>
              <a:spLocks/>
            </p:cNvSpPr>
            <p:nvPr/>
          </p:nvSpPr>
          <p:spPr bwMode="auto">
            <a:xfrm>
              <a:off x="2298" y="2943"/>
              <a:ext cx="27" cy="26"/>
            </a:xfrm>
            <a:custGeom>
              <a:avLst/>
              <a:gdLst>
                <a:gd name="T0" fmla="*/ 11 w 27"/>
                <a:gd name="T1" fmla="*/ 0 h 26"/>
                <a:gd name="T2" fmla="*/ 27 w 27"/>
                <a:gd name="T3" fmla="*/ 15 h 26"/>
                <a:gd name="T4" fmla="*/ 16 w 27"/>
                <a:gd name="T5" fmla="*/ 26 h 26"/>
                <a:gd name="T6" fmla="*/ 0 w 27"/>
                <a:gd name="T7" fmla="*/ 11 h 26"/>
                <a:gd name="T8" fmla="*/ 11 w 27"/>
                <a:gd name="T9" fmla="*/ 0 h 26"/>
              </a:gdLst>
              <a:ahLst/>
              <a:cxnLst>
                <a:cxn ang="0">
                  <a:pos x="T0" y="T1"/>
                </a:cxn>
                <a:cxn ang="0">
                  <a:pos x="T2" y="T3"/>
                </a:cxn>
                <a:cxn ang="0">
                  <a:pos x="T4" y="T5"/>
                </a:cxn>
                <a:cxn ang="0">
                  <a:pos x="T6" y="T7"/>
                </a:cxn>
                <a:cxn ang="0">
                  <a:pos x="T8" y="T9"/>
                </a:cxn>
              </a:cxnLst>
              <a:rect l="0" t="0" r="r" b="b"/>
              <a:pathLst>
                <a:path w="27" h="26">
                  <a:moveTo>
                    <a:pt x="11" y="0"/>
                  </a:moveTo>
                  <a:lnTo>
                    <a:pt x="27" y="15"/>
                  </a:lnTo>
                  <a:lnTo>
                    <a:pt x="16" y="26"/>
                  </a:lnTo>
                  <a:lnTo>
                    <a:pt x="0" y="11"/>
                  </a:lnTo>
                  <a:lnTo>
                    <a:pt x="1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13" name="Freeform 20">
              <a:extLst>
                <a:ext uri="{FF2B5EF4-FFF2-40B4-BE49-F238E27FC236}">
                  <a16:creationId xmlns:a16="http://schemas.microsoft.com/office/drawing/2014/main" id="{1DB4965E-FA0F-A621-432C-7AAF7DBAFFF6}"/>
                </a:ext>
              </a:extLst>
            </p:cNvPr>
            <p:cNvSpPr>
              <a:spLocks noEditPoints="1"/>
            </p:cNvSpPr>
            <p:nvPr/>
          </p:nvSpPr>
          <p:spPr bwMode="auto">
            <a:xfrm>
              <a:off x="2396" y="2559"/>
              <a:ext cx="332" cy="292"/>
            </a:xfrm>
            <a:custGeom>
              <a:avLst/>
              <a:gdLst>
                <a:gd name="T0" fmla="*/ 508 w 1015"/>
                <a:gd name="T1" fmla="*/ 128 h 896"/>
                <a:gd name="T2" fmla="*/ 626 w 1015"/>
                <a:gd name="T3" fmla="*/ 151 h 896"/>
                <a:gd name="T4" fmla="*/ 801 w 1015"/>
                <a:gd name="T5" fmla="*/ 321 h 896"/>
                <a:gd name="T6" fmla="*/ 805 w 1015"/>
                <a:gd name="T7" fmla="*/ 566 h 896"/>
                <a:gd name="T8" fmla="*/ 685 w 1015"/>
                <a:gd name="T9" fmla="*/ 714 h 896"/>
                <a:gd name="T10" fmla="*/ 600 w 1015"/>
                <a:gd name="T11" fmla="*/ 754 h 896"/>
                <a:gd name="T12" fmla="*/ 507 w 1015"/>
                <a:gd name="T13" fmla="*/ 768 h 896"/>
                <a:gd name="T14" fmla="*/ 389 w 1015"/>
                <a:gd name="T15" fmla="*/ 745 h 896"/>
                <a:gd name="T16" fmla="*/ 214 w 1015"/>
                <a:gd name="T17" fmla="*/ 574 h 896"/>
                <a:gd name="T18" fmla="*/ 210 w 1015"/>
                <a:gd name="T19" fmla="*/ 329 h 896"/>
                <a:gd name="T20" fmla="*/ 330 w 1015"/>
                <a:gd name="T21" fmla="*/ 182 h 896"/>
                <a:gd name="T22" fmla="*/ 415 w 1015"/>
                <a:gd name="T23" fmla="*/ 142 h 896"/>
                <a:gd name="T24" fmla="*/ 508 w 1015"/>
                <a:gd name="T25" fmla="*/ 128 h 896"/>
                <a:gd name="T26" fmla="*/ 508 w 1015"/>
                <a:gd name="T27" fmla="*/ 128 h 896"/>
                <a:gd name="T28" fmla="*/ 508 w 1015"/>
                <a:gd name="T29" fmla="*/ 128 h 896"/>
                <a:gd name="T30" fmla="*/ 508 w 1015"/>
                <a:gd name="T31" fmla="*/ 0 h 896"/>
                <a:gd name="T32" fmla="*/ 91 w 1015"/>
                <a:gd name="T33" fmla="*/ 282 h 896"/>
                <a:gd name="T34" fmla="*/ 342 w 1015"/>
                <a:gd name="T35" fmla="*/ 864 h 896"/>
                <a:gd name="T36" fmla="*/ 507 w 1015"/>
                <a:gd name="T37" fmla="*/ 896 h 896"/>
                <a:gd name="T38" fmla="*/ 924 w 1015"/>
                <a:gd name="T39" fmla="*/ 614 h 896"/>
                <a:gd name="T40" fmla="*/ 673 w 1015"/>
                <a:gd name="T41" fmla="*/ 32 h 896"/>
                <a:gd name="T42" fmla="*/ 508 w 1015"/>
                <a:gd name="T43" fmla="*/ 0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15" h="896">
                  <a:moveTo>
                    <a:pt x="508" y="128"/>
                  </a:moveTo>
                  <a:cubicBezTo>
                    <a:pt x="548" y="128"/>
                    <a:pt x="588" y="135"/>
                    <a:pt x="626" y="151"/>
                  </a:cubicBezTo>
                  <a:cubicBezTo>
                    <a:pt x="705" y="182"/>
                    <a:pt x="768" y="243"/>
                    <a:pt x="801" y="321"/>
                  </a:cubicBezTo>
                  <a:cubicBezTo>
                    <a:pt x="835" y="400"/>
                    <a:pt x="836" y="487"/>
                    <a:pt x="805" y="566"/>
                  </a:cubicBezTo>
                  <a:cubicBezTo>
                    <a:pt x="780" y="627"/>
                    <a:pt x="739" y="678"/>
                    <a:pt x="685" y="714"/>
                  </a:cubicBezTo>
                  <a:cubicBezTo>
                    <a:pt x="659" y="731"/>
                    <a:pt x="630" y="745"/>
                    <a:pt x="600" y="754"/>
                  </a:cubicBezTo>
                  <a:cubicBezTo>
                    <a:pt x="570" y="763"/>
                    <a:pt x="539" y="768"/>
                    <a:pt x="507" y="768"/>
                  </a:cubicBezTo>
                  <a:cubicBezTo>
                    <a:pt x="467" y="768"/>
                    <a:pt x="427" y="760"/>
                    <a:pt x="389" y="745"/>
                  </a:cubicBezTo>
                  <a:cubicBezTo>
                    <a:pt x="310" y="713"/>
                    <a:pt x="247" y="653"/>
                    <a:pt x="214" y="574"/>
                  </a:cubicBezTo>
                  <a:cubicBezTo>
                    <a:pt x="180" y="496"/>
                    <a:pt x="179" y="409"/>
                    <a:pt x="210" y="329"/>
                  </a:cubicBezTo>
                  <a:cubicBezTo>
                    <a:pt x="235" y="269"/>
                    <a:pt x="276" y="218"/>
                    <a:pt x="330" y="182"/>
                  </a:cubicBezTo>
                  <a:cubicBezTo>
                    <a:pt x="356" y="164"/>
                    <a:pt x="385" y="151"/>
                    <a:pt x="415" y="142"/>
                  </a:cubicBezTo>
                  <a:cubicBezTo>
                    <a:pt x="445" y="132"/>
                    <a:pt x="476" y="128"/>
                    <a:pt x="508" y="128"/>
                  </a:cubicBezTo>
                  <a:cubicBezTo>
                    <a:pt x="508" y="128"/>
                    <a:pt x="508" y="128"/>
                    <a:pt x="508" y="128"/>
                  </a:cubicBezTo>
                  <a:cubicBezTo>
                    <a:pt x="508" y="128"/>
                    <a:pt x="508" y="128"/>
                    <a:pt x="508" y="128"/>
                  </a:cubicBezTo>
                  <a:moveTo>
                    <a:pt x="508" y="0"/>
                  </a:moveTo>
                  <a:cubicBezTo>
                    <a:pt x="330" y="0"/>
                    <a:pt x="161" y="107"/>
                    <a:pt x="91" y="282"/>
                  </a:cubicBezTo>
                  <a:cubicBezTo>
                    <a:pt x="0" y="512"/>
                    <a:pt x="112" y="772"/>
                    <a:pt x="342" y="864"/>
                  </a:cubicBezTo>
                  <a:cubicBezTo>
                    <a:pt x="396" y="885"/>
                    <a:pt x="452" y="896"/>
                    <a:pt x="507" y="896"/>
                  </a:cubicBezTo>
                  <a:cubicBezTo>
                    <a:pt x="685" y="896"/>
                    <a:pt x="854" y="789"/>
                    <a:pt x="924" y="614"/>
                  </a:cubicBezTo>
                  <a:cubicBezTo>
                    <a:pt x="1015" y="384"/>
                    <a:pt x="903" y="123"/>
                    <a:pt x="673" y="32"/>
                  </a:cubicBezTo>
                  <a:cubicBezTo>
                    <a:pt x="619" y="10"/>
                    <a:pt x="563" y="0"/>
                    <a:pt x="508"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150"/>
            </a:p>
          </p:txBody>
        </p:sp>
        <p:sp>
          <p:nvSpPr>
            <p:cNvPr id="14" name="Freeform 21">
              <a:extLst>
                <a:ext uri="{FF2B5EF4-FFF2-40B4-BE49-F238E27FC236}">
                  <a16:creationId xmlns:a16="http://schemas.microsoft.com/office/drawing/2014/main" id="{CA55F322-7407-A6BD-4DF5-81433922F59A}"/>
                </a:ext>
              </a:extLst>
            </p:cNvPr>
            <p:cNvSpPr>
              <a:spLocks/>
            </p:cNvSpPr>
            <p:nvPr/>
          </p:nvSpPr>
          <p:spPr bwMode="auto">
            <a:xfrm>
              <a:off x="2484" y="2826"/>
              <a:ext cx="44" cy="39"/>
            </a:xfrm>
            <a:custGeom>
              <a:avLst/>
              <a:gdLst>
                <a:gd name="T0" fmla="*/ 34 w 44"/>
                <a:gd name="T1" fmla="*/ 39 h 39"/>
                <a:gd name="T2" fmla="*/ 0 w 44"/>
                <a:gd name="T3" fmla="*/ 25 h 39"/>
                <a:gd name="T4" fmla="*/ 10 w 44"/>
                <a:gd name="T5" fmla="*/ 0 h 39"/>
                <a:gd name="T6" fmla="*/ 44 w 44"/>
                <a:gd name="T7" fmla="*/ 13 h 39"/>
                <a:gd name="T8" fmla="*/ 34 w 44"/>
                <a:gd name="T9" fmla="*/ 39 h 39"/>
              </a:gdLst>
              <a:ahLst/>
              <a:cxnLst>
                <a:cxn ang="0">
                  <a:pos x="T0" y="T1"/>
                </a:cxn>
                <a:cxn ang="0">
                  <a:pos x="T2" y="T3"/>
                </a:cxn>
                <a:cxn ang="0">
                  <a:pos x="T4" y="T5"/>
                </a:cxn>
                <a:cxn ang="0">
                  <a:pos x="T6" y="T7"/>
                </a:cxn>
                <a:cxn ang="0">
                  <a:pos x="T8" y="T9"/>
                </a:cxn>
              </a:cxnLst>
              <a:rect l="0" t="0" r="r" b="b"/>
              <a:pathLst>
                <a:path w="44" h="39">
                  <a:moveTo>
                    <a:pt x="34" y="39"/>
                  </a:moveTo>
                  <a:lnTo>
                    <a:pt x="0" y="25"/>
                  </a:lnTo>
                  <a:lnTo>
                    <a:pt x="10" y="0"/>
                  </a:lnTo>
                  <a:lnTo>
                    <a:pt x="44" y="13"/>
                  </a:lnTo>
                  <a:lnTo>
                    <a:pt x="34" y="3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0" name="Freeform 22">
              <a:extLst>
                <a:ext uri="{FF2B5EF4-FFF2-40B4-BE49-F238E27FC236}">
                  <a16:creationId xmlns:a16="http://schemas.microsoft.com/office/drawing/2014/main" id="{A454A277-1E8C-E28C-C28C-80554457177E}"/>
                </a:ext>
              </a:extLst>
            </p:cNvPr>
            <p:cNvSpPr>
              <a:spLocks/>
            </p:cNvSpPr>
            <p:nvPr/>
          </p:nvSpPr>
          <p:spPr bwMode="auto">
            <a:xfrm>
              <a:off x="2683" y="2739"/>
              <a:ext cx="39" cy="44"/>
            </a:xfrm>
            <a:custGeom>
              <a:avLst/>
              <a:gdLst>
                <a:gd name="T0" fmla="*/ 39 w 39"/>
                <a:gd name="T1" fmla="*/ 10 h 44"/>
                <a:gd name="T2" fmla="*/ 26 w 39"/>
                <a:gd name="T3" fmla="*/ 44 h 44"/>
                <a:gd name="T4" fmla="*/ 0 w 39"/>
                <a:gd name="T5" fmla="*/ 34 h 44"/>
                <a:gd name="T6" fmla="*/ 14 w 39"/>
                <a:gd name="T7" fmla="*/ 0 h 44"/>
                <a:gd name="T8" fmla="*/ 39 w 39"/>
                <a:gd name="T9" fmla="*/ 10 h 44"/>
              </a:gdLst>
              <a:ahLst/>
              <a:cxnLst>
                <a:cxn ang="0">
                  <a:pos x="T0" y="T1"/>
                </a:cxn>
                <a:cxn ang="0">
                  <a:pos x="T2" y="T3"/>
                </a:cxn>
                <a:cxn ang="0">
                  <a:pos x="T4" y="T5"/>
                </a:cxn>
                <a:cxn ang="0">
                  <a:pos x="T6" y="T7"/>
                </a:cxn>
                <a:cxn ang="0">
                  <a:pos x="T8" y="T9"/>
                </a:cxn>
              </a:cxnLst>
              <a:rect l="0" t="0" r="r" b="b"/>
              <a:pathLst>
                <a:path w="39" h="44">
                  <a:moveTo>
                    <a:pt x="39" y="10"/>
                  </a:moveTo>
                  <a:lnTo>
                    <a:pt x="26" y="44"/>
                  </a:lnTo>
                  <a:lnTo>
                    <a:pt x="0" y="34"/>
                  </a:lnTo>
                  <a:lnTo>
                    <a:pt x="14" y="0"/>
                  </a:lnTo>
                  <a:lnTo>
                    <a:pt x="39" y="1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1" name="Freeform 23">
              <a:extLst>
                <a:ext uri="{FF2B5EF4-FFF2-40B4-BE49-F238E27FC236}">
                  <a16:creationId xmlns:a16="http://schemas.microsoft.com/office/drawing/2014/main" id="{82CCCA48-EA3C-8B8B-624C-F920229EB3FF}"/>
                </a:ext>
              </a:extLst>
            </p:cNvPr>
            <p:cNvSpPr>
              <a:spLocks/>
            </p:cNvSpPr>
            <p:nvPr/>
          </p:nvSpPr>
          <p:spPr bwMode="auto">
            <a:xfrm>
              <a:off x="2402" y="2627"/>
              <a:ext cx="39" cy="44"/>
            </a:xfrm>
            <a:custGeom>
              <a:avLst/>
              <a:gdLst>
                <a:gd name="T0" fmla="*/ 39 w 39"/>
                <a:gd name="T1" fmla="*/ 10 h 44"/>
                <a:gd name="T2" fmla="*/ 25 w 39"/>
                <a:gd name="T3" fmla="*/ 44 h 44"/>
                <a:gd name="T4" fmla="*/ 0 w 39"/>
                <a:gd name="T5" fmla="*/ 34 h 44"/>
                <a:gd name="T6" fmla="*/ 13 w 39"/>
                <a:gd name="T7" fmla="*/ 0 h 44"/>
                <a:gd name="T8" fmla="*/ 39 w 39"/>
                <a:gd name="T9" fmla="*/ 10 h 44"/>
              </a:gdLst>
              <a:ahLst/>
              <a:cxnLst>
                <a:cxn ang="0">
                  <a:pos x="T0" y="T1"/>
                </a:cxn>
                <a:cxn ang="0">
                  <a:pos x="T2" y="T3"/>
                </a:cxn>
                <a:cxn ang="0">
                  <a:pos x="T4" y="T5"/>
                </a:cxn>
                <a:cxn ang="0">
                  <a:pos x="T6" y="T7"/>
                </a:cxn>
                <a:cxn ang="0">
                  <a:pos x="T8" y="T9"/>
                </a:cxn>
              </a:cxnLst>
              <a:rect l="0" t="0" r="r" b="b"/>
              <a:pathLst>
                <a:path w="39" h="44">
                  <a:moveTo>
                    <a:pt x="39" y="10"/>
                  </a:moveTo>
                  <a:lnTo>
                    <a:pt x="25" y="44"/>
                  </a:lnTo>
                  <a:lnTo>
                    <a:pt x="0" y="34"/>
                  </a:lnTo>
                  <a:lnTo>
                    <a:pt x="13" y="0"/>
                  </a:lnTo>
                  <a:lnTo>
                    <a:pt x="39" y="1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2" name="Freeform 24">
              <a:extLst>
                <a:ext uri="{FF2B5EF4-FFF2-40B4-BE49-F238E27FC236}">
                  <a16:creationId xmlns:a16="http://schemas.microsoft.com/office/drawing/2014/main" id="{64DB4C8D-56EB-D299-593E-27FC91FEC63E}"/>
                </a:ext>
              </a:extLst>
            </p:cNvPr>
            <p:cNvSpPr>
              <a:spLocks/>
            </p:cNvSpPr>
            <p:nvPr/>
          </p:nvSpPr>
          <p:spPr bwMode="auto">
            <a:xfrm>
              <a:off x="2403" y="2743"/>
              <a:ext cx="40" cy="44"/>
            </a:xfrm>
            <a:custGeom>
              <a:avLst/>
              <a:gdLst>
                <a:gd name="T0" fmla="*/ 25 w 40"/>
                <a:gd name="T1" fmla="*/ 0 h 44"/>
                <a:gd name="T2" fmla="*/ 40 w 40"/>
                <a:gd name="T3" fmla="*/ 33 h 44"/>
                <a:gd name="T4" fmla="*/ 14 w 40"/>
                <a:gd name="T5" fmla="*/ 44 h 44"/>
                <a:gd name="T6" fmla="*/ 0 w 40"/>
                <a:gd name="T7" fmla="*/ 10 h 44"/>
                <a:gd name="T8" fmla="*/ 25 w 40"/>
                <a:gd name="T9" fmla="*/ 0 h 44"/>
              </a:gdLst>
              <a:ahLst/>
              <a:cxnLst>
                <a:cxn ang="0">
                  <a:pos x="T0" y="T1"/>
                </a:cxn>
                <a:cxn ang="0">
                  <a:pos x="T2" y="T3"/>
                </a:cxn>
                <a:cxn ang="0">
                  <a:pos x="T4" y="T5"/>
                </a:cxn>
                <a:cxn ang="0">
                  <a:pos x="T6" y="T7"/>
                </a:cxn>
                <a:cxn ang="0">
                  <a:pos x="T8" y="T9"/>
                </a:cxn>
              </a:cxnLst>
              <a:rect l="0" t="0" r="r" b="b"/>
              <a:pathLst>
                <a:path w="40" h="44">
                  <a:moveTo>
                    <a:pt x="25" y="0"/>
                  </a:moveTo>
                  <a:lnTo>
                    <a:pt x="40" y="33"/>
                  </a:lnTo>
                  <a:lnTo>
                    <a:pt x="14" y="44"/>
                  </a:lnTo>
                  <a:lnTo>
                    <a:pt x="0" y="10"/>
                  </a:lnTo>
                  <a:lnTo>
                    <a:pt x="25"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3" name="Freeform 25">
              <a:extLst>
                <a:ext uri="{FF2B5EF4-FFF2-40B4-BE49-F238E27FC236}">
                  <a16:creationId xmlns:a16="http://schemas.microsoft.com/office/drawing/2014/main" id="{44C0F428-E868-6AC2-F548-0BAA375FF225}"/>
                </a:ext>
              </a:extLst>
            </p:cNvPr>
            <p:cNvSpPr>
              <a:spLocks/>
            </p:cNvSpPr>
            <p:nvPr/>
          </p:nvSpPr>
          <p:spPr bwMode="auto">
            <a:xfrm>
              <a:off x="2681" y="2623"/>
              <a:ext cx="40" cy="45"/>
            </a:xfrm>
            <a:custGeom>
              <a:avLst/>
              <a:gdLst>
                <a:gd name="T0" fmla="*/ 25 w 40"/>
                <a:gd name="T1" fmla="*/ 0 h 45"/>
                <a:gd name="T2" fmla="*/ 40 w 40"/>
                <a:gd name="T3" fmla="*/ 34 h 45"/>
                <a:gd name="T4" fmla="*/ 15 w 40"/>
                <a:gd name="T5" fmla="*/ 45 h 45"/>
                <a:gd name="T6" fmla="*/ 0 w 40"/>
                <a:gd name="T7" fmla="*/ 11 h 45"/>
                <a:gd name="T8" fmla="*/ 25 w 40"/>
                <a:gd name="T9" fmla="*/ 0 h 45"/>
              </a:gdLst>
              <a:ahLst/>
              <a:cxnLst>
                <a:cxn ang="0">
                  <a:pos x="T0" y="T1"/>
                </a:cxn>
                <a:cxn ang="0">
                  <a:pos x="T2" y="T3"/>
                </a:cxn>
                <a:cxn ang="0">
                  <a:pos x="T4" y="T5"/>
                </a:cxn>
                <a:cxn ang="0">
                  <a:pos x="T6" y="T7"/>
                </a:cxn>
                <a:cxn ang="0">
                  <a:pos x="T8" y="T9"/>
                </a:cxn>
              </a:cxnLst>
              <a:rect l="0" t="0" r="r" b="b"/>
              <a:pathLst>
                <a:path w="40" h="45">
                  <a:moveTo>
                    <a:pt x="25" y="0"/>
                  </a:moveTo>
                  <a:lnTo>
                    <a:pt x="40" y="34"/>
                  </a:lnTo>
                  <a:lnTo>
                    <a:pt x="15" y="45"/>
                  </a:lnTo>
                  <a:lnTo>
                    <a:pt x="0" y="11"/>
                  </a:lnTo>
                  <a:lnTo>
                    <a:pt x="25"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4" name="Freeform 26">
              <a:extLst>
                <a:ext uri="{FF2B5EF4-FFF2-40B4-BE49-F238E27FC236}">
                  <a16:creationId xmlns:a16="http://schemas.microsoft.com/office/drawing/2014/main" id="{C02366CE-5727-824A-ACF1-52E0D10853AC}"/>
                </a:ext>
              </a:extLst>
            </p:cNvPr>
            <p:cNvSpPr>
              <a:spLocks/>
            </p:cNvSpPr>
            <p:nvPr/>
          </p:nvSpPr>
          <p:spPr bwMode="auto">
            <a:xfrm>
              <a:off x="2599" y="2824"/>
              <a:ext cx="45" cy="40"/>
            </a:xfrm>
            <a:custGeom>
              <a:avLst/>
              <a:gdLst>
                <a:gd name="T0" fmla="*/ 0 w 45"/>
                <a:gd name="T1" fmla="*/ 14 h 40"/>
                <a:gd name="T2" fmla="*/ 34 w 45"/>
                <a:gd name="T3" fmla="*/ 0 h 40"/>
                <a:gd name="T4" fmla="*/ 45 w 45"/>
                <a:gd name="T5" fmla="*/ 25 h 40"/>
                <a:gd name="T6" fmla="*/ 11 w 45"/>
                <a:gd name="T7" fmla="*/ 40 h 40"/>
                <a:gd name="T8" fmla="*/ 0 w 45"/>
                <a:gd name="T9" fmla="*/ 14 h 40"/>
              </a:gdLst>
              <a:ahLst/>
              <a:cxnLst>
                <a:cxn ang="0">
                  <a:pos x="T0" y="T1"/>
                </a:cxn>
                <a:cxn ang="0">
                  <a:pos x="T2" y="T3"/>
                </a:cxn>
                <a:cxn ang="0">
                  <a:pos x="T4" y="T5"/>
                </a:cxn>
                <a:cxn ang="0">
                  <a:pos x="T6" y="T7"/>
                </a:cxn>
                <a:cxn ang="0">
                  <a:pos x="T8" y="T9"/>
                </a:cxn>
              </a:cxnLst>
              <a:rect l="0" t="0" r="r" b="b"/>
              <a:pathLst>
                <a:path w="45" h="40">
                  <a:moveTo>
                    <a:pt x="0" y="14"/>
                  </a:moveTo>
                  <a:lnTo>
                    <a:pt x="34" y="0"/>
                  </a:lnTo>
                  <a:lnTo>
                    <a:pt x="45" y="25"/>
                  </a:lnTo>
                  <a:lnTo>
                    <a:pt x="11" y="40"/>
                  </a:lnTo>
                  <a:lnTo>
                    <a:pt x="0" y="1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5" name="Freeform 27">
              <a:extLst>
                <a:ext uri="{FF2B5EF4-FFF2-40B4-BE49-F238E27FC236}">
                  <a16:creationId xmlns:a16="http://schemas.microsoft.com/office/drawing/2014/main" id="{01863665-DF91-4C9D-3755-6C42FC8BAF19}"/>
                </a:ext>
              </a:extLst>
            </p:cNvPr>
            <p:cNvSpPr>
              <a:spLocks noEditPoints="1"/>
            </p:cNvSpPr>
            <p:nvPr/>
          </p:nvSpPr>
          <p:spPr bwMode="auto">
            <a:xfrm>
              <a:off x="2289" y="2810"/>
              <a:ext cx="169" cy="167"/>
            </a:xfrm>
            <a:custGeom>
              <a:avLst/>
              <a:gdLst>
                <a:gd name="T0" fmla="*/ 257 w 515"/>
                <a:gd name="T1" fmla="*/ 128 h 512"/>
                <a:gd name="T2" fmla="*/ 347 w 515"/>
                <a:gd name="T3" fmla="*/ 165 h 512"/>
                <a:gd name="T4" fmla="*/ 385 w 515"/>
                <a:gd name="T5" fmla="*/ 255 h 512"/>
                <a:gd name="T6" fmla="*/ 349 w 515"/>
                <a:gd name="T7" fmla="*/ 346 h 512"/>
                <a:gd name="T8" fmla="*/ 259 w 515"/>
                <a:gd name="T9" fmla="*/ 384 h 512"/>
                <a:gd name="T10" fmla="*/ 257 w 515"/>
                <a:gd name="T11" fmla="*/ 384 h 512"/>
                <a:gd name="T12" fmla="*/ 167 w 515"/>
                <a:gd name="T13" fmla="*/ 347 h 512"/>
                <a:gd name="T14" fmla="*/ 129 w 515"/>
                <a:gd name="T15" fmla="*/ 258 h 512"/>
                <a:gd name="T16" fmla="*/ 166 w 515"/>
                <a:gd name="T17" fmla="*/ 167 h 512"/>
                <a:gd name="T18" fmla="*/ 256 w 515"/>
                <a:gd name="T19" fmla="*/ 128 h 512"/>
                <a:gd name="T20" fmla="*/ 257 w 515"/>
                <a:gd name="T21" fmla="*/ 128 h 512"/>
                <a:gd name="T22" fmla="*/ 257 w 515"/>
                <a:gd name="T23" fmla="*/ 128 h 512"/>
                <a:gd name="T24" fmla="*/ 257 w 515"/>
                <a:gd name="T25" fmla="*/ 128 h 512"/>
                <a:gd name="T26" fmla="*/ 257 w 515"/>
                <a:gd name="T27" fmla="*/ 0 h 512"/>
                <a:gd name="T28" fmla="*/ 254 w 515"/>
                <a:gd name="T29" fmla="*/ 0 h 512"/>
                <a:gd name="T30" fmla="*/ 1 w 515"/>
                <a:gd name="T31" fmla="*/ 260 h 512"/>
                <a:gd name="T32" fmla="*/ 257 w 515"/>
                <a:gd name="T33" fmla="*/ 512 h 512"/>
                <a:gd name="T34" fmla="*/ 261 w 515"/>
                <a:gd name="T35" fmla="*/ 512 h 512"/>
                <a:gd name="T36" fmla="*/ 513 w 515"/>
                <a:gd name="T37" fmla="*/ 253 h 512"/>
                <a:gd name="T38" fmla="*/ 257 w 515"/>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5" h="512">
                  <a:moveTo>
                    <a:pt x="257" y="128"/>
                  </a:moveTo>
                  <a:cubicBezTo>
                    <a:pt x="291" y="128"/>
                    <a:pt x="323" y="141"/>
                    <a:pt x="347" y="165"/>
                  </a:cubicBezTo>
                  <a:cubicBezTo>
                    <a:pt x="371" y="189"/>
                    <a:pt x="385" y="221"/>
                    <a:pt x="385" y="255"/>
                  </a:cubicBezTo>
                  <a:cubicBezTo>
                    <a:pt x="386" y="289"/>
                    <a:pt x="373" y="321"/>
                    <a:pt x="349" y="346"/>
                  </a:cubicBezTo>
                  <a:cubicBezTo>
                    <a:pt x="325" y="370"/>
                    <a:pt x="293" y="384"/>
                    <a:pt x="259" y="384"/>
                  </a:cubicBezTo>
                  <a:cubicBezTo>
                    <a:pt x="258" y="384"/>
                    <a:pt x="258" y="384"/>
                    <a:pt x="257" y="384"/>
                  </a:cubicBezTo>
                  <a:cubicBezTo>
                    <a:pt x="224" y="384"/>
                    <a:pt x="192" y="371"/>
                    <a:pt x="167" y="347"/>
                  </a:cubicBezTo>
                  <a:cubicBezTo>
                    <a:pt x="143" y="324"/>
                    <a:pt x="130" y="292"/>
                    <a:pt x="129" y="258"/>
                  </a:cubicBezTo>
                  <a:cubicBezTo>
                    <a:pt x="129" y="224"/>
                    <a:pt x="142" y="192"/>
                    <a:pt x="166" y="167"/>
                  </a:cubicBezTo>
                  <a:cubicBezTo>
                    <a:pt x="190" y="143"/>
                    <a:pt x="222" y="129"/>
                    <a:pt x="256" y="128"/>
                  </a:cubicBezTo>
                  <a:cubicBezTo>
                    <a:pt x="256" y="128"/>
                    <a:pt x="257" y="128"/>
                    <a:pt x="257" y="128"/>
                  </a:cubicBezTo>
                  <a:cubicBezTo>
                    <a:pt x="257" y="128"/>
                    <a:pt x="257" y="128"/>
                    <a:pt x="257" y="128"/>
                  </a:cubicBezTo>
                  <a:cubicBezTo>
                    <a:pt x="257" y="128"/>
                    <a:pt x="257" y="128"/>
                    <a:pt x="257" y="128"/>
                  </a:cubicBezTo>
                  <a:moveTo>
                    <a:pt x="257" y="0"/>
                  </a:moveTo>
                  <a:cubicBezTo>
                    <a:pt x="256" y="0"/>
                    <a:pt x="255" y="0"/>
                    <a:pt x="254" y="0"/>
                  </a:cubicBezTo>
                  <a:cubicBezTo>
                    <a:pt x="113" y="2"/>
                    <a:pt x="0" y="118"/>
                    <a:pt x="1" y="260"/>
                  </a:cubicBezTo>
                  <a:cubicBezTo>
                    <a:pt x="3" y="400"/>
                    <a:pt x="117" y="512"/>
                    <a:pt x="257" y="512"/>
                  </a:cubicBezTo>
                  <a:cubicBezTo>
                    <a:pt x="258" y="512"/>
                    <a:pt x="260" y="512"/>
                    <a:pt x="261" y="512"/>
                  </a:cubicBezTo>
                  <a:cubicBezTo>
                    <a:pt x="402" y="511"/>
                    <a:pt x="515" y="394"/>
                    <a:pt x="513" y="253"/>
                  </a:cubicBezTo>
                  <a:cubicBezTo>
                    <a:pt x="512" y="113"/>
                    <a:pt x="397" y="0"/>
                    <a:pt x="257"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6" name="Freeform 28">
              <a:extLst>
                <a:ext uri="{FF2B5EF4-FFF2-40B4-BE49-F238E27FC236}">
                  <a16:creationId xmlns:a16="http://schemas.microsoft.com/office/drawing/2014/main" id="{8C1848EE-8D13-1439-76CA-8866D1F59A2E}"/>
                </a:ext>
              </a:extLst>
            </p:cNvPr>
            <p:cNvSpPr>
              <a:spLocks/>
            </p:cNvSpPr>
            <p:nvPr/>
          </p:nvSpPr>
          <p:spPr bwMode="auto">
            <a:xfrm>
              <a:off x="2361" y="2795"/>
              <a:ext cx="21" cy="18"/>
            </a:xfrm>
            <a:custGeom>
              <a:avLst/>
              <a:gdLst>
                <a:gd name="T0" fmla="*/ 21 w 21"/>
                <a:gd name="T1" fmla="*/ 17 h 18"/>
                <a:gd name="T2" fmla="*/ 1 w 21"/>
                <a:gd name="T3" fmla="*/ 18 h 18"/>
                <a:gd name="T4" fmla="*/ 0 w 21"/>
                <a:gd name="T5" fmla="*/ 1 h 18"/>
                <a:gd name="T6" fmla="*/ 21 w 21"/>
                <a:gd name="T7" fmla="*/ 0 h 18"/>
                <a:gd name="T8" fmla="*/ 21 w 21"/>
                <a:gd name="T9" fmla="*/ 17 h 18"/>
              </a:gdLst>
              <a:ahLst/>
              <a:cxnLst>
                <a:cxn ang="0">
                  <a:pos x="T0" y="T1"/>
                </a:cxn>
                <a:cxn ang="0">
                  <a:pos x="T2" y="T3"/>
                </a:cxn>
                <a:cxn ang="0">
                  <a:pos x="T4" y="T5"/>
                </a:cxn>
                <a:cxn ang="0">
                  <a:pos x="T6" y="T7"/>
                </a:cxn>
                <a:cxn ang="0">
                  <a:pos x="T8" y="T9"/>
                </a:cxn>
              </a:cxnLst>
              <a:rect l="0" t="0" r="r" b="b"/>
              <a:pathLst>
                <a:path w="21" h="18">
                  <a:moveTo>
                    <a:pt x="21" y="17"/>
                  </a:moveTo>
                  <a:lnTo>
                    <a:pt x="1" y="18"/>
                  </a:lnTo>
                  <a:lnTo>
                    <a:pt x="0" y="1"/>
                  </a:lnTo>
                  <a:lnTo>
                    <a:pt x="21" y="0"/>
                  </a:lnTo>
                  <a:lnTo>
                    <a:pt x="21" y="1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7" name="Freeform 29">
              <a:extLst>
                <a:ext uri="{FF2B5EF4-FFF2-40B4-BE49-F238E27FC236}">
                  <a16:creationId xmlns:a16="http://schemas.microsoft.com/office/drawing/2014/main" id="{E4D8640C-F472-AE92-5133-7A374BD33625}"/>
                </a:ext>
              </a:extLst>
            </p:cNvPr>
            <p:cNvSpPr>
              <a:spLocks/>
            </p:cNvSpPr>
            <p:nvPr/>
          </p:nvSpPr>
          <p:spPr bwMode="auto">
            <a:xfrm>
              <a:off x="2453" y="2882"/>
              <a:ext cx="18" cy="21"/>
            </a:xfrm>
            <a:custGeom>
              <a:avLst/>
              <a:gdLst>
                <a:gd name="T0" fmla="*/ 18 w 18"/>
                <a:gd name="T1" fmla="*/ 0 h 21"/>
                <a:gd name="T2" fmla="*/ 18 w 18"/>
                <a:gd name="T3" fmla="*/ 21 h 21"/>
                <a:gd name="T4" fmla="*/ 1 w 18"/>
                <a:gd name="T5" fmla="*/ 21 h 21"/>
                <a:gd name="T6" fmla="*/ 0 w 18"/>
                <a:gd name="T7" fmla="*/ 1 h 21"/>
                <a:gd name="T8" fmla="*/ 18 w 18"/>
                <a:gd name="T9" fmla="*/ 0 h 21"/>
              </a:gdLst>
              <a:ahLst/>
              <a:cxnLst>
                <a:cxn ang="0">
                  <a:pos x="T0" y="T1"/>
                </a:cxn>
                <a:cxn ang="0">
                  <a:pos x="T2" y="T3"/>
                </a:cxn>
                <a:cxn ang="0">
                  <a:pos x="T4" y="T5"/>
                </a:cxn>
                <a:cxn ang="0">
                  <a:pos x="T6" y="T7"/>
                </a:cxn>
                <a:cxn ang="0">
                  <a:pos x="T8" y="T9"/>
                </a:cxn>
              </a:cxnLst>
              <a:rect l="0" t="0" r="r" b="b"/>
              <a:pathLst>
                <a:path w="18" h="21">
                  <a:moveTo>
                    <a:pt x="18" y="0"/>
                  </a:moveTo>
                  <a:lnTo>
                    <a:pt x="18" y="21"/>
                  </a:lnTo>
                  <a:lnTo>
                    <a:pt x="1" y="21"/>
                  </a:lnTo>
                  <a:lnTo>
                    <a:pt x="0" y="1"/>
                  </a:lnTo>
                  <a:lnTo>
                    <a:pt x="1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8" name="Freeform 30">
              <a:extLst>
                <a:ext uri="{FF2B5EF4-FFF2-40B4-BE49-F238E27FC236}">
                  <a16:creationId xmlns:a16="http://schemas.microsoft.com/office/drawing/2014/main" id="{4CA26724-207D-69FC-6920-CCDB1F020ECC}"/>
                </a:ext>
              </a:extLst>
            </p:cNvPr>
            <p:cNvSpPr>
              <a:spLocks/>
            </p:cNvSpPr>
            <p:nvPr/>
          </p:nvSpPr>
          <p:spPr bwMode="auto">
            <a:xfrm>
              <a:off x="2423" y="2817"/>
              <a:ext cx="27" cy="26"/>
            </a:xfrm>
            <a:custGeom>
              <a:avLst/>
              <a:gdLst>
                <a:gd name="T0" fmla="*/ 11 w 27"/>
                <a:gd name="T1" fmla="*/ 0 h 26"/>
                <a:gd name="T2" fmla="*/ 27 w 27"/>
                <a:gd name="T3" fmla="*/ 15 h 26"/>
                <a:gd name="T4" fmla="*/ 15 w 27"/>
                <a:gd name="T5" fmla="*/ 26 h 26"/>
                <a:gd name="T6" fmla="*/ 0 w 27"/>
                <a:gd name="T7" fmla="*/ 12 h 26"/>
                <a:gd name="T8" fmla="*/ 11 w 27"/>
                <a:gd name="T9" fmla="*/ 0 h 26"/>
              </a:gdLst>
              <a:ahLst/>
              <a:cxnLst>
                <a:cxn ang="0">
                  <a:pos x="T0" y="T1"/>
                </a:cxn>
                <a:cxn ang="0">
                  <a:pos x="T2" y="T3"/>
                </a:cxn>
                <a:cxn ang="0">
                  <a:pos x="T4" y="T5"/>
                </a:cxn>
                <a:cxn ang="0">
                  <a:pos x="T6" y="T7"/>
                </a:cxn>
                <a:cxn ang="0">
                  <a:pos x="T8" y="T9"/>
                </a:cxn>
              </a:cxnLst>
              <a:rect l="0" t="0" r="r" b="b"/>
              <a:pathLst>
                <a:path w="27" h="26">
                  <a:moveTo>
                    <a:pt x="11" y="0"/>
                  </a:moveTo>
                  <a:lnTo>
                    <a:pt x="27" y="15"/>
                  </a:lnTo>
                  <a:lnTo>
                    <a:pt x="15" y="26"/>
                  </a:lnTo>
                  <a:lnTo>
                    <a:pt x="0" y="12"/>
                  </a:lnTo>
                  <a:lnTo>
                    <a:pt x="1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29" name="Freeform 31">
              <a:extLst>
                <a:ext uri="{FF2B5EF4-FFF2-40B4-BE49-F238E27FC236}">
                  <a16:creationId xmlns:a16="http://schemas.microsoft.com/office/drawing/2014/main" id="{B7558432-FE50-4E64-F14D-C6A719FC4657}"/>
                </a:ext>
              </a:extLst>
            </p:cNvPr>
            <p:cNvSpPr>
              <a:spLocks/>
            </p:cNvSpPr>
            <p:nvPr/>
          </p:nvSpPr>
          <p:spPr bwMode="auto">
            <a:xfrm>
              <a:off x="2424" y="2941"/>
              <a:ext cx="27" cy="27"/>
            </a:xfrm>
            <a:custGeom>
              <a:avLst/>
              <a:gdLst>
                <a:gd name="T0" fmla="*/ 0 w 27"/>
                <a:gd name="T1" fmla="*/ 15 h 27"/>
                <a:gd name="T2" fmla="*/ 16 w 27"/>
                <a:gd name="T3" fmla="*/ 0 h 27"/>
                <a:gd name="T4" fmla="*/ 27 w 27"/>
                <a:gd name="T5" fmla="*/ 11 h 27"/>
                <a:gd name="T6" fmla="*/ 12 w 27"/>
                <a:gd name="T7" fmla="*/ 27 h 27"/>
                <a:gd name="T8" fmla="*/ 0 w 27"/>
                <a:gd name="T9" fmla="*/ 15 h 27"/>
              </a:gdLst>
              <a:ahLst/>
              <a:cxnLst>
                <a:cxn ang="0">
                  <a:pos x="T0" y="T1"/>
                </a:cxn>
                <a:cxn ang="0">
                  <a:pos x="T2" y="T3"/>
                </a:cxn>
                <a:cxn ang="0">
                  <a:pos x="T4" y="T5"/>
                </a:cxn>
                <a:cxn ang="0">
                  <a:pos x="T6" y="T7"/>
                </a:cxn>
                <a:cxn ang="0">
                  <a:pos x="T8" y="T9"/>
                </a:cxn>
              </a:cxnLst>
              <a:rect l="0" t="0" r="r" b="b"/>
              <a:pathLst>
                <a:path w="27" h="27">
                  <a:moveTo>
                    <a:pt x="0" y="15"/>
                  </a:moveTo>
                  <a:lnTo>
                    <a:pt x="16" y="0"/>
                  </a:lnTo>
                  <a:lnTo>
                    <a:pt x="27" y="11"/>
                  </a:lnTo>
                  <a:lnTo>
                    <a:pt x="12" y="27"/>
                  </a:lnTo>
                  <a:lnTo>
                    <a:pt x="0" y="1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0" name="Freeform 32">
              <a:extLst>
                <a:ext uri="{FF2B5EF4-FFF2-40B4-BE49-F238E27FC236}">
                  <a16:creationId xmlns:a16="http://schemas.microsoft.com/office/drawing/2014/main" id="{B68C572C-727C-4AE5-F5D8-A781A26A94DD}"/>
                </a:ext>
              </a:extLst>
            </p:cNvPr>
            <p:cNvSpPr>
              <a:spLocks/>
            </p:cNvSpPr>
            <p:nvPr/>
          </p:nvSpPr>
          <p:spPr bwMode="auto">
            <a:xfrm>
              <a:off x="2296" y="2819"/>
              <a:ext cx="27" cy="26"/>
            </a:xfrm>
            <a:custGeom>
              <a:avLst/>
              <a:gdLst>
                <a:gd name="T0" fmla="*/ 0 w 27"/>
                <a:gd name="T1" fmla="*/ 15 h 26"/>
                <a:gd name="T2" fmla="*/ 16 w 27"/>
                <a:gd name="T3" fmla="*/ 0 h 26"/>
                <a:gd name="T4" fmla="*/ 27 w 27"/>
                <a:gd name="T5" fmla="*/ 11 h 26"/>
                <a:gd name="T6" fmla="*/ 12 w 27"/>
                <a:gd name="T7" fmla="*/ 26 h 26"/>
                <a:gd name="T8" fmla="*/ 0 w 27"/>
                <a:gd name="T9" fmla="*/ 15 h 26"/>
              </a:gdLst>
              <a:ahLst/>
              <a:cxnLst>
                <a:cxn ang="0">
                  <a:pos x="T0" y="T1"/>
                </a:cxn>
                <a:cxn ang="0">
                  <a:pos x="T2" y="T3"/>
                </a:cxn>
                <a:cxn ang="0">
                  <a:pos x="T4" y="T5"/>
                </a:cxn>
                <a:cxn ang="0">
                  <a:pos x="T6" y="T7"/>
                </a:cxn>
                <a:cxn ang="0">
                  <a:pos x="T8" y="T9"/>
                </a:cxn>
              </a:cxnLst>
              <a:rect l="0" t="0" r="r" b="b"/>
              <a:pathLst>
                <a:path w="27" h="26">
                  <a:moveTo>
                    <a:pt x="0" y="15"/>
                  </a:moveTo>
                  <a:lnTo>
                    <a:pt x="16" y="0"/>
                  </a:lnTo>
                  <a:lnTo>
                    <a:pt x="27" y="11"/>
                  </a:lnTo>
                  <a:lnTo>
                    <a:pt x="12" y="26"/>
                  </a:lnTo>
                  <a:lnTo>
                    <a:pt x="0" y="1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1" name="Freeform 33">
              <a:extLst>
                <a:ext uri="{FF2B5EF4-FFF2-40B4-BE49-F238E27FC236}">
                  <a16:creationId xmlns:a16="http://schemas.microsoft.com/office/drawing/2014/main" id="{7CBEE241-4CE3-5E3A-3755-0A76794634BD}"/>
                </a:ext>
              </a:extLst>
            </p:cNvPr>
            <p:cNvSpPr>
              <a:spLocks noEditPoints="1"/>
            </p:cNvSpPr>
            <p:nvPr/>
          </p:nvSpPr>
          <p:spPr bwMode="auto">
            <a:xfrm>
              <a:off x="2284" y="2678"/>
              <a:ext cx="96" cy="96"/>
            </a:xfrm>
            <a:custGeom>
              <a:avLst/>
              <a:gdLst>
                <a:gd name="T0" fmla="*/ 148 w 295"/>
                <a:gd name="T1" fmla="*/ 74 h 293"/>
                <a:gd name="T2" fmla="*/ 199 w 295"/>
                <a:gd name="T3" fmla="*/ 95 h 293"/>
                <a:gd name="T4" fmla="*/ 221 w 295"/>
                <a:gd name="T5" fmla="*/ 146 h 293"/>
                <a:gd name="T6" fmla="*/ 200 w 295"/>
                <a:gd name="T7" fmla="*/ 198 h 293"/>
                <a:gd name="T8" fmla="*/ 148 w 295"/>
                <a:gd name="T9" fmla="*/ 220 h 293"/>
                <a:gd name="T10" fmla="*/ 147 w 295"/>
                <a:gd name="T11" fmla="*/ 220 h 293"/>
                <a:gd name="T12" fmla="*/ 96 w 295"/>
                <a:gd name="T13" fmla="*/ 199 h 293"/>
                <a:gd name="T14" fmla="*/ 74 w 295"/>
                <a:gd name="T15" fmla="*/ 148 h 293"/>
                <a:gd name="T16" fmla="*/ 147 w 295"/>
                <a:gd name="T17" fmla="*/ 74 h 293"/>
                <a:gd name="T18" fmla="*/ 148 w 295"/>
                <a:gd name="T19" fmla="*/ 74 h 293"/>
                <a:gd name="T20" fmla="*/ 148 w 295"/>
                <a:gd name="T21" fmla="*/ 74 h 293"/>
                <a:gd name="T22" fmla="*/ 148 w 295"/>
                <a:gd name="T23" fmla="*/ 74 h 293"/>
                <a:gd name="T24" fmla="*/ 148 w 295"/>
                <a:gd name="T25" fmla="*/ 0 h 293"/>
                <a:gd name="T26" fmla="*/ 146 w 295"/>
                <a:gd name="T27" fmla="*/ 0 h 293"/>
                <a:gd name="T28" fmla="*/ 1 w 295"/>
                <a:gd name="T29" fmla="*/ 149 h 293"/>
                <a:gd name="T30" fmla="*/ 147 w 295"/>
                <a:gd name="T31" fmla="*/ 293 h 293"/>
                <a:gd name="T32" fmla="*/ 149 w 295"/>
                <a:gd name="T33" fmla="*/ 293 h 293"/>
                <a:gd name="T34" fmla="*/ 294 w 295"/>
                <a:gd name="T35" fmla="*/ 145 h 293"/>
                <a:gd name="T36" fmla="*/ 148 w 295"/>
                <a:gd name="T37" fmla="*/ 0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5" h="293">
                  <a:moveTo>
                    <a:pt x="148" y="74"/>
                  </a:moveTo>
                  <a:cubicBezTo>
                    <a:pt x="167" y="74"/>
                    <a:pt x="185" y="81"/>
                    <a:pt x="199" y="95"/>
                  </a:cubicBezTo>
                  <a:cubicBezTo>
                    <a:pt x="213" y="108"/>
                    <a:pt x="220" y="126"/>
                    <a:pt x="221" y="146"/>
                  </a:cubicBezTo>
                  <a:cubicBezTo>
                    <a:pt x="221" y="165"/>
                    <a:pt x="214" y="184"/>
                    <a:pt x="200" y="198"/>
                  </a:cubicBezTo>
                  <a:cubicBezTo>
                    <a:pt x="186" y="212"/>
                    <a:pt x="168" y="220"/>
                    <a:pt x="148" y="220"/>
                  </a:cubicBezTo>
                  <a:cubicBezTo>
                    <a:pt x="148" y="220"/>
                    <a:pt x="148" y="220"/>
                    <a:pt x="147" y="220"/>
                  </a:cubicBezTo>
                  <a:cubicBezTo>
                    <a:pt x="128" y="220"/>
                    <a:pt x="110" y="212"/>
                    <a:pt x="96" y="199"/>
                  </a:cubicBezTo>
                  <a:cubicBezTo>
                    <a:pt x="82" y="185"/>
                    <a:pt x="75" y="167"/>
                    <a:pt x="74" y="148"/>
                  </a:cubicBezTo>
                  <a:cubicBezTo>
                    <a:pt x="74" y="107"/>
                    <a:pt x="106" y="74"/>
                    <a:pt x="147" y="74"/>
                  </a:cubicBezTo>
                  <a:cubicBezTo>
                    <a:pt x="147" y="74"/>
                    <a:pt x="147" y="74"/>
                    <a:pt x="148" y="74"/>
                  </a:cubicBezTo>
                  <a:cubicBezTo>
                    <a:pt x="148" y="74"/>
                    <a:pt x="148" y="74"/>
                    <a:pt x="148" y="74"/>
                  </a:cubicBezTo>
                  <a:cubicBezTo>
                    <a:pt x="148" y="74"/>
                    <a:pt x="148" y="74"/>
                    <a:pt x="148" y="74"/>
                  </a:cubicBezTo>
                  <a:moveTo>
                    <a:pt x="148" y="0"/>
                  </a:moveTo>
                  <a:cubicBezTo>
                    <a:pt x="147" y="0"/>
                    <a:pt x="146" y="0"/>
                    <a:pt x="146" y="0"/>
                  </a:cubicBezTo>
                  <a:cubicBezTo>
                    <a:pt x="65" y="1"/>
                    <a:pt x="0" y="68"/>
                    <a:pt x="1" y="149"/>
                  </a:cubicBezTo>
                  <a:cubicBezTo>
                    <a:pt x="2" y="229"/>
                    <a:pt x="68" y="293"/>
                    <a:pt x="147" y="293"/>
                  </a:cubicBezTo>
                  <a:cubicBezTo>
                    <a:pt x="148" y="293"/>
                    <a:pt x="149" y="293"/>
                    <a:pt x="149" y="293"/>
                  </a:cubicBezTo>
                  <a:cubicBezTo>
                    <a:pt x="230" y="292"/>
                    <a:pt x="295" y="226"/>
                    <a:pt x="294" y="145"/>
                  </a:cubicBezTo>
                  <a:cubicBezTo>
                    <a:pt x="293" y="65"/>
                    <a:pt x="227" y="0"/>
                    <a:pt x="148"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2" name="Freeform 34">
              <a:extLst>
                <a:ext uri="{FF2B5EF4-FFF2-40B4-BE49-F238E27FC236}">
                  <a16:creationId xmlns:a16="http://schemas.microsoft.com/office/drawing/2014/main" id="{9BDC3436-F299-8BAE-11C9-135D002B234E}"/>
                </a:ext>
              </a:extLst>
            </p:cNvPr>
            <p:cNvSpPr>
              <a:spLocks/>
            </p:cNvSpPr>
            <p:nvPr/>
          </p:nvSpPr>
          <p:spPr bwMode="auto">
            <a:xfrm>
              <a:off x="2325" y="2670"/>
              <a:ext cx="12" cy="10"/>
            </a:xfrm>
            <a:custGeom>
              <a:avLst/>
              <a:gdLst>
                <a:gd name="T0" fmla="*/ 12 w 12"/>
                <a:gd name="T1" fmla="*/ 10 h 10"/>
                <a:gd name="T2" fmla="*/ 0 w 12"/>
                <a:gd name="T3" fmla="*/ 10 h 10"/>
                <a:gd name="T4" fmla="*/ 0 w 12"/>
                <a:gd name="T5" fmla="*/ 1 h 10"/>
                <a:gd name="T6" fmla="*/ 12 w 12"/>
                <a:gd name="T7" fmla="*/ 0 h 10"/>
                <a:gd name="T8" fmla="*/ 12 w 12"/>
                <a:gd name="T9" fmla="*/ 10 h 10"/>
              </a:gdLst>
              <a:ahLst/>
              <a:cxnLst>
                <a:cxn ang="0">
                  <a:pos x="T0" y="T1"/>
                </a:cxn>
                <a:cxn ang="0">
                  <a:pos x="T2" y="T3"/>
                </a:cxn>
                <a:cxn ang="0">
                  <a:pos x="T4" y="T5"/>
                </a:cxn>
                <a:cxn ang="0">
                  <a:pos x="T6" y="T7"/>
                </a:cxn>
                <a:cxn ang="0">
                  <a:pos x="T8" y="T9"/>
                </a:cxn>
              </a:cxnLst>
              <a:rect l="0" t="0" r="r" b="b"/>
              <a:pathLst>
                <a:path w="12" h="10">
                  <a:moveTo>
                    <a:pt x="12" y="10"/>
                  </a:moveTo>
                  <a:lnTo>
                    <a:pt x="0" y="10"/>
                  </a:lnTo>
                  <a:lnTo>
                    <a:pt x="0" y="1"/>
                  </a:lnTo>
                  <a:lnTo>
                    <a:pt x="12" y="0"/>
                  </a:lnTo>
                  <a:lnTo>
                    <a:pt x="12" y="1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3" name="Rectangle 35">
              <a:extLst>
                <a:ext uri="{FF2B5EF4-FFF2-40B4-BE49-F238E27FC236}">
                  <a16:creationId xmlns:a16="http://schemas.microsoft.com/office/drawing/2014/main" id="{DEC61CF4-38A0-662A-8EBA-6CB60D0B49B9}"/>
                </a:ext>
              </a:extLst>
            </p:cNvPr>
            <p:cNvSpPr>
              <a:spLocks noChangeArrowheads="1"/>
            </p:cNvSpPr>
            <p:nvPr/>
          </p:nvSpPr>
          <p:spPr bwMode="auto">
            <a:xfrm>
              <a:off x="2327" y="2772"/>
              <a:ext cx="12" cy="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4" name="Freeform 36">
              <a:extLst>
                <a:ext uri="{FF2B5EF4-FFF2-40B4-BE49-F238E27FC236}">
                  <a16:creationId xmlns:a16="http://schemas.microsoft.com/office/drawing/2014/main" id="{44DBA88F-F0D6-9D4C-F9BB-3AA126F26EF6}"/>
                </a:ext>
              </a:extLst>
            </p:cNvPr>
            <p:cNvSpPr>
              <a:spLocks/>
            </p:cNvSpPr>
            <p:nvPr/>
          </p:nvSpPr>
          <p:spPr bwMode="auto">
            <a:xfrm>
              <a:off x="2377" y="2720"/>
              <a:ext cx="10" cy="12"/>
            </a:xfrm>
            <a:custGeom>
              <a:avLst/>
              <a:gdLst>
                <a:gd name="T0" fmla="*/ 10 w 10"/>
                <a:gd name="T1" fmla="*/ 0 h 12"/>
                <a:gd name="T2" fmla="*/ 10 w 10"/>
                <a:gd name="T3" fmla="*/ 11 h 12"/>
                <a:gd name="T4" fmla="*/ 1 w 10"/>
                <a:gd name="T5" fmla="*/ 12 h 12"/>
                <a:gd name="T6" fmla="*/ 0 w 10"/>
                <a:gd name="T7" fmla="*/ 0 h 12"/>
                <a:gd name="T8" fmla="*/ 10 w 10"/>
                <a:gd name="T9" fmla="*/ 0 h 12"/>
              </a:gdLst>
              <a:ahLst/>
              <a:cxnLst>
                <a:cxn ang="0">
                  <a:pos x="T0" y="T1"/>
                </a:cxn>
                <a:cxn ang="0">
                  <a:pos x="T2" y="T3"/>
                </a:cxn>
                <a:cxn ang="0">
                  <a:pos x="T4" y="T5"/>
                </a:cxn>
                <a:cxn ang="0">
                  <a:pos x="T6" y="T7"/>
                </a:cxn>
                <a:cxn ang="0">
                  <a:pos x="T8" y="T9"/>
                </a:cxn>
              </a:cxnLst>
              <a:rect l="0" t="0" r="r" b="b"/>
              <a:pathLst>
                <a:path w="10" h="12">
                  <a:moveTo>
                    <a:pt x="10" y="0"/>
                  </a:moveTo>
                  <a:lnTo>
                    <a:pt x="10" y="11"/>
                  </a:lnTo>
                  <a:lnTo>
                    <a:pt x="1" y="12"/>
                  </a:lnTo>
                  <a:lnTo>
                    <a:pt x="0" y="0"/>
                  </a:lnTo>
                  <a:lnTo>
                    <a:pt x="1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5" name="Freeform 37">
              <a:extLst>
                <a:ext uri="{FF2B5EF4-FFF2-40B4-BE49-F238E27FC236}">
                  <a16:creationId xmlns:a16="http://schemas.microsoft.com/office/drawing/2014/main" id="{2F9C1D9F-59E6-A9C2-C73D-F61060EC0E10}"/>
                </a:ext>
              </a:extLst>
            </p:cNvPr>
            <p:cNvSpPr>
              <a:spLocks/>
            </p:cNvSpPr>
            <p:nvPr/>
          </p:nvSpPr>
          <p:spPr bwMode="auto">
            <a:xfrm>
              <a:off x="2276" y="2720"/>
              <a:ext cx="10" cy="12"/>
            </a:xfrm>
            <a:custGeom>
              <a:avLst/>
              <a:gdLst>
                <a:gd name="T0" fmla="*/ 10 w 10"/>
                <a:gd name="T1" fmla="*/ 0 h 12"/>
                <a:gd name="T2" fmla="*/ 10 w 10"/>
                <a:gd name="T3" fmla="*/ 11 h 12"/>
                <a:gd name="T4" fmla="*/ 0 w 10"/>
                <a:gd name="T5" fmla="*/ 12 h 12"/>
                <a:gd name="T6" fmla="*/ 0 w 10"/>
                <a:gd name="T7" fmla="*/ 0 h 12"/>
                <a:gd name="T8" fmla="*/ 10 w 10"/>
                <a:gd name="T9" fmla="*/ 0 h 12"/>
              </a:gdLst>
              <a:ahLst/>
              <a:cxnLst>
                <a:cxn ang="0">
                  <a:pos x="T0" y="T1"/>
                </a:cxn>
                <a:cxn ang="0">
                  <a:pos x="T2" y="T3"/>
                </a:cxn>
                <a:cxn ang="0">
                  <a:pos x="T4" y="T5"/>
                </a:cxn>
                <a:cxn ang="0">
                  <a:pos x="T6" y="T7"/>
                </a:cxn>
                <a:cxn ang="0">
                  <a:pos x="T8" y="T9"/>
                </a:cxn>
              </a:cxnLst>
              <a:rect l="0" t="0" r="r" b="b"/>
              <a:pathLst>
                <a:path w="10" h="12">
                  <a:moveTo>
                    <a:pt x="10" y="0"/>
                  </a:moveTo>
                  <a:lnTo>
                    <a:pt x="10" y="11"/>
                  </a:lnTo>
                  <a:lnTo>
                    <a:pt x="0" y="12"/>
                  </a:lnTo>
                  <a:lnTo>
                    <a:pt x="0" y="0"/>
                  </a:lnTo>
                  <a:lnTo>
                    <a:pt x="1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6" name="Freeform 38">
              <a:extLst>
                <a:ext uri="{FF2B5EF4-FFF2-40B4-BE49-F238E27FC236}">
                  <a16:creationId xmlns:a16="http://schemas.microsoft.com/office/drawing/2014/main" id="{DFD54EE6-ABF1-90AF-FEB0-6C3349229BA9}"/>
                </a:ext>
              </a:extLst>
            </p:cNvPr>
            <p:cNvSpPr>
              <a:spLocks/>
            </p:cNvSpPr>
            <p:nvPr/>
          </p:nvSpPr>
          <p:spPr bwMode="auto">
            <a:xfrm>
              <a:off x="2288" y="2754"/>
              <a:ext cx="16" cy="15"/>
            </a:xfrm>
            <a:custGeom>
              <a:avLst/>
              <a:gdLst>
                <a:gd name="T0" fmla="*/ 7 w 16"/>
                <a:gd name="T1" fmla="*/ 0 h 15"/>
                <a:gd name="T2" fmla="*/ 16 w 16"/>
                <a:gd name="T3" fmla="*/ 9 h 15"/>
                <a:gd name="T4" fmla="*/ 10 w 16"/>
                <a:gd name="T5" fmla="*/ 15 h 15"/>
                <a:gd name="T6" fmla="*/ 0 w 16"/>
                <a:gd name="T7" fmla="*/ 7 h 15"/>
                <a:gd name="T8" fmla="*/ 7 w 16"/>
                <a:gd name="T9" fmla="*/ 0 h 15"/>
              </a:gdLst>
              <a:ahLst/>
              <a:cxnLst>
                <a:cxn ang="0">
                  <a:pos x="T0" y="T1"/>
                </a:cxn>
                <a:cxn ang="0">
                  <a:pos x="T2" y="T3"/>
                </a:cxn>
                <a:cxn ang="0">
                  <a:pos x="T4" y="T5"/>
                </a:cxn>
                <a:cxn ang="0">
                  <a:pos x="T6" y="T7"/>
                </a:cxn>
                <a:cxn ang="0">
                  <a:pos x="T8" y="T9"/>
                </a:cxn>
              </a:cxnLst>
              <a:rect l="0" t="0" r="r" b="b"/>
              <a:pathLst>
                <a:path w="16" h="15">
                  <a:moveTo>
                    <a:pt x="7" y="0"/>
                  </a:moveTo>
                  <a:lnTo>
                    <a:pt x="16" y="9"/>
                  </a:lnTo>
                  <a:lnTo>
                    <a:pt x="10" y="15"/>
                  </a:lnTo>
                  <a:lnTo>
                    <a:pt x="0" y="7"/>
                  </a:lnTo>
                  <a:lnTo>
                    <a:pt x="7"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7" name="Freeform 39">
              <a:extLst>
                <a:ext uri="{FF2B5EF4-FFF2-40B4-BE49-F238E27FC236}">
                  <a16:creationId xmlns:a16="http://schemas.microsoft.com/office/drawing/2014/main" id="{854BD78B-F009-13FC-FF40-A49646FD935F}"/>
                </a:ext>
              </a:extLst>
            </p:cNvPr>
            <p:cNvSpPr>
              <a:spLocks/>
            </p:cNvSpPr>
            <p:nvPr/>
          </p:nvSpPr>
          <p:spPr bwMode="auto">
            <a:xfrm>
              <a:off x="2360" y="2683"/>
              <a:ext cx="15" cy="15"/>
            </a:xfrm>
            <a:custGeom>
              <a:avLst/>
              <a:gdLst>
                <a:gd name="T0" fmla="*/ 7 w 15"/>
                <a:gd name="T1" fmla="*/ 0 h 15"/>
                <a:gd name="T2" fmla="*/ 15 w 15"/>
                <a:gd name="T3" fmla="*/ 8 h 15"/>
                <a:gd name="T4" fmla="*/ 9 w 15"/>
                <a:gd name="T5" fmla="*/ 15 h 15"/>
                <a:gd name="T6" fmla="*/ 0 w 15"/>
                <a:gd name="T7" fmla="*/ 6 h 15"/>
                <a:gd name="T8" fmla="*/ 7 w 15"/>
                <a:gd name="T9" fmla="*/ 0 h 15"/>
              </a:gdLst>
              <a:ahLst/>
              <a:cxnLst>
                <a:cxn ang="0">
                  <a:pos x="T0" y="T1"/>
                </a:cxn>
                <a:cxn ang="0">
                  <a:pos x="T2" y="T3"/>
                </a:cxn>
                <a:cxn ang="0">
                  <a:pos x="T4" y="T5"/>
                </a:cxn>
                <a:cxn ang="0">
                  <a:pos x="T6" y="T7"/>
                </a:cxn>
                <a:cxn ang="0">
                  <a:pos x="T8" y="T9"/>
                </a:cxn>
              </a:cxnLst>
              <a:rect l="0" t="0" r="r" b="b"/>
              <a:pathLst>
                <a:path w="15" h="15">
                  <a:moveTo>
                    <a:pt x="7" y="0"/>
                  </a:moveTo>
                  <a:lnTo>
                    <a:pt x="15" y="8"/>
                  </a:lnTo>
                  <a:lnTo>
                    <a:pt x="9" y="15"/>
                  </a:lnTo>
                  <a:lnTo>
                    <a:pt x="0" y="6"/>
                  </a:lnTo>
                  <a:lnTo>
                    <a:pt x="7"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8" name="Freeform 40">
              <a:extLst>
                <a:ext uri="{FF2B5EF4-FFF2-40B4-BE49-F238E27FC236}">
                  <a16:creationId xmlns:a16="http://schemas.microsoft.com/office/drawing/2014/main" id="{0A93E428-218F-B104-E1CF-C2F846598360}"/>
                </a:ext>
              </a:extLst>
            </p:cNvPr>
            <p:cNvSpPr>
              <a:spLocks/>
            </p:cNvSpPr>
            <p:nvPr/>
          </p:nvSpPr>
          <p:spPr bwMode="auto">
            <a:xfrm>
              <a:off x="2361" y="2753"/>
              <a:ext cx="15" cy="16"/>
            </a:xfrm>
            <a:custGeom>
              <a:avLst/>
              <a:gdLst>
                <a:gd name="T0" fmla="*/ 0 w 15"/>
                <a:gd name="T1" fmla="*/ 9 h 16"/>
                <a:gd name="T2" fmla="*/ 8 w 15"/>
                <a:gd name="T3" fmla="*/ 0 h 16"/>
                <a:gd name="T4" fmla="*/ 15 w 15"/>
                <a:gd name="T5" fmla="*/ 7 h 16"/>
                <a:gd name="T6" fmla="*/ 7 w 15"/>
                <a:gd name="T7" fmla="*/ 16 h 16"/>
                <a:gd name="T8" fmla="*/ 0 w 15"/>
                <a:gd name="T9" fmla="*/ 9 h 16"/>
              </a:gdLst>
              <a:ahLst/>
              <a:cxnLst>
                <a:cxn ang="0">
                  <a:pos x="T0" y="T1"/>
                </a:cxn>
                <a:cxn ang="0">
                  <a:pos x="T2" y="T3"/>
                </a:cxn>
                <a:cxn ang="0">
                  <a:pos x="T4" y="T5"/>
                </a:cxn>
                <a:cxn ang="0">
                  <a:pos x="T6" y="T7"/>
                </a:cxn>
                <a:cxn ang="0">
                  <a:pos x="T8" y="T9"/>
                </a:cxn>
              </a:cxnLst>
              <a:rect l="0" t="0" r="r" b="b"/>
              <a:pathLst>
                <a:path w="15" h="16">
                  <a:moveTo>
                    <a:pt x="0" y="9"/>
                  </a:moveTo>
                  <a:lnTo>
                    <a:pt x="8" y="0"/>
                  </a:lnTo>
                  <a:lnTo>
                    <a:pt x="15" y="7"/>
                  </a:lnTo>
                  <a:lnTo>
                    <a:pt x="7" y="16"/>
                  </a:lnTo>
                  <a:lnTo>
                    <a:pt x="0" y="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39" name="Freeform 41">
              <a:extLst>
                <a:ext uri="{FF2B5EF4-FFF2-40B4-BE49-F238E27FC236}">
                  <a16:creationId xmlns:a16="http://schemas.microsoft.com/office/drawing/2014/main" id="{FA80D3B8-7306-0921-7316-BF15B621BC70}"/>
                </a:ext>
              </a:extLst>
            </p:cNvPr>
            <p:cNvSpPr>
              <a:spLocks/>
            </p:cNvSpPr>
            <p:nvPr/>
          </p:nvSpPr>
          <p:spPr bwMode="auto">
            <a:xfrm>
              <a:off x="2288" y="2684"/>
              <a:ext cx="15" cy="15"/>
            </a:xfrm>
            <a:custGeom>
              <a:avLst/>
              <a:gdLst>
                <a:gd name="T0" fmla="*/ 0 w 15"/>
                <a:gd name="T1" fmla="*/ 8 h 15"/>
                <a:gd name="T2" fmla="*/ 8 w 15"/>
                <a:gd name="T3" fmla="*/ 0 h 15"/>
                <a:gd name="T4" fmla="*/ 15 w 15"/>
                <a:gd name="T5" fmla="*/ 6 h 15"/>
                <a:gd name="T6" fmla="*/ 6 w 15"/>
                <a:gd name="T7" fmla="*/ 15 h 15"/>
                <a:gd name="T8" fmla="*/ 0 w 15"/>
                <a:gd name="T9" fmla="*/ 8 h 15"/>
              </a:gdLst>
              <a:ahLst/>
              <a:cxnLst>
                <a:cxn ang="0">
                  <a:pos x="T0" y="T1"/>
                </a:cxn>
                <a:cxn ang="0">
                  <a:pos x="T2" y="T3"/>
                </a:cxn>
                <a:cxn ang="0">
                  <a:pos x="T4" y="T5"/>
                </a:cxn>
                <a:cxn ang="0">
                  <a:pos x="T6" y="T7"/>
                </a:cxn>
                <a:cxn ang="0">
                  <a:pos x="T8" y="T9"/>
                </a:cxn>
              </a:cxnLst>
              <a:rect l="0" t="0" r="r" b="b"/>
              <a:pathLst>
                <a:path w="15" h="15">
                  <a:moveTo>
                    <a:pt x="0" y="8"/>
                  </a:moveTo>
                  <a:lnTo>
                    <a:pt x="8" y="0"/>
                  </a:lnTo>
                  <a:lnTo>
                    <a:pt x="15" y="6"/>
                  </a:lnTo>
                  <a:lnTo>
                    <a:pt x="6" y="15"/>
                  </a:lnTo>
                  <a:lnTo>
                    <a:pt x="0" y="8"/>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grpSp>
      <p:grpSp>
        <p:nvGrpSpPr>
          <p:cNvPr id="40" name="Group 44">
            <a:extLst>
              <a:ext uri="{FF2B5EF4-FFF2-40B4-BE49-F238E27FC236}">
                <a16:creationId xmlns:a16="http://schemas.microsoft.com/office/drawing/2014/main" id="{6E5C0FF8-798E-6F07-519C-0189A502F2A4}"/>
              </a:ext>
            </a:extLst>
          </p:cNvPr>
          <p:cNvGrpSpPr>
            <a:grpSpLocks noChangeAspect="1"/>
          </p:cNvGrpSpPr>
          <p:nvPr/>
        </p:nvGrpSpPr>
        <p:grpSpPr bwMode="auto">
          <a:xfrm>
            <a:off x="5227386" y="2001539"/>
            <a:ext cx="450000" cy="374220"/>
            <a:chOff x="3634" y="2567"/>
            <a:chExt cx="481" cy="400"/>
          </a:xfrm>
        </p:grpSpPr>
        <p:sp>
          <p:nvSpPr>
            <p:cNvPr id="41" name="AutoShape 43">
              <a:extLst>
                <a:ext uri="{FF2B5EF4-FFF2-40B4-BE49-F238E27FC236}">
                  <a16:creationId xmlns:a16="http://schemas.microsoft.com/office/drawing/2014/main" id="{695D7921-837A-57B5-62F4-3DD00C01BA33}"/>
                </a:ext>
              </a:extLst>
            </p:cNvPr>
            <p:cNvSpPr>
              <a:spLocks noChangeAspect="1" noChangeArrowheads="1" noTextEdit="1"/>
            </p:cNvSpPr>
            <p:nvPr/>
          </p:nvSpPr>
          <p:spPr bwMode="auto">
            <a:xfrm>
              <a:off x="3634" y="2567"/>
              <a:ext cx="481" cy="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2" name="Freeform 45">
              <a:extLst>
                <a:ext uri="{FF2B5EF4-FFF2-40B4-BE49-F238E27FC236}">
                  <a16:creationId xmlns:a16="http://schemas.microsoft.com/office/drawing/2014/main" id="{88B4E487-55C6-2F7D-8068-46DD9CEB2B94}"/>
                </a:ext>
              </a:extLst>
            </p:cNvPr>
            <p:cNvSpPr>
              <a:spLocks/>
            </p:cNvSpPr>
            <p:nvPr/>
          </p:nvSpPr>
          <p:spPr bwMode="auto">
            <a:xfrm>
              <a:off x="4115" y="28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3" name="Freeform 46">
              <a:extLst>
                <a:ext uri="{FF2B5EF4-FFF2-40B4-BE49-F238E27FC236}">
                  <a16:creationId xmlns:a16="http://schemas.microsoft.com/office/drawing/2014/main" id="{5838B743-93B3-B070-93D9-4B56FA3F7E38}"/>
                </a:ext>
              </a:extLst>
            </p:cNvPr>
            <p:cNvSpPr>
              <a:spLocks/>
            </p:cNvSpPr>
            <p:nvPr/>
          </p:nvSpPr>
          <p:spPr bwMode="auto">
            <a:xfrm>
              <a:off x="4023" y="2823"/>
              <a:ext cx="92" cy="144"/>
            </a:xfrm>
            <a:custGeom>
              <a:avLst/>
              <a:gdLst>
                <a:gd name="T0" fmla="*/ 132 w 260"/>
                <a:gd name="T1" fmla="*/ 0 h 409"/>
                <a:gd name="T2" fmla="*/ 0 w 260"/>
                <a:gd name="T3" fmla="*/ 318 h 409"/>
                <a:gd name="T4" fmla="*/ 91 w 260"/>
                <a:gd name="T5" fmla="*/ 409 h 409"/>
                <a:gd name="T6" fmla="*/ 260 w 260"/>
                <a:gd name="T7" fmla="*/ 0 h 409"/>
                <a:gd name="T8" fmla="*/ 132 w 260"/>
                <a:gd name="T9" fmla="*/ 0 h 409"/>
              </a:gdLst>
              <a:ahLst/>
              <a:cxnLst>
                <a:cxn ang="0">
                  <a:pos x="T0" y="T1"/>
                </a:cxn>
                <a:cxn ang="0">
                  <a:pos x="T2" y="T3"/>
                </a:cxn>
                <a:cxn ang="0">
                  <a:pos x="T4" y="T5"/>
                </a:cxn>
                <a:cxn ang="0">
                  <a:pos x="T6" y="T7"/>
                </a:cxn>
                <a:cxn ang="0">
                  <a:pos x="T8" y="T9"/>
                </a:cxn>
              </a:cxnLst>
              <a:rect l="0" t="0" r="r" b="b"/>
              <a:pathLst>
                <a:path w="260" h="409">
                  <a:moveTo>
                    <a:pt x="132" y="0"/>
                  </a:moveTo>
                  <a:cubicBezTo>
                    <a:pt x="123" y="121"/>
                    <a:pt x="74" y="231"/>
                    <a:pt x="0" y="318"/>
                  </a:cubicBezTo>
                  <a:cubicBezTo>
                    <a:pt x="91" y="409"/>
                    <a:pt x="91" y="409"/>
                    <a:pt x="91" y="409"/>
                  </a:cubicBezTo>
                  <a:cubicBezTo>
                    <a:pt x="188" y="298"/>
                    <a:pt x="250" y="156"/>
                    <a:pt x="260" y="0"/>
                  </a:cubicBezTo>
                  <a:lnTo>
                    <a:pt x="132"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4" name="Freeform 47">
              <a:extLst>
                <a:ext uri="{FF2B5EF4-FFF2-40B4-BE49-F238E27FC236}">
                  <a16:creationId xmlns:a16="http://schemas.microsoft.com/office/drawing/2014/main" id="{9D06E9D9-6D69-3ECA-B789-4C6DDA469203}"/>
                </a:ext>
              </a:extLst>
            </p:cNvPr>
            <p:cNvSpPr>
              <a:spLocks/>
            </p:cNvSpPr>
            <p:nvPr/>
          </p:nvSpPr>
          <p:spPr bwMode="auto">
            <a:xfrm>
              <a:off x="4023" y="2649"/>
              <a:ext cx="92" cy="144"/>
            </a:xfrm>
            <a:custGeom>
              <a:avLst/>
              <a:gdLst>
                <a:gd name="T0" fmla="*/ 0 w 260"/>
                <a:gd name="T1" fmla="*/ 90 h 409"/>
                <a:gd name="T2" fmla="*/ 132 w 260"/>
                <a:gd name="T3" fmla="*/ 409 h 409"/>
                <a:gd name="T4" fmla="*/ 260 w 260"/>
                <a:gd name="T5" fmla="*/ 409 h 409"/>
                <a:gd name="T6" fmla="*/ 91 w 260"/>
                <a:gd name="T7" fmla="*/ 0 h 409"/>
                <a:gd name="T8" fmla="*/ 0 w 260"/>
                <a:gd name="T9" fmla="*/ 90 h 409"/>
              </a:gdLst>
              <a:ahLst/>
              <a:cxnLst>
                <a:cxn ang="0">
                  <a:pos x="T0" y="T1"/>
                </a:cxn>
                <a:cxn ang="0">
                  <a:pos x="T2" y="T3"/>
                </a:cxn>
                <a:cxn ang="0">
                  <a:pos x="T4" y="T5"/>
                </a:cxn>
                <a:cxn ang="0">
                  <a:pos x="T6" y="T7"/>
                </a:cxn>
                <a:cxn ang="0">
                  <a:pos x="T8" y="T9"/>
                </a:cxn>
              </a:cxnLst>
              <a:rect l="0" t="0" r="r" b="b"/>
              <a:pathLst>
                <a:path w="260" h="409">
                  <a:moveTo>
                    <a:pt x="0" y="90"/>
                  </a:moveTo>
                  <a:cubicBezTo>
                    <a:pt x="79" y="182"/>
                    <a:pt x="123" y="294"/>
                    <a:pt x="132" y="409"/>
                  </a:cubicBezTo>
                  <a:cubicBezTo>
                    <a:pt x="260" y="409"/>
                    <a:pt x="260" y="409"/>
                    <a:pt x="260" y="409"/>
                  </a:cubicBezTo>
                  <a:cubicBezTo>
                    <a:pt x="251" y="262"/>
                    <a:pt x="195" y="117"/>
                    <a:pt x="91" y="0"/>
                  </a:cubicBezTo>
                  <a:lnTo>
                    <a:pt x="0" y="9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5" name="Freeform 48">
              <a:extLst>
                <a:ext uri="{FF2B5EF4-FFF2-40B4-BE49-F238E27FC236}">
                  <a16:creationId xmlns:a16="http://schemas.microsoft.com/office/drawing/2014/main" id="{8D81B425-4966-EC95-B9A9-EFF99FAD5B00}"/>
                </a:ext>
              </a:extLst>
            </p:cNvPr>
            <p:cNvSpPr>
              <a:spLocks/>
            </p:cNvSpPr>
            <p:nvPr/>
          </p:nvSpPr>
          <p:spPr bwMode="auto">
            <a:xfrm>
              <a:off x="3890" y="2567"/>
              <a:ext cx="144" cy="92"/>
            </a:xfrm>
            <a:custGeom>
              <a:avLst/>
              <a:gdLst>
                <a:gd name="T0" fmla="*/ 0 w 409"/>
                <a:gd name="T1" fmla="*/ 129 h 261"/>
                <a:gd name="T2" fmla="*/ 318 w 409"/>
                <a:gd name="T3" fmla="*/ 261 h 261"/>
                <a:gd name="T4" fmla="*/ 409 w 409"/>
                <a:gd name="T5" fmla="*/ 170 h 261"/>
                <a:gd name="T6" fmla="*/ 0 w 409"/>
                <a:gd name="T7" fmla="*/ 0 h 261"/>
                <a:gd name="T8" fmla="*/ 0 w 409"/>
                <a:gd name="T9" fmla="*/ 129 h 261"/>
              </a:gdLst>
              <a:ahLst/>
              <a:cxnLst>
                <a:cxn ang="0">
                  <a:pos x="T0" y="T1"/>
                </a:cxn>
                <a:cxn ang="0">
                  <a:pos x="T2" y="T3"/>
                </a:cxn>
                <a:cxn ang="0">
                  <a:pos x="T4" y="T5"/>
                </a:cxn>
                <a:cxn ang="0">
                  <a:pos x="T6" y="T7"/>
                </a:cxn>
                <a:cxn ang="0">
                  <a:pos x="T8" y="T9"/>
                </a:cxn>
              </a:cxnLst>
              <a:rect l="0" t="0" r="r" b="b"/>
              <a:pathLst>
                <a:path w="409" h="261">
                  <a:moveTo>
                    <a:pt x="0" y="129"/>
                  </a:moveTo>
                  <a:cubicBezTo>
                    <a:pt x="121" y="138"/>
                    <a:pt x="231" y="186"/>
                    <a:pt x="318" y="261"/>
                  </a:cubicBezTo>
                  <a:cubicBezTo>
                    <a:pt x="409" y="170"/>
                    <a:pt x="409" y="170"/>
                    <a:pt x="409" y="170"/>
                  </a:cubicBezTo>
                  <a:cubicBezTo>
                    <a:pt x="299" y="72"/>
                    <a:pt x="156" y="10"/>
                    <a:pt x="0" y="0"/>
                  </a:cubicBezTo>
                  <a:lnTo>
                    <a:pt x="0" y="1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6" name="Freeform 49">
              <a:extLst>
                <a:ext uri="{FF2B5EF4-FFF2-40B4-BE49-F238E27FC236}">
                  <a16:creationId xmlns:a16="http://schemas.microsoft.com/office/drawing/2014/main" id="{B3CA787E-690B-32A6-A3F2-353891CCB631}"/>
                </a:ext>
              </a:extLst>
            </p:cNvPr>
            <p:cNvSpPr>
              <a:spLocks/>
            </p:cNvSpPr>
            <p:nvPr/>
          </p:nvSpPr>
          <p:spPr bwMode="auto">
            <a:xfrm>
              <a:off x="3715" y="2567"/>
              <a:ext cx="145" cy="92"/>
            </a:xfrm>
            <a:custGeom>
              <a:avLst/>
              <a:gdLst>
                <a:gd name="T0" fmla="*/ 91 w 409"/>
                <a:gd name="T1" fmla="*/ 261 h 261"/>
                <a:gd name="T2" fmla="*/ 409 w 409"/>
                <a:gd name="T3" fmla="*/ 129 h 261"/>
                <a:gd name="T4" fmla="*/ 409 w 409"/>
                <a:gd name="T5" fmla="*/ 0 h 261"/>
                <a:gd name="T6" fmla="*/ 0 w 409"/>
                <a:gd name="T7" fmla="*/ 170 h 261"/>
                <a:gd name="T8" fmla="*/ 91 w 409"/>
                <a:gd name="T9" fmla="*/ 261 h 261"/>
              </a:gdLst>
              <a:ahLst/>
              <a:cxnLst>
                <a:cxn ang="0">
                  <a:pos x="T0" y="T1"/>
                </a:cxn>
                <a:cxn ang="0">
                  <a:pos x="T2" y="T3"/>
                </a:cxn>
                <a:cxn ang="0">
                  <a:pos x="T4" y="T5"/>
                </a:cxn>
                <a:cxn ang="0">
                  <a:pos x="T6" y="T7"/>
                </a:cxn>
                <a:cxn ang="0">
                  <a:pos x="T8" y="T9"/>
                </a:cxn>
              </a:cxnLst>
              <a:rect l="0" t="0" r="r" b="b"/>
              <a:pathLst>
                <a:path w="409" h="261">
                  <a:moveTo>
                    <a:pt x="91" y="261"/>
                  </a:moveTo>
                  <a:cubicBezTo>
                    <a:pt x="183" y="182"/>
                    <a:pt x="295" y="138"/>
                    <a:pt x="409" y="129"/>
                  </a:cubicBezTo>
                  <a:cubicBezTo>
                    <a:pt x="409" y="0"/>
                    <a:pt x="409" y="0"/>
                    <a:pt x="409" y="0"/>
                  </a:cubicBezTo>
                  <a:cubicBezTo>
                    <a:pt x="262" y="10"/>
                    <a:pt x="117" y="66"/>
                    <a:pt x="0" y="170"/>
                  </a:cubicBezTo>
                  <a:lnTo>
                    <a:pt x="91" y="26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7" name="Freeform 50">
              <a:extLst>
                <a:ext uri="{FF2B5EF4-FFF2-40B4-BE49-F238E27FC236}">
                  <a16:creationId xmlns:a16="http://schemas.microsoft.com/office/drawing/2014/main" id="{2C2FEC2D-4148-2159-6E34-7171BE55B14F}"/>
                </a:ext>
              </a:extLst>
            </p:cNvPr>
            <p:cNvSpPr>
              <a:spLocks/>
            </p:cNvSpPr>
            <p:nvPr/>
          </p:nvSpPr>
          <p:spPr bwMode="auto">
            <a:xfrm>
              <a:off x="3634" y="2649"/>
              <a:ext cx="92" cy="144"/>
            </a:xfrm>
            <a:custGeom>
              <a:avLst/>
              <a:gdLst>
                <a:gd name="T0" fmla="*/ 128 w 260"/>
                <a:gd name="T1" fmla="*/ 409 h 409"/>
                <a:gd name="T2" fmla="*/ 260 w 260"/>
                <a:gd name="T3" fmla="*/ 91 h 409"/>
                <a:gd name="T4" fmla="*/ 169 w 260"/>
                <a:gd name="T5" fmla="*/ 0 h 409"/>
                <a:gd name="T6" fmla="*/ 0 w 260"/>
                <a:gd name="T7" fmla="*/ 409 h 409"/>
                <a:gd name="T8" fmla="*/ 128 w 260"/>
                <a:gd name="T9" fmla="*/ 409 h 409"/>
              </a:gdLst>
              <a:ahLst/>
              <a:cxnLst>
                <a:cxn ang="0">
                  <a:pos x="T0" y="T1"/>
                </a:cxn>
                <a:cxn ang="0">
                  <a:pos x="T2" y="T3"/>
                </a:cxn>
                <a:cxn ang="0">
                  <a:pos x="T4" y="T5"/>
                </a:cxn>
                <a:cxn ang="0">
                  <a:pos x="T6" y="T7"/>
                </a:cxn>
                <a:cxn ang="0">
                  <a:pos x="T8" y="T9"/>
                </a:cxn>
              </a:cxnLst>
              <a:rect l="0" t="0" r="r" b="b"/>
              <a:pathLst>
                <a:path w="260" h="409">
                  <a:moveTo>
                    <a:pt x="128" y="409"/>
                  </a:moveTo>
                  <a:cubicBezTo>
                    <a:pt x="137" y="288"/>
                    <a:pt x="185" y="178"/>
                    <a:pt x="260" y="91"/>
                  </a:cubicBezTo>
                  <a:cubicBezTo>
                    <a:pt x="169" y="0"/>
                    <a:pt x="169" y="0"/>
                    <a:pt x="169" y="0"/>
                  </a:cubicBezTo>
                  <a:cubicBezTo>
                    <a:pt x="72" y="110"/>
                    <a:pt x="9" y="252"/>
                    <a:pt x="0" y="409"/>
                  </a:cubicBezTo>
                  <a:lnTo>
                    <a:pt x="128" y="40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8" name="Oval 51">
              <a:extLst>
                <a:ext uri="{FF2B5EF4-FFF2-40B4-BE49-F238E27FC236}">
                  <a16:creationId xmlns:a16="http://schemas.microsoft.com/office/drawing/2014/main" id="{4BAA793D-A8E1-723C-AEA0-ECC5497D57C0}"/>
                </a:ext>
              </a:extLst>
            </p:cNvPr>
            <p:cNvSpPr>
              <a:spLocks noChangeArrowheads="1"/>
            </p:cNvSpPr>
            <p:nvPr/>
          </p:nvSpPr>
          <p:spPr bwMode="auto">
            <a:xfrm>
              <a:off x="3830" y="2763"/>
              <a:ext cx="90" cy="9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dirty="0"/>
            </a:p>
          </p:txBody>
        </p:sp>
        <p:sp>
          <p:nvSpPr>
            <p:cNvPr id="49" name="Freeform 52">
              <a:extLst>
                <a:ext uri="{FF2B5EF4-FFF2-40B4-BE49-F238E27FC236}">
                  <a16:creationId xmlns:a16="http://schemas.microsoft.com/office/drawing/2014/main" id="{0566A75B-04D4-E0D0-F7F9-F4013D41FF45}"/>
                </a:ext>
              </a:extLst>
            </p:cNvPr>
            <p:cNvSpPr>
              <a:spLocks/>
            </p:cNvSpPr>
            <p:nvPr/>
          </p:nvSpPr>
          <p:spPr bwMode="auto">
            <a:xfrm>
              <a:off x="3851" y="2694"/>
              <a:ext cx="137" cy="136"/>
            </a:xfrm>
            <a:custGeom>
              <a:avLst/>
              <a:gdLst>
                <a:gd name="T0" fmla="*/ 32 w 137"/>
                <a:gd name="T1" fmla="*/ 136 h 136"/>
                <a:gd name="T2" fmla="*/ 0 w 137"/>
                <a:gd name="T3" fmla="*/ 104 h 136"/>
                <a:gd name="T4" fmla="*/ 105 w 137"/>
                <a:gd name="T5" fmla="*/ 0 h 136"/>
                <a:gd name="T6" fmla="*/ 137 w 137"/>
                <a:gd name="T7" fmla="*/ 32 h 136"/>
                <a:gd name="T8" fmla="*/ 32 w 137"/>
                <a:gd name="T9" fmla="*/ 136 h 136"/>
              </a:gdLst>
              <a:ahLst/>
              <a:cxnLst>
                <a:cxn ang="0">
                  <a:pos x="T0" y="T1"/>
                </a:cxn>
                <a:cxn ang="0">
                  <a:pos x="T2" y="T3"/>
                </a:cxn>
                <a:cxn ang="0">
                  <a:pos x="T4" y="T5"/>
                </a:cxn>
                <a:cxn ang="0">
                  <a:pos x="T6" y="T7"/>
                </a:cxn>
                <a:cxn ang="0">
                  <a:pos x="T8" y="T9"/>
                </a:cxn>
              </a:cxnLst>
              <a:rect l="0" t="0" r="r" b="b"/>
              <a:pathLst>
                <a:path w="137" h="136">
                  <a:moveTo>
                    <a:pt x="32" y="136"/>
                  </a:moveTo>
                  <a:lnTo>
                    <a:pt x="0" y="104"/>
                  </a:lnTo>
                  <a:lnTo>
                    <a:pt x="105" y="0"/>
                  </a:lnTo>
                  <a:lnTo>
                    <a:pt x="137" y="32"/>
                  </a:lnTo>
                  <a:lnTo>
                    <a:pt x="32" y="13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grpSp>
      <p:grpSp>
        <p:nvGrpSpPr>
          <p:cNvPr id="74" name="Group 62">
            <a:extLst>
              <a:ext uri="{FF2B5EF4-FFF2-40B4-BE49-F238E27FC236}">
                <a16:creationId xmlns:a16="http://schemas.microsoft.com/office/drawing/2014/main" id="{55AF682A-B2B4-1A4B-973C-8A0033AB6D0C}"/>
              </a:ext>
            </a:extLst>
          </p:cNvPr>
          <p:cNvGrpSpPr>
            <a:grpSpLocks noChangeAspect="1"/>
          </p:cNvGrpSpPr>
          <p:nvPr/>
        </p:nvGrpSpPr>
        <p:grpSpPr bwMode="auto">
          <a:xfrm>
            <a:off x="9677252" y="2028650"/>
            <a:ext cx="267016" cy="450000"/>
            <a:chOff x="6436" y="2524"/>
            <a:chExt cx="340" cy="573"/>
          </a:xfrm>
        </p:grpSpPr>
        <p:sp>
          <p:nvSpPr>
            <p:cNvPr id="75" name="AutoShape 61">
              <a:extLst>
                <a:ext uri="{FF2B5EF4-FFF2-40B4-BE49-F238E27FC236}">
                  <a16:creationId xmlns:a16="http://schemas.microsoft.com/office/drawing/2014/main" id="{C991941B-9A0B-23E4-AF84-6E922FD7CB6F}"/>
                </a:ext>
              </a:extLst>
            </p:cNvPr>
            <p:cNvSpPr>
              <a:spLocks noChangeAspect="1" noChangeArrowheads="1" noTextEdit="1"/>
            </p:cNvSpPr>
            <p:nvPr/>
          </p:nvSpPr>
          <p:spPr bwMode="auto">
            <a:xfrm>
              <a:off x="6436" y="2524"/>
              <a:ext cx="340" cy="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76" name="Rectangle 63">
              <a:extLst>
                <a:ext uri="{FF2B5EF4-FFF2-40B4-BE49-F238E27FC236}">
                  <a16:creationId xmlns:a16="http://schemas.microsoft.com/office/drawing/2014/main" id="{2E9B3987-F641-D03C-A9FF-2819145F3D6C}"/>
                </a:ext>
              </a:extLst>
            </p:cNvPr>
            <p:cNvSpPr>
              <a:spLocks noChangeArrowheads="1"/>
            </p:cNvSpPr>
            <p:nvPr/>
          </p:nvSpPr>
          <p:spPr bwMode="auto">
            <a:xfrm>
              <a:off x="6436" y="2694"/>
              <a:ext cx="340" cy="248"/>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150"/>
            </a:p>
          </p:txBody>
        </p:sp>
        <p:sp>
          <p:nvSpPr>
            <p:cNvPr id="77" name="Freeform 64">
              <a:extLst>
                <a:ext uri="{FF2B5EF4-FFF2-40B4-BE49-F238E27FC236}">
                  <a16:creationId xmlns:a16="http://schemas.microsoft.com/office/drawing/2014/main" id="{C046F374-9474-BC27-145C-8E1C54F07AF8}"/>
                </a:ext>
              </a:extLst>
            </p:cNvPr>
            <p:cNvSpPr>
              <a:spLocks noEditPoints="1"/>
            </p:cNvSpPr>
            <p:nvPr/>
          </p:nvSpPr>
          <p:spPr bwMode="auto">
            <a:xfrm>
              <a:off x="6476" y="2524"/>
              <a:ext cx="261" cy="379"/>
            </a:xfrm>
            <a:custGeom>
              <a:avLst/>
              <a:gdLst>
                <a:gd name="T0" fmla="*/ 426 w 853"/>
                <a:gd name="T1" fmla="*/ 128 h 1873"/>
                <a:gd name="T2" fmla="*/ 449 w 853"/>
                <a:gd name="T3" fmla="*/ 129 h 1873"/>
                <a:gd name="T4" fmla="*/ 644 w 853"/>
                <a:gd name="T5" fmla="*/ 226 h 1873"/>
                <a:gd name="T6" fmla="*/ 725 w 853"/>
                <a:gd name="T7" fmla="*/ 435 h 1873"/>
                <a:gd name="T8" fmla="*/ 725 w 853"/>
                <a:gd name="T9" fmla="*/ 1446 h 1873"/>
                <a:gd name="T10" fmla="*/ 637 w 853"/>
                <a:gd name="T11" fmla="*/ 1657 h 1873"/>
                <a:gd name="T12" fmla="*/ 426 w 853"/>
                <a:gd name="T13" fmla="*/ 1745 h 1873"/>
                <a:gd name="T14" fmla="*/ 404 w 853"/>
                <a:gd name="T15" fmla="*/ 1744 h 1873"/>
                <a:gd name="T16" fmla="*/ 208 w 853"/>
                <a:gd name="T17" fmla="*/ 1647 h 1873"/>
                <a:gd name="T18" fmla="*/ 128 w 853"/>
                <a:gd name="T19" fmla="*/ 1438 h 1873"/>
                <a:gd name="T20" fmla="*/ 128 w 853"/>
                <a:gd name="T21" fmla="*/ 426 h 1873"/>
                <a:gd name="T22" fmla="*/ 215 w 853"/>
                <a:gd name="T23" fmla="*/ 215 h 1873"/>
                <a:gd name="T24" fmla="*/ 426 w 853"/>
                <a:gd name="T25" fmla="*/ 128 h 1873"/>
                <a:gd name="T26" fmla="*/ 426 w 853"/>
                <a:gd name="T27" fmla="*/ 0 h 1873"/>
                <a:gd name="T28" fmla="*/ 0 w 853"/>
                <a:gd name="T29" fmla="*/ 426 h 1873"/>
                <a:gd name="T30" fmla="*/ 0 w 853"/>
                <a:gd name="T31" fmla="*/ 1438 h 1873"/>
                <a:gd name="T32" fmla="*/ 395 w 853"/>
                <a:gd name="T33" fmla="*/ 1872 h 1873"/>
                <a:gd name="T34" fmla="*/ 426 w 853"/>
                <a:gd name="T35" fmla="*/ 1873 h 1873"/>
                <a:gd name="T36" fmla="*/ 853 w 853"/>
                <a:gd name="T37" fmla="*/ 1446 h 1873"/>
                <a:gd name="T38" fmla="*/ 853 w 853"/>
                <a:gd name="T39" fmla="*/ 435 h 1873"/>
                <a:gd name="T40" fmla="*/ 458 w 853"/>
                <a:gd name="T41" fmla="*/ 1 h 1873"/>
                <a:gd name="T42" fmla="*/ 426 w 853"/>
                <a:gd name="T43" fmla="*/ 0 h 1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3" h="1873">
                  <a:moveTo>
                    <a:pt x="426" y="128"/>
                  </a:moveTo>
                  <a:cubicBezTo>
                    <a:pt x="434" y="128"/>
                    <a:pt x="441" y="128"/>
                    <a:pt x="449" y="129"/>
                  </a:cubicBezTo>
                  <a:cubicBezTo>
                    <a:pt x="523" y="134"/>
                    <a:pt x="593" y="169"/>
                    <a:pt x="644" y="226"/>
                  </a:cubicBezTo>
                  <a:cubicBezTo>
                    <a:pt x="696" y="283"/>
                    <a:pt x="725" y="357"/>
                    <a:pt x="725" y="435"/>
                  </a:cubicBezTo>
                  <a:cubicBezTo>
                    <a:pt x="725" y="1446"/>
                    <a:pt x="725" y="1446"/>
                    <a:pt x="725" y="1446"/>
                  </a:cubicBezTo>
                  <a:cubicBezTo>
                    <a:pt x="725" y="1526"/>
                    <a:pt x="694" y="1601"/>
                    <a:pt x="637" y="1657"/>
                  </a:cubicBezTo>
                  <a:cubicBezTo>
                    <a:pt x="581" y="1714"/>
                    <a:pt x="506" y="1745"/>
                    <a:pt x="426" y="1745"/>
                  </a:cubicBezTo>
                  <a:cubicBezTo>
                    <a:pt x="419" y="1745"/>
                    <a:pt x="411" y="1744"/>
                    <a:pt x="404" y="1744"/>
                  </a:cubicBezTo>
                  <a:cubicBezTo>
                    <a:pt x="329" y="1739"/>
                    <a:pt x="260" y="1704"/>
                    <a:pt x="208" y="1647"/>
                  </a:cubicBezTo>
                  <a:cubicBezTo>
                    <a:pt x="156" y="1590"/>
                    <a:pt x="128" y="1515"/>
                    <a:pt x="128" y="1438"/>
                  </a:cubicBezTo>
                  <a:cubicBezTo>
                    <a:pt x="128" y="426"/>
                    <a:pt x="128" y="426"/>
                    <a:pt x="128" y="426"/>
                  </a:cubicBezTo>
                  <a:cubicBezTo>
                    <a:pt x="128" y="347"/>
                    <a:pt x="159" y="272"/>
                    <a:pt x="215" y="215"/>
                  </a:cubicBezTo>
                  <a:cubicBezTo>
                    <a:pt x="272" y="159"/>
                    <a:pt x="347" y="128"/>
                    <a:pt x="426" y="128"/>
                  </a:cubicBezTo>
                  <a:moveTo>
                    <a:pt x="426" y="0"/>
                  </a:moveTo>
                  <a:cubicBezTo>
                    <a:pt x="191" y="0"/>
                    <a:pt x="0" y="191"/>
                    <a:pt x="0" y="426"/>
                  </a:cubicBezTo>
                  <a:cubicBezTo>
                    <a:pt x="0" y="1438"/>
                    <a:pt x="0" y="1438"/>
                    <a:pt x="0" y="1438"/>
                  </a:cubicBezTo>
                  <a:cubicBezTo>
                    <a:pt x="0" y="1663"/>
                    <a:pt x="170" y="1855"/>
                    <a:pt x="395" y="1872"/>
                  </a:cubicBezTo>
                  <a:cubicBezTo>
                    <a:pt x="405" y="1872"/>
                    <a:pt x="416" y="1873"/>
                    <a:pt x="426" y="1873"/>
                  </a:cubicBezTo>
                  <a:cubicBezTo>
                    <a:pt x="662" y="1873"/>
                    <a:pt x="853" y="1682"/>
                    <a:pt x="853" y="1446"/>
                  </a:cubicBezTo>
                  <a:cubicBezTo>
                    <a:pt x="853" y="435"/>
                    <a:pt x="853" y="435"/>
                    <a:pt x="853" y="435"/>
                  </a:cubicBezTo>
                  <a:cubicBezTo>
                    <a:pt x="853" y="210"/>
                    <a:pt x="682" y="17"/>
                    <a:pt x="458" y="1"/>
                  </a:cubicBezTo>
                  <a:cubicBezTo>
                    <a:pt x="447" y="0"/>
                    <a:pt x="437" y="0"/>
                    <a:pt x="426"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150"/>
            </a:p>
          </p:txBody>
        </p:sp>
        <p:sp>
          <p:nvSpPr>
            <p:cNvPr id="78" name="Freeform 65">
              <a:extLst>
                <a:ext uri="{FF2B5EF4-FFF2-40B4-BE49-F238E27FC236}">
                  <a16:creationId xmlns:a16="http://schemas.microsoft.com/office/drawing/2014/main" id="{E6B662C7-914B-D9F4-041D-8C13E03D2686}"/>
                </a:ext>
              </a:extLst>
            </p:cNvPr>
            <p:cNvSpPr>
              <a:spLocks/>
            </p:cNvSpPr>
            <p:nvPr/>
          </p:nvSpPr>
          <p:spPr bwMode="auto">
            <a:xfrm>
              <a:off x="6567" y="2759"/>
              <a:ext cx="78" cy="78"/>
            </a:xfrm>
            <a:custGeom>
              <a:avLst/>
              <a:gdLst>
                <a:gd name="T0" fmla="*/ 256 w 256"/>
                <a:gd name="T1" fmla="*/ 127 h 256"/>
                <a:gd name="T2" fmla="*/ 256 w 256"/>
                <a:gd name="T3" fmla="*/ 129 h 256"/>
                <a:gd name="T4" fmla="*/ 129 w 256"/>
                <a:gd name="T5" fmla="*/ 256 h 256"/>
                <a:gd name="T6" fmla="*/ 127 w 256"/>
                <a:gd name="T7" fmla="*/ 256 h 256"/>
                <a:gd name="T8" fmla="*/ 0 w 256"/>
                <a:gd name="T9" fmla="*/ 129 h 256"/>
                <a:gd name="T10" fmla="*/ 0 w 256"/>
                <a:gd name="T11" fmla="*/ 127 h 256"/>
                <a:gd name="T12" fmla="*/ 127 w 256"/>
                <a:gd name="T13" fmla="*/ 0 h 256"/>
                <a:gd name="T14" fmla="*/ 129 w 256"/>
                <a:gd name="T15" fmla="*/ 0 h 256"/>
                <a:gd name="T16" fmla="*/ 256 w 256"/>
                <a:gd name="T17" fmla="*/ 12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6" h="256">
                  <a:moveTo>
                    <a:pt x="256" y="127"/>
                  </a:moveTo>
                  <a:cubicBezTo>
                    <a:pt x="256" y="129"/>
                    <a:pt x="256" y="129"/>
                    <a:pt x="256" y="129"/>
                  </a:cubicBezTo>
                  <a:cubicBezTo>
                    <a:pt x="256" y="199"/>
                    <a:pt x="199" y="256"/>
                    <a:pt x="129" y="256"/>
                  </a:cubicBezTo>
                  <a:cubicBezTo>
                    <a:pt x="127" y="256"/>
                    <a:pt x="127" y="256"/>
                    <a:pt x="127" y="256"/>
                  </a:cubicBezTo>
                  <a:cubicBezTo>
                    <a:pt x="57" y="256"/>
                    <a:pt x="0" y="199"/>
                    <a:pt x="0" y="129"/>
                  </a:cubicBezTo>
                  <a:cubicBezTo>
                    <a:pt x="0" y="127"/>
                    <a:pt x="0" y="127"/>
                    <a:pt x="0" y="127"/>
                  </a:cubicBezTo>
                  <a:cubicBezTo>
                    <a:pt x="0" y="57"/>
                    <a:pt x="57" y="0"/>
                    <a:pt x="127" y="0"/>
                  </a:cubicBezTo>
                  <a:cubicBezTo>
                    <a:pt x="129" y="0"/>
                    <a:pt x="129" y="0"/>
                    <a:pt x="129" y="0"/>
                  </a:cubicBezTo>
                  <a:cubicBezTo>
                    <a:pt x="199" y="0"/>
                    <a:pt x="256" y="57"/>
                    <a:pt x="256" y="127"/>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79" name="Freeform 66">
              <a:extLst>
                <a:ext uri="{FF2B5EF4-FFF2-40B4-BE49-F238E27FC236}">
                  <a16:creationId xmlns:a16="http://schemas.microsoft.com/office/drawing/2014/main" id="{B77E2A0C-712F-DBD0-6753-B0DB2BDE5648}"/>
                </a:ext>
              </a:extLst>
            </p:cNvPr>
            <p:cNvSpPr>
              <a:spLocks/>
            </p:cNvSpPr>
            <p:nvPr/>
          </p:nvSpPr>
          <p:spPr bwMode="auto">
            <a:xfrm>
              <a:off x="6586" y="2798"/>
              <a:ext cx="40" cy="92"/>
            </a:xfrm>
            <a:custGeom>
              <a:avLst/>
              <a:gdLst>
                <a:gd name="T0" fmla="*/ 64 w 128"/>
                <a:gd name="T1" fmla="*/ 299 h 299"/>
                <a:gd name="T2" fmla="*/ 63 w 128"/>
                <a:gd name="T3" fmla="*/ 299 h 299"/>
                <a:gd name="T4" fmla="*/ 0 w 128"/>
                <a:gd name="T5" fmla="*/ 236 h 299"/>
                <a:gd name="T6" fmla="*/ 0 w 128"/>
                <a:gd name="T7" fmla="*/ 64 h 299"/>
                <a:gd name="T8" fmla="*/ 63 w 128"/>
                <a:gd name="T9" fmla="*/ 0 h 299"/>
                <a:gd name="T10" fmla="*/ 64 w 128"/>
                <a:gd name="T11" fmla="*/ 0 h 299"/>
                <a:gd name="T12" fmla="*/ 128 w 128"/>
                <a:gd name="T13" fmla="*/ 64 h 299"/>
                <a:gd name="T14" fmla="*/ 128 w 128"/>
                <a:gd name="T15" fmla="*/ 236 h 299"/>
                <a:gd name="T16" fmla="*/ 64 w 128"/>
                <a:gd name="T17" fmla="*/ 29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299">
                  <a:moveTo>
                    <a:pt x="64" y="299"/>
                  </a:moveTo>
                  <a:cubicBezTo>
                    <a:pt x="63" y="299"/>
                    <a:pt x="63" y="299"/>
                    <a:pt x="63" y="299"/>
                  </a:cubicBezTo>
                  <a:cubicBezTo>
                    <a:pt x="28" y="299"/>
                    <a:pt x="0" y="271"/>
                    <a:pt x="0" y="236"/>
                  </a:cubicBezTo>
                  <a:cubicBezTo>
                    <a:pt x="0" y="64"/>
                    <a:pt x="0" y="64"/>
                    <a:pt x="0" y="64"/>
                  </a:cubicBezTo>
                  <a:cubicBezTo>
                    <a:pt x="0" y="29"/>
                    <a:pt x="28" y="0"/>
                    <a:pt x="63" y="0"/>
                  </a:cubicBezTo>
                  <a:cubicBezTo>
                    <a:pt x="64" y="0"/>
                    <a:pt x="64" y="0"/>
                    <a:pt x="64" y="0"/>
                  </a:cubicBezTo>
                  <a:cubicBezTo>
                    <a:pt x="100" y="0"/>
                    <a:pt x="128" y="29"/>
                    <a:pt x="128" y="64"/>
                  </a:cubicBezTo>
                  <a:cubicBezTo>
                    <a:pt x="128" y="236"/>
                    <a:pt x="128" y="236"/>
                    <a:pt x="128" y="236"/>
                  </a:cubicBezTo>
                  <a:cubicBezTo>
                    <a:pt x="128" y="271"/>
                    <a:pt x="100" y="299"/>
                    <a:pt x="64" y="299"/>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grpSp>
      <p:grpSp>
        <p:nvGrpSpPr>
          <p:cNvPr id="80" name="Group 79">
            <a:extLst>
              <a:ext uri="{FF2B5EF4-FFF2-40B4-BE49-F238E27FC236}">
                <a16:creationId xmlns:a16="http://schemas.microsoft.com/office/drawing/2014/main" id="{821551D5-3AEA-48DD-6C48-CC586B093E6D}"/>
              </a:ext>
            </a:extLst>
          </p:cNvPr>
          <p:cNvGrpSpPr/>
          <p:nvPr/>
        </p:nvGrpSpPr>
        <p:grpSpPr>
          <a:xfrm>
            <a:off x="7406572" y="1982980"/>
            <a:ext cx="450000" cy="450000"/>
            <a:chOff x="8038192" y="2535506"/>
            <a:chExt cx="872835" cy="914400"/>
          </a:xfrm>
        </p:grpSpPr>
        <p:sp>
          <p:nvSpPr>
            <p:cNvPr id="81" name="Graphic 4" descr="Badge Tick with solid fill">
              <a:extLst>
                <a:ext uri="{FF2B5EF4-FFF2-40B4-BE49-F238E27FC236}">
                  <a16:creationId xmlns:a16="http://schemas.microsoft.com/office/drawing/2014/main" id="{31DB05DC-C375-AB71-3A95-C3A8CC26A437}"/>
                </a:ext>
              </a:extLst>
            </p:cNvPr>
            <p:cNvSpPr/>
            <p:nvPr/>
          </p:nvSpPr>
          <p:spPr>
            <a:xfrm>
              <a:off x="8203588" y="2708773"/>
              <a:ext cx="542048" cy="567865"/>
            </a:xfrm>
            <a:custGeom>
              <a:avLst/>
              <a:gdLst>
                <a:gd name="connsiteX0" fmla="*/ 219075 w 438149"/>
                <a:gd name="connsiteY0" fmla="*/ 0 h 438150"/>
                <a:gd name="connsiteX1" fmla="*/ 0 w 438149"/>
                <a:gd name="connsiteY1" fmla="*/ 219075 h 438150"/>
                <a:gd name="connsiteX2" fmla="*/ 219075 w 438149"/>
                <a:gd name="connsiteY2" fmla="*/ 438150 h 438150"/>
                <a:gd name="connsiteX3" fmla="*/ 438150 w 438149"/>
                <a:gd name="connsiteY3" fmla="*/ 219075 h 438150"/>
                <a:gd name="connsiteX4" fmla="*/ 219075 w 438149"/>
                <a:gd name="connsiteY4" fmla="*/ 0 h 438150"/>
                <a:gd name="connsiteX5" fmla="*/ 187928 w 438149"/>
                <a:gd name="connsiteY5" fmla="*/ 308267 h 438150"/>
                <a:gd name="connsiteX6" fmla="*/ 92459 w 438149"/>
                <a:gd name="connsiteY6" fmla="*/ 212789 h 438150"/>
                <a:gd name="connsiteX7" fmla="*/ 124901 w 438149"/>
                <a:gd name="connsiteY7" fmla="*/ 180346 h 438150"/>
                <a:gd name="connsiteX8" fmla="*/ 187928 w 438149"/>
                <a:gd name="connsiteY8" fmla="*/ 243373 h 438150"/>
                <a:gd name="connsiteX9" fmla="*/ 317011 w 438149"/>
                <a:gd name="connsiteY9" fmla="*/ 114300 h 438150"/>
                <a:gd name="connsiteX10" fmla="*/ 349453 w 438149"/>
                <a:gd name="connsiteY10" fmla="*/ 146742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149" h="438150">
                  <a:moveTo>
                    <a:pt x="219075" y="0"/>
                  </a:moveTo>
                  <a:cubicBezTo>
                    <a:pt x="98084" y="0"/>
                    <a:pt x="0" y="98084"/>
                    <a:pt x="0" y="219075"/>
                  </a:cubicBezTo>
                  <a:cubicBezTo>
                    <a:pt x="0" y="340066"/>
                    <a:pt x="98084" y="438150"/>
                    <a:pt x="219075" y="438150"/>
                  </a:cubicBezTo>
                  <a:cubicBezTo>
                    <a:pt x="340067" y="438150"/>
                    <a:pt x="438150" y="340066"/>
                    <a:pt x="438150" y="219075"/>
                  </a:cubicBezTo>
                  <a:cubicBezTo>
                    <a:pt x="438014" y="98140"/>
                    <a:pt x="340010" y="136"/>
                    <a:pt x="219075" y="0"/>
                  </a:cubicBezTo>
                  <a:close/>
                  <a:moveTo>
                    <a:pt x="187928" y="308267"/>
                  </a:moveTo>
                  <a:lnTo>
                    <a:pt x="92459" y="212789"/>
                  </a:lnTo>
                  <a:lnTo>
                    <a:pt x="124901" y="180346"/>
                  </a:lnTo>
                  <a:lnTo>
                    <a:pt x="187928" y="243373"/>
                  </a:lnTo>
                  <a:lnTo>
                    <a:pt x="317011" y="114300"/>
                  </a:lnTo>
                  <a:lnTo>
                    <a:pt x="349453" y="146742"/>
                  </a:lnTo>
                  <a:close/>
                </a:path>
              </a:pathLst>
            </a:custGeom>
            <a:solidFill>
              <a:srgbClr val="0078D4"/>
            </a:solidFill>
            <a:ln w="9525" cap="flat">
              <a:noFill/>
              <a:prstDash val="solid"/>
              <a:miter/>
            </a:ln>
          </p:spPr>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82" name="Graphic 4" descr="Badge Tick with solid fill">
              <a:extLst>
                <a:ext uri="{FF2B5EF4-FFF2-40B4-BE49-F238E27FC236}">
                  <a16:creationId xmlns:a16="http://schemas.microsoft.com/office/drawing/2014/main" id="{9F7DE6E8-902D-E3A4-5E8D-D681A37AE452}"/>
                </a:ext>
              </a:extLst>
            </p:cNvPr>
            <p:cNvSpPr/>
            <p:nvPr/>
          </p:nvSpPr>
          <p:spPr>
            <a:xfrm>
              <a:off x="8038192" y="2535506"/>
              <a:ext cx="872835" cy="914400"/>
            </a:xfrm>
            <a:custGeom>
              <a:avLst/>
              <a:gdLst>
                <a:gd name="connsiteX0" fmla="*/ 677762 w 705532"/>
                <a:gd name="connsiteY0" fmla="*/ 364812 h 705526"/>
                <a:gd name="connsiteX1" fmla="*/ 677762 w 705532"/>
                <a:gd name="connsiteY1" fmla="*/ 340714 h 705526"/>
                <a:gd name="connsiteX2" fmla="*/ 701232 w 705532"/>
                <a:gd name="connsiteY2" fmla="*/ 311958 h 705526"/>
                <a:gd name="connsiteX3" fmla="*/ 698533 w 705532"/>
                <a:gd name="connsiteY3" fmla="*/ 285153 h 705526"/>
                <a:gd name="connsiteX4" fmla="*/ 696793 w 705532"/>
                <a:gd name="connsiteY4" fmla="*/ 283888 h 705526"/>
                <a:gd name="connsiteX5" fmla="*/ 665580 w 705532"/>
                <a:gd name="connsiteY5" fmla="*/ 263790 h 705526"/>
                <a:gd name="connsiteX6" fmla="*/ 658131 w 705532"/>
                <a:gd name="connsiteY6" fmla="*/ 240882 h 705526"/>
                <a:gd name="connsiteX7" fmla="*/ 671571 w 705532"/>
                <a:gd name="connsiteY7" fmla="*/ 206269 h 705526"/>
                <a:gd name="connsiteX8" fmla="*/ 660712 w 705532"/>
                <a:gd name="connsiteY8" fmla="*/ 181613 h 705526"/>
                <a:gd name="connsiteX9" fmla="*/ 658674 w 705532"/>
                <a:gd name="connsiteY9" fmla="*/ 180951 h 705526"/>
                <a:gd name="connsiteX10" fmla="*/ 622774 w 705532"/>
                <a:gd name="connsiteY10" fmla="*/ 171483 h 705526"/>
                <a:gd name="connsiteX11" fmla="*/ 608611 w 705532"/>
                <a:gd name="connsiteY11" fmla="*/ 151995 h 705526"/>
                <a:gd name="connsiteX12" fmla="*/ 610697 w 705532"/>
                <a:gd name="connsiteY12" fmla="*/ 114924 h 705526"/>
                <a:gd name="connsiteX13" fmla="*/ 592745 w 705532"/>
                <a:gd name="connsiteY13" fmla="*/ 94836 h 705526"/>
                <a:gd name="connsiteX14" fmla="*/ 590608 w 705532"/>
                <a:gd name="connsiteY14" fmla="*/ 94836 h 705526"/>
                <a:gd name="connsiteX15" fmla="*/ 553537 w 705532"/>
                <a:gd name="connsiteY15" fmla="*/ 96922 h 705526"/>
                <a:gd name="connsiteX16" fmla="*/ 534049 w 705532"/>
                <a:gd name="connsiteY16" fmla="*/ 82758 h 705526"/>
                <a:gd name="connsiteX17" fmla="*/ 524581 w 705532"/>
                <a:gd name="connsiteY17" fmla="*/ 46858 h 705526"/>
                <a:gd name="connsiteX18" fmla="*/ 501301 w 705532"/>
                <a:gd name="connsiteY18" fmla="*/ 33299 h 705526"/>
                <a:gd name="connsiteX19" fmla="*/ 499264 w 705532"/>
                <a:gd name="connsiteY19" fmla="*/ 33961 h 705526"/>
                <a:gd name="connsiteX20" fmla="*/ 464650 w 705532"/>
                <a:gd name="connsiteY20" fmla="*/ 47401 h 705526"/>
                <a:gd name="connsiteX21" fmla="*/ 441742 w 705532"/>
                <a:gd name="connsiteY21" fmla="*/ 39953 h 705526"/>
                <a:gd name="connsiteX22" fmla="*/ 421644 w 705532"/>
                <a:gd name="connsiteY22" fmla="*/ 8739 h 705526"/>
                <a:gd name="connsiteX23" fmla="*/ 395315 w 705532"/>
                <a:gd name="connsiteY23" fmla="*/ 3036 h 705526"/>
                <a:gd name="connsiteX24" fmla="*/ 393574 w 705532"/>
                <a:gd name="connsiteY24" fmla="*/ 4300 h 705526"/>
                <a:gd name="connsiteX25" fmla="*/ 364818 w 705532"/>
                <a:gd name="connsiteY25" fmla="*/ 27770 h 705526"/>
                <a:gd name="connsiteX26" fmla="*/ 340720 w 705532"/>
                <a:gd name="connsiteY26" fmla="*/ 27770 h 705526"/>
                <a:gd name="connsiteX27" fmla="*/ 311964 w 705532"/>
                <a:gd name="connsiteY27" fmla="*/ 4300 h 705526"/>
                <a:gd name="connsiteX28" fmla="*/ 285159 w 705532"/>
                <a:gd name="connsiteY28" fmla="*/ 6999 h 705526"/>
                <a:gd name="connsiteX29" fmla="*/ 283894 w 705532"/>
                <a:gd name="connsiteY29" fmla="*/ 8739 h 705526"/>
                <a:gd name="connsiteX30" fmla="*/ 263796 w 705532"/>
                <a:gd name="connsiteY30" fmla="*/ 39953 h 705526"/>
                <a:gd name="connsiteX31" fmla="*/ 240889 w 705532"/>
                <a:gd name="connsiteY31" fmla="*/ 47401 h 705526"/>
                <a:gd name="connsiteX32" fmla="*/ 206275 w 705532"/>
                <a:gd name="connsiteY32" fmla="*/ 33961 h 705526"/>
                <a:gd name="connsiteX33" fmla="*/ 181619 w 705532"/>
                <a:gd name="connsiteY33" fmla="*/ 44821 h 705526"/>
                <a:gd name="connsiteX34" fmla="*/ 180957 w 705532"/>
                <a:gd name="connsiteY34" fmla="*/ 46858 h 705526"/>
                <a:gd name="connsiteX35" fmla="*/ 171489 w 705532"/>
                <a:gd name="connsiteY35" fmla="*/ 82758 h 705526"/>
                <a:gd name="connsiteX36" fmla="*/ 152001 w 705532"/>
                <a:gd name="connsiteY36" fmla="*/ 96922 h 705526"/>
                <a:gd name="connsiteX37" fmla="*/ 114930 w 705532"/>
                <a:gd name="connsiteY37" fmla="*/ 94836 h 705526"/>
                <a:gd name="connsiteX38" fmla="*/ 94842 w 705532"/>
                <a:gd name="connsiteY38" fmla="*/ 112787 h 705526"/>
                <a:gd name="connsiteX39" fmla="*/ 94842 w 705532"/>
                <a:gd name="connsiteY39" fmla="*/ 114924 h 705526"/>
                <a:gd name="connsiteX40" fmla="*/ 96928 w 705532"/>
                <a:gd name="connsiteY40" fmla="*/ 151995 h 705526"/>
                <a:gd name="connsiteX41" fmla="*/ 82764 w 705532"/>
                <a:gd name="connsiteY41" fmla="*/ 171483 h 705526"/>
                <a:gd name="connsiteX42" fmla="*/ 46864 w 705532"/>
                <a:gd name="connsiteY42" fmla="*/ 180951 h 705526"/>
                <a:gd name="connsiteX43" fmla="*/ 33305 w 705532"/>
                <a:gd name="connsiteY43" fmla="*/ 204231 h 705526"/>
                <a:gd name="connsiteX44" fmla="*/ 33967 w 705532"/>
                <a:gd name="connsiteY44" fmla="*/ 206269 h 705526"/>
                <a:gd name="connsiteX45" fmla="*/ 47407 w 705532"/>
                <a:gd name="connsiteY45" fmla="*/ 240882 h 705526"/>
                <a:gd name="connsiteX46" fmla="*/ 39959 w 705532"/>
                <a:gd name="connsiteY46" fmla="*/ 263790 h 705526"/>
                <a:gd name="connsiteX47" fmla="*/ 8745 w 705532"/>
                <a:gd name="connsiteY47" fmla="*/ 283888 h 705526"/>
                <a:gd name="connsiteX48" fmla="*/ 3031 w 705532"/>
                <a:gd name="connsiteY48" fmla="*/ 310216 h 705526"/>
                <a:gd name="connsiteX49" fmla="*/ 4297 w 705532"/>
                <a:gd name="connsiteY49" fmla="*/ 311958 h 705526"/>
                <a:gd name="connsiteX50" fmla="*/ 27776 w 705532"/>
                <a:gd name="connsiteY50" fmla="*/ 340714 h 705526"/>
                <a:gd name="connsiteX51" fmla="*/ 27776 w 705532"/>
                <a:gd name="connsiteY51" fmla="*/ 364812 h 705526"/>
                <a:gd name="connsiteX52" fmla="*/ 4297 w 705532"/>
                <a:gd name="connsiteY52" fmla="*/ 393568 h 705526"/>
                <a:gd name="connsiteX53" fmla="*/ 7003 w 705532"/>
                <a:gd name="connsiteY53" fmla="*/ 420372 h 705526"/>
                <a:gd name="connsiteX54" fmla="*/ 8745 w 705532"/>
                <a:gd name="connsiteY54" fmla="*/ 421638 h 705526"/>
                <a:gd name="connsiteX55" fmla="*/ 39959 w 705532"/>
                <a:gd name="connsiteY55" fmla="*/ 441736 h 705526"/>
                <a:gd name="connsiteX56" fmla="*/ 47407 w 705532"/>
                <a:gd name="connsiteY56" fmla="*/ 464644 h 705526"/>
                <a:gd name="connsiteX57" fmla="*/ 33967 w 705532"/>
                <a:gd name="connsiteY57" fmla="*/ 499258 h 705526"/>
                <a:gd name="connsiteX58" fmla="*/ 44827 w 705532"/>
                <a:gd name="connsiteY58" fmla="*/ 523913 h 705526"/>
                <a:gd name="connsiteX59" fmla="*/ 46864 w 705532"/>
                <a:gd name="connsiteY59" fmla="*/ 524575 h 705526"/>
                <a:gd name="connsiteX60" fmla="*/ 82764 w 705532"/>
                <a:gd name="connsiteY60" fmla="*/ 534043 h 705526"/>
                <a:gd name="connsiteX61" fmla="*/ 96928 w 705532"/>
                <a:gd name="connsiteY61" fmla="*/ 553531 h 705526"/>
                <a:gd name="connsiteX62" fmla="*/ 94842 w 705532"/>
                <a:gd name="connsiteY62" fmla="*/ 590602 h 705526"/>
                <a:gd name="connsiteX63" fmla="*/ 112793 w 705532"/>
                <a:gd name="connsiteY63" fmla="*/ 610691 h 705526"/>
                <a:gd name="connsiteX64" fmla="*/ 114930 w 705532"/>
                <a:gd name="connsiteY64" fmla="*/ 610691 h 705526"/>
                <a:gd name="connsiteX65" fmla="*/ 152001 w 705532"/>
                <a:gd name="connsiteY65" fmla="*/ 608605 h 705526"/>
                <a:gd name="connsiteX66" fmla="*/ 171489 w 705532"/>
                <a:gd name="connsiteY66" fmla="*/ 622768 h 705526"/>
                <a:gd name="connsiteX67" fmla="*/ 180957 w 705532"/>
                <a:gd name="connsiteY67" fmla="*/ 658668 h 705526"/>
                <a:gd name="connsiteX68" fmla="*/ 204237 w 705532"/>
                <a:gd name="connsiteY68" fmla="*/ 672227 h 705526"/>
                <a:gd name="connsiteX69" fmla="*/ 206275 w 705532"/>
                <a:gd name="connsiteY69" fmla="*/ 671565 h 705526"/>
                <a:gd name="connsiteX70" fmla="*/ 240889 w 705532"/>
                <a:gd name="connsiteY70" fmla="*/ 658125 h 705526"/>
                <a:gd name="connsiteX71" fmla="*/ 263796 w 705532"/>
                <a:gd name="connsiteY71" fmla="*/ 665574 h 705526"/>
                <a:gd name="connsiteX72" fmla="*/ 283894 w 705532"/>
                <a:gd name="connsiteY72" fmla="*/ 696787 h 705526"/>
                <a:gd name="connsiteX73" fmla="*/ 310224 w 705532"/>
                <a:gd name="connsiteY73" fmla="*/ 702491 h 705526"/>
                <a:gd name="connsiteX74" fmla="*/ 311964 w 705532"/>
                <a:gd name="connsiteY74" fmla="*/ 701226 h 705526"/>
                <a:gd name="connsiteX75" fmla="*/ 340720 w 705532"/>
                <a:gd name="connsiteY75" fmla="*/ 677756 h 705526"/>
                <a:gd name="connsiteX76" fmla="*/ 364818 w 705532"/>
                <a:gd name="connsiteY76" fmla="*/ 677756 h 705526"/>
                <a:gd name="connsiteX77" fmla="*/ 393574 w 705532"/>
                <a:gd name="connsiteY77" fmla="*/ 701226 h 705526"/>
                <a:gd name="connsiteX78" fmla="*/ 420380 w 705532"/>
                <a:gd name="connsiteY78" fmla="*/ 698527 h 705526"/>
                <a:gd name="connsiteX79" fmla="*/ 421644 w 705532"/>
                <a:gd name="connsiteY79" fmla="*/ 696787 h 705526"/>
                <a:gd name="connsiteX80" fmla="*/ 441742 w 705532"/>
                <a:gd name="connsiteY80" fmla="*/ 665574 h 705526"/>
                <a:gd name="connsiteX81" fmla="*/ 464650 w 705532"/>
                <a:gd name="connsiteY81" fmla="*/ 658125 h 705526"/>
                <a:gd name="connsiteX82" fmla="*/ 499264 w 705532"/>
                <a:gd name="connsiteY82" fmla="*/ 671565 h 705526"/>
                <a:gd name="connsiteX83" fmla="*/ 523919 w 705532"/>
                <a:gd name="connsiteY83" fmla="*/ 660705 h 705526"/>
                <a:gd name="connsiteX84" fmla="*/ 524581 w 705532"/>
                <a:gd name="connsiteY84" fmla="*/ 658668 h 705526"/>
                <a:gd name="connsiteX85" fmla="*/ 534049 w 705532"/>
                <a:gd name="connsiteY85" fmla="*/ 622768 h 705526"/>
                <a:gd name="connsiteX86" fmla="*/ 553537 w 705532"/>
                <a:gd name="connsiteY86" fmla="*/ 608605 h 705526"/>
                <a:gd name="connsiteX87" fmla="*/ 590608 w 705532"/>
                <a:gd name="connsiteY87" fmla="*/ 610691 h 705526"/>
                <a:gd name="connsiteX88" fmla="*/ 610697 w 705532"/>
                <a:gd name="connsiteY88" fmla="*/ 592739 h 705526"/>
                <a:gd name="connsiteX89" fmla="*/ 610697 w 705532"/>
                <a:gd name="connsiteY89" fmla="*/ 590602 h 705526"/>
                <a:gd name="connsiteX90" fmla="*/ 608611 w 705532"/>
                <a:gd name="connsiteY90" fmla="*/ 553531 h 705526"/>
                <a:gd name="connsiteX91" fmla="*/ 622774 w 705532"/>
                <a:gd name="connsiteY91" fmla="*/ 534043 h 705526"/>
                <a:gd name="connsiteX92" fmla="*/ 658674 w 705532"/>
                <a:gd name="connsiteY92" fmla="*/ 524575 h 705526"/>
                <a:gd name="connsiteX93" fmla="*/ 672233 w 705532"/>
                <a:gd name="connsiteY93" fmla="*/ 501295 h 705526"/>
                <a:gd name="connsiteX94" fmla="*/ 671571 w 705532"/>
                <a:gd name="connsiteY94" fmla="*/ 499258 h 705526"/>
                <a:gd name="connsiteX95" fmla="*/ 658131 w 705532"/>
                <a:gd name="connsiteY95" fmla="*/ 464644 h 705526"/>
                <a:gd name="connsiteX96" fmla="*/ 665580 w 705532"/>
                <a:gd name="connsiteY96" fmla="*/ 441736 h 705526"/>
                <a:gd name="connsiteX97" fmla="*/ 696793 w 705532"/>
                <a:gd name="connsiteY97" fmla="*/ 421638 h 705526"/>
                <a:gd name="connsiteX98" fmla="*/ 702497 w 705532"/>
                <a:gd name="connsiteY98" fmla="*/ 395308 h 705526"/>
                <a:gd name="connsiteX99" fmla="*/ 701232 w 705532"/>
                <a:gd name="connsiteY99" fmla="*/ 393568 h 705526"/>
                <a:gd name="connsiteX100" fmla="*/ 352769 w 705532"/>
                <a:gd name="connsiteY100" fmla="*/ 600413 h 705526"/>
                <a:gd name="connsiteX101" fmla="*/ 105119 w 705532"/>
                <a:gd name="connsiteY101" fmla="*/ 352763 h 705526"/>
                <a:gd name="connsiteX102" fmla="*/ 352769 w 705532"/>
                <a:gd name="connsiteY102" fmla="*/ 105113 h 705526"/>
                <a:gd name="connsiteX103" fmla="*/ 600419 w 705532"/>
                <a:gd name="connsiteY103" fmla="*/ 352763 h 705526"/>
                <a:gd name="connsiteX104" fmla="*/ 352769 w 705532"/>
                <a:gd name="connsiteY104" fmla="*/ 600413 h 705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705532" h="705526">
                  <a:moveTo>
                    <a:pt x="677762" y="364812"/>
                  </a:moveTo>
                  <a:cubicBezTo>
                    <a:pt x="672036" y="357800"/>
                    <a:pt x="672036" y="347726"/>
                    <a:pt x="677762" y="340714"/>
                  </a:cubicBezTo>
                  <a:lnTo>
                    <a:pt x="701232" y="311958"/>
                  </a:lnTo>
                  <a:cubicBezTo>
                    <a:pt x="707889" y="303810"/>
                    <a:pt x="706680" y="291810"/>
                    <a:pt x="698533" y="285153"/>
                  </a:cubicBezTo>
                  <a:cubicBezTo>
                    <a:pt x="697977" y="284698"/>
                    <a:pt x="697396" y="284276"/>
                    <a:pt x="696793" y="283888"/>
                  </a:cubicBezTo>
                  <a:lnTo>
                    <a:pt x="665580" y="263790"/>
                  </a:lnTo>
                  <a:cubicBezTo>
                    <a:pt x="657971" y="258892"/>
                    <a:pt x="654858" y="249318"/>
                    <a:pt x="658131" y="240882"/>
                  </a:cubicBezTo>
                  <a:lnTo>
                    <a:pt x="671571" y="206269"/>
                  </a:lnTo>
                  <a:cubicBezTo>
                    <a:pt x="675381" y="196462"/>
                    <a:pt x="670518" y="185423"/>
                    <a:pt x="660712" y="181613"/>
                  </a:cubicBezTo>
                  <a:cubicBezTo>
                    <a:pt x="660046" y="181355"/>
                    <a:pt x="659366" y="181133"/>
                    <a:pt x="658674" y="180951"/>
                  </a:cubicBezTo>
                  <a:lnTo>
                    <a:pt x="622774" y="171483"/>
                  </a:lnTo>
                  <a:cubicBezTo>
                    <a:pt x="614024" y="169176"/>
                    <a:pt x="608104" y="161031"/>
                    <a:pt x="608611" y="151995"/>
                  </a:cubicBezTo>
                  <a:lnTo>
                    <a:pt x="610697" y="114924"/>
                  </a:lnTo>
                  <a:cubicBezTo>
                    <a:pt x="611286" y="104420"/>
                    <a:pt x="603249" y="95425"/>
                    <a:pt x="592745" y="94836"/>
                  </a:cubicBezTo>
                  <a:cubicBezTo>
                    <a:pt x="592033" y="94796"/>
                    <a:pt x="591320" y="94796"/>
                    <a:pt x="590608" y="94836"/>
                  </a:cubicBezTo>
                  <a:lnTo>
                    <a:pt x="553537" y="96922"/>
                  </a:lnTo>
                  <a:cubicBezTo>
                    <a:pt x="544502" y="97428"/>
                    <a:pt x="536356" y="91508"/>
                    <a:pt x="534049" y="82758"/>
                  </a:cubicBezTo>
                  <a:lnTo>
                    <a:pt x="524581" y="46858"/>
                  </a:lnTo>
                  <a:cubicBezTo>
                    <a:pt x="521897" y="36685"/>
                    <a:pt x="511474" y="30615"/>
                    <a:pt x="501301" y="33299"/>
                  </a:cubicBezTo>
                  <a:cubicBezTo>
                    <a:pt x="500611" y="33481"/>
                    <a:pt x="499930" y="33702"/>
                    <a:pt x="499264" y="33961"/>
                  </a:cubicBezTo>
                  <a:lnTo>
                    <a:pt x="464650" y="47401"/>
                  </a:lnTo>
                  <a:cubicBezTo>
                    <a:pt x="456214" y="50674"/>
                    <a:pt x="446640" y="47560"/>
                    <a:pt x="441742" y="39953"/>
                  </a:cubicBezTo>
                  <a:lnTo>
                    <a:pt x="421644" y="8739"/>
                  </a:lnTo>
                  <a:cubicBezTo>
                    <a:pt x="415949" y="-107"/>
                    <a:pt x="404160" y="-2660"/>
                    <a:pt x="395315" y="3036"/>
                  </a:cubicBezTo>
                  <a:cubicBezTo>
                    <a:pt x="394711" y="3424"/>
                    <a:pt x="394130" y="3846"/>
                    <a:pt x="393574" y="4300"/>
                  </a:cubicBezTo>
                  <a:lnTo>
                    <a:pt x="364818" y="27770"/>
                  </a:lnTo>
                  <a:cubicBezTo>
                    <a:pt x="357806" y="33496"/>
                    <a:pt x="347732" y="33496"/>
                    <a:pt x="340720" y="27770"/>
                  </a:cubicBezTo>
                  <a:lnTo>
                    <a:pt x="311964" y="4300"/>
                  </a:lnTo>
                  <a:cubicBezTo>
                    <a:pt x="303816" y="-2357"/>
                    <a:pt x="291816" y="-1148"/>
                    <a:pt x="285159" y="6999"/>
                  </a:cubicBezTo>
                  <a:cubicBezTo>
                    <a:pt x="284705" y="7555"/>
                    <a:pt x="284283" y="8136"/>
                    <a:pt x="283894" y="8739"/>
                  </a:cubicBezTo>
                  <a:lnTo>
                    <a:pt x="263796" y="39953"/>
                  </a:lnTo>
                  <a:cubicBezTo>
                    <a:pt x="258898" y="47560"/>
                    <a:pt x="249324" y="50674"/>
                    <a:pt x="240889" y="47401"/>
                  </a:cubicBezTo>
                  <a:lnTo>
                    <a:pt x="206275" y="33961"/>
                  </a:lnTo>
                  <a:cubicBezTo>
                    <a:pt x="196468" y="30151"/>
                    <a:pt x="185429" y="35014"/>
                    <a:pt x="181619" y="44821"/>
                  </a:cubicBezTo>
                  <a:cubicBezTo>
                    <a:pt x="181361" y="45487"/>
                    <a:pt x="181139" y="46167"/>
                    <a:pt x="180957" y="46858"/>
                  </a:cubicBezTo>
                  <a:lnTo>
                    <a:pt x="171489" y="82758"/>
                  </a:lnTo>
                  <a:cubicBezTo>
                    <a:pt x="169182" y="91508"/>
                    <a:pt x="161037" y="97428"/>
                    <a:pt x="152001" y="96922"/>
                  </a:cubicBezTo>
                  <a:lnTo>
                    <a:pt x="114930" y="94836"/>
                  </a:lnTo>
                  <a:cubicBezTo>
                    <a:pt x="104426" y="94246"/>
                    <a:pt x="95431" y="102283"/>
                    <a:pt x="94842" y="112787"/>
                  </a:cubicBezTo>
                  <a:cubicBezTo>
                    <a:pt x="94802" y="113499"/>
                    <a:pt x="94802" y="114212"/>
                    <a:pt x="94842" y="114924"/>
                  </a:cubicBezTo>
                  <a:lnTo>
                    <a:pt x="96928" y="151995"/>
                  </a:lnTo>
                  <a:cubicBezTo>
                    <a:pt x="97434" y="161031"/>
                    <a:pt x="91515" y="169176"/>
                    <a:pt x="82764" y="171483"/>
                  </a:cubicBezTo>
                  <a:lnTo>
                    <a:pt x="46864" y="180951"/>
                  </a:lnTo>
                  <a:cubicBezTo>
                    <a:pt x="36692" y="183635"/>
                    <a:pt x="30621" y="194058"/>
                    <a:pt x="33305" y="204231"/>
                  </a:cubicBezTo>
                  <a:cubicBezTo>
                    <a:pt x="33487" y="204922"/>
                    <a:pt x="33708" y="205603"/>
                    <a:pt x="33967" y="206269"/>
                  </a:cubicBezTo>
                  <a:lnTo>
                    <a:pt x="47407" y="240882"/>
                  </a:lnTo>
                  <a:cubicBezTo>
                    <a:pt x="50680" y="249319"/>
                    <a:pt x="47566" y="258892"/>
                    <a:pt x="39959" y="263790"/>
                  </a:cubicBezTo>
                  <a:lnTo>
                    <a:pt x="8745" y="283888"/>
                  </a:lnTo>
                  <a:cubicBezTo>
                    <a:pt x="-103" y="289580"/>
                    <a:pt x="-2661" y="301368"/>
                    <a:pt x="3031" y="310216"/>
                  </a:cubicBezTo>
                  <a:cubicBezTo>
                    <a:pt x="3420" y="310820"/>
                    <a:pt x="3843" y="311402"/>
                    <a:pt x="4297" y="311958"/>
                  </a:cubicBezTo>
                  <a:lnTo>
                    <a:pt x="27776" y="340714"/>
                  </a:lnTo>
                  <a:cubicBezTo>
                    <a:pt x="33503" y="347726"/>
                    <a:pt x="33503" y="357800"/>
                    <a:pt x="27776" y="364812"/>
                  </a:cubicBezTo>
                  <a:lnTo>
                    <a:pt x="4297" y="393568"/>
                  </a:lnTo>
                  <a:cubicBezTo>
                    <a:pt x="-2358" y="401717"/>
                    <a:pt x="-1146" y="413718"/>
                    <a:pt x="7003" y="420372"/>
                  </a:cubicBezTo>
                  <a:cubicBezTo>
                    <a:pt x="7559" y="420827"/>
                    <a:pt x="8141" y="421250"/>
                    <a:pt x="8745" y="421638"/>
                  </a:cubicBezTo>
                  <a:lnTo>
                    <a:pt x="39959" y="441736"/>
                  </a:lnTo>
                  <a:cubicBezTo>
                    <a:pt x="47566" y="446634"/>
                    <a:pt x="50680" y="456208"/>
                    <a:pt x="47407" y="464644"/>
                  </a:cubicBezTo>
                  <a:lnTo>
                    <a:pt x="33967" y="499258"/>
                  </a:lnTo>
                  <a:cubicBezTo>
                    <a:pt x="30157" y="509064"/>
                    <a:pt x="35020" y="520103"/>
                    <a:pt x="44827" y="523913"/>
                  </a:cubicBezTo>
                  <a:cubicBezTo>
                    <a:pt x="45493" y="524171"/>
                    <a:pt x="46173" y="524393"/>
                    <a:pt x="46864" y="524575"/>
                  </a:cubicBezTo>
                  <a:lnTo>
                    <a:pt x="82764" y="534043"/>
                  </a:lnTo>
                  <a:cubicBezTo>
                    <a:pt x="91515" y="536350"/>
                    <a:pt x="97434" y="544496"/>
                    <a:pt x="96928" y="553531"/>
                  </a:cubicBezTo>
                  <a:lnTo>
                    <a:pt x="94842" y="590602"/>
                  </a:lnTo>
                  <a:cubicBezTo>
                    <a:pt x="94252" y="601106"/>
                    <a:pt x="102289" y="610101"/>
                    <a:pt x="112793" y="610691"/>
                  </a:cubicBezTo>
                  <a:cubicBezTo>
                    <a:pt x="113505" y="610731"/>
                    <a:pt x="114218" y="610731"/>
                    <a:pt x="114930" y="610691"/>
                  </a:cubicBezTo>
                  <a:lnTo>
                    <a:pt x="152001" y="608605"/>
                  </a:lnTo>
                  <a:cubicBezTo>
                    <a:pt x="161037" y="608098"/>
                    <a:pt x="169182" y="614018"/>
                    <a:pt x="171489" y="622768"/>
                  </a:cubicBezTo>
                  <a:lnTo>
                    <a:pt x="180957" y="658668"/>
                  </a:lnTo>
                  <a:cubicBezTo>
                    <a:pt x="183641" y="668841"/>
                    <a:pt x="194065" y="674911"/>
                    <a:pt x="204237" y="672227"/>
                  </a:cubicBezTo>
                  <a:cubicBezTo>
                    <a:pt x="204928" y="672045"/>
                    <a:pt x="205609" y="671824"/>
                    <a:pt x="206275" y="671565"/>
                  </a:cubicBezTo>
                  <a:lnTo>
                    <a:pt x="240889" y="658125"/>
                  </a:lnTo>
                  <a:cubicBezTo>
                    <a:pt x="249324" y="654852"/>
                    <a:pt x="258898" y="657966"/>
                    <a:pt x="263796" y="665574"/>
                  </a:cubicBezTo>
                  <a:lnTo>
                    <a:pt x="283894" y="696787"/>
                  </a:lnTo>
                  <a:cubicBezTo>
                    <a:pt x="289590" y="705633"/>
                    <a:pt x="301378" y="708187"/>
                    <a:pt x="310224" y="702491"/>
                  </a:cubicBezTo>
                  <a:cubicBezTo>
                    <a:pt x="310828" y="702102"/>
                    <a:pt x="311409" y="701680"/>
                    <a:pt x="311964" y="701226"/>
                  </a:cubicBezTo>
                  <a:lnTo>
                    <a:pt x="340720" y="677756"/>
                  </a:lnTo>
                  <a:cubicBezTo>
                    <a:pt x="347732" y="672030"/>
                    <a:pt x="357806" y="672030"/>
                    <a:pt x="364818" y="677756"/>
                  </a:cubicBezTo>
                  <a:lnTo>
                    <a:pt x="393574" y="701226"/>
                  </a:lnTo>
                  <a:cubicBezTo>
                    <a:pt x="401722" y="707883"/>
                    <a:pt x="413723" y="706674"/>
                    <a:pt x="420380" y="698527"/>
                  </a:cubicBezTo>
                  <a:cubicBezTo>
                    <a:pt x="420834" y="697971"/>
                    <a:pt x="421256" y="697390"/>
                    <a:pt x="421644" y="696787"/>
                  </a:cubicBezTo>
                  <a:lnTo>
                    <a:pt x="441742" y="665574"/>
                  </a:lnTo>
                  <a:cubicBezTo>
                    <a:pt x="446640" y="657966"/>
                    <a:pt x="456215" y="654852"/>
                    <a:pt x="464650" y="658125"/>
                  </a:cubicBezTo>
                  <a:lnTo>
                    <a:pt x="499264" y="671565"/>
                  </a:lnTo>
                  <a:cubicBezTo>
                    <a:pt x="509071" y="675375"/>
                    <a:pt x="520109" y="670512"/>
                    <a:pt x="523919" y="660705"/>
                  </a:cubicBezTo>
                  <a:cubicBezTo>
                    <a:pt x="524177" y="660040"/>
                    <a:pt x="524399" y="659359"/>
                    <a:pt x="524581" y="658668"/>
                  </a:cubicBezTo>
                  <a:lnTo>
                    <a:pt x="534049" y="622768"/>
                  </a:lnTo>
                  <a:cubicBezTo>
                    <a:pt x="536356" y="614018"/>
                    <a:pt x="544502" y="608098"/>
                    <a:pt x="553537" y="608605"/>
                  </a:cubicBezTo>
                  <a:lnTo>
                    <a:pt x="590608" y="610691"/>
                  </a:lnTo>
                  <a:cubicBezTo>
                    <a:pt x="601113" y="611280"/>
                    <a:pt x="610107" y="603243"/>
                    <a:pt x="610697" y="592739"/>
                  </a:cubicBezTo>
                  <a:cubicBezTo>
                    <a:pt x="610737" y="592027"/>
                    <a:pt x="610737" y="591314"/>
                    <a:pt x="610697" y="590602"/>
                  </a:cubicBezTo>
                  <a:lnTo>
                    <a:pt x="608611" y="553531"/>
                  </a:lnTo>
                  <a:cubicBezTo>
                    <a:pt x="608104" y="544496"/>
                    <a:pt x="614024" y="536350"/>
                    <a:pt x="622774" y="534043"/>
                  </a:cubicBezTo>
                  <a:lnTo>
                    <a:pt x="658674" y="524575"/>
                  </a:lnTo>
                  <a:cubicBezTo>
                    <a:pt x="668847" y="521891"/>
                    <a:pt x="674917" y="511468"/>
                    <a:pt x="672233" y="501295"/>
                  </a:cubicBezTo>
                  <a:cubicBezTo>
                    <a:pt x="672051" y="500604"/>
                    <a:pt x="671830" y="499923"/>
                    <a:pt x="671571" y="499258"/>
                  </a:cubicBezTo>
                  <a:lnTo>
                    <a:pt x="658131" y="464644"/>
                  </a:lnTo>
                  <a:cubicBezTo>
                    <a:pt x="654858" y="456207"/>
                    <a:pt x="657972" y="446634"/>
                    <a:pt x="665580" y="441736"/>
                  </a:cubicBezTo>
                  <a:lnTo>
                    <a:pt x="696793" y="421638"/>
                  </a:lnTo>
                  <a:cubicBezTo>
                    <a:pt x="705639" y="415942"/>
                    <a:pt x="708193" y="404154"/>
                    <a:pt x="702497" y="395308"/>
                  </a:cubicBezTo>
                  <a:cubicBezTo>
                    <a:pt x="702108" y="394704"/>
                    <a:pt x="701686" y="394123"/>
                    <a:pt x="701232" y="393568"/>
                  </a:cubicBezTo>
                  <a:close/>
                  <a:moveTo>
                    <a:pt x="352769" y="600413"/>
                  </a:moveTo>
                  <a:cubicBezTo>
                    <a:pt x="215996" y="600413"/>
                    <a:pt x="105119" y="489536"/>
                    <a:pt x="105119" y="352763"/>
                  </a:cubicBezTo>
                  <a:cubicBezTo>
                    <a:pt x="105119" y="215990"/>
                    <a:pt x="215996" y="105113"/>
                    <a:pt x="352769" y="105113"/>
                  </a:cubicBezTo>
                  <a:cubicBezTo>
                    <a:pt x="489542" y="105113"/>
                    <a:pt x="600419" y="215990"/>
                    <a:pt x="600419" y="352763"/>
                  </a:cubicBezTo>
                  <a:cubicBezTo>
                    <a:pt x="600267" y="489473"/>
                    <a:pt x="489480" y="600261"/>
                    <a:pt x="352769" y="600413"/>
                  </a:cubicBezTo>
                  <a:close/>
                </a:path>
              </a:pathLst>
            </a:custGeom>
            <a:solidFill>
              <a:schemeClr val="bg1"/>
            </a:solidFill>
            <a:ln w="9525" cap="flat">
              <a:noFill/>
              <a:prstDash val="solid"/>
              <a:miter/>
            </a:ln>
          </p:spPr>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spTree>
    <p:extLst>
      <p:ext uri="{BB962C8B-B14F-4D97-AF65-F5344CB8AC3E}">
        <p14:creationId xmlns:p14="http://schemas.microsoft.com/office/powerpoint/2010/main" val="75207412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8F5C4-733F-8BF7-B1C3-9F9F6EDB34DB}"/>
              </a:ext>
            </a:extLst>
          </p:cNvPr>
          <p:cNvSpPr>
            <a:spLocks noGrp="1"/>
          </p:cNvSpPr>
          <p:nvPr>
            <p:ph type="title"/>
          </p:nvPr>
        </p:nvSpPr>
        <p:spPr>
          <a:xfrm>
            <a:off x="584200" y="3318975"/>
            <a:ext cx="11059719" cy="2031325"/>
          </a:xfrm>
        </p:spPr>
        <p:txBody>
          <a:bodyPr/>
          <a:lstStyle/>
          <a:p>
            <a:r>
              <a:rPr lang="en-US" dirty="0"/>
              <a:t>Recommendations for your workload</a:t>
            </a:r>
            <a:endParaRPr lang="en-150" dirty="0"/>
          </a:p>
        </p:txBody>
      </p:sp>
    </p:spTree>
    <p:extLst>
      <p:ext uri="{BB962C8B-B14F-4D97-AF65-F5344CB8AC3E}">
        <p14:creationId xmlns:p14="http://schemas.microsoft.com/office/powerpoint/2010/main" val="281087532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a:extLst>
              <a:ext uri="{FF2B5EF4-FFF2-40B4-BE49-F238E27FC236}">
                <a16:creationId xmlns:a16="http://schemas.microsoft.com/office/drawing/2014/main" id="{E25DB208-E419-E324-5A9B-DAE2ECC2E753}"/>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3" name="Slide number">
            <a:extLst>
              <a:ext uri="{FF2B5EF4-FFF2-40B4-BE49-F238E27FC236}">
                <a16:creationId xmlns:a16="http://schemas.microsoft.com/office/drawing/2014/main" id="{210BC341-199F-3B1F-C234-201A9763D076}"/>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14</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4" name="Summary - Title">
            <a:extLst>
              <a:ext uri="{FF2B5EF4-FFF2-40B4-BE49-F238E27FC236}">
                <a16:creationId xmlns:a16="http://schemas.microsoft.com/office/drawing/2014/main" id="{F64A44DB-53FC-3413-8E70-0613EC30060D}"/>
              </a:ext>
            </a:extLst>
          </p:cNvPr>
          <p:cNvSpPr>
            <a:spLocks noGrp="1"/>
          </p:cNvSpPr>
          <p:nvPr>
            <p:ph type="title"/>
          </p:nvPr>
        </p:nvSpPr>
        <p:spPr/>
        <p:txBody>
          <a:bodyPr/>
          <a:lstStyle/>
          <a:p>
            <a:r>
              <a:rPr lang="en-US" dirty="0"/>
              <a:t>Your overall results</a:t>
            </a:r>
            <a:endParaRPr lang="en-150" dirty="0"/>
          </a:p>
        </p:txBody>
      </p:sp>
      <p:graphicFrame>
        <p:nvGraphicFramePr>
          <p:cNvPr id="8" name="Summary - Score_1" descr="Chart">
            <a:extLst>
              <a:ext uri="{FF2B5EF4-FFF2-40B4-BE49-F238E27FC236}">
                <a16:creationId xmlns:a16="http://schemas.microsoft.com/office/drawing/2014/main" id="{66611A2C-DE1E-4B4A-2735-9E859B1A7860}"/>
              </a:ext>
            </a:extLst>
          </p:cNvPr>
          <p:cNvGraphicFramePr/>
          <p:nvPr/>
        </p:nvGraphicFramePr>
        <p:xfrm>
          <a:off x="4629273" y="1747473"/>
          <a:ext cx="1553813" cy="266336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Summary - Score_2" descr="Chart">
            <a:extLst>
              <a:ext uri="{FF2B5EF4-FFF2-40B4-BE49-F238E27FC236}">
                <a16:creationId xmlns:a16="http://schemas.microsoft.com/office/drawing/2014/main" id="{5BED4F3A-78A4-9AEF-4A1C-FB9B62B57AC5}"/>
              </a:ext>
            </a:extLst>
          </p:cNvPr>
          <p:cNvGraphicFramePr/>
          <p:nvPr/>
        </p:nvGraphicFramePr>
        <p:xfrm>
          <a:off x="6524397" y="1747473"/>
          <a:ext cx="1553813" cy="266336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Summary - Score_3" descr="Chart">
            <a:extLst>
              <a:ext uri="{FF2B5EF4-FFF2-40B4-BE49-F238E27FC236}">
                <a16:creationId xmlns:a16="http://schemas.microsoft.com/office/drawing/2014/main" id="{6BF8229B-92C5-8278-5B2D-41412259E9FD}"/>
              </a:ext>
            </a:extLst>
          </p:cNvPr>
          <p:cNvGraphicFramePr/>
          <p:nvPr/>
        </p:nvGraphicFramePr>
        <p:xfrm>
          <a:off x="8427910" y="1747473"/>
          <a:ext cx="1553813" cy="26633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 name="Summary - Score_4" descr="Chart">
            <a:extLst>
              <a:ext uri="{FF2B5EF4-FFF2-40B4-BE49-F238E27FC236}">
                <a16:creationId xmlns:a16="http://schemas.microsoft.com/office/drawing/2014/main" id="{8AC10883-DE17-1F58-6A6A-57981D9AB1F7}"/>
              </a:ext>
            </a:extLst>
          </p:cNvPr>
          <p:cNvGraphicFramePr/>
          <p:nvPr/>
        </p:nvGraphicFramePr>
        <p:xfrm>
          <a:off x="10346452" y="1747473"/>
          <a:ext cx="1553813" cy="26633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Summary - Score_5" descr="Chart">
            <a:extLst>
              <a:ext uri="{FF2B5EF4-FFF2-40B4-BE49-F238E27FC236}">
                <a16:creationId xmlns:a16="http://schemas.microsoft.com/office/drawing/2014/main" id="{18F11FBA-4901-10F3-28A8-FF4581D9C31D}"/>
              </a:ext>
            </a:extLst>
          </p:cNvPr>
          <p:cNvGraphicFramePr/>
          <p:nvPr/>
        </p:nvGraphicFramePr>
        <p:xfrm>
          <a:off x="4696566" y="3904791"/>
          <a:ext cx="1553813" cy="26633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7" name="Summary - Score_6" descr="Chart">
            <a:extLst>
              <a:ext uri="{FF2B5EF4-FFF2-40B4-BE49-F238E27FC236}">
                <a16:creationId xmlns:a16="http://schemas.microsoft.com/office/drawing/2014/main" id="{7F1F09F2-F89E-BC86-B9CF-9BF0268C0B62}"/>
              </a:ext>
            </a:extLst>
          </p:cNvPr>
          <p:cNvGraphicFramePr/>
          <p:nvPr/>
        </p:nvGraphicFramePr>
        <p:xfrm>
          <a:off x="6527347" y="3911771"/>
          <a:ext cx="1553813" cy="2663362"/>
        </p:xfrm>
        <a:graphic>
          <a:graphicData uri="http://schemas.openxmlformats.org/drawingml/2006/chart">
            <c:chart xmlns:c="http://schemas.openxmlformats.org/drawingml/2006/chart" xmlns:r="http://schemas.openxmlformats.org/officeDocument/2006/relationships" r:id="rId8"/>
          </a:graphicData>
        </a:graphic>
      </p:graphicFrame>
      <p:sp>
        <p:nvSpPr>
          <p:cNvPr id="15" name="Summary - DesignArea_1">
            <a:extLst>
              <a:ext uri="{FF2B5EF4-FFF2-40B4-BE49-F238E27FC236}">
                <a16:creationId xmlns:a16="http://schemas.microsoft.com/office/drawing/2014/main" id="{791A1550-9758-0307-AB9C-9CA2F902FF52}"/>
              </a:ext>
            </a:extLst>
          </p:cNvPr>
          <p:cNvSpPr txBox="1"/>
          <p:nvPr/>
        </p:nvSpPr>
        <p:spPr>
          <a:xfrm>
            <a:off x="4561979" y="2035516"/>
            <a:ext cx="1688400" cy="648000"/>
          </a:xfrm>
          <a:prstGeom prst="rect">
            <a:avLst/>
          </a:prstGeom>
          <a:no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000000">
                    <a:lumMod val="65000"/>
                    <a:lumOff val="35000"/>
                  </a:srgbClr>
                </a:solidFill>
                <a:latin typeface="+mn-lt"/>
                <a:ea typeface="+mn-ea"/>
                <a:cs typeface="+mn-cs"/>
              </a:defRPr>
            </a:pPr>
            <a:r>
              <a:rPr kumimoji="0" lang="en-US" sz="1862" b="0" i="0" u="none" strike="noStrike" kern="1200" cap="none" spc="0" normalizeH="0" baseline="0" noProof="0" dirty="0">
                <a:ln>
                  <a:noFill/>
                </a:ln>
                <a:solidFill>
                  <a:srgbClr val="000000">
                    <a:lumMod val="65000"/>
                    <a:lumOff val="35000"/>
                  </a:srgbClr>
                </a:solidFill>
                <a:effectLst/>
                <a:uLnTx/>
                <a:uFillTx/>
                <a:latin typeface="Segoe UI"/>
                <a:ea typeface="+mn-ea"/>
                <a:cs typeface="+mn-cs"/>
              </a:rPr>
              <a:t>Design area</a:t>
            </a:r>
          </a:p>
        </p:txBody>
      </p:sp>
      <p:sp>
        <p:nvSpPr>
          <p:cNvPr id="16" name="Summary - DesignArea_2">
            <a:extLst>
              <a:ext uri="{FF2B5EF4-FFF2-40B4-BE49-F238E27FC236}">
                <a16:creationId xmlns:a16="http://schemas.microsoft.com/office/drawing/2014/main" id="{D32615DF-BDB4-230B-CADB-C25D19FD0EB8}"/>
              </a:ext>
            </a:extLst>
          </p:cNvPr>
          <p:cNvSpPr txBox="1"/>
          <p:nvPr/>
        </p:nvSpPr>
        <p:spPr>
          <a:xfrm>
            <a:off x="6457103" y="2081775"/>
            <a:ext cx="1688400" cy="573106"/>
          </a:xfrm>
          <a:prstGeom prst="rect">
            <a:avLst/>
          </a:prstGeom>
          <a:no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000000">
                    <a:lumMod val="65000"/>
                    <a:lumOff val="35000"/>
                  </a:srgbClr>
                </a:solidFill>
                <a:latin typeface="+mn-lt"/>
                <a:ea typeface="+mn-ea"/>
                <a:cs typeface="+mn-cs"/>
              </a:defRPr>
            </a:pPr>
            <a:r>
              <a:rPr kumimoji="0" lang="en-US" sz="1862" b="0" i="0" u="none" strike="noStrike" kern="1200" cap="none" spc="0" normalizeH="0" baseline="0" noProof="0" dirty="0">
                <a:ln>
                  <a:noFill/>
                </a:ln>
                <a:solidFill>
                  <a:srgbClr val="000000">
                    <a:lumMod val="65000"/>
                    <a:lumOff val="35000"/>
                  </a:srgbClr>
                </a:solidFill>
                <a:effectLst/>
                <a:uLnTx/>
                <a:uFillTx/>
                <a:latin typeface="Segoe UI"/>
                <a:ea typeface="+mn-ea"/>
                <a:cs typeface="+mn-cs"/>
              </a:rPr>
              <a:t>Design area</a:t>
            </a:r>
          </a:p>
        </p:txBody>
      </p:sp>
      <p:sp>
        <p:nvSpPr>
          <p:cNvPr id="17" name="Summary - DesignArea_3">
            <a:extLst>
              <a:ext uri="{FF2B5EF4-FFF2-40B4-BE49-F238E27FC236}">
                <a16:creationId xmlns:a16="http://schemas.microsoft.com/office/drawing/2014/main" id="{CB5BB53A-37B8-8DA1-8051-B5D35440A50C}"/>
              </a:ext>
            </a:extLst>
          </p:cNvPr>
          <p:cNvSpPr txBox="1"/>
          <p:nvPr/>
        </p:nvSpPr>
        <p:spPr>
          <a:xfrm>
            <a:off x="8360616" y="2072963"/>
            <a:ext cx="1688400" cy="573106"/>
          </a:xfrm>
          <a:prstGeom prst="rect">
            <a:avLst/>
          </a:prstGeom>
          <a:no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000000">
                    <a:lumMod val="65000"/>
                    <a:lumOff val="35000"/>
                  </a:srgbClr>
                </a:solidFill>
                <a:latin typeface="+mn-lt"/>
                <a:ea typeface="+mn-ea"/>
                <a:cs typeface="+mn-cs"/>
              </a:defRPr>
            </a:pPr>
            <a:r>
              <a:rPr kumimoji="0" lang="en-US" sz="1862" b="0" i="0" u="none" strike="noStrike" kern="1200" cap="none" spc="0" normalizeH="0" baseline="0" noProof="0">
                <a:ln>
                  <a:noFill/>
                </a:ln>
                <a:solidFill>
                  <a:srgbClr val="000000">
                    <a:lumMod val="65000"/>
                    <a:lumOff val="35000"/>
                  </a:srgbClr>
                </a:solidFill>
                <a:effectLst/>
                <a:uLnTx/>
                <a:uFillTx/>
                <a:latin typeface="Segoe UI"/>
                <a:ea typeface="+mn-ea"/>
                <a:cs typeface="+mn-cs"/>
              </a:rPr>
              <a:t>Design </a:t>
            </a:r>
            <a:r>
              <a:rPr kumimoji="0" lang="en-US" sz="1862" b="0" i="0" u="none" strike="noStrike" kern="1200" cap="none" spc="0" normalizeH="0" baseline="0" noProof="0" dirty="0">
                <a:ln>
                  <a:noFill/>
                </a:ln>
                <a:solidFill>
                  <a:srgbClr val="000000">
                    <a:lumMod val="65000"/>
                    <a:lumOff val="35000"/>
                  </a:srgbClr>
                </a:solidFill>
                <a:effectLst/>
                <a:uLnTx/>
                <a:uFillTx/>
                <a:latin typeface="Segoe UI"/>
                <a:ea typeface="+mn-ea"/>
                <a:cs typeface="+mn-cs"/>
              </a:rPr>
              <a:t>area</a:t>
            </a:r>
          </a:p>
        </p:txBody>
      </p:sp>
      <p:sp>
        <p:nvSpPr>
          <p:cNvPr id="19" name="Summary - DesignArea_4">
            <a:extLst>
              <a:ext uri="{FF2B5EF4-FFF2-40B4-BE49-F238E27FC236}">
                <a16:creationId xmlns:a16="http://schemas.microsoft.com/office/drawing/2014/main" id="{320FC47E-3D64-396D-1836-CD0A4A2E0FFF}"/>
              </a:ext>
            </a:extLst>
          </p:cNvPr>
          <p:cNvSpPr txBox="1"/>
          <p:nvPr/>
        </p:nvSpPr>
        <p:spPr>
          <a:xfrm>
            <a:off x="10211864" y="2033082"/>
            <a:ext cx="1688400" cy="648000"/>
          </a:xfrm>
          <a:prstGeom prst="rect">
            <a:avLst/>
          </a:prstGeom>
          <a:no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000000">
                    <a:lumMod val="65000"/>
                    <a:lumOff val="35000"/>
                  </a:srgbClr>
                </a:solidFill>
                <a:latin typeface="+mn-lt"/>
                <a:ea typeface="+mn-ea"/>
                <a:cs typeface="+mn-cs"/>
              </a:defRPr>
            </a:pPr>
            <a:r>
              <a:rPr kumimoji="0" lang="en-US" sz="1862" b="0" i="0" u="none" strike="noStrike" kern="1200" cap="none" spc="0" normalizeH="0" baseline="0" noProof="0" dirty="0">
                <a:ln>
                  <a:noFill/>
                </a:ln>
                <a:solidFill>
                  <a:srgbClr val="000000">
                    <a:lumMod val="65000"/>
                    <a:lumOff val="35000"/>
                  </a:srgbClr>
                </a:solidFill>
                <a:effectLst/>
                <a:uLnTx/>
                <a:uFillTx/>
                <a:latin typeface="Segoe UI"/>
                <a:ea typeface="+mn-ea"/>
                <a:cs typeface="+mn-cs"/>
              </a:rPr>
              <a:t>Design area</a:t>
            </a:r>
          </a:p>
        </p:txBody>
      </p:sp>
      <p:sp>
        <p:nvSpPr>
          <p:cNvPr id="20" name="Summary - DesignArea_5">
            <a:extLst>
              <a:ext uri="{FF2B5EF4-FFF2-40B4-BE49-F238E27FC236}">
                <a16:creationId xmlns:a16="http://schemas.microsoft.com/office/drawing/2014/main" id="{917B9EE3-F74C-02B1-F75A-CF9507BDC542}"/>
              </a:ext>
            </a:extLst>
          </p:cNvPr>
          <p:cNvSpPr txBox="1"/>
          <p:nvPr/>
        </p:nvSpPr>
        <p:spPr>
          <a:xfrm>
            <a:off x="4566536" y="4198278"/>
            <a:ext cx="1688400" cy="648000"/>
          </a:xfrm>
          <a:prstGeom prst="rect">
            <a:avLst/>
          </a:prstGeom>
          <a:no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000000">
                    <a:lumMod val="65000"/>
                    <a:lumOff val="35000"/>
                  </a:srgbClr>
                </a:solidFill>
                <a:latin typeface="+mn-lt"/>
                <a:ea typeface="+mn-ea"/>
                <a:cs typeface="+mn-cs"/>
              </a:defRPr>
            </a:pPr>
            <a:r>
              <a:rPr kumimoji="0" lang="en-US" sz="1862" b="0" i="0" u="none" strike="noStrike" kern="1200" cap="none" spc="0" normalizeH="0" baseline="0" noProof="0" dirty="0">
                <a:ln>
                  <a:noFill/>
                </a:ln>
                <a:solidFill>
                  <a:srgbClr val="000000">
                    <a:lumMod val="65000"/>
                    <a:lumOff val="35000"/>
                  </a:srgbClr>
                </a:solidFill>
                <a:effectLst/>
                <a:uLnTx/>
                <a:uFillTx/>
                <a:latin typeface="Segoe UI"/>
                <a:ea typeface="+mn-ea"/>
                <a:cs typeface="+mn-cs"/>
              </a:rPr>
              <a:t>Design area</a:t>
            </a:r>
          </a:p>
        </p:txBody>
      </p:sp>
      <p:sp>
        <p:nvSpPr>
          <p:cNvPr id="9" name="Summary - DesignArea_6">
            <a:extLst>
              <a:ext uri="{FF2B5EF4-FFF2-40B4-BE49-F238E27FC236}">
                <a16:creationId xmlns:a16="http://schemas.microsoft.com/office/drawing/2014/main" id="{7328E780-7A60-0834-1231-2E822539860F}"/>
              </a:ext>
            </a:extLst>
          </p:cNvPr>
          <p:cNvSpPr txBox="1"/>
          <p:nvPr/>
        </p:nvSpPr>
        <p:spPr>
          <a:xfrm>
            <a:off x="6460053" y="4197380"/>
            <a:ext cx="1688400" cy="648000"/>
          </a:xfrm>
          <a:prstGeom prst="rect">
            <a:avLst/>
          </a:prstGeom>
          <a:no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000000">
                    <a:lumMod val="65000"/>
                    <a:lumOff val="35000"/>
                  </a:srgbClr>
                </a:solidFill>
                <a:latin typeface="+mn-lt"/>
                <a:ea typeface="+mn-ea"/>
                <a:cs typeface="+mn-cs"/>
              </a:defRPr>
            </a:pPr>
            <a:r>
              <a:rPr kumimoji="0" lang="en-US" sz="1862" b="0" i="0" u="none" strike="noStrike" kern="1200" cap="none" spc="0" normalizeH="0" baseline="0" noProof="0" dirty="0">
                <a:ln>
                  <a:noFill/>
                </a:ln>
                <a:solidFill>
                  <a:srgbClr val="000000">
                    <a:lumMod val="65000"/>
                    <a:lumOff val="35000"/>
                  </a:srgbClr>
                </a:solidFill>
                <a:effectLst/>
                <a:uLnTx/>
                <a:uFillTx/>
                <a:latin typeface="Segoe UI"/>
                <a:ea typeface="+mn-ea"/>
                <a:cs typeface="+mn-cs"/>
              </a:rPr>
              <a:t>Design area</a:t>
            </a:r>
          </a:p>
        </p:txBody>
      </p:sp>
      <p:graphicFrame>
        <p:nvGraphicFramePr>
          <p:cNvPr id="18" name="Summary - Overall" descr="Pie chart">
            <a:extLst>
              <a:ext uri="{FF2B5EF4-FFF2-40B4-BE49-F238E27FC236}">
                <a16:creationId xmlns:a16="http://schemas.microsoft.com/office/drawing/2014/main" id="{71236B7F-7653-DCF0-FE85-2113DC878B9F}"/>
              </a:ext>
            </a:extLst>
          </p:cNvPr>
          <p:cNvGraphicFramePr/>
          <p:nvPr/>
        </p:nvGraphicFramePr>
        <p:xfrm>
          <a:off x="-163729" y="2471376"/>
          <a:ext cx="4963784" cy="4212874"/>
        </p:xfrm>
        <a:graphic>
          <a:graphicData uri="http://schemas.openxmlformats.org/drawingml/2006/chart">
            <c:chart xmlns:c="http://schemas.openxmlformats.org/drawingml/2006/chart" xmlns:r="http://schemas.openxmlformats.org/officeDocument/2006/relationships" r:id="rId9"/>
          </a:graphicData>
        </a:graphic>
      </p:graphicFrame>
      <p:sp>
        <p:nvSpPr>
          <p:cNvPr id="5" name="Summary - Overall_Rating">
            <a:extLst>
              <a:ext uri="{FF2B5EF4-FFF2-40B4-BE49-F238E27FC236}">
                <a16:creationId xmlns:a16="http://schemas.microsoft.com/office/drawing/2014/main" id="{DC66BE02-F583-6E62-9F7F-5B1C5A1A7D5E}"/>
              </a:ext>
            </a:extLst>
          </p:cNvPr>
          <p:cNvSpPr txBox="1"/>
          <p:nvPr/>
        </p:nvSpPr>
        <p:spPr>
          <a:xfrm>
            <a:off x="1509597" y="4243013"/>
            <a:ext cx="1617132" cy="669600"/>
          </a:xfrm>
          <a:prstGeom prst="rect">
            <a:avLst/>
          </a:prstGeom>
          <a:no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Semibold"/>
                <a:ea typeface="+mn-ea"/>
                <a:cs typeface="+mn-cs"/>
              </a:rPr>
              <a:t>Rating</a:t>
            </a:r>
          </a:p>
        </p:txBody>
      </p:sp>
      <p:graphicFrame>
        <p:nvGraphicFramePr>
          <p:cNvPr id="11" name="Summary - Score_7" descr="Chart">
            <a:extLst>
              <a:ext uri="{FF2B5EF4-FFF2-40B4-BE49-F238E27FC236}">
                <a16:creationId xmlns:a16="http://schemas.microsoft.com/office/drawing/2014/main" id="{D00DF08F-A009-554E-D0D4-B96D9011AAD7}"/>
              </a:ext>
            </a:extLst>
          </p:cNvPr>
          <p:cNvGraphicFramePr/>
          <p:nvPr/>
        </p:nvGraphicFramePr>
        <p:xfrm>
          <a:off x="8355710" y="3904791"/>
          <a:ext cx="1553813" cy="2663362"/>
        </p:xfrm>
        <a:graphic>
          <a:graphicData uri="http://schemas.openxmlformats.org/drawingml/2006/chart">
            <c:chart xmlns:c="http://schemas.openxmlformats.org/drawingml/2006/chart" xmlns:r="http://schemas.openxmlformats.org/officeDocument/2006/relationships" r:id="rId10"/>
          </a:graphicData>
        </a:graphic>
      </p:graphicFrame>
      <p:sp>
        <p:nvSpPr>
          <p:cNvPr id="13" name="Summary - DesignArea_7">
            <a:extLst>
              <a:ext uri="{FF2B5EF4-FFF2-40B4-BE49-F238E27FC236}">
                <a16:creationId xmlns:a16="http://schemas.microsoft.com/office/drawing/2014/main" id="{A296EE85-392C-D5C4-B403-4D8C605B9542}"/>
              </a:ext>
            </a:extLst>
          </p:cNvPr>
          <p:cNvSpPr txBox="1"/>
          <p:nvPr/>
        </p:nvSpPr>
        <p:spPr>
          <a:xfrm>
            <a:off x="8288416" y="4190400"/>
            <a:ext cx="1688400" cy="648000"/>
          </a:xfrm>
          <a:prstGeom prst="rect">
            <a:avLst/>
          </a:prstGeom>
          <a:no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000000">
                    <a:lumMod val="65000"/>
                    <a:lumOff val="35000"/>
                  </a:srgbClr>
                </a:solidFill>
                <a:latin typeface="+mn-lt"/>
                <a:ea typeface="+mn-ea"/>
                <a:cs typeface="+mn-cs"/>
              </a:defRPr>
            </a:pPr>
            <a:r>
              <a:rPr kumimoji="0" lang="en-US" sz="1862" b="0" i="0" u="none" strike="noStrike" kern="1200" cap="none" spc="0" normalizeH="0" baseline="0" noProof="0" dirty="0">
                <a:ln>
                  <a:noFill/>
                </a:ln>
                <a:solidFill>
                  <a:srgbClr val="000000">
                    <a:lumMod val="65000"/>
                    <a:lumOff val="35000"/>
                  </a:srgbClr>
                </a:solidFill>
                <a:effectLst/>
                <a:uLnTx/>
                <a:uFillTx/>
                <a:latin typeface="Segoe UI"/>
                <a:ea typeface="+mn-ea"/>
                <a:cs typeface="+mn-cs"/>
              </a:rPr>
              <a:t>Design area</a:t>
            </a:r>
          </a:p>
        </p:txBody>
      </p:sp>
      <p:graphicFrame>
        <p:nvGraphicFramePr>
          <p:cNvPr id="21" name="Summary - Score_8" descr="Chart">
            <a:extLst>
              <a:ext uri="{FF2B5EF4-FFF2-40B4-BE49-F238E27FC236}">
                <a16:creationId xmlns:a16="http://schemas.microsoft.com/office/drawing/2014/main" id="{0FA15F8E-5748-20B5-F023-CAEBEE9F33B7}"/>
              </a:ext>
            </a:extLst>
          </p:cNvPr>
          <p:cNvGraphicFramePr/>
          <p:nvPr/>
        </p:nvGraphicFramePr>
        <p:xfrm>
          <a:off x="10249894" y="3904791"/>
          <a:ext cx="1553813" cy="2663362"/>
        </p:xfrm>
        <a:graphic>
          <a:graphicData uri="http://schemas.openxmlformats.org/drawingml/2006/chart">
            <c:chart xmlns:c="http://schemas.openxmlformats.org/drawingml/2006/chart" xmlns:r="http://schemas.openxmlformats.org/officeDocument/2006/relationships" r:id="rId11"/>
          </a:graphicData>
        </a:graphic>
      </p:graphicFrame>
      <p:sp>
        <p:nvSpPr>
          <p:cNvPr id="22" name="Summary - DesignArea_8">
            <a:extLst>
              <a:ext uri="{FF2B5EF4-FFF2-40B4-BE49-F238E27FC236}">
                <a16:creationId xmlns:a16="http://schemas.microsoft.com/office/drawing/2014/main" id="{C4F924AA-6F54-5A8D-C18F-20733465E5C1}"/>
              </a:ext>
            </a:extLst>
          </p:cNvPr>
          <p:cNvSpPr txBox="1"/>
          <p:nvPr/>
        </p:nvSpPr>
        <p:spPr>
          <a:xfrm>
            <a:off x="10182600" y="4190400"/>
            <a:ext cx="1688400" cy="648000"/>
          </a:xfrm>
          <a:prstGeom prst="rect">
            <a:avLst/>
          </a:prstGeom>
          <a:no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000000">
                    <a:lumMod val="65000"/>
                    <a:lumOff val="35000"/>
                  </a:srgbClr>
                </a:solidFill>
                <a:latin typeface="+mn-lt"/>
                <a:ea typeface="+mn-ea"/>
                <a:cs typeface="+mn-cs"/>
              </a:defRPr>
            </a:pPr>
            <a:r>
              <a:rPr kumimoji="0" lang="en-US" sz="1862" b="0" i="0" u="none" strike="noStrike" kern="1200" cap="none" spc="0" normalizeH="0" baseline="0" noProof="0" dirty="0">
                <a:ln>
                  <a:noFill/>
                </a:ln>
                <a:solidFill>
                  <a:srgbClr val="000000">
                    <a:lumMod val="65000"/>
                    <a:lumOff val="35000"/>
                  </a:srgbClr>
                </a:solidFill>
                <a:effectLst/>
                <a:uLnTx/>
                <a:uFillTx/>
                <a:latin typeface="Segoe UI"/>
                <a:ea typeface="+mn-ea"/>
                <a:cs typeface="+mn-cs"/>
              </a:rPr>
              <a:t>Design area</a:t>
            </a:r>
          </a:p>
        </p:txBody>
      </p:sp>
    </p:spTree>
    <p:extLst>
      <p:ext uri="{BB962C8B-B14F-4D97-AF65-F5344CB8AC3E}">
        <p14:creationId xmlns:p14="http://schemas.microsoft.com/office/powerpoint/2010/main" val="257476793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n - Title">
            <a:extLst>
              <a:ext uri="{FF2B5EF4-FFF2-40B4-BE49-F238E27FC236}">
                <a16:creationId xmlns:a16="http://schemas.microsoft.com/office/drawing/2014/main" id="{78B419C8-5577-4C89-AF6B-668048344556}"/>
              </a:ext>
            </a:extLst>
          </p:cNvPr>
          <p:cNvSpPr>
            <a:spLocks noGrp="1"/>
          </p:cNvSpPr>
          <p:nvPr>
            <p:ph type="title"/>
          </p:nvPr>
        </p:nvSpPr>
        <p:spPr/>
        <p:txBody>
          <a:bodyPr/>
          <a:lstStyle/>
          <a:p>
            <a:r>
              <a:rPr lang="en-US" dirty="0"/>
              <a:t>Improve your results</a:t>
            </a:r>
          </a:p>
        </p:txBody>
      </p:sp>
      <p:pic>
        <p:nvPicPr>
          <p:cNvPr id="25" name="Picture" descr="Businessman using digital tablet in office window">
            <a:extLst>
              <a:ext uri="{FF2B5EF4-FFF2-40B4-BE49-F238E27FC236}">
                <a16:creationId xmlns:a16="http://schemas.microsoft.com/office/drawing/2014/main" id="{0D1F8B64-D8C2-47E0-92FB-3A8ACD581EDF}"/>
              </a:ext>
            </a:extLst>
          </p:cNvPr>
          <p:cNvPicPr>
            <a:picLocks noChangeAspect="1"/>
          </p:cNvPicPr>
          <p:nvPr/>
        </p:nvPicPr>
        <p:blipFill>
          <a:blip r:embed="rId3"/>
          <a:srcRect t="39345" b="39345"/>
          <a:stretch/>
        </p:blipFill>
        <p:spPr>
          <a:xfrm>
            <a:off x="571504" y="1285023"/>
            <a:ext cx="11048999" cy="1570489"/>
          </a:xfrm>
          <a:custGeom>
            <a:avLst/>
            <a:gdLst>
              <a:gd name="connsiteX0" fmla="*/ 0 w 11048999"/>
              <a:gd name="connsiteY0" fmla="*/ 0 h 2203679"/>
              <a:gd name="connsiteX1" fmla="*/ 11048999 w 11048999"/>
              <a:gd name="connsiteY1" fmla="*/ 0 h 2203679"/>
              <a:gd name="connsiteX2" fmla="*/ 11048999 w 11048999"/>
              <a:gd name="connsiteY2" fmla="*/ 2203679 h 2203679"/>
              <a:gd name="connsiteX3" fmla="*/ 0 w 11048999"/>
              <a:gd name="connsiteY3" fmla="*/ 2203679 h 2203679"/>
            </a:gdLst>
            <a:ahLst/>
            <a:cxnLst>
              <a:cxn ang="0">
                <a:pos x="connsiteX0" y="connsiteY0"/>
              </a:cxn>
              <a:cxn ang="0">
                <a:pos x="connsiteX1" y="connsiteY1"/>
              </a:cxn>
              <a:cxn ang="0">
                <a:pos x="connsiteX2" y="connsiteY2"/>
              </a:cxn>
              <a:cxn ang="0">
                <a:pos x="connsiteX3" y="connsiteY3"/>
              </a:cxn>
            </a:cxnLst>
            <a:rect l="l" t="t" r="r" b="b"/>
            <a:pathLst>
              <a:path w="11048999" h="2203679">
                <a:moveTo>
                  <a:pt x="0" y="0"/>
                </a:moveTo>
                <a:lnTo>
                  <a:pt x="11048999" y="0"/>
                </a:lnTo>
                <a:lnTo>
                  <a:pt x="11048999" y="2203679"/>
                </a:lnTo>
                <a:lnTo>
                  <a:pt x="0" y="2203679"/>
                </a:lnTo>
                <a:close/>
              </a:path>
            </a:pathLst>
          </a:custGeom>
        </p:spPr>
      </p:pic>
      <p:grpSp>
        <p:nvGrpSpPr>
          <p:cNvPr id="53" name="Group 1">
            <a:extLst>
              <a:ext uri="{FF2B5EF4-FFF2-40B4-BE49-F238E27FC236}">
                <a16:creationId xmlns:a16="http://schemas.microsoft.com/office/drawing/2014/main" id="{BE8F7997-CD8C-492F-989A-9406044E260D}"/>
              </a:ext>
              <a:ext uri="{C183D7F6-B498-43B3-948B-1728B52AA6E4}">
                <adec:decorative xmlns:adec="http://schemas.microsoft.com/office/drawing/2017/decorative" val="1"/>
              </a:ext>
            </a:extLst>
          </p:cNvPr>
          <p:cNvGrpSpPr/>
          <p:nvPr/>
        </p:nvGrpSpPr>
        <p:grpSpPr>
          <a:xfrm>
            <a:off x="575481" y="3014290"/>
            <a:ext cx="11045015" cy="3257923"/>
            <a:chOff x="575481" y="3014290"/>
            <a:chExt cx="11045015" cy="3257923"/>
          </a:xfrm>
        </p:grpSpPr>
        <p:sp>
          <p:nvSpPr>
            <p:cNvPr id="54" name="Rectangle 53">
              <a:extLst>
                <a:ext uri="{FF2B5EF4-FFF2-40B4-BE49-F238E27FC236}">
                  <a16:creationId xmlns:a16="http://schemas.microsoft.com/office/drawing/2014/main" id="{4DD9579D-72D3-4D0C-8EBE-C097C9298158}"/>
                </a:ext>
              </a:extLst>
            </p:cNvPr>
            <p:cNvSpPr/>
            <p:nvPr/>
          </p:nvSpPr>
          <p:spPr bwMode="auto">
            <a:xfrm>
              <a:off x="575481" y="3014290"/>
              <a:ext cx="11045015" cy="3257923"/>
            </a:xfrm>
            <a:prstGeom prst="rect">
              <a:avLst/>
            </a:prstGeom>
            <a:noFill/>
            <a:ln w="6350">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55" name="Rectangle 54">
              <a:extLst>
                <a:ext uri="{FF2B5EF4-FFF2-40B4-BE49-F238E27FC236}">
                  <a16:creationId xmlns:a16="http://schemas.microsoft.com/office/drawing/2014/main" id="{4658F3F3-A0C8-4123-9751-87B215902E05}"/>
                </a:ext>
              </a:extLst>
            </p:cNvPr>
            <p:cNvSpPr/>
            <p:nvPr/>
          </p:nvSpPr>
          <p:spPr bwMode="auto">
            <a:xfrm flipH="1">
              <a:off x="575481" y="3582154"/>
              <a:ext cx="11045015" cy="2743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56" name="Oval 55">
              <a:extLst>
                <a:ext uri="{FF2B5EF4-FFF2-40B4-BE49-F238E27FC236}">
                  <a16:creationId xmlns:a16="http://schemas.microsoft.com/office/drawing/2014/main" id="{89D064FF-6CE1-4B40-A0DB-3B7BB0F5021B}"/>
                </a:ext>
              </a:extLst>
            </p:cNvPr>
            <p:cNvSpPr>
              <a:spLocks/>
            </p:cNvSpPr>
            <p:nvPr/>
          </p:nvSpPr>
          <p:spPr bwMode="auto">
            <a:xfrm rot="5400000">
              <a:off x="9728657" y="3550984"/>
              <a:ext cx="89772" cy="89772"/>
            </a:xfrm>
            <a:prstGeom prst="ellipse">
              <a:avLst/>
            </a:prstGeom>
            <a:solidFill>
              <a:schemeClr val="bg1"/>
            </a:solid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57" name="Oval 56">
              <a:extLst>
                <a:ext uri="{FF2B5EF4-FFF2-40B4-BE49-F238E27FC236}">
                  <a16:creationId xmlns:a16="http://schemas.microsoft.com/office/drawing/2014/main" id="{812D81F6-151C-4A5C-809E-430866A94DD1}"/>
                </a:ext>
              </a:extLst>
            </p:cNvPr>
            <p:cNvSpPr>
              <a:spLocks/>
            </p:cNvSpPr>
            <p:nvPr/>
          </p:nvSpPr>
          <p:spPr bwMode="auto">
            <a:xfrm rot="5400000">
              <a:off x="6053102" y="3550984"/>
              <a:ext cx="89772" cy="89772"/>
            </a:xfrm>
            <a:prstGeom prst="ellipse">
              <a:avLst/>
            </a:prstGeom>
            <a:solidFill>
              <a:schemeClr val="bg1"/>
            </a:solid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58" name="Oval 57">
              <a:extLst>
                <a:ext uri="{FF2B5EF4-FFF2-40B4-BE49-F238E27FC236}">
                  <a16:creationId xmlns:a16="http://schemas.microsoft.com/office/drawing/2014/main" id="{31C6D39F-1A44-486D-B4A8-18882A29A408}"/>
                </a:ext>
              </a:extLst>
            </p:cNvPr>
            <p:cNvSpPr>
              <a:spLocks/>
            </p:cNvSpPr>
            <p:nvPr/>
          </p:nvSpPr>
          <p:spPr bwMode="auto">
            <a:xfrm rot="5400000">
              <a:off x="2377547" y="3550984"/>
              <a:ext cx="89772" cy="89772"/>
            </a:xfrm>
            <a:prstGeom prst="ellipse">
              <a:avLst/>
            </a:prstGeom>
            <a:solidFill>
              <a:schemeClr val="bg1"/>
            </a:solid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grpSp>
      <p:sp>
        <p:nvSpPr>
          <p:cNvPr id="84" name="Plan - 1">
            <a:extLst>
              <a:ext uri="{FF2B5EF4-FFF2-40B4-BE49-F238E27FC236}">
                <a16:creationId xmlns:a16="http://schemas.microsoft.com/office/drawing/2014/main" id="{A48CC6A4-4B2B-4207-98F6-559D5ABE1515}"/>
              </a:ext>
            </a:extLst>
          </p:cNvPr>
          <p:cNvSpPr txBox="1"/>
          <p:nvPr/>
        </p:nvSpPr>
        <p:spPr>
          <a:xfrm>
            <a:off x="2289382" y="3015086"/>
            <a:ext cx="266099" cy="553998"/>
          </a:xfrm>
          <a:prstGeom prst="rect">
            <a:avLst/>
          </a:prstGeom>
          <a:noFill/>
        </p:spPr>
        <p:txBody>
          <a:bodyPr wrap="none" lIns="0" tIns="0" rIns="0" bIns="0" rtlCol="0" anchor="ctr">
            <a:spAutoFit/>
          </a:bodyPr>
          <a:lstStyle/>
          <a:p>
            <a:pPr algn="ctr" defTabSz="932472" fontAlgn="base">
              <a:spcBef>
                <a:spcPct val="0"/>
              </a:spcBef>
              <a:spcAft>
                <a:spcPct val="0"/>
              </a:spcAft>
            </a:pPr>
            <a:r>
              <a:rPr lang="en-US" sz="3600" b="1">
                <a:solidFill>
                  <a:schemeClr val="tx2"/>
                </a:solidFill>
                <a:effectLst>
                  <a:outerShdw dist="25400" dir="1800000" algn="l" rotWithShape="0">
                    <a:schemeClr val="tx2">
                      <a:lumMod val="75000"/>
                      <a:alpha val="40000"/>
                    </a:schemeClr>
                  </a:outerShdw>
                </a:effectLst>
                <a:cs typeface="Segoe UI" pitchFamily="34" charset="0"/>
              </a:rPr>
              <a:t>1</a:t>
            </a:r>
          </a:p>
        </p:txBody>
      </p:sp>
      <p:sp>
        <p:nvSpPr>
          <p:cNvPr id="94" name="Plan - Actions_1">
            <a:extLst>
              <a:ext uri="{FF2B5EF4-FFF2-40B4-BE49-F238E27FC236}">
                <a16:creationId xmlns:a16="http://schemas.microsoft.com/office/drawing/2014/main" id="{A89FE8D7-0422-4628-9C26-9A2D6779553F}"/>
              </a:ext>
            </a:extLst>
          </p:cNvPr>
          <p:cNvSpPr/>
          <p:nvPr/>
        </p:nvSpPr>
        <p:spPr>
          <a:xfrm>
            <a:off x="711082" y="4719995"/>
            <a:ext cx="3404354" cy="169277"/>
          </a:xfrm>
          <a:prstGeom prst="rect">
            <a:avLst/>
          </a:prstGeom>
          <a:noFill/>
        </p:spPr>
        <p:txBody>
          <a:bodyPr wrap="square" lIns="0" tIns="0" rIns="0" bIns="0" anchor="t">
            <a:spAutoFit/>
          </a:bodyPr>
          <a:lstStyle/>
          <a:p>
            <a:pPr marL="342900" indent="-228600" defTabSz="914192">
              <a:spcBef>
                <a:spcPts val="300"/>
              </a:spcBef>
              <a:spcAft>
                <a:spcPts val="300"/>
              </a:spcAft>
              <a:buFont typeface="Wingdings" panose="05000000000000000000" pitchFamily="2" charset="2"/>
              <a:buChar char="ü"/>
            </a:pPr>
            <a:r>
              <a:rPr lang="en-US" sz="1100" dirty="0">
                <a:cs typeface="Segoe UI Semibold"/>
              </a:rPr>
              <a:t>Actions</a:t>
            </a:r>
          </a:p>
        </p:txBody>
      </p:sp>
      <p:grpSp>
        <p:nvGrpSpPr>
          <p:cNvPr id="110" name="Group 2">
            <a:extLst>
              <a:ext uri="{FF2B5EF4-FFF2-40B4-BE49-F238E27FC236}">
                <a16:creationId xmlns:a16="http://schemas.microsoft.com/office/drawing/2014/main" id="{CF70FEF5-6EEA-45D1-A8A0-82921558A806}"/>
              </a:ext>
              <a:ext uri="{C183D7F6-B498-43B3-948B-1728B52AA6E4}">
                <adec:decorative xmlns:adec="http://schemas.microsoft.com/office/drawing/2017/decorative" val="1"/>
              </a:ext>
            </a:extLst>
          </p:cNvPr>
          <p:cNvGrpSpPr/>
          <p:nvPr/>
        </p:nvGrpSpPr>
        <p:grpSpPr>
          <a:xfrm>
            <a:off x="4260211" y="3881534"/>
            <a:ext cx="0" cy="2300522"/>
            <a:chOff x="4222405" y="2675568"/>
            <a:chExt cx="0" cy="2300522"/>
          </a:xfrm>
        </p:grpSpPr>
        <p:cxnSp>
          <p:nvCxnSpPr>
            <p:cNvPr id="111" name="Straight Connector 110">
              <a:extLst>
                <a:ext uri="{FF2B5EF4-FFF2-40B4-BE49-F238E27FC236}">
                  <a16:creationId xmlns:a16="http://schemas.microsoft.com/office/drawing/2014/main" id="{B4C822F0-DD07-4946-BEBF-6384850804C1}"/>
                </a:ext>
              </a:extLst>
            </p:cNvPr>
            <p:cNvCxnSpPr>
              <a:cxnSpLocks/>
            </p:cNvCxnSpPr>
            <p:nvPr/>
          </p:nvCxnSpPr>
          <p:spPr>
            <a:xfrm>
              <a:off x="4222405" y="2675568"/>
              <a:ext cx="0" cy="23005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970A0BDD-22B8-46F8-9687-69B808F50F58}"/>
                </a:ext>
              </a:extLst>
            </p:cNvPr>
            <p:cNvCxnSpPr>
              <a:cxnSpLocks/>
            </p:cNvCxnSpPr>
            <p:nvPr/>
          </p:nvCxnSpPr>
          <p:spPr>
            <a:xfrm>
              <a:off x="4222405" y="2675569"/>
              <a:ext cx="0" cy="422279"/>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119" name="Plan - 2">
            <a:extLst>
              <a:ext uri="{FF2B5EF4-FFF2-40B4-BE49-F238E27FC236}">
                <a16:creationId xmlns:a16="http://schemas.microsoft.com/office/drawing/2014/main" id="{45741B44-70A0-478A-8829-4A71EDDAE2B2}"/>
              </a:ext>
            </a:extLst>
          </p:cNvPr>
          <p:cNvSpPr txBox="1"/>
          <p:nvPr/>
        </p:nvSpPr>
        <p:spPr>
          <a:xfrm>
            <a:off x="5964937" y="3015085"/>
            <a:ext cx="266099" cy="553998"/>
          </a:xfrm>
          <a:prstGeom prst="rect">
            <a:avLst/>
          </a:prstGeom>
          <a:noFill/>
        </p:spPr>
        <p:txBody>
          <a:bodyPr wrap="none" lIns="0" tIns="0" rIns="0" bIns="0" rtlCol="0" anchor="ctr">
            <a:spAutoFit/>
          </a:bodyPr>
          <a:lstStyle/>
          <a:p>
            <a:pPr algn="ctr" defTabSz="932472" fontAlgn="base">
              <a:spcBef>
                <a:spcPct val="0"/>
              </a:spcBef>
              <a:spcAft>
                <a:spcPct val="0"/>
              </a:spcAft>
            </a:pPr>
            <a:r>
              <a:rPr lang="en-US" sz="3600" b="1">
                <a:solidFill>
                  <a:schemeClr val="tx2"/>
                </a:solidFill>
                <a:effectLst>
                  <a:outerShdw dist="25400" dir="1800000" algn="l" rotWithShape="0">
                    <a:schemeClr val="tx2">
                      <a:lumMod val="75000"/>
                      <a:alpha val="40000"/>
                    </a:schemeClr>
                  </a:outerShdw>
                </a:effectLst>
                <a:cs typeface="Segoe UI" pitchFamily="34" charset="0"/>
              </a:rPr>
              <a:t>2</a:t>
            </a:r>
          </a:p>
        </p:txBody>
      </p:sp>
      <p:sp>
        <p:nvSpPr>
          <p:cNvPr id="125" name="Plan - Actions_2">
            <a:extLst>
              <a:ext uri="{FF2B5EF4-FFF2-40B4-BE49-F238E27FC236}">
                <a16:creationId xmlns:a16="http://schemas.microsoft.com/office/drawing/2014/main" id="{0F99EA30-23C0-4C6D-A733-F7F45770FEE3}"/>
              </a:ext>
            </a:extLst>
          </p:cNvPr>
          <p:cNvSpPr/>
          <p:nvPr/>
        </p:nvSpPr>
        <p:spPr>
          <a:xfrm>
            <a:off x="4404986" y="4725089"/>
            <a:ext cx="3404354" cy="169277"/>
          </a:xfrm>
          <a:prstGeom prst="rect">
            <a:avLst/>
          </a:prstGeom>
          <a:noFill/>
        </p:spPr>
        <p:txBody>
          <a:bodyPr wrap="square" lIns="0" tIns="0" rIns="0" bIns="0" anchor="t">
            <a:spAutoFit/>
          </a:bodyPr>
          <a:lstStyle/>
          <a:p>
            <a:pPr marL="342900" indent="-228600" defTabSz="914192">
              <a:spcBef>
                <a:spcPts val="300"/>
              </a:spcBef>
              <a:spcAft>
                <a:spcPts val="300"/>
              </a:spcAft>
              <a:buFont typeface="Wingdings" panose="05000000000000000000" pitchFamily="2" charset="2"/>
              <a:buChar char="ü"/>
            </a:pPr>
            <a:r>
              <a:rPr lang="en-US" sz="1100">
                <a:cs typeface="Segoe UI Semibold"/>
              </a:rPr>
              <a:t>Actions </a:t>
            </a:r>
            <a:endParaRPr lang="en-US" sz="1100" dirty="0">
              <a:cs typeface="Segoe UI Semibold"/>
            </a:endParaRPr>
          </a:p>
        </p:txBody>
      </p:sp>
      <p:grpSp>
        <p:nvGrpSpPr>
          <p:cNvPr id="134" name="Group 3">
            <a:extLst>
              <a:ext uri="{FF2B5EF4-FFF2-40B4-BE49-F238E27FC236}">
                <a16:creationId xmlns:a16="http://schemas.microsoft.com/office/drawing/2014/main" id="{F3E0AFD9-30F4-4BCE-A8FC-7100AE7C1E67}"/>
              </a:ext>
              <a:ext uri="{C183D7F6-B498-43B3-948B-1728B52AA6E4}">
                <adec:decorative xmlns:adec="http://schemas.microsoft.com/office/drawing/2017/decorative" val="1"/>
              </a:ext>
            </a:extLst>
          </p:cNvPr>
          <p:cNvGrpSpPr/>
          <p:nvPr/>
        </p:nvGrpSpPr>
        <p:grpSpPr>
          <a:xfrm>
            <a:off x="7935766" y="3881534"/>
            <a:ext cx="0" cy="2300522"/>
            <a:chOff x="4222405" y="2675568"/>
            <a:chExt cx="0" cy="2300522"/>
          </a:xfrm>
        </p:grpSpPr>
        <p:cxnSp>
          <p:nvCxnSpPr>
            <p:cNvPr id="135" name="Straight Connector 134">
              <a:extLst>
                <a:ext uri="{FF2B5EF4-FFF2-40B4-BE49-F238E27FC236}">
                  <a16:creationId xmlns:a16="http://schemas.microsoft.com/office/drawing/2014/main" id="{F9D35549-C2FD-4538-AF31-6C7ADF87C400}"/>
                </a:ext>
              </a:extLst>
            </p:cNvPr>
            <p:cNvCxnSpPr>
              <a:cxnSpLocks/>
            </p:cNvCxnSpPr>
            <p:nvPr/>
          </p:nvCxnSpPr>
          <p:spPr>
            <a:xfrm>
              <a:off x="4222405" y="2675568"/>
              <a:ext cx="0" cy="23005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EDC5539-8ECD-4531-8DDC-1E80CEA5A682}"/>
                </a:ext>
              </a:extLst>
            </p:cNvPr>
            <p:cNvCxnSpPr>
              <a:cxnSpLocks/>
            </p:cNvCxnSpPr>
            <p:nvPr/>
          </p:nvCxnSpPr>
          <p:spPr>
            <a:xfrm>
              <a:off x="4222405" y="2675569"/>
              <a:ext cx="0" cy="422279"/>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139" name="Plan - 3">
            <a:extLst>
              <a:ext uri="{FF2B5EF4-FFF2-40B4-BE49-F238E27FC236}">
                <a16:creationId xmlns:a16="http://schemas.microsoft.com/office/drawing/2014/main" id="{983D47C4-C129-488E-8B50-5249F458D1F7}"/>
              </a:ext>
            </a:extLst>
          </p:cNvPr>
          <p:cNvSpPr txBox="1"/>
          <p:nvPr/>
        </p:nvSpPr>
        <p:spPr>
          <a:xfrm>
            <a:off x="9640492" y="3015085"/>
            <a:ext cx="266099" cy="553998"/>
          </a:xfrm>
          <a:prstGeom prst="rect">
            <a:avLst/>
          </a:prstGeom>
          <a:noFill/>
        </p:spPr>
        <p:txBody>
          <a:bodyPr wrap="none" lIns="0" tIns="0" rIns="0" bIns="0" rtlCol="0" anchor="ctr">
            <a:spAutoFit/>
          </a:bodyPr>
          <a:lstStyle/>
          <a:p>
            <a:pPr algn="ctr" defTabSz="932472" fontAlgn="base">
              <a:spcBef>
                <a:spcPct val="0"/>
              </a:spcBef>
              <a:spcAft>
                <a:spcPct val="0"/>
              </a:spcAft>
            </a:pPr>
            <a:r>
              <a:rPr lang="en-US" sz="3600" b="1">
                <a:solidFill>
                  <a:schemeClr val="tx2"/>
                </a:solidFill>
                <a:effectLst>
                  <a:outerShdw dist="25400" dir="1800000" algn="l" rotWithShape="0">
                    <a:schemeClr val="tx2">
                      <a:lumMod val="75000"/>
                      <a:alpha val="40000"/>
                    </a:schemeClr>
                  </a:outerShdw>
                </a:effectLst>
                <a:cs typeface="Segoe UI" pitchFamily="34" charset="0"/>
              </a:rPr>
              <a:t>3</a:t>
            </a:r>
          </a:p>
        </p:txBody>
      </p:sp>
      <p:sp>
        <p:nvSpPr>
          <p:cNvPr id="141" name="Plan - Actions_3">
            <a:extLst>
              <a:ext uri="{FF2B5EF4-FFF2-40B4-BE49-F238E27FC236}">
                <a16:creationId xmlns:a16="http://schemas.microsoft.com/office/drawing/2014/main" id="{184AEFB2-E0DD-48B7-BA63-ACFF6D391C2F}"/>
              </a:ext>
            </a:extLst>
          </p:cNvPr>
          <p:cNvSpPr/>
          <p:nvPr/>
        </p:nvSpPr>
        <p:spPr>
          <a:xfrm>
            <a:off x="8071364" y="4719995"/>
            <a:ext cx="3404354" cy="169277"/>
          </a:xfrm>
          <a:prstGeom prst="rect">
            <a:avLst/>
          </a:prstGeom>
          <a:noFill/>
        </p:spPr>
        <p:txBody>
          <a:bodyPr wrap="square" lIns="0" tIns="0" rIns="0" bIns="0" anchor="t">
            <a:spAutoFit/>
          </a:bodyPr>
          <a:lstStyle/>
          <a:p>
            <a:pPr marL="342900" indent="-228600" defTabSz="914192">
              <a:spcBef>
                <a:spcPts val="300"/>
              </a:spcBef>
              <a:spcAft>
                <a:spcPts val="300"/>
              </a:spcAft>
              <a:buFont typeface="Wingdings" panose="05000000000000000000" pitchFamily="2" charset="2"/>
              <a:buChar char="ü"/>
            </a:pPr>
            <a:r>
              <a:rPr lang="en-US" sz="1100" dirty="0">
                <a:cs typeface="Segoe UI Semibold"/>
              </a:rPr>
              <a:t>Actions</a:t>
            </a:r>
            <a:endParaRPr lang="en-GB" sz="1100" dirty="0">
              <a:cs typeface="Segoe UI Semibold"/>
            </a:endParaRPr>
          </a:p>
        </p:txBody>
      </p:sp>
      <p:sp>
        <p:nvSpPr>
          <p:cNvPr id="5" name="Footer">
            <a:extLst>
              <a:ext uri="{FF2B5EF4-FFF2-40B4-BE49-F238E27FC236}">
                <a16:creationId xmlns:a16="http://schemas.microsoft.com/office/drawing/2014/main" id="{8111A3B1-1AFC-4D54-A337-9D4D982DC438}"/>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6" name="Slide number">
            <a:extLst>
              <a:ext uri="{FF2B5EF4-FFF2-40B4-BE49-F238E27FC236}">
                <a16:creationId xmlns:a16="http://schemas.microsoft.com/office/drawing/2014/main" id="{CDF9FC75-1D2D-4CEE-849B-1C417B009881}"/>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15</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9" name="Plan - Category_1">
            <a:extLst>
              <a:ext uri="{FF2B5EF4-FFF2-40B4-BE49-F238E27FC236}">
                <a16:creationId xmlns:a16="http://schemas.microsoft.com/office/drawing/2014/main" id="{79DAF85D-A454-087F-2467-FCE4A0A3C413}"/>
              </a:ext>
            </a:extLst>
          </p:cNvPr>
          <p:cNvSpPr txBox="1"/>
          <p:nvPr/>
        </p:nvSpPr>
        <p:spPr>
          <a:xfrm>
            <a:off x="711082" y="3811863"/>
            <a:ext cx="3144208" cy="338554"/>
          </a:xfrm>
          <a:prstGeom prst="rect">
            <a:avLst/>
          </a:prstGeom>
          <a:noFill/>
        </p:spPr>
        <p:txBody>
          <a:bodyPr wrap="square">
            <a:spAutoFit/>
          </a:bodyPr>
          <a:lstStyle/>
          <a:p>
            <a:pPr defTabSz="914192">
              <a:spcBef>
                <a:spcPts val="300"/>
              </a:spcBef>
              <a:spcAft>
                <a:spcPts val="300"/>
              </a:spcAft>
            </a:pPr>
            <a:r>
              <a:rPr lang="en-US" sz="1600" dirty="0">
                <a:solidFill>
                  <a:srgbClr val="243A5E"/>
                </a:solidFill>
                <a:latin typeface="+mj-lt"/>
                <a:cs typeface="Segoe UI Semibold"/>
              </a:rPr>
              <a:t>Design area</a:t>
            </a:r>
          </a:p>
        </p:txBody>
      </p:sp>
      <p:sp>
        <p:nvSpPr>
          <p:cNvPr id="10" name="Plan - Category_2">
            <a:extLst>
              <a:ext uri="{FF2B5EF4-FFF2-40B4-BE49-F238E27FC236}">
                <a16:creationId xmlns:a16="http://schemas.microsoft.com/office/drawing/2014/main" id="{D7E66232-4EF5-BACD-6396-6A50EF7FAF27}"/>
              </a:ext>
            </a:extLst>
          </p:cNvPr>
          <p:cNvSpPr txBox="1"/>
          <p:nvPr/>
        </p:nvSpPr>
        <p:spPr>
          <a:xfrm>
            <a:off x="4323424" y="3811863"/>
            <a:ext cx="3144208" cy="338554"/>
          </a:xfrm>
          <a:prstGeom prst="rect">
            <a:avLst/>
          </a:prstGeom>
          <a:noFill/>
        </p:spPr>
        <p:txBody>
          <a:bodyPr wrap="square">
            <a:spAutoFit/>
          </a:bodyPr>
          <a:lstStyle/>
          <a:p>
            <a:pPr defTabSz="914192">
              <a:spcBef>
                <a:spcPts val="300"/>
              </a:spcBef>
              <a:spcAft>
                <a:spcPts val="300"/>
              </a:spcAft>
            </a:pPr>
            <a:r>
              <a:rPr lang="en-US" sz="1600" dirty="0">
                <a:solidFill>
                  <a:srgbClr val="243A5E"/>
                </a:solidFill>
                <a:latin typeface="+mj-lt"/>
                <a:cs typeface="Segoe UI Semibold"/>
              </a:rPr>
              <a:t>Design area</a:t>
            </a:r>
          </a:p>
        </p:txBody>
      </p:sp>
      <p:sp>
        <p:nvSpPr>
          <p:cNvPr id="11" name="Plan - Category_3">
            <a:extLst>
              <a:ext uri="{FF2B5EF4-FFF2-40B4-BE49-F238E27FC236}">
                <a16:creationId xmlns:a16="http://schemas.microsoft.com/office/drawing/2014/main" id="{84F01062-5F7C-A84C-9425-806FDD8CA37F}"/>
              </a:ext>
            </a:extLst>
          </p:cNvPr>
          <p:cNvSpPr txBox="1"/>
          <p:nvPr/>
        </p:nvSpPr>
        <p:spPr>
          <a:xfrm>
            <a:off x="7998978" y="3876891"/>
            <a:ext cx="3144208" cy="338554"/>
          </a:xfrm>
          <a:prstGeom prst="rect">
            <a:avLst/>
          </a:prstGeom>
          <a:noFill/>
        </p:spPr>
        <p:txBody>
          <a:bodyPr wrap="square">
            <a:spAutoFit/>
          </a:bodyPr>
          <a:lstStyle/>
          <a:p>
            <a:pPr defTabSz="914192">
              <a:spcBef>
                <a:spcPts val="300"/>
              </a:spcBef>
              <a:spcAft>
                <a:spcPts val="300"/>
              </a:spcAft>
            </a:pPr>
            <a:r>
              <a:rPr lang="en-US" sz="1600" dirty="0">
                <a:solidFill>
                  <a:srgbClr val="243A5E"/>
                </a:solidFill>
                <a:latin typeface="+mj-lt"/>
                <a:cs typeface="Segoe UI Semibold"/>
              </a:rPr>
              <a:t>Design area</a:t>
            </a:r>
          </a:p>
        </p:txBody>
      </p:sp>
    </p:spTree>
    <p:extLst>
      <p:ext uri="{BB962C8B-B14F-4D97-AF65-F5344CB8AC3E}">
        <p14:creationId xmlns:p14="http://schemas.microsoft.com/office/powerpoint/2010/main" val="14027834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Categories - Table">
            <a:extLst>
              <a:ext uri="{FF2B5EF4-FFF2-40B4-BE49-F238E27FC236}">
                <a16:creationId xmlns:a16="http://schemas.microsoft.com/office/drawing/2014/main" id="{1F86CBC7-90C6-449A-98CE-F73C6407B589}"/>
              </a:ext>
            </a:extLst>
          </p:cNvPr>
          <p:cNvGraphicFramePr>
            <a:graphicFrameLocks noGrp="1"/>
          </p:cNvGraphicFramePr>
          <p:nvPr/>
        </p:nvGraphicFramePr>
        <p:xfrm>
          <a:off x="604157" y="1175921"/>
          <a:ext cx="11045020" cy="5364480"/>
        </p:xfrm>
        <a:graphic>
          <a:graphicData uri="http://schemas.openxmlformats.org/drawingml/2006/table">
            <a:tbl>
              <a:tblPr firstRow="1" bandRow="1">
                <a:tableStyleId>{5C22544A-7EE6-4342-B048-85BDC9FD1C3A}</a:tableStyleId>
              </a:tblPr>
              <a:tblGrid>
                <a:gridCol w="2379258">
                  <a:extLst>
                    <a:ext uri="{9D8B030D-6E8A-4147-A177-3AD203B41FA5}">
                      <a16:colId xmlns:a16="http://schemas.microsoft.com/office/drawing/2014/main" val="448188510"/>
                    </a:ext>
                  </a:extLst>
                </a:gridCol>
                <a:gridCol w="520276">
                  <a:extLst>
                    <a:ext uri="{9D8B030D-6E8A-4147-A177-3AD203B41FA5}">
                      <a16:colId xmlns:a16="http://schemas.microsoft.com/office/drawing/2014/main" val="3367566594"/>
                    </a:ext>
                  </a:extLst>
                </a:gridCol>
                <a:gridCol w="8145486">
                  <a:extLst>
                    <a:ext uri="{9D8B030D-6E8A-4147-A177-3AD203B41FA5}">
                      <a16:colId xmlns:a16="http://schemas.microsoft.com/office/drawing/2014/main" val="3431564834"/>
                    </a:ext>
                  </a:extLst>
                </a:gridCol>
              </a:tblGrid>
              <a:tr h="648000">
                <a:tc>
                  <a:txBody>
                    <a:bodyPr/>
                    <a:lstStyle/>
                    <a:p>
                      <a:pPr algn="ctr">
                        <a:spcBef>
                          <a:spcPts val="200"/>
                        </a:spcBef>
                        <a:spcAft>
                          <a:spcPts val="300"/>
                        </a:spcAft>
                      </a:pPr>
                      <a:endParaRPr lang="en-US" sz="2000" dirty="0">
                        <a:solidFill>
                          <a:schemeClr val="bg1"/>
                        </a:solidFill>
                        <a:latin typeface="+mj-lt"/>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algn="ctr">
                        <a:spcBef>
                          <a:spcPts val="200"/>
                        </a:spcBef>
                        <a:spcAft>
                          <a:spcPts val="300"/>
                        </a:spcAft>
                      </a:pPr>
                      <a:endParaRPr lang="en-US" sz="2000" dirty="0">
                        <a:solidFill>
                          <a:schemeClr val="bg1"/>
                        </a:solidFill>
                        <a:latin typeface="+mj-lt"/>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lvl="0">
                        <a:spcBef>
                          <a:spcPts val="200"/>
                        </a:spcBef>
                        <a:spcAft>
                          <a:spcPts val="300"/>
                        </a:spcAft>
                        <a:buNone/>
                      </a:pPr>
                      <a:endParaRPr lang="en-US" sz="1400" b="0" dirty="0">
                        <a:solidFill>
                          <a:schemeClr val="tx1"/>
                        </a:solidFill>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26740534"/>
                  </a:ext>
                </a:extLst>
              </a:tr>
              <a:tr h="648000">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a:lnSpc>
                          <a:spcPct val="100000"/>
                        </a:lnSpc>
                        <a:spcBef>
                          <a:spcPts val="200"/>
                        </a:spcBef>
                        <a:spcAft>
                          <a:spcPts val="300"/>
                        </a:spcAft>
                        <a:buNone/>
                      </a:pPr>
                      <a:endParaRPr kumimoji="0" lang="en-US" sz="1400" b="0" i="0" u="none" strike="noStrike" kern="1200" cap="none" spc="0" normalizeH="0" baseline="0" noProof="0" dirty="0">
                        <a:ln>
                          <a:noFill/>
                        </a:ln>
                        <a:solidFill>
                          <a:srgbClr val="000000"/>
                        </a:solidFill>
                        <a:effectLst/>
                        <a:uLnTx/>
                        <a:uFillTx/>
                        <a:latin typeface="+mn-lt"/>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9119719"/>
                  </a:ext>
                </a:extLst>
              </a:tr>
              <a:tr h="648000">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a:lnSpc>
                          <a:spcPct val="100000"/>
                        </a:lnSpc>
                        <a:spcBef>
                          <a:spcPts val="200"/>
                        </a:spcBef>
                        <a:spcAft>
                          <a:spcPts val="300"/>
                        </a:spcAft>
                        <a:buNone/>
                      </a:pPr>
                      <a:endParaRPr kumimoji="0" lang="en-US" sz="1400" b="0" i="0" u="none" strike="noStrike" kern="1200" cap="none" spc="0" normalizeH="0" baseline="0" noProof="0" dirty="0">
                        <a:ln>
                          <a:noFill/>
                        </a:ln>
                        <a:solidFill>
                          <a:srgbClr val="000000"/>
                        </a:solidFill>
                        <a:effectLst/>
                        <a:uLnTx/>
                        <a:uFillTx/>
                        <a:latin typeface="+mn-lt"/>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76907955"/>
                  </a:ext>
                </a:extLst>
              </a:tr>
              <a:tr h="648000">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a:lnSpc>
                          <a:spcPct val="100000"/>
                        </a:lnSpc>
                        <a:spcBef>
                          <a:spcPts val="200"/>
                        </a:spcBef>
                        <a:spcAft>
                          <a:spcPts val="300"/>
                        </a:spcAft>
                        <a:buNone/>
                      </a:pPr>
                      <a:endParaRPr kumimoji="0" lang="en-US" sz="1400" dirty="0"/>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56614996"/>
                  </a:ext>
                </a:extLst>
              </a:tr>
              <a:tr h="648000">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a:lnSpc>
                          <a:spcPct val="100000"/>
                        </a:lnSpc>
                        <a:spcBef>
                          <a:spcPts val="200"/>
                        </a:spcBef>
                        <a:spcAft>
                          <a:spcPts val="300"/>
                        </a:spcAft>
                        <a:buNone/>
                      </a:pPr>
                      <a:endParaRPr kumimoji="0" lang="en-US" sz="1400" b="0" i="0" u="none" strike="noStrike" kern="1200" cap="none" spc="0" normalizeH="0" baseline="0" noProof="0" dirty="0">
                        <a:ln>
                          <a:noFill/>
                        </a:ln>
                        <a:solidFill>
                          <a:srgbClr val="000000"/>
                        </a:solidFill>
                        <a:effectLst/>
                        <a:uLnTx/>
                        <a:uFillTx/>
                        <a:latin typeface="+mn-lt"/>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73518791"/>
                  </a:ext>
                </a:extLst>
              </a:tr>
              <a:tr h="648000">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a:lnSpc>
                          <a:spcPct val="100000"/>
                        </a:lnSpc>
                        <a:spcBef>
                          <a:spcPts val="200"/>
                        </a:spcBef>
                        <a:spcAft>
                          <a:spcPts val="300"/>
                        </a:spcAft>
                        <a:buNone/>
                      </a:pPr>
                      <a:endParaRPr kumimoji="0" lang="en-US" sz="1400" b="0" i="0" u="none" strike="noStrike" kern="1200" cap="none" spc="0" normalizeH="0" baseline="0" noProof="0" dirty="0">
                        <a:ln>
                          <a:noFill/>
                        </a:ln>
                        <a:solidFill>
                          <a:srgbClr val="000000"/>
                        </a:solidFill>
                        <a:effectLst/>
                        <a:uLnTx/>
                        <a:uFillTx/>
                        <a:latin typeface="+mn-lt"/>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61991402"/>
                  </a:ext>
                </a:extLst>
              </a:tr>
              <a:tr h="648000">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a:lnSpc>
                          <a:spcPct val="100000"/>
                        </a:lnSpc>
                        <a:spcBef>
                          <a:spcPts val="200"/>
                        </a:spcBef>
                        <a:spcAft>
                          <a:spcPts val="300"/>
                        </a:spcAft>
                        <a:buNone/>
                      </a:pPr>
                      <a:endParaRPr kumimoji="0" lang="en-US" sz="1400" b="0" i="0" u="none" strike="noStrike" kern="1200" cap="none" spc="0" normalizeH="0" baseline="0" noProof="0" dirty="0">
                        <a:ln>
                          <a:noFill/>
                        </a:ln>
                        <a:solidFill>
                          <a:srgbClr val="000000"/>
                        </a:solidFill>
                        <a:effectLst/>
                        <a:uLnTx/>
                        <a:uFillTx/>
                        <a:latin typeface="+mn-lt"/>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51596096"/>
                  </a:ext>
                </a:extLst>
              </a:tr>
              <a:tr h="648000">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32742" rtl="0" eaLnBrk="1" fontAlgn="auto" latinLnBrk="0" hangingPunct="1">
                        <a:lnSpc>
                          <a:spcPct val="100000"/>
                        </a:lnSpc>
                        <a:spcBef>
                          <a:spcPts val="200"/>
                        </a:spcBef>
                        <a:spcAft>
                          <a:spcPts val="30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Semibold"/>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a:lnSpc>
                          <a:spcPct val="100000"/>
                        </a:lnSpc>
                        <a:spcBef>
                          <a:spcPts val="200"/>
                        </a:spcBef>
                        <a:spcAft>
                          <a:spcPts val="300"/>
                        </a:spcAft>
                        <a:buNone/>
                      </a:pPr>
                      <a:endParaRPr kumimoji="0" lang="en-US" sz="1400" b="0" i="0" u="none" strike="noStrike" kern="1200" cap="none" spc="0" normalizeH="0" baseline="0" noProof="0" dirty="0">
                        <a:ln>
                          <a:noFill/>
                        </a:ln>
                        <a:solidFill>
                          <a:srgbClr val="000000"/>
                        </a:solidFill>
                        <a:effectLst/>
                        <a:uLnTx/>
                        <a:uFillTx/>
                        <a:latin typeface="+mn-lt"/>
                        <a:ea typeface="+mn-ea"/>
                        <a:cs typeface="+mn-cs"/>
                      </a:endParaRPr>
                    </a:p>
                  </a:txBody>
                  <a:tcPr marL="182880" marR="182880" marT="182880" marB="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17884209"/>
                  </a:ext>
                </a:extLst>
              </a:tr>
            </a:tbl>
          </a:graphicData>
        </a:graphic>
      </p:graphicFrame>
      <p:sp>
        <p:nvSpPr>
          <p:cNvPr id="2" name="Categories - Title">
            <a:extLst>
              <a:ext uri="{FF2B5EF4-FFF2-40B4-BE49-F238E27FC236}">
                <a16:creationId xmlns:a16="http://schemas.microsoft.com/office/drawing/2014/main" id="{DAB19753-A42D-423A-9C0A-A8C2B690CCEF}"/>
              </a:ext>
            </a:extLst>
          </p:cNvPr>
          <p:cNvSpPr>
            <a:spLocks noGrp="1"/>
          </p:cNvSpPr>
          <p:nvPr>
            <p:ph type="title"/>
          </p:nvPr>
        </p:nvSpPr>
        <p:spPr/>
        <p:txBody>
          <a:bodyPr/>
          <a:lstStyle/>
          <a:p>
            <a:r>
              <a:rPr lang="en-US" dirty="0">
                <a:cs typeface="Segoe UI"/>
              </a:rPr>
              <a:t>Categories that influenced your results</a:t>
            </a:r>
          </a:p>
        </p:txBody>
      </p:sp>
      <p:sp>
        <p:nvSpPr>
          <p:cNvPr id="11" name="Footer">
            <a:extLst>
              <a:ext uri="{FF2B5EF4-FFF2-40B4-BE49-F238E27FC236}">
                <a16:creationId xmlns:a16="http://schemas.microsoft.com/office/drawing/2014/main" id="{F96ACE9D-6723-4872-8EF8-B22FE42E3278}"/>
              </a:ext>
            </a:extLst>
          </p:cNvPr>
          <p:cNvSpPr>
            <a:spLocks noGrp="1"/>
          </p:cNvSpPr>
          <p:nvPr>
            <p:ph type="ftr" sz="quarter" idx="3"/>
          </p:nvPr>
        </p:nvSpPr>
        <p:spPr>
          <a:xfrm>
            <a:off x="4038600" y="6539518"/>
            <a:ext cx="411480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Segoe UI"/>
                <a:ea typeface="+mn-ea"/>
                <a:cs typeface="+mn-cs"/>
              </a:rPr>
              <a:t>Microsoft Confidential</a:t>
            </a:r>
          </a:p>
        </p:txBody>
      </p:sp>
      <p:sp>
        <p:nvSpPr>
          <p:cNvPr id="12" name="Slide number">
            <a:extLst>
              <a:ext uri="{FF2B5EF4-FFF2-40B4-BE49-F238E27FC236}">
                <a16:creationId xmlns:a16="http://schemas.microsoft.com/office/drawing/2014/main" id="{FC881AB4-71C1-4A69-87C9-F1804A487464}"/>
              </a:ext>
            </a:extLst>
          </p:cNvPr>
          <p:cNvSpPr>
            <a:spLocks noGrp="1"/>
          </p:cNvSpPr>
          <p:nvPr>
            <p:ph type="sldNum" sz="quarter" idx="4"/>
          </p:nvPr>
        </p:nvSpPr>
        <p:spPr>
          <a:xfrm>
            <a:off x="11697272" y="6539518"/>
            <a:ext cx="40424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3" name="Categories - DesignArea_1">
            <a:extLst>
              <a:ext uri="{FF2B5EF4-FFF2-40B4-BE49-F238E27FC236}">
                <a16:creationId xmlns:a16="http://schemas.microsoft.com/office/drawing/2014/main" id="{D78EC59D-7851-D198-FAA6-0F6A14F5A253}"/>
              </a:ext>
            </a:extLst>
          </p:cNvPr>
          <p:cNvSpPr txBox="1"/>
          <p:nvPr/>
        </p:nvSpPr>
        <p:spPr>
          <a:xfrm>
            <a:off x="676579" y="1392717"/>
            <a:ext cx="2216959" cy="215444"/>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Segoe UI Semibold"/>
                <a:ea typeface="+mn-ea"/>
                <a:cs typeface="+mn-cs"/>
              </a:rPr>
              <a:t>Design area</a:t>
            </a:r>
          </a:p>
        </p:txBody>
      </p:sp>
      <p:sp>
        <p:nvSpPr>
          <p:cNvPr id="6" name="Categories - DesignArea_2">
            <a:extLst>
              <a:ext uri="{FF2B5EF4-FFF2-40B4-BE49-F238E27FC236}">
                <a16:creationId xmlns:a16="http://schemas.microsoft.com/office/drawing/2014/main" id="{44BA2486-B3DA-D4A9-2401-D8E21AC5C6B4}"/>
              </a:ext>
            </a:extLst>
          </p:cNvPr>
          <p:cNvSpPr txBox="1"/>
          <p:nvPr/>
        </p:nvSpPr>
        <p:spPr>
          <a:xfrm>
            <a:off x="676580" y="2058866"/>
            <a:ext cx="2216960" cy="215444"/>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Segoe UI Semibold"/>
                <a:ea typeface="+mn-ea"/>
                <a:cs typeface="+mn-cs"/>
              </a:rPr>
              <a:t>Design area</a:t>
            </a:r>
          </a:p>
        </p:txBody>
      </p:sp>
      <p:sp>
        <p:nvSpPr>
          <p:cNvPr id="7" name="Categories - DesignArea_3">
            <a:extLst>
              <a:ext uri="{FF2B5EF4-FFF2-40B4-BE49-F238E27FC236}">
                <a16:creationId xmlns:a16="http://schemas.microsoft.com/office/drawing/2014/main" id="{BE358ABE-980D-ED79-990E-A6BB6043B767}"/>
              </a:ext>
            </a:extLst>
          </p:cNvPr>
          <p:cNvSpPr txBox="1"/>
          <p:nvPr/>
        </p:nvSpPr>
        <p:spPr>
          <a:xfrm>
            <a:off x="676579" y="2731151"/>
            <a:ext cx="2216959" cy="215444"/>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400" b="1" i="0" u="none" strike="noStrike" kern="1200" cap="none" spc="0" normalizeH="0" baseline="0" noProof="0">
                <a:ln>
                  <a:noFill/>
                </a:ln>
                <a:solidFill>
                  <a:srgbClr val="FFFFFF"/>
                </a:solidFill>
                <a:effectLst/>
                <a:uLnTx/>
                <a:uFillTx/>
                <a:latin typeface="Segoe UI Semibold"/>
                <a:ea typeface="+mn-ea"/>
                <a:cs typeface="+mn-cs"/>
              </a:rPr>
              <a:t>Design </a:t>
            </a:r>
            <a:r>
              <a:rPr kumimoji="0" lang="en-US" sz="1400" b="1" i="0" u="none" strike="noStrike" kern="1200" cap="none" spc="0" normalizeH="0" baseline="0" noProof="0" dirty="0">
                <a:ln>
                  <a:noFill/>
                </a:ln>
                <a:solidFill>
                  <a:srgbClr val="FFFFFF"/>
                </a:solidFill>
                <a:effectLst/>
                <a:uLnTx/>
                <a:uFillTx/>
                <a:latin typeface="Segoe UI Semibold"/>
                <a:ea typeface="+mn-ea"/>
                <a:cs typeface="+mn-cs"/>
              </a:rPr>
              <a:t>area</a:t>
            </a:r>
          </a:p>
        </p:txBody>
      </p:sp>
      <p:sp>
        <p:nvSpPr>
          <p:cNvPr id="8" name="Categories - DesignArea_4">
            <a:extLst>
              <a:ext uri="{FF2B5EF4-FFF2-40B4-BE49-F238E27FC236}">
                <a16:creationId xmlns:a16="http://schemas.microsoft.com/office/drawing/2014/main" id="{C03308D1-9A47-FFE3-980F-2BA4E6F5CE6A}"/>
              </a:ext>
            </a:extLst>
          </p:cNvPr>
          <p:cNvSpPr txBox="1"/>
          <p:nvPr/>
        </p:nvSpPr>
        <p:spPr>
          <a:xfrm>
            <a:off x="676578" y="3436059"/>
            <a:ext cx="2216960" cy="215444"/>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Segoe UI Semibold"/>
                <a:ea typeface="+mn-ea"/>
                <a:cs typeface="+mn-cs"/>
              </a:rPr>
              <a:t>Design area</a:t>
            </a:r>
          </a:p>
        </p:txBody>
      </p:sp>
      <p:sp>
        <p:nvSpPr>
          <p:cNvPr id="9" name="Categories - DesignArea_5">
            <a:extLst>
              <a:ext uri="{FF2B5EF4-FFF2-40B4-BE49-F238E27FC236}">
                <a16:creationId xmlns:a16="http://schemas.microsoft.com/office/drawing/2014/main" id="{E8116516-7665-6122-BE4E-83722002A7C1}"/>
              </a:ext>
            </a:extLst>
          </p:cNvPr>
          <p:cNvSpPr txBox="1"/>
          <p:nvPr/>
        </p:nvSpPr>
        <p:spPr>
          <a:xfrm>
            <a:off x="676578" y="4075928"/>
            <a:ext cx="2216961" cy="215444"/>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Segoe UI Semibold"/>
                <a:ea typeface="+mn-ea"/>
                <a:cs typeface="+mn-cs"/>
              </a:rPr>
              <a:t>Design area</a:t>
            </a:r>
          </a:p>
        </p:txBody>
      </p:sp>
      <p:sp>
        <p:nvSpPr>
          <p:cNvPr id="13" name="Categories - Details_1">
            <a:extLst>
              <a:ext uri="{FF2B5EF4-FFF2-40B4-BE49-F238E27FC236}">
                <a16:creationId xmlns:a16="http://schemas.microsoft.com/office/drawing/2014/main" id="{C29530A8-B9E9-A48F-1FAE-66411F342890}"/>
              </a:ext>
            </a:extLst>
          </p:cNvPr>
          <p:cNvSpPr txBox="1"/>
          <p:nvPr/>
        </p:nvSpPr>
        <p:spPr>
          <a:xfrm>
            <a:off x="3570251" y="1323651"/>
            <a:ext cx="7896332" cy="200055"/>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200"/>
              </a:spcBef>
              <a:spcAft>
                <a:spcPts val="300"/>
              </a:spcAft>
              <a:buClrTx/>
              <a:buSzTx/>
              <a:buFontTx/>
              <a:buNone/>
              <a:tabLst/>
              <a:defRPr/>
            </a:pPr>
            <a:r>
              <a:rPr kumimoji="0" lang="en-US" sz="1300" b="0" i="0" u="none" strike="noStrike" kern="1200" cap="none" spc="0" normalizeH="0" baseline="0" noProof="0" dirty="0">
                <a:ln>
                  <a:noFill/>
                </a:ln>
                <a:solidFill>
                  <a:srgbClr val="000000"/>
                </a:solidFill>
                <a:effectLst/>
                <a:uLnTx/>
                <a:uFillTx/>
                <a:latin typeface="Segoe UI"/>
                <a:ea typeface="+mn-ea"/>
                <a:cs typeface="+mn-cs"/>
              </a:rPr>
              <a:t>Rating</a:t>
            </a:r>
          </a:p>
        </p:txBody>
      </p:sp>
      <p:sp>
        <p:nvSpPr>
          <p:cNvPr id="14" name="Categories - Details_2">
            <a:extLst>
              <a:ext uri="{FF2B5EF4-FFF2-40B4-BE49-F238E27FC236}">
                <a16:creationId xmlns:a16="http://schemas.microsoft.com/office/drawing/2014/main" id="{2731A77D-E360-D098-ABA5-34516B91816F}"/>
              </a:ext>
            </a:extLst>
          </p:cNvPr>
          <p:cNvSpPr txBox="1"/>
          <p:nvPr/>
        </p:nvSpPr>
        <p:spPr>
          <a:xfrm>
            <a:off x="3556593" y="1951144"/>
            <a:ext cx="7896337" cy="200055"/>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200"/>
              </a:spcBef>
              <a:spcAft>
                <a:spcPts val="300"/>
              </a:spcAft>
              <a:buClrTx/>
              <a:buSzTx/>
              <a:buFontTx/>
              <a:buNone/>
              <a:tabLst/>
              <a:defRPr/>
            </a:pPr>
            <a:r>
              <a:rPr kumimoji="0" lang="en-US" sz="1300" b="0" i="0" u="none" strike="noStrike" kern="1200" cap="none" spc="0" normalizeH="0" baseline="0" noProof="0" dirty="0">
                <a:ln>
                  <a:noFill/>
                </a:ln>
                <a:solidFill>
                  <a:srgbClr val="000000"/>
                </a:solidFill>
                <a:effectLst/>
                <a:uLnTx/>
                <a:uFillTx/>
                <a:latin typeface="Segoe UI"/>
                <a:ea typeface="+mn-ea"/>
                <a:cs typeface="+mn-cs"/>
              </a:rPr>
              <a:t>Rating</a:t>
            </a:r>
          </a:p>
        </p:txBody>
      </p:sp>
      <p:sp>
        <p:nvSpPr>
          <p:cNvPr id="15" name="Categories - Details_3">
            <a:extLst>
              <a:ext uri="{FF2B5EF4-FFF2-40B4-BE49-F238E27FC236}">
                <a16:creationId xmlns:a16="http://schemas.microsoft.com/office/drawing/2014/main" id="{E7F15E4C-648D-381D-6863-CEA9CE1CD66A}"/>
              </a:ext>
            </a:extLst>
          </p:cNvPr>
          <p:cNvSpPr txBox="1"/>
          <p:nvPr/>
        </p:nvSpPr>
        <p:spPr>
          <a:xfrm>
            <a:off x="3570249" y="2658054"/>
            <a:ext cx="7896345" cy="200055"/>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200"/>
              </a:spcBef>
              <a:spcAft>
                <a:spcPts val="300"/>
              </a:spcAft>
              <a:buClrTx/>
              <a:buSzTx/>
              <a:buFontTx/>
              <a:buNone/>
              <a:tabLst/>
              <a:defRPr/>
            </a:pPr>
            <a:r>
              <a:rPr kumimoji="0" lang="en-US" sz="1300" b="0" i="0" u="none" strike="noStrike" kern="1200" cap="none" spc="0" normalizeH="0" baseline="0" noProof="0" dirty="0">
                <a:ln>
                  <a:noFill/>
                </a:ln>
                <a:solidFill>
                  <a:srgbClr val="000000"/>
                </a:solidFill>
                <a:effectLst/>
                <a:uLnTx/>
                <a:uFillTx/>
                <a:latin typeface="Segoe UI"/>
                <a:ea typeface="+mn-ea"/>
                <a:cs typeface="+mn-cs"/>
              </a:rPr>
              <a:t>Rating</a:t>
            </a:r>
          </a:p>
        </p:txBody>
      </p:sp>
      <p:sp>
        <p:nvSpPr>
          <p:cNvPr id="16" name="Categories - Details_4">
            <a:extLst>
              <a:ext uri="{FF2B5EF4-FFF2-40B4-BE49-F238E27FC236}">
                <a16:creationId xmlns:a16="http://schemas.microsoft.com/office/drawing/2014/main" id="{4926532E-5F54-F538-4383-89DDE297A560}"/>
              </a:ext>
            </a:extLst>
          </p:cNvPr>
          <p:cNvSpPr txBox="1"/>
          <p:nvPr/>
        </p:nvSpPr>
        <p:spPr>
          <a:xfrm>
            <a:off x="3570247" y="3314534"/>
            <a:ext cx="7896345" cy="200055"/>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200"/>
              </a:spcBef>
              <a:spcAft>
                <a:spcPts val="300"/>
              </a:spcAft>
              <a:buClrTx/>
              <a:buSzTx/>
              <a:buFontTx/>
              <a:buNone/>
              <a:tabLst/>
              <a:defRPr/>
            </a:pPr>
            <a:r>
              <a:rPr kumimoji="0" lang="en-US" sz="1300" b="0" i="0" u="none" strike="noStrike" kern="1200" cap="none" spc="0" normalizeH="0" baseline="0" noProof="0" dirty="0">
                <a:ln>
                  <a:noFill/>
                </a:ln>
                <a:solidFill>
                  <a:srgbClr val="000000"/>
                </a:solidFill>
                <a:effectLst/>
                <a:uLnTx/>
                <a:uFillTx/>
                <a:latin typeface="Segoe UI"/>
                <a:ea typeface="+mn-ea"/>
                <a:cs typeface="+mn-cs"/>
              </a:rPr>
              <a:t>Rating</a:t>
            </a:r>
          </a:p>
        </p:txBody>
      </p:sp>
      <p:sp>
        <p:nvSpPr>
          <p:cNvPr id="17" name="Categories - Details_5">
            <a:extLst>
              <a:ext uri="{FF2B5EF4-FFF2-40B4-BE49-F238E27FC236}">
                <a16:creationId xmlns:a16="http://schemas.microsoft.com/office/drawing/2014/main" id="{DDCA2030-1BF4-47CA-418F-6696A6273785}"/>
              </a:ext>
            </a:extLst>
          </p:cNvPr>
          <p:cNvSpPr txBox="1"/>
          <p:nvPr/>
        </p:nvSpPr>
        <p:spPr>
          <a:xfrm>
            <a:off x="3556593" y="3985109"/>
            <a:ext cx="7896345" cy="200055"/>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200"/>
              </a:spcBef>
              <a:spcAft>
                <a:spcPts val="300"/>
              </a:spcAft>
              <a:buClrTx/>
              <a:buSzTx/>
              <a:buFontTx/>
              <a:buNone/>
              <a:tabLst/>
              <a:defRPr/>
            </a:pPr>
            <a:r>
              <a:rPr kumimoji="0" lang="en-US" sz="1300" b="0" i="0" u="none" strike="noStrike" kern="1200" cap="none" spc="0" normalizeH="0" baseline="0" noProof="0" dirty="0">
                <a:ln>
                  <a:noFill/>
                </a:ln>
                <a:solidFill>
                  <a:srgbClr val="000000"/>
                </a:solidFill>
                <a:effectLst/>
                <a:uLnTx/>
                <a:uFillTx/>
                <a:latin typeface="Segoe UI"/>
                <a:ea typeface="+mn-ea"/>
                <a:cs typeface="+mn-cs"/>
              </a:rPr>
              <a:t>Rating</a:t>
            </a:r>
          </a:p>
        </p:txBody>
      </p:sp>
      <p:sp>
        <p:nvSpPr>
          <p:cNvPr id="4" name="Categories - DesignArea_6">
            <a:extLst>
              <a:ext uri="{FF2B5EF4-FFF2-40B4-BE49-F238E27FC236}">
                <a16:creationId xmlns:a16="http://schemas.microsoft.com/office/drawing/2014/main" id="{A6FB3BF3-B1F9-A475-1230-ED1A1BD09C27}"/>
              </a:ext>
            </a:extLst>
          </p:cNvPr>
          <p:cNvSpPr txBox="1"/>
          <p:nvPr/>
        </p:nvSpPr>
        <p:spPr>
          <a:xfrm>
            <a:off x="676577" y="4739550"/>
            <a:ext cx="2216962" cy="215444"/>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Segoe UI Semibold"/>
                <a:ea typeface="+mn-ea"/>
                <a:cs typeface="+mn-cs"/>
              </a:rPr>
              <a:t>Design area</a:t>
            </a:r>
          </a:p>
        </p:txBody>
      </p:sp>
      <p:sp>
        <p:nvSpPr>
          <p:cNvPr id="5" name="Categories - DesignArea_7">
            <a:extLst>
              <a:ext uri="{FF2B5EF4-FFF2-40B4-BE49-F238E27FC236}">
                <a16:creationId xmlns:a16="http://schemas.microsoft.com/office/drawing/2014/main" id="{02DD1913-AFA1-87F9-92C9-5B1BB7BEEC73}"/>
              </a:ext>
            </a:extLst>
          </p:cNvPr>
          <p:cNvSpPr txBox="1"/>
          <p:nvPr/>
        </p:nvSpPr>
        <p:spPr>
          <a:xfrm>
            <a:off x="676576" y="5419370"/>
            <a:ext cx="2216963" cy="215444"/>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Segoe UI Semibold"/>
                <a:ea typeface="+mn-ea"/>
                <a:cs typeface="+mn-cs"/>
              </a:rPr>
              <a:t>Design area</a:t>
            </a:r>
          </a:p>
        </p:txBody>
      </p:sp>
      <p:sp>
        <p:nvSpPr>
          <p:cNvPr id="10" name="Categories - Details_6">
            <a:extLst>
              <a:ext uri="{FF2B5EF4-FFF2-40B4-BE49-F238E27FC236}">
                <a16:creationId xmlns:a16="http://schemas.microsoft.com/office/drawing/2014/main" id="{DB6E13BB-E32C-4454-6788-CDE09DF3AF8D}"/>
              </a:ext>
            </a:extLst>
          </p:cNvPr>
          <p:cNvSpPr txBox="1"/>
          <p:nvPr/>
        </p:nvSpPr>
        <p:spPr>
          <a:xfrm>
            <a:off x="3570244" y="4641589"/>
            <a:ext cx="7896345" cy="200055"/>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200"/>
              </a:spcBef>
              <a:spcAft>
                <a:spcPts val="300"/>
              </a:spcAft>
              <a:buClrTx/>
              <a:buSzTx/>
              <a:buFontTx/>
              <a:buNone/>
              <a:tabLst/>
              <a:defRPr/>
            </a:pPr>
            <a:r>
              <a:rPr kumimoji="0" lang="en-US" sz="1300" b="0" i="0" u="none" strike="noStrike" kern="1200" cap="none" spc="0" normalizeH="0" baseline="0" noProof="0" dirty="0">
                <a:ln>
                  <a:noFill/>
                </a:ln>
                <a:solidFill>
                  <a:srgbClr val="000000"/>
                </a:solidFill>
                <a:effectLst/>
                <a:uLnTx/>
                <a:uFillTx/>
                <a:latin typeface="Segoe UI"/>
                <a:ea typeface="+mn-ea"/>
                <a:cs typeface="+mn-cs"/>
              </a:rPr>
              <a:t>Rating</a:t>
            </a:r>
          </a:p>
        </p:txBody>
      </p:sp>
      <p:sp>
        <p:nvSpPr>
          <p:cNvPr id="18" name="Categories - Details_7">
            <a:extLst>
              <a:ext uri="{FF2B5EF4-FFF2-40B4-BE49-F238E27FC236}">
                <a16:creationId xmlns:a16="http://schemas.microsoft.com/office/drawing/2014/main" id="{D5771148-7CA4-78F0-9468-C17BF6BBC9A9}"/>
              </a:ext>
            </a:extLst>
          </p:cNvPr>
          <p:cNvSpPr txBox="1"/>
          <p:nvPr/>
        </p:nvSpPr>
        <p:spPr>
          <a:xfrm>
            <a:off x="3570244" y="5312164"/>
            <a:ext cx="7896345" cy="200055"/>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200"/>
              </a:spcBef>
              <a:spcAft>
                <a:spcPts val="300"/>
              </a:spcAft>
              <a:buClrTx/>
              <a:buSzTx/>
              <a:buFontTx/>
              <a:buNone/>
              <a:tabLst/>
              <a:defRPr/>
            </a:pPr>
            <a:r>
              <a:rPr kumimoji="0" lang="en-US" sz="1300" b="0" i="0" u="none" strike="noStrike" kern="1200" cap="none" spc="0" normalizeH="0" baseline="0" noProof="0" dirty="0">
                <a:ln>
                  <a:noFill/>
                </a:ln>
                <a:solidFill>
                  <a:srgbClr val="000000"/>
                </a:solidFill>
                <a:effectLst/>
                <a:uLnTx/>
                <a:uFillTx/>
                <a:latin typeface="Segoe UI"/>
                <a:ea typeface="+mn-ea"/>
                <a:cs typeface="+mn-cs"/>
              </a:rPr>
              <a:t>Rating</a:t>
            </a:r>
          </a:p>
        </p:txBody>
      </p:sp>
      <p:sp>
        <p:nvSpPr>
          <p:cNvPr id="20" name="Categories - DesignArea_8">
            <a:extLst>
              <a:ext uri="{FF2B5EF4-FFF2-40B4-BE49-F238E27FC236}">
                <a16:creationId xmlns:a16="http://schemas.microsoft.com/office/drawing/2014/main" id="{7ACAD8B1-4811-A394-789A-B5F4A878500D}"/>
              </a:ext>
            </a:extLst>
          </p:cNvPr>
          <p:cNvSpPr txBox="1"/>
          <p:nvPr/>
        </p:nvSpPr>
        <p:spPr>
          <a:xfrm>
            <a:off x="676575" y="6084533"/>
            <a:ext cx="2216963" cy="215444"/>
          </a:xfrm>
          <a:prstGeom prst="rect">
            <a:avLst/>
          </a:prstGeom>
          <a:noFill/>
        </p:spPr>
        <p:txBody>
          <a:bodyPr wrap="square" lIns="0" tIns="0" rIns="0" bIns="0" rtlCol="0">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Segoe UI Semibold"/>
                <a:ea typeface="+mn-ea"/>
                <a:cs typeface="+mn-cs"/>
              </a:rPr>
              <a:t>Design area</a:t>
            </a:r>
          </a:p>
        </p:txBody>
      </p:sp>
      <p:sp>
        <p:nvSpPr>
          <p:cNvPr id="22" name="Categories - Score_1">
            <a:extLst>
              <a:ext uri="{FF2B5EF4-FFF2-40B4-BE49-F238E27FC236}">
                <a16:creationId xmlns:a16="http://schemas.microsoft.com/office/drawing/2014/main" id="{7716FD70-E516-E342-D8C0-B628CCC2DA2C}"/>
              </a:ext>
            </a:extLst>
          </p:cNvPr>
          <p:cNvSpPr txBox="1"/>
          <p:nvPr/>
        </p:nvSpPr>
        <p:spPr>
          <a:xfrm>
            <a:off x="2991412" y="1315419"/>
            <a:ext cx="512064" cy="338554"/>
          </a:xfrm>
          <a:prstGeom prst="rect">
            <a:avLst/>
          </a:prstGeom>
          <a:noFill/>
        </p:spPr>
        <p:txBody>
          <a:bodyPr wrap="square">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600" b="1" i="0" u="none" strike="noStrike" kern="1200" cap="none" spc="0" normalizeH="0" baseline="0" noProof="0" dirty="0">
                <a:ln>
                  <a:noFill/>
                </a:ln>
                <a:solidFill>
                  <a:srgbClr val="243A5E"/>
                </a:solidFill>
                <a:effectLst/>
                <a:uLnTx/>
                <a:uFillTx/>
                <a:latin typeface="Segoe UI Semibold"/>
                <a:ea typeface="+mn-ea"/>
                <a:cs typeface="+mn-cs"/>
              </a:rPr>
              <a:t>Sc</a:t>
            </a:r>
          </a:p>
        </p:txBody>
      </p:sp>
      <p:sp>
        <p:nvSpPr>
          <p:cNvPr id="23" name="Categories - Score_2">
            <a:extLst>
              <a:ext uri="{FF2B5EF4-FFF2-40B4-BE49-F238E27FC236}">
                <a16:creationId xmlns:a16="http://schemas.microsoft.com/office/drawing/2014/main" id="{ECE67595-9C36-0770-86A1-E4017781EDE2}"/>
              </a:ext>
            </a:extLst>
          </p:cNvPr>
          <p:cNvSpPr txBox="1"/>
          <p:nvPr/>
        </p:nvSpPr>
        <p:spPr>
          <a:xfrm>
            <a:off x="2991412" y="1981922"/>
            <a:ext cx="512064" cy="338554"/>
          </a:xfrm>
          <a:prstGeom prst="rect">
            <a:avLst/>
          </a:prstGeom>
          <a:noFill/>
        </p:spPr>
        <p:txBody>
          <a:bodyPr wrap="square">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600" b="1" i="0" u="none" strike="noStrike" kern="1200" cap="none" spc="0" normalizeH="0" baseline="0" noProof="0" dirty="0">
                <a:ln>
                  <a:noFill/>
                </a:ln>
                <a:solidFill>
                  <a:srgbClr val="243A5E"/>
                </a:solidFill>
                <a:effectLst/>
                <a:uLnTx/>
                <a:uFillTx/>
                <a:latin typeface="Segoe UI Semibold"/>
                <a:ea typeface="+mn-ea"/>
                <a:cs typeface="+mn-cs"/>
              </a:rPr>
              <a:t>Sc</a:t>
            </a:r>
          </a:p>
        </p:txBody>
      </p:sp>
      <p:sp>
        <p:nvSpPr>
          <p:cNvPr id="24" name="Categories - Score_3">
            <a:extLst>
              <a:ext uri="{FF2B5EF4-FFF2-40B4-BE49-F238E27FC236}">
                <a16:creationId xmlns:a16="http://schemas.microsoft.com/office/drawing/2014/main" id="{E7100E23-22CE-9DFA-DDDE-D1D0F7CD6C6A}"/>
              </a:ext>
            </a:extLst>
          </p:cNvPr>
          <p:cNvSpPr txBox="1"/>
          <p:nvPr/>
        </p:nvSpPr>
        <p:spPr>
          <a:xfrm>
            <a:off x="2991411" y="2654207"/>
            <a:ext cx="512064" cy="338554"/>
          </a:xfrm>
          <a:prstGeom prst="rect">
            <a:avLst/>
          </a:prstGeom>
          <a:noFill/>
        </p:spPr>
        <p:txBody>
          <a:bodyPr wrap="square">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600" b="1" i="0" u="none" strike="noStrike" kern="1200" cap="none" spc="0" normalizeH="0" baseline="0" noProof="0" dirty="0">
                <a:ln>
                  <a:noFill/>
                </a:ln>
                <a:solidFill>
                  <a:srgbClr val="243A5E"/>
                </a:solidFill>
                <a:effectLst/>
                <a:uLnTx/>
                <a:uFillTx/>
                <a:latin typeface="Segoe UI Semibold"/>
                <a:ea typeface="+mn-ea"/>
                <a:cs typeface="+mn-cs"/>
              </a:rPr>
              <a:t>Sc</a:t>
            </a:r>
          </a:p>
        </p:txBody>
      </p:sp>
      <p:sp>
        <p:nvSpPr>
          <p:cNvPr id="25" name="Categories - Score_4">
            <a:extLst>
              <a:ext uri="{FF2B5EF4-FFF2-40B4-BE49-F238E27FC236}">
                <a16:creationId xmlns:a16="http://schemas.microsoft.com/office/drawing/2014/main" id="{4BFD1CD8-D5EF-D73E-54AB-9199A2BF4581}"/>
              </a:ext>
            </a:extLst>
          </p:cNvPr>
          <p:cNvSpPr txBox="1"/>
          <p:nvPr/>
        </p:nvSpPr>
        <p:spPr>
          <a:xfrm>
            <a:off x="2991410" y="3359115"/>
            <a:ext cx="512064" cy="338554"/>
          </a:xfrm>
          <a:prstGeom prst="rect">
            <a:avLst/>
          </a:prstGeom>
          <a:noFill/>
        </p:spPr>
        <p:txBody>
          <a:bodyPr wrap="square">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600" b="1" i="0" u="none" strike="noStrike" kern="1200" cap="none" spc="0" normalizeH="0" baseline="0" noProof="0" dirty="0">
                <a:ln>
                  <a:noFill/>
                </a:ln>
                <a:solidFill>
                  <a:srgbClr val="243A5E"/>
                </a:solidFill>
                <a:effectLst/>
                <a:uLnTx/>
                <a:uFillTx/>
                <a:latin typeface="Segoe UI Semibold"/>
                <a:ea typeface="+mn-ea"/>
                <a:cs typeface="+mn-cs"/>
              </a:rPr>
              <a:t>Sc</a:t>
            </a:r>
          </a:p>
        </p:txBody>
      </p:sp>
      <p:sp>
        <p:nvSpPr>
          <p:cNvPr id="26" name="Categories - Score_5">
            <a:extLst>
              <a:ext uri="{FF2B5EF4-FFF2-40B4-BE49-F238E27FC236}">
                <a16:creationId xmlns:a16="http://schemas.microsoft.com/office/drawing/2014/main" id="{6671A576-EF00-5F05-4B5F-CA0E95D7DAC5}"/>
              </a:ext>
            </a:extLst>
          </p:cNvPr>
          <p:cNvSpPr txBox="1"/>
          <p:nvPr/>
        </p:nvSpPr>
        <p:spPr>
          <a:xfrm>
            <a:off x="2991410" y="3998984"/>
            <a:ext cx="512064" cy="338554"/>
          </a:xfrm>
          <a:prstGeom prst="rect">
            <a:avLst/>
          </a:prstGeom>
          <a:noFill/>
        </p:spPr>
        <p:txBody>
          <a:bodyPr wrap="square">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600" b="1" i="0" u="none" strike="noStrike" kern="1200" cap="none" spc="0" normalizeH="0" baseline="0" noProof="0" dirty="0">
                <a:ln>
                  <a:noFill/>
                </a:ln>
                <a:solidFill>
                  <a:srgbClr val="243A5E"/>
                </a:solidFill>
                <a:effectLst/>
                <a:uLnTx/>
                <a:uFillTx/>
                <a:latin typeface="Segoe UI Semibold"/>
                <a:ea typeface="+mn-ea"/>
                <a:cs typeface="+mn-cs"/>
              </a:rPr>
              <a:t>Sc</a:t>
            </a:r>
          </a:p>
        </p:txBody>
      </p:sp>
      <p:sp>
        <p:nvSpPr>
          <p:cNvPr id="27" name="Categories - Score_6">
            <a:extLst>
              <a:ext uri="{FF2B5EF4-FFF2-40B4-BE49-F238E27FC236}">
                <a16:creationId xmlns:a16="http://schemas.microsoft.com/office/drawing/2014/main" id="{AAF25762-E707-FCD6-833A-1E362EA473BB}"/>
              </a:ext>
            </a:extLst>
          </p:cNvPr>
          <p:cNvSpPr txBox="1"/>
          <p:nvPr/>
        </p:nvSpPr>
        <p:spPr>
          <a:xfrm>
            <a:off x="2991409" y="4662606"/>
            <a:ext cx="512064" cy="338554"/>
          </a:xfrm>
          <a:prstGeom prst="rect">
            <a:avLst/>
          </a:prstGeom>
          <a:noFill/>
        </p:spPr>
        <p:txBody>
          <a:bodyPr wrap="square">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600" b="1" i="0" u="none" strike="noStrike" kern="1200" cap="none" spc="0" normalizeH="0" baseline="0" noProof="0" dirty="0">
                <a:ln>
                  <a:noFill/>
                </a:ln>
                <a:solidFill>
                  <a:srgbClr val="243A5E"/>
                </a:solidFill>
                <a:effectLst/>
                <a:uLnTx/>
                <a:uFillTx/>
                <a:latin typeface="Segoe UI Semibold"/>
                <a:ea typeface="+mn-ea"/>
                <a:cs typeface="+mn-cs"/>
              </a:rPr>
              <a:t>Sc</a:t>
            </a:r>
          </a:p>
        </p:txBody>
      </p:sp>
      <p:sp>
        <p:nvSpPr>
          <p:cNvPr id="29" name="Categories - Score_7">
            <a:extLst>
              <a:ext uri="{FF2B5EF4-FFF2-40B4-BE49-F238E27FC236}">
                <a16:creationId xmlns:a16="http://schemas.microsoft.com/office/drawing/2014/main" id="{9A2B3B3C-FE14-9072-6367-901A4762FD07}"/>
              </a:ext>
            </a:extLst>
          </p:cNvPr>
          <p:cNvSpPr txBox="1"/>
          <p:nvPr/>
        </p:nvSpPr>
        <p:spPr>
          <a:xfrm>
            <a:off x="2991409" y="5357915"/>
            <a:ext cx="512064" cy="338554"/>
          </a:xfrm>
          <a:prstGeom prst="rect">
            <a:avLst/>
          </a:prstGeom>
          <a:noFill/>
        </p:spPr>
        <p:txBody>
          <a:bodyPr wrap="square">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600" b="1" i="0" u="none" strike="noStrike" kern="1200" cap="none" spc="0" normalizeH="0" baseline="0" noProof="0" dirty="0">
                <a:ln>
                  <a:noFill/>
                </a:ln>
                <a:solidFill>
                  <a:srgbClr val="243A5E"/>
                </a:solidFill>
                <a:effectLst/>
                <a:uLnTx/>
                <a:uFillTx/>
                <a:latin typeface="Segoe UI Semibold"/>
                <a:ea typeface="+mn-ea"/>
                <a:cs typeface="+mn-cs"/>
              </a:rPr>
              <a:t>Sc</a:t>
            </a:r>
          </a:p>
        </p:txBody>
      </p:sp>
      <p:sp>
        <p:nvSpPr>
          <p:cNvPr id="30" name="Categories - Score_8">
            <a:extLst>
              <a:ext uri="{FF2B5EF4-FFF2-40B4-BE49-F238E27FC236}">
                <a16:creationId xmlns:a16="http://schemas.microsoft.com/office/drawing/2014/main" id="{005299A1-1D21-2374-950D-29F801E5C616}"/>
              </a:ext>
            </a:extLst>
          </p:cNvPr>
          <p:cNvSpPr txBox="1"/>
          <p:nvPr/>
        </p:nvSpPr>
        <p:spPr>
          <a:xfrm>
            <a:off x="2991409" y="6007589"/>
            <a:ext cx="512064" cy="338554"/>
          </a:xfrm>
          <a:prstGeom prst="rect">
            <a:avLst/>
          </a:prstGeom>
          <a:noFill/>
        </p:spPr>
        <p:txBody>
          <a:bodyPr wrap="square">
            <a:spAutoFit/>
          </a:bodyPr>
          <a:lstStyle/>
          <a:p>
            <a:pPr marL="0" marR="0" lvl="0" indent="0" algn="ctr" defTabSz="932742" rtl="0" eaLnBrk="1" fontAlgn="auto" latinLnBrk="0" hangingPunct="1">
              <a:lnSpc>
                <a:spcPct val="100000"/>
              </a:lnSpc>
              <a:spcBef>
                <a:spcPts val="200"/>
              </a:spcBef>
              <a:spcAft>
                <a:spcPts val="300"/>
              </a:spcAft>
              <a:buClrTx/>
              <a:buSzTx/>
              <a:buFontTx/>
              <a:buNone/>
              <a:tabLst/>
              <a:defRPr/>
            </a:pPr>
            <a:r>
              <a:rPr kumimoji="0" lang="en-US" sz="1600" b="1" i="0" u="none" strike="noStrike" kern="1200" cap="none" spc="0" normalizeH="0" baseline="0" noProof="0" dirty="0">
                <a:ln>
                  <a:noFill/>
                </a:ln>
                <a:solidFill>
                  <a:srgbClr val="243A5E"/>
                </a:solidFill>
                <a:effectLst/>
                <a:uLnTx/>
                <a:uFillTx/>
                <a:latin typeface="Segoe UI Semibold"/>
                <a:ea typeface="+mn-ea"/>
                <a:cs typeface="+mn-cs"/>
              </a:rPr>
              <a:t>Sc</a:t>
            </a:r>
          </a:p>
        </p:txBody>
      </p:sp>
      <p:sp>
        <p:nvSpPr>
          <p:cNvPr id="31" name="Categories - Details_8">
            <a:extLst>
              <a:ext uri="{FF2B5EF4-FFF2-40B4-BE49-F238E27FC236}">
                <a16:creationId xmlns:a16="http://schemas.microsoft.com/office/drawing/2014/main" id="{228C0677-B361-763D-FB66-BD91E41A0EF7}"/>
              </a:ext>
            </a:extLst>
          </p:cNvPr>
          <p:cNvSpPr txBox="1"/>
          <p:nvPr/>
        </p:nvSpPr>
        <p:spPr>
          <a:xfrm>
            <a:off x="3570244" y="5982739"/>
            <a:ext cx="7896345" cy="200055"/>
          </a:xfrm>
          <a:prstGeom prst="rect">
            <a:avLst/>
          </a:prstGeom>
          <a:noFill/>
        </p:spPr>
        <p:txBody>
          <a:bodyPr wrap="square" lIns="0" tIns="0" rIns="0" bIns="0" rtlCol="0">
            <a:spAutoFit/>
          </a:bodyPr>
          <a:lstStyle/>
          <a:p>
            <a:pPr marL="0" marR="0" lvl="0" indent="0" algn="l" defTabSz="932742" rtl="0" eaLnBrk="1" fontAlgn="auto" latinLnBrk="0" hangingPunct="1">
              <a:lnSpc>
                <a:spcPct val="100000"/>
              </a:lnSpc>
              <a:spcBef>
                <a:spcPts val="200"/>
              </a:spcBef>
              <a:spcAft>
                <a:spcPts val="300"/>
              </a:spcAft>
              <a:buClrTx/>
              <a:buSzTx/>
              <a:buFontTx/>
              <a:buNone/>
              <a:tabLst/>
              <a:defRPr/>
            </a:pPr>
            <a:r>
              <a:rPr kumimoji="0" lang="en-US" sz="1300" b="0" i="0" u="none" strike="noStrike" kern="1200" cap="none" spc="0" normalizeH="0" baseline="0" noProof="0">
                <a:ln>
                  <a:noFill/>
                </a:ln>
                <a:solidFill>
                  <a:srgbClr val="000000"/>
                </a:solidFill>
                <a:effectLst/>
                <a:uLnTx/>
                <a:uFillTx/>
                <a:latin typeface="Segoe UI"/>
                <a:ea typeface="+mn-ea"/>
                <a:cs typeface="+mn-cs"/>
              </a:rPr>
              <a:t>Rating</a:t>
            </a:r>
            <a:endParaRPr kumimoji="0" lang="en-US" sz="1300" b="0" i="0" u="none" strike="noStrike" kern="1200" cap="none" spc="0" normalizeH="0" baseline="0" noProof="0" dirty="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48296144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a:extLst>
              <a:ext uri="{FF2B5EF4-FFF2-40B4-BE49-F238E27FC236}">
                <a16:creationId xmlns:a16="http://schemas.microsoft.com/office/drawing/2014/main" id="{E7AFE9EA-D303-4BE7-9926-964E9F404231}"/>
              </a:ext>
              <a:ext uri="{C183D7F6-B498-43B3-948B-1728B52AA6E4}">
                <adec:decorative xmlns:adec="http://schemas.microsoft.com/office/drawing/2017/decorative" val="1"/>
              </a:ext>
            </a:extLst>
          </p:cNvPr>
          <p:cNvSpPr/>
          <p:nvPr/>
        </p:nvSpPr>
        <p:spPr bwMode="auto">
          <a:xfrm>
            <a:off x="0" y="-53874"/>
            <a:ext cx="316229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Details - DesignArea">
            <a:extLst>
              <a:ext uri="{FF2B5EF4-FFF2-40B4-BE49-F238E27FC236}">
                <a16:creationId xmlns:a16="http://schemas.microsoft.com/office/drawing/2014/main" id="{78B419C8-5577-4C89-AF6B-668048344556}"/>
              </a:ext>
            </a:extLst>
          </p:cNvPr>
          <p:cNvSpPr>
            <a:spLocks noGrp="1"/>
          </p:cNvSpPr>
          <p:nvPr>
            <p:ph type="title"/>
          </p:nvPr>
        </p:nvSpPr>
        <p:spPr>
          <a:xfrm>
            <a:off x="575480" y="599434"/>
            <a:ext cx="2356183" cy="461665"/>
          </a:xfrm>
        </p:spPr>
        <p:txBody>
          <a:bodyPr/>
          <a:lstStyle/>
          <a:p>
            <a:r>
              <a:rPr lang="en-US" sz="3000" dirty="0">
                <a:solidFill>
                  <a:schemeClr val="bg1"/>
                </a:solidFill>
                <a:cs typeface="Segoe UI"/>
              </a:rPr>
              <a:t>Category</a:t>
            </a:r>
          </a:p>
        </p:txBody>
      </p:sp>
      <p:cxnSp>
        <p:nvCxnSpPr>
          <p:cNvPr id="46" name="Connector">
            <a:extLst>
              <a:ext uri="{FF2B5EF4-FFF2-40B4-BE49-F238E27FC236}">
                <a16:creationId xmlns:a16="http://schemas.microsoft.com/office/drawing/2014/main" id="{6D1098C1-3AEA-466C-9EBA-D431A3689583}"/>
              </a:ext>
              <a:ext uri="{C183D7F6-B498-43B3-948B-1728B52AA6E4}">
                <adec:decorative xmlns:adec="http://schemas.microsoft.com/office/drawing/2017/decorative" val="1"/>
              </a:ext>
            </a:extLst>
          </p:cNvPr>
          <p:cNvCxnSpPr>
            <a:cxnSpLocks/>
          </p:cNvCxnSpPr>
          <p:nvPr/>
        </p:nvCxnSpPr>
        <p:spPr>
          <a:xfrm>
            <a:off x="565603" y="4645354"/>
            <a:ext cx="2596697" cy="0"/>
          </a:xfrm>
          <a:prstGeom prst="line">
            <a:avLst/>
          </a:prstGeom>
          <a:ln>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92" name="Details - Score">
            <a:extLst>
              <a:ext uri="{FF2B5EF4-FFF2-40B4-BE49-F238E27FC236}">
                <a16:creationId xmlns:a16="http://schemas.microsoft.com/office/drawing/2014/main" id="{15BF3D80-CE6D-44ED-B661-8AE23C999A5D}"/>
              </a:ext>
            </a:extLst>
          </p:cNvPr>
          <p:cNvSpPr>
            <a:spLocks/>
          </p:cNvSpPr>
          <p:nvPr/>
        </p:nvSpPr>
        <p:spPr>
          <a:xfrm>
            <a:off x="575482" y="5001820"/>
            <a:ext cx="2204663" cy="307777"/>
          </a:xfrm>
          <a:prstGeom prst="rect">
            <a:avLst/>
          </a:prstGeom>
          <a:noFill/>
          <a:effectLst/>
        </p:spPr>
        <p:txBody>
          <a:bodyPr wrap="square" lIns="0" tIns="0" rIns="0" bIns="0" anchor="ctr">
            <a:spAutoFit/>
          </a:bodyPr>
          <a:lstStyle/>
          <a:p>
            <a:pPr marL="0" marR="0" lvl="0" indent="0" algn="l" defTabSz="932384" rtl="0" eaLnBrk="1" fontAlgn="auto" latinLnBrk="0" hangingPunct="1">
              <a:lnSpc>
                <a:spcPct val="100000"/>
              </a:lnSpc>
              <a:spcBef>
                <a:spcPts val="0"/>
              </a:spcBef>
              <a:spcAft>
                <a:spcPts val="0"/>
              </a:spcAft>
              <a:buClrTx/>
              <a:buSzTx/>
              <a:buFontTx/>
              <a:buNone/>
              <a:tabLst/>
              <a:defRPr/>
            </a:pPr>
            <a:r>
              <a:rPr lang="en-US" sz="2000" kern="0" dirty="0">
                <a:solidFill>
                  <a:srgbClr val="FFFFFF"/>
                </a:solidFill>
                <a:latin typeface="Segoe UI Semibold"/>
                <a:cs typeface="Segoe UI" panose="020B0502040204020203" pitchFamily="34" charset="0"/>
              </a:rPr>
              <a:t>Score</a:t>
            </a:r>
          </a:p>
        </p:txBody>
      </p:sp>
      <p:graphicFrame>
        <p:nvGraphicFramePr>
          <p:cNvPr id="66" name="Details - Table">
            <a:extLst>
              <a:ext uri="{FF2B5EF4-FFF2-40B4-BE49-F238E27FC236}">
                <a16:creationId xmlns:a16="http://schemas.microsoft.com/office/drawing/2014/main" id="{36C9F05D-8CD3-4504-B2AA-1769F39DF761}"/>
              </a:ext>
            </a:extLst>
          </p:cNvPr>
          <p:cNvGraphicFramePr>
            <a:graphicFrameLocks noGrp="1"/>
          </p:cNvGraphicFramePr>
          <p:nvPr>
            <p:extLst>
              <p:ext uri="{D42A27DB-BD31-4B8C-83A1-F6EECF244321}">
                <p14:modId xmlns:p14="http://schemas.microsoft.com/office/powerpoint/2010/main" val="2253060025"/>
              </p:ext>
            </p:extLst>
          </p:nvPr>
        </p:nvGraphicFramePr>
        <p:xfrm>
          <a:off x="3488237" y="352014"/>
          <a:ext cx="8138159" cy="6007134"/>
        </p:xfrm>
        <a:graphic>
          <a:graphicData uri="http://schemas.openxmlformats.org/drawingml/2006/table">
            <a:tbl>
              <a:tblPr firstRow="1" bandRow="1">
                <a:tableStyleId>{5C22544A-7EE6-4342-B048-85BDC9FD1C3A}</a:tableStyleId>
              </a:tblPr>
              <a:tblGrid>
                <a:gridCol w="623073">
                  <a:extLst>
                    <a:ext uri="{9D8B030D-6E8A-4147-A177-3AD203B41FA5}">
                      <a16:colId xmlns:a16="http://schemas.microsoft.com/office/drawing/2014/main" val="1205371754"/>
                    </a:ext>
                  </a:extLst>
                </a:gridCol>
                <a:gridCol w="2338351">
                  <a:extLst>
                    <a:ext uri="{9D8B030D-6E8A-4147-A177-3AD203B41FA5}">
                      <a16:colId xmlns:a16="http://schemas.microsoft.com/office/drawing/2014/main" val="807226978"/>
                    </a:ext>
                  </a:extLst>
                </a:gridCol>
                <a:gridCol w="5176735">
                  <a:extLst>
                    <a:ext uri="{9D8B030D-6E8A-4147-A177-3AD203B41FA5}">
                      <a16:colId xmlns:a16="http://schemas.microsoft.com/office/drawing/2014/main" val="3587892117"/>
                    </a:ext>
                  </a:extLst>
                </a:gridCol>
              </a:tblGrid>
              <a:tr h="858162">
                <a:tc>
                  <a:txBody>
                    <a:bodyPr/>
                    <a:lstStyle/>
                    <a:p>
                      <a:endParaRPr lang="en-US" sz="1600" b="0" dirty="0">
                        <a:solidFill>
                          <a:schemeClr val="tx2"/>
                        </a:solidFill>
                        <a:latin typeface="+mj-lt"/>
                      </a:endParaRPr>
                    </a:p>
                  </a:txBody>
                  <a:tcPr anchor="ctr">
                    <a:lnT w="12700" cap="flat" cmpd="sng" algn="ctr">
                      <a:solidFill>
                        <a:schemeClr val="tx2"/>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2F2F2"/>
                    </a:solidFill>
                  </a:tcPr>
                </a:tc>
                <a:tc>
                  <a:txBody>
                    <a:bodyPr/>
                    <a:lstStyle/>
                    <a:p>
                      <a:endParaRPr lang="en-US" sz="1600" b="0" dirty="0">
                        <a:solidFill>
                          <a:schemeClr val="tx2"/>
                        </a:solidFill>
                        <a:latin typeface="+mj-lt"/>
                      </a:endParaRPr>
                    </a:p>
                  </a:txBody>
                  <a:tcPr anchor="ctr">
                    <a:lnT w="12700" cap="flat" cmpd="sng" algn="ctr">
                      <a:solidFill>
                        <a:schemeClr val="tx2"/>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E6E6E6"/>
                    </a:solidFill>
                  </a:tcPr>
                </a:tc>
                <a:tc>
                  <a:txBody>
                    <a:bodyPr/>
                    <a:lstStyle/>
                    <a:p>
                      <a:pPr>
                        <a:spcBef>
                          <a:spcPts val="100"/>
                        </a:spcBef>
                        <a:spcAft>
                          <a:spcPts val="200"/>
                        </a:spcAft>
                      </a:pPr>
                      <a:endParaRPr lang="en-US" sz="1400" b="0" dirty="0">
                        <a:solidFill>
                          <a:schemeClr val="tx1"/>
                        </a:solidFill>
                      </a:endParaRPr>
                    </a:p>
                  </a:txBody>
                  <a:tcPr marL="182880" anchor="ctr">
                    <a:lnT w="12700" cap="flat" cmpd="sng" algn="ctr">
                      <a:solidFill>
                        <a:schemeClr val="tx2"/>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378759354"/>
                  </a:ext>
                </a:extLst>
              </a:tr>
              <a:tr h="858162">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2F2F2"/>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E6E6E6"/>
                    </a:solidFill>
                  </a:tcPr>
                </a:tc>
                <a:tc>
                  <a:txBody>
                    <a:bodyPr/>
                    <a:lstStyle/>
                    <a:p>
                      <a:pPr marL="0" marR="0" lvl="0" indent="0" algn="l" defTabSz="932742" rtl="0" eaLnBrk="1" fontAlgn="auto" latinLnBrk="0" hangingPunct="1">
                        <a:lnSpc>
                          <a:spcPct val="100000"/>
                        </a:lnSpc>
                        <a:spcBef>
                          <a:spcPts val="100"/>
                        </a:spcBef>
                        <a:spcAft>
                          <a:spcPts val="20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Segoe UI"/>
                        <a:ea typeface="+mn-ea"/>
                        <a:cs typeface="+mn-cs"/>
                      </a:endParaRPr>
                    </a:p>
                  </a:txBody>
                  <a:tcPr marL="182880"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780084303"/>
                  </a:ext>
                </a:extLst>
              </a:tr>
              <a:tr h="858162">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2F2F2"/>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E6E6E6"/>
                    </a:solidFill>
                  </a:tcPr>
                </a:tc>
                <a:tc>
                  <a:txBody>
                    <a:bodyPr/>
                    <a:lstStyle/>
                    <a:p>
                      <a:pPr marL="0" marR="0" lvl="0" indent="0" algn="l" defTabSz="932742" rtl="0" eaLnBrk="1" fontAlgn="auto" latinLnBrk="0" hangingPunct="1">
                        <a:lnSpc>
                          <a:spcPct val="100000"/>
                        </a:lnSpc>
                        <a:spcBef>
                          <a:spcPts val="100"/>
                        </a:spcBef>
                        <a:spcAft>
                          <a:spcPts val="20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Segoe UI"/>
                        <a:ea typeface="+mn-ea"/>
                        <a:cs typeface="+mn-cs"/>
                      </a:endParaRPr>
                    </a:p>
                  </a:txBody>
                  <a:tcPr marL="182880"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788704601"/>
                  </a:ext>
                </a:extLst>
              </a:tr>
              <a:tr h="858162">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2F2F2"/>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E6E6E6"/>
                    </a:solidFill>
                  </a:tcPr>
                </a:tc>
                <a:tc>
                  <a:txBody>
                    <a:bodyPr/>
                    <a:lstStyle/>
                    <a:p>
                      <a:pPr marL="0" marR="0" lvl="0" indent="0" algn="l" defTabSz="932742" rtl="0" eaLnBrk="1" fontAlgn="auto" latinLnBrk="0" hangingPunct="1">
                        <a:lnSpc>
                          <a:spcPct val="100000"/>
                        </a:lnSpc>
                        <a:spcBef>
                          <a:spcPts val="100"/>
                        </a:spcBef>
                        <a:spcAft>
                          <a:spcPts val="20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Segoe UI"/>
                        <a:ea typeface="+mn-ea"/>
                        <a:cs typeface="+mn-cs"/>
                      </a:endParaRPr>
                    </a:p>
                  </a:txBody>
                  <a:tcPr marL="182880"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159112923"/>
                  </a:ext>
                </a:extLst>
              </a:tr>
              <a:tr h="858162">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2F2F2"/>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E6E6E6"/>
                    </a:solidFill>
                  </a:tcPr>
                </a:tc>
                <a:tc>
                  <a:txBody>
                    <a:bodyPr/>
                    <a:lstStyle/>
                    <a:p>
                      <a:pPr marL="0" marR="0" lvl="0" indent="0" algn="l" defTabSz="932742" rtl="0" eaLnBrk="1" fontAlgn="auto" latinLnBrk="0" hangingPunct="1">
                        <a:lnSpc>
                          <a:spcPct val="100000"/>
                        </a:lnSpc>
                        <a:spcBef>
                          <a:spcPts val="100"/>
                        </a:spcBef>
                        <a:spcAft>
                          <a:spcPts val="20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Segoe UI"/>
                        <a:ea typeface="+mn-ea"/>
                        <a:cs typeface="+mn-cs"/>
                      </a:endParaRPr>
                    </a:p>
                  </a:txBody>
                  <a:tcPr marL="182880"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057513992"/>
                  </a:ext>
                </a:extLst>
              </a:tr>
              <a:tr h="858162">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2F2F2"/>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E6E6E6"/>
                    </a:solidFill>
                  </a:tcPr>
                </a:tc>
                <a:tc>
                  <a:txBody>
                    <a:bodyPr/>
                    <a:lstStyle/>
                    <a:p>
                      <a:pPr marL="0" marR="0" lvl="0" indent="0" algn="l" defTabSz="932742" rtl="0" eaLnBrk="1" fontAlgn="auto" latinLnBrk="0" hangingPunct="1">
                        <a:lnSpc>
                          <a:spcPct val="100000"/>
                        </a:lnSpc>
                        <a:spcBef>
                          <a:spcPts val="100"/>
                        </a:spcBef>
                        <a:spcAft>
                          <a:spcPts val="20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Segoe UI"/>
                        <a:ea typeface="+mn-ea"/>
                        <a:cs typeface="+mn-cs"/>
                      </a:endParaRPr>
                    </a:p>
                  </a:txBody>
                  <a:tcPr marL="182880"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026686039"/>
                  </a:ext>
                </a:extLst>
              </a:tr>
              <a:tr h="858162">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rgbClr val="F2F2F2"/>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43A5E"/>
                        </a:solidFill>
                        <a:effectLst/>
                        <a:uLnTx/>
                        <a:uFillTx/>
                        <a:latin typeface="Segoe UI Semibold"/>
                        <a:ea typeface="+mn-ea"/>
                        <a:cs typeface="+mn-cs"/>
                      </a:endParaRPr>
                    </a:p>
                  </a:txBody>
                  <a:tcPr anchor="ctr">
                    <a:lnT w="6350" cap="flat" cmpd="sng" algn="ctr">
                      <a:solidFill>
                        <a:schemeClr val="bg1">
                          <a:lumMod val="75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rgbClr val="E6E6E6"/>
                    </a:solidFill>
                  </a:tcPr>
                </a:tc>
                <a:tc>
                  <a:txBody>
                    <a:bodyPr/>
                    <a:lstStyle/>
                    <a:p>
                      <a:pPr marL="0" marR="0" lvl="0" indent="0" algn="l" defTabSz="932742" rtl="0" eaLnBrk="1" fontAlgn="auto" latinLnBrk="0" hangingPunct="1">
                        <a:lnSpc>
                          <a:spcPct val="100000"/>
                        </a:lnSpc>
                        <a:spcBef>
                          <a:spcPts val="100"/>
                        </a:spcBef>
                        <a:spcAft>
                          <a:spcPts val="20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Segoe UI"/>
                        <a:ea typeface="+mn-ea"/>
                        <a:cs typeface="+mn-cs"/>
                      </a:endParaRPr>
                    </a:p>
                  </a:txBody>
                  <a:tcPr marL="182880" anchor="ctr">
                    <a:lnT w="6350" cap="flat" cmpd="sng" algn="ctr">
                      <a:solidFill>
                        <a:schemeClr val="bg1">
                          <a:lumMod val="75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254829377"/>
                  </a:ext>
                </a:extLst>
              </a:tr>
            </a:tbl>
          </a:graphicData>
        </a:graphic>
      </p:graphicFrame>
      <p:sp>
        <p:nvSpPr>
          <p:cNvPr id="11" name="Footer">
            <a:extLst>
              <a:ext uri="{FF2B5EF4-FFF2-40B4-BE49-F238E27FC236}">
                <a16:creationId xmlns:a16="http://schemas.microsoft.com/office/drawing/2014/main" id="{BAB94EE8-C256-4B8C-9530-AF5E1A1DE6D3}"/>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12" name="Slide number">
            <a:extLst>
              <a:ext uri="{FF2B5EF4-FFF2-40B4-BE49-F238E27FC236}">
                <a16:creationId xmlns:a16="http://schemas.microsoft.com/office/drawing/2014/main" id="{E788D8C9-9B5D-4DF8-95D8-88B2B406FC36}"/>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17</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5" name="Details - Rating">
            <a:extLst>
              <a:ext uri="{FF2B5EF4-FFF2-40B4-BE49-F238E27FC236}">
                <a16:creationId xmlns:a16="http://schemas.microsoft.com/office/drawing/2014/main" id="{ED4976E1-B5F7-09D5-B211-D226FDBC00D5}"/>
              </a:ext>
            </a:extLst>
          </p:cNvPr>
          <p:cNvSpPr txBox="1"/>
          <p:nvPr/>
        </p:nvSpPr>
        <p:spPr>
          <a:xfrm>
            <a:off x="496559" y="5384346"/>
            <a:ext cx="2283586" cy="369332"/>
          </a:xfrm>
          <a:prstGeom prst="rect">
            <a:avLst/>
          </a:prstGeom>
          <a:noFill/>
        </p:spPr>
        <p:txBody>
          <a:bodyPr wrap="square">
            <a:spAutoFit/>
          </a:body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mj-lt"/>
                <a:ea typeface="+mn-ea"/>
                <a:cs typeface="Segoe UI" panose="020B0502040204020203" pitchFamily="34" charset="0"/>
              </a:rPr>
              <a:t>Rating</a:t>
            </a:r>
          </a:p>
        </p:txBody>
      </p:sp>
      <p:sp>
        <p:nvSpPr>
          <p:cNvPr id="6" name="Details - Priority_1">
            <a:extLst>
              <a:ext uri="{FF2B5EF4-FFF2-40B4-BE49-F238E27FC236}">
                <a16:creationId xmlns:a16="http://schemas.microsoft.com/office/drawing/2014/main" id="{78EF5176-56A7-F96E-CE61-B4674CF644A2}"/>
              </a:ext>
            </a:extLst>
          </p:cNvPr>
          <p:cNvSpPr txBox="1"/>
          <p:nvPr/>
        </p:nvSpPr>
        <p:spPr>
          <a:xfrm>
            <a:off x="4126232" y="623446"/>
            <a:ext cx="2361132" cy="307777"/>
          </a:xfrm>
          <a:prstGeom prst="rect">
            <a:avLst/>
          </a:prstGeom>
          <a:noFill/>
        </p:spPr>
        <p:txBody>
          <a:bodyPr wrap="square">
            <a:spAutoFit/>
          </a:bodyPr>
          <a:lstStyle/>
          <a:p>
            <a:r>
              <a:rPr lang="en-US" sz="1400" dirty="0">
                <a:solidFill>
                  <a:schemeClr val="tx2"/>
                </a:solidFill>
                <a:latin typeface="+mj-lt"/>
              </a:rPr>
              <a:t>Priority</a:t>
            </a:r>
            <a:endParaRPr lang="en-US" sz="1400" b="0" dirty="0">
              <a:solidFill>
                <a:schemeClr val="tx2"/>
              </a:solidFill>
              <a:latin typeface="+mj-lt"/>
            </a:endParaRPr>
          </a:p>
        </p:txBody>
      </p:sp>
      <p:sp>
        <p:nvSpPr>
          <p:cNvPr id="8" name="Details - Recommendation_1">
            <a:extLst>
              <a:ext uri="{FF2B5EF4-FFF2-40B4-BE49-F238E27FC236}">
                <a16:creationId xmlns:a16="http://schemas.microsoft.com/office/drawing/2014/main" id="{048E4E8D-D437-48C3-0CC3-279C90FFFFF3}"/>
              </a:ext>
            </a:extLst>
          </p:cNvPr>
          <p:cNvSpPr txBox="1"/>
          <p:nvPr/>
        </p:nvSpPr>
        <p:spPr>
          <a:xfrm>
            <a:off x="6493870" y="663776"/>
            <a:ext cx="4946600" cy="276999"/>
          </a:xfrm>
          <a:prstGeom prst="rect">
            <a:avLst/>
          </a:prstGeom>
          <a:noFill/>
        </p:spPr>
        <p:txBody>
          <a:bodyPr wrap="square" anchor="ctr">
            <a:spAutoFit/>
          </a:bodyPr>
          <a:lstStyle/>
          <a:p>
            <a:pPr>
              <a:spcBef>
                <a:spcPts val="100"/>
              </a:spcBef>
              <a:spcAft>
                <a:spcPts val="200"/>
              </a:spcAft>
            </a:pPr>
            <a:r>
              <a:rPr lang="en-US" sz="1200" b="0" dirty="0">
                <a:solidFill>
                  <a:schemeClr val="tx1"/>
                </a:solidFill>
              </a:rPr>
              <a:t>Recommendation</a:t>
            </a:r>
          </a:p>
        </p:txBody>
      </p:sp>
      <p:sp>
        <p:nvSpPr>
          <p:cNvPr id="9" name="Details - Priority_2">
            <a:extLst>
              <a:ext uri="{FF2B5EF4-FFF2-40B4-BE49-F238E27FC236}">
                <a16:creationId xmlns:a16="http://schemas.microsoft.com/office/drawing/2014/main" id="{735FA76D-FCFE-9BDC-09E4-447E994EE826}"/>
              </a:ext>
            </a:extLst>
          </p:cNvPr>
          <p:cNvSpPr txBox="1"/>
          <p:nvPr/>
        </p:nvSpPr>
        <p:spPr>
          <a:xfrm>
            <a:off x="4126232" y="1481096"/>
            <a:ext cx="2361132" cy="307777"/>
          </a:xfrm>
          <a:prstGeom prst="rect">
            <a:avLst/>
          </a:prstGeom>
          <a:noFill/>
        </p:spPr>
        <p:txBody>
          <a:bodyPr wrap="square">
            <a:spAutoFit/>
          </a:bodyPr>
          <a:lstStyle/>
          <a:p>
            <a:r>
              <a:rPr lang="en-US" sz="1400" dirty="0">
                <a:solidFill>
                  <a:schemeClr val="tx2"/>
                </a:solidFill>
                <a:latin typeface="+mj-lt"/>
              </a:rPr>
              <a:t>Priority</a:t>
            </a:r>
            <a:endParaRPr lang="en-US" sz="1400" b="0" dirty="0">
              <a:solidFill>
                <a:schemeClr val="tx2"/>
              </a:solidFill>
              <a:latin typeface="+mj-lt"/>
            </a:endParaRPr>
          </a:p>
        </p:txBody>
      </p:sp>
      <p:sp>
        <p:nvSpPr>
          <p:cNvPr id="10" name="Details - Priority_3">
            <a:extLst>
              <a:ext uri="{FF2B5EF4-FFF2-40B4-BE49-F238E27FC236}">
                <a16:creationId xmlns:a16="http://schemas.microsoft.com/office/drawing/2014/main" id="{A2F4CCC6-1E95-1BF9-3CC5-4050B158B870}"/>
              </a:ext>
            </a:extLst>
          </p:cNvPr>
          <p:cNvSpPr txBox="1"/>
          <p:nvPr/>
        </p:nvSpPr>
        <p:spPr>
          <a:xfrm>
            <a:off x="4126232" y="2332692"/>
            <a:ext cx="2361132" cy="307777"/>
          </a:xfrm>
          <a:prstGeom prst="rect">
            <a:avLst/>
          </a:prstGeom>
          <a:noFill/>
        </p:spPr>
        <p:txBody>
          <a:bodyPr wrap="square">
            <a:spAutoFit/>
          </a:bodyPr>
          <a:lstStyle/>
          <a:p>
            <a:r>
              <a:rPr lang="en-US" sz="1400" dirty="0">
                <a:solidFill>
                  <a:schemeClr val="tx2"/>
                </a:solidFill>
                <a:latin typeface="+mj-lt"/>
              </a:rPr>
              <a:t>Priority</a:t>
            </a:r>
            <a:endParaRPr lang="en-US" sz="1400" b="0" dirty="0">
              <a:solidFill>
                <a:schemeClr val="tx2"/>
              </a:solidFill>
              <a:latin typeface="+mj-lt"/>
            </a:endParaRPr>
          </a:p>
        </p:txBody>
      </p:sp>
      <p:sp>
        <p:nvSpPr>
          <p:cNvPr id="13" name="Details - Priority_4">
            <a:extLst>
              <a:ext uri="{FF2B5EF4-FFF2-40B4-BE49-F238E27FC236}">
                <a16:creationId xmlns:a16="http://schemas.microsoft.com/office/drawing/2014/main" id="{8F615201-FEE5-DDAD-0D2B-11042AC8A475}"/>
              </a:ext>
            </a:extLst>
          </p:cNvPr>
          <p:cNvSpPr txBox="1"/>
          <p:nvPr/>
        </p:nvSpPr>
        <p:spPr>
          <a:xfrm>
            <a:off x="4126232" y="3184288"/>
            <a:ext cx="2361132" cy="307777"/>
          </a:xfrm>
          <a:prstGeom prst="rect">
            <a:avLst/>
          </a:prstGeom>
          <a:noFill/>
        </p:spPr>
        <p:txBody>
          <a:bodyPr wrap="square">
            <a:spAutoFit/>
          </a:bodyPr>
          <a:lstStyle/>
          <a:p>
            <a:r>
              <a:rPr lang="en-US" sz="1400" dirty="0">
                <a:solidFill>
                  <a:schemeClr val="tx2"/>
                </a:solidFill>
                <a:latin typeface="+mj-lt"/>
              </a:rPr>
              <a:t>Priority</a:t>
            </a:r>
            <a:endParaRPr lang="en-US" sz="1400" b="0" dirty="0">
              <a:solidFill>
                <a:schemeClr val="tx2"/>
              </a:solidFill>
              <a:latin typeface="+mj-lt"/>
            </a:endParaRPr>
          </a:p>
        </p:txBody>
      </p:sp>
      <p:sp>
        <p:nvSpPr>
          <p:cNvPr id="14" name="Details - Priority_5">
            <a:extLst>
              <a:ext uri="{FF2B5EF4-FFF2-40B4-BE49-F238E27FC236}">
                <a16:creationId xmlns:a16="http://schemas.microsoft.com/office/drawing/2014/main" id="{7DEB4422-AA1D-E45D-751E-E140393346F5}"/>
              </a:ext>
            </a:extLst>
          </p:cNvPr>
          <p:cNvSpPr txBox="1"/>
          <p:nvPr/>
        </p:nvSpPr>
        <p:spPr>
          <a:xfrm>
            <a:off x="4126232" y="4035884"/>
            <a:ext cx="2361132" cy="307777"/>
          </a:xfrm>
          <a:prstGeom prst="rect">
            <a:avLst/>
          </a:prstGeom>
          <a:noFill/>
        </p:spPr>
        <p:txBody>
          <a:bodyPr wrap="square">
            <a:spAutoFit/>
          </a:bodyPr>
          <a:lstStyle/>
          <a:p>
            <a:r>
              <a:rPr lang="en-US" sz="1400" dirty="0">
                <a:solidFill>
                  <a:schemeClr val="tx2"/>
                </a:solidFill>
                <a:latin typeface="+mj-lt"/>
              </a:rPr>
              <a:t>Priority</a:t>
            </a:r>
            <a:endParaRPr lang="en-US" sz="1400" b="0" dirty="0">
              <a:solidFill>
                <a:schemeClr val="tx2"/>
              </a:solidFill>
              <a:latin typeface="+mj-lt"/>
            </a:endParaRPr>
          </a:p>
        </p:txBody>
      </p:sp>
      <p:sp>
        <p:nvSpPr>
          <p:cNvPr id="15" name="Details - Priority_6">
            <a:extLst>
              <a:ext uri="{FF2B5EF4-FFF2-40B4-BE49-F238E27FC236}">
                <a16:creationId xmlns:a16="http://schemas.microsoft.com/office/drawing/2014/main" id="{03B29B56-40B8-0B55-B44A-7AF5C27CE33F}"/>
              </a:ext>
            </a:extLst>
          </p:cNvPr>
          <p:cNvSpPr txBox="1"/>
          <p:nvPr/>
        </p:nvSpPr>
        <p:spPr>
          <a:xfrm>
            <a:off x="4126232" y="4887480"/>
            <a:ext cx="2361132" cy="307777"/>
          </a:xfrm>
          <a:prstGeom prst="rect">
            <a:avLst/>
          </a:prstGeom>
          <a:noFill/>
        </p:spPr>
        <p:txBody>
          <a:bodyPr wrap="square">
            <a:spAutoFit/>
          </a:bodyPr>
          <a:lstStyle/>
          <a:p>
            <a:r>
              <a:rPr lang="en-US" sz="1400" dirty="0">
                <a:solidFill>
                  <a:schemeClr val="tx2"/>
                </a:solidFill>
                <a:latin typeface="+mj-lt"/>
              </a:rPr>
              <a:t>Priority</a:t>
            </a:r>
            <a:endParaRPr lang="en-US" sz="1400" b="0" dirty="0">
              <a:solidFill>
                <a:schemeClr val="tx2"/>
              </a:solidFill>
              <a:latin typeface="+mj-lt"/>
            </a:endParaRPr>
          </a:p>
        </p:txBody>
      </p:sp>
      <p:sp>
        <p:nvSpPr>
          <p:cNvPr id="16" name="Details - Priority_7">
            <a:extLst>
              <a:ext uri="{FF2B5EF4-FFF2-40B4-BE49-F238E27FC236}">
                <a16:creationId xmlns:a16="http://schemas.microsoft.com/office/drawing/2014/main" id="{54CD5D01-B64C-E576-07FF-69F721B4C0B8}"/>
              </a:ext>
            </a:extLst>
          </p:cNvPr>
          <p:cNvSpPr txBox="1"/>
          <p:nvPr/>
        </p:nvSpPr>
        <p:spPr>
          <a:xfrm>
            <a:off x="4126232" y="5752967"/>
            <a:ext cx="2361132" cy="307777"/>
          </a:xfrm>
          <a:prstGeom prst="rect">
            <a:avLst/>
          </a:prstGeom>
          <a:noFill/>
        </p:spPr>
        <p:txBody>
          <a:bodyPr wrap="square">
            <a:spAutoFit/>
          </a:bodyPr>
          <a:lstStyle/>
          <a:p>
            <a:r>
              <a:rPr lang="en-US" sz="1400" dirty="0">
                <a:solidFill>
                  <a:schemeClr val="tx2"/>
                </a:solidFill>
                <a:latin typeface="+mj-lt"/>
              </a:rPr>
              <a:t>Priority</a:t>
            </a:r>
            <a:endParaRPr lang="en-US" sz="1400" b="0" dirty="0">
              <a:solidFill>
                <a:schemeClr val="tx2"/>
              </a:solidFill>
              <a:latin typeface="+mj-lt"/>
            </a:endParaRPr>
          </a:p>
        </p:txBody>
      </p:sp>
      <p:sp>
        <p:nvSpPr>
          <p:cNvPr id="17" name="Details - Recommendation_2">
            <a:extLst>
              <a:ext uri="{FF2B5EF4-FFF2-40B4-BE49-F238E27FC236}">
                <a16:creationId xmlns:a16="http://schemas.microsoft.com/office/drawing/2014/main" id="{68E9B5DB-29C3-EE61-A796-CB38788D8FC2}"/>
              </a:ext>
            </a:extLst>
          </p:cNvPr>
          <p:cNvSpPr txBox="1"/>
          <p:nvPr/>
        </p:nvSpPr>
        <p:spPr>
          <a:xfrm>
            <a:off x="6493870" y="1530763"/>
            <a:ext cx="4946600" cy="276999"/>
          </a:xfrm>
          <a:prstGeom prst="rect">
            <a:avLst/>
          </a:prstGeom>
          <a:noFill/>
        </p:spPr>
        <p:txBody>
          <a:bodyPr wrap="square" anchor="ctr">
            <a:spAutoFit/>
          </a:bodyPr>
          <a:lstStyle/>
          <a:p>
            <a:pPr>
              <a:spcBef>
                <a:spcPts val="100"/>
              </a:spcBef>
              <a:spcAft>
                <a:spcPts val="200"/>
              </a:spcAft>
            </a:pPr>
            <a:r>
              <a:rPr lang="en-US" sz="1200" b="0" dirty="0">
                <a:solidFill>
                  <a:schemeClr val="tx1"/>
                </a:solidFill>
              </a:rPr>
              <a:t>Recommendation</a:t>
            </a:r>
          </a:p>
        </p:txBody>
      </p:sp>
      <p:sp>
        <p:nvSpPr>
          <p:cNvPr id="18" name="Details - Recommendation_3">
            <a:extLst>
              <a:ext uri="{FF2B5EF4-FFF2-40B4-BE49-F238E27FC236}">
                <a16:creationId xmlns:a16="http://schemas.microsoft.com/office/drawing/2014/main" id="{754A2C0F-0EDA-913F-8580-289BD93B40E4}"/>
              </a:ext>
            </a:extLst>
          </p:cNvPr>
          <p:cNvSpPr txBox="1"/>
          <p:nvPr/>
        </p:nvSpPr>
        <p:spPr>
          <a:xfrm>
            <a:off x="6493870" y="2358665"/>
            <a:ext cx="4946600" cy="276999"/>
          </a:xfrm>
          <a:prstGeom prst="rect">
            <a:avLst/>
          </a:prstGeom>
          <a:noFill/>
        </p:spPr>
        <p:txBody>
          <a:bodyPr wrap="square" anchor="ctr">
            <a:spAutoFit/>
          </a:bodyPr>
          <a:lstStyle/>
          <a:p>
            <a:pPr>
              <a:spcBef>
                <a:spcPts val="100"/>
              </a:spcBef>
              <a:spcAft>
                <a:spcPts val="200"/>
              </a:spcAft>
            </a:pPr>
            <a:r>
              <a:rPr lang="en-US" sz="1200" b="0" dirty="0">
                <a:solidFill>
                  <a:schemeClr val="tx1"/>
                </a:solidFill>
              </a:rPr>
              <a:t>Recommendation</a:t>
            </a:r>
          </a:p>
        </p:txBody>
      </p:sp>
      <p:sp>
        <p:nvSpPr>
          <p:cNvPr id="19" name="Details - Recommendation_4">
            <a:extLst>
              <a:ext uri="{FF2B5EF4-FFF2-40B4-BE49-F238E27FC236}">
                <a16:creationId xmlns:a16="http://schemas.microsoft.com/office/drawing/2014/main" id="{AEC82D5A-B19D-D55C-5D90-4F1D2602F863}"/>
              </a:ext>
            </a:extLst>
          </p:cNvPr>
          <p:cNvSpPr txBox="1"/>
          <p:nvPr/>
        </p:nvSpPr>
        <p:spPr>
          <a:xfrm>
            <a:off x="6493870" y="3218564"/>
            <a:ext cx="4946600" cy="276999"/>
          </a:xfrm>
          <a:prstGeom prst="rect">
            <a:avLst/>
          </a:prstGeom>
          <a:noFill/>
        </p:spPr>
        <p:txBody>
          <a:bodyPr wrap="square" anchor="ctr">
            <a:spAutoFit/>
          </a:bodyPr>
          <a:lstStyle/>
          <a:p>
            <a:pPr>
              <a:spcBef>
                <a:spcPts val="100"/>
              </a:spcBef>
              <a:spcAft>
                <a:spcPts val="200"/>
              </a:spcAft>
            </a:pPr>
            <a:r>
              <a:rPr lang="en-US" sz="1200" b="0" dirty="0">
                <a:solidFill>
                  <a:schemeClr val="tx1"/>
                </a:solidFill>
              </a:rPr>
              <a:t>Recommendation</a:t>
            </a:r>
          </a:p>
        </p:txBody>
      </p:sp>
      <p:sp>
        <p:nvSpPr>
          <p:cNvPr id="20" name="Details - Recommendation_5">
            <a:extLst>
              <a:ext uri="{FF2B5EF4-FFF2-40B4-BE49-F238E27FC236}">
                <a16:creationId xmlns:a16="http://schemas.microsoft.com/office/drawing/2014/main" id="{40BC87C7-EC6A-EC01-8977-EA6C02928117}"/>
              </a:ext>
            </a:extLst>
          </p:cNvPr>
          <p:cNvSpPr txBox="1"/>
          <p:nvPr/>
        </p:nvSpPr>
        <p:spPr>
          <a:xfrm>
            <a:off x="6491682" y="4086262"/>
            <a:ext cx="4946600" cy="276999"/>
          </a:xfrm>
          <a:prstGeom prst="rect">
            <a:avLst/>
          </a:prstGeom>
          <a:noFill/>
        </p:spPr>
        <p:txBody>
          <a:bodyPr wrap="square" anchor="ctr">
            <a:spAutoFit/>
          </a:bodyPr>
          <a:lstStyle/>
          <a:p>
            <a:pPr>
              <a:spcBef>
                <a:spcPts val="100"/>
              </a:spcBef>
              <a:spcAft>
                <a:spcPts val="200"/>
              </a:spcAft>
            </a:pPr>
            <a:r>
              <a:rPr lang="en-US" sz="1200" b="0" dirty="0">
                <a:solidFill>
                  <a:schemeClr val="tx1"/>
                </a:solidFill>
              </a:rPr>
              <a:t>Recommendation</a:t>
            </a:r>
          </a:p>
        </p:txBody>
      </p:sp>
      <p:sp>
        <p:nvSpPr>
          <p:cNvPr id="21" name="Details - Recommendation_6">
            <a:extLst>
              <a:ext uri="{FF2B5EF4-FFF2-40B4-BE49-F238E27FC236}">
                <a16:creationId xmlns:a16="http://schemas.microsoft.com/office/drawing/2014/main" id="{FAD9AD9F-1C18-2C97-BD77-CDEA107E2403}"/>
              </a:ext>
            </a:extLst>
          </p:cNvPr>
          <p:cNvSpPr txBox="1"/>
          <p:nvPr/>
        </p:nvSpPr>
        <p:spPr>
          <a:xfrm>
            <a:off x="6491682" y="4946161"/>
            <a:ext cx="4946600" cy="276999"/>
          </a:xfrm>
          <a:prstGeom prst="rect">
            <a:avLst/>
          </a:prstGeom>
          <a:noFill/>
        </p:spPr>
        <p:txBody>
          <a:bodyPr wrap="square" anchor="ctr">
            <a:spAutoFit/>
          </a:bodyPr>
          <a:lstStyle/>
          <a:p>
            <a:pPr>
              <a:spcBef>
                <a:spcPts val="100"/>
              </a:spcBef>
              <a:spcAft>
                <a:spcPts val="200"/>
              </a:spcAft>
            </a:pPr>
            <a:r>
              <a:rPr lang="en-US" sz="1200" b="0" dirty="0">
                <a:solidFill>
                  <a:schemeClr val="tx1"/>
                </a:solidFill>
              </a:rPr>
              <a:t>Recommendation</a:t>
            </a:r>
          </a:p>
        </p:txBody>
      </p:sp>
      <p:sp>
        <p:nvSpPr>
          <p:cNvPr id="22" name="Details - Recommendation_7">
            <a:extLst>
              <a:ext uri="{FF2B5EF4-FFF2-40B4-BE49-F238E27FC236}">
                <a16:creationId xmlns:a16="http://schemas.microsoft.com/office/drawing/2014/main" id="{C7616CAC-A99C-6DCE-DA66-81196F757642}"/>
              </a:ext>
            </a:extLst>
          </p:cNvPr>
          <p:cNvSpPr txBox="1"/>
          <p:nvPr/>
        </p:nvSpPr>
        <p:spPr>
          <a:xfrm>
            <a:off x="6491682" y="5781149"/>
            <a:ext cx="4946600" cy="276999"/>
          </a:xfrm>
          <a:prstGeom prst="rect">
            <a:avLst/>
          </a:prstGeom>
          <a:noFill/>
        </p:spPr>
        <p:txBody>
          <a:bodyPr wrap="square" anchor="ctr">
            <a:spAutoFit/>
          </a:bodyPr>
          <a:lstStyle/>
          <a:p>
            <a:pPr>
              <a:spcBef>
                <a:spcPts val="100"/>
              </a:spcBef>
              <a:spcAft>
                <a:spcPts val="200"/>
              </a:spcAft>
            </a:pPr>
            <a:r>
              <a:rPr lang="en-US" sz="1200" b="0" dirty="0">
                <a:solidFill>
                  <a:schemeClr val="tx1"/>
                </a:solidFill>
              </a:rPr>
              <a:t>Recommendation</a:t>
            </a:r>
          </a:p>
        </p:txBody>
      </p:sp>
      <p:sp>
        <p:nvSpPr>
          <p:cNvPr id="3" name="Details - Weight_1">
            <a:extLst>
              <a:ext uri="{FF2B5EF4-FFF2-40B4-BE49-F238E27FC236}">
                <a16:creationId xmlns:a16="http://schemas.microsoft.com/office/drawing/2014/main" id="{2604EBED-5B60-6447-5479-E7BB0366D53C}"/>
              </a:ext>
            </a:extLst>
          </p:cNvPr>
          <p:cNvSpPr txBox="1"/>
          <p:nvPr/>
        </p:nvSpPr>
        <p:spPr>
          <a:xfrm>
            <a:off x="3504172" y="623446"/>
            <a:ext cx="550364" cy="307777"/>
          </a:xfrm>
          <a:prstGeom prst="rect">
            <a:avLst/>
          </a:prstGeom>
          <a:noFill/>
        </p:spPr>
        <p:txBody>
          <a:bodyPr wrap="square" anchor="ctr">
            <a:spAutoFit/>
          </a:bodyPr>
          <a:lstStyle/>
          <a:p>
            <a:r>
              <a:rPr lang="en-US" sz="1400" dirty="0">
                <a:solidFill>
                  <a:schemeClr val="tx2"/>
                </a:solidFill>
                <a:latin typeface="+mj-lt"/>
              </a:rPr>
              <a:t>W</a:t>
            </a:r>
            <a:endParaRPr lang="en-US" sz="1400" b="0" dirty="0">
              <a:solidFill>
                <a:schemeClr val="tx2"/>
              </a:solidFill>
              <a:latin typeface="+mj-lt"/>
            </a:endParaRPr>
          </a:p>
        </p:txBody>
      </p:sp>
      <p:sp>
        <p:nvSpPr>
          <p:cNvPr id="7" name="Details - Weight_2">
            <a:extLst>
              <a:ext uri="{FF2B5EF4-FFF2-40B4-BE49-F238E27FC236}">
                <a16:creationId xmlns:a16="http://schemas.microsoft.com/office/drawing/2014/main" id="{943F4079-598C-3BA0-B96A-CFBDF3F853B1}"/>
              </a:ext>
            </a:extLst>
          </p:cNvPr>
          <p:cNvSpPr txBox="1"/>
          <p:nvPr/>
        </p:nvSpPr>
        <p:spPr>
          <a:xfrm>
            <a:off x="3504172" y="1481095"/>
            <a:ext cx="594614" cy="307777"/>
          </a:xfrm>
          <a:prstGeom prst="rect">
            <a:avLst/>
          </a:prstGeom>
          <a:noFill/>
        </p:spPr>
        <p:txBody>
          <a:bodyPr wrap="square" anchor="ctr">
            <a:spAutoFit/>
          </a:bodyPr>
          <a:lstStyle/>
          <a:p>
            <a:r>
              <a:rPr lang="en-US" sz="1400" dirty="0">
                <a:solidFill>
                  <a:schemeClr val="tx2"/>
                </a:solidFill>
                <a:latin typeface="+mj-lt"/>
              </a:rPr>
              <a:t>W</a:t>
            </a:r>
            <a:endParaRPr lang="en-US" sz="1400" b="0" dirty="0">
              <a:solidFill>
                <a:schemeClr val="tx2"/>
              </a:solidFill>
              <a:latin typeface="+mj-lt"/>
            </a:endParaRPr>
          </a:p>
        </p:txBody>
      </p:sp>
      <p:sp>
        <p:nvSpPr>
          <p:cNvPr id="23" name="Details - Weight_3">
            <a:extLst>
              <a:ext uri="{FF2B5EF4-FFF2-40B4-BE49-F238E27FC236}">
                <a16:creationId xmlns:a16="http://schemas.microsoft.com/office/drawing/2014/main" id="{E6C9FC6F-3A5B-1C00-55D0-8C649A73C34F}"/>
              </a:ext>
            </a:extLst>
          </p:cNvPr>
          <p:cNvSpPr txBox="1"/>
          <p:nvPr/>
        </p:nvSpPr>
        <p:spPr>
          <a:xfrm>
            <a:off x="3504172" y="2332691"/>
            <a:ext cx="601120" cy="307777"/>
          </a:xfrm>
          <a:prstGeom prst="rect">
            <a:avLst/>
          </a:prstGeom>
          <a:noFill/>
        </p:spPr>
        <p:txBody>
          <a:bodyPr wrap="square" anchor="ctr">
            <a:spAutoFit/>
          </a:bodyPr>
          <a:lstStyle/>
          <a:p>
            <a:r>
              <a:rPr lang="en-US" sz="1400" dirty="0">
                <a:solidFill>
                  <a:schemeClr val="tx2"/>
                </a:solidFill>
                <a:latin typeface="+mj-lt"/>
              </a:rPr>
              <a:t>W</a:t>
            </a:r>
            <a:endParaRPr lang="en-US" sz="1400" b="0" dirty="0">
              <a:solidFill>
                <a:schemeClr val="tx2"/>
              </a:solidFill>
              <a:latin typeface="+mj-lt"/>
            </a:endParaRPr>
          </a:p>
        </p:txBody>
      </p:sp>
      <p:sp>
        <p:nvSpPr>
          <p:cNvPr id="24" name="Details - Weight_4">
            <a:extLst>
              <a:ext uri="{FF2B5EF4-FFF2-40B4-BE49-F238E27FC236}">
                <a16:creationId xmlns:a16="http://schemas.microsoft.com/office/drawing/2014/main" id="{25FA7E5D-F44D-5DFE-750D-7B2ED5331900}"/>
              </a:ext>
            </a:extLst>
          </p:cNvPr>
          <p:cNvSpPr txBox="1"/>
          <p:nvPr/>
        </p:nvSpPr>
        <p:spPr>
          <a:xfrm>
            <a:off x="3504172" y="3183520"/>
            <a:ext cx="601120" cy="307777"/>
          </a:xfrm>
          <a:prstGeom prst="rect">
            <a:avLst/>
          </a:prstGeom>
          <a:noFill/>
        </p:spPr>
        <p:txBody>
          <a:bodyPr wrap="square" anchor="ctr">
            <a:spAutoFit/>
          </a:bodyPr>
          <a:lstStyle/>
          <a:p>
            <a:r>
              <a:rPr lang="en-US" sz="1400" dirty="0">
                <a:solidFill>
                  <a:schemeClr val="tx2"/>
                </a:solidFill>
                <a:latin typeface="+mj-lt"/>
              </a:rPr>
              <a:t>W</a:t>
            </a:r>
            <a:endParaRPr lang="en-US" sz="1400" b="0" dirty="0">
              <a:solidFill>
                <a:schemeClr val="tx2"/>
              </a:solidFill>
              <a:latin typeface="+mj-lt"/>
            </a:endParaRPr>
          </a:p>
        </p:txBody>
      </p:sp>
      <p:sp>
        <p:nvSpPr>
          <p:cNvPr id="25" name="Details - Weight_5">
            <a:extLst>
              <a:ext uri="{FF2B5EF4-FFF2-40B4-BE49-F238E27FC236}">
                <a16:creationId xmlns:a16="http://schemas.microsoft.com/office/drawing/2014/main" id="{43DE3EFD-3EB3-D333-40F9-460DE108CBAC}"/>
              </a:ext>
            </a:extLst>
          </p:cNvPr>
          <p:cNvSpPr txBox="1"/>
          <p:nvPr/>
        </p:nvSpPr>
        <p:spPr>
          <a:xfrm>
            <a:off x="3511116" y="4034349"/>
            <a:ext cx="601120" cy="307777"/>
          </a:xfrm>
          <a:prstGeom prst="rect">
            <a:avLst/>
          </a:prstGeom>
          <a:noFill/>
        </p:spPr>
        <p:txBody>
          <a:bodyPr wrap="square" anchor="ctr">
            <a:spAutoFit/>
          </a:bodyPr>
          <a:lstStyle/>
          <a:p>
            <a:r>
              <a:rPr lang="en-US" sz="1400" dirty="0">
                <a:solidFill>
                  <a:schemeClr val="tx2"/>
                </a:solidFill>
                <a:latin typeface="+mj-lt"/>
              </a:rPr>
              <a:t>W</a:t>
            </a:r>
            <a:endParaRPr lang="en-US" sz="1400" b="0" dirty="0">
              <a:solidFill>
                <a:schemeClr val="tx2"/>
              </a:solidFill>
              <a:latin typeface="+mj-lt"/>
            </a:endParaRPr>
          </a:p>
        </p:txBody>
      </p:sp>
      <p:sp>
        <p:nvSpPr>
          <p:cNvPr id="26" name="Details - Weight_6">
            <a:extLst>
              <a:ext uri="{FF2B5EF4-FFF2-40B4-BE49-F238E27FC236}">
                <a16:creationId xmlns:a16="http://schemas.microsoft.com/office/drawing/2014/main" id="{5D8941D9-41DB-1141-1AB6-5406C70483E3}"/>
              </a:ext>
            </a:extLst>
          </p:cNvPr>
          <p:cNvSpPr txBox="1"/>
          <p:nvPr/>
        </p:nvSpPr>
        <p:spPr>
          <a:xfrm>
            <a:off x="3504172" y="4891998"/>
            <a:ext cx="601120" cy="307777"/>
          </a:xfrm>
          <a:prstGeom prst="rect">
            <a:avLst/>
          </a:prstGeom>
          <a:noFill/>
        </p:spPr>
        <p:txBody>
          <a:bodyPr wrap="square" anchor="ctr">
            <a:spAutoFit/>
          </a:bodyPr>
          <a:lstStyle/>
          <a:p>
            <a:r>
              <a:rPr lang="en-US" sz="1400" dirty="0">
                <a:solidFill>
                  <a:schemeClr val="tx2"/>
                </a:solidFill>
                <a:latin typeface="+mj-lt"/>
              </a:rPr>
              <a:t>W</a:t>
            </a:r>
            <a:endParaRPr lang="en-US" sz="1400" b="0" dirty="0">
              <a:solidFill>
                <a:schemeClr val="tx2"/>
              </a:solidFill>
              <a:latin typeface="+mj-lt"/>
            </a:endParaRPr>
          </a:p>
        </p:txBody>
      </p:sp>
      <p:sp>
        <p:nvSpPr>
          <p:cNvPr id="27" name="Details - Weight_7">
            <a:extLst>
              <a:ext uri="{FF2B5EF4-FFF2-40B4-BE49-F238E27FC236}">
                <a16:creationId xmlns:a16="http://schemas.microsoft.com/office/drawing/2014/main" id="{BFAB59B2-6919-A0D5-50F4-3059DB576909}"/>
              </a:ext>
            </a:extLst>
          </p:cNvPr>
          <p:cNvSpPr txBox="1"/>
          <p:nvPr/>
        </p:nvSpPr>
        <p:spPr>
          <a:xfrm>
            <a:off x="3504172" y="5752966"/>
            <a:ext cx="601120" cy="307777"/>
          </a:xfrm>
          <a:prstGeom prst="rect">
            <a:avLst/>
          </a:prstGeom>
          <a:noFill/>
        </p:spPr>
        <p:txBody>
          <a:bodyPr wrap="square" anchor="ctr">
            <a:spAutoFit/>
          </a:bodyPr>
          <a:lstStyle/>
          <a:p>
            <a:r>
              <a:rPr lang="en-US" sz="1400" dirty="0">
                <a:solidFill>
                  <a:schemeClr val="tx2"/>
                </a:solidFill>
                <a:latin typeface="+mj-lt"/>
              </a:rPr>
              <a:t>W</a:t>
            </a:r>
            <a:endParaRPr lang="en-US" sz="1400" b="0" dirty="0">
              <a:solidFill>
                <a:schemeClr val="tx2"/>
              </a:solidFill>
              <a:latin typeface="+mj-lt"/>
            </a:endParaRPr>
          </a:p>
        </p:txBody>
      </p:sp>
    </p:spTree>
    <p:extLst>
      <p:ext uri="{BB962C8B-B14F-4D97-AF65-F5344CB8AC3E}">
        <p14:creationId xmlns:p14="http://schemas.microsoft.com/office/powerpoint/2010/main" val="34611769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419C8-5577-4C89-AF6B-668048344556}"/>
              </a:ext>
            </a:extLst>
          </p:cNvPr>
          <p:cNvSpPr>
            <a:spLocks noGrp="1"/>
          </p:cNvSpPr>
          <p:nvPr>
            <p:ph type="title"/>
          </p:nvPr>
        </p:nvSpPr>
        <p:spPr/>
        <p:txBody>
          <a:bodyPr/>
          <a:lstStyle/>
          <a:p>
            <a:r>
              <a:rPr lang="en-US">
                <a:cs typeface="Segoe UI"/>
              </a:rPr>
              <a:t>Next steps</a:t>
            </a:r>
          </a:p>
        </p:txBody>
      </p:sp>
      <p:sp>
        <p:nvSpPr>
          <p:cNvPr id="29" name="Rectangle 28">
            <a:extLst>
              <a:ext uri="{FF2B5EF4-FFF2-40B4-BE49-F238E27FC236}">
                <a16:creationId xmlns:a16="http://schemas.microsoft.com/office/drawing/2014/main" id="{DFB04E61-0DB6-4319-81B6-5052633FA8D0}"/>
              </a:ext>
            </a:extLst>
          </p:cNvPr>
          <p:cNvSpPr>
            <a:spLocks/>
          </p:cNvSpPr>
          <p:nvPr/>
        </p:nvSpPr>
        <p:spPr bwMode="auto">
          <a:xfrm>
            <a:off x="575480" y="1357552"/>
            <a:ext cx="11045020" cy="48628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18872" rIns="182880" bIns="118872" numCol="1" spcCol="0" rtlCol="0" fromWordArt="0" anchor="t" anchorCtr="0" forceAA="0" compatLnSpc="1">
            <a:prstTxWarp prst="textNoShape">
              <a:avLst/>
            </a:prstTxWarp>
            <a:spAutoFit/>
          </a:bodyPr>
          <a:lstStyle/>
          <a:p>
            <a:r>
              <a:rPr lang="en-US" sz="1600">
                <a:solidFill>
                  <a:schemeClr val="bg1"/>
                </a:solidFill>
                <a:latin typeface="+mj-lt"/>
                <a:cs typeface="Segoe UI"/>
              </a:rPr>
              <a:t>Lorem Ipsum</a:t>
            </a:r>
          </a:p>
        </p:txBody>
      </p:sp>
      <p:graphicFrame>
        <p:nvGraphicFramePr>
          <p:cNvPr id="30" name="Table 4">
            <a:extLst>
              <a:ext uri="{FF2B5EF4-FFF2-40B4-BE49-F238E27FC236}">
                <a16:creationId xmlns:a16="http://schemas.microsoft.com/office/drawing/2014/main" id="{503B94C5-C915-4B6D-967F-2EFD4E6F13FF}"/>
              </a:ext>
            </a:extLst>
          </p:cNvPr>
          <p:cNvGraphicFramePr>
            <a:graphicFrameLocks noGrp="1"/>
          </p:cNvGraphicFramePr>
          <p:nvPr/>
        </p:nvGraphicFramePr>
        <p:xfrm>
          <a:off x="575480" y="1843839"/>
          <a:ext cx="11045020" cy="4414725"/>
        </p:xfrm>
        <a:graphic>
          <a:graphicData uri="http://schemas.openxmlformats.org/drawingml/2006/table">
            <a:tbl>
              <a:tblPr firstRow="1" bandRow="1">
                <a:tableStyleId>{5C22544A-7EE6-4342-B048-85BDC9FD1C3A}</a:tableStyleId>
              </a:tblPr>
              <a:tblGrid>
                <a:gridCol w="2301046">
                  <a:extLst>
                    <a:ext uri="{9D8B030D-6E8A-4147-A177-3AD203B41FA5}">
                      <a16:colId xmlns:a16="http://schemas.microsoft.com/office/drawing/2014/main" val="3367566594"/>
                    </a:ext>
                  </a:extLst>
                </a:gridCol>
                <a:gridCol w="8743974">
                  <a:extLst>
                    <a:ext uri="{9D8B030D-6E8A-4147-A177-3AD203B41FA5}">
                      <a16:colId xmlns:a16="http://schemas.microsoft.com/office/drawing/2014/main" val="3431564834"/>
                    </a:ext>
                  </a:extLst>
                </a:gridCol>
              </a:tblGrid>
              <a:tr h="630675">
                <a:tc>
                  <a:txBody>
                    <a:bodyPr/>
                    <a:lstStyle/>
                    <a:p>
                      <a:r>
                        <a:rPr lang="en-US" sz="1400">
                          <a:solidFill>
                            <a:schemeClr val="tx2"/>
                          </a:solidFill>
                          <a:latin typeface="+mj-lt"/>
                        </a:rPr>
                        <a:t>Lorem Ipsum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a:solidFill>
                            <a:schemeClr val="tx1"/>
                          </a:solidFill>
                        </a:rPr>
                        <a:t>Lorem ipsum dolor sit </a:t>
                      </a:r>
                      <a:r>
                        <a:rPr lang="en-US" sz="1400" b="0" err="1">
                          <a:solidFill>
                            <a:schemeClr val="tx1"/>
                          </a:solidFill>
                        </a:rPr>
                        <a:t>amet</a:t>
                      </a:r>
                      <a:r>
                        <a:rPr lang="en-US" sz="1400" b="0">
                          <a:solidFill>
                            <a:schemeClr val="tx1"/>
                          </a:solidFill>
                        </a:rPr>
                        <a:t>, </a:t>
                      </a:r>
                      <a:r>
                        <a:rPr lang="en-US" sz="1400" b="0" err="1">
                          <a:solidFill>
                            <a:schemeClr val="tx1"/>
                          </a:solidFill>
                        </a:rPr>
                        <a:t>consectetuer</a:t>
                      </a:r>
                      <a:r>
                        <a:rPr lang="en-US" sz="1400" b="0">
                          <a:solidFill>
                            <a:schemeClr val="tx1"/>
                          </a:solidFill>
                        </a:rPr>
                        <a:t> </a:t>
                      </a:r>
                      <a:r>
                        <a:rPr lang="en-US" sz="1400" b="0" err="1">
                          <a:solidFill>
                            <a:schemeClr val="tx1"/>
                          </a:solidFill>
                        </a:rPr>
                        <a:t>adipiscing</a:t>
                      </a:r>
                      <a:r>
                        <a:rPr lang="en-US" sz="1400" b="0">
                          <a:solidFill>
                            <a:schemeClr val="tx1"/>
                          </a:solidFill>
                        </a:rPr>
                        <a:t> </a:t>
                      </a:r>
                      <a:r>
                        <a:rPr lang="en-US" sz="1400" b="0" err="1">
                          <a:solidFill>
                            <a:schemeClr val="tx1"/>
                          </a:solidFill>
                        </a:rPr>
                        <a:t>elit</a:t>
                      </a:r>
                      <a:r>
                        <a:rPr lang="en-US" sz="1400" b="0">
                          <a:solidFill>
                            <a:schemeClr val="tx1"/>
                          </a:solidFill>
                        </a:rPr>
                        <a:t>. Maecenas </a:t>
                      </a:r>
                      <a:r>
                        <a:rPr lang="en-US" sz="1400" b="0" err="1">
                          <a:solidFill>
                            <a:schemeClr val="tx1"/>
                          </a:solidFill>
                        </a:rPr>
                        <a:t>porttitor</a:t>
                      </a:r>
                      <a:r>
                        <a:rPr lang="en-US" sz="1400" b="0">
                          <a:solidFill>
                            <a:schemeClr val="tx1"/>
                          </a:solidFill>
                        </a:rPr>
                        <a:t> </a:t>
                      </a:r>
                      <a:r>
                        <a:rPr lang="en-US" sz="1400" b="0" err="1">
                          <a:solidFill>
                            <a:schemeClr val="tx1"/>
                          </a:solidFill>
                        </a:rPr>
                        <a:t>congue</a:t>
                      </a:r>
                      <a:r>
                        <a:rPr lang="en-US" sz="1400" b="0">
                          <a:solidFill>
                            <a:schemeClr val="tx1"/>
                          </a:solidFill>
                        </a:rPr>
                        <a:t> </a:t>
                      </a:r>
                      <a:r>
                        <a:rPr lang="en-US" sz="1400" b="0" err="1">
                          <a:solidFill>
                            <a:schemeClr val="tx1"/>
                          </a:solidFill>
                        </a:rPr>
                        <a:t>massa</a:t>
                      </a:r>
                      <a:r>
                        <a:rPr lang="en-US" sz="1400" b="0">
                          <a:solidFill>
                            <a:schemeClr val="tx1"/>
                          </a:solidFill>
                        </a:rPr>
                        <a:t>.</a:t>
                      </a:r>
                    </a:p>
                  </a:txBody>
                  <a:tcPr marL="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6740534"/>
                  </a:ext>
                </a:extLst>
              </a:tr>
              <a:tr h="63067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Semibold"/>
                          <a:ea typeface="+mn-ea"/>
                          <a:cs typeface="+mn-cs"/>
                        </a:rPr>
                        <a:t>Lorem Ipsum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Lorem ipsum dolor sit </a:t>
                      </a:r>
                      <a:r>
                        <a:rPr kumimoji="0" lang="en-US" sz="1400" b="0" i="0" u="none" strike="noStrike" kern="1200" cap="none" spc="0" normalizeH="0" baseline="0" noProof="0" err="1">
                          <a:ln>
                            <a:noFill/>
                          </a:ln>
                          <a:solidFill>
                            <a:srgbClr val="000000"/>
                          </a:solidFill>
                          <a:effectLst/>
                          <a:uLnTx/>
                          <a:uFillTx/>
                          <a:latin typeface="Segoe UI"/>
                          <a:ea typeface="+mn-ea"/>
                          <a:cs typeface="+mn-cs"/>
                        </a:rPr>
                        <a:t>amet</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consectetuer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adipiscing</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elit</a:t>
                      </a:r>
                      <a:r>
                        <a:rPr kumimoji="0" lang="en-US" sz="1400" b="0" i="0" u="none" strike="noStrike" kern="1200" cap="none" spc="0" normalizeH="0" baseline="0" noProof="0">
                          <a:ln>
                            <a:noFill/>
                          </a:ln>
                          <a:solidFill>
                            <a:srgbClr val="000000"/>
                          </a:solidFill>
                          <a:effectLst/>
                          <a:uLnTx/>
                          <a:uFillTx/>
                          <a:latin typeface="Segoe UI"/>
                          <a:ea typeface="+mn-ea"/>
                          <a:cs typeface="+mn-cs"/>
                        </a:rPr>
                        <a:t>. Maecenas </a:t>
                      </a:r>
                      <a:r>
                        <a:rPr kumimoji="0" lang="en-US" sz="1400" b="0" i="0" u="none" strike="noStrike" kern="1200" cap="none" spc="0" normalizeH="0" baseline="0" noProof="0" err="1">
                          <a:ln>
                            <a:noFill/>
                          </a:ln>
                          <a:solidFill>
                            <a:srgbClr val="000000"/>
                          </a:solidFill>
                          <a:effectLst/>
                          <a:uLnTx/>
                          <a:uFillTx/>
                          <a:latin typeface="Segoe UI"/>
                          <a:ea typeface="+mn-ea"/>
                          <a:cs typeface="+mn-cs"/>
                        </a:rPr>
                        <a:t>porttitor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congue</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massa</a:t>
                      </a:r>
                      <a:r>
                        <a:rPr kumimoji="0" lang="en-US" sz="1400" b="0" i="0" u="none" strike="noStrike" kern="1200" cap="none" spc="0" normalizeH="0" baseline="0" noProof="0">
                          <a:ln>
                            <a:noFill/>
                          </a:ln>
                          <a:solidFill>
                            <a:srgbClr val="000000"/>
                          </a:solidFill>
                          <a:effectLst/>
                          <a:uLnTx/>
                          <a:uFillTx/>
                          <a:latin typeface="Segoe UI"/>
                          <a:ea typeface="+mn-ea"/>
                          <a:cs typeface="+mn-cs"/>
                        </a:rPr>
                        <a:t>.</a:t>
                      </a:r>
                    </a:p>
                  </a:txBody>
                  <a:tcPr marL="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09119719"/>
                  </a:ext>
                </a:extLst>
              </a:tr>
              <a:tr h="63067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Semibold"/>
                          <a:ea typeface="+mn-ea"/>
                          <a:cs typeface="+mn-cs"/>
                        </a:rPr>
                        <a:t>Lorem Ipsum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Lorem ipsum dolor sit </a:t>
                      </a:r>
                      <a:r>
                        <a:rPr kumimoji="0" lang="en-US" sz="1400" b="0" i="0" u="none" strike="noStrike" kern="1200" cap="none" spc="0" normalizeH="0" baseline="0" noProof="0" err="1">
                          <a:ln>
                            <a:noFill/>
                          </a:ln>
                          <a:solidFill>
                            <a:srgbClr val="000000"/>
                          </a:solidFill>
                          <a:effectLst/>
                          <a:uLnTx/>
                          <a:uFillTx/>
                          <a:latin typeface="Segoe UI"/>
                          <a:ea typeface="+mn-ea"/>
                          <a:cs typeface="+mn-cs"/>
                        </a:rPr>
                        <a:t>amet</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consectetuer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adipiscing</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elit</a:t>
                      </a:r>
                      <a:r>
                        <a:rPr kumimoji="0" lang="en-US" sz="1400" b="0" i="0" u="none" strike="noStrike" kern="1200" cap="none" spc="0" normalizeH="0" baseline="0" noProof="0">
                          <a:ln>
                            <a:noFill/>
                          </a:ln>
                          <a:solidFill>
                            <a:srgbClr val="000000"/>
                          </a:solidFill>
                          <a:effectLst/>
                          <a:uLnTx/>
                          <a:uFillTx/>
                          <a:latin typeface="Segoe UI"/>
                          <a:ea typeface="+mn-ea"/>
                          <a:cs typeface="+mn-cs"/>
                        </a:rPr>
                        <a:t>. Maecenas </a:t>
                      </a:r>
                      <a:r>
                        <a:rPr kumimoji="0" lang="en-US" sz="1400" b="0" i="0" u="none" strike="noStrike" kern="1200" cap="none" spc="0" normalizeH="0" baseline="0" noProof="0" err="1">
                          <a:ln>
                            <a:noFill/>
                          </a:ln>
                          <a:solidFill>
                            <a:srgbClr val="000000"/>
                          </a:solidFill>
                          <a:effectLst/>
                          <a:uLnTx/>
                          <a:uFillTx/>
                          <a:latin typeface="Segoe UI"/>
                          <a:ea typeface="+mn-ea"/>
                          <a:cs typeface="+mn-cs"/>
                        </a:rPr>
                        <a:t>porttitor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congue</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massa</a:t>
                      </a:r>
                      <a:r>
                        <a:rPr kumimoji="0" lang="en-US" sz="1400" b="0" i="0" u="none" strike="noStrike" kern="1200" cap="none" spc="0" normalizeH="0" baseline="0" noProof="0">
                          <a:ln>
                            <a:noFill/>
                          </a:ln>
                          <a:solidFill>
                            <a:srgbClr val="000000"/>
                          </a:solidFill>
                          <a:effectLst/>
                          <a:uLnTx/>
                          <a:uFillTx/>
                          <a:latin typeface="Segoe UI"/>
                          <a:ea typeface="+mn-ea"/>
                          <a:cs typeface="+mn-cs"/>
                        </a:rPr>
                        <a:t>.</a:t>
                      </a:r>
                    </a:p>
                  </a:txBody>
                  <a:tcPr marL="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76907955"/>
                  </a:ext>
                </a:extLst>
              </a:tr>
              <a:tr h="63067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Semibold"/>
                          <a:ea typeface="+mn-ea"/>
                          <a:cs typeface="+mn-cs"/>
                        </a:rPr>
                        <a:t>Lorem Ipsum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Lorem ipsum dolor sit </a:t>
                      </a:r>
                      <a:r>
                        <a:rPr kumimoji="0" lang="en-US" sz="1400" b="0" i="0" u="none" strike="noStrike" kern="1200" cap="none" spc="0" normalizeH="0" baseline="0" noProof="0" err="1">
                          <a:ln>
                            <a:noFill/>
                          </a:ln>
                          <a:solidFill>
                            <a:srgbClr val="000000"/>
                          </a:solidFill>
                          <a:effectLst/>
                          <a:uLnTx/>
                          <a:uFillTx/>
                          <a:latin typeface="Segoe UI"/>
                          <a:ea typeface="+mn-ea"/>
                          <a:cs typeface="+mn-cs"/>
                        </a:rPr>
                        <a:t>amet</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consectetuer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adipiscing</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elit</a:t>
                      </a:r>
                      <a:r>
                        <a:rPr kumimoji="0" lang="en-US" sz="1400" b="0" i="0" u="none" strike="noStrike" kern="1200" cap="none" spc="0" normalizeH="0" baseline="0" noProof="0">
                          <a:ln>
                            <a:noFill/>
                          </a:ln>
                          <a:solidFill>
                            <a:srgbClr val="000000"/>
                          </a:solidFill>
                          <a:effectLst/>
                          <a:uLnTx/>
                          <a:uFillTx/>
                          <a:latin typeface="Segoe UI"/>
                          <a:ea typeface="+mn-ea"/>
                          <a:cs typeface="+mn-cs"/>
                        </a:rPr>
                        <a:t>. Maecenas </a:t>
                      </a:r>
                      <a:r>
                        <a:rPr kumimoji="0" lang="en-US" sz="1400" b="0" i="0" u="none" strike="noStrike" kern="1200" cap="none" spc="0" normalizeH="0" baseline="0" noProof="0" err="1">
                          <a:ln>
                            <a:noFill/>
                          </a:ln>
                          <a:solidFill>
                            <a:srgbClr val="000000"/>
                          </a:solidFill>
                          <a:effectLst/>
                          <a:uLnTx/>
                          <a:uFillTx/>
                          <a:latin typeface="Segoe UI"/>
                          <a:ea typeface="+mn-ea"/>
                          <a:cs typeface="+mn-cs"/>
                        </a:rPr>
                        <a:t>porttitor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congue</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massa</a:t>
                      </a:r>
                      <a:r>
                        <a:rPr kumimoji="0" lang="en-US" sz="1400" b="0" i="0" u="none" strike="noStrike" kern="1200" cap="none" spc="0" normalizeH="0" baseline="0" noProof="0">
                          <a:ln>
                            <a:noFill/>
                          </a:ln>
                          <a:solidFill>
                            <a:srgbClr val="000000"/>
                          </a:solidFill>
                          <a:effectLst/>
                          <a:uLnTx/>
                          <a:uFillTx/>
                          <a:latin typeface="Segoe UI"/>
                          <a:ea typeface="+mn-ea"/>
                          <a:cs typeface="+mn-cs"/>
                        </a:rPr>
                        <a:t>.</a:t>
                      </a:r>
                    </a:p>
                  </a:txBody>
                  <a:tcPr marL="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63524235"/>
                  </a:ext>
                </a:extLst>
              </a:tr>
              <a:tr h="63067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Semibold"/>
                          <a:ea typeface="+mn-ea"/>
                          <a:cs typeface="+mn-cs"/>
                        </a:rPr>
                        <a:t>Lorem Ipsum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Lorem ipsum dolor sit </a:t>
                      </a:r>
                      <a:r>
                        <a:rPr kumimoji="0" lang="en-US" sz="1400" b="0" i="0" u="none" strike="noStrike" kern="1200" cap="none" spc="0" normalizeH="0" baseline="0" noProof="0" err="1">
                          <a:ln>
                            <a:noFill/>
                          </a:ln>
                          <a:solidFill>
                            <a:srgbClr val="000000"/>
                          </a:solidFill>
                          <a:effectLst/>
                          <a:uLnTx/>
                          <a:uFillTx/>
                          <a:latin typeface="Segoe UI"/>
                          <a:ea typeface="+mn-ea"/>
                          <a:cs typeface="+mn-cs"/>
                        </a:rPr>
                        <a:t>amet</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consectetuer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adipiscing</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elit</a:t>
                      </a:r>
                      <a:r>
                        <a:rPr kumimoji="0" lang="en-US" sz="1400" b="0" i="0" u="none" strike="noStrike" kern="1200" cap="none" spc="0" normalizeH="0" baseline="0" noProof="0">
                          <a:ln>
                            <a:noFill/>
                          </a:ln>
                          <a:solidFill>
                            <a:srgbClr val="000000"/>
                          </a:solidFill>
                          <a:effectLst/>
                          <a:uLnTx/>
                          <a:uFillTx/>
                          <a:latin typeface="Segoe UI"/>
                          <a:ea typeface="+mn-ea"/>
                          <a:cs typeface="+mn-cs"/>
                        </a:rPr>
                        <a:t>. Maecenas </a:t>
                      </a:r>
                      <a:r>
                        <a:rPr kumimoji="0" lang="en-US" sz="1400" b="0" i="0" u="none" strike="noStrike" kern="1200" cap="none" spc="0" normalizeH="0" baseline="0" noProof="0" err="1">
                          <a:ln>
                            <a:noFill/>
                          </a:ln>
                          <a:solidFill>
                            <a:srgbClr val="000000"/>
                          </a:solidFill>
                          <a:effectLst/>
                          <a:uLnTx/>
                          <a:uFillTx/>
                          <a:latin typeface="Segoe UI"/>
                          <a:ea typeface="+mn-ea"/>
                          <a:cs typeface="+mn-cs"/>
                        </a:rPr>
                        <a:t>porttitor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congue</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massa</a:t>
                      </a:r>
                      <a:r>
                        <a:rPr kumimoji="0" lang="en-US" sz="1400" b="0" i="0" u="none" strike="noStrike" kern="1200" cap="none" spc="0" normalizeH="0" baseline="0" noProof="0">
                          <a:ln>
                            <a:noFill/>
                          </a:ln>
                          <a:solidFill>
                            <a:srgbClr val="000000"/>
                          </a:solidFill>
                          <a:effectLst/>
                          <a:uLnTx/>
                          <a:uFillTx/>
                          <a:latin typeface="Segoe UI"/>
                          <a:ea typeface="+mn-ea"/>
                          <a:cs typeface="+mn-cs"/>
                        </a:rPr>
                        <a:t>.</a:t>
                      </a:r>
                    </a:p>
                  </a:txBody>
                  <a:tcPr marL="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69316752"/>
                  </a:ext>
                </a:extLst>
              </a:tr>
              <a:tr h="63067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Semibold"/>
                          <a:ea typeface="+mn-ea"/>
                          <a:cs typeface="+mn-cs"/>
                        </a:rPr>
                        <a:t>Lorem Ipsum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Lorem ipsum dolor sit </a:t>
                      </a:r>
                      <a:r>
                        <a:rPr kumimoji="0" lang="en-US" sz="1400" b="0" i="0" u="none" strike="noStrike" kern="1200" cap="none" spc="0" normalizeH="0" baseline="0" noProof="0" err="1">
                          <a:ln>
                            <a:noFill/>
                          </a:ln>
                          <a:solidFill>
                            <a:srgbClr val="000000"/>
                          </a:solidFill>
                          <a:effectLst/>
                          <a:uLnTx/>
                          <a:uFillTx/>
                          <a:latin typeface="Segoe UI"/>
                          <a:ea typeface="+mn-ea"/>
                          <a:cs typeface="+mn-cs"/>
                        </a:rPr>
                        <a:t>amet</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consectetuer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adipiscing</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elit</a:t>
                      </a:r>
                      <a:r>
                        <a:rPr kumimoji="0" lang="en-US" sz="1400" b="0" i="0" u="none" strike="noStrike" kern="1200" cap="none" spc="0" normalizeH="0" baseline="0" noProof="0">
                          <a:ln>
                            <a:noFill/>
                          </a:ln>
                          <a:solidFill>
                            <a:srgbClr val="000000"/>
                          </a:solidFill>
                          <a:effectLst/>
                          <a:uLnTx/>
                          <a:uFillTx/>
                          <a:latin typeface="Segoe UI"/>
                          <a:ea typeface="+mn-ea"/>
                          <a:cs typeface="+mn-cs"/>
                        </a:rPr>
                        <a:t>. Maecenas </a:t>
                      </a:r>
                      <a:r>
                        <a:rPr kumimoji="0" lang="en-US" sz="1400" b="0" i="0" u="none" strike="noStrike" kern="1200" cap="none" spc="0" normalizeH="0" baseline="0" noProof="0" err="1">
                          <a:ln>
                            <a:noFill/>
                          </a:ln>
                          <a:solidFill>
                            <a:srgbClr val="000000"/>
                          </a:solidFill>
                          <a:effectLst/>
                          <a:uLnTx/>
                          <a:uFillTx/>
                          <a:latin typeface="Segoe UI"/>
                          <a:ea typeface="+mn-ea"/>
                          <a:cs typeface="+mn-cs"/>
                        </a:rPr>
                        <a:t>porttitor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congue</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massa</a:t>
                      </a:r>
                      <a:r>
                        <a:rPr kumimoji="0" lang="en-US" sz="1400" b="0" i="0" u="none" strike="noStrike" kern="1200" cap="none" spc="0" normalizeH="0" baseline="0" noProof="0">
                          <a:ln>
                            <a:noFill/>
                          </a:ln>
                          <a:solidFill>
                            <a:srgbClr val="000000"/>
                          </a:solidFill>
                          <a:effectLst/>
                          <a:uLnTx/>
                          <a:uFillTx/>
                          <a:latin typeface="Segoe UI"/>
                          <a:ea typeface="+mn-ea"/>
                          <a:cs typeface="+mn-cs"/>
                        </a:rPr>
                        <a:t>.</a:t>
                      </a:r>
                    </a:p>
                  </a:txBody>
                  <a:tcPr marL="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7012355"/>
                  </a:ext>
                </a:extLst>
              </a:tr>
              <a:tr h="630675">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Semibold"/>
                          <a:ea typeface="+mn-ea"/>
                          <a:cs typeface="+mn-cs"/>
                        </a:rPr>
                        <a:t>Lorem Ipsum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Lorem ipsum dolor sit </a:t>
                      </a:r>
                      <a:r>
                        <a:rPr kumimoji="0" lang="en-US" sz="1400" b="0" i="0" u="none" strike="noStrike" kern="1200" cap="none" spc="0" normalizeH="0" baseline="0" noProof="0" err="1">
                          <a:ln>
                            <a:noFill/>
                          </a:ln>
                          <a:solidFill>
                            <a:srgbClr val="000000"/>
                          </a:solidFill>
                          <a:effectLst/>
                          <a:uLnTx/>
                          <a:uFillTx/>
                          <a:latin typeface="Segoe UI"/>
                          <a:ea typeface="+mn-ea"/>
                          <a:cs typeface="+mn-cs"/>
                        </a:rPr>
                        <a:t>amet</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consectetuer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adipiscing</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elit</a:t>
                      </a:r>
                      <a:r>
                        <a:rPr kumimoji="0" lang="en-US" sz="1400" b="0" i="0" u="none" strike="noStrike" kern="1200" cap="none" spc="0" normalizeH="0" baseline="0" noProof="0">
                          <a:ln>
                            <a:noFill/>
                          </a:ln>
                          <a:solidFill>
                            <a:srgbClr val="000000"/>
                          </a:solidFill>
                          <a:effectLst/>
                          <a:uLnTx/>
                          <a:uFillTx/>
                          <a:latin typeface="Segoe UI"/>
                          <a:ea typeface="+mn-ea"/>
                          <a:cs typeface="+mn-cs"/>
                        </a:rPr>
                        <a:t>. Maecenas </a:t>
                      </a:r>
                      <a:r>
                        <a:rPr kumimoji="0" lang="en-US" sz="1400" b="0" i="0" u="none" strike="noStrike" kern="1200" cap="none" spc="0" normalizeH="0" baseline="0" noProof="0" err="1">
                          <a:ln>
                            <a:noFill/>
                          </a:ln>
                          <a:solidFill>
                            <a:srgbClr val="000000"/>
                          </a:solidFill>
                          <a:effectLst/>
                          <a:uLnTx/>
                          <a:uFillTx/>
                          <a:latin typeface="Segoe UI"/>
                          <a:ea typeface="+mn-ea"/>
                          <a:cs typeface="+mn-cs"/>
                        </a:rPr>
                        <a:t>porttitor</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congue</a:t>
                      </a:r>
                      <a:r>
                        <a:rPr kumimoji="0" lang="en-US" sz="1400" b="0" i="0" u="none" strike="noStrike" kern="1200" cap="none" spc="0" normalizeH="0" baseline="0" noProof="0">
                          <a:ln>
                            <a:noFill/>
                          </a:ln>
                          <a:solidFill>
                            <a:srgbClr val="000000"/>
                          </a:solidFill>
                          <a:effectLst/>
                          <a:uLnTx/>
                          <a:uFillTx/>
                          <a:latin typeface="Segoe UI"/>
                          <a:ea typeface="+mn-ea"/>
                          <a:cs typeface="+mn-cs"/>
                        </a:rPr>
                        <a:t> </a:t>
                      </a:r>
                      <a:r>
                        <a:rPr kumimoji="0" lang="en-US" sz="1400" b="0" i="0" u="none" strike="noStrike" kern="1200" cap="none" spc="0" normalizeH="0" baseline="0" noProof="0" err="1">
                          <a:ln>
                            <a:noFill/>
                          </a:ln>
                          <a:solidFill>
                            <a:srgbClr val="000000"/>
                          </a:solidFill>
                          <a:effectLst/>
                          <a:uLnTx/>
                          <a:uFillTx/>
                          <a:latin typeface="Segoe UI"/>
                          <a:ea typeface="+mn-ea"/>
                          <a:cs typeface="+mn-cs"/>
                        </a:rPr>
                        <a:t>massa</a:t>
                      </a:r>
                      <a:r>
                        <a:rPr kumimoji="0" lang="en-US" sz="1400" b="0" i="0" u="none" strike="noStrike" kern="1200" cap="none" spc="0" normalizeH="0" baseline="0" noProof="0">
                          <a:ln>
                            <a:noFill/>
                          </a:ln>
                          <a:solidFill>
                            <a:srgbClr val="000000"/>
                          </a:solidFill>
                          <a:effectLst/>
                          <a:uLnTx/>
                          <a:uFillTx/>
                          <a:latin typeface="Segoe UI"/>
                          <a:ea typeface="+mn-ea"/>
                          <a:cs typeface="+mn-cs"/>
                        </a:rPr>
                        <a:t>.</a:t>
                      </a:r>
                    </a:p>
                  </a:txBody>
                  <a:tcPr marL="18288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9431015"/>
                  </a:ext>
                </a:extLst>
              </a:tr>
            </a:tbl>
          </a:graphicData>
        </a:graphic>
      </p:graphicFrame>
      <p:cxnSp>
        <p:nvCxnSpPr>
          <p:cNvPr id="38" name="Straight Connector 37">
            <a:extLst>
              <a:ext uri="{FF2B5EF4-FFF2-40B4-BE49-F238E27FC236}">
                <a16:creationId xmlns:a16="http://schemas.microsoft.com/office/drawing/2014/main" id="{4A3C05FF-7446-4196-9B12-3C8D23347AD1}"/>
              </a:ext>
              <a:ext uri="{C183D7F6-B498-43B3-948B-1728B52AA6E4}">
                <adec:decorative xmlns:adec="http://schemas.microsoft.com/office/drawing/2017/decorative" val="1"/>
              </a:ext>
            </a:extLst>
          </p:cNvPr>
          <p:cNvCxnSpPr/>
          <p:nvPr/>
        </p:nvCxnSpPr>
        <p:spPr>
          <a:xfrm>
            <a:off x="11248571" y="2484183"/>
            <a:ext cx="371929"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A5FF666-1AEF-4DD1-B6F0-9248DDF75D60}"/>
              </a:ext>
              <a:ext uri="{C183D7F6-B498-43B3-948B-1728B52AA6E4}">
                <adec:decorative xmlns:adec="http://schemas.microsoft.com/office/drawing/2017/decorative" val="1"/>
              </a:ext>
            </a:extLst>
          </p:cNvPr>
          <p:cNvCxnSpPr/>
          <p:nvPr/>
        </p:nvCxnSpPr>
        <p:spPr>
          <a:xfrm>
            <a:off x="11248571" y="3115214"/>
            <a:ext cx="371929"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F71FA417-B543-49C4-84C5-156251537834}"/>
              </a:ext>
              <a:ext uri="{C183D7F6-B498-43B3-948B-1728B52AA6E4}">
                <adec:decorative xmlns:adec="http://schemas.microsoft.com/office/drawing/2017/decorative" val="1"/>
              </a:ext>
            </a:extLst>
          </p:cNvPr>
          <p:cNvCxnSpPr/>
          <p:nvPr/>
        </p:nvCxnSpPr>
        <p:spPr>
          <a:xfrm>
            <a:off x="11248571" y="3744341"/>
            <a:ext cx="371929"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E40B4A3-89A0-4BEC-8D26-E854252E25C6}"/>
              </a:ext>
              <a:ext uri="{C183D7F6-B498-43B3-948B-1728B52AA6E4}">
                <adec:decorative xmlns:adec="http://schemas.microsoft.com/office/drawing/2017/decorative" val="1"/>
              </a:ext>
            </a:extLst>
          </p:cNvPr>
          <p:cNvCxnSpPr/>
          <p:nvPr/>
        </p:nvCxnSpPr>
        <p:spPr>
          <a:xfrm>
            <a:off x="11248571" y="4375373"/>
            <a:ext cx="371929"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A3A05304-FFC8-4785-98DA-509CE9C5AD4E}"/>
              </a:ext>
              <a:ext uri="{C183D7F6-B498-43B3-948B-1728B52AA6E4}">
                <adec:decorative xmlns:adec="http://schemas.microsoft.com/office/drawing/2017/decorative" val="1"/>
              </a:ext>
            </a:extLst>
          </p:cNvPr>
          <p:cNvCxnSpPr/>
          <p:nvPr/>
        </p:nvCxnSpPr>
        <p:spPr>
          <a:xfrm>
            <a:off x="11248571" y="5006404"/>
            <a:ext cx="371929"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C3DBF3E4-D664-486D-AEAB-18947C2C11EE}"/>
              </a:ext>
              <a:ext uri="{C183D7F6-B498-43B3-948B-1728B52AA6E4}">
                <adec:decorative xmlns:adec="http://schemas.microsoft.com/office/drawing/2017/decorative" val="1"/>
              </a:ext>
            </a:extLst>
          </p:cNvPr>
          <p:cNvCxnSpPr/>
          <p:nvPr/>
        </p:nvCxnSpPr>
        <p:spPr>
          <a:xfrm>
            <a:off x="11248571" y="5637435"/>
            <a:ext cx="371929"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49451E3C-9AEA-4E85-80F6-589972C6C8B4}"/>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6" name="Slide Number Placeholder 5">
            <a:extLst>
              <a:ext uri="{FF2B5EF4-FFF2-40B4-BE49-F238E27FC236}">
                <a16:creationId xmlns:a16="http://schemas.microsoft.com/office/drawing/2014/main" id="{7509D273-67F3-4171-9B23-6346D58034AD}"/>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18</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70209251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F81463-C743-41F8-9B1D-1CEEBD89659F}"/>
              </a:ext>
            </a:extLst>
          </p:cNvPr>
          <p:cNvSpPr>
            <a:spLocks noGrp="1"/>
          </p:cNvSpPr>
          <p:nvPr>
            <p:ph type="title"/>
          </p:nvPr>
        </p:nvSpPr>
        <p:spPr/>
        <p:txBody>
          <a:bodyPr/>
          <a:lstStyle/>
          <a:p>
            <a:r>
              <a:rPr lang="en-US" dirty="0"/>
              <a:t>Help us get better, Proactive Support Customers!</a:t>
            </a:r>
          </a:p>
        </p:txBody>
      </p:sp>
      <p:sp>
        <p:nvSpPr>
          <p:cNvPr id="3" name="Footer Placeholder 2">
            <a:extLst>
              <a:ext uri="{FF2B5EF4-FFF2-40B4-BE49-F238E27FC236}">
                <a16:creationId xmlns:a16="http://schemas.microsoft.com/office/drawing/2014/main" id="{39FCC199-C15A-4799-A91D-412C888F8725}"/>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4" name="Slide Number Placeholder 3">
            <a:extLst>
              <a:ext uri="{FF2B5EF4-FFF2-40B4-BE49-F238E27FC236}">
                <a16:creationId xmlns:a16="http://schemas.microsoft.com/office/drawing/2014/main" id="{8D1A97C7-EEC7-472B-BC63-7C4C4B0063E7}"/>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19</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10" name="TextBox 9">
            <a:extLst>
              <a:ext uri="{FF2B5EF4-FFF2-40B4-BE49-F238E27FC236}">
                <a16:creationId xmlns:a16="http://schemas.microsoft.com/office/drawing/2014/main" id="{755CBAC1-0174-7364-7E0C-248406AC9196}"/>
              </a:ext>
            </a:extLst>
          </p:cNvPr>
          <p:cNvSpPr txBox="1"/>
          <p:nvPr/>
        </p:nvSpPr>
        <p:spPr>
          <a:xfrm>
            <a:off x="441446" y="1761370"/>
            <a:ext cx="5420226" cy="1146981"/>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ptos" panose="02110004020202020204"/>
                <a:ea typeface="+mn-ea"/>
                <a:cs typeface="+mn-cs"/>
              </a:rPr>
              <a:t>How? </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ptos" panose="02110004020202020204"/>
                <a:ea typeface="+mn-ea"/>
                <a:cs typeface="+mn-cs"/>
              </a:rPr>
              <a:t>Microsoft will send you a brief survey following your Proactive Support Delivery to gather your feedback. Please take a few minutes to complete it.</a:t>
            </a:r>
            <a:endParaRPr kumimoji="0" lang="en-US" sz="1800" b="0" i="0" u="none" strike="noStrike" kern="1200" cap="none" spc="0" normalizeH="0" baseline="0" noProof="0" dirty="0">
              <a:ln>
                <a:noFill/>
              </a:ln>
              <a:solidFill>
                <a:srgbClr val="000000"/>
              </a:solidFill>
              <a:effectLst/>
              <a:uLnTx/>
              <a:uFillTx/>
              <a:latin typeface="Aptos" panose="02110004020202020204"/>
              <a:ea typeface="+mn-ea"/>
              <a:cs typeface="Segoe UI"/>
            </a:endParaRPr>
          </a:p>
        </p:txBody>
      </p:sp>
      <p:sp>
        <p:nvSpPr>
          <p:cNvPr id="11" name="TextBox 10">
            <a:extLst>
              <a:ext uri="{FF2B5EF4-FFF2-40B4-BE49-F238E27FC236}">
                <a16:creationId xmlns:a16="http://schemas.microsoft.com/office/drawing/2014/main" id="{93FA6BD0-B829-8663-1CFD-FC94BA25DDFA}"/>
              </a:ext>
            </a:extLst>
          </p:cNvPr>
          <p:cNvSpPr txBox="1"/>
          <p:nvPr/>
        </p:nvSpPr>
        <p:spPr>
          <a:xfrm>
            <a:off x="442982" y="3018776"/>
            <a:ext cx="5581476" cy="1166473"/>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ptos" panose="02110004020202020204"/>
                <a:ea typeface="+mn-ea"/>
                <a:cs typeface="+mn-cs"/>
              </a:rPr>
              <a:t>Why?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ptos" panose="02110004020202020204"/>
                <a:ea typeface="+mn-ea"/>
                <a:cs typeface="+mn-cs"/>
              </a:rPr>
              <a:t>We strive to respond to your feedback and use it to improve our business and ultimately to improve your experience with us. </a:t>
            </a:r>
            <a:endParaRPr kumimoji="0" lang="en-US" sz="1800" b="0" i="0" u="none" strike="noStrike" kern="1200" cap="none" spc="0" normalizeH="0" baseline="0" noProof="0" dirty="0">
              <a:ln>
                <a:noFill/>
              </a:ln>
              <a:solidFill>
                <a:srgbClr val="000000"/>
              </a:solidFill>
              <a:effectLst/>
              <a:uLnTx/>
              <a:uFillTx/>
              <a:latin typeface="Aptos" panose="02110004020202020204"/>
              <a:ea typeface="+mn-ea"/>
              <a:cs typeface="Segoe UI"/>
            </a:endParaRPr>
          </a:p>
        </p:txBody>
      </p:sp>
      <p:pic>
        <p:nvPicPr>
          <p:cNvPr id="13" name="Picture 12" descr="Microsoft logo">
            <a:extLst>
              <a:ext uri="{FF2B5EF4-FFF2-40B4-BE49-F238E27FC236}">
                <a16:creationId xmlns:a16="http://schemas.microsoft.com/office/drawing/2014/main" id="{FF1B8049-FC53-402A-7D9F-8B7FF0BED3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170239"/>
            <a:ext cx="1802159" cy="807741"/>
          </a:xfrm>
          <a:prstGeom prst="rect">
            <a:avLst/>
          </a:prstGeom>
        </p:spPr>
      </p:pic>
      <p:sp>
        <p:nvSpPr>
          <p:cNvPr id="14" name="Rectangle 13">
            <a:extLst>
              <a:ext uri="{FF2B5EF4-FFF2-40B4-BE49-F238E27FC236}">
                <a16:creationId xmlns:a16="http://schemas.microsoft.com/office/drawing/2014/main" id="{8555E3F7-5061-F259-9EF6-B4906B30C5D8}"/>
              </a:ext>
            </a:extLst>
          </p:cNvPr>
          <p:cNvSpPr/>
          <p:nvPr/>
        </p:nvSpPr>
        <p:spPr>
          <a:xfrm>
            <a:off x="433654" y="4404492"/>
            <a:ext cx="4945380" cy="334707"/>
          </a:xfrm>
          <a:prstGeom prst="rect">
            <a:avLst/>
          </a:prstGeom>
        </p:spPr>
        <p:txBody>
          <a:bodyPr wrap="square" lIns="91440" tIns="45720" rIns="91440" bIns="45720" anchor="t">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ts val="0"/>
              </a:spcBef>
              <a:spcAft>
                <a:spcPts val="600"/>
              </a:spcAft>
              <a:buClrTx/>
              <a:buSzTx/>
              <a:buFontTx/>
              <a:buNone/>
              <a:tabLst/>
              <a:defRPr/>
            </a:pPr>
            <a:r>
              <a:rPr kumimoji="0" lang="en-US" sz="1750" b="1" i="0" u="none" strike="noStrike" kern="1200" cap="none" spc="0" normalizeH="0" baseline="0" noProof="0" dirty="0">
                <a:ln>
                  <a:noFill/>
                </a:ln>
                <a:solidFill>
                  <a:prstClr val="black"/>
                </a:solidFill>
                <a:effectLst/>
                <a:uLnTx/>
                <a:uFillTx/>
                <a:latin typeface="Aptos" panose="02110004020202020204"/>
                <a:ea typeface="+mn-ea"/>
                <a:cs typeface="+mn-cs"/>
              </a:rPr>
              <a:t>Look</a:t>
            </a:r>
            <a:r>
              <a:rPr kumimoji="0" lang="en-US" sz="1750" b="1" i="0" u="none" strike="noStrike" kern="1200" cap="none" spc="0" normalizeH="0" baseline="0" noProof="0" dirty="0">
                <a:ln>
                  <a:noFill/>
                </a:ln>
                <a:solidFill>
                  <a:srgbClr val="000000"/>
                </a:solidFill>
                <a:effectLst/>
                <a:uLnTx/>
                <a:uFillTx/>
                <a:latin typeface="Aptos" panose="02110004020202020204"/>
                <a:ea typeface="+mn-ea"/>
                <a:cs typeface="+mn-cs"/>
              </a:rPr>
              <a:t> for this survey in your inbox:</a:t>
            </a:r>
          </a:p>
        </p:txBody>
      </p:sp>
      <p:sp>
        <p:nvSpPr>
          <p:cNvPr id="15" name="TextBox 21">
            <a:extLst>
              <a:ext uri="{FF2B5EF4-FFF2-40B4-BE49-F238E27FC236}">
                <a16:creationId xmlns:a16="http://schemas.microsoft.com/office/drawing/2014/main" id="{29F19245-63A0-707F-E9C1-C2D029C54CDF}"/>
              </a:ext>
            </a:extLst>
          </p:cNvPr>
          <p:cNvSpPr txBox="1"/>
          <p:nvPr/>
        </p:nvSpPr>
        <p:spPr>
          <a:xfrm>
            <a:off x="445567" y="4739927"/>
            <a:ext cx="6153851" cy="590931"/>
          </a:xfrm>
          <a:prstGeom prst="rect">
            <a:avLst/>
          </a:prstGeom>
          <a:noFill/>
        </p:spPr>
        <p:txBody>
          <a:bodyPr wrap="square" lIns="91440" tIns="45720" rIns="91440" bIns="45720" anchor="t">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ptos" panose="02110004020202020204"/>
                <a:ea typeface="+mn-ea"/>
                <a:cs typeface="+mn-cs"/>
              </a:rPr>
              <a:t>It will come from Microsoft Feedback: MicrosoftFeedback@customersfeedback.microsoft.com</a:t>
            </a:r>
            <a:endParaRPr kumimoji="0" lang="fr-FR" sz="1400" b="0" i="0" u="none" strike="noStrike" kern="1200" cap="none" spc="0" normalizeH="0" baseline="0" noProof="0" dirty="0">
              <a:ln>
                <a:noFill/>
              </a:ln>
              <a:solidFill>
                <a:srgbClr val="000000"/>
              </a:solidFill>
              <a:effectLst/>
              <a:uLnTx/>
              <a:uFillTx/>
              <a:latin typeface="Aptos" panose="02110004020202020204"/>
              <a:ea typeface="+mn-ea"/>
              <a:cs typeface="Segoe UI"/>
            </a:endParaRPr>
          </a:p>
        </p:txBody>
      </p:sp>
      <p:sp>
        <p:nvSpPr>
          <p:cNvPr id="16" name="Rectangle 15">
            <a:extLst>
              <a:ext uri="{FF2B5EF4-FFF2-40B4-BE49-F238E27FC236}">
                <a16:creationId xmlns:a16="http://schemas.microsoft.com/office/drawing/2014/main" id="{FF032DB4-341C-DE3F-B2F8-BFAC73CBA728}"/>
              </a:ext>
            </a:extLst>
          </p:cNvPr>
          <p:cNvSpPr/>
          <p:nvPr/>
        </p:nvSpPr>
        <p:spPr>
          <a:xfrm>
            <a:off x="435069" y="5636884"/>
            <a:ext cx="1679178" cy="424732"/>
          </a:xfrm>
          <a:prstGeom prst="rect">
            <a:avLst/>
          </a:prstGeom>
        </p:spPr>
        <p:txBody>
          <a:bodyPr wrap="none">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ts val="0"/>
              </a:spcBef>
              <a:spcAft>
                <a:spcPts val="60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Aptos" panose="02110004020202020204"/>
                <a:ea typeface="+mn-ea"/>
                <a:cs typeface="+mn-cs"/>
              </a:rPr>
              <a:t>Thank you!</a:t>
            </a:r>
          </a:p>
        </p:txBody>
      </p:sp>
      <p:pic>
        <p:nvPicPr>
          <p:cNvPr id="17" name="Picture 16" descr="A screenshot of a survey&#10;&#10;Description automatically generated">
            <a:extLst>
              <a:ext uri="{FF2B5EF4-FFF2-40B4-BE49-F238E27FC236}">
                <a16:creationId xmlns:a16="http://schemas.microsoft.com/office/drawing/2014/main" id="{A2B2E2D2-E802-E743-02BB-18EBBC9625FD}"/>
              </a:ext>
            </a:extLst>
          </p:cNvPr>
          <p:cNvPicPr>
            <a:picLocks noChangeAspect="1"/>
          </p:cNvPicPr>
          <p:nvPr/>
        </p:nvPicPr>
        <p:blipFill>
          <a:blip r:embed="rId3"/>
          <a:stretch>
            <a:fillRect/>
          </a:stretch>
        </p:blipFill>
        <p:spPr>
          <a:xfrm>
            <a:off x="7457251" y="1529736"/>
            <a:ext cx="3349325" cy="4942773"/>
          </a:xfrm>
          <a:prstGeom prst="rect">
            <a:avLst/>
          </a:prstGeom>
        </p:spPr>
      </p:pic>
    </p:spTree>
    <p:extLst>
      <p:ext uri="{BB962C8B-B14F-4D97-AF65-F5344CB8AC3E}">
        <p14:creationId xmlns:p14="http://schemas.microsoft.com/office/powerpoint/2010/main" val="183749305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9BE027-680C-4683-BF66-C254227CE859}"/>
              </a:ext>
            </a:extLst>
          </p:cNvPr>
          <p:cNvSpPr>
            <a:spLocks noGrp="1"/>
          </p:cNvSpPr>
          <p:nvPr>
            <p:ph type="title"/>
          </p:nvPr>
        </p:nvSpPr>
        <p:spPr/>
        <p:txBody>
          <a:bodyPr/>
          <a:lstStyle/>
          <a:p>
            <a:r>
              <a:rPr lang="en-US"/>
              <a:t>Conditions and terms of use</a:t>
            </a:r>
          </a:p>
        </p:txBody>
      </p:sp>
      <p:sp>
        <p:nvSpPr>
          <p:cNvPr id="29" name="Rectangle 28">
            <a:extLst>
              <a:ext uri="{FF2B5EF4-FFF2-40B4-BE49-F238E27FC236}">
                <a16:creationId xmlns:a16="http://schemas.microsoft.com/office/drawing/2014/main" id="{A1BD5E45-4353-4B5C-A438-44D089492B5C}"/>
              </a:ext>
            </a:extLst>
          </p:cNvPr>
          <p:cNvSpPr/>
          <p:nvPr/>
        </p:nvSpPr>
        <p:spPr bwMode="auto">
          <a:xfrm>
            <a:off x="571500" y="1574244"/>
            <a:ext cx="11049000" cy="3632756"/>
          </a:xfrm>
          <a:prstGeom prst="rect">
            <a:avLst/>
          </a:prstGeom>
          <a:solidFill>
            <a:schemeClr val="bg1"/>
          </a:solidFill>
          <a:ln w="3175">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102">
              <a:spcBef>
                <a:spcPts val="600"/>
              </a:spcBef>
              <a:spcAft>
                <a:spcPts val="600"/>
              </a:spcAft>
              <a:defRPr/>
            </a:pPr>
            <a:r>
              <a:rPr lang="en-US">
                <a:solidFill>
                  <a:schemeClr val="tx1"/>
                </a:solidFill>
                <a:cs typeface="Segoe UI Semibold"/>
              </a:rPr>
              <a:t>© Microsoft Corporation. All rights reserved.</a:t>
            </a:r>
            <a:endParaRPr lang="en-US">
              <a:solidFill>
                <a:schemeClr val="tx1"/>
              </a:solidFill>
              <a:cs typeface="Segoe UI Semibold" panose="020B0702040204020203" pitchFamily="34" charset="0"/>
            </a:endParaRPr>
          </a:p>
          <a:p>
            <a:pPr algn="ctr" defTabSz="914102">
              <a:spcBef>
                <a:spcPts val="600"/>
              </a:spcBef>
              <a:spcAft>
                <a:spcPts val="600"/>
              </a:spcAft>
              <a:defRPr/>
            </a:pPr>
            <a:r>
              <a:rPr lang="en-US">
                <a:solidFill>
                  <a:schemeClr val="tx1"/>
                </a:solidFill>
                <a:cs typeface="Segoe UI Semibold"/>
              </a:rPr>
              <a:t>You may use these training materials solely for your personal internal reference and non-commercial purposes. You may not distribute, transmit, resell or otherwise make these training materials available to any other person or party without express permission from Microsoft Corporation. URL's or other internet web site references in the training materials may change without notice. Unless otherwise noted, any companies, organization, domain names, email addresses, people, place and events depicted in the training materials are for illustration only and are fictitious. No real association is intended or inferred. THESE TRANING MATERIALS ARE PROVIDED "AS IS"; MICROSOFT MAKES NO WARRANTIES, EXPRESS OR IMPLIED IN THESE TRAINING MATERIALS </a:t>
            </a:r>
            <a:r>
              <a:rPr lang="en-US" baseline="30000">
                <a:solidFill>
                  <a:schemeClr val="tx1"/>
                </a:solidFill>
                <a:cs typeface="Segoe UI Semibold"/>
              </a:rPr>
              <a:t>1</a:t>
            </a:r>
            <a:endParaRPr lang="en-US" b="0" i="0" u="none" strike="noStrike" kern="1200" cap="none" spc="0" normalizeH="0" baseline="30000" noProof="0">
              <a:ln>
                <a:noFill/>
              </a:ln>
              <a:solidFill>
                <a:schemeClr val="tx1"/>
              </a:solidFill>
              <a:effectLst/>
              <a:uLnTx/>
              <a:uFillTx/>
              <a:cs typeface="Segoe UI Semibold"/>
            </a:endParaRPr>
          </a:p>
        </p:txBody>
      </p:sp>
      <p:grpSp>
        <p:nvGrpSpPr>
          <p:cNvPr id="35" name="Group 34">
            <a:extLst>
              <a:ext uri="{FF2B5EF4-FFF2-40B4-BE49-F238E27FC236}">
                <a16:creationId xmlns:a16="http://schemas.microsoft.com/office/drawing/2014/main" id="{470C56B9-9818-4BA3-8C1B-9ADA4835D0FD}"/>
              </a:ext>
              <a:ext uri="{C183D7F6-B498-43B3-948B-1728B52AA6E4}">
                <adec:decorative xmlns:adec="http://schemas.microsoft.com/office/drawing/2017/decorative" val="1"/>
              </a:ext>
            </a:extLst>
          </p:cNvPr>
          <p:cNvGrpSpPr/>
          <p:nvPr/>
        </p:nvGrpSpPr>
        <p:grpSpPr>
          <a:xfrm>
            <a:off x="571500" y="1574244"/>
            <a:ext cx="11049000" cy="3632756"/>
            <a:chOff x="571500" y="1574244"/>
            <a:chExt cx="11049000" cy="3632756"/>
          </a:xfrm>
        </p:grpSpPr>
        <p:sp>
          <p:nvSpPr>
            <p:cNvPr id="36" name="Half Frame 35">
              <a:extLst>
                <a:ext uri="{FF2B5EF4-FFF2-40B4-BE49-F238E27FC236}">
                  <a16:creationId xmlns:a16="http://schemas.microsoft.com/office/drawing/2014/main" id="{11373E00-2694-4354-8E7F-603B8E39CD65}"/>
                </a:ext>
                <a:ext uri="{C183D7F6-B498-43B3-948B-1728B52AA6E4}">
                  <adec:decorative xmlns:adec="http://schemas.microsoft.com/office/drawing/2017/decorative" val="1"/>
                </a:ext>
              </a:extLst>
            </p:cNvPr>
            <p:cNvSpPr/>
            <p:nvPr/>
          </p:nvSpPr>
          <p:spPr bwMode="auto">
            <a:xfrm rot="5400000" flipV="1">
              <a:off x="581472" y="1564272"/>
              <a:ext cx="427732" cy="447675"/>
            </a:xfrm>
            <a:prstGeom prst="halfFrame">
              <a:avLst>
                <a:gd name="adj1" fmla="val 0"/>
                <a:gd name="adj2" fmla="val 0"/>
              </a:avLst>
            </a:prstGeom>
            <a:solidFill>
              <a:schemeClr val="tx2"/>
            </a:solidFill>
            <a:ln w="381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7" name="Half Frame 36">
              <a:extLst>
                <a:ext uri="{FF2B5EF4-FFF2-40B4-BE49-F238E27FC236}">
                  <a16:creationId xmlns:a16="http://schemas.microsoft.com/office/drawing/2014/main" id="{5635299D-55D6-437D-8C16-5835E317C82C}"/>
                </a:ext>
                <a:ext uri="{C183D7F6-B498-43B3-948B-1728B52AA6E4}">
                  <adec:decorative xmlns:adec="http://schemas.microsoft.com/office/drawing/2017/decorative" val="1"/>
                </a:ext>
              </a:extLst>
            </p:cNvPr>
            <p:cNvSpPr/>
            <p:nvPr/>
          </p:nvSpPr>
          <p:spPr bwMode="auto">
            <a:xfrm rot="10800000">
              <a:off x="11192768" y="4759325"/>
              <a:ext cx="427732" cy="447675"/>
            </a:xfrm>
            <a:prstGeom prst="halfFrame">
              <a:avLst>
                <a:gd name="adj1" fmla="val 0"/>
                <a:gd name="adj2" fmla="val 0"/>
              </a:avLst>
            </a:prstGeom>
            <a:solidFill>
              <a:schemeClr val="tx2"/>
            </a:solidFill>
            <a:ln w="381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sp>
        <p:nvSpPr>
          <p:cNvPr id="40" name="TextBox 4">
            <a:extLst>
              <a:ext uri="{FF2B5EF4-FFF2-40B4-BE49-F238E27FC236}">
                <a16:creationId xmlns:a16="http://schemas.microsoft.com/office/drawing/2014/main" id="{F219E777-0E9F-46CD-810F-474C317A177B}"/>
              </a:ext>
            </a:extLst>
          </p:cNvPr>
          <p:cNvSpPr txBox="1"/>
          <p:nvPr/>
        </p:nvSpPr>
        <p:spPr>
          <a:xfrm>
            <a:off x="571500" y="5283756"/>
            <a:ext cx="8387644" cy="184666"/>
          </a:xfrm>
          <a:prstGeom prst="rect">
            <a:avLst/>
          </a:prstGeom>
          <a:noFill/>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ea typeface="+mn-lt"/>
                <a:cs typeface="+mn-lt"/>
              </a:rPr>
              <a:t>1 </a:t>
            </a:r>
            <a:r>
              <a:rPr lang="en-US" sz="1200"/>
              <a:t>For a more detailed description of confidentiality, see the slide at the end of the presentation.</a:t>
            </a:r>
            <a:endParaRPr lang="en-US" sz="1200">
              <a:cs typeface="Segoe UI"/>
            </a:endParaRPr>
          </a:p>
        </p:txBody>
      </p:sp>
      <p:sp>
        <p:nvSpPr>
          <p:cNvPr id="5" name="Footer Placeholder 4">
            <a:extLst>
              <a:ext uri="{FF2B5EF4-FFF2-40B4-BE49-F238E27FC236}">
                <a16:creationId xmlns:a16="http://schemas.microsoft.com/office/drawing/2014/main" id="{E22D42D2-B90A-4C8D-B9DF-07A3E98C71FD}"/>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6" name="Slide Number Placeholder 5">
            <a:extLst>
              <a:ext uri="{FF2B5EF4-FFF2-40B4-BE49-F238E27FC236}">
                <a16:creationId xmlns:a16="http://schemas.microsoft.com/office/drawing/2014/main" id="{787A3C7F-8DC8-40BB-BB80-FCE9B1916ED9}"/>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578314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779FC-EF2F-429A-B10F-15BBE61B8F05}"/>
              </a:ext>
            </a:extLst>
          </p:cNvPr>
          <p:cNvSpPr>
            <a:spLocks noGrp="1"/>
          </p:cNvSpPr>
          <p:nvPr>
            <p:ph type="title"/>
          </p:nvPr>
        </p:nvSpPr>
        <p:spPr/>
        <p:txBody>
          <a:bodyPr/>
          <a:lstStyle/>
          <a:p>
            <a:r>
              <a:rPr lang="en-US"/>
              <a:t>Agenda</a:t>
            </a:r>
          </a:p>
        </p:txBody>
      </p:sp>
      <p:sp>
        <p:nvSpPr>
          <p:cNvPr id="40" name="Footer Placeholder 4">
            <a:extLst>
              <a:ext uri="{FF2B5EF4-FFF2-40B4-BE49-F238E27FC236}">
                <a16:creationId xmlns:a16="http://schemas.microsoft.com/office/drawing/2014/main" id="{880C6C2B-0E69-4858-883E-2ADDCFE12176}"/>
              </a:ext>
            </a:extLst>
          </p:cNvPr>
          <p:cNvSpPr>
            <a:spLocks noGrp="1"/>
          </p:cNvSpPr>
          <p:nvPr>
            <p:ph type="ftr" sz="quarter" idx="3"/>
          </p:nvPr>
        </p:nvSpPr>
        <p:spPr>
          <a:xfrm>
            <a:off x="5589451" y="6539518"/>
            <a:ext cx="1013098" cy="123111"/>
          </a:xfrm>
        </p:spPr>
        <p:txBody>
          <a:bodyPr wrap="none"/>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Segoe UI"/>
                <a:ea typeface="+mn-ea"/>
                <a:cs typeface="+mn-cs"/>
              </a:rPr>
              <a:t>Microsoft Confidential</a:t>
            </a:r>
          </a:p>
        </p:txBody>
      </p:sp>
      <p:pic>
        <p:nvPicPr>
          <p:cNvPr id="42" name="Picture 41">
            <a:extLst>
              <a:ext uri="{FF2B5EF4-FFF2-40B4-BE49-F238E27FC236}">
                <a16:creationId xmlns:a16="http://schemas.microsoft.com/office/drawing/2014/main" id="{05A81C30-8A8D-4BDA-AD1E-8C89486281CB}"/>
              </a:ext>
            </a:extLst>
          </p:cNvPr>
          <p:cNvPicPr>
            <a:picLocks noChangeAspect="1"/>
          </p:cNvPicPr>
          <p:nvPr/>
        </p:nvPicPr>
        <p:blipFill rotWithShape="1">
          <a:blip r:embed="rId3"/>
          <a:srcRect l="14582" r="14582"/>
          <a:stretch/>
        </p:blipFill>
        <p:spPr>
          <a:xfrm>
            <a:off x="6715115" y="0"/>
            <a:ext cx="5476886" cy="6858000"/>
          </a:xfrm>
          <a:custGeom>
            <a:avLst/>
            <a:gdLst>
              <a:gd name="connsiteX0" fmla="*/ 0 w 2743198"/>
              <a:gd name="connsiteY0" fmla="*/ 0 h 4663440"/>
              <a:gd name="connsiteX1" fmla="*/ 2743198 w 2743198"/>
              <a:gd name="connsiteY1" fmla="*/ 0 h 4663440"/>
              <a:gd name="connsiteX2" fmla="*/ 2743198 w 2743198"/>
              <a:gd name="connsiteY2" fmla="*/ 4663440 h 4663440"/>
              <a:gd name="connsiteX3" fmla="*/ 0 w 2743198"/>
              <a:gd name="connsiteY3" fmla="*/ 4663440 h 4663440"/>
            </a:gdLst>
            <a:ahLst/>
            <a:cxnLst>
              <a:cxn ang="0">
                <a:pos x="connsiteX0" y="connsiteY0"/>
              </a:cxn>
              <a:cxn ang="0">
                <a:pos x="connsiteX1" y="connsiteY1"/>
              </a:cxn>
              <a:cxn ang="0">
                <a:pos x="connsiteX2" y="connsiteY2"/>
              </a:cxn>
              <a:cxn ang="0">
                <a:pos x="connsiteX3" y="connsiteY3"/>
              </a:cxn>
            </a:cxnLst>
            <a:rect l="l" t="t" r="r" b="b"/>
            <a:pathLst>
              <a:path w="2743198" h="4663440">
                <a:moveTo>
                  <a:pt x="0" y="0"/>
                </a:moveTo>
                <a:lnTo>
                  <a:pt x="2743198" y="0"/>
                </a:lnTo>
                <a:lnTo>
                  <a:pt x="2743198" y="4663440"/>
                </a:lnTo>
                <a:lnTo>
                  <a:pt x="0" y="4663440"/>
                </a:lnTo>
                <a:close/>
              </a:path>
            </a:pathLst>
          </a:custGeom>
        </p:spPr>
      </p:pic>
      <p:sp>
        <p:nvSpPr>
          <p:cNvPr id="44" name="Slide Number Placeholder 5">
            <a:extLst>
              <a:ext uri="{FF2B5EF4-FFF2-40B4-BE49-F238E27FC236}">
                <a16:creationId xmlns:a16="http://schemas.microsoft.com/office/drawing/2014/main" id="{096B90CD-CC3C-458C-B9E2-FAC1FA0AF582}"/>
              </a:ext>
            </a:extLst>
          </p:cNvPr>
          <p:cNvSpPr>
            <a:spLocks noGrp="1"/>
          </p:cNvSpPr>
          <p:nvPr>
            <p:ph type="sldNum" sz="quarter" idx="4"/>
          </p:nvPr>
        </p:nvSpPr>
        <p:spPr>
          <a:xfrm>
            <a:off x="11697272" y="6539518"/>
            <a:ext cx="40424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chemeClr val="bg1"/>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en-US" sz="800" b="0" i="0" u="none" strike="noStrike" kern="1200" cap="none" spc="0" normalizeH="0" baseline="0" noProof="0">
              <a:ln>
                <a:noFill/>
              </a:ln>
              <a:solidFill>
                <a:schemeClr val="bg1"/>
              </a:solidFill>
              <a:effectLst/>
              <a:uLnTx/>
              <a:uFillTx/>
              <a:latin typeface="Segoe UI"/>
              <a:ea typeface="+mn-ea"/>
              <a:cs typeface="+mn-cs"/>
            </a:endParaRPr>
          </a:p>
        </p:txBody>
      </p:sp>
      <p:graphicFrame>
        <p:nvGraphicFramePr>
          <p:cNvPr id="37" name="Table 3">
            <a:extLst>
              <a:ext uri="{FF2B5EF4-FFF2-40B4-BE49-F238E27FC236}">
                <a16:creationId xmlns:a16="http://schemas.microsoft.com/office/drawing/2014/main" id="{3F35A642-7950-453A-8030-D16828B1BD9C}"/>
              </a:ext>
            </a:extLst>
          </p:cNvPr>
          <p:cNvGraphicFramePr>
            <a:graphicFrameLocks noGrp="1"/>
          </p:cNvGraphicFramePr>
          <p:nvPr>
            <p:extLst>
              <p:ext uri="{D42A27DB-BD31-4B8C-83A1-F6EECF244321}">
                <p14:modId xmlns:p14="http://schemas.microsoft.com/office/powerpoint/2010/main" val="1455403876"/>
              </p:ext>
            </p:extLst>
          </p:nvPr>
        </p:nvGraphicFramePr>
        <p:xfrm>
          <a:off x="575481" y="1411512"/>
          <a:ext cx="5852160" cy="4847050"/>
        </p:xfrm>
        <a:graphic>
          <a:graphicData uri="http://schemas.openxmlformats.org/drawingml/2006/table">
            <a:tbl>
              <a:tblPr firstRow="1" bandRow="1">
                <a:tableStyleId>{5C22544A-7EE6-4342-B048-85BDC9FD1C3A}</a:tableStyleId>
              </a:tblPr>
              <a:tblGrid>
                <a:gridCol w="1188720">
                  <a:extLst>
                    <a:ext uri="{9D8B030D-6E8A-4147-A177-3AD203B41FA5}">
                      <a16:colId xmlns:a16="http://schemas.microsoft.com/office/drawing/2014/main" val="2245818860"/>
                    </a:ext>
                  </a:extLst>
                </a:gridCol>
                <a:gridCol w="4663440">
                  <a:extLst>
                    <a:ext uri="{9D8B030D-6E8A-4147-A177-3AD203B41FA5}">
                      <a16:colId xmlns:a16="http://schemas.microsoft.com/office/drawing/2014/main" val="3975527072"/>
                    </a:ext>
                  </a:extLst>
                </a:gridCol>
              </a:tblGrid>
              <a:tr h="969410">
                <a:tc>
                  <a:txBody>
                    <a:bodyPr/>
                    <a:lstStyle/>
                    <a:p>
                      <a:endParaRPr lang="en-US"/>
                    </a:p>
                  </a:txBody>
                  <a:tcPr marT="91440" marB="91440" anchor="ctr">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tx1"/>
                          </a:solidFill>
                          <a:effectLst/>
                          <a:uLnTx/>
                          <a:uFillTx/>
                          <a:latin typeface="+mn-lt"/>
                          <a:ea typeface="+mn-ea"/>
                          <a:cs typeface="Segoe UI" panose="020B0502040204020203" pitchFamily="34" charset="0"/>
                        </a:rPr>
                        <a:t>Why is being Well-Architected important?</a:t>
                      </a:r>
                    </a:p>
                  </a:txBody>
                  <a:tcPr marL="182880" marT="91440" marB="9144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276677287"/>
                  </a:ext>
                </a:extLst>
              </a:tr>
              <a:tr h="969410">
                <a:tc>
                  <a:txBody>
                    <a:bodyPr/>
                    <a:lstStyle/>
                    <a:p>
                      <a:endParaRPr lang="en-US"/>
                    </a:p>
                  </a:txBody>
                  <a:tcPr marT="91440" marB="91440" anchor="ctr">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tx1"/>
                          </a:solidFill>
                          <a:effectLst/>
                          <a:uLnTx/>
                          <a:uFillTx/>
                          <a:latin typeface="+mn-lt"/>
                          <a:ea typeface="+mn-ea"/>
                          <a:cs typeface="Segoe UI" panose="020B0502040204020203" pitchFamily="34" charset="0"/>
                        </a:rPr>
                        <a:t>Well-Architected Framework Overview</a:t>
                      </a:r>
                    </a:p>
                  </a:txBody>
                  <a:tcPr marL="182880" marT="91440" marB="9144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4216497433"/>
                  </a:ext>
                </a:extLst>
              </a:tr>
              <a:tr h="969410">
                <a:tc>
                  <a:txBody>
                    <a:bodyPr/>
                    <a:lstStyle/>
                    <a:p>
                      <a:endParaRPr lang="en-US"/>
                    </a:p>
                  </a:txBody>
                  <a:tcPr marT="91440" marB="91440" anchor="ctr">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da-DK" sz="1800" b="0" i="0" u="none" strike="noStrike" kern="1200" cap="none" spc="0" normalizeH="0" baseline="0" noProof="0" dirty="0">
                          <a:ln>
                            <a:noFill/>
                          </a:ln>
                          <a:solidFill>
                            <a:schemeClr val="tx1"/>
                          </a:solidFill>
                          <a:effectLst/>
                          <a:uLnTx/>
                          <a:uFillTx/>
                          <a:latin typeface="+mn-lt"/>
                          <a:ea typeface="+mn-ea"/>
                          <a:cs typeface="Segoe UI" panose="020B0502040204020203" pitchFamily="34" charset="0"/>
                        </a:rPr>
                        <a:t>Overcoming workload quality inhibitors</a:t>
                      </a:r>
                    </a:p>
                  </a:txBody>
                  <a:tcPr marL="182880" marT="91440" marB="9144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488902310"/>
                  </a:ext>
                </a:extLst>
              </a:tr>
              <a:tr h="969410">
                <a:tc>
                  <a:txBody>
                    <a:bodyPr/>
                    <a:lstStyle/>
                    <a:p>
                      <a:endParaRPr lang="en-US"/>
                    </a:p>
                  </a:txBody>
                  <a:tcPr marT="91440" marB="91440" anchor="ctr">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da-DK" sz="1800" b="0" i="0" u="none" strike="noStrike" kern="1200" cap="none" spc="0" normalizeH="0" baseline="0" noProof="0" dirty="0">
                          <a:ln>
                            <a:noFill/>
                          </a:ln>
                          <a:solidFill>
                            <a:schemeClr val="tx1"/>
                          </a:solidFill>
                          <a:effectLst/>
                          <a:uLnTx/>
                          <a:uFillTx/>
                          <a:latin typeface="+mn-lt"/>
                          <a:ea typeface="+mn-ea"/>
                          <a:cs typeface="Segoe UI" panose="020B0502040204020203" pitchFamily="34" charset="0"/>
                        </a:rPr>
                        <a:t>Recommendations for your workload</a:t>
                      </a:r>
                    </a:p>
                  </a:txBody>
                  <a:tcPr marL="182880" marT="91440" marB="9144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4001743516"/>
                  </a:ext>
                </a:extLst>
              </a:tr>
              <a:tr h="969410">
                <a:tc>
                  <a:txBody>
                    <a:bodyPr/>
                    <a:lstStyle/>
                    <a:p>
                      <a:endParaRPr lang="en-US"/>
                    </a:p>
                  </a:txBody>
                  <a:tcPr marT="91440" marB="91440" anchor="ctr">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da-DK" sz="1800" b="0" i="0" u="none" strike="noStrike" kern="1200" cap="none" spc="0" normalizeH="0" baseline="0" noProof="0" dirty="0">
                          <a:ln>
                            <a:noFill/>
                          </a:ln>
                          <a:solidFill>
                            <a:schemeClr val="tx1"/>
                          </a:solidFill>
                          <a:effectLst/>
                          <a:uLnTx/>
                          <a:uFillTx/>
                          <a:latin typeface="+mn-lt"/>
                          <a:ea typeface="+mn-ea"/>
                          <a:cs typeface="Segoe UI" panose="020B0502040204020203" pitchFamily="34" charset="0"/>
                        </a:rPr>
                        <a:t>Next steps</a:t>
                      </a:r>
                    </a:p>
                  </a:txBody>
                  <a:tcPr marL="182880" marT="91440" marB="9144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298965579"/>
                  </a:ext>
                </a:extLst>
              </a:tr>
            </a:tbl>
          </a:graphicData>
        </a:graphic>
      </p:graphicFrame>
      <p:cxnSp>
        <p:nvCxnSpPr>
          <p:cNvPr id="402" name="Straight Connector 401">
            <a:extLst>
              <a:ext uri="{FF2B5EF4-FFF2-40B4-BE49-F238E27FC236}">
                <a16:creationId xmlns:a16="http://schemas.microsoft.com/office/drawing/2014/main" id="{742D1868-046B-409C-BF47-32611D724379}"/>
              </a:ext>
              <a:ext uri="{C183D7F6-B498-43B3-948B-1728B52AA6E4}">
                <adec:decorative xmlns:adec="http://schemas.microsoft.com/office/drawing/2017/decorative" val="1"/>
              </a:ext>
            </a:extLst>
          </p:cNvPr>
          <p:cNvCxnSpPr>
            <a:cxnSpLocks/>
          </p:cNvCxnSpPr>
          <p:nvPr/>
        </p:nvCxnSpPr>
        <p:spPr>
          <a:xfrm>
            <a:off x="5831137" y="2378684"/>
            <a:ext cx="596504"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8D0EA84-2CEF-46C9-8D26-D27FF132D893}"/>
              </a:ext>
              <a:ext uri="{C183D7F6-B498-43B3-948B-1728B52AA6E4}">
                <adec:decorative xmlns:adec="http://schemas.microsoft.com/office/drawing/2017/decorative" val="1"/>
              </a:ext>
            </a:extLst>
          </p:cNvPr>
          <p:cNvCxnSpPr>
            <a:cxnSpLocks/>
          </p:cNvCxnSpPr>
          <p:nvPr/>
        </p:nvCxnSpPr>
        <p:spPr>
          <a:xfrm>
            <a:off x="5831137" y="3355246"/>
            <a:ext cx="596504"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526FFB7-BFFC-4A31-BB99-1AEA86392955}"/>
              </a:ext>
              <a:ext uri="{C183D7F6-B498-43B3-948B-1728B52AA6E4}">
                <adec:decorative xmlns:adec="http://schemas.microsoft.com/office/drawing/2017/decorative" val="1"/>
              </a:ext>
            </a:extLst>
          </p:cNvPr>
          <p:cNvCxnSpPr>
            <a:cxnSpLocks/>
          </p:cNvCxnSpPr>
          <p:nvPr/>
        </p:nvCxnSpPr>
        <p:spPr>
          <a:xfrm>
            <a:off x="5831137" y="4320335"/>
            <a:ext cx="596504"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09" name="Group 408" descr="Icon of a clipboard with checkmarks">
            <a:extLst>
              <a:ext uri="{FF2B5EF4-FFF2-40B4-BE49-F238E27FC236}">
                <a16:creationId xmlns:a16="http://schemas.microsoft.com/office/drawing/2014/main" id="{E6C20DDF-0235-460D-AC22-DA638A076D95}"/>
              </a:ext>
            </a:extLst>
          </p:cNvPr>
          <p:cNvGrpSpPr/>
          <p:nvPr/>
        </p:nvGrpSpPr>
        <p:grpSpPr>
          <a:xfrm>
            <a:off x="847390" y="4466657"/>
            <a:ext cx="663908" cy="665038"/>
            <a:chOff x="724354" y="2781602"/>
            <a:chExt cx="438218" cy="438964"/>
          </a:xfrm>
        </p:grpSpPr>
        <p:sp>
          <p:nvSpPr>
            <p:cNvPr id="410" name="Oval 409">
              <a:extLst>
                <a:ext uri="{FF2B5EF4-FFF2-40B4-BE49-F238E27FC236}">
                  <a16:creationId xmlns:a16="http://schemas.microsoft.com/office/drawing/2014/main" id="{A426474E-DD50-419E-8A92-49E6651C9AB1}"/>
                </a:ext>
                <a:ext uri="{C183D7F6-B498-43B3-948B-1728B52AA6E4}">
                  <adec:decorative xmlns:adec="http://schemas.microsoft.com/office/drawing/2017/decorative" val="1"/>
                </a:ext>
              </a:extLst>
            </p:cNvPr>
            <p:cNvSpPr>
              <a:spLocks/>
            </p:cNvSpPr>
            <p:nvPr/>
          </p:nvSpPr>
          <p:spPr bwMode="auto">
            <a:xfrm>
              <a:off x="724354" y="2781602"/>
              <a:ext cx="438218" cy="438964"/>
            </a:xfrm>
            <a:prstGeom prst="ellipse">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spcBef>
                  <a:spcPct val="0"/>
                </a:spcBef>
                <a:spcAft>
                  <a:spcPct val="0"/>
                </a:spcAft>
                <a:buClrTx/>
                <a:buSzTx/>
                <a:buFontTx/>
                <a:buNone/>
                <a:tabLst/>
                <a:defRPr/>
              </a:pPr>
              <a:endParaRPr kumimoji="0" lang="en-US" sz="2000" b="0" i="0" u="none" strike="noStrike" kern="1200" cap="none" normalizeH="0" baseline="0" noProof="0">
                <a:ln>
                  <a:noFill/>
                </a:ln>
                <a:solidFill>
                  <a:srgbClr val="FFFFFF"/>
                </a:solidFill>
                <a:effectLst/>
                <a:uLnTx/>
                <a:uFillTx/>
                <a:latin typeface="Segoe UI"/>
                <a:ea typeface="Segoe UI" pitchFamily="34" charset="0"/>
                <a:cs typeface="Segoe UI" pitchFamily="34" charset="0"/>
              </a:endParaRPr>
            </a:p>
          </p:txBody>
        </p:sp>
        <p:sp>
          <p:nvSpPr>
            <p:cNvPr id="411" name="Trackers_EADF">
              <a:extLst>
                <a:ext uri="{FF2B5EF4-FFF2-40B4-BE49-F238E27FC236}">
                  <a16:creationId xmlns:a16="http://schemas.microsoft.com/office/drawing/2014/main" id="{0DB334D8-93F5-4775-A930-039655E7EC73}"/>
                </a:ext>
                <a:ext uri="{C183D7F6-B498-43B3-948B-1728B52AA6E4}">
                  <adec:decorative xmlns:adec="http://schemas.microsoft.com/office/drawing/2017/decorative" val="1"/>
                </a:ext>
              </a:extLst>
            </p:cNvPr>
            <p:cNvSpPr>
              <a:spLocks noChangeAspect="1" noEditPoints="1"/>
            </p:cNvSpPr>
            <p:nvPr/>
          </p:nvSpPr>
          <p:spPr bwMode="auto">
            <a:xfrm>
              <a:off x="854529" y="2879611"/>
              <a:ext cx="177869" cy="2429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spcBef>
                  <a:spcPts val="0"/>
                </a:spcBef>
                <a:spcAft>
                  <a:spcPts val="0"/>
                </a:spcAft>
                <a:buClrTx/>
                <a:buSzTx/>
                <a:buFontTx/>
                <a:buNone/>
                <a:tabLst/>
                <a:defRPr/>
              </a:pPr>
              <a:endParaRPr kumimoji="0" lang="en-US" sz="1765" b="0" i="0" u="none" strike="noStrike" kern="1200" cap="none" normalizeH="0" baseline="0" noProof="0">
                <a:ln>
                  <a:noFill/>
                </a:ln>
                <a:solidFill>
                  <a:prstClr val="black"/>
                </a:solidFill>
                <a:effectLst/>
                <a:uLnTx/>
                <a:uFillTx/>
                <a:latin typeface="Calibri" panose="020F0502020204030204"/>
                <a:ea typeface="+mn-ea"/>
                <a:cs typeface="+mn-cs"/>
              </a:endParaRPr>
            </a:p>
          </p:txBody>
        </p:sp>
      </p:grpSp>
      <p:grpSp>
        <p:nvGrpSpPr>
          <p:cNvPr id="412" name="Group 411" descr="Icon of a chart showing three peaks that get higher in succession, a dotted arrow line points forward and up">
            <a:extLst>
              <a:ext uri="{FF2B5EF4-FFF2-40B4-BE49-F238E27FC236}">
                <a16:creationId xmlns:a16="http://schemas.microsoft.com/office/drawing/2014/main" id="{5010DAC9-A7ED-4E79-B83D-8147397BC4A4}"/>
              </a:ext>
            </a:extLst>
          </p:cNvPr>
          <p:cNvGrpSpPr/>
          <p:nvPr/>
        </p:nvGrpSpPr>
        <p:grpSpPr>
          <a:xfrm>
            <a:off x="847391" y="3503083"/>
            <a:ext cx="663908" cy="663908"/>
            <a:chOff x="724354" y="3721051"/>
            <a:chExt cx="438218" cy="438218"/>
          </a:xfrm>
        </p:grpSpPr>
        <p:sp>
          <p:nvSpPr>
            <p:cNvPr id="413" name="Oval 412">
              <a:extLst>
                <a:ext uri="{FF2B5EF4-FFF2-40B4-BE49-F238E27FC236}">
                  <a16:creationId xmlns:a16="http://schemas.microsoft.com/office/drawing/2014/main" id="{4A7FC097-E03F-460D-8F6D-AAF557436274}"/>
                </a:ext>
                <a:ext uri="{C183D7F6-B498-43B3-948B-1728B52AA6E4}">
                  <adec:decorative xmlns:adec="http://schemas.microsoft.com/office/drawing/2017/decorative" val="1"/>
                </a:ext>
              </a:extLst>
            </p:cNvPr>
            <p:cNvSpPr>
              <a:spLocks/>
            </p:cNvSpPr>
            <p:nvPr/>
          </p:nvSpPr>
          <p:spPr bwMode="auto">
            <a:xfrm>
              <a:off x="724354" y="3721051"/>
              <a:ext cx="438218" cy="438218"/>
            </a:xfrm>
            <a:prstGeom prst="ellipse">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14" name="Business applications">
              <a:extLst>
                <a:ext uri="{FF2B5EF4-FFF2-40B4-BE49-F238E27FC236}">
                  <a16:creationId xmlns:a16="http://schemas.microsoft.com/office/drawing/2014/main" id="{04A8DDCA-522F-4052-9AEF-F518BF5E1584}"/>
                </a:ext>
                <a:ext uri="{C183D7F6-B498-43B3-948B-1728B52AA6E4}">
                  <adec:decorative xmlns:adec="http://schemas.microsoft.com/office/drawing/2017/decorative" val="1"/>
                </a:ext>
              </a:extLst>
            </p:cNvPr>
            <p:cNvSpPr>
              <a:spLocks noChangeAspect="1" noEditPoints="1"/>
            </p:cNvSpPr>
            <p:nvPr/>
          </p:nvSpPr>
          <p:spPr bwMode="auto">
            <a:xfrm>
              <a:off x="826310" y="3843880"/>
              <a:ext cx="234306" cy="192560"/>
            </a:xfrm>
            <a:custGeom>
              <a:avLst/>
              <a:gdLst>
                <a:gd name="T0" fmla="*/ 196 w 449"/>
                <a:gd name="T1" fmla="*/ 369 h 369"/>
                <a:gd name="T2" fmla="*/ 0 w 449"/>
                <a:gd name="T3" fmla="*/ 369 h 369"/>
                <a:gd name="T4" fmla="*/ 99 w 449"/>
                <a:gd name="T5" fmla="*/ 240 h 369"/>
                <a:gd name="T6" fmla="*/ 196 w 449"/>
                <a:gd name="T7" fmla="*/ 369 h 369"/>
                <a:gd name="T8" fmla="*/ 442 w 449"/>
                <a:gd name="T9" fmla="*/ 67 h 369"/>
                <a:gd name="T10" fmla="*/ 229 w 449"/>
                <a:gd name="T11" fmla="*/ 369 h 369"/>
                <a:gd name="T12" fmla="*/ 449 w 449"/>
                <a:gd name="T13" fmla="*/ 369 h 369"/>
                <a:gd name="T14" fmla="*/ 442 w 449"/>
                <a:gd name="T15" fmla="*/ 67 h 369"/>
                <a:gd name="T16" fmla="*/ 240 w 449"/>
                <a:gd name="T17" fmla="*/ 168 h 369"/>
                <a:gd name="T18" fmla="*/ 101 w 449"/>
                <a:gd name="T19" fmla="*/ 369 h 369"/>
                <a:gd name="T20" fmla="*/ 379 w 449"/>
                <a:gd name="T21" fmla="*/ 369 h 369"/>
                <a:gd name="T22" fmla="*/ 240 w 449"/>
                <a:gd name="T23" fmla="*/ 168 h 369"/>
                <a:gd name="T24" fmla="*/ 398 w 449"/>
                <a:gd name="T25" fmla="*/ 48 h 369"/>
                <a:gd name="T26" fmla="*/ 398 w 449"/>
                <a:gd name="T27" fmla="*/ 48 h 369"/>
                <a:gd name="T28" fmla="*/ 371 w 449"/>
                <a:gd name="T29" fmla="*/ 77 h 369"/>
                <a:gd name="T30" fmla="*/ 382 w 449"/>
                <a:gd name="T31" fmla="*/ 65 h 369"/>
                <a:gd name="T32" fmla="*/ 349 w 449"/>
                <a:gd name="T33" fmla="*/ 102 h 369"/>
                <a:gd name="T34" fmla="*/ 360 w 449"/>
                <a:gd name="T35" fmla="*/ 90 h 369"/>
                <a:gd name="T36" fmla="*/ 328 w 449"/>
                <a:gd name="T37" fmla="*/ 126 h 369"/>
                <a:gd name="T38" fmla="*/ 338 w 449"/>
                <a:gd name="T39" fmla="*/ 114 h 369"/>
                <a:gd name="T40" fmla="*/ 305 w 449"/>
                <a:gd name="T41" fmla="*/ 150 h 369"/>
                <a:gd name="T42" fmla="*/ 316 w 449"/>
                <a:gd name="T43" fmla="*/ 138 h 369"/>
                <a:gd name="T44" fmla="*/ 283 w 449"/>
                <a:gd name="T45" fmla="*/ 175 h 369"/>
                <a:gd name="T46" fmla="*/ 294 w 449"/>
                <a:gd name="T47" fmla="*/ 163 h 369"/>
                <a:gd name="T48" fmla="*/ 261 w 449"/>
                <a:gd name="T49" fmla="*/ 199 h 369"/>
                <a:gd name="T50" fmla="*/ 273 w 449"/>
                <a:gd name="T51" fmla="*/ 187 h 369"/>
                <a:gd name="T52" fmla="*/ 239 w 449"/>
                <a:gd name="T53" fmla="*/ 223 h 369"/>
                <a:gd name="T54" fmla="*/ 250 w 449"/>
                <a:gd name="T55" fmla="*/ 211 h 369"/>
                <a:gd name="T56" fmla="*/ 217 w 449"/>
                <a:gd name="T57" fmla="*/ 248 h 369"/>
                <a:gd name="T58" fmla="*/ 229 w 449"/>
                <a:gd name="T59" fmla="*/ 236 h 369"/>
                <a:gd name="T60" fmla="*/ 195 w 449"/>
                <a:gd name="T61" fmla="*/ 273 h 369"/>
                <a:gd name="T62" fmla="*/ 206 w 449"/>
                <a:gd name="T63" fmla="*/ 260 h 369"/>
                <a:gd name="T64" fmla="*/ 174 w 449"/>
                <a:gd name="T65" fmla="*/ 296 h 369"/>
                <a:gd name="T66" fmla="*/ 185 w 449"/>
                <a:gd name="T67" fmla="*/ 284 h 369"/>
                <a:gd name="T68" fmla="*/ 151 w 449"/>
                <a:gd name="T69" fmla="*/ 321 h 369"/>
                <a:gd name="T70" fmla="*/ 162 w 449"/>
                <a:gd name="T71" fmla="*/ 309 h 369"/>
                <a:gd name="T72" fmla="*/ 130 w 449"/>
                <a:gd name="T73" fmla="*/ 346 h 369"/>
                <a:gd name="T74" fmla="*/ 141 w 449"/>
                <a:gd name="T75" fmla="*/ 333 h 369"/>
                <a:gd name="T76" fmla="*/ 107 w 449"/>
                <a:gd name="T77" fmla="*/ 369 h 369"/>
                <a:gd name="T78" fmla="*/ 119 w 449"/>
                <a:gd name="T79" fmla="*/ 358 h 369"/>
                <a:gd name="T80" fmla="*/ 438 w 449"/>
                <a:gd name="T81" fmla="*/ 28 h 369"/>
                <a:gd name="T82" fmla="*/ 438 w 449"/>
                <a:gd name="T83" fmla="*/ 28 h 369"/>
                <a:gd name="T84" fmla="*/ 444 w 449"/>
                <a:gd name="T85" fmla="*/ 25 h 369"/>
                <a:gd name="T86" fmla="*/ 444 w 449"/>
                <a:gd name="T87" fmla="*/ 0 h 369"/>
                <a:gd name="T88" fmla="*/ 419 w 449"/>
                <a:gd name="T89" fmla="*/ 0 h 369"/>
                <a:gd name="T90" fmla="*/ 444 w 449"/>
                <a:gd name="T91" fmla="*/ 0 h 369"/>
                <a:gd name="T92" fmla="*/ 395 w 449"/>
                <a:gd name="T93" fmla="*/ 5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9" h="369">
                  <a:moveTo>
                    <a:pt x="196" y="369"/>
                  </a:moveTo>
                  <a:lnTo>
                    <a:pt x="0" y="369"/>
                  </a:lnTo>
                  <a:lnTo>
                    <a:pt x="99" y="240"/>
                  </a:lnTo>
                  <a:lnTo>
                    <a:pt x="196" y="369"/>
                  </a:lnTo>
                  <a:moveTo>
                    <a:pt x="442" y="67"/>
                  </a:moveTo>
                  <a:lnTo>
                    <a:pt x="229" y="369"/>
                  </a:lnTo>
                  <a:lnTo>
                    <a:pt x="449" y="369"/>
                  </a:lnTo>
                  <a:lnTo>
                    <a:pt x="442" y="67"/>
                  </a:lnTo>
                  <a:moveTo>
                    <a:pt x="240" y="168"/>
                  </a:moveTo>
                  <a:lnTo>
                    <a:pt x="101" y="369"/>
                  </a:lnTo>
                  <a:lnTo>
                    <a:pt x="379" y="369"/>
                  </a:lnTo>
                  <a:lnTo>
                    <a:pt x="240" y="168"/>
                  </a:lnTo>
                  <a:moveTo>
                    <a:pt x="398" y="48"/>
                  </a:moveTo>
                  <a:lnTo>
                    <a:pt x="398" y="48"/>
                  </a:lnTo>
                  <a:moveTo>
                    <a:pt x="371" y="77"/>
                  </a:moveTo>
                  <a:lnTo>
                    <a:pt x="382" y="65"/>
                  </a:lnTo>
                  <a:moveTo>
                    <a:pt x="349" y="102"/>
                  </a:moveTo>
                  <a:lnTo>
                    <a:pt x="360" y="90"/>
                  </a:lnTo>
                  <a:moveTo>
                    <a:pt x="328" y="126"/>
                  </a:moveTo>
                  <a:lnTo>
                    <a:pt x="338" y="114"/>
                  </a:lnTo>
                  <a:moveTo>
                    <a:pt x="305" y="150"/>
                  </a:moveTo>
                  <a:lnTo>
                    <a:pt x="316" y="138"/>
                  </a:lnTo>
                  <a:moveTo>
                    <a:pt x="283" y="175"/>
                  </a:moveTo>
                  <a:lnTo>
                    <a:pt x="294" y="163"/>
                  </a:lnTo>
                  <a:moveTo>
                    <a:pt x="261" y="199"/>
                  </a:moveTo>
                  <a:lnTo>
                    <a:pt x="273" y="187"/>
                  </a:lnTo>
                  <a:moveTo>
                    <a:pt x="239" y="223"/>
                  </a:moveTo>
                  <a:lnTo>
                    <a:pt x="250" y="211"/>
                  </a:lnTo>
                  <a:moveTo>
                    <a:pt x="217" y="248"/>
                  </a:moveTo>
                  <a:lnTo>
                    <a:pt x="229" y="236"/>
                  </a:lnTo>
                  <a:moveTo>
                    <a:pt x="195" y="273"/>
                  </a:moveTo>
                  <a:lnTo>
                    <a:pt x="206" y="260"/>
                  </a:lnTo>
                  <a:moveTo>
                    <a:pt x="174" y="296"/>
                  </a:moveTo>
                  <a:lnTo>
                    <a:pt x="185" y="284"/>
                  </a:lnTo>
                  <a:moveTo>
                    <a:pt x="151" y="321"/>
                  </a:moveTo>
                  <a:lnTo>
                    <a:pt x="162" y="309"/>
                  </a:lnTo>
                  <a:moveTo>
                    <a:pt x="130" y="346"/>
                  </a:moveTo>
                  <a:lnTo>
                    <a:pt x="141" y="333"/>
                  </a:lnTo>
                  <a:moveTo>
                    <a:pt x="107" y="369"/>
                  </a:moveTo>
                  <a:lnTo>
                    <a:pt x="119" y="358"/>
                  </a:lnTo>
                  <a:moveTo>
                    <a:pt x="438" y="28"/>
                  </a:moveTo>
                  <a:lnTo>
                    <a:pt x="438" y="28"/>
                  </a:lnTo>
                  <a:moveTo>
                    <a:pt x="444" y="25"/>
                  </a:moveTo>
                  <a:lnTo>
                    <a:pt x="444" y="0"/>
                  </a:lnTo>
                  <a:lnTo>
                    <a:pt x="419" y="0"/>
                  </a:lnTo>
                  <a:moveTo>
                    <a:pt x="444" y="0"/>
                  </a:moveTo>
                  <a:lnTo>
                    <a:pt x="395" y="50"/>
                  </a:lnTo>
                </a:path>
              </a:pathLst>
            </a:custGeom>
            <a:noFill/>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415" name="Group 414" descr="Icon of a checklist">
            <a:extLst>
              <a:ext uri="{FF2B5EF4-FFF2-40B4-BE49-F238E27FC236}">
                <a16:creationId xmlns:a16="http://schemas.microsoft.com/office/drawing/2014/main" id="{05991B54-C4D8-4960-B780-1C950987064D}"/>
              </a:ext>
            </a:extLst>
          </p:cNvPr>
          <p:cNvGrpSpPr/>
          <p:nvPr/>
        </p:nvGrpSpPr>
        <p:grpSpPr>
          <a:xfrm>
            <a:off x="852503" y="1563349"/>
            <a:ext cx="663908" cy="663908"/>
            <a:chOff x="724354" y="4660128"/>
            <a:chExt cx="438218" cy="438218"/>
          </a:xfrm>
        </p:grpSpPr>
        <p:sp>
          <p:nvSpPr>
            <p:cNvPr id="416" name="Oval 415">
              <a:extLst>
                <a:ext uri="{FF2B5EF4-FFF2-40B4-BE49-F238E27FC236}">
                  <a16:creationId xmlns:a16="http://schemas.microsoft.com/office/drawing/2014/main" id="{016E3472-2D24-45FF-A3C4-CF0D2B692B48}"/>
                </a:ext>
                <a:ext uri="{C183D7F6-B498-43B3-948B-1728B52AA6E4}">
                  <adec:decorative xmlns:adec="http://schemas.microsoft.com/office/drawing/2017/decorative" val="1"/>
                </a:ext>
              </a:extLst>
            </p:cNvPr>
            <p:cNvSpPr>
              <a:spLocks/>
            </p:cNvSpPr>
            <p:nvPr/>
          </p:nvSpPr>
          <p:spPr bwMode="auto">
            <a:xfrm>
              <a:off x="724354" y="4660128"/>
              <a:ext cx="438218" cy="438218"/>
            </a:xfrm>
            <a:prstGeom prst="ellipse">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17" name="list_4">
              <a:extLst>
                <a:ext uri="{FF2B5EF4-FFF2-40B4-BE49-F238E27FC236}">
                  <a16:creationId xmlns:a16="http://schemas.microsoft.com/office/drawing/2014/main" id="{6FAB2EA5-F074-4658-BD36-8A78AC93F38A}"/>
                </a:ext>
                <a:ext uri="{C183D7F6-B498-43B3-948B-1728B52AA6E4}">
                  <adec:decorative xmlns:adec="http://schemas.microsoft.com/office/drawing/2017/decorative" val="1"/>
                </a:ext>
              </a:extLst>
            </p:cNvPr>
            <p:cNvSpPr>
              <a:spLocks noChangeAspect="1" noEditPoints="1"/>
            </p:cNvSpPr>
            <p:nvPr/>
          </p:nvSpPr>
          <p:spPr bwMode="auto">
            <a:xfrm>
              <a:off x="815649" y="4800226"/>
              <a:ext cx="255627" cy="158022"/>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2700" cap="flat">
              <a:solidFill>
                <a:schemeClr val="tx2"/>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5" name="Straight Connector 4">
            <a:extLst>
              <a:ext uri="{FF2B5EF4-FFF2-40B4-BE49-F238E27FC236}">
                <a16:creationId xmlns:a16="http://schemas.microsoft.com/office/drawing/2014/main" id="{66C1010C-3A52-63D9-67C5-727E6A8FC086}"/>
              </a:ext>
              <a:ext uri="{C183D7F6-B498-43B3-948B-1728B52AA6E4}">
                <adec:decorative xmlns:adec="http://schemas.microsoft.com/office/drawing/2017/decorative" val="1"/>
              </a:ext>
            </a:extLst>
          </p:cNvPr>
          <p:cNvCxnSpPr>
            <a:cxnSpLocks/>
          </p:cNvCxnSpPr>
          <p:nvPr/>
        </p:nvCxnSpPr>
        <p:spPr>
          <a:xfrm>
            <a:off x="5823186" y="5293724"/>
            <a:ext cx="596504"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0799EF0-A13D-CEFD-BA00-F6470CB37281}"/>
              </a:ext>
              <a:ext uri="{C183D7F6-B498-43B3-948B-1728B52AA6E4}">
                <adec:decorative xmlns:adec="http://schemas.microsoft.com/office/drawing/2017/decorative" val="1"/>
              </a:ext>
            </a:extLst>
          </p:cNvPr>
          <p:cNvCxnSpPr>
            <a:cxnSpLocks/>
          </p:cNvCxnSpPr>
          <p:nvPr/>
        </p:nvCxnSpPr>
        <p:spPr>
          <a:xfrm>
            <a:off x="5797748" y="6258562"/>
            <a:ext cx="596504" cy="0"/>
          </a:xfrm>
          <a:prstGeom prst="line">
            <a:avLst/>
          </a:prstGeom>
          <a:ln w="28575" cap="rnd">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8" name="Group 7" descr="Icon of a chart made of vertical lines with a line tracing the top of each, turning into an arrow pointing up">
            <a:extLst>
              <a:ext uri="{FF2B5EF4-FFF2-40B4-BE49-F238E27FC236}">
                <a16:creationId xmlns:a16="http://schemas.microsoft.com/office/drawing/2014/main" id="{E2DB0CD6-ADC2-1973-4945-6E343A88033A}"/>
              </a:ext>
            </a:extLst>
          </p:cNvPr>
          <p:cNvGrpSpPr/>
          <p:nvPr/>
        </p:nvGrpSpPr>
        <p:grpSpPr>
          <a:xfrm>
            <a:off x="847391" y="5446488"/>
            <a:ext cx="663908" cy="663908"/>
            <a:chOff x="724354" y="5599204"/>
            <a:chExt cx="438218" cy="438218"/>
          </a:xfrm>
        </p:grpSpPr>
        <p:sp>
          <p:nvSpPr>
            <p:cNvPr id="9" name="Oval 8">
              <a:extLst>
                <a:ext uri="{FF2B5EF4-FFF2-40B4-BE49-F238E27FC236}">
                  <a16:creationId xmlns:a16="http://schemas.microsoft.com/office/drawing/2014/main" id="{61AEAC0C-DD22-8E84-3A91-B2FD96FEFF42}"/>
                </a:ext>
                <a:ext uri="{C183D7F6-B498-43B3-948B-1728B52AA6E4}">
                  <adec:decorative xmlns:adec="http://schemas.microsoft.com/office/drawing/2017/decorative" val="1"/>
                </a:ext>
              </a:extLst>
            </p:cNvPr>
            <p:cNvSpPr/>
            <p:nvPr/>
          </p:nvSpPr>
          <p:spPr bwMode="auto">
            <a:xfrm>
              <a:off x="724354" y="5599204"/>
              <a:ext cx="438218" cy="438218"/>
            </a:xfrm>
            <a:prstGeom prst="ellipse">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IN" sz="2400" b="0" i="0" u="none" strike="noStrike" kern="1200" cap="none" spc="0" normalizeH="0" baseline="0" noProof="0" err="1">
                <a:ln>
                  <a:noFill/>
                </a:ln>
                <a:solidFill>
                  <a:schemeClr val="tx2"/>
                </a:solidFill>
                <a:effectLst/>
                <a:uLnTx/>
                <a:uFillTx/>
                <a:latin typeface="Segoe UI"/>
                <a:ea typeface="Segoe UI" pitchFamily="34" charset="0"/>
                <a:cs typeface="Segoe UI" pitchFamily="34" charset="0"/>
              </a:endParaRPr>
            </a:p>
          </p:txBody>
        </p:sp>
        <p:sp>
          <p:nvSpPr>
            <p:cNvPr id="10" name="Financial_E7BB">
              <a:extLst>
                <a:ext uri="{FF2B5EF4-FFF2-40B4-BE49-F238E27FC236}">
                  <a16:creationId xmlns:a16="http://schemas.microsoft.com/office/drawing/2014/main" id="{B4264354-56DC-DF26-8322-A27BB28B8938}"/>
                </a:ext>
                <a:ext uri="{C183D7F6-B498-43B3-948B-1728B52AA6E4}">
                  <adec:decorative xmlns:adec="http://schemas.microsoft.com/office/drawing/2017/decorative" val="1"/>
                </a:ext>
              </a:extLst>
            </p:cNvPr>
            <p:cNvSpPr>
              <a:spLocks noChangeAspect="1" noEditPoints="1"/>
            </p:cNvSpPr>
            <p:nvPr/>
          </p:nvSpPr>
          <p:spPr bwMode="auto">
            <a:xfrm>
              <a:off x="848650" y="5733737"/>
              <a:ext cx="189625" cy="169152"/>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noFill/>
            <a:ln w="12700"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chemeClr val="tx2"/>
                </a:solidFill>
                <a:effectLst/>
                <a:uLnTx/>
                <a:uFillTx/>
                <a:latin typeface="Segoe UI"/>
                <a:ea typeface="+mn-ea"/>
                <a:cs typeface="+mn-cs"/>
              </a:endParaRPr>
            </a:p>
          </p:txBody>
        </p:sp>
      </p:grpSp>
      <p:grpSp>
        <p:nvGrpSpPr>
          <p:cNvPr id="11" name="Group 10" descr="Icon of a cloud of which half is made of dots">
            <a:extLst>
              <a:ext uri="{FF2B5EF4-FFF2-40B4-BE49-F238E27FC236}">
                <a16:creationId xmlns:a16="http://schemas.microsoft.com/office/drawing/2014/main" id="{47D71E3D-0939-BCA7-D075-A091F1E40599}"/>
              </a:ext>
            </a:extLst>
          </p:cNvPr>
          <p:cNvGrpSpPr/>
          <p:nvPr/>
        </p:nvGrpSpPr>
        <p:grpSpPr>
          <a:xfrm>
            <a:off x="848899" y="2547654"/>
            <a:ext cx="662400" cy="662400"/>
            <a:chOff x="9228910" y="2426131"/>
            <a:chExt cx="751672" cy="751672"/>
          </a:xfrm>
        </p:grpSpPr>
        <p:sp>
          <p:nvSpPr>
            <p:cNvPr id="12" name="Oval 11">
              <a:extLst>
                <a:ext uri="{FF2B5EF4-FFF2-40B4-BE49-F238E27FC236}">
                  <a16:creationId xmlns:a16="http://schemas.microsoft.com/office/drawing/2014/main" id="{BF0459A4-8010-68AC-D7CE-55A86ACD9509}"/>
                </a:ext>
                <a:ext uri="{C183D7F6-B498-43B3-948B-1728B52AA6E4}">
                  <adec:decorative xmlns:adec="http://schemas.microsoft.com/office/drawing/2017/decorative" val="1"/>
                </a:ext>
              </a:extLst>
            </p:cNvPr>
            <p:cNvSpPr/>
            <p:nvPr/>
          </p:nvSpPr>
          <p:spPr bwMode="auto">
            <a:xfrm>
              <a:off x="9228910" y="2426131"/>
              <a:ext cx="751672" cy="751672"/>
            </a:xfrm>
            <a:prstGeom prst="ellipse">
              <a:avLst/>
            </a:prstGeom>
            <a:solidFill>
              <a:schemeClr val="bg1"/>
            </a:solid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3" name="Digital_Transformation">
              <a:extLst>
                <a:ext uri="{FF2B5EF4-FFF2-40B4-BE49-F238E27FC236}">
                  <a16:creationId xmlns:a16="http://schemas.microsoft.com/office/drawing/2014/main" id="{C5829995-D40B-5A28-824C-B2680058CC6B}"/>
                </a:ext>
                <a:ext uri="{C183D7F6-B498-43B3-948B-1728B52AA6E4}">
                  <adec:decorative xmlns:adec="http://schemas.microsoft.com/office/drawing/2017/decorative" val="1"/>
                </a:ext>
              </a:extLst>
            </p:cNvPr>
            <p:cNvSpPr>
              <a:spLocks noChangeAspect="1" noEditPoints="1"/>
            </p:cNvSpPr>
            <p:nvPr/>
          </p:nvSpPr>
          <p:spPr bwMode="auto">
            <a:xfrm>
              <a:off x="9368531" y="2675514"/>
              <a:ext cx="472430" cy="252907"/>
            </a:xfrm>
            <a:custGeom>
              <a:avLst/>
              <a:gdLst>
                <a:gd name="T0" fmla="*/ 0 w 357"/>
                <a:gd name="T1" fmla="*/ 95 h 190"/>
                <a:gd name="T2" fmla="*/ 7 w 357"/>
                <a:gd name="T3" fmla="*/ 95 h 190"/>
                <a:gd name="T4" fmla="*/ 0 w 357"/>
                <a:gd name="T5" fmla="*/ 143 h 190"/>
                <a:gd name="T6" fmla="*/ 7 w 357"/>
                <a:gd name="T7" fmla="*/ 143 h 190"/>
                <a:gd name="T8" fmla="*/ 47 w 357"/>
                <a:gd name="T9" fmla="*/ 190 h 190"/>
                <a:gd name="T10" fmla="*/ 54 w 357"/>
                <a:gd name="T11" fmla="*/ 190 h 190"/>
                <a:gd name="T12" fmla="*/ 47 w 357"/>
                <a:gd name="T13" fmla="*/ 47 h 190"/>
                <a:gd name="T14" fmla="*/ 54 w 357"/>
                <a:gd name="T15" fmla="*/ 47 h 190"/>
                <a:gd name="T16" fmla="*/ 47 w 357"/>
                <a:gd name="T17" fmla="*/ 95 h 190"/>
                <a:gd name="T18" fmla="*/ 54 w 357"/>
                <a:gd name="T19" fmla="*/ 95 h 190"/>
                <a:gd name="T20" fmla="*/ 47 w 357"/>
                <a:gd name="T21" fmla="*/ 143 h 190"/>
                <a:gd name="T22" fmla="*/ 54 w 357"/>
                <a:gd name="T23" fmla="*/ 143 h 190"/>
                <a:gd name="T24" fmla="*/ 141 w 357"/>
                <a:gd name="T25" fmla="*/ 0 h 190"/>
                <a:gd name="T26" fmla="*/ 148 w 357"/>
                <a:gd name="T27" fmla="*/ 0 h 190"/>
                <a:gd name="T28" fmla="*/ 141 w 357"/>
                <a:gd name="T29" fmla="*/ 95 h 190"/>
                <a:gd name="T30" fmla="*/ 148 w 357"/>
                <a:gd name="T31" fmla="*/ 95 h 190"/>
                <a:gd name="T32" fmla="*/ 141 w 357"/>
                <a:gd name="T33" fmla="*/ 143 h 190"/>
                <a:gd name="T34" fmla="*/ 148 w 357"/>
                <a:gd name="T35" fmla="*/ 143 h 190"/>
                <a:gd name="T36" fmla="*/ 94 w 357"/>
                <a:gd name="T37" fmla="*/ 190 h 190"/>
                <a:gd name="T38" fmla="*/ 101 w 357"/>
                <a:gd name="T39" fmla="*/ 190 h 190"/>
                <a:gd name="T40" fmla="*/ 94 w 357"/>
                <a:gd name="T41" fmla="*/ 47 h 190"/>
                <a:gd name="T42" fmla="*/ 101 w 357"/>
                <a:gd name="T43" fmla="*/ 47 h 190"/>
                <a:gd name="T44" fmla="*/ 94 w 357"/>
                <a:gd name="T45" fmla="*/ 95 h 190"/>
                <a:gd name="T46" fmla="*/ 101 w 357"/>
                <a:gd name="T47" fmla="*/ 95 h 190"/>
                <a:gd name="T48" fmla="*/ 94 w 357"/>
                <a:gd name="T49" fmla="*/ 143 h 190"/>
                <a:gd name="T50" fmla="*/ 101 w 357"/>
                <a:gd name="T51" fmla="*/ 143 h 190"/>
                <a:gd name="T52" fmla="*/ 132 w 357"/>
                <a:gd name="T53" fmla="*/ 190 h 190"/>
                <a:gd name="T54" fmla="*/ 298 w 357"/>
                <a:gd name="T55" fmla="*/ 190 h 190"/>
                <a:gd name="T56" fmla="*/ 357 w 357"/>
                <a:gd name="T57" fmla="*/ 131 h 190"/>
                <a:gd name="T58" fmla="*/ 298 w 357"/>
                <a:gd name="T59" fmla="*/ 71 h 190"/>
                <a:gd name="T60" fmla="*/ 285 w 357"/>
                <a:gd name="T61" fmla="*/ 73 h 190"/>
                <a:gd name="T62" fmla="*/ 192 w 357"/>
                <a:gd name="T63" fmla="*/ 0 h 190"/>
                <a:gd name="T64" fmla="*/ 179 w 357"/>
                <a:gd name="T65"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7" h="190">
                  <a:moveTo>
                    <a:pt x="0" y="95"/>
                  </a:moveTo>
                  <a:cubicBezTo>
                    <a:pt x="7" y="95"/>
                    <a:pt x="7" y="95"/>
                    <a:pt x="7" y="95"/>
                  </a:cubicBezTo>
                  <a:moveTo>
                    <a:pt x="0" y="143"/>
                  </a:moveTo>
                  <a:cubicBezTo>
                    <a:pt x="7" y="143"/>
                    <a:pt x="7" y="143"/>
                    <a:pt x="7" y="143"/>
                  </a:cubicBezTo>
                  <a:moveTo>
                    <a:pt x="47" y="190"/>
                  </a:moveTo>
                  <a:cubicBezTo>
                    <a:pt x="54" y="190"/>
                    <a:pt x="54" y="190"/>
                    <a:pt x="54" y="190"/>
                  </a:cubicBezTo>
                  <a:moveTo>
                    <a:pt x="47" y="47"/>
                  </a:moveTo>
                  <a:cubicBezTo>
                    <a:pt x="54" y="47"/>
                    <a:pt x="54" y="47"/>
                    <a:pt x="54" y="47"/>
                  </a:cubicBezTo>
                  <a:moveTo>
                    <a:pt x="47" y="95"/>
                  </a:moveTo>
                  <a:cubicBezTo>
                    <a:pt x="54" y="95"/>
                    <a:pt x="54" y="95"/>
                    <a:pt x="54" y="95"/>
                  </a:cubicBezTo>
                  <a:moveTo>
                    <a:pt x="47" y="143"/>
                  </a:moveTo>
                  <a:cubicBezTo>
                    <a:pt x="54" y="143"/>
                    <a:pt x="54" y="143"/>
                    <a:pt x="54" y="143"/>
                  </a:cubicBezTo>
                  <a:moveTo>
                    <a:pt x="141" y="0"/>
                  </a:moveTo>
                  <a:cubicBezTo>
                    <a:pt x="148" y="0"/>
                    <a:pt x="148" y="0"/>
                    <a:pt x="148" y="0"/>
                  </a:cubicBezTo>
                  <a:moveTo>
                    <a:pt x="141" y="95"/>
                  </a:moveTo>
                  <a:cubicBezTo>
                    <a:pt x="148" y="95"/>
                    <a:pt x="148" y="95"/>
                    <a:pt x="148" y="95"/>
                  </a:cubicBezTo>
                  <a:moveTo>
                    <a:pt x="141" y="143"/>
                  </a:moveTo>
                  <a:cubicBezTo>
                    <a:pt x="148" y="143"/>
                    <a:pt x="148" y="143"/>
                    <a:pt x="148" y="143"/>
                  </a:cubicBezTo>
                  <a:moveTo>
                    <a:pt x="94" y="190"/>
                  </a:moveTo>
                  <a:cubicBezTo>
                    <a:pt x="101" y="190"/>
                    <a:pt x="101" y="190"/>
                    <a:pt x="101" y="190"/>
                  </a:cubicBezTo>
                  <a:moveTo>
                    <a:pt x="94" y="47"/>
                  </a:moveTo>
                  <a:cubicBezTo>
                    <a:pt x="101" y="47"/>
                    <a:pt x="101" y="47"/>
                    <a:pt x="101" y="47"/>
                  </a:cubicBezTo>
                  <a:moveTo>
                    <a:pt x="94" y="95"/>
                  </a:moveTo>
                  <a:cubicBezTo>
                    <a:pt x="101" y="95"/>
                    <a:pt x="101" y="95"/>
                    <a:pt x="101" y="95"/>
                  </a:cubicBezTo>
                  <a:moveTo>
                    <a:pt x="94" y="143"/>
                  </a:moveTo>
                  <a:cubicBezTo>
                    <a:pt x="101" y="143"/>
                    <a:pt x="101" y="143"/>
                    <a:pt x="101" y="143"/>
                  </a:cubicBezTo>
                  <a:moveTo>
                    <a:pt x="132" y="190"/>
                  </a:moveTo>
                  <a:cubicBezTo>
                    <a:pt x="155" y="190"/>
                    <a:pt x="279" y="190"/>
                    <a:pt x="298" y="190"/>
                  </a:cubicBezTo>
                  <a:cubicBezTo>
                    <a:pt x="330" y="190"/>
                    <a:pt x="357" y="163"/>
                    <a:pt x="357" y="131"/>
                  </a:cubicBezTo>
                  <a:cubicBezTo>
                    <a:pt x="357" y="98"/>
                    <a:pt x="330" y="71"/>
                    <a:pt x="298" y="71"/>
                  </a:cubicBezTo>
                  <a:cubicBezTo>
                    <a:pt x="293" y="71"/>
                    <a:pt x="289" y="72"/>
                    <a:pt x="285" y="73"/>
                  </a:cubicBezTo>
                  <a:cubicBezTo>
                    <a:pt x="275" y="31"/>
                    <a:pt x="237" y="0"/>
                    <a:pt x="192" y="0"/>
                  </a:cubicBezTo>
                  <a:cubicBezTo>
                    <a:pt x="179" y="0"/>
                    <a:pt x="179" y="0"/>
                    <a:pt x="179" y="0"/>
                  </a:cubicBezTo>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Tree>
    <p:extLst>
      <p:ext uri="{BB962C8B-B14F-4D97-AF65-F5344CB8AC3E}">
        <p14:creationId xmlns:p14="http://schemas.microsoft.com/office/powerpoint/2010/main" val="216312322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01D77-2040-6862-9766-58A858CFF306}"/>
              </a:ext>
            </a:extLst>
          </p:cNvPr>
          <p:cNvSpPr>
            <a:spLocks noGrp="1"/>
          </p:cNvSpPr>
          <p:nvPr>
            <p:ph type="title"/>
          </p:nvPr>
        </p:nvSpPr>
        <p:spPr>
          <a:xfrm>
            <a:off x="584200" y="3318975"/>
            <a:ext cx="10865678" cy="2031325"/>
          </a:xfrm>
        </p:spPr>
        <p:txBody>
          <a:bodyPr/>
          <a:lstStyle/>
          <a:p>
            <a:r>
              <a:rPr lang="en-US" dirty="0"/>
              <a:t>Why is being Well-Architected important?</a:t>
            </a:r>
            <a:endParaRPr lang="en-150" dirty="0"/>
          </a:p>
        </p:txBody>
      </p:sp>
    </p:spTree>
    <p:extLst>
      <p:ext uri="{BB962C8B-B14F-4D97-AF65-F5344CB8AC3E}">
        <p14:creationId xmlns:p14="http://schemas.microsoft.com/office/powerpoint/2010/main" val="396628736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Chart 22" descr="Chart">
            <a:extLst>
              <a:ext uri="{FF2B5EF4-FFF2-40B4-BE49-F238E27FC236}">
                <a16:creationId xmlns:a16="http://schemas.microsoft.com/office/drawing/2014/main" id="{1E3062F4-B88F-5341-09A0-BB386DF2E47F}"/>
              </a:ext>
            </a:extLst>
          </p:cNvPr>
          <p:cNvGraphicFramePr/>
          <p:nvPr>
            <p:extLst>
              <p:ext uri="{D42A27DB-BD31-4B8C-83A1-F6EECF244321}">
                <p14:modId xmlns:p14="http://schemas.microsoft.com/office/powerpoint/2010/main" val="2911539171"/>
              </p:ext>
            </p:extLst>
          </p:nvPr>
        </p:nvGraphicFramePr>
        <p:xfrm>
          <a:off x="5679990" y="3086485"/>
          <a:ext cx="5902411" cy="3122547"/>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78B419C8-5577-4C89-AF6B-668048344556}"/>
              </a:ext>
            </a:extLst>
          </p:cNvPr>
          <p:cNvSpPr>
            <a:spLocks noGrp="1"/>
          </p:cNvSpPr>
          <p:nvPr>
            <p:ph type="title"/>
          </p:nvPr>
        </p:nvSpPr>
        <p:spPr>
          <a:xfrm>
            <a:off x="575481" y="599436"/>
            <a:ext cx="11018520" cy="553998"/>
          </a:xfrm>
        </p:spPr>
        <p:txBody>
          <a:bodyPr>
            <a:spAutoFit/>
          </a:bodyPr>
          <a:lstStyle/>
          <a:p>
            <a:r>
              <a:rPr lang="en-US" dirty="0"/>
              <a:t>Well-Architected solutions </a:t>
            </a:r>
            <a:r>
              <a:rPr lang="en-US" dirty="0">
                <a:solidFill>
                  <a:srgbClr val="0078D4"/>
                </a:solidFill>
              </a:rPr>
              <a:t>enable cost optimization</a:t>
            </a:r>
          </a:p>
        </p:txBody>
      </p:sp>
      <p:sp>
        <p:nvSpPr>
          <p:cNvPr id="7" name="Text Placeholder 6">
            <a:extLst>
              <a:ext uri="{FF2B5EF4-FFF2-40B4-BE49-F238E27FC236}">
                <a16:creationId xmlns:a16="http://schemas.microsoft.com/office/drawing/2014/main" id="{78C66B2A-B671-49FC-BA2E-E67DD91704BD}"/>
              </a:ext>
            </a:extLst>
          </p:cNvPr>
          <p:cNvSpPr>
            <a:spLocks noGrp="1"/>
          </p:cNvSpPr>
          <p:nvPr>
            <p:ph type="body" sz="quarter" idx="12"/>
          </p:nvPr>
        </p:nvSpPr>
        <p:spPr>
          <a:xfrm>
            <a:off x="584201" y="1310646"/>
            <a:ext cx="11018520" cy="276999"/>
          </a:xfrm>
        </p:spPr>
        <p:txBody>
          <a:bodyPr/>
          <a:lstStyle/>
          <a:p>
            <a:r>
              <a:rPr lang="en-US" dirty="0"/>
              <a:t>It’s more critical than ever for customers to get a handle on forecasting and cost optimization</a:t>
            </a:r>
            <a:r>
              <a:rPr lang="en-US" baseline="30000" dirty="0"/>
              <a:t>1</a:t>
            </a:r>
            <a:r>
              <a:rPr lang="en-US" dirty="0"/>
              <a:t> </a:t>
            </a:r>
          </a:p>
        </p:txBody>
      </p:sp>
      <p:sp>
        <p:nvSpPr>
          <p:cNvPr id="12" name="Rectangle 11">
            <a:extLst>
              <a:ext uri="{FF2B5EF4-FFF2-40B4-BE49-F238E27FC236}">
                <a16:creationId xmlns:a16="http://schemas.microsoft.com/office/drawing/2014/main" id="{FB7C57BB-89E8-43A2-AEA1-F0F0AAA2919A}"/>
              </a:ext>
              <a:ext uri="{C183D7F6-B498-43B3-948B-1728B52AA6E4}">
                <adec:decorative xmlns:adec="http://schemas.microsoft.com/office/drawing/2017/decorative" val="1"/>
              </a:ext>
            </a:extLst>
          </p:cNvPr>
          <p:cNvSpPr/>
          <p:nvPr/>
        </p:nvSpPr>
        <p:spPr bwMode="auto">
          <a:xfrm>
            <a:off x="571500" y="2220364"/>
            <a:ext cx="11049001" cy="4038200"/>
          </a:xfrm>
          <a:prstGeom prst="rect">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 name="Rectangle 21">
            <a:extLst>
              <a:ext uri="{FF2B5EF4-FFF2-40B4-BE49-F238E27FC236}">
                <a16:creationId xmlns:a16="http://schemas.microsoft.com/office/drawing/2014/main" id="{09982A04-C794-426E-96B4-471C58654C75}"/>
              </a:ext>
            </a:extLst>
          </p:cNvPr>
          <p:cNvSpPr>
            <a:spLocks/>
          </p:cNvSpPr>
          <p:nvPr/>
        </p:nvSpPr>
        <p:spPr bwMode="auto">
          <a:xfrm>
            <a:off x="609599" y="2269896"/>
            <a:ext cx="5032290" cy="393913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92024" rIns="182880" bIns="18288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ts val="100"/>
              </a:spcBef>
              <a:spcAft>
                <a:spcPts val="100"/>
              </a:spcAft>
              <a:buClrTx/>
              <a:buSzTx/>
              <a:buFontTx/>
              <a:buNone/>
              <a:tabLst/>
              <a:defRPr/>
            </a:pPr>
            <a:r>
              <a:rPr kumimoji="0" lang="en-US"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Customers reported their public cloud spend was </a:t>
            </a:r>
            <a:r>
              <a:rPr kumimoji="0" lang="en-US" b="0" i="0" u="none" strike="noStrike" kern="1200" cap="none" spc="0" normalizeH="0" baseline="0" noProof="0" dirty="0">
                <a:ln>
                  <a:noFill/>
                </a:ln>
                <a:solidFill>
                  <a:srgbClr val="0078D4"/>
                </a:solidFill>
                <a:effectLst/>
                <a:uLnTx/>
                <a:uFillTx/>
                <a:latin typeface="Segoe UI"/>
                <a:ea typeface="Segoe UI" pitchFamily="34" charset="0"/>
                <a:cs typeface="Segoe UI" pitchFamily="34" charset="0"/>
              </a:rPr>
              <a:t>over budget </a:t>
            </a:r>
            <a:r>
              <a:rPr kumimoji="0" lang="en-US"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by an average of </a:t>
            </a:r>
            <a:r>
              <a:rPr kumimoji="0" lang="en-US" b="0" i="0" u="none" strike="noStrike" kern="1200" cap="none" spc="0" normalizeH="0" baseline="0" noProof="0" dirty="0">
                <a:ln>
                  <a:noFill/>
                </a:ln>
                <a:solidFill>
                  <a:srgbClr val="0078D4"/>
                </a:solidFill>
                <a:effectLst/>
                <a:uLnTx/>
                <a:uFillTx/>
                <a:latin typeface="Segoe UI"/>
                <a:ea typeface="Segoe UI" pitchFamily="34" charset="0"/>
                <a:cs typeface="Segoe UI" pitchFamily="34" charset="0"/>
              </a:rPr>
              <a:t>23 percent</a:t>
            </a:r>
            <a:r>
              <a:rPr kumimoji="0" lang="en-US" b="0" i="0" u="none" strike="noStrike" kern="1200" cap="none" spc="0" normalizeH="0" baseline="30000" noProof="0" dirty="0">
                <a:ln>
                  <a:noFill/>
                </a:ln>
                <a:solidFill>
                  <a:srgbClr val="0078D4"/>
                </a:solidFill>
                <a:effectLst/>
                <a:uLnTx/>
                <a:uFillTx/>
                <a:latin typeface="Segoe UI"/>
                <a:ea typeface="Segoe UI" pitchFamily="34" charset="0"/>
                <a:cs typeface="Segoe UI" pitchFamily="34" charset="0"/>
              </a:rPr>
              <a:t>1</a:t>
            </a:r>
          </a:p>
          <a:p>
            <a:pPr marL="0" marR="0" lvl="0" indent="0" algn="l" defTabSz="932472" rtl="0" eaLnBrk="1" fontAlgn="base" latinLnBrk="0" hangingPunct="1">
              <a:lnSpc>
                <a:spcPct val="100000"/>
              </a:lnSpc>
              <a:spcBef>
                <a:spcPts val="100"/>
              </a:spcBef>
              <a:spcAft>
                <a:spcPts val="100"/>
              </a:spcAft>
              <a:buClrTx/>
              <a:buSzTx/>
              <a:buFontTx/>
              <a:buNone/>
              <a:tabLst/>
              <a:defRPr/>
            </a:pPr>
            <a:endParaRPr lang="en-US" dirty="0">
              <a:solidFill>
                <a:srgbClr val="000000"/>
              </a:solidFill>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ts val="100"/>
              </a:spcBef>
              <a:spcAft>
                <a:spcPts val="100"/>
              </a:spcAft>
              <a:buClrTx/>
              <a:buSzTx/>
              <a:buFontTx/>
              <a:buNone/>
              <a:tabLst/>
              <a:defRPr/>
            </a:pPr>
            <a:r>
              <a:rPr kumimoji="0" lang="en-US"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 </a:t>
            </a:r>
          </a:p>
          <a:p>
            <a:pPr marL="0" marR="0" lvl="0" indent="0" algn="l" defTabSz="932472" rtl="0" eaLnBrk="1" fontAlgn="base" latinLnBrk="0" hangingPunct="1">
              <a:lnSpc>
                <a:spcPct val="100000"/>
              </a:lnSpc>
              <a:spcBef>
                <a:spcPts val="100"/>
              </a:spcBef>
              <a:spcAft>
                <a:spcPts val="100"/>
              </a:spcAft>
              <a:buClrTx/>
              <a:buSzTx/>
              <a:buFontTx/>
              <a:buNone/>
              <a:tabLst/>
              <a:defRPr/>
            </a:pPr>
            <a:endParaRPr kumimoji="0" lang="en-US"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endParaRPr>
          </a:p>
        </p:txBody>
      </p:sp>
      <p:sp>
        <p:nvSpPr>
          <p:cNvPr id="29" name="Footer Placeholder 4">
            <a:extLst>
              <a:ext uri="{FF2B5EF4-FFF2-40B4-BE49-F238E27FC236}">
                <a16:creationId xmlns:a16="http://schemas.microsoft.com/office/drawing/2014/main" id="{D377A98C-7333-4982-8901-A692BE1A95AC}"/>
              </a:ext>
            </a:extLst>
          </p:cNvPr>
          <p:cNvSpPr>
            <a:spLocks noGrp="1"/>
          </p:cNvSpPr>
          <p:nvPr>
            <p:ph type="ftr" sz="quarter" idx="3"/>
          </p:nvPr>
        </p:nvSpPr>
        <p:spPr>
          <a:xfrm>
            <a:off x="4038600" y="6539518"/>
            <a:ext cx="411480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31" name="Slide Number Placeholder 5">
            <a:extLst>
              <a:ext uri="{FF2B5EF4-FFF2-40B4-BE49-F238E27FC236}">
                <a16:creationId xmlns:a16="http://schemas.microsoft.com/office/drawing/2014/main" id="{0B378B15-4FD4-4882-AD96-8622E6747A5A}"/>
              </a:ext>
            </a:extLst>
          </p:cNvPr>
          <p:cNvSpPr>
            <a:spLocks noGrp="1"/>
          </p:cNvSpPr>
          <p:nvPr>
            <p:ph type="sldNum" sz="quarter" idx="4"/>
          </p:nvPr>
        </p:nvSpPr>
        <p:spPr>
          <a:xfrm>
            <a:off x="11697272" y="6539518"/>
            <a:ext cx="40424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graphicFrame>
        <p:nvGraphicFramePr>
          <p:cNvPr id="25" name="Chart 24" descr="Chart">
            <a:extLst>
              <a:ext uri="{FF2B5EF4-FFF2-40B4-BE49-F238E27FC236}">
                <a16:creationId xmlns:a16="http://schemas.microsoft.com/office/drawing/2014/main" id="{F7C172F4-0DAC-EE4F-433B-45CB375FD535}"/>
              </a:ext>
            </a:extLst>
          </p:cNvPr>
          <p:cNvGraphicFramePr/>
          <p:nvPr>
            <p:extLst>
              <p:ext uri="{D42A27DB-BD31-4B8C-83A1-F6EECF244321}">
                <p14:modId xmlns:p14="http://schemas.microsoft.com/office/powerpoint/2010/main" val="3027148332"/>
              </p:ext>
            </p:extLst>
          </p:nvPr>
        </p:nvGraphicFramePr>
        <p:xfrm>
          <a:off x="609597" y="3086484"/>
          <a:ext cx="4972217" cy="3221611"/>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01CC8C9F-F78A-DD47-91A5-DF2CE0843DC3}"/>
              </a:ext>
            </a:extLst>
          </p:cNvPr>
          <p:cNvSpPr txBox="1"/>
          <p:nvPr/>
        </p:nvSpPr>
        <p:spPr>
          <a:xfrm>
            <a:off x="5768833" y="2440155"/>
            <a:ext cx="5813567" cy="646331"/>
          </a:xfrm>
          <a:prstGeom prst="rect">
            <a:avLst/>
          </a:prstGeom>
          <a:noFill/>
        </p:spPr>
        <p:txBody>
          <a:bodyPr wrap="square">
            <a:spAutoFit/>
          </a:bodyPr>
          <a:lstStyle/>
          <a:p>
            <a:pPr marL="0" marR="0" lvl="0" indent="0" algn="l" defTabSz="932472" rtl="0" eaLnBrk="1" fontAlgn="base" latinLnBrk="0" hangingPunct="1">
              <a:lnSpc>
                <a:spcPct val="100000"/>
              </a:lnSpc>
              <a:spcBef>
                <a:spcPts val="100"/>
              </a:spcBef>
              <a:spcAft>
                <a:spcPts val="10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Respondents expect their </a:t>
            </a:r>
            <a:r>
              <a:rPr kumimoji="0" lang="en-US" sz="1800" b="0" i="0" u="none" strike="noStrike" kern="1200" cap="none" spc="0" normalizeH="0" baseline="0" noProof="0" dirty="0">
                <a:ln>
                  <a:noFill/>
                </a:ln>
                <a:solidFill>
                  <a:srgbClr val="0078D4"/>
                </a:solidFill>
                <a:effectLst/>
                <a:uLnTx/>
                <a:uFillTx/>
                <a:latin typeface="Segoe UI"/>
                <a:ea typeface="Segoe UI" pitchFamily="34" charset="0"/>
                <a:cs typeface="Segoe UI" pitchFamily="34" charset="0"/>
              </a:rPr>
              <a:t>cloud spend </a:t>
            </a:r>
            <a:r>
              <a:rPr kumimoji="0" lang="en-US" sz="18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to further </a:t>
            </a:r>
            <a:r>
              <a:rPr kumimoji="0" lang="en-US" sz="1800" b="0" i="0" u="none" strike="noStrike" kern="1200" cap="none" spc="0" normalizeH="0" baseline="0" noProof="0" dirty="0">
                <a:ln>
                  <a:noFill/>
                </a:ln>
                <a:solidFill>
                  <a:srgbClr val="0078D4"/>
                </a:solidFill>
                <a:effectLst/>
                <a:uLnTx/>
                <a:uFillTx/>
                <a:latin typeface="Segoe UI"/>
                <a:ea typeface="Segoe UI" pitchFamily="34" charset="0"/>
                <a:cs typeface="Segoe UI" pitchFamily="34" charset="0"/>
              </a:rPr>
              <a:t>increase by 47 percent </a:t>
            </a:r>
            <a:r>
              <a:rPr kumimoji="0" lang="en-US" sz="1800" b="0" i="0" u="none" strike="noStrike" kern="1200" cap="none" spc="0" normalizeH="0" baseline="0" noProof="0" dirty="0">
                <a:ln>
                  <a:noFill/>
                </a:ln>
                <a:solidFill>
                  <a:srgbClr val="000000"/>
                </a:solidFill>
                <a:effectLst/>
                <a:uLnTx/>
                <a:uFillTx/>
                <a:latin typeface="Segoe UI"/>
                <a:ea typeface="Segoe UI" pitchFamily="34" charset="0"/>
                <a:cs typeface="Segoe UI" pitchFamily="34" charset="0"/>
              </a:rPr>
              <a:t>in the next 12 months</a:t>
            </a:r>
          </a:p>
        </p:txBody>
      </p:sp>
      <p:sp>
        <p:nvSpPr>
          <p:cNvPr id="10" name="TextBox 5">
            <a:extLst>
              <a:ext uri="{FF2B5EF4-FFF2-40B4-BE49-F238E27FC236}">
                <a16:creationId xmlns:a16="http://schemas.microsoft.com/office/drawing/2014/main" id="{950AA27A-E016-4190-91EA-11B35E3A1539}"/>
              </a:ext>
            </a:extLst>
          </p:cNvPr>
          <p:cNvSpPr txBox="1"/>
          <p:nvPr/>
        </p:nvSpPr>
        <p:spPr>
          <a:xfrm rot="10800000" flipV="1">
            <a:off x="584201" y="6508740"/>
            <a:ext cx="3456389" cy="123111"/>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baseline="30000" dirty="0"/>
              <a:t>1 </a:t>
            </a:r>
            <a:r>
              <a:rPr lang="en-US" sz="800" i="1" dirty="0"/>
              <a:t>Flexera </a:t>
            </a:r>
            <a:r>
              <a:rPr lang="en-US" sz="800" i="1" dirty="0">
                <a:hlinkClick r:id="rId4">
                  <a:extLst>
                    <a:ext uri="{A12FA001-AC4F-418D-AE19-62706E023703}">
                      <ahyp:hlinkClr xmlns:ahyp="http://schemas.microsoft.com/office/drawing/2018/hyperlinkcolor" val="tx"/>
                    </a:ext>
                  </a:extLst>
                </a:hlinkClick>
              </a:rPr>
              <a:t>2020 State of the Cloud Report</a:t>
            </a:r>
            <a:endParaRPr lang="en-US" sz="800" i="1" dirty="0"/>
          </a:p>
        </p:txBody>
      </p:sp>
    </p:spTree>
    <p:extLst>
      <p:ext uri="{BB962C8B-B14F-4D97-AF65-F5344CB8AC3E}">
        <p14:creationId xmlns:p14="http://schemas.microsoft.com/office/powerpoint/2010/main" val="391625835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7F728FE-B419-4C9D-B1CF-AAEAEAFC88B5}"/>
              </a:ext>
            </a:extLst>
          </p:cNvPr>
          <p:cNvSpPr>
            <a:spLocks noGrp="1"/>
          </p:cNvSpPr>
          <p:nvPr>
            <p:ph type="title"/>
          </p:nvPr>
        </p:nvSpPr>
        <p:spPr>
          <a:xfrm>
            <a:off x="575481" y="599436"/>
            <a:ext cx="11018520" cy="1107996"/>
          </a:xfrm>
        </p:spPr>
        <p:txBody>
          <a:bodyPr/>
          <a:lstStyle/>
          <a:p>
            <a:r>
              <a:rPr lang="en-US" dirty="0"/>
              <a:t>Well-Architected solutions </a:t>
            </a:r>
            <a:r>
              <a:rPr lang="en-US" dirty="0">
                <a:solidFill>
                  <a:srgbClr val="0078D4"/>
                </a:solidFill>
              </a:rPr>
              <a:t>enable cost savings in security spend    </a:t>
            </a:r>
          </a:p>
        </p:txBody>
      </p:sp>
      <p:pic>
        <p:nvPicPr>
          <p:cNvPr id="48" name="Picture 47" descr="Collaborative meeting table">
            <a:extLst>
              <a:ext uri="{FF2B5EF4-FFF2-40B4-BE49-F238E27FC236}">
                <a16:creationId xmlns:a16="http://schemas.microsoft.com/office/drawing/2014/main" id="{90C12141-17B0-4ADC-8CD6-EA99F78EDF53}"/>
              </a:ext>
            </a:extLst>
          </p:cNvPr>
          <p:cNvPicPr>
            <a:picLocks/>
          </p:cNvPicPr>
          <p:nvPr/>
        </p:nvPicPr>
        <p:blipFill>
          <a:blip r:embed="rId3"/>
          <a:srcRect t="35098" b="35098"/>
          <a:stretch/>
        </p:blipFill>
        <p:spPr>
          <a:xfrm>
            <a:off x="-1" y="1838736"/>
            <a:ext cx="12192000" cy="2044018"/>
          </a:xfrm>
          <a:prstGeom prst="rect">
            <a:avLst/>
          </a:prstGeom>
        </p:spPr>
      </p:pic>
      <p:sp>
        <p:nvSpPr>
          <p:cNvPr id="31" name="Rectangle 30">
            <a:extLst>
              <a:ext uri="{FF2B5EF4-FFF2-40B4-BE49-F238E27FC236}">
                <a16:creationId xmlns:a16="http://schemas.microsoft.com/office/drawing/2014/main" id="{6B10B9A8-AD3A-4BD0-BE89-D7861F42CA19}"/>
              </a:ext>
              <a:ext uri="{C183D7F6-B498-43B3-948B-1728B52AA6E4}">
                <adec:decorative xmlns:adec="http://schemas.microsoft.com/office/drawing/2017/decorative" val="1"/>
              </a:ext>
            </a:extLst>
          </p:cNvPr>
          <p:cNvSpPr>
            <a:spLocks/>
          </p:cNvSpPr>
          <p:nvPr/>
        </p:nvSpPr>
        <p:spPr>
          <a:xfrm>
            <a:off x="571499" y="4102872"/>
            <a:ext cx="11049001" cy="2166165"/>
          </a:xfrm>
          <a:prstGeom prst="rect">
            <a:avLst/>
          </a:prstGeom>
          <a:noFill/>
          <a:ln w="3175">
            <a:solidFill>
              <a:schemeClr val="bg1">
                <a:lumMod val="85000"/>
              </a:schemeClr>
            </a:solidFill>
          </a:ln>
        </p:spPr>
        <p:txBody>
          <a:bodyPr wrap="square" lIns="137160" tIns="768096" rIns="137160" bIns="91440" anchor="t">
            <a:noAutofit/>
          </a:bodyPr>
          <a:lstStyle/>
          <a:p>
            <a:pPr marL="230188" indent="-230188" defTabSz="914192">
              <a:spcBef>
                <a:spcPts val="300"/>
              </a:spcBef>
              <a:spcAft>
                <a:spcPts val="300"/>
              </a:spcAft>
              <a:buFont typeface="Arial" panose="020B0604020202020204" pitchFamily="34" charset="0"/>
              <a:buChar char="•"/>
              <a:defRPr/>
            </a:pPr>
            <a:endParaRPr lang="en-US" sz="1600">
              <a:cs typeface="Segoe UI Semibold" panose="020B0702040204020203" pitchFamily="34" charset="0"/>
            </a:endParaRPr>
          </a:p>
        </p:txBody>
      </p:sp>
      <p:cxnSp>
        <p:nvCxnSpPr>
          <p:cNvPr id="32" name="Straight Connector 31">
            <a:extLst>
              <a:ext uri="{FF2B5EF4-FFF2-40B4-BE49-F238E27FC236}">
                <a16:creationId xmlns:a16="http://schemas.microsoft.com/office/drawing/2014/main" id="{50E367AE-2FB9-44C0-BEA8-B947D51ECCAF}"/>
              </a:ext>
              <a:ext uri="{C183D7F6-B498-43B3-948B-1728B52AA6E4}">
                <adec:decorative xmlns:adec="http://schemas.microsoft.com/office/drawing/2017/decorative" val="1"/>
              </a:ext>
            </a:extLst>
          </p:cNvPr>
          <p:cNvCxnSpPr>
            <a:cxnSpLocks/>
          </p:cNvCxnSpPr>
          <p:nvPr/>
        </p:nvCxnSpPr>
        <p:spPr>
          <a:xfrm>
            <a:off x="573086" y="4331127"/>
            <a:ext cx="0" cy="465121"/>
          </a:xfrm>
          <a:prstGeom prst="line">
            <a:avLst/>
          </a:prstGeom>
          <a:ln w="28575" cap="rnd">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0A70D2E6-54D1-43E9-B817-D05B4E4C4639}"/>
              </a:ext>
            </a:extLst>
          </p:cNvPr>
          <p:cNvSpPr>
            <a:spLocks/>
          </p:cNvSpPr>
          <p:nvPr/>
        </p:nvSpPr>
        <p:spPr>
          <a:xfrm>
            <a:off x="590550" y="4331127"/>
            <a:ext cx="11029950" cy="465121"/>
          </a:xfrm>
          <a:prstGeom prst="rect">
            <a:avLst/>
          </a:prstGeom>
          <a:solidFill>
            <a:schemeClr val="bg1">
              <a:lumMod val="95000"/>
            </a:schemeClr>
          </a:solidFill>
        </p:spPr>
        <p:txBody>
          <a:bodyPr wrap="square" lIns="219456" tIns="45720" rIns="91440" bIns="45720" anchor="ctr">
            <a:noAutofit/>
          </a:bodyPr>
          <a:lstStyle/>
          <a:p>
            <a:pPr defTabSz="914192">
              <a:spcAft>
                <a:spcPts val="300"/>
              </a:spcAft>
            </a:pPr>
            <a:r>
              <a:rPr lang="en-US" sz="1600" dirty="0">
                <a:solidFill>
                  <a:schemeClr val="tx2"/>
                </a:solidFill>
                <a:latin typeface="Segoe Semibold"/>
                <a:cs typeface="Segoe UI Semibold"/>
              </a:rPr>
              <a:t>In 2019, encryption, business continuity management, DevSecOps, and threat intelligence sharing </a:t>
            </a:r>
            <a:r>
              <a:rPr lang="en-US" sz="1600" dirty="0">
                <a:solidFill>
                  <a:srgbClr val="0078D4"/>
                </a:solidFill>
                <a:latin typeface="Segoe Semibold"/>
                <a:cs typeface="Segoe UI Semibold"/>
              </a:rPr>
              <a:t>mitigated cost</a:t>
            </a:r>
            <a:r>
              <a:rPr lang="en-US" sz="1600" baseline="30000" dirty="0">
                <a:solidFill>
                  <a:srgbClr val="0078D4"/>
                </a:solidFill>
                <a:latin typeface="Segoe Semibold"/>
                <a:cs typeface="Segoe UI Semibold"/>
              </a:rPr>
              <a:t>1</a:t>
            </a:r>
          </a:p>
        </p:txBody>
      </p:sp>
      <p:cxnSp>
        <p:nvCxnSpPr>
          <p:cNvPr id="37" name="Straight Connector 36">
            <a:extLst>
              <a:ext uri="{FF2B5EF4-FFF2-40B4-BE49-F238E27FC236}">
                <a16:creationId xmlns:a16="http://schemas.microsoft.com/office/drawing/2014/main" id="{83081B13-51DB-4B7E-999D-73B197D80AE5}"/>
              </a:ext>
              <a:ext uri="{C183D7F6-B498-43B3-948B-1728B52AA6E4}">
                <adec:decorative xmlns:adec="http://schemas.microsoft.com/office/drawing/2017/decorative" val="1"/>
              </a:ext>
            </a:extLst>
          </p:cNvPr>
          <p:cNvCxnSpPr>
            <a:cxnSpLocks/>
          </p:cNvCxnSpPr>
          <p:nvPr/>
        </p:nvCxnSpPr>
        <p:spPr>
          <a:xfrm>
            <a:off x="11620500" y="4331127"/>
            <a:ext cx="0" cy="465121"/>
          </a:xfrm>
          <a:prstGeom prst="line">
            <a:avLst/>
          </a:prstGeom>
          <a:ln w="28575" cap="rnd">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45B275E1-38DD-4894-A6A7-9CD9FE3F554C}"/>
              </a:ext>
            </a:extLst>
          </p:cNvPr>
          <p:cNvSpPr txBox="1">
            <a:spLocks/>
          </p:cNvSpPr>
          <p:nvPr/>
        </p:nvSpPr>
        <p:spPr>
          <a:xfrm>
            <a:off x="2145673" y="5083191"/>
            <a:ext cx="7886698" cy="800219"/>
          </a:xfrm>
          <a:prstGeom prst="rect">
            <a:avLst/>
          </a:prstGeom>
        </p:spPr>
        <p:txBody>
          <a:bodyPr wrap="square" lIns="0" tIns="0" rIns="0" bIns="0">
            <a:spAutoFit/>
          </a:bodyPr>
          <a:lstStyle/>
          <a:p>
            <a:pPr algn="ctr" defTabSz="914192">
              <a:spcBef>
                <a:spcPts val="300"/>
              </a:spcBef>
              <a:spcAft>
                <a:spcPts val="300"/>
              </a:spcAft>
              <a:defRPr/>
            </a:pPr>
            <a:r>
              <a:rPr lang="en-US" sz="1400" dirty="0">
                <a:cs typeface="Segoe UI Semibold" panose="020B0702040204020203" pitchFamily="34" charset="0"/>
              </a:rPr>
              <a:t>Encryption </a:t>
            </a:r>
            <a:r>
              <a:rPr lang="en-US" sz="1400" dirty="0">
                <a:solidFill>
                  <a:srgbClr val="0078D4"/>
                </a:solidFill>
                <a:cs typeface="Segoe UI Semibold" panose="020B0702040204020203" pitchFamily="34" charset="0"/>
              </a:rPr>
              <a:t>reduced breach costs by an average of $360,000 </a:t>
            </a:r>
          </a:p>
          <a:p>
            <a:pPr algn="ctr" defTabSz="914192">
              <a:spcBef>
                <a:spcPts val="300"/>
              </a:spcBef>
              <a:spcAft>
                <a:spcPts val="300"/>
              </a:spcAft>
              <a:defRPr/>
            </a:pPr>
            <a:endParaRPr lang="en-US" sz="1400" dirty="0">
              <a:cs typeface="Segoe UI Semibold" panose="020B0702040204020203" pitchFamily="34" charset="0"/>
            </a:endParaRPr>
          </a:p>
          <a:p>
            <a:pPr algn="ctr" defTabSz="914192">
              <a:spcBef>
                <a:spcPts val="300"/>
              </a:spcBef>
              <a:spcAft>
                <a:spcPts val="300"/>
              </a:spcAft>
              <a:defRPr/>
            </a:pPr>
            <a:r>
              <a:rPr lang="en-US" sz="1400" dirty="0">
                <a:cs typeface="Segoe UI Semibold" panose="020B0702040204020203" pitchFamily="34" charset="0"/>
              </a:rPr>
              <a:t>Business continuity </a:t>
            </a:r>
            <a:r>
              <a:rPr lang="en-US" sz="1400" dirty="0">
                <a:solidFill>
                  <a:srgbClr val="0078D4"/>
                </a:solidFill>
                <a:cs typeface="Segoe UI Semibold" panose="020B0702040204020203" pitchFamily="34" charset="0"/>
              </a:rPr>
              <a:t>management reduced the total cost of a data breach by an average of $280,000</a:t>
            </a:r>
          </a:p>
        </p:txBody>
      </p:sp>
      <p:sp>
        <p:nvSpPr>
          <p:cNvPr id="15" name="Footer Placeholder 4">
            <a:extLst>
              <a:ext uri="{FF2B5EF4-FFF2-40B4-BE49-F238E27FC236}">
                <a16:creationId xmlns:a16="http://schemas.microsoft.com/office/drawing/2014/main" id="{E7BE3D62-20D0-458E-B758-B3C53026AE6A}"/>
              </a:ext>
            </a:extLst>
          </p:cNvPr>
          <p:cNvSpPr>
            <a:spLocks noGrp="1"/>
          </p:cNvSpPr>
          <p:nvPr>
            <p:ph type="ftr" sz="quarter" idx="3"/>
          </p:nvPr>
        </p:nvSpPr>
        <p:spPr>
          <a:xfrm>
            <a:off x="4038600" y="6539518"/>
            <a:ext cx="411480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22" name="Slide Number Placeholder 5">
            <a:extLst>
              <a:ext uri="{FF2B5EF4-FFF2-40B4-BE49-F238E27FC236}">
                <a16:creationId xmlns:a16="http://schemas.microsoft.com/office/drawing/2014/main" id="{1570F0A1-8996-495A-A0EE-439E0576E050}"/>
              </a:ext>
            </a:extLst>
          </p:cNvPr>
          <p:cNvSpPr>
            <a:spLocks noGrp="1"/>
          </p:cNvSpPr>
          <p:nvPr>
            <p:ph type="sldNum" sz="quarter" idx="4"/>
          </p:nvPr>
        </p:nvSpPr>
        <p:spPr>
          <a:xfrm>
            <a:off x="11697272" y="6539518"/>
            <a:ext cx="404240" cy="123111"/>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pic>
        <p:nvPicPr>
          <p:cNvPr id="5" name="Picture 4" descr="Illustration of a cloud and a shield">
            <a:extLst>
              <a:ext uri="{FF2B5EF4-FFF2-40B4-BE49-F238E27FC236}">
                <a16:creationId xmlns:a16="http://schemas.microsoft.com/office/drawing/2014/main" id="{2984E7D4-C650-1B81-C437-08573018C813}"/>
              </a:ext>
            </a:extLst>
          </p:cNvPr>
          <p:cNvPicPr>
            <a:picLocks/>
          </p:cNvPicPr>
          <p:nvPr/>
        </p:nvPicPr>
        <p:blipFill>
          <a:blip r:embed="rId4"/>
          <a:srcRect/>
          <a:stretch/>
        </p:blipFill>
        <p:spPr>
          <a:xfrm>
            <a:off x="10300348" y="4948526"/>
            <a:ext cx="1080000" cy="1080000"/>
          </a:xfrm>
          <a:prstGeom prst="rect">
            <a:avLst/>
          </a:prstGeom>
        </p:spPr>
      </p:pic>
      <p:pic>
        <p:nvPicPr>
          <p:cNvPr id="7" name="Picture 6" descr="Illustration of a shield with a key and two paper rockets">
            <a:extLst>
              <a:ext uri="{FF2B5EF4-FFF2-40B4-BE49-F238E27FC236}">
                <a16:creationId xmlns:a16="http://schemas.microsoft.com/office/drawing/2014/main" id="{4DCDA566-B976-E2C3-167B-9A80469B8B3E}"/>
              </a:ext>
            </a:extLst>
          </p:cNvPr>
          <p:cNvPicPr>
            <a:picLocks/>
          </p:cNvPicPr>
          <p:nvPr/>
        </p:nvPicPr>
        <p:blipFill>
          <a:blip r:embed="rId5"/>
          <a:stretch>
            <a:fillRect/>
          </a:stretch>
        </p:blipFill>
        <p:spPr>
          <a:xfrm>
            <a:off x="811652" y="4943301"/>
            <a:ext cx="1080000" cy="1080000"/>
          </a:xfrm>
          <a:prstGeom prst="rect">
            <a:avLst/>
          </a:prstGeom>
        </p:spPr>
      </p:pic>
      <p:sp>
        <p:nvSpPr>
          <p:cNvPr id="8" name="TextBox 11">
            <a:extLst>
              <a:ext uri="{FF2B5EF4-FFF2-40B4-BE49-F238E27FC236}">
                <a16:creationId xmlns:a16="http://schemas.microsoft.com/office/drawing/2014/main" id="{14EF4091-E302-4445-9DAC-40104EECF04F}"/>
              </a:ext>
            </a:extLst>
          </p:cNvPr>
          <p:cNvSpPr txBox="1"/>
          <p:nvPr/>
        </p:nvSpPr>
        <p:spPr>
          <a:xfrm>
            <a:off x="590550" y="6508741"/>
            <a:ext cx="5601311" cy="153888"/>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aseline="30000">
                <a:gradFill>
                  <a:gsLst>
                    <a:gs pos="2917">
                      <a:schemeClr val="tx1"/>
                    </a:gs>
                    <a:gs pos="30000">
                      <a:schemeClr val="tx1"/>
                    </a:gs>
                  </a:gsLst>
                  <a:lin ang="5400000" scaled="0"/>
                </a:gradFill>
              </a:rPr>
              <a:t>1</a:t>
            </a:r>
            <a:r>
              <a:rPr lang="en-US" sz="1000">
                <a:gradFill>
                  <a:gsLst>
                    <a:gs pos="2917">
                      <a:schemeClr val="tx1"/>
                    </a:gs>
                    <a:gs pos="30000">
                      <a:schemeClr val="tx1"/>
                    </a:gs>
                  </a:gsLst>
                  <a:lin ang="5400000" scaled="0"/>
                </a:gradFill>
              </a:rPr>
              <a:t> </a:t>
            </a:r>
            <a:r>
              <a:rPr lang="en-US" sz="1000" baseline="30000">
                <a:solidFill>
                  <a:srgbClr val="50E6FF"/>
                </a:solidFill>
                <a:hlinkClick r:id="rId6">
                  <a:extLst>
                    <a:ext uri="{A12FA001-AC4F-418D-AE19-62706E023703}">
                      <ahyp:hlinkClr xmlns:ahyp="http://schemas.microsoft.com/office/drawing/2018/hyperlinkcolor" val="tx"/>
                    </a:ext>
                  </a:extLst>
                </a:hlinkClick>
              </a:rPr>
              <a:t>The Cost of a Data Breach Report, IBM Security, 2019. </a:t>
            </a:r>
            <a:r>
              <a:rPr lang="en-US" sz="1000" baseline="30000">
                <a:hlinkClick r:id="rId6">
                  <a:extLst>
                    <a:ext uri="{A12FA001-AC4F-418D-AE19-62706E023703}">
                      <ahyp:hlinkClr xmlns:ahyp="http://schemas.microsoft.com/office/drawing/2018/hyperlinkcolor" val="tx"/>
                    </a:ext>
                  </a:extLst>
                </a:hlinkClick>
              </a:rPr>
              <a:t>Conducted by </a:t>
            </a:r>
            <a:r>
              <a:rPr lang="en-US" sz="1000" baseline="30000" err="1">
                <a:hlinkClick r:id="rId6">
                  <a:extLst>
                    <a:ext uri="{A12FA001-AC4F-418D-AE19-62706E023703}">
                      <ahyp:hlinkClr xmlns:ahyp="http://schemas.microsoft.com/office/drawing/2018/hyperlinkcolor" val="tx"/>
                    </a:ext>
                  </a:extLst>
                </a:hlinkClick>
              </a:rPr>
              <a:t>Ponemon</a:t>
            </a:r>
            <a:r>
              <a:rPr lang="en-US" sz="1000" baseline="30000">
                <a:hlinkClick r:id="rId6">
                  <a:extLst>
                    <a:ext uri="{A12FA001-AC4F-418D-AE19-62706E023703}">
                      <ahyp:hlinkClr xmlns:ahyp="http://schemas.microsoft.com/office/drawing/2018/hyperlinkcolor" val="tx"/>
                    </a:ext>
                  </a:extLst>
                </a:hlinkClick>
              </a:rPr>
              <a:t> Institute LLC</a:t>
            </a:r>
            <a:endParaRPr lang="en-US" sz="1000"/>
          </a:p>
        </p:txBody>
      </p:sp>
      <p:sp>
        <p:nvSpPr>
          <p:cNvPr id="10" name="Title 2">
            <a:extLst>
              <a:ext uri="{FF2B5EF4-FFF2-40B4-BE49-F238E27FC236}">
                <a16:creationId xmlns:a16="http://schemas.microsoft.com/office/drawing/2014/main" id="{9A2B2952-B110-5362-DAB4-3FBA8918015D}"/>
              </a:ext>
            </a:extLst>
          </p:cNvPr>
          <p:cNvSpPr txBox="1">
            <a:spLocks/>
          </p:cNvSpPr>
          <p:nvPr/>
        </p:nvSpPr>
        <p:spPr bwMode="ltGray">
          <a:xfrm>
            <a:off x="0" y="1838736"/>
            <a:ext cx="12192000" cy="2044018"/>
          </a:xfrm>
          <a:prstGeom prst="rect">
            <a:avLst/>
          </a:prstGeom>
          <a:gradFill flip="none" rotWithShape="1">
            <a:gsLst>
              <a:gs pos="0">
                <a:srgbClr val="243A5E"/>
              </a:gs>
              <a:gs pos="100000">
                <a:srgbClr val="000000">
                  <a:alpha val="0"/>
                </a:srgbClr>
              </a:gs>
            </a:gsLst>
            <a:lin ang="16800000" scaled="0"/>
            <a:tileRect/>
          </a:gradFill>
        </p:spPr>
        <p:txBody>
          <a:bodyPr vert="horz" wrap="square" lIns="585216" tIns="585216" rIns="585216" bIns="585216" rtlCol="0" anchor="b" anchorCtr="0">
            <a:noAutofit/>
          </a:bodyPr>
          <a:lstStyle>
            <a:lvl1pPr algn="l" defTabSz="932742" rtl="0" eaLnBrk="1" latinLnBrk="0" hangingPunct="1">
              <a:lnSpc>
                <a:spcPct val="100000"/>
              </a:lnSpc>
              <a:spcBef>
                <a:spcPct val="0"/>
              </a:spcBef>
              <a:buNone/>
              <a:defRPr lang="en-US" sz="3600" b="0" kern="1200" cap="none" spc="0" baseline="0">
                <a:ln w="3175">
                  <a:noFill/>
                </a:ln>
                <a:solidFill>
                  <a:srgbClr val="FFFFFF"/>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endParaRPr kumimoji="0" lang="en-US" sz="3600" b="0" i="0" u="none" strike="noStrike" kern="1200" cap="none" spc="0" normalizeH="0" baseline="0" noProof="0" dirty="0">
              <a:ln w="3175">
                <a:noFill/>
              </a:ln>
              <a:solidFill>
                <a:srgbClr val="FFFFFF"/>
              </a:soli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92996992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6431A2-E677-6908-C272-B69EBDA4454B}"/>
              </a:ext>
            </a:extLst>
          </p:cNvPr>
          <p:cNvSpPr>
            <a:spLocks noGrp="1"/>
          </p:cNvSpPr>
          <p:nvPr>
            <p:ph type="body" sz="quarter" idx="15"/>
          </p:nvPr>
        </p:nvSpPr>
        <p:spPr>
          <a:xfrm>
            <a:off x="7457813" y="979049"/>
            <a:ext cx="4246082" cy="2113349"/>
          </a:xfrm>
        </p:spPr>
        <p:txBody>
          <a:bodyPr/>
          <a:lstStyle/>
          <a:p>
            <a:r>
              <a:rPr lang="en-US" dirty="0"/>
              <a:t>Increase incident response</a:t>
            </a:r>
          </a:p>
          <a:p>
            <a:endParaRPr lang="en-US" dirty="0"/>
          </a:p>
          <a:p>
            <a:r>
              <a:rPr lang="en-US" dirty="0"/>
              <a:t>Streamline internal processes</a:t>
            </a:r>
          </a:p>
          <a:p>
            <a:endParaRPr lang="en-US" dirty="0"/>
          </a:p>
          <a:p>
            <a:r>
              <a:rPr lang="en-US" dirty="0"/>
              <a:t>Manage budget find costly mistakes </a:t>
            </a:r>
          </a:p>
          <a:p>
            <a:endParaRPr lang="en-US" dirty="0"/>
          </a:p>
          <a:p>
            <a:r>
              <a:rPr lang="en-US" dirty="0"/>
              <a:t>Improve workloads security</a:t>
            </a:r>
          </a:p>
          <a:p>
            <a:endParaRPr lang="en-US" dirty="0"/>
          </a:p>
          <a:p>
            <a:r>
              <a:rPr lang="en-US" dirty="0"/>
              <a:t>Enhance workload performance</a:t>
            </a:r>
          </a:p>
        </p:txBody>
      </p:sp>
      <p:sp>
        <p:nvSpPr>
          <p:cNvPr id="3" name="Text Placeholder 2">
            <a:extLst>
              <a:ext uri="{FF2B5EF4-FFF2-40B4-BE49-F238E27FC236}">
                <a16:creationId xmlns:a16="http://schemas.microsoft.com/office/drawing/2014/main" id="{55C29A59-6222-C090-6144-CC61AB101EBD}"/>
              </a:ext>
            </a:extLst>
          </p:cNvPr>
          <p:cNvSpPr>
            <a:spLocks noGrp="1"/>
          </p:cNvSpPr>
          <p:nvPr>
            <p:ph type="body" sz="quarter" idx="16"/>
          </p:nvPr>
        </p:nvSpPr>
        <p:spPr/>
        <p:txBody>
          <a:bodyPr/>
          <a:lstStyle/>
          <a:p>
            <a:r>
              <a:rPr lang="en-US" dirty="0"/>
              <a:t>Invest in these </a:t>
            </a:r>
            <a:r>
              <a:rPr lang="en-US" dirty="0">
                <a:solidFill>
                  <a:srgbClr val="0078D4"/>
                </a:solidFill>
              </a:rPr>
              <a:t>actions</a:t>
            </a:r>
            <a:endParaRPr lang="en-150" dirty="0">
              <a:solidFill>
                <a:srgbClr val="0078D4"/>
              </a:solidFill>
            </a:endParaRPr>
          </a:p>
        </p:txBody>
      </p:sp>
      <p:sp>
        <p:nvSpPr>
          <p:cNvPr id="4" name="Text Placeholder 3">
            <a:extLst>
              <a:ext uri="{FF2B5EF4-FFF2-40B4-BE49-F238E27FC236}">
                <a16:creationId xmlns:a16="http://schemas.microsoft.com/office/drawing/2014/main" id="{45CA4CEA-9588-AFAE-DEF0-F04FC0251CEE}"/>
              </a:ext>
            </a:extLst>
          </p:cNvPr>
          <p:cNvSpPr>
            <a:spLocks noGrp="1"/>
          </p:cNvSpPr>
          <p:nvPr>
            <p:ph type="body" sz="quarter" idx="17"/>
          </p:nvPr>
        </p:nvSpPr>
        <p:spPr>
          <a:xfrm>
            <a:off x="7457813" y="3982375"/>
            <a:ext cx="4246082" cy="1640577"/>
          </a:xfrm>
        </p:spPr>
        <p:txBody>
          <a:bodyPr/>
          <a:lstStyle/>
          <a:p>
            <a:r>
              <a:rPr lang="en-US" dirty="0"/>
              <a:t>Expenses</a:t>
            </a:r>
          </a:p>
          <a:p>
            <a:endParaRPr lang="en-US" dirty="0"/>
          </a:p>
          <a:p>
            <a:r>
              <a:rPr lang="en-US" dirty="0"/>
              <a:t>Losses</a:t>
            </a:r>
          </a:p>
          <a:p>
            <a:endParaRPr lang="en-US" dirty="0"/>
          </a:p>
          <a:p>
            <a:r>
              <a:rPr lang="en-US" dirty="0"/>
              <a:t>Broken trust</a:t>
            </a:r>
          </a:p>
          <a:p>
            <a:endParaRPr lang="en-US" dirty="0"/>
          </a:p>
          <a:p>
            <a:r>
              <a:rPr lang="en-US" dirty="0"/>
              <a:t>Damages</a:t>
            </a:r>
            <a:endParaRPr lang="en-150" dirty="0"/>
          </a:p>
        </p:txBody>
      </p:sp>
      <p:sp>
        <p:nvSpPr>
          <p:cNvPr id="5" name="Text Placeholder 4">
            <a:extLst>
              <a:ext uri="{FF2B5EF4-FFF2-40B4-BE49-F238E27FC236}">
                <a16:creationId xmlns:a16="http://schemas.microsoft.com/office/drawing/2014/main" id="{CC7207DD-EE03-C3E8-1C43-A34BFE3DBBF4}"/>
              </a:ext>
            </a:extLst>
          </p:cNvPr>
          <p:cNvSpPr>
            <a:spLocks noGrp="1"/>
          </p:cNvSpPr>
          <p:nvPr>
            <p:ph type="body" sz="quarter" idx="18"/>
          </p:nvPr>
        </p:nvSpPr>
        <p:spPr/>
        <p:txBody>
          <a:bodyPr/>
          <a:lstStyle/>
          <a:p>
            <a:r>
              <a:rPr lang="en-US" dirty="0"/>
              <a:t>To avoid these </a:t>
            </a:r>
            <a:r>
              <a:rPr lang="en-US" dirty="0">
                <a:solidFill>
                  <a:srgbClr val="0078D4"/>
                </a:solidFill>
              </a:rPr>
              <a:t>consequences</a:t>
            </a:r>
            <a:endParaRPr lang="en-150" dirty="0">
              <a:solidFill>
                <a:srgbClr val="0078D4"/>
              </a:solidFill>
            </a:endParaRPr>
          </a:p>
        </p:txBody>
      </p:sp>
      <p:sp>
        <p:nvSpPr>
          <p:cNvPr id="6" name="Footer Placeholder 5">
            <a:extLst>
              <a:ext uri="{FF2B5EF4-FFF2-40B4-BE49-F238E27FC236}">
                <a16:creationId xmlns:a16="http://schemas.microsoft.com/office/drawing/2014/main" id="{02709283-4D22-DB3B-04A7-AA6CB5C98479}"/>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7" name="Slide Number Placeholder 6">
            <a:extLst>
              <a:ext uri="{FF2B5EF4-FFF2-40B4-BE49-F238E27FC236}">
                <a16:creationId xmlns:a16="http://schemas.microsoft.com/office/drawing/2014/main" id="{52C157EA-9A40-8F54-00E6-DE3CC89CD250}"/>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8" name="Title 7">
            <a:extLst>
              <a:ext uri="{FF2B5EF4-FFF2-40B4-BE49-F238E27FC236}">
                <a16:creationId xmlns:a16="http://schemas.microsoft.com/office/drawing/2014/main" id="{50A8142C-D82F-C988-AFB9-57FA17B3DA00}"/>
              </a:ext>
            </a:extLst>
          </p:cNvPr>
          <p:cNvSpPr>
            <a:spLocks noGrp="1"/>
          </p:cNvSpPr>
          <p:nvPr>
            <p:ph type="title"/>
          </p:nvPr>
        </p:nvSpPr>
        <p:spPr>
          <a:xfrm>
            <a:off x="250167" y="2141575"/>
            <a:ext cx="3788434" cy="3077766"/>
          </a:xfrm>
        </p:spPr>
        <p:txBody>
          <a:bodyPr/>
          <a:lstStyle/>
          <a:p>
            <a:r>
              <a:rPr lang="en-US" dirty="0"/>
              <a:t>Run </a:t>
            </a:r>
            <a:r>
              <a:rPr lang="en-US" dirty="0">
                <a:solidFill>
                  <a:srgbClr val="0078D4"/>
                </a:solidFill>
              </a:rPr>
              <a:t>Well-Architected</a:t>
            </a:r>
            <a:r>
              <a:rPr lang="en-US" dirty="0"/>
              <a:t> cloud workloads to </a:t>
            </a:r>
            <a:r>
              <a:rPr lang="en-US" dirty="0">
                <a:solidFill>
                  <a:srgbClr val="0078D4"/>
                </a:solidFill>
              </a:rPr>
              <a:t>create business value</a:t>
            </a:r>
            <a:endParaRPr lang="en-150" dirty="0">
              <a:solidFill>
                <a:srgbClr val="0078D4"/>
              </a:solidFill>
            </a:endParaRPr>
          </a:p>
        </p:txBody>
      </p:sp>
      <p:pic>
        <p:nvPicPr>
          <p:cNvPr id="11" name="Picture 10">
            <a:extLst>
              <a:ext uri="{FF2B5EF4-FFF2-40B4-BE49-F238E27FC236}">
                <a16:creationId xmlns:a16="http://schemas.microsoft.com/office/drawing/2014/main" id="{B593B7C2-0EE2-6CF3-1021-291674484629}"/>
              </a:ext>
            </a:extLst>
          </p:cNvPr>
          <p:cNvPicPr>
            <a:picLocks noChangeAspect="1"/>
          </p:cNvPicPr>
          <p:nvPr/>
        </p:nvPicPr>
        <p:blipFill>
          <a:blip r:embed="rId2"/>
          <a:srcRect/>
          <a:stretch/>
        </p:blipFill>
        <p:spPr>
          <a:xfrm>
            <a:off x="6689193" y="1442421"/>
            <a:ext cx="448185" cy="450000"/>
          </a:xfrm>
          <a:prstGeom prst="rect">
            <a:avLst/>
          </a:prstGeom>
        </p:spPr>
      </p:pic>
      <p:pic>
        <p:nvPicPr>
          <p:cNvPr id="13" name="Picture 12">
            <a:extLst>
              <a:ext uri="{FF2B5EF4-FFF2-40B4-BE49-F238E27FC236}">
                <a16:creationId xmlns:a16="http://schemas.microsoft.com/office/drawing/2014/main" id="{22DC8C42-61FB-8847-AE9C-146176440E99}"/>
              </a:ext>
            </a:extLst>
          </p:cNvPr>
          <p:cNvPicPr>
            <a:picLocks noChangeAspect="1"/>
          </p:cNvPicPr>
          <p:nvPr/>
        </p:nvPicPr>
        <p:blipFill>
          <a:blip r:embed="rId3"/>
          <a:srcRect/>
          <a:stretch/>
        </p:blipFill>
        <p:spPr>
          <a:xfrm>
            <a:off x="6689193" y="2043317"/>
            <a:ext cx="450000" cy="448185"/>
          </a:xfrm>
          <a:prstGeom prst="rect">
            <a:avLst/>
          </a:prstGeom>
        </p:spPr>
      </p:pic>
      <p:pic>
        <p:nvPicPr>
          <p:cNvPr id="15" name="Picture 14">
            <a:extLst>
              <a:ext uri="{FF2B5EF4-FFF2-40B4-BE49-F238E27FC236}">
                <a16:creationId xmlns:a16="http://schemas.microsoft.com/office/drawing/2014/main" id="{B0506BC2-D9B7-B9EE-CE78-252DF00BD4E4}"/>
              </a:ext>
            </a:extLst>
          </p:cNvPr>
          <p:cNvPicPr>
            <a:picLocks noChangeAspect="1"/>
          </p:cNvPicPr>
          <p:nvPr/>
        </p:nvPicPr>
        <p:blipFill>
          <a:blip r:embed="rId4"/>
          <a:srcRect/>
          <a:stretch/>
        </p:blipFill>
        <p:spPr>
          <a:xfrm>
            <a:off x="6689193" y="2642398"/>
            <a:ext cx="450000" cy="450000"/>
          </a:xfrm>
          <a:prstGeom prst="rect">
            <a:avLst/>
          </a:prstGeom>
        </p:spPr>
      </p:pic>
      <p:pic>
        <p:nvPicPr>
          <p:cNvPr id="17" name="Picture 16">
            <a:extLst>
              <a:ext uri="{FF2B5EF4-FFF2-40B4-BE49-F238E27FC236}">
                <a16:creationId xmlns:a16="http://schemas.microsoft.com/office/drawing/2014/main" id="{2409D251-C417-6E88-4C91-2060F38A0430}"/>
              </a:ext>
            </a:extLst>
          </p:cNvPr>
          <p:cNvPicPr>
            <a:picLocks noChangeAspect="1"/>
          </p:cNvPicPr>
          <p:nvPr/>
        </p:nvPicPr>
        <p:blipFill>
          <a:blip r:embed="rId5"/>
          <a:srcRect/>
          <a:stretch/>
        </p:blipFill>
        <p:spPr>
          <a:xfrm>
            <a:off x="6689193" y="838505"/>
            <a:ext cx="448185" cy="450000"/>
          </a:xfrm>
          <a:prstGeom prst="rect">
            <a:avLst/>
          </a:prstGeom>
        </p:spPr>
      </p:pic>
      <p:pic>
        <p:nvPicPr>
          <p:cNvPr id="19" name="Picture 18">
            <a:extLst>
              <a:ext uri="{FF2B5EF4-FFF2-40B4-BE49-F238E27FC236}">
                <a16:creationId xmlns:a16="http://schemas.microsoft.com/office/drawing/2014/main" id="{E7846C3D-4D30-EDDD-7994-C82AF9BF2E42}"/>
              </a:ext>
            </a:extLst>
          </p:cNvPr>
          <p:cNvPicPr>
            <a:picLocks noChangeAspect="1"/>
          </p:cNvPicPr>
          <p:nvPr/>
        </p:nvPicPr>
        <p:blipFill>
          <a:blip r:embed="rId6"/>
          <a:srcRect/>
          <a:stretch/>
        </p:blipFill>
        <p:spPr>
          <a:xfrm>
            <a:off x="6689885" y="3876115"/>
            <a:ext cx="448185" cy="449999"/>
          </a:xfrm>
          <a:prstGeom prst="rect">
            <a:avLst/>
          </a:prstGeom>
        </p:spPr>
      </p:pic>
      <p:pic>
        <p:nvPicPr>
          <p:cNvPr id="21" name="Picture 20">
            <a:extLst>
              <a:ext uri="{FF2B5EF4-FFF2-40B4-BE49-F238E27FC236}">
                <a16:creationId xmlns:a16="http://schemas.microsoft.com/office/drawing/2014/main" id="{2C1DB69B-CF20-FC65-79CA-835E3CCD26F0}"/>
              </a:ext>
            </a:extLst>
          </p:cNvPr>
          <p:cNvPicPr>
            <a:picLocks noChangeAspect="1"/>
          </p:cNvPicPr>
          <p:nvPr/>
        </p:nvPicPr>
        <p:blipFill>
          <a:blip r:embed="rId7"/>
          <a:srcRect/>
          <a:stretch/>
        </p:blipFill>
        <p:spPr>
          <a:xfrm>
            <a:off x="6689193" y="4481390"/>
            <a:ext cx="448185" cy="448185"/>
          </a:xfrm>
          <a:prstGeom prst="rect">
            <a:avLst/>
          </a:prstGeom>
        </p:spPr>
      </p:pic>
      <p:pic>
        <p:nvPicPr>
          <p:cNvPr id="23" name="Picture 22">
            <a:extLst>
              <a:ext uri="{FF2B5EF4-FFF2-40B4-BE49-F238E27FC236}">
                <a16:creationId xmlns:a16="http://schemas.microsoft.com/office/drawing/2014/main" id="{78EA1B30-BA92-FE8E-0B3A-C3FF11F3A4E3}"/>
              </a:ext>
            </a:extLst>
          </p:cNvPr>
          <p:cNvPicPr>
            <a:picLocks noChangeAspect="1"/>
          </p:cNvPicPr>
          <p:nvPr/>
        </p:nvPicPr>
        <p:blipFill>
          <a:blip r:embed="rId8"/>
          <a:srcRect/>
          <a:stretch/>
        </p:blipFill>
        <p:spPr>
          <a:xfrm>
            <a:off x="6689193" y="5090083"/>
            <a:ext cx="448185" cy="448185"/>
          </a:xfrm>
          <a:prstGeom prst="rect">
            <a:avLst/>
          </a:prstGeom>
        </p:spPr>
      </p:pic>
    </p:spTree>
    <p:extLst>
      <p:ext uri="{BB962C8B-B14F-4D97-AF65-F5344CB8AC3E}">
        <p14:creationId xmlns:p14="http://schemas.microsoft.com/office/powerpoint/2010/main" val="115235156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8804A-ED1C-17FD-A570-D8DF1D429963}"/>
              </a:ext>
            </a:extLst>
          </p:cNvPr>
          <p:cNvSpPr>
            <a:spLocks noGrp="1"/>
          </p:cNvSpPr>
          <p:nvPr>
            <p:ph type="title"/>
          </p:nvPr>
        </p:nvSpPr>
        <p:spPr>
          <a:xfrm>
            <a:off x="584200" y="2303312"/>
            <a:ext cx="11024704" cy="3046988"/>
          </a:xfrm>
        </p:spPr>
        <p:txBody>
          <a:bodyPr/>
          <a:lstStyle/>
          <a:p>
            <a:r>
              <a:rPr lang="en-US" dirty="0"/>
              <a:t>Well-Architected Framework Overview</a:t>
            </a:r>
            <a:endParaRPr lang="en-150" dirty="0"/>
          </a:p>
        </p:txBody>
      </p:sp>
    </p:spTree>
    <p:extLst>
      <p:ext uri="{BB962C8B-B14F-4D97-AF65-F5344CB8AC3E}">
        <p14:creationId xmlns:p14="http://schemas.microsoft.com/office/powerpoint/2010/main" val="38290214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Freeform 5">
            <a:extLst>
              <a:ext uri="{FF2B5EF4-FFF2-40B4-BE49-F238E27FC236}">
                <a16:creationId xmlns:a16="http://schemas.microsoft.com/office/drawing/2014/main" id="{75F7FE17-58DA-A461-2644-000C1D23C2D8}"/>
              </a:ext>
            </a:extLst>
          </p:cNvPr>
          <p:cNvSpPr>
            <a:spLocks noEditPoints="1"/>
          </p:cNvSpPr>
          <p:nvPr/>
        </p:nvSpPr>
        <p:spPr bwMode="auto">
          <a:xfrm rot="21563565" flipV="1">
            <a:off x="6791112" y="3072552"/>
            <a:ext cx="2049523" cy="3321975"/>
          </a:xfrm>
          <a:custGeom>
            <a:avLst/>
            <a:gdLst>
              <a:gd name="T0" fmla="*/ 358 w 618"/>
              <a:gd name="T1" fmla="*/ 897 h 1002"/>
              <a:gd name="T2" fmla="*/ 394 w 618"/>
              <a:gd name="T3" fmla="*/ 793 h 1002"/>
              <a:gd name="T4" fmla="*/ 430 w 618"/>
              <a:gd name="T5" fmla="*/ 693 h 1002"/>
              <a:gd name="T6" fmla="*/ 462 w 618"/>
              <a:gd name="T7" fmla="*/ 592 h 1002"/>
              <a:gd name="T8" fmla="*/ 495 w 618"/>
              <a:gd name="T9" fmla="*/ 490 h 1002"/>
              <a:gd name="T10" fmla="*/ 527 w 618"/>
              <a:gd name="T11" fmla="*/ 386 h 1002"/>
              <a:gd name="T12" fmla="*/ 103 w 618"/>
              <a:gd name="T13" fmla="*/ 283 h 1002"/>
              <a:gd name="T14" fmla="*/ 465 w 618"/>
              <a:gd name="T15" fmla="*/ 199 h 1002"/>
              <a:gd name="T16" fmla="*/ 242 w 618"/>
              <a:gd name="T17" fmla="*/ 147 h 1002"/>
              <a:gd name="T18" fmla="*/ 340 w 618"/>
              <a:gd name="T19" fmla="*/ 967 h 1002"/>
              <a:gd name="T20" fmla="*/ 374 w 618"/>
              <a:gd name="T21" fmla="*/ 867 h 1002"/>
              <a:gd name="T22" fmla="*/ 203 w 618"/>
              <a:gd name="T23" fmla="*/ 758 h 1002"/>
              <a:gd name="T24" fmla="*/ 168 w 618"/>
              <a:gd name="T25" fmla="*/ 653 h 1002"/>
              <a:gd name="T26" fmla="*/ 134 w 618"/>
              <a:gd name="T27" fmla="*/ 553 h 1002"/>
              <a:gd name="T28" fmla="*/ 97 w 618"/>
              <a:gd name="T29" fmla="*/ 454 h 1002"/>
              <a:gd name="T30" fmla="*/ 544 w 618"/>
              <a:gd name="T31" fmla="*/ 354 h 1002"/>
              <a:gd name="T32" fmla="*/ 92 w 618"/>
              <a:gd name="T33" fmla="*/ 255 h 1002"/>
              <a:gd name="T34" fmla="*/ 472 w 618"/>
              <a:gd name="T35" fmla="*/ 172 h 1002"/>
              <a:gd name="T36" fmla="*/ 236 w 618"/>
              <a:gd name="T37" fmla="*/ 121 h 1002"/>
              <a:gd name="T38" fmla="*/ 283 w 618"/>
              <a:gd name="T39" fmla="*/ 971 h 1002"/>
              <a:gd name="T40" fmla="*/ 243 w 618"/>
              <a:gd name="T41" fmla="*/ 873 h 1002"/>
              <a:gd name="T42" fmla="*/ 204 w 618"/>
              <a:gd name="T43" fmla="*/ 772 h 1002"/>
              <a:gd name="T44" fmla="*/ 454 w 618"/>
              <a:gd name="T45" fmla="*/ 666 h 1002"/>
              <a:gd name="T46" fmla="*/ 492 w 618"/>
              <a:gd name="T47" fmla="*/ 563 h 1002"/>
              <a:gd name="T48" fmla="*/ 533 w 618"/>
              <a:gd name="T49" fmla="*/ 461 h 1002"/>
              <a:gd name="T50" fmla="*/ 562 w 618"/>
              <a:gd name="T51" fmla="*/ 361 h 1002"/>
              <a:gd name="T52" fmla="*/ 65 w 618"/>
              <a:gd name="T53" fmla="*/ 258 h 1002"/>
              <a:gd name="T54" fmla="*/ 503 w 618"/>
              <a:gd name="T55" fmla="*/ 169 h 1002"/>
              <a:gd name="T56" fmla="*/ 427 w 618"/>
              <a:gd name="T57" fmla="*/ 112 h 1002"/>
              <a:gd name="T58" fmla="*/ 288 w 618"/>
              <a:gd name="T59" fmla="*/ 84 h 1002"/>
              <a:gd name="T60" fmla="*/ 358 w 618"/>
              <a:gd name="T61" fmla="*/ 924 h 1002"/>
              <a:gd name="T62" fmla="*/ 215 w 618"/>
              <a:gd name="T63" fmla="*/ 817 h 1002"/>
              <a:gd name="T64" fmla="*/ 175 w 618"/>
              <a:gd name="T65" fmla="*/ 714 h 1002"/>
              <a:gd name="T66" fmla="*/ 136 w 618"/>
              <a:gd name="T67" fmla="*/ 615 h 1002"/>
              <a:gd name="T68" fmla="*/ 94 w 618"/>
              <a:gd name="T69" fmla="*/ 518 h 1002"/>
              <a:gd name="T70" fmla="*/ 52 w 618"/>
              <a:gd name="T71" fmla="*/ 418 h 1002"/>
              <a:gd name="T72" fmla="*/ 579 w 618"/>
              <a:gd name="T73" fmla="*/ 317 h 1002"/>
              <a:gd name="T74" fmla="*/ 558 w 618"/>
              <a:gd name="T75" fmla="*/ 212 h 1002"/>
              <a:gd name="T76" fmla="*/ 123 w 618"/>
              <a:gd name="T77" fmla="*/ 128 h 1002"/>
              <a:gd name="T78" fmla="*/ 410 w 618"/>
              <a:gd name="T79" fmla="*/ 74 h 1002"/>
              <a:gd name="T80" fmla="*/ 319 w 618"/>
              <a:gd name="T81" fmla="*/ 57 h 1002"/>
              <a:gd name="T82" fmla="*/ 249 w 618"/>
              <a:gd name="T83" fmla="*/ 902 h 1002"/>
              <a:gd name="T84" fmla="*/ 209 w 618"/>
              <a:gd name="T85" fmla="*/ 804 h 1002"/>
              <a:gd name="T86" fmla="*/ 164 w 618"/>
              <a:gd name="T87" fmla="*/ 708 h 1002"/>
              <a:gd name="T88" fmla="*/ 120 w 618"/>
              <a:gd name="T89" fmla="*/ 609 h 1002"/>
              <a:gd name="T90" fmla="*/ 75 w 618"/>
              <a:gd name="T91" fmla="*/ 509 h 1002"/>
              <a:gd name="T92" fmla="*/ 583 w 618"/>
              <a:gd name="T93" fmla="*/ 406 h 1002"/>
              <a:gd name="T94" fmla="*/ 18 w 618"/>
              <a:gd name="T95" fmla="*/ 303 h 1002"/>
              <a:gd name="T96" fmla="*/ 578 w 618"/>
              <a:gd name="T97" fmla="*/ 206 h 1002"/>
              <a:gd name="T98" fmla="*/ 100 w 618"/>
              <a:gd name="T99" fmla="*/ 118 h 1002"/>
              <a:gd name="T100" fmla="*/ 187 w 618"/>
              <a:gd name="T101" fmla="*/ 55 h 1002"/>
              <a:gd name="T102" fmla="*/ 337 w 618"/>
              <a:gd name="T103" fmla="*/ 32 h 1002"/>
              <a:gd name="T104" fmla="*/ 361 w 618"/>
              <a:gd name="T105" fmla="*/ 926 h 1002"/>
              <a:gd name="T106" fmla="*/ 405 w 618"/>
              <a:gd name="T107" fmla="*/ 825 h 1002"/>
              <a:gd name="T108" fmla="*/ 454 w 618"/>
              <a:gd name="T109" fmla="*/ 726 h 1002"/>
              <a:gd name="T110" fmla="*/ 500 w 618"/>
              <a:gd name="T111" fmla="*/ 631 h 1002"/>
              <a:gd name="T112" fmla="*/ 544 w 618"/>
              <a:gd name="T113" fmla="*/ 534 h 1002"/>
              <a:gd name="T114" fmla="*/ 589 w 618"/>
              <a:gd name="T115" fmla="*/ 436 h 1002"/>
              <a:gd name="T116" fmla="*/ 4 w 618"/>
              <a:gd name="T117" fmla="*/ 331 h 1002"/>
              <a:gd name="T118" fmla="*/ 609 w 618"/>
              <a:gd name="T119" fmla="*/ 234 h 1002"/>
              <a:gd name="T120" fmla="*/ 53 w 618"/>
              <a:gd name="T121" fmla="*/ 137 h 1002"/>
              <a:gd name="T122" fmla="*/ 499 w 618"/>
              <a:gd name="T123" fmla="*/ 65 h 1002"/>
              <a:gd name="T124" fmla="*/ 216 w 618"/>
              <a:gd name="T125" fmla="*/ 16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8" h="1002">
                <a:moveTo>
                  <a:pt x="325" y="1002"/>
                </a:moveTo>
                <a:cubicBezTo>
                  <a:pt x="324" y="1002"/>
                  <a:pt x="323" y="1001"/>
                  <a:pt x="323" y="1000"/>
                </a:cubicBezTo>
                <a:cubicBezTo>
                  <a:pt x="323" y="1000"/>
                  <a:pt x="323" y="1000"/>
                  <a:pt x="323" y="1000"/>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5" y="1002"/>
                </a:cubicBezTo>
                <a:cubicBezTo>
                  <a:pt x="325" y="1002"/>
                  <a:pt x="325" y="1002"/>
                  <a:pt x="325" y="1002"/>
                </a:cubicBezTo>
                <a:cubicBezTo>
                  <a:pt x="325" y="1002"/>
                  <a:pt x="325" y="1002"/>
                  <a:pt x="325" y="1002"/>
                </a:cubicBezTo>
                <a:close/>
                <a:moveTo>
                  <a:pt x="289" y="994"/>
                </a:moveTo>
                <a:cubicBezTo>
                  <a:pt x="288" y="993"/>
                  <a:pt x="289" y="992"/>
                  <a:pt x="290" y="991"/>
                </a:cubicBezTo>
                <a:cubicBezTo>
                  <a:pt x="290" y="991"/>
                  <a:pt x="290" y="991"/>
                  <a:pt x="290" y="991"/>
                </a:cubicBezTo>
                <a:cubicBezTo>
                  <a:pt x="291" y="991"/>
                  <a:pt x="292" y="992"/>
                  <a:pt x="292" y="993"/>
                </a:cubicBezTo>
                <a:cubicBezTo>
                  <a:pt x="292" y="993"/>
                  <a:pt x="292" y="993"/>
                  <a:pt x="292" y="993"/>
                </a:cubicBezTo>
                <a:cubicBezTo>
                  <a:pt x="293" y="994"/>
                  <a:pt x="292" y="995"/>
                  <a:pt x="291" y="995"/>
                </a:cubicBezTo>
                <a:cubicBezTo>
                  <a:pt x="291" y="995"/>
                  <a:pt x="291" y="995"/>
                  <a:pt x="291" y="995"/>
                </a:cubicBezTo>
                <a:cubicBezTo>
                  <a:pt x="291" y="995"/>
                  <a:pt x="291" y="995"/>
                  <a:pt x="290" y="995"/>
                </a:cubicBezTo>
                <a:cubicBezTo>
                  <a:pt x="290" y="995"/>
                  <a:pt x="290" y="995"/>
                  <a:pt x="290" y="995"/>
                </a:cubicBezTo>
                <a:cubicBezTo>
                  <a:pt x="290" y="995"/>
                  <a:pt x="289" y="995"/>
                  <a:pt x="289" y="994"/>
                </a:cubicBezTo>
                <a:close/>
                <a:moveTo>
                  <a:pt x="329" y="991"/>
                </a:moveTo>
                <a:cubicBezTo>
                  <a:pt x="328" y="990"/>
                  <a:pt x="327" y="989"/>
                  <a:pt x="327" y="988"/>
                </a:cubicBezTo>
                <a:cubicBezTo>
                  <a:pt x="327" y="988"/>
                  <a:pt x="327" y="988"/>
                  <a:pt x="327" y="988"/>
                </a:cubicBezTo>
                <a:cubicBezTo>
                  <a:pt x="328" y="987"/>
                  <a:pt x="329" y="987"/>
                  <a:pt x="330" y="987"/>
                </a:cubicBezTo>
                <a:cubicBezTo>
                  <a:pt x="330" y="987"/>
                  <a:pt x="330" y="987"/>
                  <a:pt x="330" y="987"/>
                </a:cubicBezTo>
                <a:cubicBezTo>
                  <a:pt x="331" y="987"/>
                  <a:pt x="331" y="988"/>
                  <a:pt x="331" y="989"/>
                </a:cubicBezTo>
                <a:cubicBezTo>
                  <a:pt x="331" y="989"/>
                  <a:pt x="331" y="989"/>
                  <a:pt x="331" y="989"/>
                </a:cubicBezTo>
                <a:cubicBezTo>
                  <a:pt x="331" y="990"/>
                  <a:pt x="330" y="991"/>
                  <a:pt x="329" y="991"/>
                </a:cubicBezTo>
                <a:cubicBezTo>
                  <a:pt x="329" y="991"/>
                  <a:pt x="329" y="991"/>
                  <a:pt x="329" y="991"/>
                </a:cubicBezTo>
                <a:cubicBezTo>
                  <a:pt x="329" y="991"/>
                  <a:pt x="329" y="991"/>
                  <a:pt x="329" y="991"/>
                </a:cubicBezTo>
                <a:close/>
                <a:moveTo>
                  <a:pt x="285" y="982"/>
                </a:moveTo>
                <a:cubicBezTo>
                  <a:pt x="284" y="981"/>
                  <a:pt x="285" y="980"/>
                  <a:pt x="286" y="980"/>
                </a:cubicBezTo>
                <a:cubicBezTo>
                  <a:pt x="286" y="980"/>
                  <a:pt x="286" y="980"/>
                  <a:pt x="286" y="980"/>
                </a:cubicBezTo>
                <a:cubicBezTo>
                  <a:pt x="287" y="980"/>
                  <a:pt x="288" y="980"/>
                  <a:pt x="289" y="981"/>
                </a:cubicBezTo>
                <a:cubicBezTo>
                  <a:pt x="289" y="981"/>
                  <a:pt x="289" y="981"/>
                  <a:pt x="289" y="981"/>
                </a:cubicBezTo>
                <a:cubicBezTo>
                  <a:pt x="289" y="982"/>
                  <a:pt x="288" y="983"/>
                  <a:pt x="287" y="984"/>
                </a:cubicBezTo>
                <a:cubicBezTo>
                  <a:pt x="287" y="984"/>
                  <a:pt x="287" y="984"/>
                  <a:pt x="287" y="984"/>
                </a:cubicBezTo>
                <a:cubicBezTo>
                  <a:pt x="287" y="984"/>
                  <a:pt x="287" y="984"/>
                  <a:pt x="287" y="984"/>
                </a:cubicBezTo>
                <a:cubicBezTo>
                  <a:pt x="287" y="984"/>
                  <a:pt x="287" y="984"/>
                  <a:pt x="287" y="984"/>
                </a:cubicBezTo>
                <a:cubicBezTo>
                  <a:pt x="286" y="984"/>
                  <a:pt x="285" y="983"/>
                  <a:pt x="285" y="982"/>
                </a:cubicBezTo>
                <a:close/>
                <a:moveTo>
                  <a:pt x="332" y="979"/>
                </a:moveTo>
                <a:cubicBezTo>
                  <a:pt x="331" y="979"/>
                  <a:pt x="331" y="978"/>
                  <a:pt x="331" y="977"/>
                </a:cubicBezTo>
                <a:cubicBezTo>
                  <a:pt x="331" y="977"/>
                  <a:pt x="331" y="977"/>
                  <a:pt x="331" y="977"/>
                </a:cubicBezTo>
                <a:cubicBezTo>
                  <a:pt x="331" y="976"/>
                  <a:pt x="333" y="975"/>
                  <a:pt x="334" y="975"/>
                </a:cubicBezTo>
                <a:cubicBezTo>
                  <a:pt x="334" y="975"/>
                  <a:pt x="334" y="975"/>
                  <a:pt x="334" y="975"/>
                </a:cubicBezTo>
                <a:cubicBezTo>
                  <a:pt x="335" y="976"/>
                  <a:pt x="335" y="977"/>
                  <a:pt x="335" y="978"/>
                </a:cubicBezTo>
                <a:cubicBezTo>
                  <a:pt x="335" y="978"/>
                  <a:pt x="335" y="978"/>
                  <a:pt x="335" y="978"/>
                </a:cubicBezTo>
                <a:cubicBezTo>
                  <a:pt x="335" y="979"/>
                  <a:pt x="334" y="979"/>
                  <a:pt x="333" y="979"/>
                </a:cubicBezTo>
                <a:cubicBezTo>
                  <a:pt x="333" y="979"/>
                  <a:pt x="333" y="979"/>
                  <a:pt x="333" y="979"/>
                </a:cubicBezTo>
                <a:cubicBezTo>
                  <a:pt x="333" y="979"/>
                  <a:pt x="333" y="979"/>
                  <a:pt x="332" y="979"/>
                </a:cubicBezTo>
                <a:close/>
                <a:moveTo>
                  <a:pt x="281" y="971"/>
                </a:moveTo>
                <a:cubicBezTo>
                  <a:pt x="281" y="970"/>
                  <a:pt x="281" y="969"/>
                  <a:pt x="282" y="969"/>
                </a:cubicBezTo>
                <a:cubicBezTo>
                  <a:pt x="282" y="969"/>
                  <a:pt x="282" y="969"/>
                  <a:pt x="282" y="969"/>
                </a:cubicBezTo>
                <a:cubicBezTo>
                  <a:pt x="283" y="968"/>
                  <a:pt x="284" y="969"/>
                  <a:pt x="285" y="970"/>
                </a:cubicBezTo>
                <a:cubicBezTo>
                  <a:pt x="285" y="970"/>
                  <a:pt x="285" y="970"/>
                  <a:pt x="285" y="970"/>
                </a:cubicBezTo>
                <a:cubicBezTo>
                  <a:pt x="285" y="971"/>
                  <a:pt x="285" y="972"/>
                  <a:pt x="284" y="972"/>
                </a:cubicBezTo>
                <a:cubicBezTo>
                  <a:pt x="284" y="972"/>
                  <a:pt x="284" y="972"/>
                  <a:pt x="284" y="972"/>
                </a:cubicBezTo>
                <a:cubicBezTo>
                  <a:pt x="283" y="972"/>
                  <a:pt x="283" y="972"/>
                  <a:pt x="283" y="972"/>
                </a:cubicBezTo>
                <a:cubicBezTo>
                  <a:pt x="283" y="972"/>
                  <a:pt x="283" y="972"/>
                  <a:pt x="283" y="972"/>
                </a:cubicBezTo>
                <a:cubicBezTo>
                  <a:pt x="282" y="972"/>
                  <a:pt x="281" y="972"/>
                  <a:pt x="281" y="971"/>
                </a:cubicBezTo>
                <a:close/>
                <a:moveTo>
                  <a:pt x="336" y="968"/>
                </a:moveTo>
                <a:cubicBezTo>
                  <a:pt x="335" y="968"/>
                  <a:pt x="335" y="966"/>
                  <a:pt x="335" y="965"/>
                </a:cubicBezTo>
                <a:cubicBezTo>
                  <a:pt x="335" y="965"/>
                  <a:pt x="335" y="965"/>
                  <a:pt x="335" y="965"/>
                </a:cubicBezTo>
                <a:cubicBezTo>
                  <a:pt x="335" y="964"/>
                  <a:pt x="336" y="964"/>
                  <a:pt x="337" y="964"/>
                </a:cubicBezTo>
                <a:cubicBezTo>
                  <a:pt x="337" y="964"/>
                  <a:pt x="337" y="964"/>
                  <a:pt x="337" y="964"/>
                </a:cubicBezTo>
                <a:cubicBezTo>
                  <a:pt x="338" y="964"/>
                  <a:pt x="339" y="966"/>
                  <a:pt x="339" y="967"/>
                </a:cubicBezTo>
                <a:cubicBezTo>
                  <a:pt x="339" y="967"/>
                  <a:pt x="339" y="967"/>
                  <a:pt x="339" y="967"/>
                </a:cubicBezTo>
                <a:cubicBezTo>
                  <a:pt x="338" y="967"/>
                  <a:pt x="338" y="968"/>
                  <a:pt x="337" y="968"/>
                </a:cubicBezTo>
                <a:cubicBezTo>
                  <a:pt x="337" y="968"/>
                  <a:pt x="337" y="968"/>
                  <a:pt x="337" y="968"/>
                </a:cubicBezTo>
                <a:cubicBezTo>
                  <a:pt x="337" y="968"/>
                  <a:pt x="336" y="968"/>
                  <a:pt x="336" y="968"/>
                </a:cubicBezTo>
                <a:close/>
                <a:moveTo>
                  <a:pt x="277" y="960"/>
                </a:moveTo>
                <a:cubicBezTo>
                  <a:pt x="277" y="959"/>
                  <a:pt x="277" y="958"/>
                  <a:pt x="278" y="957"/>
                </a:cubicBezTo>
                <a:cubicBezTo>
                  <a:pt x="278" y="957"/>
                  <a:pt x="278" y="957"/>
                  <a:pt x="278" y="957"/>
                </a:cubicBezTo>
                <a:cubicBezTo>
                  <a:pt x="279" y="957"/>
                  <a:pt x="281" y="957"/>
                  <a:pt x="281" y="958"/>
                </a:cubicBezTo>
                <a:cubicBezTo>
                  <a:pt x="281" y="958"/>
                  <a:pt x="281" y="958"/>
                  <a:pt x="281" y="958"/>
                </a:cubicBezTo>
                <a:cubicBezTo>
                  <a:pt x="281" y="959"/>
                  <a:pt x="281" y="961"/>
                  <a:pt x="280" y="961"/>
                </a:cubicBezTo>
                <a:cubicBezTo>
                  <a:pt x="280" y="961"/>
                  <a:pt x="280" y="961"/>
                  <a:pt x="280" y="961"/>
                </a:cubicBezTo>
                <a:cubicBezTo>
                  <a:pt x="279" y="961"/>
                  <a:pt x="279" y="961"/>
                  <a:pt x="279" y="961"/>
                </a:cubicBezTo>
                <a:cubicBezTo>
                  <a:pt x="279" y="961"/>
                  <a:pt x="279" y="961"/>
                  <a:pt x="279" y="961"/>
                </a:cubicBezTo>
                <a:cubicBezTo>
                  <a:pt x="278" y="961"/>
                  <a:pt x="277" y="961"/>
                  <a:pt x="277" y="960"/>
                </a:cubicBezTo>
                <a:close/>
                <a:moveTo>
                  <a:pt x="340" y="957"/>
                </a:moveTo>
                <a:cubicBezTo>
                  <a:pt x="339" y="956"/>
                  <a:pt x="338" y="955"/>
                  <a:pt x="339" y="954"/>
                </a:cubicBezTo>
                <a:cubicBezTo>
                  <a:pt x="339" y="954"/>
                  <a:pt x="339" y="954"/>
                  <a:pt x="339" y="954"/>
                </a:cubicBezTo>
                <a:cubicBezTo>
                  <a:pt x="339" y="953"/>
                  <a:pt x="340" y="952"/>
                  <a:pt x="341" y="953"/>
                </a:cubicBezTo>
                <a:cubicBezTo>
                  <a:pt x="341" y="953"/>
                  <a:pt x="341" y="953"/>
                  <a:pt x="341" y="953"/>
                </a:cubicBezTo>
                <a:cubicBezTo>
                  <a:pt x="342" y="953"/>
                  <a:pt x="343" y="954"/>
                  <a:pt x="342" y="955"/>
                </a:cubicBezTo>
                <a:cubicBezTo>
                  <a:pt x="342" y="955"/>
                  <a:pt x="342" y="955"/>
                  <a:pt x="342" y="955"/>
                </a:cubicBezTo>
                <a:cubicBezTo>
                  <a:pt x="342" y="956"/>
                  <a:pt x="341" y="957"/>
                  <a:pt x="341" y="957"/>
                </a:cubicBezTo>
                <a:cubicBezTo>
                  <a:pt x="341" y="957"/>
                  <a:pt x="341" y="957"/>
                  <a:pt x="341" y="957"/>
                </a:cubicBezTo>
                <a:cubicBezTo>
                  <a:pt x="340" y="957"/>
                  <a:pt x="340" y="957"/>
                  <a:pt x="340" y="957"/>
                </a:cubicBezTo>
                <a:close/>
                <a:moveTo>
                  <a:pt x="273" y="948"/>
                </a:moveTo>
                <a:cubicBezTo>
                  <a:pt x="273" y="947"/>
                  <a:pt x="274" y="946"/>
                  <a:pt x="275" y="946"/>
                </a:cubicBezTo>
                <a:cubicBezTo>
                  <a:pt x="275" y="946"/>
                  <a:pt x="275" y="946"/>
                  <a:pt x="275" y="946"/>
                </a:cubicBezTo>
                <a:cubicBezTo>
                  <a:pt x="276" y="945"/>
                  <a:pt x="277" y="946"/>
                  <a:pt x="277" y="947"/>
                </a:cubicBezTo>
                <a:cubicBezTo>
                  <a:pt x="277" y="947"/>
                  <a:pt x="277" y="947"/>
                  <a:pt x="277" y="947"/>
                </a:cubicBezTo>
                <a:cubicBezTo>
                  <a:pt x="278" y="948"/>
                  <a:pt x="277" y="949"/>
                  <a:pt x="276" y="950"/>
                </a:cubicBezTo>
                <a:cubicBezTo>
                  <a:pt x="276" y="950"/>
                  <a:pt x="276" y="950"/>
                  <a:pt x="276" y="950"/>
                </a:cubicBezTo>
                <a:cubicBezTo>
                  <a:pt x="276" y="950"/>
                  <a:pt x="276" y="950"/>
                  <a:pt x="275" y="950"/>
                </a:cubicBezTo>
                <a:cubicBezTo>
                  <a:pt x="275" y="950"/>
                  <a:pt x="275" y="950"/>
                  <a:pt x="275" y="950"/>
                </a:cubicBezTo>
                <a:cubicBezTo>
                  <a:pt x="274" y="950"/>
                  <a:pt x="274" y="949"/>
                  <a:pt x="273" y="948"/>
                </a:cubicBezTo>
                <a:close/>
                <a:moveTo>
                  <a:pt x="344" y="945"/>
                </a:moveTo>
                <a:cubicBezTo>
                  <a:pt x="343" y="945"/>
                  <a:pt x="342" y="944"/>
                  <a:pt x="342" y="943"/>
                </a:cubicBezTo>
                <a:cubicBezTo>
                  <a:pt x="342" y="943"/>
                  <a:pt x="342" y="943"/>
                  <a:pt x="342" y="943"/>
                </a:cubicBezTo>
                <a:cubicBezTo>
                  <a:pt x="343" y="942"/>
                  <a:pt x="344" y="941"/>
                  <a:pt x="345" y="941"/>
                </a:cubicBezTo>
                <a:cubicBezTo>
                  <a:pt x="345" y="941"/>
                  <a:pt x="345" y="941"/>
                  <a:pt x="345" y="941"/>
                </a:cubicBezTo>
                <a:cubicBezTo>
                  <a:pt x="346" y="942"/>
                  <a:pt x="347" y="943"/>
                  <a:pt x="346" y="944"/>
                </a:cubicBezTo>
                <a:cubicBezTo>
                  <a:pt x="346" y="944"/>
                  <a:pt x="346" y="944"/>
                  <a:pt x="346" y="944"/>
                </a:cubicBezTo>
                <a:cubicBezTo>
                  <a:pt x="346" y="945"/>
                  <a:pt x="345" y="945"/>
                  <a:pt x="344" y="945"/>
                </a:cubicBezTo>
                <a:cubicBezTo>
                  <a:pt x="344" y="945"/>
                  <a:pt x="344" y="945"/>
                  <a:pt x="344" y="945"/>
                </a:cubicBezTo>
                <a:cubicBezTo>
                  <a:pt x="344" y="945"/>
                  <a:pt x="344" y="945"/>
                  <a:pt x="344" y="945"/>
                </a:cubicBezTo>
                <a:close/>
                <a:moveTo>
                  <a:pt x="270" y="937"/>
                </a:moveTo>
                <a:cubicBezTo>
                  <a:pt x="269" y="936"/>
                  <a:pt x="270" y="935"/>
                  <a:pt x="271" y="934"/>
                </a:cubicBezTo>
                <a:cubicBezTo>
                  <a:pt x="271" y="934"/>
                  <a:pt x="271" y="934"/>
                  <a:pt x="271" y="934"/>
                </a:cubicBezTo>
                <a:cubicBezTo>
                  <a:pt x="272" y="934"/>
                  <a:pt x="273" y="935"/>
                  <a:pt x="273" y="936"/>
                </a:cubicBezTo>
                <a:cubicBezTo>
                  <a:pt x="273" y="936"/>
                  <a:pt x="273" y="936"/>
                  <a:pt x="273" y="936"/>
                </a:cubicBezTo>
                <a:cubicBezTo>
                  <a:pt x="274" y="937"/>
                  <a:pt x="273" y="938"/>
                  <a:pt x="272" y="938"/>
                </a:cubicBezTo>
                <a:cubicBezTo>
                  <a:pt x="272" y="938"/>
                  <a:pt x="272" y="938"/>
                  <a:pt x="272" y="938"/>
                </a:cubicBezTo>
                <a:cubicBezTo>
                  <a:pt x="272" y="938"/>
                  <a:pt x="272" y="938"/>
                  <a:pt x="272" y="938"/>
                </a:cubicBezTo>
                <a:cubicBezTo>
                  <a:pt x="272" y="938"/>
                  <a:pt x="272" y="938"/>
                  <a:pt x="272" y="938"/>
                </a:cubicBezTo>
                <a:cubicBezTo>
                  <a:pt x="271" y="938"/>
                  <a:pt x="270" y="938"/>
                  <a:pt x="270" y="937"/>
                </a:cubicBezTo>
                <a:close/>
                <a:moveTo>
                  <a:pt x="347" y="934"/>
                </a:moveTo>
                <a:cubicBezTo>
                  <a:pt x="346" y="933"/>
                  <a:pt x="346" y="932"/>
                  <a:pt x="346" y="931"/>
                </a:cubicBezTo>
                <a:cubicBezTo>
                  <a:pt x="346" y="931"/>
                  <a:pt x="346" y="931"/>
                  <a:pt x="346" y="931"/>
                </a:cubicBezTo>
                <a:cubicBezTo>
                  <a:pt x="347" y="930"/>
                  <a:pt x="348" y="930"/>
                  <a:pt x="349" y="930"/>
                </a:cubicBezTo>
                <a:cubicBezTo>
                  <a:pt x="349" y="930"/>
                  <a:pt x="349" y="930"/>
                  <a:pt x="349" y="930"/>
                </a:cubicBezTo>
                <a:cubicBezTo>
                  <a:pt x="350" y="930"/>
                  <a:pt x="350" y="931"/>
                  <a:pt x="350" y="932"/>
                </a:cubicBezTo>
                <a:cubicBezTo>
                  <a:pt x="350" y="932"/>
                  <a:pt x="350" y="932"/>
                  <a:pt x="350" y="932"/>
                </a:cubicBezTo>
                <a:cubicBezTo>
                  <a:pt x="350" y="933"/>
                  <a:pt x="349" y="934"/>
                  <a:pt x="348" y="934"/>
                </a:cubicBezTo>
                <a:cubicBezTo>
                  <a:pt x="348" y="934"/>
                  <a:pt x="348" y="934"/>
                  <a:pt x="348" y="934"/>
                </a:cubicBezTo>
                <a:cubicBezTo>
                  <a:pt x="348" y="934"/>
                  <a:pt x="348" y="934"/>
                  <a:pt x="347" y="934"/>
                </a:cubicBezTo>
                <a:close/>
                <a:moveTo>
                  <a:pt x="266" y="926"/>
                </a:moveTo>
                <a:cubicBezTo>
                  <a:pt x="265" y="924"/>
                  <a:pt x="266" y="923"/>
                  <a:pt x="267" y="923"/>
                </a:cubicBezTo>
                <a:cubicBezTo>
                  <a:pt x="267" y="923"/>
                  <a:pt x="267" y="923"/>
                  <a:pt x="267" y="923"/>
                </a:cubicBezTo>
                <a:cubicBezTo>
                  <a:pt x="268" y="923"/>
                  <a:pt x="269" y="923"/>
                  <a:pt x="270" y="924"/>
                </a:cubicBezTo>
                <a:cubicBezTo>
                  <a:pt x="270" y="924"/>
                  <a:pt x="270" y="924"/>
                  <a:pt x="270" y="924"/>
                </a:cubicBezTo>
                <a:cubicBezTo>
                  <a:pt x="270" y="925"/>
                  <a:pt x="269" y="926"/>
                  <a:pt x="268" y="927"/>
                </a:cubicBezTo>
                <a:cubicBezTo>
                  <a:pt x="268" y="927"/>
                  <a:pt x="268" y="927"/>
                  <a:pt x="268" y="927"/>
                </a:cubicBezTo>
                <a:cubicBezTo>
                  <a:pt x="268" y="927"/>
                  <a:pt x="268" y="927"/>
                  <a:pt x="268" y="927"/>
                </a:cubicBezTo>
                <a:cubicBezTo>
                  <a:pt x="268" y="927"/>
                  <a:pt x="268" y="927"/>
                  <a:pt x="268" y="927"/>
                </a:cubicBezTo>
                <a:cubicBezTo>
                  <a:pt x="267" y="927"/>
                  <a:pt x="266" y="926"/>
                  <a:pt x="266" y="926"/>
                </a:cubicBezTo>
                <a:close/>
                <a:moveTo>
                  <a:pt x="351" y="922"/>
                </a:moveTo>
                <a:cubicBezTo>
                  <a:pt x="350" y="922"/>
                  <a:pt x="350" y="921"/>
                  <a:pt x="350" y="920"/>
                </a:cubicBezTo>
                <a:cubicBezTo>
                  <a:pt x="350" y="920"/>
                  <a:pt x="350" y="920"/>
                  <a:pt x="350" y="920"/>
                </a:cubicBezTo>
                <a:cubicBezTo>
                  <a:pt x="350" y="919"/>
                  <a:pt x="351" y="918"/>
                  <a:pt x="353" y="919"/>
                </a:cubicBezTo>
                <a:cubicBezTo>
                  <a:pt x="353" y="919"/>
                  <a:pt x="353" y="919"/>
                  <a:pt x="353" y="919"/>
                </a:cubicBezTo>
                <a:cubicBezTo>
                  <a:pt x="354" y="919"/>
                  <a:pt x="354" y="920"/>
                  <a:pt x="354" y="921"/>
                </a:cubicBezTo>
                <a:cubicBezTo>
                  <a:pt x="354" y="921"/>
                  <a:pt x="354" y="921"/>
                  <a:pt x="354" y="921"/>
                </a:cubicBezTo>
                <a:cubicBezTo>
                  <a:pt x="354" y="922"/>
                  <a:pt x="353" y="922"/>
                  <a:pt x="352" y="922"/>
                </a:cubicBezTo>
                <a:cubicBezTo>
                  <a:pt x="352" y="922"/>
                  <a:pt x="352" y="922"/>
                  <a:pt x="352" y="922"/>
                </a:cubicBezTo>
                <a:cubicBezTo>
                  <a:pt x="352" y="922"/>
                  <a:pt x="351" y="922"/>
                  <a:pt x="351" y="922"/>
                </a:cubicBezTo>
                <a:close/>
                <a:moveTo>
                  <a:pt x="262" y="914"/>
                </a:moveTo>
                <a:cubicBezTo>
                  <a:pt x="262" y="913"/>
                  <a:pt x="262" y="912"/>
                  <a:pt x="263" y="912"/>
                </a:cubicBezTo>
                <a:cubicBezTo>
                  <a:pt x="263" y="912"/>
                  <a:pt x="263" y="912"/>
                  <a:pt x="263" y="912"/>
                </a:cubicBezTo>
                <a:cubicBezTo>
                  <a:pt x="264" y="911"/>
                  <a:pt x="265" y="912"/>
                  <a:pt x="266" y="913"/>
                </a:cubicBezTo>
                <a:cubicBezTo>
                  <a:pt x="266" y="913"/>
                  <a:pt x="266" y="913"/>
                  <a:pt x="266" y="913"/>
                </a:cubicBezTo>
                <a:cubicBezTo>
                  <a:pt x="266" y="914"/>
                  <a:pt x="266" y="915"/>
                  <a:pt x="265" y="915"/>
                </a:cubicBezTo>
                <a:cubicBezTo>
                  <a:pt x="265" y="915"/>
                  <a:pt x="265" y="915"/>
                  <a:pt x="265" y="915"/>
                </a:cubicBezTo>
                <a:cubicBezTo>
                  <a:pt x="264" y="915"/>
                  <a:pt x="264" y="916"/>
                  <a:pt x="264" y="916"/>
                </a:cubicBezTo>
                <a:cubicBezTo>
                  <a:pt x="264" y="916"/>
                  <a:pt x="264" y="916"/>
                  <a:pt x="264" y="916"/>
                </a:cubicBezTo>
                <a:cubicBezTo>
                  <a:pt x="263" y="916"/>
                  <a:pt x="262" y="915"/>
                  <a:pt x="262" y="914"/>
                </a:cubicBezTo>
                <a:close/>
                <a:moveTo>
                  <a:pt x="355" y="911"/>
                </a:moveTo>
                <a:cubicBezTo>
                  <a:pt x="354" y="911"/>
                  <a:pt x="353" y="909"/>
                  <a:pt x="354" y="908"/>
                </a:cubicBezTo>
                <a:cubicBezTo>
                  <a:pt x="354" y="908"/>
                  <a:pt x="354" y="908"/>
                  <a:pt x="354" y="908"/>
                </a:cubicBezTo>
                <a:cubicBezTo>
                  <a:pt x="354" y="907"/>
                  <a:pt x="355" y="907"/>
                  <a:pt x="356" y="907"/>
                </a:cubicBezTo>
                <a:cubicBezTo>
                  <a:pt x="356" y="907"/>
                  <a:pt x="356" y="907"/>
                  <a:pt x="356" y="907"/>
                </a:cubicBezTo>
                <a:cubicBezTo>
                  <a:pt x="357" y="908"/>
                  <a:pt x="358" y="909"/>
                  <a:pt x="358" y="910"/>
                </a:cubicBezTo>
                <a:cubicBezTo>
                  <a:pt x="358" y="910"/>
                  <a:pt x="358" y="910"/>
                  <a:pt x="358" y="910"/>
                </a:cubicBezTo>
                <a:cubicBezTo>
                  <a:pt x="357" y="911"/>
                  <a:pt x="357" y="911"/>
                  <a:pt x="356" y="911"/>
                </a:cubicBezTo>
                <a:cubicBezTo>
                  <a:pt x="356" y="911"/>
                  <a:pt x="356" y="911"/>
                  <a:pt x="356" y="911"/>
                </a:cubicBezTo>
                <a:cubicBezTo>
                  <a:pt x="355" y="911"/>
                  <a:pt x="355" y="911"/>
                  <a:pt x="355" y="911"/>
                </a:cubicBezTo>
                <a:close/>
                <a:moveTo>
                  <a:pt x="258" y="903"/>
                </a:moveTo>
                <a:cubicBezTo>
                  <a:pt x="258" y="902"/>
                  <a:pt x="258" y="901"/>
                  <a:pt x="260" y="900"/>
                </a:cubicBezTo>
                <a:cubicBezTo>
                  <a:pt x="260" y="900"/>
                  <a:pt x="260" y="900"/>
                  <a:pt x="260" y="900"/>
                </a:cubicBezTo>
                <a:cubicBezTo>
                  <a:pt x="261" y="900"/>
                  <a:pt x="262" y="900"/>
                  <a:pt x="262" y="901"/>
                </a:cubicBezTo>
                <a:cubicBezTo>
                  <a:pt x="262" y="901"/>
                  <a:pt x="262" y="901"/>
                  <a:pt x="262" y="901"/>
                </a:cubicBezTo>
                <a:cubicBezTo>
                  <a:pt x="262" y="903"/>
                  <a:pt x="262" y="904"/>
                  <a:pt x="261" y="904"/>
                </a:cubicBezTo>
                <a:cubicBezTo>
                  <a:pt x="261" y="904"/>
                  <a:pt x="261" y="904"/>
                  <a:pt x="261" y="904"/>
                </a:cubicBezTo>
                <a:cubicBezTo>
                  <a:pt x="261" y="904"/>
                  <a:pt x="260" y="904"/>
                  <a:pt x="260" y="904"/>
                </a:cubicBezTo>
                <a:cubicBezTo>
                  <a:pt x="260" y="904"/>
                  <a:pt x="260" y="904"/>
                  <a:pt x="260" y="904"/>
                </a:cubicBezTo>
                <a:cubicBezTo>
                  <a:pt x="259" y="904"/>
                  <a:pt x="259" y="904"/>
                  <a:pt x="258" y="903"/>
                </a:cubicBezTo>
                <a:close/>
                <a:moveTo>
                  <a:pt x="359" y="900"/>
                </a:moveTo>
                <a:cubicBezTo>
                  <a:pt x="358" y="899"/>
                  <a:pt x="357" y="898"/>
                  <a:pt x="358" y="897"/>
                </a:cubicBezTo>
                <a:cubicBezTo>
                  <a:pt x="358" y="897"/>
                  <a:pt x="358" y="897"/>
                  <a:pt x="358" y="897"/>
                </a:cubicBezTo>
                <a:cubicBezTo>
                  <a:pt x="358" y="896"/>
                  <a:pt x="359" y="895"/>
                  <a:pt x="360" y="896"/>
                </a:cubicBezTo>
                <a:cubicBezTo>
                  <a:pt x="360" y="896"/>
                  <a:pt x="360" y="896"/>
                  <a:pt x="360" y="896"/>
                </a:cubicBezTo>
                <a:cubicBezTo>
                  <a:pt x="361" y="896"/>
                  <a:pt x="362" y="897"/>
                  <a:pt x="361" y="898"/>
                </a:cubicBezTo>
                <a:cubicBezTo>
                  <a:pt x="361" y="898"/>
                  <a:pt x="361" y="898"/>
                  <a:pt x="361" y="898"/>
                </a:cubicBezTo>
                <a:cubicBezTo>
                  <a:pt x="361" y="899"/>
                  <a:pt x="360" y="900"/>
                  <a:pt x="359" y="900"/>
                </a:cubicBezTo>
                <a:cubicBezTo>
                  <a:pt x="359" y="900"/>
                  <a:pt x="359" y="900"/>
                  <a:pt x="359" y="900"/>
                </a:cubicBezTo>
                <a:cubicBezTo>
                  <a:pt x="359" y="900"/>
                  <a:pt x="359" y="900"/>
                  <a:pt x="359" y="900"/>
                </a:cubicBezTo>
                <a:close/>
                <a:moveTo>
                  <a:pt x="254" y="891"/>
                </a:moveTo>
                <a:cubicBezTo>
                  <a:pt x="254" y="890"/>
                  <a:pt x="255" y="889"/>
                  <a:pt x="256" y="889"/>
                </a:cubicBezTo>
                <a:cubicBezTo>
                  <a:pt x="256" y="889"/>
                  <a:pt x="256" y="889"/>
                  <a:pt x="256" y="889"/>
                </a:cubicBezTo>
                <a:cubicBezTo>
                  <a:pt x="257" y="888"/>
                  <a:pt x="258" y="889"/>
                  <a:pt x="258" y="890"/>
                </a:cubicBezTo>
                <a:cubicBezTo>
                  <a:pt x="258" y="890"/>
                  <a:pt x="258" y="890"/>
                  <a:pt x="258" y="890"/>
                </a:cubicBezTo>
                <a:cubicBezTo>
                  <a:pt x="259" y="891"/>
                  <a:pt x="258" y="892"/>
                  <a:pt x="257" y="893"/>
                </a:cubicBezTo>
                <a:cubicBezTo>
                  <a:pt x="257" y="893"/>
                  <a:pt x="257" y="893"/>
                  <a:pt x="257" y="893"/>
                </a:cubicBezTo>
                <a:cubicBezTo>
                  <a:pt x="257" y="893"/>
                  <a:pt x="257" y="893"/>
                  <a:pt x="256" y="893"/>
                </a:cubicBezTo>
                <a:cubicBezTo>
                  <a:pt x="256" y="893"/>
                  <a:pt x="256" y="893"/>
                  <a:pt x="256" y="893"/>
                </a:cubicBezTo>
                <a:cubicBezTo>
                  <a:pt x="256" y="893"/>
                  <a:pt x="255" y="892"/>
                  <a:pt x="254" y="891"/>
                </a:cubicBezTo>
                <a:close/>
                <a:moveTo>
                  <a:pt x="363" y="888"/>
                </a:moveTo>
                <a:cubicBezTo>
                  <a:pt x="362" y="888"/>
                  <a:pt x="361" y="887"/>
                  <a:pt x="361" y="886"/>
                </a:cubicBezTo>
                <a:cubicBezTo>
                  <a:pt x="361" y="886"/>
                  <a:pt x="361" y="886"/>
                  <a:pt x="361" y="886"/>
                </a:cubicBezTo>
                <a:cubicBezTo>
                  <a:pt x="362" y="885"/>
                  <a:pt x="363" y="884"/>
                  <a:pt x="364" y="884"/>
                </a:cubicBezTo>
                <a:cubicBezTo>
                  <a:pt x="364" y="884"/>
                  <a:pt x="364" y="884"/>
                  <a:pt x="364" y="884"/>
                </a:cubicBezTo>
                <a:cubicBezTo>
                  <a:pt x="365" y="885"/>
                  <a:pt x="366" y="886"/>
                  <a:pt x="365" y="887"/>
                </a:cubicBezTo>
                <a:cubicBezTo>
                  <a:pt x="365" y="887"/>
                  <a:pt x="365" y="887"/>
                  <a:pt x="365" y="887"/>
                </a:cubicBezTo>
                <a:cubicBezTo>
                  <a:pt x="365" y="888"/>
                  <a:pt x="364" y="888"/>
                  <a:pt x="363" y="888"/>
                </a:cubicBezTo>
                <a:cubicBezTo>
                  <a:pt x="363" y="888"/>
                  <a:pt x="363" y="888"/>
                  <a:pt x="363" y="888"/>
                </a:cubicBezTo>
                <a:cubicBezTo>
                  <a:pt x="363" y="888"/>
                  <a:pt x="363" y="888"/>
                  <a:pt x="363" y="888"/>
                </a:cubicBezTo>
                <a:close/>
                <a:moveTo>
                  <a:pt x="251" y="880"/>
                </a:moveTo>
                <a:cubicBezTo>
                  <a:pt x="250" y="879"/>
                  <a:pt x="251" y="878"/>
                  <a:pt x="252" y="877"/>
                </a:cubicBezTo>
                <a:cubicBezTo>
                  <a:pt x="252" y="877"/>
                  <a:pt x="252" y="877"/>
                  <a:pt x="252" y="877"/>
                </a:cubicBezTo>
                <a:cubicBezTo>
                  <a:pt x="253" y="877"/>
                  <a:pt x="254" y="878"/>
                  <a:pt x="254" y="879"/>
                </a:cubicBezTo>
                <a:cubicBezTo>
                  <a:pt x="254" y="879"/>
                  <a:pt x="254" y="879"/>
                  <a:pt x="254" y="879"/>
                </a:cubicBezTo>
                <a:cubicBezTo>
                  <a:pt x="255" y="880"/>
                  <a:pt x="254" y="881"/>
                  <a:pt x="253" y="881"/>
                </a:cubicBezTo>
                <a:cubicBezTo>
                  <a:pt x="253" y="881"/>
                  <a:pt x="253" y="881"/>
                  <a:pt x="253" y="881"/>
                </a:cubicBezTo>
                <a:cubicBezTo>
                  <a:pt x="253" y="881"/>
                  <a:pt x="253" y="881"/>
                  <a:pt x="253" y="881"/>
                </a:cubicBezTo>
                <a:cubicBezTo>
                  <a:pt x="253" y="881"/>
                  <a:pt x="253" y="881"/>
                  <a:pt x="253" y="881"/>
                </a:cubicBezTo>
                <a:cubicBezTo>
                  <a:pt x="252" y="881"/>
                  <a:pt x="251" y="881"/>
                  <a:pt x="251" y="880"/>
                </a:cubicBezTo>
                <a:close/>
                <a:moveTo>
                  <a:pt x="366" y="877"/>
                </a:moveTo>
                <a:cubicBezTo>
                  <a:pt x="365" y="876"/>
                  <a:pt x="365" y="875"/>
                  <a:pt x="365" y="874"/>
                </a:cubicBezTo>
                <a:cubicBezTo>
                  <a:pt x="365" y="874"/>
                  <a:pt x="365" y="874"/>
                  <a:pt x="365" y="874"/>
                </a:cubicBezTo>
                <a:cubicBezTo>
                  <a:pt x="366" y="873"/>
                  <a:pt x="367" y="873"/>
                  <a:pt x="368" y="873"/>
                </a:cubicBezTo>
                <a:cubicBezTo>
                  <a:pt x="368" y="873"/>
                  <a:pt x="368" y="873"/>
                  <a:pt x="368" y="873"/>
                </a:cubicBezTo>
                <a:cubicBezTo>
                  <a:pt x="369" y="873"/>
                  <a:pt x="369" y="875"/>
                  <a:pt x="369" y="876"/>
                </a:cubicBezTo>
                <a:cubicBezTo>
                  <a:pt x="369" y="876"/>
                  <a:pt x="369" y="876"/>
                  <a:pt x="369" y="876"/>
                </a:cubicBezTo>
                <a:cubicBezTo>
                  <a:pt x="369" y="876"/>
                  <a:pt x="368" y="877"/>
                  <a:pt x="367" y="877"/>
                </a:cubicBezTo>
                <a:cubicBezTo>
                  <a:pt x="367" y="877"/>
                  <a:pt x="367" y="877"/>
                  <a:pt x="367" y="877"/>
                </a:cubicBezTo>
                <a:cubicBezTo>
                  <a:pt x="367" y="877"/>
                  <a:pt x="367" y="877"/>
                  <a:pt x="366" y="877"/>
                </a:cubicBezTo>
                <a:close/>
                <a:moveTo>
                  <a:pt x="247" y="869"/>
                </a:moveTo>
                <a:cubicBezTo>
                  <a:pt x="247" y="868"/>
                  <a:pt x="247" y="866"/>
                  <a:pt x="248" y="866"/>
                </a:cubicBezTo>
                <a:cubicBezTo>
                  <a:pt x="248" y="866"/>
                  <a:pt x="248" y="866"/>
                  <a:pt x="248" y="866"/>
                </a:cubicBezTo>
                <a:cubicBezTo>
                  <a:pt x="249" y="866"/>
                  <a:pt x="250" y="866"/>
                  <a:pt x="251" y="867"/>
                </a:cubicBezTo>
                <a:cubicBezTo>
                  <a:pt x="251" y="867"/>
                  <a:pt x="251" y="867"/>
                  <a:pt x="251" y="867"/>
                </a:cubicBezTo>
                <a:cubicBezTo>
                  <a:pt x="251" y="868"/>
                  <a:pt x="250" y="870"/>
                  <a:pt x="249" y="870"/>
                </a:cubicBezTo>
                <a:cubicBezTo>
                  <a:pt x="249" y="870"/>
                  <a:pt x="249" y="870"/>
                  <a:pt x="249" y="870"/>
                </a:cubicBezTo>
                <a:cubicBezTo>
                  <a:pt x="249" y="870"/>
                  <a:pt x="249" y="870"/>
                  <a:pt x="249" y="870"/>
                </a:cubicBezTo>
                <a:cubicBezTo>
                  <a:pt x="249" y="870"/>
                  <a:pt x="249" y="870"/>
                  <a:pt x="249" y="870"/>
                </a:cubicBezTo>
                <a:cubicBezTo>
                  <a:pt x="248" y="870"/>
                  <a:pt x="247" y="869"/>
                  <a:pt x="247" y="869"/>
                </a:cubicBezTo>
                <a:close/>
                <a:moveTo>
                  <a:pt x="370" y="865"/>
                </a:moveTo>
                <a:cubicBezTo>
                  <a:pt x="369" y="865"/>
                  <a:pt x="369" y="864"/>
                  <a:pt x="369" y="863"/>
                </a:cubicBezTo>
                <a:cubicBezTo>
                  <a:pt x="369" y="863"/>
                  <a:pt x="369" y="863"/>
                  <a:pt x="369" y="863"/>
                </a:cubicBezTo>
                <a:cubicBezTo>
                  <a:pt x="369" y="862"/>
                  <a:pt x="370" y="861"/>
                  <a:pt x="371" y="862"/>
                </a:cubicBezTo>
                <a:cubicBezTo>
                  <a:pt x="371" y="862"/>
                  <a:pt x="371" y="862"/>
                  <a:pt x="371" y="862"/>
                </a:cubicBezTo>
                <a:cubicBezTo>
                  <a:pt x="373" y="862"/>
                  <a:pt x="373" y="863"/>
                  <a:pt x="373" y="864"/>
                </a:cubicBezTo>
                <a:cubicBezTo>
                  <a:pt x="373" y="864"/>
                  <a:pt x="373" y="864"/>
                  <a:pt x="373" y="864"/>
                </a:cubicBezTo>
                <a:cubicBezTo>
                  <a:pt x="372" y="865"/>
                  <a:pt x="372" y="866"/>
                  <a:pt x="371" y="866"/>
                </a:cubicBezTo>
                <a:cubicBezTo>
                  <a:pt x="371" y="866"/>
                  <a:pt x="371" y="866"/>
                  <a:pt x="371" y="866"/>
                </a:cubicBezTo>
                <a:cubicBezTo>
                  <a:pt x="371" y="866"/>
                  <a:pt x="370" y="865"/>
                  <a:pt x="370" y="865"/>
                </a:cubicBezTo>
                <a:close/>
                <a:moveTo>
                  <a:pt x="243" y="857"/>
                </a:moveTo>
                <a:cubicBezTo>
                  <a:pt x="243" y="856"/>
                  <a:pt x="243" y="855"/>
                  <a:pt x="244" y="855"/>
                </a:cubicBezTo>
                <a:cubicBezTo>
                  <a:pt x="244" y="855"/>
                  <a:pt x="244" y="855"/>
                  <a:pt x="244" y="855"/>
                </a:cubicBezTo>
                <a:cubicBezTo>
                  <a:pt x="245" y="854"/>
                  <a:pt x="247" y="855"/>
                  <a:pt x="247" y="856"/>
                </a:cubicBezTo>
                <a:cubicBezTo>
                  <a:pt x="247" y="856"/>
                  <a:pt x="247" y="856"/>
                  <a:pt x="247" y="856"/>
                </a:cubicBezTo>
                <a:cubicBezTo>
                  <a:pt x="247" y="857"/>
                  <a:pt x="247" y="858"/>
                  <a:pt x="246" y="858"/>
                </a:cubicBezTo>
                <a:cubicBezTo>
                  <a:pt x="246" y="858"/>
                  <a:pt x="246" y="858"/>
                  <a:pt x="246" y="858"/>
                </a:cubicBezTo>
                <a:cubicBezTo>
                  <a:pt x="245" y="859"/>
                  <a:pt x="245" y="859"/>
                  <a:pt x="245" y="859"/>
                </a:cubicBezTo>
                <a:cubicBezTo>
                  <a:pt x="245" y="859"/>
                  <a:pt x="245" y="859"/>
                  <a:pt x="245" y="859"/>
                </a:cubicBezTo>
                <a:cubicBezTo>
                  <a:pt x="244" y="859"/>
                  <a:pt x="243" y="858"/>
                  <a:pt x="243" y="857"/>
                </a:cubicBezTo>
                <a:close/>
                <a:moveTo>
                  <a:pt x="374" y="854"/>
                </a:moveTo>
                <a:cubicBezTo>
                  <a:pt x="373" y="854"/>
                  <a:pt x="372" y="853"/>
                  <a:pt x="373" y="852"/>
                </a:cubicBezTo>
                <a:cubicBezTo>
                  <a:pt x="373" y="852"/>
                  <a:pt x="373" y="852"/>
                  <a:pt x="373" y="852"/>
                </a:cubicBezTo>
                <a:cubicBezTo>
                  <a:pt x="373" y="850"/>
                  <a:pt x="374" y="850"/>
                  <a:pt x="375" y="850"/>
                </a:cubicBezTo>
                <a:cubicBezTo>
                  <a:pt x="375" y="850"/>
                  <a:pt x="375" y="850"/>
                  <a:pt x="375" y="850"/>
                </a:cubicBezTo>
                <a:cubicBezTo>
                  <a:pt x="376" y="851"/>
                  <a:pt x="377" y="852"/>
                  <a:pt x="377" y="853"/>
                </a:cubicBezTo>
                <a:cubicBezTo>
                  <a:pt x="377" y="853"/>
                  <a:pt x="377" y="853"/>
                  <a:pt x="377" y="853"/>
                </a:cubicBezTo>
                <a:cubicBezTo>
                  <a:pt x="376" y="854"/>
                  <a:pt x="375" y="854"/>
                  <a:pt x="375" y="854"/>
                </a:cubicBezTo>
                <a:cubicBezTo>
                  <a:pt x="375" y="854"/>
                  <a:pt x="375" y="854"/>
                  <a:pt x="375" y="854"/>
                </a:cubicBezTo>
                <a:cubicBezTo>
                  <a:pt x="374" y="854"/>
                  <a:pt x="374" y="854"/>
                  <a:pt x="374" y="854"/>
                </a:cubicBezTo>
                <a:close/>
                <a:moveTo>
                  <a:pt x="239" y="846"/>
                </a:moveTo>
                <a:cubicBezTo>
                  <a:pt x="239" y="845"/>
                  <a:pt x="240" y="844"/>
                  <a:pt x="241" y="843"/>
                </a:cubicBezTo>
                <a:cubicBezTo>
                  <a:pt x="241" y="843"/>
                  <a:pt x="241" y="843"/>
                  <a:pt x="241" y="843"/>
                </a:cubicBezTo>
                <a:cubicBezTo>
                  <a:pt x="242" y="843"/>
                  <a:pt x="243" y="844"/>
                  <a:pt x="243" y="845"/>
                </a:cubicBezTo>
                <a:cubicBezTo>
                  <a:pt x="243" y="845"/>
                  <a:pt x="243" y="845"/>
                  <a:pt x="243" y="845"/>
                </a:cubicBezTo>
                <a:cubicBezTo>
                  <a:pt x="243" y="846"/>
                  <a:pt x="243" y="847"/>
                  <a:pt x="242" y="847"/>
                </a:cubicBezTo>
                <a:cubicBezTo>
                  <a:pt x="242" y="847"/>
                  <a:pt x="242" y="847"/>
                  <a:pt x="242" y="847"/>
                </a:cubicBezTo>
                <a:cubicBezTo>
                  <a:pt x="242" y="847"/>
                  <a:pt x="241" y="847"/>
                  <a:pt x="241" y="847"/>
                </a:cubicBezTo>
                <a:cubicBezTo>
                  <a:pt x="241" y="847"/>
                  <a:pt x="241" y="847"/>
                  <a:pt x="241" y="847"/>
                </a:cubicBezTo>
                <a:cubicBezTo>
                  <a:pt x="240" y="847"/>
                  <a:pt x="240" y="847"/>
                  <a:pt x="239" y="846"/>
                </a:cubicBezTo>
                <a:close/>
                <a:moveTo>
                  <a:pt x="378" y="843"/>
                </a:moveTo>
                <a:cubicBezTo>
                  <a:pt x="377" y="842"/>
                  <a:pt x="376" y="841"/>
                  <a:pt x="377" y="840"/>
                </a:cubicBezTo>
                <a:cubicBezTo>
                  <a:pt x="377" y="840"/>
                  <a:pt x="377" y="840"/>
                  <a:pt x="377" y="840"/>
                </a:cubicBezTo>
                <a:cubicBezTo>
                  <a:pt x="377" y="839"/>
                  <a:pt x="378" y="839"/>
                  <a:pt x="379" y="839"/>
                </a:cubicBezTo>
                <a:cubicBezTo>
                  <a:pt x="379" y="839"/>
                  <a:pt x="379" y="839"/>
                  <a:pt x="379" y="839"/>
                </a:cubicBezTo>
                <a:cubicBezTo>
                  <a:pt x="380" y="839"/>
                  <a:pt x="381" y="840"/>
                  <a:pt x="380" y="841"/>
                </a:cubicBezTo>
                <a:cubicBezTo>
                  <a:pt x="380" y="841"/>
                  <a:pt x="380" y="841"/>
                  <a:pt x="380" y="841"/>
                </a:cubicBezTo>
                <a:cubicBezTo>
                  <a:pt x="380" y="842"/>
                  <a:pt x="379" y="843"/>
                  <a:pt x="378" y="843"/>
                </a:cubicBezTo>
                <a:cubicBezTo>
                  <a:pt x="378" y="843"/>
                  <a:pt x="378" y="843"/>
                  <a:pt x="378" y="843"/>
                </a:cubicBezTo>
                <a:cubicBezTo>
                  <a:pt x="378" y="843"/>
                  <a:pt x="378" y="843"/>
                  <a:pt x="378" y="843"/>
                </a:cubicBezTo>
                <a:close/>
                <a:moveTo>
                  <a:pt x="236" y="834"/>
                </a:moveTo>
                <a:cubicBezTo>
                  <a:pt x="235" y="833"/>
                  <a:pt x="236" y="832"/>
                  <a:pt x="237" y="832"/>
                </a:cubicBezTo>
                <a:cubicBezTo>
                  <a:pt x="237" y="832"/>
                  <a:pt x="237" y="832"/>
                  <a:pt x="237" y="832"/>
                </a:cubicBezTo>
                <a:cubicBezTo>
                  <a:pt x="238" y="832"/>
                  <a:pt x="239" y="832"/>
                  <a:pt x="239" y="833"/>
                </a:cubicBezTo>
                <a:cubicBezTo>
                  <a:pt x="239" y="833"/>
                  <a:pt x="239" y="833"/>
                  <a:pt x="239" y="833"/>
                </a:cubicBezTo>
                <a:cubicBezTo>
                  <a:pt x="240" y="834"/>
                  <a:pt x="239" y="835"/>
                  <a:pt x="238" y="836"/>
                </a:cubicBezTo>
                <a:cubicBezTo>
                  <a:pt x="238" y="836"/>
                  <a:pt x="238" y="836"/>
                  <a:pt x="238" y="836"/>
                </a:cubicBezTo>
                <a:cubicBezTo>
                  <a:pt x="238" y="836"/>
                  <a:pt x="238" y="836"/>
                  <a:pt x="237" y="836"/>
                </a:cubicBezTo>
                <a:cubicBezTo>
                  <a:pt x="237" y="836"/>
                  <a:pt x="237" y="836"/>
                  <a:pt x="237" y="836"/>
                </a:cubicBezTo>
                <a:cubicBezTo>
                  <a:pt x="237" y="836"/>
                  <a:pt x="236" y="835"/>
                  <a:pt x="236" y="834"/>
                </a:cubicBezTo>
                <a:close/>
                <a:moveTo>
                  <a:pt x="382" y="831"/>
                </a:moveTo>
                <a:cubicBezTo>
                  <a:pt x="381" y="831"/>
                  <a:pt x="380" y="830"/>
                  <a:pt x="380" y="829"/>
                </a:cubicBezTo>
                <a:cubicBezTo>
                  <a:pt x="380" y="829"/>
                  <a:pt x="380" y="829"/>
                  <a:pt x="380" y="829"/>
                </a:cubicBezTo>
                <a:cubicBezTo>
                  <a:pt x="381" y="828"/>
                  <a:pt x="382" y="827"/>
                  <a:pt x="383" y="827"/>
                </a:cubicBezTo>
                <a:cubicBezTo>
                  <a:pt x="383" y="827"/>
                  <a:pt x="383" y="827"/>
                  <a:pt x="383" y="827"/>
                </a:cubicBezTo>
                <a:cubicBezTo>
                  <a:pt x="384" y="828"/>
                  <a:pt x="384" y="829"/>
                  <a:pt x="384" y="830"/>
                </a:cubicBezTo>
                <a:cubicBezTo>
                  <a:pt x="384" y="830"/>
                  <a:pt x="384" y="830"/>
                  <a:pt x="384" y="830"/>
                </a:cubicBezTo>
                <a:cubicBezTo>
                  <a:pt x="384" y="831"/>
                  <a:pt x="383" y="831"/>
                  <a:pt x="382" y="831"/>
                </a:cubicBezTo>
                <a:cubicBezTo>
                  <a:pt x="382" y="831"/>
                  <a:pt x="382" y="831"/>
                  <a:pt x="382" y="831"/>
                </a:cubicBezTo>
                <a:cubicBezTo>
                  <a:pt x="382" y="831"/>
                  <a:pt x="382" y="831"/>
                  <a:pt x="382" y="831"/>
                </a:cubicBezTo>
                <a:close/>
                <a:moveTo>
                  <a:pt x="232" y="823"/>
                </a:moveTo>
                <a:cubicBezTo>
                  <a:pt x="231" y="822"/>
                  <a:pt x="232" y="821"/>
                  <a:pt x="233" y="821"/>
                </a:cubicBezTo>
                <a:cubicBezTo>
                  <a:pt x="233" y="821"/>
                  <a:pt x="233" y="821"/>
                  <a:pt x="233" y="821"/>
                </a:cubicBezTo>
                <a:cubicBezTo>
                  <a:pt x="234" y="820"/>
                  <a:pt x="235" y="821"/>
                  <a:pt x="236" y="822"/>
                </a:cubicBezTo>
                <a:cubicBezTo>
                  <a:pt x="236" y="822"/>
                  <a:pt x="236" y="822"/>
                  <a:pt x="236" y="822"/>
                </a:cubicBezTo>
                <a:cubicBezTo>
                  <a:pt x="236" y="823"/>
                  <a:pt x="235" y="824"/>
                  <a:pt x="234" y="824"/>
                </a:cubicBezTo>
                <a:cubicBezTo>
                  <a:pt x="234" y="824"/>
                  <a:pt x="234" y="824"/>
                  <a:pt x="234" y="824"/>
                </a:cubicBezTo>
                <a:cubicBezTo>
                  <a:pt x="234" y="824"/>
                  <a:pt x="234" y="824"/>
                  <a:pt x="234" y="824"/>
                </a:cubicBezTo>
                <a:cubicBezTo>
                  <a:pt x="234" y="824"/>
                  <a:pt x="234" y="824"/>
                  <a:pt x="234" y="824"/>
                </a:cubicBezTo>
                <a:cubicBezTo>
                  <a:pt x="233" y="824"/>
                  <a:pt x="232" y="824"/>
                  <a:pt x="232" y="823"/>
                </a:cubicBezTo>
                <a:close/>
                <a:moveTo>
                  <a:pt x="385" y="820"/>
                </a:moveTo>
                <a:cubicBezTo>
                  <a:pt x="384" y="820"/>
                  <a:pt x="384" y="818"/>
                  <a:pt x="384" y="817"/>
                </a:cubicBezTo>
                <a:cubicBezTo>
                  <a:pt x="384" y="817"/>
                  <a:pt x="384" y="817"/>
                  <a:pt x="384" y="817"/>
                </a:cubicBezTo>
                <a:cubicBezTo>
                  <a:pt x="384" y="816"/>
                  <a:pt x="386" y="816"/>
                  <a:pt x="387" y="816"/>
                </a:cubicBezTo>
                <a:cubicBezTo>
                  <a:pt x="387" y="816"/>
                  <a:pt x="387" y="816"/>
                  <a:pt x="387" y="816"/>
                </a:cubicBezTo>
                <a:cubicBezTo>
                  <a:pt x="388" y="816"/>
                  <a:pt x="388" y="818"/>
                  <a:pt x="388" y="819"/>
                </a:cubicBezTo>
                <a:cubicBezTo>
                  <a:pt x="388" y="819"/>
                  <a:pt x="388" y="819"/>
                  <a:pt x="388" y="819"/>
                </a:cubicBezTo>
                <a:cubicBezTo>
                  <a:pt x="388" y="819"/>
                  <a:pt x="387" y="820"/>
                  <a:pt x="386" y="820"/>
                </a:cubicBezTo>
                <a:cubicBezTo>
                  <a:pt x="386" y="820"/>
                  <a:pt x="386" y="820"/>
                  <a:pt x="386" y="820"/>
                </a:cubicBezTo>
                <a:cubicBezTo>
                  <a:pt x="386" y="820"/>
                  <a:pt x="386" y="820"/>
                  <a:pt x="385" y="820"/>
                </a:cubicBezTo>
                <a:close/>
                <a:moveTo>
                  <a:pt x="228" y="812"/>
                </a:moveTo>
                <a:cubicBezTo>
                  <a:pt x="228" y="811"/>
                  <a:pt x="228" y="809"/>
                  <a:pt x="229" y="809"/>
                </a:cubicBezTo>
                <a:cubicBezTo>
                  <a:pt x="229" y="809"/>
                  <a:pt x="229" y="809"/>
                  <a:pt x="229" y="809"/>
                </a:cubicBezTo>
                <a:cubicBezTo>
                  <a:pt x="230" y="809"/>
                  <a:pt x="231" y="809"/>
                  <a:pt x="232" y="810"/>
                </a:cubicBezTo>
                <a:cubicBezTo>
                  <a:pt x="232" y="810"/>
                  <a:pt x="232" y="810"/>
                  <a:pt x="232" y="810"/>
                </a:cubicBezTo>
                <a:cubicBezTo>
                  <a:pt x="232" y="811"/>
                  <a:pt x="232" y="813"/>
                  <a:pt x="230" y="813"/>
                </a:cubicBezTo>
                <a:cubicBezTo>
                  <a:pt x="230" y="813"/>
                  <a:pt x="230" y="813"/>
                  <a:pt x="230" y="813"/>
                </a:cubicBezTo>
                <a:cubicBezTo>
                  <a:pt x="230" y="813"/>
                  <a:pt x="230" y="813"/>
                  <a:pt x="230" y="813"/>
                </a:cubicBezTo>
                <a:cubicBezTo>
                  <a:pt x="230" y="813"/>
                  <a:pt x="230" y="813"/>
                  <a:pt x="230" y="813"/>
                </a:cubicBezTo>
                <a:cubicBezTo>
                  <a:pt x="229" y="813"/>
                  <a:pt x="228" y="813"/>
                  <a:pt x="228" y="812"/>
                </a:cubicBezTo>
                <a:close/>
                <a:moveTo>
                  <a:pt x="389" y="808"/>
                </a:moveTo>
                <a:cubicBezTo>
                  <a:pt x="388" y="808"/>
                  <a:pt x="388" y="807"/>
                  <a:pt x="388" y="806"/>
                </a:cubicBezTo>
                <a:cubicBezTo>
                  <a:pt x="388" y="806"/>
                  <a:pt x="388" y="806"/>
                  <a:pt x="388" y="806"/>
                </a:cubicBezTo>
                <a:cubicBezTo>
                  <a:pt x="388" y="805"/>
                  <a:pt x="389" y="804"/>
                  <a:pt x="390" y="805"/>
                </a:cubicBezTo>
                <a:cubicBezTo>
                  <a:pt x="390" y="805"/>
                  <a:pt x="390" y="805"/>
                  <a:pt x="390" y="805"/>
                </a:cubicBezTo>
                <a:cubicBezTo>
                  <a:pt x="391" y="805"/>
                  <a:pt x="392" y="806"/>
                  <a:pt x="392" y="807"/>
                </a:cubicBezTo>
                <a:cubicBezTo>
                  <a:pt x="392" y="807"/>
                  <a:pt x="392" y="807"/>
                  <a:pt x="392" y="807"/>
                </a:cubicBezTo>
                <a:cubicBezTo>
                  <a:pt x="391" y="808"/>
                  <a:pt x="391" y="809"/>
                  <a:pt x="390" y="809"/>
                </a:cubicBezTo>
                <a:cubicBezTo>
                  <a:pt x="390" y="809"/>
                  <a:pt x="390" y="809"/>
                  <a:pt x="390" y="809"/>
                </a:cubicBezTo>
                <a:cubicBezTo>
                  <a:pt x="390" y="809"/>
                  <a:pt x="389" y="809"/>
                  <a:pt x="389" y="808"/>
                </a:cubicBezTo>
                <a:close/>
                <a:moveTo>
                  <a:pt x="224" y="800"/>
                </a:moveTo>
                <a:cubicBezTo>
                  <a:pt x="224" y="799"/>
                  <a:pt x="224" y="798"/>
                  <a:pt x="225" y="798"/>
                </a:cubicBezTo>
                <a:cubicBezTo>
                  <a:pt x="225" y="798"/>
                  <a:pt x="225" y="798"/>
                  <a:pt x="225" y="798"/>
                </a:cubicBezTo>
                <a:cubicBezTo>
                  <a:pt x="226" y="797"/>
                  <a:pt x="228" y="798"/>
                  <a:pt x="228" y="799"/>
                </a:cubicBezTo>
                <a:cubicBezTo>
                  <a:pt x="228" y="799"/>
                  <a:pt x="228" y="799"/>
                  <a:pt x="228" y="799"/>
                </a:cubicBezTo>
                <a:cubicBezTo>
                  <a:pt x="228" y="800"/>
                  <a:pt x="228" y="801"/>
                  <a:pt x="227" y="802"/>
                </a:cubicBezTo>
                <a:cubicBezTo>
                  <a:pt x="227" y="802"/>
                  <a:pt x="227" y="802"/>
                  <a:pt x="227" y="802"/>
                </a:cubicBezTo>
                <a:cubicBezTo>
                  <a:pt x="226" y="802"/>
                  <a:pt x="226" y="802"/>
                  <a:pt x="226" y="802"/>
                </a:cubicBezTo>
                <a:cubicBezTo>
                  <a:pt x="226" y="802"/>
                  <a:pt x="226" y="802"/>
                  <a:pt x="226" y="802"/>
                </a:cubicBezTo>
                <a:cubicBezTo>
                  <a:pt x="225" y="802"/>
                  <a:pt x="224" y="801"/>
                  <a:pt x="224" y="800"/>
                </a:cubicBezTo>
                <a:close/>
                <a:moveTo>
                  <a:pt x="393" y="797"/>
                </a:moveTo>
                <a:cubicBezTo>
                  <a:pt x="392" y="797"/>
                  <a:pt x="391" y="796"/>
                  <a:pt x="392" y="795"/>
                </a:cubicBezTo>
                <a:cubicBezTo>
                  <a:pt x="392" y="795"/>
                  <a:pt x="392" y="795"/>
                  <a:pt x="392" y="795"/>
                </a:cubicBezTo>
                <a:cubicBezTo>
                  <a:pt x="392" y="794"/>
                  <a:pt x="393" y="793"/>
                  <a:pt x="394" y="793"/>
                </a:cubicBezTo>
                <a:cubicBezTo>
                  <a:pt x="394" y="793"/>
                  <a:pt x="394" y="793"/>
                  <a:pt x="394" y="793"/>
                </a:cubicBezTo>
                <a:cubicBezTo>
                  <a:pt x="395" y="794"/>
                  <a:pt x="396" y="795"/>
                  <a:pt x="395" y="796"/>
                </a:cubicBezTo>
                <a:cubicBezTo>
                  <a:pt x="395" y="796"/>
                  <a:pt x="395" y="796"/>
                  <a:pt x="395" y="796"/>
                </a:cubicBezTo>
                <a:cubicBezTo>
                  <a:pt x="395" y="797"/>
                  <a:pt x="394" y="797"/>
                  <a:pt x="394" y="797"/>
                </a:cubicBezTo>
                <a:cubicBezTo>
                  <a:pt x="394" y="797"/>
                  <a:pt x="394" y="797"/>
                  <a:pt x="394" y="797"/>
                </a:cubicBezTo>
                <a:cubicBezTo>
                  <a:pt x="393" y="797"/>
                  <a:pt x="393" y="797"/>
                  <a:pt x="393" y="797"/>
                </a:cubicBezTo>
                <a:close/>
                <a:moveTo>
                  <a:pt x="220" y="789"/>
                </a:moveTo>
                <a:cubicBezTo>
                  <a:pt x="220" y="788"/>
                  <a:pt x="221" y="787"/>
                  <a:pt x="222" y="786"/>
                </a:cubicBezTo>
                <a:cubicBezTo>
                  <a:pt x="222" y="786"/>
                  <a:pt x="222" y="786"/>
                  <a:pt x="222" y="786"/>
                </a:cubicBezTo>
                <a:cubicBezTo>
                  <a:pt x="223" y="786"/>
                  <a:pt x="224" y="787"/>
                  <a:pt x="224" y="788"/>
                </a:cubicBezTo>
                <a:cubicBezTo>
                  <a:pt x="224" y="788"/>
                  <a:pt x="224" y="788"/>
                  <a:pt x="224" y="788"/>
                </a:cubicBezTo>
                <a:cubicBezTo>
                  <a:pt x="225" y="789"/>
                  <a:pt x="224" y="790"/>
                  <a:pt x="223" y="790"/>
                </a:cubicBezTo>
                <a:cubicBezTo>
                  <a:pt x="223" y="790"/>
                  <a:pt x="223" y="790"/>
                  <a:pt x="223" y="790"/>
                </a:cubicBezTo>
                <a:cubicBezTo>
                  <a:pt x="223" y="790"/>
                  <a:pt x="222" y="790"/>
                  <a:pt x="222" y="790"/>
                </a:cubicBezTo>
                <a:cubicBezTo>
                  <a:pt x="222" y="790"/>
                  <a:pt x="222" y="790"/>
                  <a:pt x="222" y="790"/>
                </a:cubicBezTo>
                <a:cubicBezTo>
                  <a:pt x="221" y="790"/>
                  <a:pt x="221" y="790"/>
                  <a:pt x="220" y="789"/>
                </a:cubicBezTo>
                <a:close/>
                <a:moveTo>
                  <a:pt x="397" y="786"/>
                </a:moveTo>
                <a:cubicBezTo>
                  <a:pt x="396" y="785"/>
                  <a:pt x="395" y="784"/>
                  <a:pt x="395" y="783"/>
                </a:cubicBezTo>
                <a:cubicBezTo>
                  <a:pt x="395" y="783"/>
                  <a:pt x="395" y="783"/>
                  <a:pt x="395" y="783"/>
                </a:cubicBezTo>
                <a:cubicBezTo>
                  <a:pt x="396" y="782"/>
                  <a:pt x="397" y="782"/>
                  <a:pt x="398" y="782"/>
                </a:cubicBezTo>
                <a:cubicBezTo>
                  <a:pt x="398" y="782"/>
                  <a:pt x="398" y="782"/>
                  <a:pt x="398" y="782"/>
                </a:cubicBezTo>
                <a:cubicBezTo>
                  <a:pt x="399" y="782"/>
                  <a:pt x="400" y="783"/>
                  <a:pt x="399" y="784"/>
                </a:cubicBezTo>
                <a:cubicBezTo>
                  <a:pt x="399" y="784"/>
                  <a:pt x="399" y="784"/>
                  <a:pt x="399" y="784"/>
                </a:cubicBezTo>
                <a:cubicBezTo>
                  <a:pt x="399" y="785"/>
                  <a:pt x="398" y="786"/>
                  <a:pt x="397" y="786"/>
                </a:cubicBezTo>
                <a:cubicBezTo>
                  <a:pt x="397" y="786"/>
                  <a:pt x="397" y="786"/>
                  <a:pt x="397" y="786"/>
                </a:cubicBezTo>
                <a:cubicBezTo>
                  <a:pt x="397" y="786"/>
                  <a:pt x="397" y="786"/>
                  <a:pt x="397" y="786"/>
                </a:cubicBezTo>
                <a:close/>
                <a:moveTo>
                  <a:pt x="217" y="778"/>
                </a:moveTo>
                <a:cubicBezTo>
                  <a:pt x="216" y="776"/>
                  <a:pt x="217" y="775"/>
                  <a:pt x="218" y="775"/>
                </a:cubicBezTo>
                <a:cubicBezTo>
                  <a:pt x="218" y="775"/>
                  <a:pt x="218" y="775"/>
                  <a:pt x="218" y="775"/>
                </a:cubicBezTo>
                <a:cubicBezTo>
                  <a:pt x="219" y="775"/>
                  <a:pt x="220" y="775"/>
                  <a:pt x="220" y="776"/>
                </a:cubicBezTo>
                <a:cubicBezTo>
                  <a:pt x="220" y="776"/>
                  <a:pt x="220" y="776"/>
                  <a:pt x="220" y="776"/>
                </a:cubicBezTo>
                <a:cubicBezTo>
                  <a:pt x="221" y="777"/>
                  <a:pt x="220" y="778"/>
                  <a:pt x="219" y="779"/>
                </a:cubicBezTo>
                <a:cubicBezTo>
                  <a:pt x="219" y="779"/>
                  <a:pt x="219" y="779"/>
                  <a:pt x="219" y="779"/>
                </a:cubicBezTo>
                <a:cubicBezTo>
                  <a:pt x="219" y="779"/>
                  <a:pt x="219" y="779"/>
                  <a:pt x="218" y="779"/>
                </a:cubicBezTo>
                <a:cubicBezTo>
                  <a:pt x="218" y="779"/>
                  <a:pt x="218" y="779"/>
                  <a:pt x="218" y="779"/>
                </a:cubicBezTo>
                <a:cubicBezTo>
                  <a:pt x="218" y="779"/>
                  <a:pt x="217" y="778"/>
                  <a:pt x="217" y="778"/>
                </a:cubicBezTo>
                <a:close/>
                <a:moveTo>
                  <a:pt x="401" y="774"/>
                </a:moveTo>
                <a:cubicBezTo>
                  <a:pt x="399" y="774"/>
                  <a:pt x="399" y="773"/>
                  <a:pt x="399" y="772"/>
                </a:cubicBezTo>
                <a:cubicBezTo>
                  <a:pt x="399" y="772"/>
                  <a:pt x="399" y="772"/>
                  <a:pt x="399" y="772"/>
                </a:cubicBezTo>
                <a:cubicBezTo>
                  <a:pt x="400" y="771"/>
                  <a:pt x="401" y="770"/>
                  <a:pt x="402" y="771"/>
                </a:cubicBezTo>
                <a:cubicBezTo>
                  <a:pt x="402" y="771"/>
                  <a:pt x="402" y="771"/>
                  <a:pt x="402" y="771"/>
                </a:cubicBezTo>
                <a:cubicBezTo>
                  <a:pt x="403" y="771"/>
                  <a:pt x="403" y="772"/>
                  <a:pt x="403" y="773"/>
                </a:cubicBezTo>
                <a:cubicBezTo>
                  <a:pt x="403" y="773"/>
                  <a:pt x="403" y="773"/>
                  <a:pt x="403" y="773"/>
                </a:cubicBezTo>
                <a:cubicBezTo>
                  <a:pt x="403" y="774"/>
                  <a:pt x="402" y="774"/>
                  <a:pt x="401" y="774"/>
                </a:cubicBezTo>
                <a:cubicBezTo>
                  <a:pt x="401" y="774"/>
                  <a:pt x="401" y="774"/>
                  <a:pt x="401" y="774"/>
                </a:cubicBezTo>
                <a:cubicBezTo>
                  <a:pt x="401" y="774"/>
                  <a:pt x="401" y="774"/>
                  <a:pt x="401" y="774"/>
                </a:cubicBezTo>
                <a:close/>
                <a:moveTo>
                  <a:pt x="213" y="766"/>
                </a:moveTo>
                <a:cubicBezTo>
                  <a:pt x="212" y="765"/>
                  <a:pt x="213" y="764"/>
                  <a:pt x="214" y="764"/>
                </a:cubicBezTo>
                <a:cubicBezTo>
                  <a:pt x="214" y="764"/>
                  <a:pt x="214" y="764"/>
                  <a:pt x="214" y="764"/>
                </a:cubicBezTo>
                <a:cubicBezTo>
                  <a:pt x="215" y="763"/>
                  <a:pt x="216" y="764"/>
                  <a:pt x="217" y="765"/>
                </a:cubicBezTo>
                <a:cubicBezTo>
                  <a:pt x="217" y="765"/>
                  <a:pt x="217" y="765"/>
                  <a:pt x="217" y="765"/>
                </a:cubicBezTo>
                <a:cubicBezTo>
                  <a:pt x="217" y="766"/>
                  <a:pt x="216" y="767"/>
                  <a:pt x="215" y="767"/>
                </a:cubicBezTo>
                <a:cubicBezTo>
                  <a:pt x="215" y="767"/>
                  <a:pt x="215" y="767"/>
                  <a:pt x="215" y="767"/>
                </a:cubicBezTo>
                <a:cubicBezTo>
                  <a:pt x="215" y="767"/>
                  <a:pt x="215" y="767"/>
                  <a:pt x="215" y="767"/>
                </a:cubicBezTo>
                <a:cubicBezTo>
                  <a:pt x="215" y="767"/>
                  <a:pt x="215" y="767"/>
                  <a:pt x="215" y="767"/>
                </a:cubicBezTo>
                <a:cubicBezTo>
                  <a:pt x="214" y="767"/>
                  <a:pt x="213" y="767"/>
                  <a:pt x="213" y="766"/>
                </a:cubicBezTo>
                <a:close/>
                <a:moveTo>
                  <a:pt x="404" y="763"/>
                </a:moveTo>
                <a:cubicBezTo>
                  <a:pt x="403" y="763"/>
                  <a:pt x="403" y="761"/>
                  <a:pt x="403" y="760"/>
                </a:cubicBezTo>
                <a:cubicBezTo>
                  <a:pt x="403" y="760"/>
                  <a:pt x="403" y="760"/>
                  <a:pt x="403" y="760"/>
                </a:cubicBezTo>
                <a:cubicBezTo>
                  <a:pt x="403" y="759"/>
                  <a:pt x="405" y="759"/>
                  <a:pt x="406" y="759"/>
                </a:cubicBezTo>
                <a:cubicBezTo>
                  <a:pt x="406" y="759"/>
                  <a:pt x="406" y="759"/>
                  <a:pt x="406" y="759"/>
                </a:cubicBezTo>
                <a:cubicBezTo>
                  <a:pt x="407" y="759"/>
                  <a:pt x="407" y="761"/>
                  <a:pt x="407" y="762"/>
                </a:cubicBezTo>
                <a:cubicBezTo>
                  <a:pt x="407" y="762"/>
                  <a:pt x="407" y="762"/>
                  <a:pt x="407" y="762"/>
                </a:cubicBezTo>
                <a:cubicBezTo>
                  <a:pt x="407" y="763"/>
                  <a:pt x="406" y="763"/>
                  <a:pt x="405" y="763"/>
                </a:cubicBezTo>
                <a:cubicBezTo>
                  <a:pt x="405" y="763"/>
                  <a:pt x="405" y="763"/>
                  <a:pt x="405" y="763"/>
                </a:cubicBezTo>
                <a:cubicBezTo>
                  <a:pt x="405" y="763"/>
                  <a:pt x="405" y="763"/>
                  <a:pt x="404" y="763"/>
                </a:cubicBezTo>
                <a:close/>
                <a:moveTo>
                  <a:pt x="209" y="755"/>
                </a:moveTo>
                <a:cubicBezTo>
                  <a:pt x="209" y="754"/>
                  <a:pt x="209" y="753"/>
                  <a:pt x="210" y="752"/>
                </a:cubicBezTo>
                <a:cubicBezTo>
                  <a:pt x="210" y="752"/>
                  <a:pt x="210" y="752"/>
                  <a:pt x="210" y="752"/>
                </a:cubicBezTo>
                <a:cubicBezTo>
                  <a:pt x="211" y="752"/>
                  <a:pt x="212" y="752"/>
                  <a:pt x="213" y="753"/>
                </a:cubicBezTo>
                <a:cubicBezTo>
                  <a:pt x="213" y="753"/>
                  <a:pt x="213" y="753"/>
                  <a:pt x="213" y="753"/>
                </a:cubicBezTo>
                <a:cubicBezTo>
                  <a:pt x="213" y="755"/>
                  <a:pt x="213" y="756"/>
                  <a:pt x="212" y="756"/>
                </a:cubicBezTo>
                <a:cubicBezTo>
                  <a:pt x="212" y="756"/>
                  <a:pt x="212" y="756"/>
                  <a:pt x="212" y="756"/>
                </a:cubicBezTo>
                <a:cubicBezTo>
                  <a:pt x="211" y="756"/>
                  <a:pt x="211" y="756"/>
                  <a:pt x="211" y="756"/>
                </a:cubicBezTo>
                <a:cubicBezTo>
                  <a:pt x="211" y="756"/>
                  <a:pt x="211" y="756"/>
                  <a:pt x="211" y="756"/>
                </a:cubicBezTo>
                <a:cubicBezTo>
                  <a:pt x="210" y="756"/>
                  <a:pt x="209" y="756"/>
                  <a:pt x="209" y="755"/>
                </a:cubicBezTo>
                <a:close/>
                <a:moveTo>
                  <a:pt x="408" y="752"/>
                </a:moveTo>
                <a:cubicBezTo>
                  <a:pt x="407" y="751"/>
                  <a:pt x="406" y="750"/>
                  <a:pt x="407" y="749"/>
                </a:cubicBezTo>
                <a:cubicBezTo>
                  <a:pt x="407" y="749"/>
                  <a:pt x="407" y="749"/>
                  <a:pt x="407" y="749"/>
                </a:cubicBezTo>
                <a:cubicBezTo>
                  <a:pt x="407" y="748"/>
                  <a:pt x="408" y="747"/>
                  <a:pt x="409" y="748"/>
                </a:cubicBezTo>
                <a:cubicBezTo>
                  <a:pt x="409" y="748"/>
                  <a:pt x="409" y="748"/>
                  <a:pt x="409" y="748"/>
                </a:cubicBezTo>
                <a:cubicBezTo>
                  <a:pt x="410" y="748"/>
                  <a:pt x="411" y="749"/>
                  <a:pt x="411" y="750"/>
                </a:cubicBezTo>
                <a:cubicBezTo>
                  <a:pt x="411" y="750"/>
                  <a:pt x="411" y="750"/>
                  <a:pt x="411" y="750"/>
                </a:cubicBezTo>
                <a:cubicBezTo>
                  <a:pt x="410" y="751"/>
                  <a:pt x="410" y="752"/>
                  <a:pt x="409" y="752"/>
                </a:cubicBezTo>
                <a:cubicBezTo>
                  <a:pt x="409" y="752"/>
                  <a:pt x="409" y="752"/>
                  <a:pt x="409" y="752"/>
                </a:cubicBezTo>
                <a:cubicBezTo>
                  <a:pt x="409" y="752"/>
                  <a:pt x="408" y="752"/>
                  <a:pt x="408" y="752"/>
                </a:cubicBezTo>
                <a:close/>
                <a:moveTo>
                  <a:pt x="205" y="743"/>
                </a:moveTo>
                <a:cubicBezTo>
                  <a:pt x="205" y="742"/>
                  <a:pt x="205" y="741"/>
                  <a:pt x="206" y="741"/>
                </a:cubicBezTo>
                <a:cubicBezTo>
                  <a:pt x="206" y="741"/>
                  <a:pt x="206" y="741"/>
                  <a:pt x="206" y="741"/>
                </a:cubicBezTo>
                <a:cubicBezTo>
                  <a:pt x="208" y="740"/>
                  <a:pt x="209" y="741"/>
                  <a:pt x="209" y="742"/>
                </a:cubicBezTo>
                <a:cubicBezTo>
                  <a:pt x="209" y="742"/>
                  <a:pt x="209" y="742"/>
                  <a:pt x="209" y="742"/>
                </a:cubicBezTo>
                <a:cubicBezTo>
                  <a:pt x="209" y="743"/>
                  <a:pt x="209" y="744"/>
                  <a:pt x="208" y="745"/>
                </a:cubicBezTo>
                <a:cubicBezTo>
                  <a:pt x="208" y="745"/>
                  <a:pt x="208" y="745"/>
                  <a:pt x="208" y="745"/>
                </a:cubicBezTo>
                <a:cubicBezTo>
                  <a:pt x="208" y="745"/>
                  <a:pt x="207" y="745"/>
                  <a:pt x="207" y="745"/>
                </a:cubicBezTo>
                <a:cubicBezTo>
                  <a:pt x="207" y="745"/>
                  <a:pt x="207" y="745"/>
                  <a:pt x="207" y="745"/>
                </a:cubicBezTo>
                <a:cubicBezTo>
                  <a:pt x="206" y="745"/>
                  <a:pt x="205" y="744"/>
                  <a:pt x="205" y="743"/>
                </a:cubicBezTo>
                <a:close/>
                <a:moveTo>
                  <a:pt x="412" y="740"/>
                </a:moveTo>
                <a:cubicBezTo>
                  <a:pt x="411" y="740"/>
                  <a:pt x="410" y="739"/>
                  <a:pt x="411" y="738"/>
                </a:cubicBezTo>
                <a:cubicBezTo>
                  <a:pt x="411" y="738"/>
                  <a:pt x="411" y="738"/>
                  <a:pt x="411" y="738"/>
                </a:cubicBezTo>
                <a:cubicBezTo>
                  <a:pt x="411" y="737"/>
                  <a:pt x="412" y="736"/>
                  <a:pt x="413" y="736"/>
                </a:cubicBezTo>
                <a:cubicBezTo>
                  <a:pt x="413" y="736"/>
                  <a:pt x="413" y="736"/>
                  <a:pt x="413" y="736"/>
                </a:cubicBezTo>
                <a:cubicBezTo>
                  <a:pt x="414" y="737"/>
                  <a:pt x="415" y="738"/>
                  <a:pt x="414" y="739"/>
                </a:cubicBezTo>
                <a:cubicBezTo>
                  <a:pt x="414" y="739"/>
                  <a:pt x="414" y="739"/>
                  <a:pt x="414" y="739"/>
                </a:cubicBezTo>
                <a:cubicBezTo>
                  <a:pt x="414" y="740"/>
                  <a:pt x="413" y="740"/>
                  <a:pt x="413" y="740"/>
                </a:cubicBezTo>
                <a:cubicBezTo>
                  <a:pt x="413" y="740"/>
                  <a:pt x="413" y="740"/>
                  <a:pt x="413" y="740"/>
                </a:cubicBezTo>
                <a:cubicBezTo>
                  <a:pt x="412" y="740"/>
                  <a:pt x="412" y="740"/>
                  <a:pt x="412" y="740"/>
                </a:cubicBezTo>
                <a:close/>
                <a:moveTo>
                  <a:pt x="201" y="732"/>
                </a:moveTo>
                <a:cubicBezTo>
                  <a:pt x="201" y="731"/>
                  <a:pt x="202" y="730"/>
                  <a:pt x="203" y="729"/>
                </a:cubicBezTo>
                <a:cubicBezTo>
                  <a:pt x="203" y="729"/>
                  <a:pt x="203" y="729"/>
                  <a:pt x="203" y="729"/>
                </a:cubicBezTo>
                <a:cubicBezTo>
                  <a:pt x="204" y="729"/>
                  <a:pt x="205" y="730"/>
                  <a:pt x="205" y="731"/>
                </a:cubicBezTo>
                <a:cubicBezTo>
                  <a:pt x="205" y="731"/>
                  <a:pt x="205" y="731"/>
                  <a:pt x="205" y="731"/>
                </a:cubicBezTo>
                <a:cubicBezTo>
                  <a:pt x="206" y="732"/>
                  <a:pt x="205" y="733"/>
                  <a:pt x="204" y="733"/>
                </a:cubicBezTo>
                <a:cubicBezTo>
                  <a:pt x="204" y="733"/>
                  <a:pt x="204" y="733"/>
                  <a:pt x="204" y="733"/>
                </a:cubicBezTo>
                <a:cubicBezTo>
                  <a:pt x="204" y="733"/>
                  <a:pt x="204" y="733"/>
                  <a:pt x="203" y="733"/>
                </a:cubicBezTo>
                <a:cubicBezTo>
                  <a:pt x="203" y="733"/>
                  <a:pt x="203" y="733"/>
                  <a:pt x="203" y="733"/>
                </a:cubicBezTo>
                <a:cubicBezTo>
                  <a:pt x="202" y="733"/>
                  <a:pt x="202" y="733"/>
                  <a:pt x="201" y="732"/>
                </a:cubicBezTo>
                <a:close/>
                <a:moveTo>
                  <a:pt x="416" y="729"/>
                </a:moveTo>
                <a:cubicBezTo>
                  <a:pt x="415" y="728"/>
                  <a:pt x="414" y="727"/>
                  <a:pt x="414" y="726"/>
                </a:cubicBezTo>
                <a:cubicBezTo>
                  <a:pt x="414" y="726"/>
                  <a:pt x="414" y="726"/>
                  <a:pt x="414" y="726"/>
                </a:cubicBezTo>
                <a:cubicBezTo>
                  <a:pt x="415" y="725"/>
                  <a:pt x="416" y="725"/>
                  <a:pt x="417" y="725"/>
                </a:cubicBezTo>
                <a:cubicBezTo>
                  <a:pt x="417" y="725"/>
                  <a:pt x="417" y="725"/>
                  <a:pt x="417" y="725"/>
                </a:cubicBezTo>
                <a:cubicBezTo>
                  <a:pt x="418" y="725"/>
                  <a:pt x="419" y="726"/>
                  <a:pt x="418" y="728"/>
                </a:cubicBezTo>
                <a:cubicBezTo>
                  <a:pt x="418" y="728"/>
                  <a:pt x="418" y="728"/>
                  <a:pt x="418" y="728"/>
                </a:cubicBezTo>
                <a:cubicBezTo>
                  <a:pt x="418" y="728"/>
                  <a:pt x="417" y="729"/>
                  <a:pt x="416" y="729"/>
                </a:cubicBezTo>
                <a:cubicBezTo>
                  <a:pt x="416" y="729"/>
                  <a:pt x="416" y="729"/>
                  <a:pt x="416" y="729"/>
                </a:cubicBezTo>
                <a:cubicBezTo>
                  <a:pt x="416" y="729"/>
                  <a:pt x="416" y="729"/>
                  <a:pt x="416" y="729"/>
                </a:cubicBezTo>
                <a:close/>
                <a:moveTo>
                  <a:pt x="198" y="721"/>
                </a:moveTo>
                <a:cubicBezTo>
                  <a:pt x="197" y="720"/>
                  <a:pt x="198" y="718"/>
                  <a:pt x="199" y="718"/>
                </a:cubicBezTo>
                <a:cubicBezTo>
                  <a:pt x="199" y="718"/>
                  <a:pt x="199" y="718"/>
                  <a:pt x="199" y="718"/>
                </a:cubicBezTo>
                <a:cubicBezTo>
                  <a:pt x="200" y="718"/>
                  <a:pt x="201" y="718"/>
                  <a:pt x="201" y="719"/>
                </a:cubicBezTo>
                <a:cubicBezTo>
                  <a:pt x="201" y="719"/>
                  <a:pt x="201" y="719"/>
                  <a:pt x="201" y="719"/>
                </a:cubicBezTo>
                <a:cubicBezTo>
                  <a:pt x="202" y="720"/>
                  <a:pt x="201" y="721"/>
                  <a:pt x="200" y="722"/>
                </a:cubicBezTo>
                <a:cubicBezTo>
                  <a:pt x="200" y="722"/>
                  <a:pt x="200" y="722"/>
                  <a:pt x="200" y="722"/>
                </a:cubicBezTo>
                <a:cubicBezTo>
                  <a:pt x="200" y="722"/>
                  <a:pt x="200" y="722"/>
                  <a:pt x="200" y="722"/>
                </a:cubicBezTo>
                <a:cubicBezTo>
                  <a:pt x="200" y="722"/>
                  <a:pt x="200" y="722"/>
                  <a:pt x="200" y="722"/>
                </a:cubicBezTo>
                <a:cubicBezTo>
                  <a:pt x="199" y="722"/>
                  <a:pt x="198" y="721"/>
                  <a:pt x="198" y="721"/>
                </a:cubicBezTo>
                <a:close/>
                <a:moveTo>
                  <a:pt x="419" y="717"/>
                </a:moveTo>
                <a:cubicBezTo>
                  <a:pt x="418" y="717"/>
                  <a:pt x="418" y="716"/>
                  <a:pt x="418" y="715"/>
                </a:cubicBezTo>
                <a:cubicBezTo>
                  <a:pt x="418" y="715"/>
                  <a:pt x="418" y="715"/>
                  <a:pt x="418" y="715"/>
                </a:cubicBezTo>
                <a:cubicBezTo>
                  <a:pt x="419" y="714"/>
                  <a:pt x="420" y="713"/>
                  <a:pt x="421" y="714"/>
                </a:cubicBezTo>
                <a:cubicBezTo>
                  <a:pt x="421" y="714"/>
                  <a:pt x="421" y="714"/>
                  <a:pt x="421" y="714"/>
                </a:cubicBezTo>
                <a:cubicBezTo>
                  <a:pt x="422" y="714"/>
                  <a:pt x="422" y="715"/>
                  <a:pt x="422" y="716"/>
                </a:cubicBezTo>
                <a:cubicBezTo>
                  <a:pt x="422" y="716"/>
                  <a:pt x="422" y="716"/>
                  <a:pt x="422" y="716"/>
                </a:cubicBezTo>
                <a:cubicBezTo>
                  <a:pt x="422" y="717"/>
                  <a:pt x="421" y="717"/>
                  <a:pt x="420" y="717"/>
                </a:cubicBezTo>
                <a:cubicBezTo>
                  <a:pt x="420" y="717"/>
                  <a:pt x="420" y="717"/>
                  <a:pt x="420" y="717"/>
                </a:cubicBezTo>
                <a:cubicBezTo>
                  <a:pt x="420" y="717"/>
                  <a:pt x="420" y="717"/>
                  <a:pt x="419" y="717"/>
                </a:cubicBezTo>
                <a:close/>
                <a:moveTo>
                  <a:pt x="194" y="709"/>
                </a:moveTo>
                <a:cubicBezTo>
                  <a:pt x="194" y="708"/>
                  <a:pt x="194" y="707"/>
                  <a:pt x="195" y="707"/>
                </a:cubicBezTo>
                <a:cubicBezTo>
                  <a:pt x="195" y="707"/>
                  <a:pt x="195" y="707"/>
                  <a:pt x="195" y="707"/>
                </a:cubicBezTo>
                <a:cubicBezTo>
                  <a:pt x="196" y="706"/>
                  <a:pt x="197" y="707"/>
                  <a:pt x="198" y="708"/>
                </a:cubicBezTo>
                <a:cubicBezTo>
                  <a:pt x="198" y="708"/>
                  <a:pt x="198" y="708"/>
                  <a:pt x="198" y="708"/>
                </a:cubicBezTo>
                <a:cubicBezTo>
                  <a:pt x="198" y="709"/>
                  <a:pt x="197" y="710"/>
                  <a:pt x="196" y="710"/>
                </a:cubicBezTo>
                <a:cubicBezTo>
                  <a:pt x="196" y="710"/>
                  <a:pt x="196" y="710"/>
                  <a:pt x="196" y="710"/>
                </a:cubicBezTo>
                <a:cubicBezTo>
                  <a:pt x="196" y="711"/>
                  <a:pt x="196" y="711"/>
                  <a:pt x="196" y="711"/>
                </a:cubicBezTo>
                <a:cubicBezTo>
                  <a:pt x="196" y="711"/>
                  <a:pt x="196" y="711"/>
                  <a:pt x="196" y="711"/>
                </a:cubicBezTo>
                <a:cubicBezTo>
                  <a:pt x="195" y="711"/>
                  <a:pt x="194" y="710"/>
                  <a:pt x="194" y="709"/>
                </a:cubicBezTo>
                <a:close/>
                <a:moveTo>
                  <a:pt x="423" y="706"/>
                </a:moveTo>
                <a:cubicBezTo>
                  <a:pt x="422" y="706"/>
                  <a:pt x="422" y="705"/>
                  <a:pt x="422" y="703"/>
                </a:cubicBezTo>
                <a:cubicBezTo>
                  <a:pt x="422" y="703"/>
                  <a:pt x="422" y="703"/>
                  <a:pt x="422" y="703"/>
                </a:cubicBezTo>
                <a:cubicBezTo>
                  <a:pt x="422" y="702"/>
                  <a:pt x="423" y="702"/>
                  <a:pt x="424" y="702"/>
                </a:cubicBezTo>
                <a:cubicBezTo>
                  <a:pt x="424" y="702"/>
                  <a:pt x="424" y="702"/>
                  <a:pt x="424" y="702"/>
                </a:cubicBezTo>
                <a:cubicBezTo>
                  <a:pt x="426" y="703"/>
                  <a:pt x="426" y="704"/>
                  <a:pt x="426" y="705"/>
                </a:cubicBezTo>
                <a:cubicBezTo>
                  <a:pt x="426" y="705"/>
                  <a:pt x="426" y="705"/>
                  <a:pt x="426" y="705"/>
                </a:cubicBezTo>
                <a:cubicBezTo>
                  <a:pt x="425" y="706"/>
                  <a:pt x="425" y="706"/>
                  <a:pt x="424" y="706"/>
                </a:cubicBezTo>
                <a:cubicBezTo>
                  <a:pt x="424" y="706"/>
                  <a:pt x="424" y="706"/>
                  <a:pt x="424" y="706"/>
                </a:cubicBezTo>
                <a:cubicBezTo>
                  <a:pt x="424" y="706"/>
                  <a:pt x="423" y="706"/>
                  <a:pt x="423" y="706"/>
                </a:cubicBezTo>
                <a:close/>
                <a:moveTo>
                  <a:pt x="190" y="698"/>
                </a:moveTo>
                <a:cubicBezTo>
                  <a:pt x="190" y="697"/>
                  <a:pt x="190" y="696"/>
                  <a:pt x="191" y="695"/>
                </a:cubicBezTo>
                <a:cubicBezTo>
                  <a:pt x="191" y="695"/>
                  <a:pt x="191" y="695"/>
                  <a:pt x="191" y="695"/>
                </a:cubicBezTo>
                <a:cubicBezTo>
                  <a:pt x="192" y="695"/>
                  <a:pt x="194" y="695"/>
                  <a:pt x="194" y="697"/>
                </a:cubicBezTo>
                <a:cubicBezTo>
                  <a:pt x="194" y="697"/>
                  <a:pt x="194" y="697"/>
                  <a:pt x="194" y="697"/>
                </a:cubicBezTo>
                <a:cubicBezTo>
                  <a:pt x="194" y="698"/>
                  <a:pt x="194" y="699"/>
                  <a:pt x="193" y="699"/>
                </a:cubicBezTo>
                <a:cubicBezTo>
                  <a:pt x="193" y="699"/>
                  <a:pt x="193" y="699"/>
                  <a:pt x="193" y="699"/>
                </a:cubicBezTo>
                <a:cubicBezTo>
                  <a:pt x="192" y="699"/>
                  <a:pt x="192" y="699"/>
                  <a:pt x="192" y="699"/>
                </a:cubicBezTo>
                <a:cubicBezTo>
                  <a:pt x="192" y="699"/>
                  <a:pt x="192" y="699"/>
                  <a:pt x="192" y="699"/>
                </a:cubicBezTo>
                <a:cubicBezTo>
                  <a:pt x="191" y="699"/>
                  <a:pt x="190" y="699"/>
                  <a:pt x="190" y="698"/>
                </a:cubicBezTo>
                <a:close/>
                <a:moveTo>
                  <a:pt x="427" y="695"/>
                </a:moveTo>
                <a:cubicBezTo>
                  <a:pt x="426" y="694"/>
                  <a:pt x="425" y="693"/>
                  <a:pt x="426" y="692"/>
                </a:cubicBezTo>
                <a:cubicBezTo>
                  <a:pt x="426" y="692"/>
                  <a:pt x="426" y="692"/>
                  <a:pt x="426" y="692"/>
                </a:cubicBezTo>
                <a:cubicBezTo>
                  <a:pt x="426" y="691"/>
                  <a:pt x="427" y="690"/>
                  <a:pt x="428" y="691"/>
                </a:cubicBezTo>
                <a:cubicBezTo>
                  <a:pt x="428" y="691"/>
                  <a:pt x="428" y="691"/>
                  <a:pt x="428" y="691"/>
                </a:cubicBezTo>
                <a:cubicBezTo>
                  <a:pt x="429" y="691"/>
                  <a:pt x="430" y="692"/>
                  <a:pt x="430" y="693"/>
                </a:cubicBezTo>
                <a:cubicBezTo>
                  <a:pt x="430" y="693"/>
                  <a:pt x="430" y="693"/>
                  <a:pt x="430" y="693"/>
                </a:cubicBezTo>
                <a:cubicBezTo>
                  <a:pt x="429" y="694"/>
                  <a:pt x="428" y="695"/>
                  <a:pt x="428" y="695"/>
                </a:cubicBezTo>
                <a:cubicBezTo>
                  <a:pt x="428" y="695"/>
                  <a:pt x="428" y="695"/>
                  <a:pt x="428" y="695"/>
                </a:cubicBezTo>
                <a:cubicBezTo>
                  <a:pt x="427" y="695"/>
                  <a:pt x="427" y="695"/>
                  <a:pt x="427" y="695"/>
                </a:cubicBezTo>
                <a:close/>
                <a:moveTo>
                  <a:pt x="186" y="686"/>
                </a:moveTo>
                <a:cubicBezTo>
                  <a:pt x="186" y="685"/>
                  <a:pt x="187" y="684"/>
                  <a:pt x="188" y="684"/>
                </a:cubicBezTo>
                <a:cubicBezTo>
                  <a:pt x="188" y="684"/>
                  <a:pt x="188" y="684"/>
                  <a:pt x="188" y="684"/>
                </a:cubicBezTo>
                <a:cubicBezTo>
                  <a:pt x="189" y="684"/>
                  <a:pt x="190" y="684"/>
                  <a:pt x="190" y="685"/>
                </a:cubicBezTo>
                <a:cubicBezTo>
                  <a:pt x="190" y="685"/>
                  <a:pt x="190" y="685"/>
                  <a:pt x="190" y="685"/>
                </a:cubicBezTo>
                <a:cubicBezTo>
                  <a:pt x="190" y="686"/>
                  <a:pt x="190" y="687"/>
                  <a:pt x="189" y="688"/>
                </a:cubicBezTo>
                <a:cubicBezTo>
                  <a:pt x="189" y="688"/>
                  <a:pt x="189" y="688"/>
                  <a:pt x="189" y="688"/>
                </a:cubicBezTo>
                <a:cubicBezTo>
                  <a:pt x="189" y="688"/>
                  <a:pt x="188" y="688"/>
                  <a:pt x="188" y="688"/>
                </a:cubicBezTo>
                <a:cubicBezTo>
                  <a:pt x="188" y="688"/>
                  <a:pt x="188" y="688"/>
                  <a:pt x="188" y="688"/>
                </a:cubicBezTo>
                <a:cubicBezTo>
                  <a:pt x="187" y="688"/>
                  <a:pt x="187" y="687"/>
                  <a:pt x="186" y="686"/>
                </a:cubicBezTo>
                <a:close/>
                <a:moveTo>
                  <a:pt x="431" y="683"/>
                </a:moveTo>
                <a:cubicBezTo>
                  <a:pt x="430" y="683"/>
                  <a:pt x="429" y="682"/>
                  <a:pt x="430" y="681"/>
                </a:cubicBezTo>
                <a:cubicBezTo>
                  <a:pt x="430" y="681"/>
                  <a:pt x="430" y="681"/>
                  <a:pt x="430" y="681"/>
                </a:cubicBezTo>
                <a:cubicBezTo>
                  <a:pt x="430" y="680"/>
                  <a:pt x="431" y="679"/>
                  <a:pt x="432" y="679"/>
                </a:cubicBezTo>
                <a:cubicBezTo>
                  <a:pt x="432" y="679"/>
                  <a:pt x="432" y="679"/>
                  <a:pt x="432" y="679"/>
                </a:cubicBezTo>
                <a:cubicBezTo>
                  <a:pt x="433" y="680"/>
                  <a:pt x="434" y="681"/>
                  <a:pt x="433" y="682"/>
                </a:cubicBezTo>
                <a:cubicBezTo>
                  <a:pt x="433" y="682"/>
                  <a:pt x="433" y="682"/>
                  <a:pt x="433" y="682"/>
                </a:cubicBezTo>
                <a:cubicBezTo>
                  <a:pt x="433" y="683"/>
                  <a:pt x="432" y="683"/>
                  <a:pt x="431" y="683"/>
                </a:cubicBezTo>
                <a:cubicBezTo>
                  <a:pt x="431" y="683"/>
                  <a:pt x="431" y="683"/>
                  <a:pt x="431" y="683"/>
                </a:cubicBezTo>
                <a:cubicBezTo>
                  <a:pt x="431" y="683"/>
                  <a:pt x="431" y="683"/>
                  <a:pt x="431" y="683"/>
                </a:cubicBezTo>
                <a:close/>
                <a:moveTo>
                  <a:pt x="182" y="675"/>
                </a:moveTo>
                <a:cubicBezTo>
                  <a:pt x="182" y="674"/>
                  <a:pt x="183" y="673"/>
                  <a:pt x="184" y="673"/>
                </a:cubicBezTo>
                <a:cubicBezTo>
                  <a:pt x="184" y="673"/>
                  <a:pt x="184" y="673"/>
                  <a:pt x="184" y="673"/>
                </a:cubicBezTo>
                <a:cubicBezTo>
                  <a:pt x="185" y="672"/>
                  <a:pt x="186" y="673"/>
                  <a:pt x="186" y="674"/>
                </a:cubicBezTo>
                <a:cubicBezTo>
                  <a:pt x="186" y="674"/>
                  <a:pt x="186" y="674"/>
                  <a:pt x="186" y="674"/>
                </a:cubicBezTo>
                <a:cubicBezTo>
                  <a:pt x="187" y="675"/>
                  <a:pt x="186" y="676"/>
                  <a:pt x="185" y="676"/>
                </a:cubicBezTo>
                <a:cubicBezTo>
                  <a:pt x="185" y="676"/>
                  <a:pt x="185" y="676"/>
                  <a:pt x="185" y="676"/>
                </a:cubicBezTo>
                <a:cubicBezTo>
                  <a:pt x="185" y="676"/>
                  <a:pt x="185" y="676"/>
                  <a:pt x="184" y="676"/>
                </a:cubicBezTo>
                <a:cubicBezTo>
                  <a:pt x="184" y="676"/>
                  <a:pt x="184" y="676"/>
                  <a:pt x="184" y="676"/>
                </a:cubicBezTo>
                <a:cubicBezTo>
                  <a:pt x="184" y="676"/>
                  <a:pt x="183" y="676"/>
                  <a:pt x="182" y="675"/>
                </a:cubicBezTo>
                <a:close/>
                <a:moveTo>
                  <a:pt x="435" y="672"/>
                </a:moveTo>
                <a:cubicBezTo>
                  <a:pt x="434" y="671"/>
                  <a:pt x="433" y="670"/>
                  <a:pt x="433" y="669"/>
                </a:cubicBezTo>
                <a:cubicBezTo>
                  <a:pt x="433" y="669"/>
                  <a:pt x="433" y="669"/>
                  <a:pt x="433" y="669"/>
                </a:cubicBezTo>
                <a:cubicBezTo>
                  <a:pt x="434" y="668"/>
                  <a:pt x="435" y="668"/>
                  <a:pt x="436" y="668"/>
                </a:cubicBezTo>
                <a:cubicBezTo>
                  <a:pt x="436" y="668"/>
                  <a:pt x="436" y="668"/>
                  <a:pt x="436" y="668"/>
                </a:cubicBezTo>
                <a:cubicBezTo>
                  <a:pt x="437" y="668"/>
                  <a:pt x="437" y="670"/>
                  <a:pt x="437" y="671"/>
                </a:cubicBezTo>
                <a:cubicBezTo>
                  <a:pt x="437" y="671"/>
                  <a:pt x="437" y="671"/>
                  <a:pt x="437" y="671"/>
                </a:cubicBezTo>
                <a:cubicBezTo>
                  <a:pt x="437" y="671"/>
                  <a:pt x="436" y="672"/>
                  <a:pt x="435" y="672"/>
                </a:cubicBezTo>
                <a:cubicBezTo>
                  <a:pt x="435" y="672"/>
                  <a:pt x="435" y="672"/>
                  <a:pt x="435" y="672"/>
                </a:cubicBezTo>
                <a:cubicBezTo>
                  <a:pt x="435" y="672"/>
                  <a:pt x="435" y="672"/>
                  <a:pt x="435" y="672"/>
                </a:cubicBezTo>
                <a:close/>
                <a:moveTo>
                  <a:pt x="179" y="664"/>
                </a:moveTo>
                <a:cubicBezTo>
                  <a:pt x="178" y="663"/>
                  <a:pt x="179" y="661"/>
                  <a:pt x="180" y="661"/>
                </a:cubicBezTo>
                <a:cubicBezTo>
                  <a:pt x="180" y="661"/>
                  <a:pt x="180" y="661"/>
                  <a:pt x="180" y="661"/>
                </a:cubicBezTo>
                <a:cubicBezTo>
                  <a:pt x="181" y="661"/>
                  <a:pt x="182" y="661"/>
                  <a:pt x="183" y="662"/>
                </a:cubicBezTo>
                <a:cubicBezTo>
                  <a:pt x="183" y="662"/>
                  <a:pt x="183" y="662"/>
                  <a:pt x="183" y="662"/>
                </a:cubicBezTo>
                <a:cubicBezTo>
                  <a:pt x="183" y="663"/>
                  <a:pt x="182" y="665"/>
                  <a:pt x="181" y="665"/>
                </a:cubicBezTo>
                <a:cubicBezTo>
                  <a:pt x="181" y="665"/>
                  <a:pt x="181" y="665"/>
                  <a:pt x="181" y="665"/>
                </a:cubicBezTo>
                <a:cubicBezTo>
                  <a:pt x="181" y="665"/>
                  <a:pt x="181" y="665"/>
                  <a:pt x="181" y="665"/>
                </a:cubicBezTo>
                <a:cubicBezTo>
                  <a:pt x="181" y="665"/>
                  <a:pt x="181" y="665"/>
                  <a:pt x="181" y="665"/>
                </a:cubicBezTo>
                <a:cubicBezTo>
                  <a:pt x="180" y="665"/>
                  <a:pt x="179" y="664"/>
                  <a:pt x="179" y="664"/>
                </a:cubicBezTo>
                <a:close/>
                <a:moveTo>
                  <a:pt x="438" y="660"/>
                </a:moveTo>
                <a:cubicBezTo>
                  <a:pt x="437" y="660"/>
                  <a:pt x="437" y="659"/>
                  <a:pt x="437" y="658"/>
                </a:cubicBezTo>
                <a:cubicBezTo>
                  <a:pt x="437" y="658"/>
                  <a:pt x="437" y="658"/>
                  <a:pt x="437" y="658"/>
                </a:cubicBezTo>
                <a:cubicBezTo>
                  <a:pt x="437" y="657"/>
                  <a:pt x="439" y="656"/>
                  <a:pt x="440" y="657"/>
                </a:cubicBezTo>
                <a:cubicBezTo>
                  <a:pt x="440" y="657"/>
                  <a:pt x="440" y="657"/>
                  <a:pt x="440" y="657"/>
                </a:cubicBezTo>
                <a:cubicBezTo>
                  <a:pt x="441" y="657"/>
                  <a:pt x="441" y="658"/>
                  <a:pt x="441" y="659"/>
                </a:cubicBezTo>
                <a:cubicBezTo>
                  <a:pt x="441" y="659"/>
                  <a:pt x="441" y="659"/>
                  <a:pt x="441" y="659"/>
                </a:cubicBezTo>
                <a:cubicBezTo>
                  <a:pt x="441" y="660"/>
                  <a:pt x="440" y="661"/>
                  <a:pt x="439" y="661"/>
                </a:cubicBezTo>
                <a:cubicBezTo>
                  <a:pt x="439" y="661"/>
                  <a:pt x="439" y="661"/>
                  <a:pt x="439" y="661"/>
                </a:cubicBezTo>
                <a:cubicBezTo>
                  <a:pt x="439" y="661"/>
                  <a:pt x="439" y="661"/>
                  <a:pt x="438" y="660"/>
                </a:cubicBezTo>
                <a:close/>
                <a:moveTo>
                  <a:pt x="175" y="652"/>
                </a:moveTo>
                <a:cubicBezTo>
                  <a:pt x="175" y="651"/>
                  <a:pt x="175" y="650"/>
                  <a:pt x="176" y="650"/>
                </a:cubicBezTo>
                <a:cubicBezTo>
                  <a:pt x="176" y="650"/>
                  <a:pt x="176" y="650"/>
                  <a:pt x="176" y="650"/>
                </a:cubicBezTo>
                <a:cubicBezTo>
                  <a:pt x="177" y="649"/>
                  <a:pt x="178" y="650"/>
                  <a:pt x="179" y="651"/>
                </a:cubicBezTo>
                <a:cubicBezTo>
                  <a:pt x="179" y="651"/>
                  <a:pt x="179" y="651"/>
                  <a:pt x="179" y="651"/>
                </a:cubicBezTo>
                <a:cubicBezTo>
                  <a:pt x="179" y="652"/>
                  <a:pt x="178" y="653"/>
                  <a:pt x="177" y="654"/>
                </a:cubicBezTo>
                <a:cubicBezTo>
                  <a:pt x="177" y="654"/>
                  <a:pt x="177" y="654"/>
                  <a:pt x="177" y="654"/>
                </a:cubicBezTo>
                <a:cubicBezTo>
                  <a:pt x="177" y="654"/>
                  <a:pt x="177" y="654"/>
                  <a:pt x="177" y="654"/>
                </a:cubicBezTo>
                <a:cubicBezTo>
                  <a:pt x="177" y="654"/>
                  <a:pt x="177" y="654"/>
                  <a:pt x="177" y="654"/>
                </a:cubicBezTo>
                <a:cubicBezTo>
                  <a:pt x="176" y="654"/>
                  <a:pt x="175" y="653"/>
                  <a:pt x="175" y="652"/>
                </a:cubicBezTo>
                <a:close/>
                <a:moveTo>
                  <a:pt x="442" y="649"/>
                </a:moveTo>
                <a:cubicBezTo>
                  <a:pt x="441" y="649"/>
                  <a:pt x="441" y="648"/>
                  <a:pt x="441" y="647"/>
                </a:cubicBezTo>
                <a:cubicBezTo>
                  <a:pt x="441" y="647"/>
                  <a:pt x="441" y="647"/>
                  <a:pt x="441" y="647"/>
                </a:cubicBezTo>
                <a:cubicBezTo>
                  <a:pt x="441" y="646"/>
                  <a:pt x="442" y="645"/>
                  <a:pt x="443" y="645"/>
                </a:cubicBezTo>
                <a:cubicBezTo>
                  <a:pt x="443" y="645"/>
                  <a:pt x="443" y="645"/>
                  <a:pt x="443" y="645"/>
                </a:cubicBezTo>
                <a:cubicBezTo>
                  <a:pt x="444" y="646"/>
                  <a:pt x="445" y="647"/>
                  <a:pt x="445" y="648"/>
                </a:cubicBezTo>
                <a:cubicBezTo>
                  <a:pt x="445" y="648"/>
                  <a:pt x="445" y="648"/>
                  <a:pt x="445" y="648"/>
                </a:cubicBezTo>
                <a:cubicBezTo>
                  <a:pt x="444" y="649"/>
                  <a:pt x="444" y="649"/>
                  <a:pt x="443" y="649"/>
                </a:cubicBezTo>
                <a:cubicBezTo>
                  <a:pt x="443" y="649"/>
                  <a:pt x="443" y="649"/>
                  <a:pt x="443" y="649"/>
                </a:cubicBezTo>
                <a:cubicBezTo>
                  <a:pt x="443" y="649"/>
                  <a:pt x="442" y="649"/>
                  <a:pt x="442" y="649"/>
                </a:cubicBezTo>
                <a:close/>
                <a:moveTo>
                  <a:pt x="171" y="641"/>
                </a:moveTo>
                <a:cubicBezTo>
                  <a:pt x="171" y="640"/>
                  <a:pt x="171" y="639"/>
                  <a:pt x="172" y="638"/>
                </a:cubicBezTo>
                <a:cubicBezTo>
                  <a:pt x="172" y="638"/>
                  <a:pt x="172" y="638"/>
                  <a:pt x="172" y="638"/>
                </a:cubicBezTo>
                <a:cubicBezTo>
                  <a:pt x="173" y="638"/>
                  <a:pt x="175" y="639"/>
                  <a:pt x="175" y="640"/>
                </a:cubicBezTo>
                <a:cubicBezTo>
                  <a:pt x="175" y="640"/>
                  <a:pt x="175" y="640"/>
                  <a:pt x="175" y="640"/>
                </a:cubicBezTo>
                <a:cubicBezTo>
                  <a:pt x="175" y="641"/>
                  <a:pt x="175" y="642"/>
                  <a:pt x="174" y="642"/>
                </a:cubicBezTo>
                <a:cubicBezTo>
                  <a:pt x="174" y="642"/>
                  <a:pt x="174" y="642"/>
                  <a:pt x="174" y="642"/>
                </a:cubicBezTo>
                <a:cubicBezTo>
                  <a:pt x="173" y="642"/>
                  <a:pt x="173" y="642"/>
                  <a:pt x="173" y="642"/>
                </a:cubicBezTo>
                <a:cubicBezTo>
                  <a:pt x="173" y="642"/>
                  <a:pt x="173" y="642"/>
                  <a:pt x="173" y="642"/>
                </a:cubicBezTo>
                <a:cubicBezTo>
                  <a:pt x="172" y="642"/>
                  <a:pt x="171" y="642"/>
                  <a:pt x="171" y="641"/>
                </a:cubicBezTo>
                <a:close/>
                <a:moveTo>
                  <a:pt x="446" y="638"/>
                </a:moveTo>
                <a:cubicBezTo>
                  <a:pt x="445" y="637"/>
                  <a:pt x="444" y="636"/>
                  <a:pt x="445" y="635"/>
                </a:cubicBezTo>
                <a:cubicBezTo>
                  <a:pt x="445" y="635"/>
                  <a:pt x="445" y="635"/>
                  <a:pt x="445" y="635"/>
                </a:cubicBezTo>
                <a:cubicBezTo>
                  <a:pt x="445" y="634"/>
                  <a:pt x="446" y="634"/>
                  <a:pt x="447" y="634"/>
                </a:cubicBezTo>
                <a:cubicBezTo>
                  <a:pt x="447" y="634"/>
                  <a:pt x="447" y="634"/>
                  <a:pt x="447" y="634"/>
                </a:cubicBezTo>
                <a:cubicBezTo>
                  <a:pt x="448" y="634"/>
                  <a:pt x="449" y="635"/>
                  <a:pt x="448" y="636"/>
                </a:cubicBezTo>
                <a:cubicBezTo>
                  <a:pt x="448" y="636"/>
                  <a:pt x="448" y="636"/>
                  <a:pt x="448" y="636"/>
                </a:cubicBezTo>
                <a:cubicBezTo>
                  <a:pt x="448" y="637"/>
                  <a:pt x="447" y="638"/>
                  <a:pt x="447" y="638"/>
                </a:cubicBezTo>
                <a:cubicBezTo>
                  <a:pt x="447" y="638"/>
                  <a:pt x="447" y="638"/>
                  <a:pt x="447" y="638"/>
                </a:cubicBezTo>
                <a:cubicBezTo>
                  <a:pt x="446" y="638"/>
                  <a:pt x="446" y="638"/>
                  <a:pt x="446" y="638"/>
                </a:cubicBezTo>
                <a:close/>
                <a:moveTo>
                  <a:pt x="167" y="629"/>
                </a:moveTo>
                <a:cubicBezTo>
                  <a:pt x="167" y="628"/>
                  <a:pt x="168" y="627"/>
                  <a:pt x="169" y="627"/>
                </a:cubicBezTo>
                <a:cubicBezTo>
                  <a:pt x="169" y="627"/>
                  <a:pt x="169" y="627"/>
                  <a:pt x="169" y="627"/>
                </a:cubicBezTo>
                <a:cubicBezTo>
                  <a:pt x="170" y="627"/>
                  <a:pt x="171" y="627"/>
                  <a:pt x="171" y="628"/>
                </a:cubicBezTo>
                <a:cubicBezTo>
                  <a:pt x="171" y="628"/>
                  <a:pt x="171" y="628"/>
                  <a:pt x="171" y="628"/>
                </a:cubicBezTo>
                <a:cubicBezTo>
                  <a:pt x="171" y="629"/>
                  <a:pt x="171" y="630"/>
                  <a:pt x="170" y="631"/>
                </a:cubicBezTo>
                <a:cubicBezTo>
                  <a:pt x="170" y="631"/>
                  <a:pt x="170" y="631"/>
                  <a:pt x="170" y="631"/>
                </a:cubicBezTo>
                <a:cubicBezTo>
                  <a:pt x="170" y="631"/>
                  <a:pt x="169" y="631"/>
                  <a:pt x="169" y="631"/>
                </a:cubicBezTo>
                <a:cubicBezTo>
                  <a:pt x="169" y="631"/>
                  <a:pt x="169" y="631"/>
                  <a:pt x="169" y="631"/>
                </a:cubicBezTo>
                <a:cubicBezTo>
                  <a:pt x="168" y="631"/>
                  <a:pt x="168" y="630"/>
                  <a:pt x="167" y="629"/>
                </a:cubicBezTo>
                <a:close/>
                <a:moveTo>
                  <a:pt x="450" y="626"/>
                </a:moveTo>
                <a:cubicBezTo>
                  <a:pt x="449" y="626"/>
                  <a:pt x="448" y="625"/>
                  <a:pt x="448" y="624"/>
                </a:cubicBezTo>
                <a:cubicBezTo>
                  <a:pt x="448" y="624"/>
                  <a:pt x="448" y="624"/>
                  <a:pt x="448" y="624"/>
                </a:cubicBezTo>
                <a:cubicBezTo>
                  <a:pt x="449" y="623"/>
                  <a:pt x="450" y="622"/>
                  <a:pt x="451" y="623"/>
                </a:cubicBezTo>
                <a:cubicBezTo>
                  <a:pt x="451" y="623"/>
                  <a:pt x="451" y="623"/>
                  <a:pt x="451" y="623"/>
                </a:cubicBezTo>
                <a:cubicBezTo>
                  <a:pt x="452" y="623"/>
                  <a:pt x="453" y="624"/>
                  <a:pt x="452" y="625"/>
                </a:cubicBezTo>
                <a:cubicBezTo>
                  <a:pt x="452" y="625"/>
                  <a:pt x="452" y="625"/>
                  <a:pt x="452" y="625"/>
                </a:cubicBezTo>
                <a:cubicBezTo>
                  <a:pt x="452" y="626"/>
                  <a:pt x="451" y="626"/>
                  <a:pt x="450" y="626"/>
                </a:cubicBezTo>
                <a:cubicBezTo>
                  <a:pt x="450" y="626"/>
                  <a:pt x="450" y="626"/>
                  <a:pt x="450" y="626"/>
                </a:cubicBezTo>
                <a:cubicBezTo>
                  <a:pt x="450" y="626"/>
                  <a:pt x="450" y="626"/>
                  <a:pt x="450" y="626"/>
                </a:cubicBezTo>
                <a:close/>
                <a:moveTo>
                  <a:pt x="164" y="618"/>
                </a:moveTo>
                <a:cubicBezTo>
                  <a:pt x="163" y="617"/>
                  <a:pt x="164" y="616"/>
                  <a:pt x="165" y="616"/>
                </a:cubicBezTo>
                <a:cubicBezTo>
                  <a:pt x="165" y="616"/>
                  <a:pt x="165" y="616"/>
                  <a:pt x="165" y="616"/>
                </a:cubicBezTo>
                <a:cubicBezTo>
                  <a:pt x="166" y="615"/>
                  <a:pt x="167" y="616"/>
                  <a:pt x="167" y="617"/>
                </a:cubicBezTo>
                <a:cubicBezTo>
                  <a:pt x="167" y="617"/>
                  <a:pt x="167" y="617"/>
                  <a:pt x="167" y="617"/>
                </a:cubicBezTo>
                <a:cubicBezTo>
                  <a:pt x="168" y="618"/>
                  <a:pt x="167" y="619"/>
                  <a:pt x="166" y="619"/>
                </a:cubicBezTo>
                <a:cubicBezTo>
                  <a:pt x="166" y="619"/>
                  <a:pt x="166" y="619"/>
                  <a:pt x="166" y="619"/>
                </a:cubicBezTo>
                <a:cubicBezTo>
                  <a:pt x="166" y="619"/>
                  <a:pt x="166" y="619"/>
                  <a:pt x="165" y="619"/>
                </a:cubicBezTo>
                <a:cubicBezTo>
                  <a:pt x="165" y="619"/>
                  <a:pt x="165" y="619"/>
                  <a:pt x="165" y="619"/>
                </a:cubicBezTo>
                <a:cubicBezTo>
                  <a:pt x="165" y="619"/>
                  <a:pt x="164" y="619"/>
                  <a:pt x="164" y="618"/>
                </a:cubicBezTo>
                <a:close/>
                <a:moveTo>
                  <a:pt x="454" y="615"/>
                </a:moveTo>
                <a:cubicBezTo>
                  <a:pt x="452" y="615"/>
                  <a:pt x="452" y="613"/>
                  <a:pt x="452" y="612"/>
                </a:cubicBezTo>
                <a:cubicBezTo>
                  <a:pt x="452" y="612"/>
                  <a:pt x="452" y="612"/>
                  <a:pt x="452" y="612"/>
                </a:cubicBezTo>
                <a:cubicBezTo>
                  <a:pt x="453" y="611"/>
                  <a:pt x="454" y="611"/>
                  <a:pt x="455" y="611"/>
                </a:cubicBezTo>
                <a:cubicBezTo>
                  <a:pt x="455" y="611"/>
                  <a:pt x="455" y="611"/>
                  <a:pt x="455" y="611"/>
                </a:cubicBezTo>
                <a:cubicBezTo>
                  <a:pt x="456" y="611"/>
                  <a:pt x="456" y="613"/>
                  <a:pt x="456" y="614"/>
                </a:cubicBezTo>
                <a:cubicBezTo>
                  <a:pt x="456" y="614"/>
                  <a:pt x="456" y="614"/>
                  <a:pt x="456" y="614"/>
                </a:cubicBezTo>
                <a:cubicBezTo>
                  <a:pt x="456" y="614"/>
                  <a:pt x="455" y="615"/>
                  <a:pt x="454" y="615"/>
                </a:cubicBezTo>
                <a:cubicBezTo>
                  <a:pt x="454" y="615"/>
                  <a:pt x="454" y="615"/>
                  <a:pt x="454" y="615"/>
                </a:cubicBezTo>
                <a:cubicBezTo>
                  <a:pt x="454" y="615"/>
                  <a:pt x="454" y="615"/>
                  <a:pt x="454" y="615"/>
                </a:cubicBezTo>
                <a:close/>
                <a:moveTo>
                  <a:pt x="160" y="607"/>
                </a:moveTo>
                <a:cubicBezTo>
                  <a:pt x="159" y="606"/>
                  <a:pt x="160" y="605"/>
                  <a:pt x="161" y="604"/>
                </a:cubicBezTo>
                <a:cubicBezTo>
                  <a:pt x="161" y="604"/>
                  <a:pt x="161" y="604"/>
                  <a:pt x="161" y="604"/>
                </a:cubicBezTo>
                <a:cubicBezTo>
                  <a:pt x="162" y="604"/>
                  <a:pt x="163" y="604"/>
                  <a:pt x="164" y="605"/>
                </a:cubicBezTo>
                <a:cubicBezTo>
                  <a:pt x="164" y="605"/>
                  <a:pt x="164" y="605"/>
                  <a:pt x="164" y="605"/>
                </a:cubicBezTo>
                <a:cubicBezTo>
                  <a:pt x="164" y="606"/>
                  <a:pt x="163" y="608"/>
                  <a:pt x="162" y="608"/>
                </a:cubicBezTo>
                <a:cubicBezTo>
                  <a:pt x="162" y="608"/>
                  <a:pt x="162" y="608"/>
                  <a:pt x="162" y="608"/>
                </a:cubicBezTo>
                <a:cubicBezTo>
                  <a:pt x="162" y="608"/>
                  <a:pt x="162" y="608"/>
                  <a:pt x="162" y="608"/>
                </a:cubicBezTo>
                <a:cubicBezTo>
                  <a:pt x="162" y="608"/>
                  <a:pt x="162" y="608"/>
                  <a:pt x="162" y="608"/>
                </a:cubicBezTo>
                <a:cubicBezTo>
                  <a:pt x="161" y="608"/>
                  <a:pt x="160" y="608"/>
                  <a:pt x="160" y="607"/>
                </a:cubicBezTo>
                <a:close/>
                <a:moveTo>
                  <a:pt x="457" y="604"/>
                </a:moveTo>
                <a:cubicBezTo>
                  <a:pt x="456" y="603"/>
                  <a:pt x="456" y="602"/>
                  <a:pt x="456" y="601"/>
                </a:cubicBezTo>
                <a:cubicBezTo>
                  <a:pt x="456" y="601"/>
                  <a:pt x="456" y="601"/>
                  <a:pt x="456" y="601"/>
                </a:cubicBezTo>
                <a:cubicBezTo>
                  <a:pt x="456" y="600"/>
                  <a:pt x="458" y="599"/>
                  <a:pt x="459" y="600"/>
                </a:cubicBezTo>
                <a:cubicBezTo>
                  <a:pt x="459" y="600"/>
                  <a:pt x="459" y="600"/>
                  <a:pt x="459" y="600"/>
                </a:cubicBezTo>
                <a:cubicBezTo>
                  <a:pt x="460" y="600"/>
                  <a:pt x="460" y="601"/>
                  <a:pt x="460" y="602"/>
                </a:cubicBezTo>
                <a:cubicBezTo>
                  <a:pt x="460" y="602"/>
                  <a:pt x="460" y="602"/>
                  <a:pt x="460" y="602"/>
                </a:cubicBezTo>
                <a:cubicBezTo>
                  <a:pt x="460" y="603"/>
                  <a:pt x="459" y="604"/>
                  <a:pt x="458" y="604"/>
                </a:cubicBezTo>
                <a:cubicBezTo>
                  <a:pt x="458" y="604"/>
                  <a:pt x="458" y="604"/>
                  <a:pt x="458" y="604"/>
                </a:cubicBezTo>
                <a:cubicBezTo>
                  <a:pt x="458" y="604"/>
                  <a:pt x="458" y="604"/>
                  <a:pt x="457" y="604"/>
                </a:cubicBezTo>
                <a:close/>
                <a:moveTo>
                  <a:pt x="156" y="595"/>
                </a:moveTo>
                <a:cubicBezTo>
                  <a:pt x="156" y="594"/>
                  <a:pt x="156" y="593"/>
                  <a:pt x="157" y="593"/>
                </a:cubicBezTo>
                <a:cubicBezTo>
                  <a:pt x="157" y="593"/>
                  <a:pt x="157" y="593"/>
                  <a:pt x="157" y="593"/>
                </a:cubicBezTo>
                <a:cubicBezTo>
                  <a:pt x="158" y="592"/>
                  <a:pt x="159" y="593"/>
                  <a:pt x="160" y="594"/>
                </a:cubicBezTo>
                <a:cubicBezTo>
                  <a:pt x="160" y="594"/>
                  <a:pt x="160" y="594"/>
                  <a:pt x="160" y="594"/>
                </a:cubicBezTo>
                <a:cubicBezTo>
                  <a:pt x="160" y="595"/>
                  <a:pt x="160" y="596"/>
                  <a:pt x="159" y="597"/>
                </a:cubicBezTo>
                <a:cubicBezTo>
                  <a:pt x="159" y="597"/>
                  <a:pt x="159" y="597"/>
                  <a:pt x="159" y="597"/>
                </a:cubicBezTo>
                <a:cubicBezTo>
                  <a:pt x="158" y="597"/>
                  <a:pt x="158" y="597"/>
                  <a:pt x="158" y="597"/>
                </a:cubicBezTo>
                <a:cubicBezTo>
                  <a:pt x="158" y="597"/>
                  <a:pt x="158" y="597"/>
                  <a:pt x="158" y="597"/>
                </a:cubicBezTo>
                <a:cubicBezTo>
                  <a:pt x="157" y="597"/>
                  <a:pt x="156" y="596"/>
                  <a:pt x="156" y="595"/>
                </a:cubicBezTo>
                <a:close/>
                <a:moveTo>
                  <a:pt x="461" y="592"/>
                </a:moveTo>
                <a:cubicBezTo>
                  <a:pt x="460" y="592"/>
                  <a:pt x="459" y="591"/>
                  <a:pt x="460" y="590"/>
                </a:cubicBezTo>
                <a:cubicBezTo>
                  <a:pt x="460" y="590"/>
                  <a:pt x="460" y="590"/>
                  <a:pt x="460" y="590"/>
                </a:cubicBezTo>
                <a:cubicBezTo>
                  <a:pt x="460" y="589"/>
                  <a:pt x="461" y="588"/>
                  <a:pt x="462" y="588"/>
                </a:cubicBezTo>
                <a:cubicBezTo>
                  <a:pt x="462" y="588"/>
                  <a:pt x="462" y="588"/>
                  <a:pt x="462" y="588"/>
                </a:cubicBezTo>
                <a:cubicBezTo>
                  <a:pt x="463" y="589"/>
                  <a:pt x="464" y="590"/>
                  <a:pt x="464" y="591"/>
                </a:cubicBezTo>
                <a:cubicBezTo>
                  <a:pt x="464" y="591"/>
                  <a:pt x="464" y="591"/>
                  <a:pt x="464" y="591"/>
                </a:cubicBezTo>
                <a:cubicBezTo>
                  <a:pt x="463" y="592"/>
                  <a:pt x="463" y="592"/>
                  <a:pt x="462" y="592"/>
                </a:cubicBezTo>
                <a:cubicBezTo>
                  <a:pt x="462" y="592"/>
                  <a:pt x="462" y="592"/>
                  <a:pt x="462" y="592"/>
                </a:cubicBezTo>
                <a:cubicBezTo>
                  <a:pt x="462" y="592"/>
                  <a:pt x="461" y="592"/>
                  <a:pt x="461" y="592"/>
                </a:cubicBezTo>
                <a:close/>
                <a:moveTo>
                  <a:pt x="152" y="584"/>
                </a:moveTo>
                <a:cubicBezTo>
                  <a:pt x="152" y="583"/>
                  <a:pt x="152" y="582"/>
                  <a:pt x="153" y="581"/>
                </a:cubicBezTo>
                <a:cubicBezTo>
                  <a:pt x="153" y="581"/>
                  <a:pt x="153" y="581"/>
                  <a:pt x="153" y="581"/>
                </a:cubicBezTo>
                <a:cubicBezTo>
                  <a:pt x="155" y="581"/>
                  <a:pt x="156" y="582"/>
                  <a:pt x="156" y="583"/>
                </a:cubicBezTo>
                <a:cubicBezTo>
                  <a:pt x="156" y="583"/>
                  <a:pt x="156" y="583"/>
                  <a:pt x="156" y="583"/>
                </a:cubicBezTo>
                <a:cubicBezTo>
                  <a:pt x="156" y="584"/>
                  <a:pt x="156" y="585"/>
                  <a:pt x="155" y="585"/>
                </a:cubicBezTo>
                <a:cubicBezTo>
                  <a:pt x="155" y="585"/>
                  <a:pt x="155" y="585"/>
                  <a:pt x="155" y="585"/>
                </a:cubicBezTo>
                <a:cubicBezTo>
                  <a:pt x="155" y="585"/>
                  <a:pt x="154" y="585"/>
                  <a:pt x="154" y="585"/>
                </a:cubicBezTo>
                <a:cubicBezTo>
                  <a:pt x="154" y="585"/>
                  <a:pt x="154" y="585"/>
                  <a:pt x="154" y="585"/>
                </a:cubicBezTo>
                <a:cubicBezTo>
                  <a:pt x="153" y="585"/>
                  <a:pt x="152" y="585"/>
                  <a:pt x="152" y="584"/>
                </a:cubicBezTo>
                <a:close/>
                <a:moveTo>
                  <a:pt x="465" y="581"/>
                </a:moveTo>
                <a:cubicBezTo>
                  <a:pt x="464" y="580"/>
                  <a:pt x="463" y="579"/>
                  <a:pt x="464" y="578"/>
                </a:cubicBezTo>
                <a:cubicBezTo>
                  <a:pt x="464" y="578"/>
                  <a:pt x="464" y="578"/>
                  <a:pt x="464" y="578"/>
                </a:cubicBezTo>
                <a:cubicBezTo>
                  <a:pt x="464" y="577"/>
                  <a:pt x="465" y="577"/>
                  <a:pt x="466" y="577"/>
                </a:cubicBezTo>
                <a:cubicBezTo>
                  <a:pt x="466" y="577"/>
                  <a:pt x="466" y="577"/>
                  <a:pt x="466" y="577"/>
                </a:cubicBezTo>
                <a:cubicBezTo>
                  <a:pt x="467" y="577"/>
                  <a:pt x="468" y="578"/>
                  <a:pt x="467" y="579"/>
                </a:cubicBezTo>
                <a:cubicBezTo>
                  <a:pt x="467" y="579"/>
                  <a:pt x="467" y="579"/>
                  <a:pt x="467" y="579"/>
                </a:cubicBezTo>
                <a:cubicBezTo>
                  <a:pt x="467" y="580"/>
                  <a:pt x="466" y="581"/>
                  <a:pt x="466" y="581"/>
                </a:cubicBezTo>
                <a:cubicBezTo>
                  <a:pt x="466" y="581"/>
                  <a:pt x="466" y="581"/>
                  <a:pt x="466" y="581"/>
                </a:cubicBezTo>
                <a:cubicBezTo>
                  <a:pt x="465" y="581"/>
                  <a:pt x="465" y="581"/>
                  <a:pt x="465" y="581"/>
                </a:cubicBezTo>
                <a:close/>
                <a:moveTo>
                  <a:pt x="148" y="573"/>
                </a:moveTo>
                <a:cubicBezTo>
                  <a:pt x="148" y="571"/>
                  <a:pt x="149" y="570"/>
                  <a:pt x="150" y="570"/>
                </a:cubicBezTo>
                <a:cubicBezTo>
                  <a:pt x="150" y="570"/>
                  <a:pt x="150" y="570"/>
                  <a:pt x="150" y="570"/>
                </a:cubicBezTo>
                <a:cubicBezTo>
                  <a:pt x="151" y="570"/>
                  <a:pt x="152" y="570"/>
                  <a:pt x="152" y="571"/>
                </a:cubicBezTo>
                <a:cubicBezTo>
                  <a:pt x="152" y="571"/>
                  <a:pt x="152" y="571"/>
                  <a:pt x="152" y="571"/>
                </a:cubicBezTo>
                <a:cubicBezTo>
                  <a:pt x="153" y="572"/>
                  <a:pt x="152" y="573"/>
                  <a:pt x="151" y="574"/>
                </a:cubicBezTo>
                <a:cubicBezTo>
                  <a:pt x="151" y="574"/>
                  <a:pt x="151" y="574"/>
                  <a:pt x="151" y="574"/>
                </a:cubicBezTo>
                <a:cubicBezTo>
                  <a:pt x="151" y="574"/>
                  <a:pt x="151" y="574"/>
                  <a:pt x="150" y="574"/>
                </a:cubicBezTo>
                <a:cubicBezTo>
                  <a:pt x="150" y="574"/>
                  <a:pt x="150" y="574"/>
                  <a:pt x="150" y="574"/>
                </a:cubicBezTo>
                <a:cubicBezTo>
                  <a:pt x="149" y="574"/>
                  <a:pt x="149" y="573"/>
                  <a:pt x="148" y="573"/>
                </a:cubicBezTo>
                <a:close/>
                <a:moveTo>
                  <a:pt x="469" y="569"/>
                </a:moveTo>
                <a:cubicBezTo>
                  <a:pt x="468" y="569"/>
                  <a:pt x="467" y="568"/>
                  <a:pt x="467" y="567"/>
                </a:cubicBezTo>
                <a:cubicBezTo>
                  <a:pt x="467" y="567"/>
                  <a:pt x="467" y="567"/>
                  <a:pt x="467" y="567"/>
                </a:cubicBezTo>
                <a:cubicBezTo>
                  <a:pt x="468" y="566"/>
                  <a:pt x="469" y="565"/>
                  <a:pt x="470" y="566"/>
                </a:cubicBezTo>
                <a:cubicBezTo>
                  <a:pt x="470" y="566"/>
                  <a:pt x="470" y="566"/>
                  <a:pt x="470" y="566"/>
                </a:cubicBezTo>
                <a:cubicBezTo>
                  <a:pt x="471" y="566"/>
                  <a:pt x="472" y="567"/>
                  <a:pt x="471" y="568"/>
                </a:cubicBezTo>
                <a:cubicBezTo>
                  <a:pt x="471" y="568"/>
                  <a:pt x="471" y="568"/>
                  <a:pt x="471" y="568"/>
                </a:cubicBezTo>
                <a:cubicBezTo>
                  <a:pt x="471" y="569"/>
                  <a:pt x="470" y="569"/>
                  <a:pt x="469" y="569"/>
                </a:cubicBezTo>
                <a:cubicBezTo>
                  <a:pt x="469" y="569"/>
                  <a:pt x="469" y="569"/>
                  <a:pt x="469" y="569"/>
                </a:cubicBezTo>
                <a:cubicBezTo>
                  <a:pt x="469" y="569"/>
                  <a:pt x="469" y="569"/>
                  <a:pt x="469" y="569"/>
                </a:cubicBezTo>
                <a:close/>
                <a:moveTo>
                  <a:pt x="145" y="561"/>
                </a:moveTo>
                <a:cubicBezTo>
                  <a:pt x="144" y="560"/>
                  <a:pt x="145" y="559"/>
                  <a:pt x="146" y="559"/>
                </a:cubicBezTo>
                <a:cubicBezTo>
                  <a:pt x="146" y="559"/>
                  <a:pt x="146" y="559"/>
                  <a:pt x="146" y="559"/>
                </a:cubicBezTo>
                <a:cubicBezTo>
                  <a:pt x="147" y="558"/>
                  <a:pt x="148" y="559"/>
                  <a:pt x="148" y="560"/>
                </a:cubicBezTo>
                <a:cubicBezTo>
                  <a:pt x="148" y="560"/>
                  <a:pt x="148" y="560"/>
                  <a:pt x="148" y="560"/>
                </a:cubicBezTo>
                <a:cubicBezTo>
                  <a:pt x="149" y="561"/>
                  <a:pt x="148" y="562"/>
                  <a:pt x="147" y="562"/>
                </a:cubicBezTo>
                <a:cubicBezTo>
                  <a:pt x="147" y="562"/>
                  <a:pt x="147" y="562"/>
                  <a:pt x="147" y="562"/>
                </a:cubicBezTo>
                <a:cubicBezTo>
                  <a:pt x="147" y="562"/>
                  <a:pt x="147" y="563"/>
                  <a:pt x="147" y="563"/>
                </a:cubicBezTo>
                <a:cubicBezTo>
                  <a:pt x="147" y="563"/>
                  <a:pt x="147" y="563"/>
                  <a:pt x="147" y="563"/>
                </a:cubicBezTo>
                <a:cubicBezTo>
                  <a:pt x="146" y="563"/>
                  <a:pt x="145" y="562"/>
                  <a:pt x="145" y="561"/>
                </a:cubicBezTo>
                <a:close/>
                <a:moveTo>
                  <a:pt x="472" y="558"/>
                </a:moveTo>
                <a:cubicBezTo>
                  <a:pt x="471" y="558"/>
                  <a:pt x="471" y="557"/>
                  <a:pt x="471" y="555"/>
                </a:cubicBezTo>
                <a:cubicBezTo>
                  <a:pt x="471" y="555"/>
                  <a:pt x="471" y="555"/>
                  <a:pt x="471" y="555"/>
                </a:cubicBezTo>
                <a:cubicBezTo>
                  <a:pt x="472" y="554"/>
                  <a:pt x="473" y="554"/>
                  <a:pt x="474" y="554"/>
                </a:cubicBezTo>
                <a:cubicBezTo>
                  <a:pt x="474" y="554"/>
                  <a:pt x="474" y="554"/>
                  <a:pt x="474" y="554"/>
                </a:cubicBezTo>
                <a:cubicBezTo>
                  <a:pt x="475" y="555"/>
                  <a:pt x="475" y="556"/>
                  <a:pt x="475" y="557"/>
                </a:cubicBezTo>
                <a:cubicBezTo>
                  <a:pt x="475" y="557"/>
                  <a:pt x="475" y="557"/>
                  <a:pt x="475" y="557"/>
                </a:cubicBezTo>
                <a:cubicBezTo>
                  <a:pt x="475" y="558"/>
                  <a:pt x="474" y="558"/>
                  <a:pt x="473" y="558"/>
                </a:cubicBezTo>
                <a:cubicBezTo>
                  <a:pt x="473" y="558"/>
                  <a:pt x="473" y="558"/>
                  <a:pt x="473" y="558"/>
                </a:cubicBezTo>
                <a:cubicBezTo>
                  <a:pt x="473" y="558"/>
                  <a:pt x="473" y="558"/>
                  <a:pt x="472" y="558"/>
                </a:cubicBezTo>
                <a:close/>
                <a:moveTo>
                  <a:pt x="141" y="550"/>
                </a:moveTo>
                <a:cubicBezTo>
                  <a:pt x="140" y="549"/>
                  <a:pt x="141" y="548"/>
                  <a:pt x="142" y="547"/>
                </a:cubicBezTo>
                <a:cubicBezTo>
                  <a:pt x="142" y="547"/>
                  <a:pt x="142" y="547"/>
                  <a:pt x="142" y="547"/>
                </a:cubicBezTo>
                <a:cubicBezTo>
                  <a:pt x="143" y="547"/>
                  <a:pt x="144" y="547"/>
                  <a:pt x="145" y="549"/>
                </a:cubicBezTo>
                <a:cubicBezTo>
                  <a:pt x="145" y="549"/>
                  <a:pt x="145" y="549"/>
                  <a:pt x="145" y="549"/>
                </a:cubicBezTo>
                <a:cubicBezTo>
                  <a:pt x="145" y="550"/>
                  <a:pt x="144" y="551"/>
                  <a:pt x="143" y="551"/>
                </a:cubicBezTo>
                <a:cubicBezTo>
                  <a:pt x="143" y="551"/>
                  <a:pt x="143" y="551"/>
                  <a:pt x="143" y="551"/>
                </a:cubicBezTo>
                <a:cubicBezTo>
                  <a:pt x="143" y="551"/>
                  <a:pt x="143" y="551"/>
                  <a:pt x="143" y="551"/>
                </a:cubicBezTo>
                <a:cubicBezTo>
                  <a:pt x="143" y="551"/>
                  <a:pt x="143" y="551"/>
                  <a:pt x="143" y="551"/>
                </a:cubicBezTo>
                <a:cubicBezTo>
                  <a:pt x="142" y="551"/>
                  <a:pt x="141" y="551"/>
                  <a:pt x="141" y="550"/>
                </a:cubicBezTo>
                <a:close/>
                <a:moveTo>
                  <a:pt x="476" y="547"/>
                </a:moveTo>
                <a:cubicBezTo>
                  <a:pt x="475" y="546"/>
                  <a:pt x="475" y="545"/>
                  <a:pt x="475" y="544"/>
                </a:cubicBezTo>
                <a:cubicBezTo>
                  <a:pt x="475" y="544"/>
                  <a:pt x="475" y="544"/>
                  <a:pt x="475" y="544"/>
                </a:cubicBezTo>
                <a:cubicBezTo>
                  <a:pt x="475" y="543"/>
                  <a:pt x="476" y="542"/>
                  <a:pt x="478" y="543"/>
                </a:cubicBezTo>
                <a:cubicBezTo>
                  <a:pt x="478" y="543"/>
                  <a:pt x="478" y="543"/>
                  <a:pt x="478" y="543"/>
                </a:cubicBezTo>
                <a:cubicBezTo>
                  <a:pt x="479" y="543"/>
                  <a:pt x="479" y="544"/>
                  <a:pt x="479" y="545"/>
                </a:cubicBezTo>
                <a:cubicBezTo>
                  <a:pt x="479" y="545"/>
                  <a:pt x="479" y="545"/>
                  <a:pt x="479" y="545"/>
                </a:cubicBezTo>
                <a:cubicBezTo>
                  <a:pt x="478" y="546"/>
                  <a:pt x="478" y="547"/>
                  <a:pt x="477" y="547"/>
                </a:cubicBezTo>
                <a:cubicBezTo>
                  <a:pt x="477" y="547"/>
                  <a:pt x="477" y="547"/>
                  <a:pt x="477" y="547"/>
                </a:cubicBezTo>
                <a:cubicBezTo>
                  <a:pt x="477" y="547"/>
                  <a:pt x="476" y="547"/>
                  <a:pt x="476" y="547"/>
                </a:cubicBezTo>
                <a:close/>
                <a:moveTo>
                  <a:pt x="137" y="538"/>
                </a:moveTo>
                <a:cubicBezTo>
                  <a:pt x="137" y="537"/>
                  <a:pt x="137" y="536"/>
                  <a:pt x="138" y="536"/>
                </a:cubicBezTo>
                <a:cubicBezTo>
                  <a:pt x="138" y="536"/>
                  <a:pt x="138" y="536"/>
                  <a:pt x="138" y="536"/>
                </a:cubicBezTo>
                <a:cubicBezTo>
                  <a:pt x="139" y="535"/>
                  <a:pt x="140" y="536"/>
                  <a:pt x="141" y="537"/>
                </a:cubicBezTo>
                <a:cubicBezTo>
                  <a:pt x="141" y="537"/>
                  <a:pt x="141" y="537"/>
                  <a:pt x="141" y="537"/>
                </a:cubicBezTo>
                <a:cubicBezTo>
                  <a:pt x="141" y="538"/>
                  <a:pt x="141" y="539"/>
                  <a:pt x="140" y="540"/>
                </a:cubicBezTo>
                <a:cubicBezTo>
                  <a:pt x="140" y="540"/>
                  <a:pt x="140" y="540"/>
                  <a:pt x="140" y="540"/>
                </a:cubicBezTo>
                <a:cubicBezTo>
                  <a:pt x="139" y="540"/>
                  <a:pt x="139" y="540"/>
                  <a:pt x="139" y="540"/>
                </a:cubicBezTo>
                <a:cubicBezTo>
                  <a:pt x="139" y="540"/>
                  <a:pt x="139" y="540"/>
                  <a:pt x="139" y="540"/>
                </a:cubicBezTo>
                <a:cubicBezTo>
                  <a:pt x="138" y="540"/>
                  <a:pt x="137" y="539"/>
                  <a:pt x="137" y="538"/>
                </a:cubicBezTo>
                <a:close/>
                <a:moveTo>
                  <a:pt x="480" y="535"/>
                </a:moveTo>
                <a:cubicBezTo>
                  <a:pt x="479" y="535"/>
                  <a:pt x="478" y="534"/>
                  <a:pt x="479" y="533"/>
                </a:cubicBezTo>
                <a:cubicBezTo>
                  <a:pt x="479" y="533"/>
                  <a:pt x="479" y="533"/>
                  <a:pt x="479" y="533"/>
                </a:cubicBezTo>
                <a:cubicBezTo>
                  <a:pt x="479" y="532"/>
                  <a:pt x="480" y="531"/>
                  <a:pt x="481" y="531"/>
                </a:cubicBezTo>
                <a:cubicBezTo>
                  <a:pt x="481" y="531"/>
                  <a:pt x="481" y="531"/>
                  <a:pt x="481" y="531"/>
                </a:cubicBezTo>
                <a:cubicBezTo>
                  <a:pt x="482" y="532"/>
                  <a:pt x="483" y="533"/>
                  <a:pt x="483" y="534"/>
                </a:cubicBezTo>
                <a:cubicBezTo>
                  <a:pt x="483" y="534"/>
                  <a:pt x="483" y="534"/>
                  <a:pt x="483" y="534"/>
                </a:cubicBezTo>
                <a:cubicBezTo>
                  <a:pt x="482" y="535"/>
                  <a:pt x="482" y="535"/>
                  <a:pt x="481" y="535"/>
                </a:cubicBezTo>
                <a:cubicBezTo>
                  <a:pt x="481" y="535"/>
                  <a:pt x="481" y="535"/>
                  <a:pt x="481" y="535"/>
                </a:cubicBezTo>
                <a:cubicBezTo>
                  <a:pt x="480" y="535"/>
                  <a:pt x="480" y="535"/>
                  <a:pt x="480" y="535"/>
                </a:cubicBezTo>
                <a:close/>
                <a:moveTo>
                  <a:pt x="133" y="527"/>
                </a:moveTo>
                <a:cubicBezTo>
                  <a:pt x="133" y="526"/>
                  <a:pt x="133" y="525"/>
                  <a:pt x="135" y="524"/>
                </a:cubicBezTo>
                <a:cubicBezTo>
                  <a:pt x="135" y="524"/>
                  <a:pt x="135" y="524"/>
                  <a:pt x="135" y="524"/>
                </a:cubicBezTo>
                <a:cubicBezTo>
                  <a:pt x="136" y="524"/>
                  <a:pt x="137" y="525"/>
                  <a:pt x="137" y="526"/>
                </a:cubicBezTo>
                <a:cubicBezTo>
                  <a:pt x="137" y="526"/>
                  <a:pt x="137" y="526"/>
                  <a:pt x="137" y="526"/>
                </a:cubicBezTo>
                <a:cubicBezTo>
                  <a:pt x="137" y="527"/>
                  <a:pt x="137" y="528"/>
                  <a:pt x="136" y="528"/>
                </a:cubicBezTo>
                <a:cubicBezTo>
                  <a:pt x="136" y="528"/>
                  <a:pt x="136" y="528"/>
                  <a:pt x="136" y="528"/>
                </a:cubicBezTo>
                <a:cubicBezTo>
                  <a:pt x="136" y="528"/>
                  <a:pt x="135" y="528"/>
                  <a:pt x="135" y="528"/>
                </a:cubicBezTo>
                <a:cubicBezTo>
                  <a:pt x="135" y="528"/>
                  <a:pt x="135" y="528"/>
                  <a:pt x="135" y="528"/>
                </a:cubicBezTo>
                <a:cubicBezTo>
                  <a:pt x="134" y="528"/>
                  <a:pt x="134" y="528"/>
                  <a:pt x="133" y="527"/>
                </a:cubicBezTo>
                <a:close/>
                <a:moveTo>
                  <a:pt x="484" y="524"/>
                </a:moveTo>
                <a:cubicBezTo>
                  <a:pt x="483" y="523"/>
                  <a:pt x="482" y="522"/>
                  <a:pt x="483" y="521"/>
                </a:cubicBezTo>
                <a:cubicBezTo>
                  <a:pt x="483" y="521"/>
                  <a:pt x="483" y="521"/>
                  <a:pt x="483" y="521"/>
                </a:cubicBezTo>
                <a:cubicBezTo>
                  <a:pt x="483" y="520"/>
                  <a:pt x="484" y="520"/>
                  <a:pt x="485" y="520"/>
                </a:cubicBezTo>
                <a:cubicBezTo>
                  <a:pt x="485" y="520"/>
                  <a:pt x="485" y="520"/>
                  <a:pt x="485" y="520"/>
                </a:cubicBezTo>
                <a:cubicBezTo>
                  <a:pt x="486" y="520"/>
                  <a:pt x="487" y="522"/>
                  <a:pt x="486" y="523"/>
                </a:cubicBezTo>
                <a:cubicBezTo>
                  <a:pt x="486" y="523"/>
                  <a:pt x="486" y="523"/>
                  <a:pt x="486" y="523"/>
                </a:cubicBezTo>
                <a:cubicBezTo>
                  <a:pt x="486" y="523"/>
                  <a:pt x="485" y="524"/>
                  <a:pt x="484" y="524"/>
                </a:cubicBezTo>
                <a:cubicBezTo>
                  <a:pt x="484" y="524"/>
                  <a:pt x="484" y="524"/>
                  <a:pt x="484" y="524"/>
                </a:cubicBezTo>
                <a:cubicBezTo>
                  <a:pt x="484" y="524"/>
                  <a:pt x="484" y="524"/>
                  <a:pt x="484" y="524"/>
                </a:cubicBezTo>
                <a:close/>
                <a:moveTo>
                  <a:pt x="129" y="516"/>
                </a:moveTo>
                <a:cubicBezTo>
                  <a:pt x="129" y="515"/>
                  <a:pt x="130" y="513"/>
                  <a:pt x="131" y="513"/>
                </a:cubicBezTo>
                <a:cubicBezTo>
                  <a:pt x="131" y="513"/>
                  <a:pt x="131" y="513"/>
                  <a:pt x="131" y="513"/>
                </a:cubicBezTo>
                <a:cubicBezTo>
                  <a:pt x="132" y="513"/>
                  <a:pt x="133" y="513"/>
                  <a:pt x="133" y="514"/>
                </a:cubicBezTo>
                <a:cubicBezTo>
                  <a:pt x="133" y="514"/>
                  <a:pt x="133" y="514"/>
                  <a:pt x="133" y="514"/>
                </a:cubicBezTo>
                <a:cubicBezTo>
                  <a:pt x="134" y="515"/>
                  <a:pt x="133" y="517"/>
                  <a:pt x="132" y="517"/>
                </a:cubicBezTo>
                <a:cubicBezTo>
                  <a:pt x="132" y="517"/>
                  <a:pt x="132" y="517"/>
                  <a:pt x="132" y="517"/>
                </a:cubicBezTo>
                <a:cubicBezTo>
                  <a:pt x="132" y="517"/>
                  <a:pt x="132" y="517"/>
                  <a:pt x="131" y="517"/>
                </a:cubicBezTo>
                <a:cubicBezTo>
                  <a:pt x="131" y="517"/>
                  <a:pt x="131" y="517"/>
                  <a:pt x="131" y="517"/>
                </a:cubicBezTo>
                <a:cubicBezTo>
                  <a:pt x="131" y="517"/>
                  <a:pt x="130" y="516"/>
                  <a:pt x="129" y="516"/>
                </a:cubicBezTo>
                <a:close/>
                <a:moveTo>
                  <a:pt x="488" y="512"/>
                </a:moveTo>
                <a:cubicBezTo>
                  <a:pt x="487" y="512"/>
                  <a:pt x="486" y="511"/>
                  <a:pt x="486" y="510"/>
                </a:cubicBezTo>
                <a:cubicBezTo>
                  <a:pt x="486" y="510"/>
                  <a:pt x="486" y="510"/>
                  <a:pt x="486" y="510"/>
                </a:cubicBezTo>
                <a:cubicBezTo>
                  <a:pt x="487" y="509"/>
                  <a:pt x="488" y="508"/>
                  <a:pt x="489" y="509"/>
                </a:cubicBezTo>
                <a:cubicBezTo>
                  <a:pt x="489" y="509"/>
                  <a:pt x="489" y="509"/>
                  <a:pt x="489" y="509"/>
                </a:cubicBezTo>
                <a:cubicBezTo>
                  <a:pt x="490" y="509"/>
                  <a:pt x="490" y="510"/>
                  <a:pt x="490" y="511"/>
                </a:cubicBezTo>
                <a:cubicBezTo>
                  <a:pt x="490" y="511"/>
                  <a:pt x="490" y="511"/>
                  <a:pt x="490" y="511"/>
                </a:cubicBezTo>
                <a:cubicBezTo>
                  <a:pt x="490" y="512"/>
                  <a:pt x="489" y="513"/>
                  <a:pt x="488" y="513"/>
                </a:cubicBezTo>
                <a:cubicBezTo>
                  <a:pt x="488" y="513"/>
                  <a:pt x="488" y="513"/>
                  <a:pt x="488" y="513"/>
                </a:cubicBezTo>
                <a:cubicBezTo>
                  <a:pt x="488" y="513"/>
                  <a:pt x="488" y="513"/>
                  <a:pt x="488" y="512"/>
                </a:cubicBezTo>
                <a:close/>
                <a:moveTo>
                  <a:pt x="126" y="504"/>
                </a:moveTo>
                <a:cubicBezTo>
                  <a:pt x="125" y="503"/>
                  <a:pt x="126" y="502"/>
                  <a:pt x="127" y="502"/>
                </a:cubicBezTo>
                <a:cubicBezTo>
                  <a:pt x="127" y="502"/>
                  <a:pt x="127" y="502"/>
                  <a:pt x="127" y="502"/>
                </a:cubicBezTo>
                <a:cubicBezTo>
                  <a:pt x="128" y="501"/>
                  <a:pt x="129" y="502"/>
                  <a:pt x="129" y="503"/>
                </a:cubicBezTo>
                <a:cubicBezTo>
                  <a:pt x="129" y="503"/>
                  <a:pt x="129" y="503"/>
                  <a:pt x="129" y="503"/>
                </a:cubicBezTo>
                <a:cubicBezTo>
                  <a:pt x="130" y="504"/>
                  <a:pt x="129" y="505"/>
                  <a:pt x="128" y="505"/>
                </a:cubicBezTo>
                <a:cubicBezTo>
                  <a:pt x="128" y="505"/>
                  <a:pt x="128" y="505"/>
                  <a:pt x="128" y="505"/>
                </a:cubicBezTo>
                <a:cubicBezTo>
                  <a:pt x="128" y="506"/>
                  <a:pt x="128" y="506"/>
                  <a:pt x="128" y="506"/>
                </a:cubicBezTo>
                <a:cubicBezTo>
                  <a:pt x="128" y="506"/>
                  <a:pt x="128" y="506"/>
                  <a:pt x="128" y="506"/>
                </a:cubicBezTo>
                <a:cubicBezTo>
                  <a:pt x="127" y="506"/>
                  <a:pt x="126" y="505"/>
                  <a:pt x="126" y="504"/>
                </a:cubicBezTo>
                <a:close/>
                <a:moveTo>
                  <a:pt x="491" y="501"/>
                </a:moveTo>
                <a:cubicBezTo>
                  <a:pt x="490" y="501"/>
                  <a:pt x="490" y="500"/>
                  <a:pt x="490" y="499"/>
                </a:cubicBezTo>
                <a:cubicBezTo>
                  <a:pt x="490" y="499"/>
                  <a:pt x="490" y="499"/>
                  <a:pt x="490" y="499"/>
                </a:cubicBezTo>
                <a:cubicBezTo>
                  <a:pt x="490" y="497"/>
                  <a:pt x="492" y="497"/>
                  <a:pt x="493" y="497"/>
                </a:cubicBezTo>
                <a:cubicBezTo>
                  <a:pt x="493" y="497"/>
                  <a:pt x="493" y="497"/>
                  <a:pt x="493" y="497"/>
                </a:cubicBezTo>
                <a:cubicBezTo>
                  <a:pt x="494" y="498"/>
                  <a:pt x="494" y="499"/>
                  <a:pt x="494" y="500"/>
                </a:cubicBezTo>
                <a:cubicBezTo>
                  <a:pt x="494" y="500"/>
                  <a:pt x="494" y="500"/>
                  <a:pt x="494" y="500"/>
                </a:cubicBezTo>
                <a:cubicBezTo>
                  <a:pt x="494" y="501"/>
                  <a:pt x="493" y="501"/>
                  <a:pt x="492" y="501"/>
                </a:cubicBezTo>
                <a:cubicBezTo>
                  <a:pt x="492" y="501"/>
                  <a:pt x="492" y="501"/>
                  <a:pt x="492" y="501"/>
                </a:cubicBezTo>
                <a:cubicBezTo>
                  <a:pt x="492" y="501"/>
                  <a:pt x="492" y="501"/>
                  <a:pt x="491" y="501"/>
                </a:cubicBezTo>
                <a:close/>
                <a:moveTo>
                  <a:pt x="122" y="493"/>
                </a:moveTo>
                <a:cubicBezTo>
                  <a:pt x="122" y="492"/>
                  <a:pt x="122" y="491"/>
                  <a:pt x="123" y="490"/>
                </a:cubicBezTo>
                <a:cubicBezTo>
                  <a:pt x="123" y="490"/>
                  <a:pt x="123" y="490"/>
                  <a:pt x="123" y="490"/>
                </a:cubicBezTo>
                <a:cubicBezTo>
                  <a:pt x="124" y="490"/>
                  <a:pt x="125" y="491"/>
                  <a:pt x="126" y="492"/>
                </a:cubicBezTo>
                <a:cubicBezTo>
                  <a:pt x="126" y="492"/>
                  <a:pt x="126" y="492"/>
                  <a:pt x="126" y="492"/>
                </a:cubicBezTo>
                <a:cubicBezTo>
                  <a:pt x="126" y="493"/>
                  <a:pt x="125" y="494"/>
                  <a:pt x="124" y="494"/>
                </a:cubicBezTo>
                <a:cubicBezTo>
                  <a:pt x="124" y="494"/>
                  <a:pt x="124" y="494"/>
                  <a:pt x="124" y="494"/>
                </a:cubicBezTo>
                <a:cubicBezTo>
                  <a:pt x="124" y="494"/>
                  <a:pt x="124" y="494"/>
                  <a:pt x="124" y="494"/>
                </a:cubicBezTo>
                <a:cubicBezTo>
                  <a:pt x="124" y="494"/>
                  <a:pt x="124" y="494"/>
                  <a:pt x="124" y="494"/>
                </a:cubicBezTo>
                <a:cubicBezTo>
                  <a:pt x="123" y="494"/>
                  <a:pt x="122" y="494"/>
                  <a:pt x="122" y="493"/>
                </a:cubicBezTo>
                <a:close/>
                <a:moveTo>
                  <a:pt x="495" y="490"/>
                </a:moveTo>
                <a:cubicBezTo>
                  <a:pt x="494" y="489"/>
                  <a:pt x="494" y="488"/>
                  <a:pt x="494" y="487"/>
                </a:cubicBezTo>
                <a:cubicBezTo>
                  <a:pt x="494" y="487"/>
                  <a:pt x="494" y="487"/>
                  <a:pt x="494" y="487"/>
                </a:cubicBezTo>
                <a:cubicBezTo>
                  <a:pt x="494" y="486"/>
                  <a:pt x="495" y="486"/>
                  <a:pt x="496" y="486"/>
                </a:cubicBezTo>
                <a:cubicBezTo>
                  <a:pt x="496" y="486"/>
                  <a:pt x="496" y="486"/>
                  <a:pt x="496" y="486"/>
                </a:cubicBezTo>
                <a:cubicBezTo>
                  <a:pt x="498" y="486"/>
                  <a:pt x="498" y="487"/>
                  <a:pt x="498" y="488"/>
                </a:cubicBezTo>
                <a:cubicBezTo>
                  <a:pt x="498" y="488"/>
                  <a:pt x="498" y="488"/>
                  <a:pt x="498" y="488"/>
                </a:cubicBezTo>
                <a:cubicBezTo>
                  <a:pt x="497" y="489"/>
                  <a:pt x="497" y="490"/>
                  <a:pt x="496" y="490"/>
                </a:cubicBezTo>
                <a:cubicBezTo>
                  <a:pt x="496" y="490"/>
                  <a:pt x="496" y="490"/>
                  <a:pt x="496" y="490"/>
                </a:cubicBezTo>
                <a:cubicBezTo>
                  <a:pt x="496" y="490"/>
                  <a:pt x="495" y="490"/>
                  <a:pt x="495" y="490"/>
                </a:cubicBezTo>
                <a:close/>
                <a:moveTo>
                  <a:pt x="118" y="481"/>
                </a:moveTo>
                <a:cubicBezTo>
                  <a:pt x="118" y="480"/>
                  <a:pt x="118" y="479"/>
                  <a:pt x="119" y="479"/>
                </a:cubicBezTo>
                <a:cubicBezTo>
                  <a:pt x="119" y="479"/>
                  <a:pt x="119" y="479"/>
                  <a:pt x="119" y="479"/>
                </a:cubicBezTo>
                <a:cubicBezTo>
                  <a:pt x="120" y="479"/>
                  <a:pt x="122" y="479"/>
                  <a:pt x="122" y="480"/>
                </a:cubicBezTo>
                <a:cubicBezTo>
                  <a:pt x="122" y="480"/>
                  <a:pt x="122" y="480"/>
                  <a:pt x="122" y="480"/>
                </a:cubicBezTo>
                <a:cubicBezTo>
                  <a:pt x="122" y="481"/>
                  <a:pt x="122" y="482"/>
                  <a:pt x="121" y="483"/>
                </a:cubicBezTo>
                <a:cubicBezTo>
                  <a:pt x="121" y="483"/>
                  <a:pt x="121" y="483"/>
                  <a:pt x="121" y="483"/>
                </a:cubicBezTo>
                <a:cubicBezTo>
                  <a:pt x="120" y="483"/>
                  <a:pt x="120" y="483"/>
                  <a:pt x="120" y="483"/>
                </a:cubicBezTo>
                <a:cubicBezTo>
                  <a:pt x="120" y="483"/>
                  <a:pt x="120" y="483"/>
                  <a:pt x="120" y="483"/>
                </a:cubicBezTo>
                <a:cubicBezTo>
                  <a:pt x="119" y="483"/>
                  <a:pt x="118" y="482"/>
                  <a:pt x="118" y="481"/>
                </a:cubicBezTo>
                <a:close/>
                <a:moveTo>
                  <a:pt x="499" y="478"/>
                </a:moveTo>
                <a:cubicBezTo>
                  <a:pt x="498" y="478"/>
                  <a:pt x="497" y="477"/>
                  <a:pt x="498" y="476"/>
                </a:cubicBezTo>
                <a:cubicBezTo>
                  <a:pt x="498" y="476"/>
                  <a:pt x="498" y="476"/>
                  <a:pt x="498" y="476"/>
                </a:cubicBezTo>
                <a:cubicBezTo>
                  <a:pt x="498" y="475"/>
                  <a:pt x="499" y="474"/>
                  <a:pt x="500" y="474"/>
                </a:cubicBezTo>
                <a:cubicBezTo>
                  <a:pt x="500" y="474"/>
                  <a:pt x="500" y="474"/>
                  <a:pt x="500" y="474"/>
                </a:cubicBezTo>
                <a:cubicBezTo>
                  <a:pt x="501" y="475"/>
                  <a:pt x="502" y="476"/>
                  <a:pt x="502" y="477"/>
                </a:cubicBezTo>
                <a:cubicBezTo>
                  <a:pt x="502" y="477"/>
                  <a:pt x="502" y="477"/>
                  <a:pt x="502" y="477"/>
                </a:cubicBezTo>
                <a:cubicBezTo>
                  <a:pt x="501" y="478"/>
                  <a:pt x="500" y="478"/>
                  <a:pt x="500" y="478"/>
                </a:cubicBezTo>
                <a:cubicBezTo>
                  <a:pt x="500" y="478"/>
                  <a:pt x="500" y="478"/>
                  <a:pt x="500" y="478"/>
                </a:cubicBezTo>
                <a:cubicBezTo>
                  <a:pt x="499" y="478"/>
                  <a:pt x="499" y="478"/>
                  <a:pt x="499" y="478"/>
                </a:cubicBezTo>
                <a:close/>
                <a:moveTo>
                  <a:pt x="114" y="470"/>
                </a:moveTo>
                <a:cubicBezTo>
                  <a:pt x="114" y="469"/>
                  <a:pt x="115" y="468"/>
                  <a:pt x="116" y="468"/>
                </a:cubicBezTo>
                <a:cubicBezTo>
                  <a:pt x="116" y="468"/>
                  <a:pt x="116" y="468"/>
                  <a:pt x="116" y="468"/>
                </a:cubicBezTo>
                <a:cubicBezTo>
                  <a:pt x="117" y="467"/>
                  <a:pt x="118" y="468"/>
                  <a:pt x="118" y="469"/>
                </a:cubicBezTo>
                <a:cubicBezTo>
                  <a:pt x="118" y="469"/>
                  <a:pt x="118" y="469"/>
                  <a:pt x="118" y="469"/>
                </a:cubicBezTo>
                <a:cubicBezTo>
                  <a:pt x="118" y="470"/>
                  <a:pt x="118" y="471"/>
                  <a:pt x="117" y="471"/>
                </a:cubicBezTo>
                <a:cubicBezTo>
                  <a:pt x="117" y="471"/>
                  <a:pt x="117" y="471"/>
                  <a:pt x="117" y="471"/>
                </a:cubicBezTo>
                <a:cubicBezTo>
                  <a:pt x="117" y="471"/>
                  <a:pt x="116" y="471"/>
                  <a:pt x="116" y="471"/>
                </a:cubicBezTo>
                <a:cubicBezTo>
                  <a:pt x="116" y="471"/>
                  <a:pt x="116" y="471"/>
                  <a:pt x="116" y="471"/>
                </a:cubicBezTo>
                <a:cubicBezTo>
                  <a:pt x="115" y="471"/>
                  <a:pt x="115" y="471"/>
                  <a:pt x="114" y="470"/>
                </a:cubicBezTo>
                <a:close/>
                <a:moveTo>
                  <a:pt x="503" y="467"/>
                </a:moveTo>
                <a:cubicBezTo>
                  <a:pt x="502" y="467"/>
                  <a:pt x="501" y="465"/>
                  <a:pt x="502" y="464"/>
                </a:cubicBezTo>
                <a:cubicBezTo>
                  <a:pt x="502" y="464"/>
                  <a:pt x="502" y="464"/>
                  <a:pt x="502" y="464"/>
                </a:cubicBezTo>
                <a:cubicBezTo>
                  <a:pt x="502" y="463"/>
                  <a:pt x="503" y="463"/>
                  <a:pt x="504" y="463"/>
                </a:cubicBezTo>
                <a:cubicBezTo>
                  <a:pt x="504" y="463"/>
                  <a:pt x="504" y="463"/>
                  <a:pt x="504" y="463"/>
                </a:cubicBezTo>
                <a:cubicBezTo>
                  <a:pt x="505" y="463"/>
                  <a:pt x="506" y="465"/>
                  <a:pt x="505" y="466"/>
                </a:cubicBezTo>
                <a:cubicBezTo>
                  <a:pt x="505" y="466"/>
                  <a:pt x="505" y="466"/>
                  <a:pt x="505" y="466"/>
                </a:cubicBezTo>
                <a:cubicBezTo>
                  <a:pt x="505" y="466"/>
                  <a:pt x="504" y="467"/>
                  <a:pt x="503" y="467"/>
                </a:cubicBezTo>
                <a:cubicBezTo>
                  <a:pt x="503" y="467"/>
                  <a:pt x="503" y="467"/>
                  <a:pt x="503" y="467"/>
                </a:cubicBezTo>
                <a:cubicBezTo>
                  <a:pt x="503" y="467"/>
                  <a:pt x="503" y="467"/>
                  <a:pt x="503" y="467"/>
                </a:cubicBezTo>
                <a:close/>
                <a:moveTo>
                  <a:pt x="111" y="459"/>
                </a:moveTo>
                <a:cubicBezTo>
                  <a:pt x="110" y="458"/>
                  <a:pt x="111" y="456"/>
                  <a:pt x="112" y="456"/>
                </a:cubicBezTo>
                <a:cubicBezTo>
                  <a:pt x="112" y="456"/>
                  <a:pt x="112" y="456"/>
                  <a:pt x="112" y="456"/>
                </a:cubicBezTo>
                <a:cubicBezTo>
                  <a:pt x="113" y="456"/>
                  <a:pt x="114" y="456"/>
                  <a:pt x="114" y="457"/>
                </a:cubicBezTo>
                <a:cubicBezTo>
                  <a:pt x="114" y="457"/>
                  <a:pt x="114" y="457"/>
                  <a:pt x="114" y="457"/>
                </a:cubicBezTo>
                <a:cubicBezTo>
                  <a:pt x="115" y="458"/>
                  <a:pt x="114" y="460"/>
                  <a:pt x="113" y="460"/>
                </a:cubicBezTo>
                <a:cubicBezTo>
                  <a:pt x="113" y="460"/>
                  <a:pt x="113" y="460"/>
                  <a:pt x="113" y="460"/>
                </a:cubicBezTo>
                <a:cubicBezTo>
                  <a:pt x="113" y="460"/>
                  <a:pt x="113" y="460"/>
                  <a:pt x="112" y="460"/>
                </a:cubicBezTo>
                <a:cubicBezTo>
                  <a:pt x="112" y="460"/>
                  <a:pt x="112" y="460"/>
                  <a:pt x="112" y="460"/>
                </a:cubicBezTo>
                <a:cubicBezTo>
                  <a:pt x="112" y="460"/>
                  <a:pt x="111" y="460"/>
                  <a:pt x="111" y="459"/>
                </a:cubicBezTo>
                <a:close/>
                <a:moveTo>
                  <a:pt x="507" y="456"/>
                </a:moveTo>
                <a:cubicBezTo>
                  <a:pt x="506" y="455"/>
                  <a:pt x="505" y="454"/>
                  <a:pt x="505" y="453"/>
                </a:cubicBezTo>
                <a:cubicBezTo>
                  <a:pt x="505" y="453"/>
                  <a:pt x="505" y="453"/>
                  <a:pt x="505" y="453"/>
                </a:cubicBezTo>
                <a:cubicBezTo>
                  <a:pt x="506" y="452"/>
                  <a:pt x="507" y="451"/>
                  <a:pt x="508" y="452"/>
                </a:cubicBezTo>
                <a:cubicBezTo>
                  <a:pt x="508" y="452"/>
                  <a:pt x="508" y="452"/>
                  <a:pt x="508" y="452"/>
                </a:cubicBezTo>
                <a:cubicBezTo>
                  <a:pt x="509" y="452"/>
                  <a:pt x="509" y="453"/>
                  <a:pt x="509" y="454"/>
                </a:cubicBezTo>
                <a:cubicBezTo>
                  <a:pt x="509" y="454"/>
                  <a:pt x="509" y="454"/>
                  <a:pt x="509" y="454"/>
                </a:cubicBezTo>
                <a:cubicBezTo>
                  <a:pt x="509" y="455"/>
                  <a:pt x="508" y="456"/>
                  <a:pt x="507" y="456"/>
                </a:cubicBezTo>
                <a:cubicBezTo>
                  <a:pt x="507" y="456"/>
                  <a:pt x="507" y="456"/>
                  <a:pt x="507" y="456"/>
                </a:cubicBezTo>
                <a:cubicBezTo>
                  <a:pt x="507" y="456"/>
                  <a:pt x="507" y="456"/>
                  <a:pt x="507" y="456"/>
                </a:cubicBezTo>
                <a:close/>
                <a:moveTo>
                  <a:pt x="107" y="447"/>
                </a:moveTo>
                <a:cubicBezTo>
                  <a:pt x="106" y="446"/>
                  <a:pt x="107" y="445"/>
                  <a:pt x="108" y="445"/>
                </a:cubicBezTo>
                <a:cubicBezTo>
                  <a:pt x="108" y="445"/>
                  <a:pt x="108" y="445"/>
                  <a:pt x="108" y="445"/>
                </a:cubicBezTo>
                <a:cubicBezTo>
                  <a:pt x="109" y="444"/>
                  <a:pt x="110" y="445"/>
                  <a:pt x="111" y="446"/>
                </a:cubicBezTo>
                <a:cubicBezTo>
                  <a:pt x="111" y="446"/>
                  <a:pt x="111" y="446"/>
                  <a:pt x="111" y="446"/>
                </a:cubicBezTo>
                <a:cubicBezTo>
                  <a:pt x="111" y="447"/>
                  <a:pt x="110" y="448"/>
                  <a:pt x="109" y="449"/>
                </a:cubicBezTo>
                <a:cubicBezTo>
                  <a:pt x="109" y="449"/>
                  <a:pt x="109" y="449"/>
                  <a:pt x="109" y="449"/>
                </a:cubicBezTo>
                <a:cubicBezTo>
                  <a:pt x="109" y="449"/>
                  <a:pt x="109" y="449"/>
                  <a:pt x="109" y="449"/>
                </a:cubicBezTo>
                <a:cubicBezTo>
                  <a:pt x="109" y="449"/>
                  <a:pt x="109" y="449"/>
                  <a:pt x="109" y="449"/>
                </a:cubicBezTo>
                <a:cubicBezTo>
                  <a:pt x="108" y="449"/>
                  <a:pt x="107" y="448"/>
                  <a:pt x="107" y="447"/>
                </a:cubicBezTo>
                <a:close/>
                <a:moveTo>
                  <a:pt x="510" y="444"/>
                </a:moveTo>
                <a:cubicBezTo>
                  <a:pt x="509" y="444"/>
                  <a:pt x="509" y="443"/>
                  <a:pt x="509" y="442"/>
                </a:cubicBezTo>
                <a:cubicBezTo>
                  <a:pt x="509" y="442"/>
                  <a:pt x="509" y="442"/>
                  <a:pt x="509" y="442"/>
                </a:cubicBezTo>
                <a:cubicBezTo>
                  <a:pt x="509" y="441"/>
                  <a:pt x="511" y="440"/>
                  <a:pt x="512" y="440"/>
                </a:cubicBezTo>
                <a:cubicBezTo>
                  <a:pt x="512" y="440"/>
                  <a:pt x="512" y="440"/>
                  <a:pt x="512" y="440"/>
                </a:cubicBezTo>
                <a:cubicBezTo>
                  <a:pt x="513" y="441"/>
                  <a:pt x="513" y="442"/>
                  <a:pt x="513" y="443"/>
                </a:cubicBezTo>
                <a:cubicBezTo>
                  <a:pt x="513" y="443"/>
                  <a:pt x="513" y="443"/>
                  <a:pt x="513" y="443"/>
                </a:cubicBezTo>
                <a:cubicBezTo>
                  <a:pt x="513" y="444"/>
                  <a:pt x="512" y="444"/>
                  <a:pt x="511" y="444"/>
                </a:cubicBezTo>
                <a:cubicBezTo>
                  <a:pt x="511" y="444"/>
                  <a:pt x="511" y="444"/>
                  <a:pt x="511" y="444"/>
                </a:cubicBezTo>
                <a:cubicBezTo>
                  <a:pt x="511" y="444"/>
                  <a:pt x="511" y="444"/>
                  <a:pt x="510" y="444"/>
                </a:cubicBezTo>
                <a:close/>
                <a:moveTo>
                  <a:pt x="103" y="436"/>
                </a:moveTo>
                <a:cubicBezTo>
                  <a:pt x="103" y="435"/>
                  <a:pt x="103" y="434"/>
                  <a:pt x="104" y="433"/>
                </a:cubicBezTo>
                <a:cubicBezTo>
                  <a:pt x="104" y="433"/>
                  <a:pt x="104" y="433"/>
                  <a:pt x="104" y="433"/>
                </a:cubicBezTo>
                <a:cubicBezTo>
                  <a:pt x="105" y="433"/>
                  <a:pt x="106" y="434"/>
                  <a:pt x="107" y="435"/>
                </a:cubicBezTo>
                <a:cubicBezTo>
                  <a:pt x="107" y="435"/>
                  <a:pt x="107" y="435"/>
                  <a:pt x="107" y="435"/>
                </a:cubicBezTo>
                <a:cubicBezTo>
                  <a:pt x="107" y="436"/>
                  <a:pt x="107" y="437"/>
                  <a:pt x="105" y="437"/>
                </a:cubicBezTo>
                <a:cubicBezTo>
                  <a:pt x="105" y="437"/>
                  <a:pt x="105" y="437"/>
                  <a:pt x="105" y="437"/>
                </a:cubicBezTo>
                <a:cubicBezTo>
                  <a:pt x="105" y="437"/>
                  <a:pt x="105" y="437"/>
                  <a:pt x="105" y="437"/>
                </a:cubicBezTo>
                <a:cubicBezTo>
                  <a:pt x="105" y="437"/>
                  <a:pt x="105" y="437"/>
                  <a:pt x="105" y="437"/>
                </a:cubicBezTo>
                <a:cubicBezTo>
                  <a:pt x="104" y="437"/>
                  <a:pt x="103" y="437"/>
                  <a:pt x="103" y="436"/>
                </a:cubicBezTo>
                <a:close/>
                <a:moveTo>
                  <a:pt x="514" y="433"/>
                </a:moveTo>
                <a:cubicBezTo>
                  <a:pt x="513" y="432"/>
                  <a:pt x="513" y="431"/>
                  <a:pt x="513" y="430"/>
                </a:cubicBezTo>
                <a:cubicBezTo>
                  <a:pt x="513" y="430"/>
                  <a:pt x="513" y="430"/>
                  <a:pt x="513" y="430"/>
                </a:cubicBezTo>
                <a:cubicBezTo>
                  <a:pt x="513" y="429"/>
                  <a:pt x="514" y="429"/>
                  <a:pt x="515" y="429"/>
                </a:cubicBezTo>
                <a:cubicBezTo>
                  <a:pt x="515" y="429"/>
                  <a:pt x="515" y="429"/>
                  <a:pt x="515" y="429"/>
                </a:cubicBezTo>
                <a:cubicBezTo>
                  <a:pt x="516" y="429"/>
                  <a:pt x="517" y="430"/>
                  <a:pt x="517" y="431"/>
                </a:cubicBezTo>
                <a:cubicBezTo>
                  <a:pt x="517" y="431"/>
                  <a:pt x="517" y="431"/>
                  <a:pt x="517" y="431"/>
                </a:cubicBezTo>
                <a:cubicBezTo>
                  <a:pt x="516" y="432"/>
                  <a:pt x="516" y="433"/>
                  <a:pt x="515" y="433"/>
                </a:cubicBezTo>
                <a:cubicBezTo>
                  <a:pt x="515" y="433"/>
                  <a:pt x="515" y="433"/>
                  <a:pt x="515" y="433"/>
                </a:cubicBezTo>
                <a:cubicBezTo>
                  <a:pt x="515" y="433"/>
                  <a:pt x="514" y="433"/>
                  <a:pt x="514" y="433"/>
                </a:cubicBezTo>
                <a:close/>
                <a:moveTo>
                  <a:pt x="99" y="425"/>
                </a:moveTo>
                <a:cubicBezTo>
                  <a:pt x="99" y="423"/>
                  <a:pt x="99" y="422"/>
                  <a:pt x="100" y="422"/>
                </a:cubicBezTo>
                <a:cubicBezTo>
                  <a:pt x="100" y="422"/>
                  <a:pt x="100" y="422"/>
                  <a:pt x="100" y="422"/>
                </a:cubicBezTo>
                <a:cubicBezTo>
                  <a:pt x="101" y="422"/>
                  <a:pt x="103" y="422"/>
                  <a:pt x="103" y="423"/>
                </a:cubicBezTo>
                <a:cubicBezTo>
                  <a:pt x="103" y="423"/>
                  <a:pt x="103" y="423"/>
                  <a:pt x="103" y="423"/>
                </a:cubicBezTo>
                <a:cubicBezTo>
                  <a:pt x="103" y="424"/>
                  <a:pt x="103" y="425"/>
                  <a:pt x="102" y="426"/>
                </a:cubicBezTo>
                <a:cubicBezTo>
                  <a:pt x="102" y="426"/>
                  <a:pt x="102" y="426"/>
                  <a:pt x="102" y="426"/>
                </a:cubicBezTo>
                <a:cubicBezTo>
                  <a:pt x="101" y="426"/>
                  <a:pt x="101" y="426"/>
                  <a:pt x="101" y="426"/>
                </a:cubicBezTo>
                <a:cubicBezTo>
                  <a:pt x="101" y="426"/>
                  <a:pt x="101" y="426"/>
                  <a:pt x="101" y="426"/>
                </a:cubicBezTo>
                <a:cubicBezTo>
                  <a:pt x="100" y="426"/>
                  <a:pt x="99" y="425"/>
                  <a:pt x="99" y="425"/>
                </a:cubicBezTo>
                <a:close/>
                <a:moveTo>
                  <a:pt x="518" y="421"/>
                </a:moveTo>
                <a:cubicBezTo>
                  <a:pt x="517" y="421"/>
                  <a:pt x="516" y="420"/>
                  <a:pt x="517" y="419"/>
                </a:cubicBezTo>
                <a:cubicBezTo>
                  <a:pt x="517" y="419"/>
                  <a:pt x="517" y="419"/>
                  <a:pt x="517" y="419"/>
                </a:cubicBezTo>
                <a:cubicBezTo>
                  <a:pt x="517" y="419"/>
                  <a:pt x="517" y="419"/>
                  <a:pt x="517" y="419"/>
                </a:cubicBezTo>
                <a:cubicBezTo>
                  <a:pt x="517" y="419"/>
                  <a:pt x="517" y="419"/>
                  <a:pt x="517" y="419"/>
                </a:cubicBezTo>
                <a:cubicBezTo>
                  <a:pt x="517" y="418"/>
                  <a:pt x="518" y="417"/>
                  <a:pt x="519" y="418"/>
                </a:cubicBezTo>
                <a:cubicBezTo>
                  <a:pt x="519" y="418"/>
                  <a:pt x="519" y="418"/>
                  <a:pt x="519" y="418"/>
                </a:cubicBezTo>
                <a:cubicBezTo>
                  <a:pt x="520" y="418"/>
                  <a:pt x="521" y="419"/>
                  <a:pt x="520" y="420"/>
                </a:cubicBezTo>
                <a:cubicBezTo>
                  <a:pt x="520" y="420"/>
                  <a:pt x="520" y="420"/>
                  <a:pt x="520" y="420"/>
                </a:cubicBezTo>
                <a:cubicBezTo>
                  <a:pt x="520" y="421"/>
                  <a:pt x="519" y="421"/>
                  <a:pt x="519" y="421"/>
                </a:cubicBezTo>
                <a:cubicBezTo>
                  <a:pt x="519" y="421"/>
                  <a:pt x="519" y="421"/>
                  <a:pt x="519" y="421"/>
                </a:cubicBezTo>
                <a:cubicBezTo>
                  <a:pt x="518" y="421"/>
                  <a:pt x="518" y="421"/>
                  <a:pt x="518" y="421"/>
                </a:cubicBezTo>
                <a:close/>
                <a:moveTo>
                  <a:pt x="96" y="413"/>
                </a:moveTo>
                <a:cubicBezTo>
                  <a:pt x="95" y="412"/>
                  <a:pt x="96" y="411"/>
                  <a:pt x="97" y="410"/>
                </a:cubicBezTo>
                <a:cubicBezTo>
                  <a:pt x="97" y="410"/>
                  <a:pt x="97" y="410"/>
                  <a:pt x="97" y="410"/>
                </a:cubicBezTo>
                <a:cubicBezTo>
                  <a:pt x="98" y="410"/>
                  <a:pt x="99" y="411"/>
                  <a:pt x="99" y="412"/>
                </a:cubicBezTo>
                <a:cubicBezTo>
                  <a:pt x="99" y="412"/>
                  <a:pt x="99" y="412"/>
                  <a:pt x="99" y="412"/>
                </a:cubicBezTo>
                <a:cubicBezTo>
                  <a:pt x="100" y="413"/>
                  <a:pt x="99" y="414"/>
                  <a:pt x="98" y="414"/>
                </a:cubicBezTo>
                <a:cubicBezTo>
                  <a:pt x="98" y="414"/>
                  <a:pt x="98" y="414"/>
                  <a:pt x="98" y="414"/>
                </a:cubicBezTo>
                <a:cubicBezTo>
                  <a:pt x="98" y="414"/>
                  <a:pt x="98" y="414"/>
                  <a:pt x="98" y="414"/>
                </a:cubicBezTo>
                <a:cubicBezTo>
                  <a:pt x="98" y="414"/>
                  <a:pt x="98" y="414"/>
                  <a:pt x="98" y="414"/>
                </a:cubicBezTo>
                <a:cubicBezTo>
                  <a:pt x="97" y="414"/>
                  <a:pt x="96" y="414"/>
                  <a:pt x="96" y="413"/>
                </a:cubicBezTo>
                <a:close/>
                <a:moveTo>
                  <a:pt x="521" y="410"/>
                </a:moveTo>
                <a:cubicBezTo>
                  <a:pt x="520" y="410"/>
                  <a:pt x="520" y="408"/>
                  <a:pt x="520" y="407"/>
                </a:cubicBezTo>
                <a:cubicBezTo>
                  <a:pt x="520" y="407"/>
                  <a:pt x="520" y="407"/>
                  <a:pt x="520" y="407"/>
                </a:cubicBezTo>
                <a:cubicBezTo>
                  <a:pt x="520" y="407"/>
                  <a:pt x="520" y="407"/>
                  <a:pt x="520" y="407"/>
                </a:cubicBezTo>
                <a:cubicBezTo>
                  <a:pt x="520" y="407"/>
                  <a:pt x="520" y="407"/>
                  <a:pt x="520" y="407"/>
                </a:cubicBezTo>
                <a:cubicBezTo>
                  <a:pt x="520" y="406"/>
                  <a:pt x="521" y="406"/>
                  <a:pt x="522" y="406"/>
                </a:cubicBezTo>
                <a:cubicBezTo>
                  <a:pt x="522" y="406"/>
                  <a:pt x="522" y="406"/>
                  <a:pt x="522" y="406"/>
                </a:cubicBezTo>
                <a:cubicBezTo>
                  <a:pt x="523" y="406"/>
                  <a:pt x="524" y="407"/>
                  <a:pt x="524" y="408"/>
                </a:cubicBezTo>
                <a:cubicBezTo>
                  <a:pt x="524" y="408"/>
                  <a:pt x="524" y="408"/>
                  <a:pt x="524" y="408"/>
                </a:cubicBezTo>
                <a:cubicBezTo>
                  <a:pt x="524" y="409"/>
                  <a:pt x="523" y="410"/>
                  <a:pt x="522" y="410"/>
                </a:cubicBezTo>
                <a:cubicBezTo>
                  <a:pt x="522" y="410"/>
                  <a:pt x="522" y="410"/>
                  <a:pt x="522" y="410"/>
                </a:cubicBezTo>
                <a:cubicBezTo>
                  <a:pt x="522" y="410"/>
                  <a:pt x="521" y="410"/>
                  <a:pt x="521" y="410"/>
                </a:cubicBezTo>
                <a:close/>
                <a:moveTo>
                  <a:pt x="93" y="401"/>
                </a:moveTo>
                <a:cubicBezTo>
                  <a:pt x="92" y="400"/>
                  <a:pt x="93" y="399"/>
                  <a:pt x="94" y="399"/>
                </a:cubicBezTo>
                <a:cubicBezTo>
                  <a:pt x="94" y="399"/>
                  <a:pt x="94" y="399"/>
                  <a:pt x="94" y="399"/>
                </a:cubicBezTo>
                <a:cubicBezTo>
                  <a:pt x="95" y="399"/>
                  <a:pt x="96" y="399"/>
                  <a:pt x="97" y="400"/>
                </a:cubicBezTo>
                <a:cubicBezTo>
                  <a:pt x="97" y="400"/>
                  <a:pt x="97" y="400"/>
                  <a:pt x="97" y="400"/>
                </a:cubicBezTo>
                <a:cubicBezTo>
                  <a:pt x="97" y="401"/>
                  <a:pt x="96" y="402"/>
                  <a:pt x="95" y="403"/>
                </a:cubicBezTo>
                <a:cubicBezTo>
                  <a:pt x="95" y="403"/>
                  <a:pt x="95" y="403"/>
                  <a:pt x="95" y="403"/>
                </a:cubicBezTo>
                <a:cubicBezTo>
                  <a:pt x="95" y="403"/>
                  <a:pt x="95" y="403"/>
                  <a:pt x="95" y="403"/>
                </a:cubicBezTo>
                <a:cubicBezTo>
                  <a:pt x="95" y="403"/>
                  <a:pt x="95" y="403"/>
                  <a:pt x="95" y="403"/>
                </a:cubicBezTo>
                <a:cubicBezTo>
                  <a:pt x="94" y="403"/>
                  <a:pt x="93" y="402"/>
                  <a:pt x="93" y="401"/>
                </a:cubicBezTo>
                <a:close/>
                <a:moveTo>
                  <a:pt x="524" y="398"/>
                </a:moveTo>
                <a:cubicBezTo>
                  <a:pt x="523" y="398"/>
                  <a:pt x="522" y="397"/>
                  <a:pt x="523" y="396"/>
                </a:cubicBezTo>
                <a:cubicBezTo>
                  <a:pt x="523" y="396"/>
                  <a:pt x="523" y="396"/>
                  <a:pt x="523" y="396"/>
                </a:cubicBezTo>
                <a:cubicBezTo>
                  <a:pt x="523" y="395"/>
                  <a:pt x="524" y="394"/>
                  <a:pt x="525" y="394"/>
                </a:cubicBezTo>
                <a:cubicBezTo>
                  <a:pt x="525" y="394"/>
                  <a:pt x="525" y="394"/>
                  <a:pt x="525" y="394"/>
                </a:cubicBezTo>
                <a:cubicBezTo>
                  <a:pt x="526" y="394"/>
                  <a:pt x="527" y="396"/>
                  <a:pt x="526" y="397"/>
                </a:cubicBezTo>
                <a:cubicBezTo>
                  <a:pt x="526" y="397"/>
                  <a:pt x="526" y="397"/>
                  <a:pt x="526" y="397"/>
                </a:cubicBezTo>
                <a:cubicBezTo>
                  <a:pt x="526" y="398"/>
                  <a:pt x="525" y="398"/>
                  <a:pt x="524" y="398"/>
                </a:cubicBezTo>
                <a:cubicBezTo>
                  <a:pt x="524" y="398"/>
                  <a:pt x="524" y="398"/>
                  <a:pt x="524" y="398"/>
                </a:cubicBezTo>
                <a:cubicBezTo>
                  <a:pt x="524" y="398"/>
                  <a:pt x="524" y="398"/>
                  <a:pt x="524" y="398"/>
                </a:cubicBezTo>
                <a:close/>
                <a:moveTo>
                  <a:pt x="90" y="389"/>
                </a:moveTo>
                <a:cubicBezTo>
                  <a:pt x="90" y="388"/>
                  <a:pt x="91" y="387"/>
                  <a:pt x="92" y="387"/>
                </a:cubicBezTo>
                <a:cubicBezTo>
                  <a:pt x="92" y="387"/>
                  <a:pt x="92" y="387"/>
                  <a:pt x="92" y="387"/>
                </a:cubicBezTo>
                <a:cubicBezTo>
                  <a:pt x="93" y="387"/>
                  <a:pt x="94" y="388"/>
                  <a:pt x="94" y="389"/>
                </a:cubicBezTo>
                <a:cubicBezTo>
                  <a:pt x="94" y="389"/>
                  <a:pt x="94" y="389"/>
                  <a:pt x="94" y="389"/>
                </a:cubicBezTo>
                <a:cubicBezTo>
                  <a:pt x="94" y="390"/>
                  <a:pt x="94" y="391"/>
                  <a:pt x="93" y="391"/>
                </a:cubicBezTo>
                <a:cubicBezTo>
                  <a:pt x="93" y="391"/>
                  <a:pt x="93" y="391"/>
                  <a:pt x="93" y="391"/>
                </a:cubicBezTo>
                <a:cubicBezTo>
                  <a:pt x="93" y="391"/>
                  <a:pt x="92" y="391"/>
                  <a:pt x="92" y="391"/>
                </a:cubicBezTo>
                <a:cubicBezTo>
                  <a:pt x="92" y="391"/>
                  <a:pt x="92" y="391"/>
                  <a:pt x="92" y="391"/>
                </a:cubicBezTo>
                <a:cubicBezTo>
                  <a:pt x="91" y="391"/>
                  <a:pt x="91" y="390"/>
                  <a:pt x="90" y="389"/>
                </a:cubicBezTo>
                <a:close/>
                <a:moveTo>
                  <a:pt x="526" y="386"/>
                </a:moveTo>
                <a:cubicBezTo>
                  <a:pt x="525" y="386"/>
                  <a:pt x="524" y="385"/>
                  <a:pt x="525" y="384"/>
                </a:cubicBezTo>
                <a:cubicBezTo>
                  <a:pt x="525" y="384"/>
                  <a:pt x="525" y="384"/>
                  <a:pt x="525" y="384"/>
                </a:cubicBezTo>
                <a:cubicBezTo>
                  <a:pt x="525" y="383"/>
                  <a:pt x="526" y="382"/>
                  <a:pt x="527" y="382"/>
                </a:cubicBezTo>
                <a:cubicBezTo>
                  <a:pt x="527" y="382"/>
                  <a:pt x="527" y="382"/>
                  <a:pt x="527" y="382"/>
                </a:cubicBezTo>
                <a:cubicBezTo>
                  <a:pt x="528" y="383"/>
                  <a:pt x="529" y="384"/>
                  <a:pt x="528" y="385"/>
                </a:cubicBezTo>
                <a:cubicBezTo>
                  <a:pt x="528" y="385"/>
                  <a:pt x="528" y="385"/>
                  <a:pt x="528" y="385"/>
                </a:cubicBezTo>
                <a:cubicBezTo>
                  <a:pt x="528" y="386"/>
                  <a:pt x="527" y="386"/>
                  <a:pt x="527" y="386"/>
                </a:cubicBezTo>
                <a:cubicBezTo>
                  <a:pt x="527" y="386"/>
                  <a:pt x="527" y="386"/>
                  <a:pt x="527" y="386"/>
                </a:cubicBezTo>
                <a:cubicBezTo>
                  <a:pt x="526" y="386"/>
                  <a:pt x="526" y="386"/>
                  <a:pt x="526" y="386"/>
                </a:cubicBezTo>
                <a:close/>
                <a:moveTo>
                  <a:pt x="89" y="377"/>
                </a:moveTo>
                <a:cubicBezTo>
                  <a:pt x="89" y="376"/>
                  <a:pt x="89" y="375"/>
                  <a:pt x="90" y="375"/>
                </a:cubicBezTo>
                <a:cubicBezTo>
                  <a:pt x="90" y="375"/>
                  <a:pt x="90" y="375"/>
                  <a:pt x="90" y="375"/>
                </a:cubicBezTo>
                <a:cubicBezTo>
                  <a:pt x="92" y="375"/>
                  <a:pt x="93" y="376"/>
                  <a:pt x="93" y="377"/>
                </a:cubicBezTo>
                <a:cubicBezTo>
                  <a:pt x="93" y="377"/>
                  <a:pt x="93" y="377"/>
                  <a:pt x="93" y="377"/>
                </a:cubicBezTo>
                <a:cubicBezTo>
                  <a:pt x="93" y="378"/>
                  <a:pt x="92" y="379"/>
                  <a:pt x="91" y="379"/>
                </a:cubicBezTo>
                <a:cubicBezTo>
                  <a:pt x="91" y="379"/>
                  <a:pt x="91" y="379"/>
                  <a:pt x="91" y="379"/>
                </a:cubicBezTo>
                <a:cubicBezTo>
                  <a:pt x="91" y="379"/>
                  <a:pt x="91" y="379"/>
                  <a:pt x="91" y="379"/>
                </a:cubicBezTo>
                <a:cubicBezTo>
                  <a:pt x="91" y="379"/>
                  <a:pt x="91" y="379"/>
                  <a:pt x="91" y="379"/>
                </a:cubicBezTo>
                <a:cubicBezTo>
                  <a:pt x="90" y="379"/>
                  <a:pt x="89" y="378"/>
                  <a:pt x="89" y="377"/>
                </a:cubicBezTo>
                <a:close/>
                <a:moveTo>
                  <a:pt x="528" y="374"/>
                </a:moveTo>
                <a:cubicBezTo>
                  <a:pt x="527" y="374"/>
                  <a:pt x="526" y="373"/>
                  <a:pt x="526" y="372"/>
                </a:cubicBezTo>
                <a:cubicBezTo>
                  <a:pt x="526" y="372"/>
                  <a:pt x="526" y="372"/>
                  <a:pt x="526" y="372"/>
                </a:cubicBezTo>
                <a:cubicBezTo>
                  <a:pt x="526" y="371"/>
                  <a:pt x="527" y="370"/>
                  <a:pt x="528" y="370"/>
                </a:cubicBezTo>
                <a:cubicBezTo>
                  <a:pt x="528" y="370"/>
                  <a:pt x="528" y="370"/>
                  <a:pt x="528" y="370"/>
                </a:cubicBezTo>
                <a:cubicBezTo>
                  <a:pt x="529" y="371"/>
                  <a:pt x="530" y="372"/>
                  <a:pt x="530" y="373"/>
                </a:cubicBezTo>
                <a:cubicBezTo>
                  <a:pt x="530" y="373"/>
                  <a:pt x="530" y="373"/>
                  <a:pt x="530" y="373"/>
                </a:cubicBezTo>
                <a:cubicBezTo>
                  <a:pt x="530" y="374"/>
                  <a:pt x="529" y="374"/>
                  <a:pt x="528" y="374"/>
                </a:cubicBezTo>
                <a:cubicBezTo>
                  <a:pt x="528" y="374"/>
                  <a:pt x="528" y="374"/>
                  <a:pt x="528" y="374"/>
                </a:cubicBezTo>
                <a:cubicBezTo>
                  <a:pt x="528" y="374"/>
                  <a:pt x="528" y="374"/>
                  <a:pt x="528" y="374"/>
                </a:cubicBezTo>
                <a:close/>
                <a:moveTo>
                  <a:pt x="88" y="365"/>
                </a:moveTo>
                <a:cubicBezTo>
                  <a:pt x="88" y="365"/>
                  <a:pt x="88" y="365"/>
                  <a:pt x="88" y="365"/>
                </a:cubicBezTo>
                <a:cubicBezTo>
                  <a:pt x="88" y="364"/>
                  <a:pt x="89" y="363"/>
                  <a:pt x="90" y="363"/>
                </a:cubicBezTo>
                <a:cubicBezTo>
                  <a:pt x="90" y="363"/>
                  <a:pt x="90" y="363"/>
                  <a:pt x="90" y="363"/>
                </a:cubicBezTo>
                <a:cubicBezTo>
                  <a:pt x="91" y="363"/>
                  <a:pt x="92" y="364"/>
                  <a:pt x="92" y="365"/>
                </a:cubicBezTo>
                <a:cubicBezTo>
                  <a:pt x="92" y="365"/>
                  <a:pt x="92" y="365"/>
                  <a:pt x="92" y="365"/>
                </a:cubicBezTo>
                <a:cubicBezTo>
                  <a:pt x="92" y="365"/>
                  <a:pt x="92" y="365"/>
                  <a:pt x="92" y="365"/>
                </a:cubicBezTo>
                <a:cubicBezTo>
                  <a:pt x="92" y="365"/>
                  <a:pt x="92" y="365"/>
                  <a:pt x="92" y="365"/>
                </a:cubicBezTo>
                <a:cubicBezTo>
                  <a:pt x="92" y="366"/>
                  <a:pt x="91" y="367"/>
                  <a:pt x="90" y="367"/>
                </a:cubicBezTo>
                <a:cubicBezTo>
                  <a:pt x="90" y="367"/>
                  <a:pt x="90" y="367"/>
                  <a:pt x="90" y="367"/>
                </a:cubicBezTo>
                <a:cubicBezTo>
                  <a:pt x="90" y="367"/>
                  <a:pt x="90" y="367"/>
                  <a:pt x="90" y="367"/>
                </a:cubicBezTo>
                <a:cubicBezTo>
                  <a:pt x="90" y="367"/>
                  <a:pt x="90" y="367"/>
                  <a:pt x="90" y="367"/>
                </a:cubicBezTo>
                <a:cubicBezTo>
                  <a:pt x="89" y="367"/>
                  <a:pt x="88" y="366"/>
                  <a:pt x="88" y="365"/>
                </a:cubicBezTo>
                <a:close/>
                <a:moveTo>
                  <a:pt x="529" y="362"/>
                </a:moveTo>
                <a:cubicBezTo>
                  <a:pt x="527" y="362"/>
                  <a:pt x="527" y="362"/>
                  <a:pt x="527" y="360"/>
                </a:cubicBezTo>
                <a:cubicBezTo>
                  <a:pt x="527" y="360"/>
                  <a:pt x="527" y="360"/>
                  <a:pt x="527" y="360"/>
                </a:cubicBezTo>
                <a:cubicBezTo>
                  <a:pt x="527" y="360"/>
                  <a:pt x="527" y="360"/>
                  <a:pt x="527" y="360"/>
                </a:cubicBezTo>
                <a:cubicBezTo>
                  <a:pt x="527" y="360"/>
                  <a:pt x="527" y="360"/>
                  <a:pt x="527" y="360"/>
                </a:cubicBezTo>
                <a:cubicBezTo>
                  <a:pt x="527" y="359"/>
                  <a:pt x="528" y="358"/>
                  <a:pt x="529" y="358"/>
                </a:cubicBezTo>
                <a:cubicBezTo>
                  <a:pt x="529" y="358"/>
                  <a:pt x="529" y="358"/>
                  <a:pt x="529" y="358"/>
                </a:cubicBezTo>
                <a:cubicBezTo>
                  <a:pt x="530" y="359"/>
                  <a:pt x="531" y="359"/>
                  <a:pt x="531" y="361"/>
                </a:cubicBezTo>
                <a:cubicBezTo>
                  <a:pt x="531" y="361"/>
                  <a:pt x="531" y="361"/>
                  <a:pt x="531" y="361"/>
                </a:cubicBezTo>
                <a:cubicBezTo>
                  <a:pt x="531" y="362"/>
                  <a:pt x="530" y="362"/>
                  <a:pt x="529" y="362"/>
                </a:cubicBezTo>
                <a:cubicBezTo>
                  <a:pt x="529" y="362"/>
                  <a:pt x="529" y="362"/>
                  <a:pt x="529" y="362"/>
                </a:cubicBezTo>
                <a:cubicBezTo>
                  <a:pt x="529" y="362"/>
                  <a:pt x="529" y="362"/>
                  <a:pt x="529" y="362"/>
                </a:cubicBezTo>
                <a:close/>
                <a:moveTo>
                  <a:pt x="87" y="353"/>
                </a:moveTo>
                <a:cubicBezTo>
                  <a:pt x="87" y="352"/>
                  <a:pt x="88" y="351"/>
                  <a:pt x="89" y="351"/>
                </a:cubicBezTo>
                <a:cubicBezTo>
                  <a:pt x="89" y="351"/>
                  <a:pt x="89" y="351"/>
                  <a:pt x="89" y="351"/>
                </a:cubicBezTo>
                <a:cubicBezTo>
                  <a:pt x="91" y="351"/>
                  <a:pt x="91" y="352"/>
                  <a:pt x="91" y="353"/>
                </a:cubicBezTo>
                <a:cubicBezTo>
                  <a:pt x="91" y="353"/>
                  <a:pt x="91" y="353"/>
                  <a:pt x="91" y="353"/>
                </a:cubicBezTo>
                <a:cubicBezTo>
                  <a:pt x="91" y="354"/>
                  <a:pt x="91" y="355"/>
                  <a:pt x="89" y="355"/>
                </a:cubicBezTo>
                <a:cubicBezTo>
                  <a:pt x="89" y="355"/>
                  <a:pt x="89" y="355"/>
                  <a:pt x="89" y="355"/>
                </a:cubicBezTo>
                <a:cubicBezTo>
                  <a:pt x="88" y="355"/>
                  <a:pt x="87" y="354"/>
                  <a:pt x="87" y="353"/>
                </a:cubicBezTo>
                <a:close/>
                <a:moveTo>
                  <a:pt x="87" y="353"/>
                </a:moveTo>
                <a:cubicBezTo>
                  <a:pt x="87" y="353"/>
                  <a:pt x="87" y="353"/>
                  <a:pt x="87" y="353"/>
                </a:cubicBezTo>
                <a:cubicBezTo>
                  <a:pt x="87" y="353"/>
                  <a:pt x="87" y="353"/>
                  <a:pt x="87" y="353"/>
                </a:cubicBezTo>
                <a:cubicBezTo>
                  <a:pt x="87" y="353"/>
                  <a:pt x="87" y="353"/>
                  <a:pt x="87" y="353"/>
                </a:cubicBezTo>
                <a:close/>
                <a:moveTo>
                  <a:pt x="527" y="349"/>
                </a:moveTo>
                <a:cubicBezTo>
                  <a:pt x="527" y="347"/>
                  <a:pt x="528" y="346"/>
                  <a:pt x="529" y="346"/>
                </a:cubicBezTo>
                <a:cubicBezTo>
                  <a:pt x="529" y="346"/>
                  <a:pt x="529" y="346"/>
                  <a:pt x="529" y="346"/>
                </a:cubicBezTo>
                <a:cubicBezTo>
                  <a:pt x="530" y="346"/>
                  <a:pt x="531" y="347"/>
                  <a:pt x="531" y="348"/>
                </a:cubicBezTo>
                <a:cubicBezTo>
                  <a:pt x="531" y="348"/>
                  <a:pt x="531" y="348"/>
                  <a:pt x="531" y="348"/>
                </a:cubicBezTo>
                <a:cubicBezTo>
                  <a:pt x="531" y="350"/>
                  <a:pt x="530" y="350"/>
                  <a:pt x="529" y="350"/>
                </a:cubicBezTo>
                <a:cubicBezTo>
                  <a:pt x="529" y="350"/>
                  <a:pt x="529" y="350"/>
                  <a:pt x="529" y="350"/>
                </a:cubicBezTo>
                <a:cubicBezTo>
                  <a:pt x="529" y="350"/>
                  <a:pt x="529" y="350"/>
                  <a:pt x="529" y="350"/>
                </a:cubicBezTo>
                <a:cubicBezTo>
                  <a:pt x="529" y="350"/>
                  <a:pt x="529" y="350"/>
                  <a:pt x="529" y="350"/>
                </a:cubicBezTo>
                <a:cubicBezTo>
                  <a:pt x="528" y="350"/>
                  <a:pt x="527" y="350"/>
                  <a:pt x="527" y="349"/>
                </a:cubicBezTo>
                <a:close/>
                <a:moveTo>
                  <a:pt x="90" y="343"/>
                </a:moveTo>
                <a:cubicBezTo>
                  <a:pt x="89" y="343"/>
                  <a:pt x="88" y="342"/>
                  <a:pt x="88" y="341"/>
                </a:cubicBezTo>
                <a:cubicBezTo>
                  <a:pt x="88" y="341"/>
                  <a:pt x="88" y="341"/>
                  <a:pt x="88" y="341"/>
                </a:cubicBezTo>
                <a:cubicBezTo>
                  <a:pt x="88" y="340"/>
                  <a:pt x="89" y="339"/>
                  <a:pt x="90" y="339"/>
                </a:cubicBezTo>
                <a:cubicBezTo>
                  <a:pt x="90" y="339"/>
                  <a:pt x="90" y="339"/>
                  <a:pt x="90" y="339"/>
                </a:cubicBezTo>
                <a:cubicBezTo>
                  <a:pt x="91" y="339"/>
                  <a:pt x="92" y="340"/>
                  <a:pt x="92" y="341"/>
                </a:cubicBezTo>
                <a:cubicBezTo>
                  <a:pt x="92" y="341"/>
                  <a:pt x="92" y="341"/>
                  <a:pt x="92" y="341"/>
                </a:cubicBezTo>
                <a:cubicBezTo>
                  <a:pt x="92" y="342"/>
                  <a:pt x="91" y="343"/>
                  <a:pt x="90" y="343"/>
                </a:cubicBezTo>
                <a:cubicBezTo>
                  <a:pt x="90" y="343"/>
                  <a:pt x="90" y="343"/>
                  <a:pt x="90" y="343"/>
                </a:cubicBezTo>
                <a:cubicBezTo>
                  <a:pt x="90" y="343"/>
                  <a:pt x="90" y="343"/>
                  <a:pt x="90" y="343"/>
                </a:cubicBezTo>
                <a:close/>
                <a:moveTo>
                  <a:pt x="526" y="337"/>
                </a:moveTo>
                <a:cubicBezTo>
                  <a:pt x="526" y="336"/>
                  <a:pt x="527" y="335"/>
                  <a:pt x="528" y="335"/>
                </a:cubicBezTo>
                <a:cubicBezTo>
                  <a:pt x="528" y="335"/>
                  <a:pt x="528" y="335"/>
                  <a:pt x="528" y="335"/>
                </a:cubicBezTo>
                <a:cubicBezTo>
                  <a:pt x="529" y="334"/>
                  <a:pt x="530" y="335"/>
                  <a:pt x="530" y="336"/>
                </a:cubicBezTo>
                <a:cubicBezTo>
                  <a:pt x="530" y="336"/>
                  <a:pt x="530" y="336"/>
                  <a:pt x="530" y="336"/>
                </a:cubicBezTo>
                <a:cubicBezTo>
                  <a:pt x="530" y="337"/>
                  <a:pt x="529" y="338"/>
                  <a:pt x="528" y="338"/>
                </a:cubicBezTo>
                <a:cubicBezTo>
                  <a:pt x="528" y="338"/>
                  <a:pt x="528" y="338"/>
                  <a:pt x="528" y="338"/>
                </a:cubicBezTo>
                <a:cubicBezTo>
                  <a:pt x="528" y="338"/>
                  <a:pt x="528" y="338"/>
                  <a:pt x="528" y="338"/>
                </a:cubicBezTo>
                <a:cubicBezTo>
                  <a:pt x="528" y="338"/>
                  <a:pt x="528" y="338"/>
                  <a:pt x="528" y="338"/>
                </a:cubicBezTo>
                <a:cubicBezTo>
                  <a:pt x="527" y="338"/>
                  <a:pt x="526" y="338"/>
                  <a:pt x="526" y="337"/>
                </a:cubicBezTo>
                <a:close/>
                <a:moveTo>
                  <a:pt x="91" y="331"/>
                </a:moveTo>
                <a:cubicBezTo>
                  <a:pt x="89" y="331"/>
                  <a:pt x="89" y="330"/>
                  <a:pt x="89" y="329"/>
                </a:cubicBezTo>
                <a:cubicBezTo>
                  <a:pt x="89" y="329"/>
                  <a:pt x="89" y="329"/>
                  <a:pt x="89" y="329"/>
                </a:cubicBezTo>
                <a:cubicBezTo>
                  <a:pt x="89" y="328"/>
                  <a:pt x="90" y="327"/>
                  <a:pt x="91" y="327"/>
                </a:cubicBezTo>
                <a:cubicBezTo>
                  <a:pt x="91" y="327"/>
                  <a:pt x="91" y="327"/>
                  <a:pt x="91" y="327"/>
                </a:cubicBezTo>
                <a:cubicBezTo>
                  <a:pt x="92" y="327"/>
                  <a:pt x="93" y="328"/>
                  <a:pt x="93" y="329"/>
                </a:cubicBezTo>
                <a:cubicBezTo>
                  <a:pt x="93" y="329"/>
                  <a:pt x="93" y="329"/>
                  <a:pt x="93" y="329"/>
                </a:cubicBezTo>
                <a:cubicBezTo>
                  <a:pt x="93" y="330"/>
                  <a:pt x="92" y="331"/>
                  <a:pt x="91" y="331"/>
                </a:cubicBezTo>
                <a:cubicBezTo>
                  <a:pt x="91" y="331"/>
                  <a:pt x="91" y="331"/>
                  <a:pt x="91" y="331"/>
                </a:cubicBezTo>
                <a:cubicBezTo>
                  <a:pt x="91" y="331"/>
                  <a:pt x="91" y="331"/>
                  <a:pt x="91" y="331"/>
                </a:cubicBezTo>
                <a:close/>
                <a:moveTo>
                  <a:pt x="525" y="325"/>
                </a:moveTo>
                <a:cubicBezTo>
                  <a:pt x="525" y="325"/>
                  <a:pt x="525" y="325"/>
                  <a:pt x="525" y="325"/>
                </a:cubicBezTo>
                <a:cubicBezTo>
                  <a:pt x="525" y="325"/>
                  <a:pt x="525" y="325"/>
                  <a:pt x="525" y="325"/>
                </a:cubicBezTo>
                <a:cubicBezTo>
                  <a:pt x="525" y="324"/>
                  <a:pt x="525" y="323"/>
                  <a:pt x="527" y="323"/>
                </a:cubicBezTo>
                <a:cubicBezTo>
                  <a:pt x="527" y="323"/>
                  <a:pt x="527" y="323"/>
                  <a:pt x="527" y="323"/>
                </a:cubicBezTo>
                <a:cubicBezTo>
                  <a:pt x="528" y="322"/>
                  <a:pt x="529" y="323"/>
                  <a:pt x="529" y="324"/>
                </a:cubicBezTo>
                <a:cubicBezTo>
                  <a:pt x="529" y="324"/>
                  <a:pt x="529" y="324"/>
                  <a:pt x="529" y="324"/>
                </a:cubicBezTo>
                <a:cubicBezTo>
                  <a:pt x="529" y="325"/>
                  <a:pt x="528" y="326"/>
                  <a:pt x="527" y="327"/>
                </a:cubicBezTo>
                <a:cubicBezTo>
                  <a:pt x="527" y="327"/>
                  <a:pt x="527" y="327"/>
                  <a:pt x="527" y="327"/>
                </a:cubicBezTo>
                <a:cubicBezTo>
                  <a:pt x="527" y="327"/>
                  <a:pt x="527" y="327"/>
                  <a:pt x="527" y="327"/>
                </a:cubicBezTo>
                <a:cubicBezTo>
                  <a:pt x="527" y="327"/>
                  <a:pt x="527" y="327"/>
                  <a:pt x="527" y="327"/>
                </a:cubicBezTo>
                <a:cubicBezTo>
                  <a:pt x="526" y="327"/>
                  <a:pt x="525" y="326"/>
                  <a:pt x="525" y="325"/>
                </a:cubicBezTo>
                <a:close/>
                <a:moveTo>
                  <a:pt x="92" y="319"/>
                </a:moveTo>
                <a:cubicBezTo>
                  <a:pt x="91" y="319"/>
                  <a:pt x="90" y="318"/>
                  <a:pt x="90" y="317"/>
                </a:cubicBezTo>
                <a:cubicBezTo>
                  <a:pt x="90" y="317"/>
                  <a:pt x="90" y="317"/>
                  <a:pt x="90" y="317"/>
                </a:cubicBezTo>
                <a:cubicBezTo>
                  <a:pt x="91" y="316"/>
                  <a:pt x="92" y="315"/>
                  <a:pt x="93" y="315"/>
                </a:cubicBezTo>
                <a:cubicBezTo>
                  <a:pt x="93" y="315"/>
                  <a:pt x="93" y="315"/>
                  <a:pt x="93" y="315"/>
                </a:cubicBezTo>
                <a:cubicBezTo>
                  <a:pt x="94" y="316"/>
                  <a:pt x="95" y="317"/>
                  <a:pt x="94" y="318"/>
                </a:cubicBezTo>
                <a:cubicBezTo>
                  <a:pt x="94" y="318"/>
                  <a:pt x="94" y="318"/>
                  <a:pt x="94" y="318"/>
                </a:cubicBezTo>
                <a:cubicBezTo>
                  <a:pt x="94" y="319"/>
                  <a:pt x="93" y="319"/>
                  <a:pt x="92" y="319"/>
                </a:cubicBezTo>
                <a:cubicBezTo>
                  <a:pt x="92" y="319"/>
                  <a:pt x="92" y="319"/>
                  <a:pt x="92" y="319"/>
                </a:cubicBezTo>
                <a:cubicBezTo>
                  <a:pt x="92" y="319"/>
                  <a:pt x="92" y="319"/>
                  <a:pt x="92" y="319"/>
                </a:cubicBezTo>
                <a:close/>
                <a:moveTo>
                  <a:pt x="523" y="313"/>
                </a:moveTo>
                <a:cubicBezTo>
                  <a:pt x="523" y="312"/>
                  <a:pt x="523" y="311"/>
                  <a:pt x="524" y="311"/>
                </a:cubicBezTo>
                <a:cubicBezTo>
                  <a:pt x="524" y="311"/>
                  <a:pt x="524" y="311"/>
                  <a:pt x="524" y="311"/>
                </a:cubicBezTo>
                <a:cubicBezTo>
                  <a:pt x="526" y="311"/>
                  <a:pt x="527" y="311"/>
                  <a:pt x="527" y="312"/>
                </a:cubicBezTo>
                <a:cubicBezTo>
                  <a:pt x="527" y="312"/>
                  <a:pt x="527" y="312"/>
                  <a:pt x="527" y="312"/>
                </a:cubicBezTo>
                <a:cubicBezTo>
                  <a:pt x="527" y="313"/>
                  <a:pt x="526" y="314"/>
                  <a:pt x="525" y="315"/>
                </a:cubicBezTo>
                <a:cubicBezTo>
                  <a:pt x="525" y="315"/>
                  <a:pt x="525" y="315"/>
                  <a:pt x="525" y="315"/>
                </a:cubicBezTo>
                <a:cubicBezTo>
                  <a:pt x="525" y="315"/>
                  <a:pt x="525" y="315"/>
                  <a:pt x="525" y="315"/>
                </a:cubicBezTo>
                <a:cubicBezTo>
                  <a:pt x="525" y="315"/>
                  <a:pt x="525" y="315"/>
                  <a:pt x="525" y="315"/>
                </a:cubicBezTo>
                <a:cubicBezTo>
                  <a:pt x="524" y="315"/>
                  <a:pt x="523" y="314"/>
                  <a:pt x="523" y="313"/>
                </a:cubicBezTo>
                <a:close/>
                <a:moveTo>
                  <a:pt x="94" y="308"/>
                </a:moveTo>
                <a:cubicBezTo>
                  <a:pt x="93" y="307"/>
                  <a:pt x="93" y="306"/>
                  <a:pt x="93" y="305"/>
                </a:cubicBezTo>
                <a:cubicBezTo>
                  <a:pt x="93" y="305"/>
                  <a:pt x="93" y="305"/>
                  <a:pt x="93" y="305"/>
                </a:cubicBezTo>
                <a:cubicBezTo>
                  <a:pt x="93" y="304"/>
                  <a:pt x="94" y="303"/>
                  <a:pt x="95" y="304"/>
                </a:cubicBezTo>
                <a:cubicBezTo>
                  <a:pt x="95" y="304"/>
                  <a:pt x="95" y="304"/>
                  <a:pt x="95" y="304"/>
                </a:cubicBezTo>
                <a:cubicBezTo>
                  <a:pt x="96" y="304"/>
                  <a:pt x="97" y="305"/>
                  <a:pt x="97" y="306"/>
                </a:cubicBezTo>
                <a:cubicBezTo>
                  <a:pt x="97" y="306"/>
                  <a:pt x="97" y="306"/>
                  <a:pt x="97" y="306"/>
                </a:cubicBezTo>
                <a:cubicBezTo>
                  <a:pt x="97" y="306"/>
                  <a:pt x="97" y="306"/>
                  <a:pt x="97" y="306"/>
                </a:cubicBezTo>
                <a:cubicBezTo>
                  <a:pt x="97" y="306"/>
                  <a:pt x="97" y="306"/>
                  <a:pt x="97" y="306"/>
                </a:cubicBezTo>
                <a:cubicBezTo>
                  <a:pt x="97" y="307"/>
                  <a:pt x="96" y="308"/>
                  <a:pt x="95" y="308"/>
                </a:cubicBezTo>
                <a:cubicBezTo>
                  <a:pt x="95" y="308"/>
                  <a:pt x="95" y="308"/>
                  <a:pt x="95" y="308"/>
                </a:cubicBezTo>
                <a:cubicBezTo>
                  <a:pt x="95" y="308"/>
                  <a:pt x="94" y="308"/>
                  <a:pt x="94" y="308"/>
                </a:cubicBezTo>
                <a:close/>
                <a:moveTo>
                  <a:pt x="520" y="301"/>
                </a:moveTo>
                <a:cubicBezTo>
                  <a:pt x="520" y="300"/>
                  <a:pt x="521" y="299"/>
                  <a:pt x="522" y="299"/>
                </a:cubicBezTo>
                <a:cubicBezTo>
                  <a:pt x="522" y="299"/>
                  <a:pt x="522" y="299"/>
                  <a:pt x="522" y="299"/>
                </a:cubicBezTo>
                <a:cubicBezTo>
                  <a:pt x="523" y="299"/>
                  <a:pt x="524" y="299"/>
                  <a:pt x="524" y="300"/>
                </a:cubicBezTo>
                <a:cubicBezTo>
                  <a:pt x="524" y="300"/>
                  <a:pt x="524" y="300"/>
                  <a:pt x="524" y="300"/>
                </a:cubicBezTo>
                <a:cubicBezTo>
                  <a:pt x="524" y="302"/>
                  <a:pt x="524" y="303"/>
                  <a:pt x="523" y="303"/>
                </a:cubicBezTo>
                <a:cubicBezTo>
                  <a:pt x="523" y="303"/>
                  <a:pt x="523" y="303"/>
                  <a:pt x="523" y="303"/>
                </a:cubicBezTo>
                <a:cubicBezTo>
                  <a:pt x="523" y="303"/>
                  <a:pt x="522" y="303"/>
                  <a:pt x="522" y="303"/>
                </a:cubicBezTo>
                <a:cubicBezTo>
                  <a:pt x="522" y="303"/>
                  <a:pt x="522" y="303"/>
                  <a:pt x="522" y="303"/>
                </a:cubicBezTo>
                <a:cubicBezTo>
                  <a:pt x="521" y="303"/>
                  <a:pt x="521" y="302"/>
                  <a:pt x="520" y="301"/>
                </a:cubicBezTo>
                <a:close/>
                <a:moveTo>
                  <a:pt x="97" y="296"/>
                </a:moveTo>
                <a:cubicBezTo>
                  <a:pt x="96" y="296"/>
                  <a:pt x="96" y="295"/>
                  <a:pt x="96" y="293"/>
                </a:cubicBezTo>
                <a:cubicBezTo>
                  <a:pt x="96" y="293"/>
                  <a:pt x="96" y="293"/>
                  <a:pt x="96" y="293"/>
                </a:cubicBezTo>
                <a:cubicBezTo>
                  <a:pt x="96" y="292"/>
                  <a:pt x="97" y="292"/>
                  <a:pt x="98" y="292"/>
                </a:cubicBezTo>
                <a:cubicBezTo>
                  <a:pt x="98" y="292"/>
                  <a:pt x="98" y="292"/>
                  <a:pt x="98" y="292"/>
                </a:cubicBezTo>
                <a:cubicBezTo>
                  <a:pt x="99" y="292"/>
                  <a:pt x="100" y="293"/>
                  <a:pt x="100" y="295"/>
                </a:cubicBezTo>
                <a:cubicBezTo>
                  <a:pt x="100" y="295"/>
                  <a:pt x="100" y="295"/>
                  <a:pt x="100" y="295"/>
                </a:cubicBezTo>
                <a:cubicBezTo>
                  <a:pt x="99" y="295"/>
                  <a:pt x="99" y="296"/>
                  <a:pt x="98" y="296"/>
                </a:cubicBezTo>
                <a:cubicBezTo>
                  <a:pt x="98" y="296"/>
                  <a:pt x="98" y="296"/>
                  <a:pt x="98" y="296"/>
                </a:cubicBezTo>
                <a:cubicBezTo>
                  <a:pt x="98" y="296"/>
                  <a:pt x="97" y="296"/>
                  <a:pt x="97" y="296"/>
                </a:cubicBezTo>
                <a:close/>
                <a:moveTo>
                  <a:pt x="517" y="290"/>
                </a:moveTo>
                <a:cubicBezTo>
                  <a:pt x="517" y="290"/>
                  <a:pt x="517" y="290"/>
                  <a:pt x="517" y="290"/>
                </a:cubicBezTo>
                <a:cubicBezTo>
                  <a:pt x="517" y="290"/>
                  <a:pt x="517" y="290"/>
                  <a:pt x="517" y="290"/>
                </a:cubicBezTo>
                <a:cubicBezTo>
                  <a:pt x="517" y="289"/>
                  <a:pt x="517" y="288"/>
                  <a:pt x="518" y="288"/>
                </a:cubicBezTo>
                <a:cubicBezTo>
                  <a:pt x="518" y="288"/>
                  <a:pt x="518" y="288"/>
                  <a:pt x="518" y="288"/>
                </a:cubicBezTo>
                <a:cubicBezTo>
                  <a:pt x="519" y="287"/>
                  <a:pt x="521" y="288"/>
                  <a:pt x="521" y="289"/>
                </a:cubicBezTo>
                <a:cubicBezTo>
                  <a:pt x="521" y="289"/>
                  <a:pt x="521" y="289"/>
                  <a:pt x="521" y="289"/>
                </a:cubicBezTo>
                <a:cubicBezTo>
                  <a:pt x="521" y="290"/>
                  <a:pt x="521" y="291"/>
                  <a:pt x="520" y="291"/>
                </a:cubicBezTo>
                <a:cubicBezTo>
                  <a:pt x="520" y="291"/>
                  <a:pt x="520" y="291"/>
                  <a:pt x="520" y="291"/>
                </a:cubicBezTo>
                <a:cubicBezTo>
                  <a:pt x="519" y="291"/>
                  <a:pt x="519" y="291"/>
                  <a:pt x="519" y="291"/>
                </a:cubicBezTo>
                <a:cubicBezTo>
                  <a:pt x="519" y="291"/>
                  <a:pt x="519" y="291"/>
                  <a:pt x="519" y="291"/>
                </a:cubicBezTo>
                <a:cubicBezTo>
                  <a:pt x="518" y="291"/>
                  <a:pt x="517" y="291"/>
                  <a:pt x="517" y="290"/>
                </a:cubicBezTo>
                <a:close/>
                <a:moveTo>
                  <a:pt x="101" y="284"/>
                </a:moveTo>
                <a:cubicBezTo>
                  <a:pt x="100" y="284"/>
                  <a:pt x="99" y="283"/>
                  <a:pt x="99" y="282"/>
                </a:cubicBezTo>
                <a:cubicBezTo>
                  <a:pt x="99" y="282"/>
                  <a:pt x="99" y="282"/>
                  <a:pt x="99" y="282"/>
                </a:cubicBezTo>
                <a:cubicBezTo>
                  <a:pt x="100" y="281"/>
                  <a:pt x="101" y="280"/>
                  <a:pt x="102" y="281"/>
                </a:cubicBezTo>
                <a:cubicBezTo>
                  <a:pt x="102" y="281"/>
                  <a:pt x="102" y="281"/>
                  <a:pt x="102" y="281"/>
                </a:cubicBezTo>
                <a:cubicBezTo>
                  <a:pt x="103" y="281"/>
                  <a:pt x="104" y="282"/>
                  <a:pt x="103" y="283"/>
                </a:cubicBezTo>
                <a:cubicBezTo>
                  <a:pt x="103" y="283"/>
                  <a:pt x="103" y="283"/>
                  <a:pt x="103" y="283"/>
                </a:cubicBezTo>
                <a:cubicBezTo>
                  <a:pt x="103" y="284"/>
                  <a:pt x="102" y="285"/>
                  <a:pt x="101" y="285"/>
                </a:cubicBezTo>
                <a:cubicBezTo>
                  <a:pt x="101" y="285"/>
                  <a:pt x="101" y="285"/>
                  <a:pt x="101" y="285"/>
                </a:cubicBezTo>
                <a:cubicBezTo>
                  <a:pt x="101" y="285"/>
                  <a:pt x="101" y="285"/>
                  <a:pt x="101" y="284"/>
                </a:cubicBezTo>
                <a:close/>
                <a:moveTo>
                  <a:pt x="513" y="279"/>
                </a:moveTo>
                <a:cubicBezTo>
                  <a:pt x="513" y="278"/>
                  <a:pt x="513" y="277"/>
                  <a:pt x="514" y="276"/>
                </a:cubicBezTo>
                <a:cubicBezTo>
                  <a:pt x="514" y="276"/>
                  <a:pt x="514" y="276"/>
                  <a:pt x="514" y="276"/>
                </a:cubicBezTo>
                <a:cubicBezTo>
                  <a:pt x="516" y="276"/>
                  <a:pt x="517" y="276"/>
                  <a:pt x="517" y="277"/>
                </a:cubicBezTo>
                <a:cubicBezTo>
                  <a:pt x="517" y="277"/>
                  <a:pt x="517" y="277"/>
                  <a:pt x="517" y="277"/>
                </a:cubicBezTo>
                <a:cubicBezTo>
                  <a:pt x="517" y="278"/>
                  <a:pt x="517" y="280"/>
                  <a:pt x="516" y="280"/>
                </a:cubicBezTo>
                <a:cubicBezTo>
                  <a:pt x="516" y="280"/>
                  <a:pt x="516" y="280"/>
                  <a:pt x="516" y="280"/>
                </a:cubicBezTo>
                <a:cubicBezTo>
                  <a:pt x="516" y="280"/>
                  <a:pt x="515" y="280"/>
                  <a:pt x="515" y="280"/>
                </a:cubicBezTo>
                <a:cubicBezTo>
                  <a:pt x="515" y="280"/>
                  <a:pt x="515" y="280"/>
                  <a:pt x="515" y="280"/>
                </a:cubicBezTo>
                <a:cubicBezTo>
                  <a:pt x="514" y="280"/>
                  <a:pt x="514" y="280"/>
                  <a:pt x="513" y="279"/>
                </a:cubicBezTo>
                <a:close/>
                <a:moveTo>
                  <a:pt x="105" y="273"/>
                </a:moveTo>
                <a:cubicBezTo>
                  <a:pt x="104" y="273"/>
                  <a:pt x="103" y="272"/>
                  <a:pt x="104" y="271"/>
                </a:cubicBezTo>
                <a:cubicBezTo>
                  <a:pt x="104" y="271"/>
                  <a:pt x="104" y="271"/>
                  <a:pt x="104" y="271"/>
                </a:cubicBezTo>
                <a:cubicBezTo>
                  <a:pt x="104" y="270"/>
                  <a:pt x="105" y="269"/>
                  <a:pt x="106" y="270"/>
                </a:cubicBezTo>
                <a:cubicBezTo>
                  <a:pt x="106" y="270"/>
                  <a:pt x="106" y="270"/>
                  <a:pt x="106" y="270"/>
                </a:cubicBezTo>
                <a:cubicBezTo>
                  <a:pt x="107" y="270"/>
                  <a:pt x="108" y="271"/>
                  <a:pt x="107" y="272"/>
                </a:cubicBezTo>
                <a:cubicBezTo>
                  <a:pt x="107" y="272"/>
                  <a:pt x="107" y="272"/>
                  <a:pt x="107" y="272"/>
                </a:cubicBezTo>
                <a:cubicBezTo>
                  <a:pt x="107" y="273"/>
                  <a:pt x="106" y="273"/>
                  <a:pt x="106" y="273"/>
                </a:cubicBezTo>
                <a:cubicBezTo>
                  <a:pt x="106" y="273"/>
                  <a:pt x="106" y="273"/>
                  <a:pt x="106" y="273"/>
                </a:cubicBezTo>
                <a:cubicBezTo>
                  <a:pt x="105" y="273"/>
                  <a:pt x="105" y="273"/>
                  <a:pt x="105" y="273"/>
                </a:cubicBezTo>
                <a:close/>
                <a:moveTo>
                  <a:pt x="509" y="268"/>
                </a:moveTo>
                <a:cubicBezTo>
                  <a:pt x="509" y="268"/>
                  <a:pt x="509" y="268"/>
                  <a:pt x="509" y="268"/>
                </a:cubicBezTo>
                <a:cubicBezTo>
                  <a:pt x="509" y="268"/>
                  <a:pt x="509" y="268"/>
                  <a:pt x="509" y="268"/>
                </a:cubicBezTo>
                <a:cubicBezTo>
                  <a:pt x="508" y="267"/>
                  <a:pt x="509" y="265"/>
                  <a:pt x="510" y="265"/>
                </a:cubicBezTo>
                <a:cubicBezTo>
                  <a:pt x="510" y="265"/>
                  <a:pt x="510" y="265"/>
                  <a:pt x="510" y="265"/>
                </a:cubicBezTo>
                <a:cubicBezTo>
                  <a:pt x="511" y="265"/>
                  <a:pt x="512" y="265"/>
                  <a:pt x="513" y="266"/>
                </a:cubicBezTo>
                <a:cubicBezTo>
                  <a:pt x="513" y="266"/>
                  <a:pt x="513" y="266"/>
                  <a:pt x="513" y="266"/>
                </a:cubicBezTo>
                <a:cubicBezTo>
                  <a:pt x="513" y="267"/>
                  <a:pt x="512" y="268"/>
                  <a:pt x="511" y="269"/>
                </a:cubicBezTo>
                <a:cubicBezTo>
                  <a:pt x="511" y="269"/>
                  <a:pt x="511" y="269"/>
                  <a:pt x="511" y="269"/>
                </a:cubicBezTo>
                <a:cubicBezTo>
                  <a:pt x="511" y="269"/>
                  <a:pt x="511" y="269"/>
                  <a:pt x="511" y="269"/>
                </a:cubicBezTo>
                <a:cubicBezTo>
                  <a:pt x="511" y="269"/>
                  <a:pt x="511" y="269"/>
                  <a:pt x="511" y="269"/>
                </a:cubicBezTo>
                <a:cubicBezTo>
                  <a:pt x="510" y="269"/>
                  <a:pt x="509" y="268"/>
                  <a:pt x="509" y="268"/>
                </a:cubicBezTo>
                <a:close/>
                <a:moveTo>
                  <a:pt x="110" y="262"/>
                </a:moveTo>
                <a:cubicBezTo>
                  <a:pt x="109" y="262"/>
                  <a:pt x="108" y="261"/>
                  <a:pt x="109" y="260"/>
                </a:cubicBezTo>
                <a:cubicBezTo>
                  <a:pt x="109" y="260"/>
                  <a:pt x="109" y="260"/>
                  <a:pt x="109" y="260"/>
                </a:cubicBezTo>
                <a:cubicBezTo>
                  <a:pt x="109" y="259"/>
                  <a:pt x="110" y="258"/>
                  <a:pt x="111" y="259"/>
                </a:cubicBezTo>
                <a:cubicBezTo>
                  <a:pt x="111" y="259"/>
                  <a:pt x="111" y="259"/>
                  <a:pt x="111" y="259"/>
                </a:cubicBezTo>
                <a:cubicBezTo>
                  <a:pt x="112" y="259"/>
                  <a:pt x="113" y="260"/>
                  <a:pt x="112" y="261"/>
                </a:cubicBezTo>
                <a:cubicBezTo>
                  <a:pt x="112" y="261"/>
                  <a:pt x="112" y="261"/>
                  <a:pt x="112" y="261"/>
                </a:cubicBezTo>
                <a:cubicBezTo>
                  <a:pt x="112" y="262"/>
                  <a:pt x="111" y="262"/>
                  <a:pt x="110" y="262"/>
                </a:cubicBezTo>
                <a:cubicBezTo>
                  <a:pt x="110" y="262"/>
                  <a:pt x="110" y="262"/>
                  <a:pt x="110" y="262"/>
                </a:cubicBezTo>
                <a:cubicBezTo>
                  <a:pt x="110" y="262"/>
                  <a:pt x="110" y="262"/>
                  <a:pt x="110" y="262"/>
                </a:cubicBezTo>
                <a:close/>
                <a:moveTo>
                  <a:pt x="504" y="257"/>
                </a:moveTo>
                <a:cubicBezTo>
                  <a:pt x="503" y="256"/>
                  <a:pt x="504" y="255"/>
                  <a:pt x="505" y="254"/>
                </a:cubicBezTo>
                <a:cubicBezTo>
                  <a:pt x="505" y="254"/>
                  <a:pt x="505" y="254"/>
                  <a:pt x="505" y="254"/>
                </a:cubicBezTo>
                <a:cubicBezTo>
                  <a:pt x="506" y="254"/>
                  <a:pt x="507" y="254"/>
                  <a:pt x="507" y="255"/>
                </a:cubicBezTo>
                <a:cubicBezTo>
                  <a:pt x="507" y="255"/>
                  <a:pt x="507" y="255"/>
                  <a:pt x="507" y="255"/>
                </a:cubicBezTo>
                <a:cubicBezTo>
                  <a:pt x="508" y="256"/>
                  <a:pt x="507" y="257"/>
                  <a:pt x="506" y="258"/>
                </a:cubicBezTo>
                <a:cubicBezTo>
                  <a:pt x="506" y="258"/>
                  <a:pt x="506" y="258"/>
                  <a:pt x="506" y="258"/>
                </a:cubicBezTo>
                <a:cubicBezTo>
                  <a:pt x="506" y="258"/>
                  <a:pt x="506" y="258"/>
                  <a:pt x="506" y="258"/>
                </a:cubicBezTo>
                <a:cubicBezTo>
                  <a:pt x="506" y="258"/>
                  <a:pt x="506" y="258"/>
                  <a:pt x="506" y="258"/>
                </a:cubicBezTo>
                <a:cubicBezTo>
                  <a:pt x="505" y="258"/>
                  <a:pt x="504" y="258"/>
                  <a:pt x="504" y="257"/>
                </a:cubicBezTo>
                <a:close/>
                <a:moveTo>
                  <a:pt x="115" y="251"/>
                </a:moveTo>
                <a:cubicBezTo>
                  <a:pt x="114" y="251"/>
                  <a:pt x="114" y="250"/>
                  <a:pt x="114" y="249"/>
                </a:cubicBezTo>
                <a:cubicBezTo>
                  <a:pt x="114" y="249"/>
                  <a:pt x="114" y="249"/>
                  <a:pt x="114" y="249"/>
                </a:cubicBezTo>
                <a:cubicBezTo>
                  <a:pt x="115" y="248"/>
                  <a:pt x="116" y="247"/>
                  <a:pt x="117" y="248"/>
                </a:cubicBezTo>
                <a:cubicBezTo>
                  <a:pt x="117" y="248"/>
                  <a:pt x="117" y="248"/>
                  <a:pt x="117" y="248"/>
                </a:cubicBezTo>
                <a:cubicBezTo>
                  <a:pt x="118" y="248"/>
                  <a:pt x="118" y="250"/>
                  <a:pt x="118" y="251"/>
                </a:cubicBezTo>
                <a:cubicBezTo>
                  <a:pt x="118" y="251"/>
                  <a:pt x="118" y="251"/>
                  <a:pt x="118" y="251"/>
                </a:cubicBezTo>
                <a:cubicBezTo>
                  <a:pt x="118" y="251"/>
                  <a:pt x="118" y="251"/>
                  <a:pt x="118" y="251"/>
                </a:cubicBezTo>
                <a:cubicBezTo>
                  <a:pt x="118" y="251"/>
                  <a:pt x="118" y="251"/>
                  <a:pt x="118" y="251"/>
                </a:cubicBezTo>
                <a:cubicBezTo>
                  <a:pt x="117" y="251"/>
                  <a:pt x="117" y="252"/>
                  <a:pt x="116" y="252"/>
                </a:cubicBezTo>
                <a:cubicBezTo>
                  <a:pt x="116" y="252"/>
                  <a:pt x="116" y="252"/>
                  <a:pt x="116" y="252"/>
                </a:cubicBezTo>
                <a:cubicBezTo>
                  <a:pt x="116" y="252"/>
                  <a:pt x="115" y="252"/>
                  <a:pt x="115" y="251"/>
                </a:cubicBezTo>
                <a:close/>
                <a:moveTo>
                  <a:pt x="498" y="246"/>
                </a:moveTo>
                <a:cubicBezTo>
                  <a:pt x="498" y="245"/>
                  <a:pt x="498" y="244"/>
                  <a:pt x="499" y="244"/>
                </a:cubicBezTo>
                <a:cubicBezTo>
                  <a:pt x="499" y="244"/>
                  <a:pt x="499" y="244"/>
                  <a:pt x="499" y="244"/>
                </a:cubicBezTo>
                <a:cubicBezTo>
                  <a:pt x="500" y="243"/>
                  <a:pt x="501" y="243"/>
                  <a:pt x="502" y="244"/>
                </a:cubicBezTo>
                <a:cubicBezTo>
                  <a:pt x="502" y="244"/>
                  <a:pt x="502" y="244"/>
                  <a:pt x="502" y="244"/>
                </a:cubicBezTo>
                <a:cubicBezTo>
                  <a:pt x="502" y="245"/>
                  <a:pt x="502" y="247"/>
                  <a:pt x="501" y="247"/>
                </a:cubicBezTo>
                <a:cubicBezTo>
                  <a:pt x="501" y="247"/>
                  <a:pt x="501" y="247"/>
                  <a:pt x="501" y="247"/>
                </a:cubicBezTo>
                <a:cubicBezTo>
                  <a:pt x="501" y="247"/>
                  <a:pt x="500" y="247"/>
                  <a:pt x="500" y="247"/>
                </a:cubicBezTo>
                <a:cubicBezTo>
                  <a:pt x="500" y="247"/>
                  <a:pt x="500" y="247"/>
                  <a:pt x="500" y="247"/>
                </a:cubicBezTo>
                <a:cubicBezTo>
                  <a:pt x="499" y="247"/>
                  <a:pt x="499" y="247"/>
                  <a:pt x="498" y="246"/>
                </a:cubicBezTo>
                <a:close/>
                <a:moveTo>
                  <a:pt x="121" y="241"/>
                </a:moveTo>
                <a:cubicBezTo>
                  <a:pt x="120" y="240"/>
                  <a:pt x="120" y="239"/>
                  <a:pt x="120" y="238"/>
                </a:cubicBezTo>
                <a:cubicBezTo>
                  <a:pt x="120" y="238"/>
                  <a:pt x="120" y="238"/>
                  <a:pt x="120" y="238"/>
                </a:cubicBezTo>
                <a:cubicBezTo>
                  <a:pt x="121" y="237"/>
                  <a:pt x="122" y="237"/>
                  <a:pt x="123" y="238"/>
                </a:cubicBezTo>
                <a:cubicBezTo>
                  <a:pt x="123" y="238"/>
                  <a:pt x="123" y="238"/>
                  <a:pt x="123" y="238"/>
                </a:cubicBezTo>
                <a:cubicBezTo>
                  <a:pt x="124" y="238"/>
                  <a:pt x="124" y="239"/>
                  <a:pt x="124" y="240"/>
                </a:cubicBezTo>
                <a:cubicBezTo>
                  <a:pt x="124" y="240"/>
                  <a:pt x="124" y="240"/>
                  <a:pt x="124" y="240"/>
                </a:cubicBezTo>
                <a:cubicBezTo>
                  <a:pt x="124" y="240"/>
                  <a:pt x="124" y="240"/>
                  <a:pt x="124" y="240"/>
                </a:cubicBezTo>
                <a:cubicBezTo>
                  <a:pt x="124" y="240"/>
                  <a:pt x="124" y="240"/>
                  <a:pt x="124" y="240"/>
                </a:cubicBezTo>
                <a:cubicBezTo>
                  <a:pt x="123" y="241"/>
                  <a:pt x="122" y="241"/>
                  <a:pt x="122" y="241"/>
                </a:cubicBezTo>
                <a:cubicBezTo>
                  <a:pt x="122" y="241"/>
                  <a:pt x="122" y="241"/>
                  <a:pt x="122" y="241"/>
                </a:cubicBezTo>
                <a:cubicBezTo>
                  <a:pt x="121" y="241"/>
                  <a:pt x="121" y="241"/>
                  <a:pt x="121" y="241"/>
                </a:cubicBezTo>
                <a:close/>
                <a:moveTo>
                  <a:pt x="492" y="236"/>
                </a:moveTo>
                <a:cubicBezTo>
                  <a:pt x="492" y="236"/>
                  <a:pt x="492" y="236"/>
                  <a:pt x="492" y="236"/>
                </a:cubicBezTo>
                <a:cubicBezTo>
                  <a:pt x="492" y="236"/>
                  <a:pt x="492" y="236"/>
                  <a:pt x="492" y="236"/>
                </a:cubicBezTo>
                <a:cubicBezTo>
                  <a:pt x="491" y="235"/>
                  <a:pt x="492" y="234"/>
                  <a:pt x="493" y="233"/>
                </a:cubicBezTo>
                <a:cubicBezTo>
                  <a:pt x="493" y="233"/>
                  <a:pt x="493" y="233"/>
                  <a:pt x="493" y="233"/>
                </a:cubicBezTo>
                <a:cubicBezTo>
                  <a:pt x="494" y="233"/>
                  <a:pt x="495" y="233"/>
                  <a:pt x="495" y="234"/>
                </a:cubicBezTo>
                <a:cubicBezTo>
                  <a:pt x="495" y="234"/>
                  <a:pt x="495" y="234"/>
                  <a:pt x="495" y="234"/>
                </a:cubicBezTo>
                <a:cubicBezTo>
                  <a:pt x="496" y="235"/>
                  <a:pt x="496" y="236"/>
                  <a:pt x="495" y="237"/>
                </a:cubicBezTo>
                <a:cubicBezTo>
                  <a:pt x="495" y="237"/>
                  <a:pt x="495" y="237"/>
                  <a:pt x="495" y="237"/>
                </a:cubicBezTo>
                <a:cubicBezTo>
                  <a:pt x="494" y="237"/>
                  <a:pt x="494" y="237"/>
                  <a:pt x="494" y="237"/>
                </a:cubicBezTo>
                <a:cubicBezTo>
                  <a:pt x="494" y="237"/>
                  <a:pt x="494" y="237"/>
                  <a:pt x="494" y="237"/>
                </a:cubicBezTo>
                <a:cubicBezTo>
                  <a:pt x="493" y="237"/>
                  <a:pt x="492" y="237"/>
                  <a:pt x="492" y="236"/>
                </a:cubicBezTo>
                <a:close/>
                <a:moveTo>
                  <a:pt x="127" y="231"/>
                </a:moveTo>
                <a:cubicBezTo>
                  <a:pt x="126" y="230"/>
                  <a:pt x="126" y="229"/>
                  <a:pt x="127" y="228"/>
                </a:cubicBezTo>
                <a:cubicBezTo>
                  <a:pt x="127" y="228"/>
                  <a:pt x="127" y="228"/>
                  <a:pt x="127" y="228"/>
                </a:cubicBezTo>
                <a:cubicBezTo>
                  <a:pt x="127" y="227"/>
                  <a:pt x="129" y="227"/>
                  <a:pt x="129" y="228"/>
                </a:cubicBezTo>
                <a:cubicBezTo>
                  <a:pt x="129" y="228"/>
                  <a:pt x="129" y="228"/>
                  <a:pt x="129" y="228"/>
                </a:cubicBezTo>
                <a:cubicBezTo>
                  <a:pt x="130" y="228"/>
                  <a:pt x="131" y="229"/>
                  <a:pt x="130" y="230"/>
                </a:cubicBezTo>
                <a:cubicBezTo>
                  <a:pt x="130" y="230"/>
                  <a:pt x="130" y="230"/>
                  <a:pt x="130" y="230"/>
                </a:cubicBezTo>
                <a:cubicBezTo>
                  <a:pt x="130" y="231"/>
                  <a:pt x="129" y="231"/>
                  <a:pt x="128" y="231"/>
                </a:cubicBezTo>
                <a:cubicBezTo>
                  <a:pt x="128" y="231"/>
                  <a:pt x="128" y="231"/>
                  <a:pt x="128" y="231"/>
                </a:cubicBezTo>
                <a:cubicBezTo>
                  <a:pt x="128" y="231"/>
                  <a:pt x="128" y="231"/>
                  <a:pt x="127" y="231"/>
                </a:cubicBezTo>
                <a:close/>
                <a:moveTo>
                  <a:pt x="485" y="226"/>
                </a:moveTo>
                <a:cubicBezTo>
                  <a:pt x="485" y="226"/>
                  <a:pt x="485" y="224"/>
                  <a:pt x="486" y="224"/>
                </a:cubicBezTo>
                <a:cubicBezTo>
                  <a:pt x="486" y="224"/>
                  <a:pt x="486" y="224"/>
                  <a:pt x="486" y="224"/>
                </a:cubicBezTo>
                <a:cubicBezTo>
                  <a:pt x="487" y="223"/>
                  <a:pt x="488" y="223"/>
                  <a:pt x="489" y="224"/>
                </a:cubicBezTo>
                <a:cubicBezTo>
                  <a:pt x="489" y="224"/>
                  <a:pt x="489" y="224"/>
                  <a:pt x="489" y="224"/>
                </a:cubicBezTo>
                <a:cubicBezTo>
                  <a:pt x="489" y="225"/>
                  <a:pt x="489" y="226"/>
                  <a:pt x="488" y="227"/>
                </a:cubicBezTo>
                <a:cubicBezTo>
                  <a:pt x="488" y="227"/>
                  <a:pt x="488" y="227"/>
                  <a:pt x="488" y="227"/>
                </a:cubicBezTo>
                <a:cubicBezTo>
                  <a:pt x="488" y="227"/>
                  <a:pt x="487" y="227"/>
                  <a:pt x="487" y="227"/>
                </a:cubicBezTo>
                <a:cubicBezTo>
                  <a:pt x="487" y="227"/>
                  <a:pt x="487" y="227"/>
                  <a:pt x="487" y="227"/>
                </a:cubicBezTo>
                <a:cubicBezTo>
                  <a:pt x="486" y="227"/>
                  <a:pt x="486" y="227"/>
                  <a:pt x="485" y="226"/>
                </a:cubicBezTo>
                <a:close/>
                <a:moveTo>
                  <a:pt x="134" y="221"/>
                </a:moveTo>
                <a:cubicBezTo>
                  <a:pt x="133" y="220"/>
                  <a:pt x="133" y="219"/>
                  <a:pt x="134" y="218"/>
                </a:cubicBezTo>
                <a:cubicBezTo>
                  <a:pt x="134" y="218"/>
                  <a:pt x="134" y="218"/>
                  <a:pt x="134" y="218"/>
                </a:cubicBezTo>
                <a:cubicBezTo>
                  <a:pt x="135" y="217"/>
                  <a:pt x="136" y="217"/>
                  <a:pt x="137" y="218"/>
                </a:cubicBezTo>
                <a:cubicBezTo>
                  <a:pt x="137" y="218"/>
                  <a:pt x="137" y="218"/>
                  <a:pt x="137" y="218"/>
                </a:cubicBezTo>
                <a:cubicBezTo>
                  <a:pt x="138" y="219"/>
                  <a:pt x="138" y="220"/>
                  <a:pt x="137" y="221"/>
                </a:cubicBezTo>
                <a:cubicBezTo>
                  <a:pt x="137" y="221"/>
                  <a:pt x="137" y="221"/>
                  <a:pt x="137" y="221"/>
                </a:cubicBezTo>
                <a:cubicBezTo>
                  <a:pt x="137" y="221"/>
                  <a:pt x="136" y="222"/>
                  <a:pt x="135" y="222"/>
                </a:cubicBezTo>
                <a:cubicBezTo>
                  <a:pt x="135" y="222"/>
                  <a:pt x="135" y="222"/>
                  <a:pt x="135" y="222"/>
                </a:cubicBezTo>
                <a:cubicBezTo>
                  <a:pt x="135" y="222"/>
                  <a:pt x="135" y="221"/>
                  <a:pt x="134" y="221"/>
                </a:cubicBezTo>
                <a:close/>
                <a:moveTo>
                  <a:pt x="478" y="217"/>
                </a:moveTo>
                <a:cubicBezTo>
                  <a:pt x="478" y="217"/>
                  <a:pt x="478" y="217"/>
                  <a:pt x="478" y="217"/>
                </a:cubicBezTo>
                <a:cubicBezTo>
                  <a:pt x="478" y="217"/>
                  <a:pt x="478" y="217"/>
                  <a:pt x="478" y="217"/>
                </a:cubicBezTo>
                <a:cubicBezTo>
                  <a:pt x="477" y="216"/>
                  <a:pt x="478" y="215"/>
                  <a:pt x="478" y="214"/>
                </a:cubicBezTo>
                <a:cubicBezTo>
                  <a:pt x="478" y="214"/>
                  <a:pt x="478" y="214"/>
                  <a:pt x="478" y="214"/>
                </a:cubicBezTo>
                <a:cubicBezTo>
                  <a:pt x="479" y="213"/>
                  <a:pt x="481" y="214"/>
                  <a:pt x="481" y="214"/>
                </a:cubicBezTo>
                <a:cubicBezTo>
                  <a:pt x="481" y="214"/>
                  <a:pt x="481" y="214"/>
                  <a:pt x="481" y="214"/>
                </a:cubicBezTo>
                <a:cubicBezTo>
                  <a:pt x="482" y="215"/>
                  <a:pt x="482" y="217"/>
                  <a:pt x="481" y="217"/>
                </a:cubicBezTo>
                <a:cubicBezTo>
                  <a:pt x="481" y="217"/>
                  <a:pt x="481" y="217"/>
                  <a:pt x="481" y="217"/>
                </a:cubicBezTo>
                <a:cubicBezTo>
                  <a:pt x="481" y="218"/>
                  <a:pt x="480" y="218"/>
                  <a:pt x="480" y="218"/>
                </a:cubicBezTo>
                <a:cubicBezTo>
                  <a:pt x="480" y="218"/>
                  <a:pt x="480" y="218"/>
                  <a:pt x="480" y="218"/>
                </a:cubicBezTo>
                <a:cubicBezTo>
                  <a:pt x="479" y="218"/>
                  <a:pt x="479" y="217"/>
                  <a:pt x="478" y="217"/>
                </a:cubicBezTo>
                <a:close/>
                <a:moveTo>
                  <a:pt x="142" y="212"/>
                </a:moveTo>
                <a:cubicBezTo>
                  <a:pt x="141" y="211"/>
                  <a:pt x="141" y="210"/>
                  <a:pt x="141" y="209"/>
                </a:cubicBezTo>
                <a:cubicBezTo>
                  <a:pt x="141" y="209"/>
                  <a:pt x="141" y="209"/>
                  <a:pt x="141" y="209"/>
                </a:cubicBezTo>
                <a:cubicBezTo>
                  <a:pt x="142" y="208"/>
                  <a:pt x="143" y="208"/>
                  <a:pt x="144" y="209"/>
                </a:cubicBezTo>
                <a:cubicBezTo>
                  <a:pt x="144" y="209"/>
                  <a:pt x="144" y="209"/>
                  <a:pt x="144" y="209"/>
                </a:cubicBezTo>
                <a:cubicBezTo>
                  <a:pt x="145" y="209"/>
                  <a:pt x="145" y="211"/>
                  <a:pt x="145" y="212"/>
                </a:cubicBezTo>
                <a:cubicBezTo>
                  <a:pt x="145" y="212"/>
                  <a:pt x="145" y="212"/>
                  <a:pt x="145" y="212"/>
                </a:cubicBezTo>
                <a:cubicBezTo>
                  <a:pt x="145" y="212"/>
                  <a:pt x="145" y="212"/>
                  <a:pt x="145" y="212"/>
                </a:cubicBezTo>
                <a:cubicBezTo>
                  <a:pt x="145" y="212"/>
                  <a:pt x="145" y="212"/>
                  <a:pt x="145" y="212"/>
                </a:cubicBezTo>
                <a:cubicBezTo>
                  <a:pt x="144" y="212"/>
                  <a:pt x="144" y="212"/>
                  <a:pt x="143" y="212"/>
                </a:cubicBezTo>
                <a:cubicBezTo>
                  <a:pt x="143" y="212"/>
                  <a:pt x="143" y="212"/>
                  <a:pt x="143" y="212"/>
                </a:cubicBezTo>
                <a:cubicBezTo>
                  <a:pt x="143" y="212"/>
                  <a:pt x="142" y="212"/>
                  <a:pt x="142" y="212"/>
                </a:cubicBezTo>
                <a:close/>
                <a:moveTo>
                  <a:pt x="470" y="208"/>
                </a:moveTo>
                <a:cubicBezTo>
                  <a:pt x="470" y="207"/>
                  <a:pt x="470" y="206"/>
                  <a:pt x="471" y="205"/>
                </a:cubicBezTo>
                <a:cubicBezTo>
                  <a:pt x="471" y="205"/>
                  <a:pt x="471" y="205"/>
                  <a:pt x="471" y="205"/>
                </a:cubicBezTo>
                <a:cubicBezTo>
                  <a:pt x="471" y="204"/>
                  <a:pt x="473" y="204"/>
                  <a:pt x="473" y="205"/>
                </a:cubicBezTo>
                <a:cubicBezTo>
                  <a:pt x="473" y="205"/>
                  <a:pt x="473" y="205"/>
                  <a:pt x="473" y="205"/>
                </a:cubicBezTo>
                <a:cubicBezTo>
                  <a:pt x="474" y="206"/>
                  <a:pt x="474" y="207"/>
                  <a:pt x="473" y="208"/>
                </a:cubicBezTo>
                <a:cubicBezTo>
                  <a:pt x="473" y="208"/>
                  <a:pt x="473" y="208"/>
                  <a:pt x="473" y="208"/>
                </a:cubicBezTo>
                <a:cubicBezTo>
                  <a:pt x="473" y="208"/>
                  <a:pt x="472" y="209"/>
                  <a:pt x="472" y="209"/>
                </a:cubicBezTo>
                <a:cubicBezTo>
                  <a:pt x="472" y="209"/>
                  <a:pt x="472" y="209"/>
                  <a:pt x="472" y="209"/>
                </a:cubicBezTo>
                <a:cubicBezTo>
                  <a:pt x="471" y="209"/>
                  <a:pt x="471" y="208"/>
                  <a:pt x="470" y="208"/>
                </a:cubicBezTo>
                <a:close/>
                <a:moveTo>
                  <a:pt x="150" y="203"/>
                </a:moveTo>
                <a:cubicBezTo>
                  <a:pt x="149" y="202"/>
                  <a:pt x="149" y="201"/>
                  <a:pt x="150" y="200"/>
                </a:cubicBezTo>
                <a:cubicBezTo>
                  <a:pt x="150" y="200"/>
                  <a:pt x="150" y="200"/>
                  <a:pt x="150" y="200"/>
                </a:cubicBezTo>
                <a:cubicBezTo>
                  <a:pt x="150" y="199"/>
                  <a:pt x="152" y="199"/>
                  <a:pt x="152" y="200"/>
                </a:cubicBezTo>
                <a:cubicBezTo>
                  <a:pt x="152" y="200"/>
                  <a:pt x="152" y="200"/>
                  <a:pt x="152" y="200"/>
                </a:cubicBezTo>
                <a:cubicBezTo>
                  <a:pt x="153" y="201"/>
                  <a:pt x="153" y="202"/>
                  <a:pt x="153" y="203"/>
                </a:cubicBezTo>
                <a:cubicBezTo>
                  <a:pt x="153" y="203"/>
                  <a:pt x="153" y="203"/>
                  <a:pt x="153" y="203"/>
                </a:cubicBezTo>
                <a:cubicBezTo>
                  <a:pt x="152" y="203"/>
                  <a:pt x="152" y="203"/>
                  <a:pt x="151" y="203"/>
                </a:cubicBezTo>
                <a:cubicBezTo>
                  <a:pt x="151" y="203"/>
                  <a:pt x="151" y="203"/>
                  <a:pt x="151" y="203"/>
                </a:cubicBezTo>
                <a:cubicBezTo>
                  <a:pt x="151" y="203"/>
                  <a:pt x="150" y="203"/>
                  <a:pt x="150" y="203"/>
                </a:cubicBezTo>
                <a:close/>
                <a:moveTo>
                  <a:pt x="462" y="199"/>
                </a:moveTo>
                <a:cubicBezTo>
                  <a:pt x="461" y="199"/>
                  <a:pt x="461" y="197"/>
                  <a:pt x="462" y="197"/>
                </a:cubicBezTo>
                <a:cubicBezTo>
                  <a:pt x="462" y="197"/>
                  <a:pt x="462" y="197"/>
                  <a:pt x="462" y="197"/>
                </a:cubicBezTo>
                <a:cubicBezTo>
                  <a:pt x="463" y="196"/>
                  <a:pt x="464" y="196"/>
                  <a:pt x="465" y="197"/>
                </a:cubicBezTo>
                <a:cubicBezTo>
                  <a:pt x="465" y="197"/>
                  <a:pt x="465" y="197"/>
                  <a:pt x="465" y="197"/>
                </a:cubicBezTo>
                <a:cubicBezTo>
                  <a:pt x="466" y="197"/>
                  <a:pt x="466" y="199"/>
                  <a:pt x="465" y="199"/>
                </a:cubicBezTo>
                <a:cubicBezTo>
                  <a:pt x="465" y="199"/>
                  <a:pt x="465" y="199"/>
                  <a:pt x="465" y="199"/>
                </a:cubicBezTo>
                <a:cubicBezTo>
                  <a:pt x="465" y="200"/>
                  <a:pt x="464" y="200"/>
                  <a:pt x="464" y="200"/>
                </a:cubicBezTo>
                <a:cubicBezTo>
                  <a:pt x="464" y="200"/>
                  <a:pt x="464" y="200"/>
                  <a:pt x="464" y="200"/>
                </a:cubicBezTo>
                <a:cubicBezTo>
                  <a:pt x="463" y="200"/>
                  <a:pt x="463" y="200"/>
                  <a:pt x="462" y="199"/>
                </a:cubicBezTo>
                <a:close/>
                <a:moveTo>
                  <a:pt x="158" y="194"/>
                </a:moveTo>
                <a:cubicBezTo>
                  <a:pt x="157" y="194"/>
                  <a:pt x="157" y="192"/>
                  <a:pt x="158" y="192"/>
                </a:cubicBezTo>
                <a:cubicBezTo>
                  <a:pt x="158" y="192"/>
                  <a:pt x="158" y="192"/>
                  <a:pt x="158" y="192"/>
                </a:cubicBezTo>
                <a:cubicBezTo>
                  <a:pt x="159" y="191"/>
                  <a:pt x="160" y="191"/>
                  <a:pt x="161" y="192"/>
                </a:cubicBezTo>
                <a:cubicBezTo>
                  <a:pt x="161" y="192"/>
                  <a:pt x="161" y="192"/>
                  <a:pt x="161" y="192"/>
                </a:cubicBezTo>
                <a:cubicBezTo>
                  <a:pt x="162" y="192"/>
                  <a:pt x="162" y="194"/>
                  <a:pt x="161" y="194"/>
                </a:cubicBezTo>
                <a:cubicBezTo>
                  <a:pt x="161" y="194"/>
                  <a:pt x="161" y="194"/>
                  <a:pt x="161" y="194"/>
                </a:cubicBezTo>
                <a:cubicBezTo>
                  <a:pt x="161" y="194"/>
                  <a:pt x="161" y="194"/>
                  <a:pt x="161" y="194"/>
                </a:cubicBezTo>
                <a:cubicBezTo>
                  <a:pt x="161" y="194"/>
                  <a:pt x="161" y="194"/>
                  <a:pt x="161" y="194"/>
                </a:cubicBezTo>
                <a:cubicBezTo>
                  <a:pt x="161" y="195"/>
                  <a:pt x="160" y="195"/>
                  <a:pt x="160" y="195"/>
                </a:cubicBezTo>
                <a:cubicBezTo>
                  <a:pt x="160" y="195"/>
                  <a:pt x="160" y="195"/>
                  <a:pt x="160" y="195"/>
                </a:cubicBezTo>
                <a:cubicBezTo>
                  <a:pt x="159" y="195"/>
                  <a:pt x="159" y="195"/>
                  <a:pt x="158" y="194"/>
                </a:cubicBezTo>
                <a:close/>
                <a:moveTo>
                  <a:pt x="454" y="191"/>
                </a:moveTo>
                <a:cubicBezTo>
                  <a:pt x="453" y="190"/>
                  <a:pt x="453" y="189"/>
                  <a:pt x="453" y="188"/>
                </a:cubicBezTo>
                <a:cubicBezTo>
                  <a:pt x="453" y="188"/>
                  <a:pt x="453" y="188"/>
                  <a:pt x="453" y="188"/>
                </a:cubicBezTo>
                <a:cubicBezTo>
                  <a:pt x="454" y="188"/>
                  <a:pt x="455" y="187"/>
                  <a:pt x="456" y="188"/>
                </a:cubicBezTo>
                <a:cubicBezTo>
                  <a:pt x="456" y="188"/>
                  <a:pt x="456" y="188"/>
                  <a:pt x="456" y="188"/>
                </a:cubicBezTo>
                <a:cubicBezTo>
                  <a:pt x="457" y="189"/>
                  <a:pt x="457" y="190"/>
                  <a:pt x="456" y="191"/>
                </a:cubicBezTo>
                <a:cubicBezTo>
                  <a:pt x="456" y="191"/>
                  <a:pt x="456" y="191"/>
                  <a:pt x="456" y="191"/>
                </a:cubicBezTo>
                <a:cubicBezTo>
                  <a:pt x="456" y="191"/>
                  <a:pt x="455" y="192"/>
                  <a:pt x="455" y="192"/>
                </a:cubicBezTo>
                <a:cubicBezTo>
                  <a:pt x="455" y="192"/>
                  <a:pt x="455" y="192"/>
                  <a:pt x="455" y="192"/>
                </a:cubicBezTo>
                <a:cubicBezTo>
                  <a:pt x="454" y="192"/>
                  <a:pt x="454" y="192"/>
                  <a:pt x="454" y="191"/>
                </a:cubicBezTo>
                <a:close/>
                <a:moveTo>
                  <a:pt x="167" y="186"/>
                </a:moveTo>
                <a:cubicBezTo>
                  <a:pt x="166" y="185"/>
                  <a:pt x="167" y="184"/>
                  <a:pt x="167" y="183"/>
                </a:cubicBezTo>
                <a:cubicBezTo>
                  <a:pt x="167" y="183"/>
                  <a:pt x="167" y="183"/>
                  <a:pt x="167" y="183"/>
                </a:cubicBezTo>
                <a:cubicBezTo>
                  <a:pt x="168" y="183"/>
                  <a:pt x="169" y="183"/>
                  <a:pt x="170" y="184"/>
                </a:cubicBezTo>
                <a:cubicBezTo>
                  <a:pt x="170" y="184"/>
                  <a:pt x="170" y="184"/>
                  <a:pt x="170" y="184"/>
                </a:cubicBezTo>
                <a:cubicBezTo>
                  <a:pt x="171" y="185"/>
                  <a:pt x="171" y="186"/>
                  <a:pt x="170" y="187"/>
                </a:cubicBezTo>
                <a:cubicBezTo>
                  <a:pt x="170" y="187"/>
                  <a:pt x="170" y="187"/>
                  <a:pt x="170" y="187"/>
                </a:cubicBezTo>
                <a:cubicBezTo>
                  <a:pt x="170" y="187"/>
                  <a:pt x="169" y="187"/>
                  <a:pt x="169" y="187"/>
                </a:cubicBezTo>
                <a:cubicBezTo>
                  <a:pt x="169" y="187"/>
                  <a:pt x="169" y="187"/>
                  <a:pt x="169" y="187"/>
                </a:cubicBezTo>
                <a:cubicBezTo>
                  <a:pt x="168" y="187"/>
                  <a:pt x="168" y="187"/>
                  <a:pt x="167" y="186"/>
                </a:cubicBezTo>
                <a:close/>
                <a:moveTo>
                  <a:pt x="444" y="184"/>
                </a:moveTo>
                <a:cubicBezTo>
                  <a:pt x="444" y="183"/>
                  <a:pt x="443" y="182"/>
                  <a:pt x="444" y="181"/>
                </a:cubicBezTo>
                <a:cubicBezTo>
                  <a:pt x="444" y="181"/>
                  <a:pt x="444" y="181"/>
                  <a:pt x="444" y="181"/>
                </a:cubicBezTo>
                <a:cubicBezTo>
                  <a:pt x="445" y="180"/>
                  <a:pt x="446" y="180"/>
                  <a:pt x="447" y="180"/>
                </a:cubicBezTo>
                <a:cubicBezTo>
                  <a:pt x="447" y="180"/>
                  <a:pt x="447" y="180"/>
                  <a:pt x="447" y="180"/>
                </a:cubicBezTo>
                <a:cubicBezTo>
                  <a:pt x="448" y="181"/>
                  <a:pt x="448" y="182"/>
                  <a:pt x="447" y="183"/>
                </a:cubicBezTo>
                <a:cubicBezTo>
                  <a:pt x="447" y="183"/>
                  <a:pt x="447" y="183"/>
                  <a:pt x="447" y="183"/>
                </a:cubicBezTo>
                <a:cubicBezTo>
                  <a:pt x="447" y="184"/>
                  <a:pt x="446" y="184"/>
                  <a:pt x="446" y="184"/>
                </a:cubicBezTo>
                <a:cubicBezTo>
                  <a:pt x="446" y="184"/>
                  <a:pt x="446" y="184"/>
                  <a:pt x="446" y="184"/>
                </a:cubicBezTo>
                <a:cubicBezTo>
                  <a:pt x="445" y="184"/>
                  <a:pt x="445" y="184"/>
                  <a:pt x="444" y="184"/>
                </a:cubicBezTo>
                <a:close/>
                <a:moveTo>
                  <a:pt x="176" y="179"/>
                </a:moveTo>
                <a:cubicBezTo>
                  <a:pt x="176" y="178"/>
                  <a:pt x="176" y="177"/>
                  <a:pt x="177" y="176"/>
                </a:cubicBezTo>
                <a:cubicBezTo>
                  <a:pt x="177" y="176"/>
                  <a:pt x="177" y="176"/>
                  <a:pt x="177" y="176"/>
                </a:cubicBezTo>
                <a:cubicBezTo>
                  <a:pt x="178" y="175"/>
                  <a:pt x="179" y="176"/>
                  <a:pt x="180" y="176"/>
                </a:cubicBezTo>
                <a:cubicBezTo>
                  <a:pt x="180" y="176"/>
                  <a:pt x="180" y="176"/>
                  <a:pt x="180" y="176"/>
                </a:cubicBezTo>
                <a:cubicBezTo>
                  <a:pt x="180" y="177"/>
                  <a:pt x="180" y="179"/>
                  <a:pt x="179" y="179"/>
                </a:cubicBezTo>
                <a:cubicBezTo>
                  <a:pt x="179" y="179"/>
                  <a:pt x="179" y="179"/>
                  <a:pt x="179" y="179"/>
                </a:cubicBezTo>
                <a:cubicBezTo>
                  <a:pt x="179" y="179"/>
                  <a:pt x="179" y="179"/>
                  <a:pt x="179" y="179"/>
                </a:cubicBezTo>
                <a:cubicBezTo>
                  <a:pt x="179" y="179"/>
                  <a:pt x="179" y="179"/>
                  <a:pt x="179" y="179"/>
                </a:cubicBezTo>
                <a:cubicBezTo>
                  <a:pt x="179" y="179"/>
                  <a:pt x="178" y="180"/>
                  <a:pt x="178" y="180"/>
                </a:cubicBezTo>
                <a:cubicBezTo>
                  <a:pt x="178" y="180"/>
                  <a:pt x="178" y="180"/>
                  <a:pt x="178" y="180"/>
                </a:cubicBezTo>
                <a:cubicBezTo>
                  <a:pt x="177" y="180"/>
                  <a:pt x="177" y="179"/>
                  <a:pt x="176" y="179"/>
                </a:cubicBezTo>
                <a:close/>
                <a:moveTo>
                  <a:pt x="435" y="176"/>
                </a:moveTo>
                <a:cubicBezTo>
                  <a:pt x="434" y="176"/>
                  <a:pt x="434" y="174"/>
                  <a:pt x="435" y="174"/>
                </a:cubicBezTo>
                <a:cubicBezTo>
                  <a:pt x="435" y="174"/>
                  <a:pt x="435" y="174"/>
                  <a:pt x="435" y="174"/>
                </a:cubicBezTo>
                <a:cubicBezTo>
                  <a:pt x="435" y="173"/>
                  <a:pt x="436" y="172"/>
                  <a:pt x="437" y="173"/>
                </a:cubicBezTo>
                <a:cubicBezTo>
                  <a:pt x="437" y="173"/>
                  <a:pt x="437" y="173"/>
                  <a:pt x="437" y="173"/>
                </a:cubicBezTo>
                <a:cubicBezTo>
                  <a:pt x="438" y="174"/>
                  <a:pt x="438" y="175"/>
                  <a:pt x="438" y="176"/>
                </a:cubicBezTo>
                <a:cubicBezTo>
                  <a:pt x="438" y="176"/>
                  <a:pt x="438" y="176"/>
                  <a:pt x="438" y="176"/>
                </a:cubicBezTo>
                <a:cubicBezTo>
                  <a:pt x="437" y="176"/>
                  <a:pt x="437" y="177"/>
                  <a:pt x="436" y="177"/>
                </a:cubicBezTo>
                <a:cubicBezTo>
                  <a:pt x="436" y="177"/>
                  <a:pt x="436" y="177"/>
                  <a:pt x="436" y="177"/>
                </a:cubicBezTo>
                <a:cubicBezTo>
                  <a:pt x="436" y="177"/>
                  <a:pt x="435" y="177"/>
                  <a:pt x="435" y="176"/>
                </a:cubicBezTo>
                <a:close/>
                <a:moveTo>
                  <a:pt x="186" y="172"/>
                </a:moveTo>
                <a:cubicBezTo>
                  <a:pt x="186" y="171"/>
                  <a:pt x="186" y="170"/>
                  <a:pt x="187" y="169"/>
                </a:cubicBezTo>
                <a:cubicBezTo>
                  <a:pt x="187" y="169"/>
                  <a:pt x="187" y="169"/>
                  <a:pt x="187" y="169"/>
                </a:cubicBezTo>
                <a:cubicBezTo>
                  <a:pt x="188" y="168"/>
                  <a:pt x="189" y="169"/>
                  <a:pt x="190" y="170"/>
                </a:cubicBezTo>
                <a:cubicBezTo>
                  <a:pt x="190" y="170"/>
                  <a:pt x="190" y="170"/>
                  <a:pt x="190" y="170"/>
                </a:cubicBezTo>
                <a:cubicBezTo>
                  <a:pt x="190" y="170"/>
                  <a:pt x="190" y="172"/>
                  <a:pt x="189" y="172"/>
                </a:cubicBezTo>
                <a:cubicBezTo>
                  <a:pt x="189" y="172"/>
                  <a:pt x="189" y="172"/>
                  <a:pt x="189" y="172"/>
                </a:cubicBezTo>
                <a:cubicBezTo>
                  <a:pt x="189" y="173"/>
                  <a:pt x="188" y="173"/>
                  <a:pt x="188" y="173"/>
                </a:cubicBezTo>
                <a:cubicBezTo>
                  <a:pt x="188" y="173"/>
                  <a:pt x="188" y="173"/>
                  <a:pt x="188" y="173"/>
                </a:cubicBezTo>
                <a:cubicBezTo>
                  <a:pt x="187" y="173"/>
                  <a:pt x="187" y="172"/>
                  <a:pt x="186" y="172"/>
                </a:cubicBezTo>
                <a:close/>
                <a:moveTo>
                  <a:pt x="425" y="170"/>
                </a:moveTo>
                <a:cubicBezTo>
                  <a:pt x="424" y="169"/>
                  <a:pt x="424" y="168"/>
                  <a:pt x="425" y="167"/>
                </a:cubicBezTo>
                <a:cubicBezTo>
                  <a:pt x="425" y="167"/>
                  <a:pt x="425" y="167"/>
                  <a:pt x="425" y="167"/>
                </a:cubicBezTo>
                <a:cubicBezTo>
                  <a:pt x="425" y="166"/>
                  <a:pt x="426" y="166"/>
                  <a:pt x="427" y="166"/>
                </a:cubicBezTo>
                <a:cubicBezTo>
                  <a:pt x="427" y="166"/>
                  <a:pt x="427" y="166"/>
                  <a:pt x="427" y="166"/>
                </a:cubicBezTo>
                <a:cubicBezTo>
                  <a:pt x="428" y="167"/>
                  <a:pt x="429" y="168"/>
                  <a:pt x="428" y="169"/>
                </a:cubicBezTo>
                <a:cubicBezTo>
                  <a:pt x="428" y="169"/>
                  <a:pt x="428" y="169"/>
                  <a:pt x="428" y="169"/>
                </a:cubicBezTo>
                <a:cubicBezTo>
                  <a:pt x="428" y="170"/>
                  <a:pt x="427" y="170"/>
                  <a:pt x="426" y="170"/>
                </a:cubicBezTo>
                <a:cubicBezTo>
                  <a:pt x="426" y="170"/>
                  <a:pt x="426" y="170"/>
                  <a:pt x="426" y="170"/>
                </a:cubicBezTo>
                <a:cubicBezTo>
                  <a:pt x="426" y="170"/>
                  <a:pt x="426" y="170"/>
                  <a:pt x="425" y="170"/>
                </a:cubicBezTo>
                <a:close/>
                <a:moveTo>
                  <a:pt x="196" y="165"/>
                </a:moveTo>
                <a:cubicBezTo>
                  <a:pt x="196" y="164"/>
                  <a:pt x="196" y="163"/>
                  <a:pt x="197" y="163"/>
                </a:cubicBezTo>
                <a:cubicBezTo>
                  <a:pt x="197" y="163"/>
                  <a:pt x="197" y="163"/>
                  <a:pt x="197" y="163"/>
                </a:cubicBezTo>
                <a:cubicBezTo>
                  <a:pt x="198" y="162"/>
                  <a:pt x="199" y="162"/>
                  <a:pt x="200" y="163"/>
                </a:cubicBezTo>
                <a:cubicBezTo>
                  <a:pt x="200" y="163"/>
                  <a:pt x="200" y="163"/>
                  <a:pt x="200" y="163"/>
                </a:cubicBezTo>
                <a:cubicBezTo>
                  <a:pt x="200" y="164"/>
                  <a:pt x="200" y="165"/>
                  <a:pt x="199" y="166"/>
                </a:cubicBezTo>
                <a:cubicBezTo>
                  <a:pt x="199" y="166"/>
                  <a:pt x="199" y="166"/>
                  <a:pt x="199" y="166"/>
                </a:cubicBezTo>
                <a:cubicBezTo>
                  <a:pt x="199" y="166"/>
                  <a:pt x="198" y="166"/>
                  <a:pt x="198" y="166"/>
                </a:cubicBezTo>
                <a:cubicBezTo>
                  <a:pt x="198" y="166"/>
                  <a:pt x="198" y="166"/>
                  <a:pt x="198" y="166"/>
                </a:cubicBezTo>
                <a:cubicBezTo>
                  <a:pt x="197" y="166"/>
                  <a:pt x="197" y="166"/>
                  <a:pt x="196" y="165"/>
                </a:cubicBezTo>
                <a:close/>
                <a:moveTo>
                  <a:pt x="415" y="164"/>
                </a:moveTo>
                <a:cubicBezTo>
                  <a:pt x="414" y="163"/>
                  <a:pt x="414" y="162"/>
                  <a:pt x="414" y="161"/>
                </a:cubicBezTo>
                <a:cubicBezTo>
                  <a:pt x="414" y="161"/>
                  <a:pt x="414" y="161"/>
                  <a:pt x="414" y="161"/>
                </a:cubicBezTo>
                <a:cubicBezTo>
                  <a:pt x="415" y="160"/>
                  <a:pt x="416" y="160"/>
                  <a:pt x="417" y="160"/>
                </a:cubicBezTo>
                <a:cubicBezTo>
                  <a:pt x="417" y="160"/>
                  <a:pt x="417" y="160"/>
                  <a:pt x="417" y="160"/>
                </a:cubicBezTo>
                <a:cubicBezTo>
                  <a:pt x="418" y="161"/>
                  <a:pt x="418" y="162"/>
                  <a:pt x="418" y="163"/>
                </a:cubicBezTo>
                <a:cubicBezTo>
                  <a:pt x="418" y="163"/>
                  <a:pt x="418" y="163"/>
                  <a:pt x="418" y="163"/>
                </a:cubicBezTo>
                <a:cubicBezTo>
                  <a:pt x="417" y="164"/>
                  <a:pt x="417" y="164"/>
                  <a:pt x="416" y="164"/>
                </a:cubicBezTo>
                <a:cubicBezTo>
                  <a:pt x="416" y="164"/>
                  <a:pt x="416" y="164"/>
                  <a:pt x="416" y="164"/>
                </a:cubicBezTo>
                <a:cubicBezTo>
                  <a:pt x="416" y="164"/>
                  <a:pt x="415" y="164"/>
                  <a:pt x="415" y="164"/>
                </a:cubicBezTo>
                <a:close/>
                <a:moveTo>
                  <a:pt x="207" y="159"/>
                </a:moveTo>
                <a:cubicBezTo>
                  <a:pt x="206" y="158"/>
                  <a:pt x="207" y="157"/>
                  <a:pt x="208" y="157"/>
                </a:cubicBezTo>
                <a:cubicBezTo>
                  <a:pt x="208" y="157"/>
                  <a:pt x="208" y="157"/>
                  <a:pt x="208" y="157"/>
                </a:cubicBezTo>
                <a:cubicBezTo>
                  <a:pt x="209" y="156"/>
                  <a:pt x="210" y="157"/>
                  <a:pt x="210" y="158"/>
                </a:cubicBezTo>
                <a:cubicBezTo>
                  <a:pt x="210" y="158"/>
                  <a:pt x="210" y="158"/>
                  <a:pt x="210" y="158"/>
                </a:cubicBezTo>
                <a:cubicBezTo>
                  <a:pt x="211" y="159"/>
                  <a:pt x="210" y="160"/>
                  <a:pt x="210" y="160"/>
                </a:cubicBezTo>
                <a:cubicBezTo>
                  <a:pt x="210" y="160"/>
                  <a:pt x="210" y="160"/>
                  <a:pt x="210" y="160"/>
                </a:cubicBezTo>
                <a:cubicBezTo>
                  <a:pt x="209" y="160"/>
                  <a:pt x="209" y="160"/>
                  <a:pt x="209" y="160"/>
                </a:cubicBezTo>
                <a:cubicBezTo>
                  <a:pt x="209" y="160"/>
                  <a:pt x="209" y="160"/>
                  <a:pt x="209" y="160"/>
                </a:cubicBezTo>
                <a:cubicBezTo>
                  <a:pt x="208" y="160"/>
                  <a:pt x="207" y="160"/>
                  <a:pt x="207" y="159"/>
                </a:cubicBezTo>
                <a:close/>
                <a:moveTo>
                  <a:pt x="404" y="158"/>
                </a:moveTo>
                <a:cubicBezTo>
                  <a:pt x="404" y="158"/>
                  <a:pt x="404" y="158"/>
                  <a:pt x="404" y="158"/>
                </a:cubicBezTo>
                <a:cubicBezTo>
                  <a:pt x="404" y="158"/>
                  <a:pt x="404" y="158"/>
                  <a:pt x="404" y="158"/>
                </a:cubicBezTo>
                <a:cubicBezTo>
                  <a:pt x="403" y="158"/>
                  <a:pt x="403" y="156"/>
                  <a:pt x="404" y="155"/>
                </a:cubicBezTo>
                <a:cubicBezTo>
                  <a:pt x="404" y="155"/>
                  <a:pt x="404" y="155"/>
                  <a:pt x="404" y="155"/>
                </a:cubicBezTo>
                <a:cubicBezTo>
                  <a:pt x="404" y="154"/>
                  <a:pt x="405" y="154"/>
                  <a:pt x="406" y="155"/>
                </a:cubicBezTo>
                <a:cubicBezTo>
                  <a:pt x="406" y="155"/>
                  <a:pt x="406" y="155"/>
                  <a:pt x="406" y="155"/>
                </a:cubicBezTo>
                <a:cubicBezTo>
                  <a:pt x="407" y="155"/>
                  <a:pt x="408" y="156"/>
                  <a:pt x="407" y="157"/>
                </a:cubicBezTo>
                <a:cubicBezTo>
                  <a:pt x="407" y="157"/>
                  <a:pt x="407" y="157"/>
                  <a:pt x="407" y="157"/>
                </a:cubicBezTo>
                <a:cubicBezTo>
                  <a:pt x="407" y="158"/>
                  <a:pt x="406" y="158"/>
                  <a:pt x="405" y="158"/>
                </a:cubicBezTo>
                <a:cubicBezTo>
                  <a:pt x="405" y="158"/>
                  <a:pt x="405" y="158"/>
                  <a:pt x="405" y="158"/>
                </a:cubicBezTo>
                <a:cubicBezTo>
                  <a:pt x="405" y="158"/>
                  <a:pt x="405" y="158"/>
                  <a:pt x="404" y="158"/>
                </a:cubicBezTo>
                <a:close/>
                <a:moveTo>
                  <a:pt x="218" y="154"/>
                </a:moveTo>
                <a:cubicBezTo>
                  <a:pt x="217" y="153"/>
                  <a:pt x="218" y="152"/>
                  <a:pt x="219" y="151"/>
                </a:cubicBezTo>
                <a:cubicBezTo>
                  <a:pt x="219" y="151"/>
                  <a:pt x="219" y="151"/>
                  <a:pt x="219" y="151"/>
                </a:cubicBezTo>
                <a:cubicBezTo>
                  <a:pt x="220" y="151"/>
                  <a:pt x="221" y="151"/>
                  <a:pt x="221" y="152"/>
                </a:cubicBezTo>
                <a:cubicBezTo>
                  <a:pt x="221" y="152"/>
                  <a:pt x="221" y="152"/>
                  <a:pt x="221" y="152"/>
                </a:cubicBezTo>
                <a:cubicBezTo>
                  <a:pt x="222" y="153"/>
                  <a:pt x="221" y="155"/>
                  <a:pt x="220" y="155"/>
                </a:cubicBezTo>
                <a:cubicBezTo>
                  <a:pt x="220" y="155"/>
                  <a:pt x="220" y="155"/>
                  <a:pt x="220" y="155"/>
                </a:cubicBezTo>
                <a:cubicBezTo>
                  <a:pt x="220" y="155"/>
                  <a:pt x="220" y="155"/>
                  <a:pt x="220" y="155"/>
                </a:cubicBezTo>
                <a:cubicBezTo>
                  <a:pt x="220" y="155"/>
                  <a:pt x="220" y="155"/>
                  <a:pt x="220" y="155"/>
                </a:cubicBezTo>
                <a:cubicBezTo>
                  <a:pt x="220" y="155"/>
                  <a:pt x="220" y="155"/>
                  <a:pt x="219" y="155"/>
                </a:cubicBezTo>
                <a:cubicBezTo>
                  <a:pt x="219" y="155"/>
                  <a:pt x="219" y="155"/>
                  <a:pt x="219" y="155"/>
                </a:cubicBezTo>
                <a:cubicBezTo>
                  <a:pt x="219" y="155"/>
                  <a:pt x="218" y="155"/>
                  <a:pt x="218" y="154"/>
                </a:cubicBezTo>
                <a:close/>
                <a:moveTo>
                  <a:pt x="394" y="153"/>
                </a:moveTo>
                <a:cubicBezTo>
                  <a:pt x="393" y="153"/>
                  <a:pt x="392" y="152"/>
                  <a:pt x="393" y="151"/>
                </a:cubicBezTo>
                <a:cubicBezTo>
                  <a:pt x="393" y="151"/>
                  <a:pt x="393" y="151"/>
                  <a:pt x="393" y="151"/>
                </a:cubicBezTo>
                <a:cubicBezTo>
                  <a:pt x="393" y="150"/>
                  <a:pt x="394" y="149"/>
                  <a:pt x="395" y="150"/>
                </a:cubicBezTo>
                <a:cubicBezTo>
                  <a:pt x="395" y="150"/>
                  <a:pt x="395" y="150"/>
                  <a:pt x="395" y="150"/>
                </a:cubicBezTo>
                <a:cubicBezTo>
                  <a:pt x="396" y="150"/>
                  <a:pt x="397" y="151"/>
                  <a:pt x="396" y="152"/>
                </a:cubicBezTo>
                <a:cubicBezTo>
                  <a:pt x="396" y="152"/>
                  <a:pt x="396" y="152"/>
                  <a:pt x="396" y="152"/>
                </a:cubicBezTo>
                <a:cubicBezTo>
                  <a:pt x="396" y="153"/>
                  <a:pt x="395" y="153"/>
                  <a:pt x="394" y="153"/>
                </a:cubicBezTo>
                <a:cubicBezTo>
                  <a:pt x="394" y="153"/>
                  <a:pt x="394" y="153"/>
                  <a:pt x="394" y="153"/>
                </a:cubicBezTo>
                <a:cubicBezTo>
                  <a:pt x="394" y="153"/>
                  <a:pt x="394" y="153"/>
                  <a:pt x="394" y="153"/>
                </a:cubicBezTo>
                <a:close/>
                <a:moveTo>
                  <a:pt x="229" y="149"/>
                </a:moveTo>
                <a:cubicBezTo>
                  <a:pt x="228" y="148"/>
                  <a:pt x="229" y="147"/>
                  <a:pt x="230" y="147"/>
                </a:cubicBezTo>
                <a:cubicBezTo>
                  <a:pt x="230" y="147"/>
                  <a:pt x="230" y="147"/>
                  <a:pt x="230" y="147"/>
                </a:cubicBezTo>
                <a:cubicBezTo>
                  <a:pt x="231" y="146"/>
                  <a:pt x="232" y="147"/>
                  <a:pt x="232" y="148"/>
                </a:cubicBezTo>
                <a:cubicBezTo>
                  <a:pt x="232" y="148"/>
                  <a:pt x="232" y="148"/>
                  <a:pt x="232" y="148"/>
                </a:cubicBezTo>
                <a:cubicBezTo>
                  <a:pt x="233" y="149"/>
                  <a:pt x="232" y="150"/>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0" y="151"/>
                  <a:pt x="229" y="150"/>
                  <a:pt x="229" y="149"/>
                </a:cubicBezTo>
                <a:close/>
                <a:moveTo>
                  <a:pt x="383" y="149"/>
                </a:moveTo>
                <a:cubicBezTo>
                  <a:pt x="382" y="149"/>
                  <a:pt x="381" y="147"/>
                  <a:pt x="381" y="146"/>
                </a:cubicBezTo>
                <a:cubicBezTo>
                  <a:pt x="381" y="146"/>
                  <a:pt x="381" y="146"/>
                  <a:pt x="381" y="146"/>
                </a:cubicBezTo>
                <a:cubicBezTo>
                  <a:pt x="382" y="145"/>
                  <a:pt x="383" y="145"/>
                  <a:pt x="384" y="145"/>
                </a:cubicBezTo>
                <a:cubicBezTo>
                  <a:pt x="384" y="145"/>
                  <a:pt x="384" y="145"/>
                  <a:pt x="384" y="145"/>
                </a:cubicBezTo>
                <a:cubicBezTo>
                  <a:pt x="385" y="146"/>
                  <a:pt x="385" y="147"/>
                  <a:pt x="385" y="148"/>
                </a:cubicBezTo>
                <a:cubicBezTo>
                  <a:pt x="385" y="148"/>
                  <a:pt x="385" y="148"/>
                  <a:pt x="385" y="148"/>
                </a:cubicBezTo>
                <a:cubicBezTo>
                  <a:pt x="385" y="149"/>
                  <a:pt x="384" y="149"/>
                  <a:pt x="383" y="149"/>
                </a:cubicBezTo>
                <a:cubicBezTo>
                  <a:pt x="383" y="149"/>
                  <a:pt x="383" y="149"/>
                  <a:pt x="383" y="149"/>
                </a:cubicBezTo>
                <a:cubicBezTo>
                  <a:pt x="383" y="149"/>
                  <a:pt x="383" y="149"/>
                  <a:pt x="383" y="149"/>
                </a:cubicBezTo>
                <a:close/>
                <a:moveTo>
                  <a:pt x="240" y="145"/>
                </a:moveTo>
                <a:cubicBezTo>
                  <a:pt x="240" y="144"/>
                  <a:pt x="240" y="143"/>
                  <a:pt x="241" y="143"/>
                </a:cubicBezTo>
                <a:cubicBezTo>
                  <a:pt x="241" y="143"/>
                  <a:pt x="241" y="143"/>
                  <a:pt x="241" y="143"/>
                </a:cubicBezTo>
                <a:cubicBezTo>
                  <a:pt x="242" y="142"/>
                  <a:pt x="243" y="143"/>
                  <a:pt x="244" y="144"/>
                </a:cubicBezTo>
                <a:cubicBezTo>
                  <a:pt x="244" y="144"/>
                  <a:pt x="244" y="144"/>
                  <a:pt x="244" y="144"/>
                </a:cubicBezTo>
                <a:cubicBezTo>
                  <a:pt x="244" y="145"/>
                  <a:pt x="243" y="146"/>
                  <a:pt x="242" y="147"/>
                </a:cubicBezTo>
                <a:cubicBezTo>
                  <a:pt x="242" y="147"/>
                  <a:pt x="242" y="147"/>
                  <a:pt x="242" y="147"/>
                </a:cubicBezTo>
                <a:cubicBezTo>
                  <a:pt x="242" y="147"/>
                  <a:pt x="242" y="147"/>
                  <a:pt x="242" y="147"/>
                </a:cubicBezTo>
                <a:cubicBezTo>
                  <a:pt x="242" y="147"/>
                  <a:pt x="242" y="147"/>
                  <a:pt x="242" y="147"/>
                </a:cubicBezTo>
                <a:cubicBezTo>
                  <a:pt x="241" y="147"/>
                  <a:pt x="240" y="146"/>
                  <a:pt x="240" y="145"/>
                </a:cubicBezTo>
                <a:close/>
                <a:moveTo>
                  <a:pt x="371" y="145"/>
                </a:moveTo>
                <a:cubicBezTo>
                  <a:pt x="370" y="145"/>
                  <a:pt x="370" y="144"/>
                  <a:pt x="370" y="143"/>
                </a:cubicBezTo>
                <a:cubicBezTo>
                  <a:pt x="370" y="143"/>
                  <a:pt x="370" y="143"/>
                  <a:pt x="370" y="143"/>
                </a:cubicBezTo>
                <a:cubicBezTo>
                  <a:pt x="370" y="142"/>
                  <a:pt x="371" y="141"/>
                  <a:pt x="372" y="141"/>
                </a:cubicBezTo>
                <a:cubicBezTo>
                  <a:pt x="372" y="141"/>
                  <a:pt x="372" y="141"/>
                  <a:pt x="372" y="141"/>
                </a:cubicBezTo>
                <a:cubicBezTo>
                  <a:pt x="373" y="142"/>
                  <a:pt x="374" y="143"/>
                  <a:pt x="374" y="144"/>
                </a:cubicBezTo>
                <a:cubicBezTo>
                  <a:pt x="374" y="144"/>
                  <a:pt x="374" y="144"/>
                  <a:pt x="374" y="144"/>
                </a:cubicBezTo>
                <a:cubicBezTo>
                  <a:pt x="373" y="145"/>
                  <a:pt x="373" y="145"/>
                  <a:pt x="372" y="145"/>
                </a:cubicBezTo>
                <a:cubicBezTo>
                  <a:pt x="372" y="145"/>
                  <a:pt x="372" y="145"/>
                  <a:pt x="372" y="145"/>
                </a:cubicBezTo>
                <a:cubicBezTo>
                  <a:pt x="372" y="145"/>
                  <a:pt x="371" y="145"/>
                  <a:pt x="371" y="145"/>
                </a:cubicBezTo>
                <a:close/>
                <a:moveTo>
                  <a:pt x="251" y="142"/>
                </a:moveTo>
                <a:cubicBezTo>
                  <a:pt x="251" y="141"/>
                  <a:pt x="252" y="140"/>
                  <a:pt x="253" y="139"/>
                </a:cubicBezTo>
                <a:cubicBezTo>
                  <a:pt x="253" y="139"/>
                  <a:pt x="253" y="139"/>
                  <a:pt x="253" y="139"/>
                </a:cubicBezTo>
                <a:cubicBezTo>
                  <a:pt x="254" y="139"/>
                  <a:pt x="255" y="140"/>
                  <a:pt x="255" y="141"/>
                </a:cubicBezTo>
                <a:cubicBezTo>
                  <a:pt x="255" y="141"/>
                  <a:pt x="255" y="141"/>
                  <a:pt x="255" y="141"/>
                </a:cubicBezTo>
                <a:cubicBezTo>
                  <a:pt x="256" y="142"/>
                  <a:pt x="255" y="143"/>
                  <a:pt x="254" y="143"/>
                </a:cubicBezTo>
                <a:cubicBezTo>
                  <a:pt x="254" y="143"/>
                  <a:pt x="254" y="143"/>
                  <a:pt x="254" y="143"/>
                </a:cubicBezTo>
                <a:cubicBezTo>
                  <a:pt x="254" y="143"/>
                  <a:pt x="254" y="143"/>
                  <a:pt x="254" y="143"/>
                </a:cubicBezTo>
                <a:cubicBezTo>
                  <a:pt x="254" y="143"/>
                  <a:pt x="254" y="143"/>
                  <a:pt x="254" y="143"/>
                </a:cubicBezTo>
                <a:cubicBezTo>
                  <a:pt x="254" y="143"/>
                  <a:pt x="254" y="143"/>
                  <a:pt x="253" y="143"/>
                </a:cubicBezTo>
                <a:cubicBezTo>
                  <a:pt x="253" y="143"/>
                  <a:pt x="253" y="143"/>
                  <a:pt x="253" y="143"/>
                </a:cubicBezTo>
                <a:cubicBezTo>
                  <a:pt x="252" y="143"/>
                  <a:pt x="252" y="143"/>
                  <a:pt x="251" y="142"/>
                </a:cubicBezTo>
                <a:close/>
                <a:moveTo>
                  <a:pt x="360" y="142"/>
                </a:moveTo>
                <a:cubicBezTo>
                  <a:pt x="359" y="142"/>
                  <a:pt x="358" y="141"/>
                  <a:pt x="358" y="140"/>
                </a:cubicBezTo>
                <a:cubicBezTo>
                  <a:pt x="358" y="140"/>
                  <a:pt x="358" y="140"/>
                  <a:pt x="358" y="140"/>
                </a:cubicBezTo>
                <a:cubicBezTo>
                  <a:pt x="359" y="139"/>
                  <a:pt x="360" y="138"/>
                  <a:pt x="361" y="138"/>
                </a:cubicBezTo>
                <a:cubicBezTo>
                  <a:pt x="361" y="138"/>
                  <a:pt x="361" y="138"/>
                  <a:pt x="361" y="138"/>
                </a:cubicBezTo>
                <a:cubicBezTo>
                  <a:pt x="362" y="139"/>
                  <a:pt x="362" y="140"/>
                  <a:pt x="362" y="141"/>
                </a:cubicBezTo>
                <a:cubicBezTo>
                  <a:pt x="362" y="141"/>
                  <a:pt x="362" y="141"/>
                  <a:pt x="362" y="141"/>
                </a:cubicBezTo>
                <a:cubicBezTo>
                  <a:pt x="362" y="142"/>
                  <a:pt x="361" y="142"/>
                  <a:pt x="360" y="142"/>
                </a:cubicBezTo>
                <a:cubicBezTo>
                  <a:pt x="360" y="142"/>
                  <a:pt x="360" y="142"/>
                  <a:pt x="360" y="142"/>
                </a:cubicBezTo>
                <a:cubicBezTo>
                  <a:pt x="360" y="142"/>
                  <a:pt x="360" y="142"/>
                  <a:pt x="360" y="142"/>
                </a:cubicBezTo>
                <a:close/>
                <a:moveTo>
                  <a:pt x="263" y="139"/>
                </a:moveTo>
                <a:cubicBezTo>
                  <a:pt x="263" y="138"/>
                  <a:pt x="264" y="137"/>
                  <a:pt x="265" y="137"/>
                </a:cubicBezTo>
                <a:cubicBezTo>
                  <a:pt x="265" y="137"/>
                  <a:pt x="265" y="137"/>
                  <a:pt x="265" y="137"/>
                </a:cubicBezTo>
                <a:cubicBezTo>
                  <a:pt x="266" y="137"/>
                  <a:pt x="267" y="137"/>
                  <a:pt x="267" y="138"/>
                </a:cubicBezTo>
                <a:cubicBezTo>
                  <a:pt x="267" y="138"/>
                  <a:pt x="267" y="138"/>
                  <a:pt x="267" y="138"/>
                </a:cubicBezTo>
                <a:cubicBezTo>
                  <a:pt x="267" y="139"/>
                  <a:pt x="267" y="140"/>
                  <a:pt x="265" y="141"/>
                </a:cubicBezTo>
                <a:cubicBezTo>
                  <a:pt x="265" y="141"/>
                  <a:pt x="265" y="141"/>
                  <a:pt x="265" y="141"/>
                </a:cubicBezTo>
                <a:cubicBezTo>
                  <a:pt x="265" y="141"/>
                  <a:pt x="265" y="141"/>
                  <a:pt x="265" y="141"/>
                </a:cubicBezTo>
                <a:cubicBezTo>
                  <a:pt x="265" y="141"/>
                  <a:pt x="265" y="141"/>
                  <a:pt x="265" y="141"/>
                </a:cubicBezTo>
                <a:cubicBezTo>
                  <a:pt x="264" y="141"/>
                  <a:pt x="263" y="140"/>
                  <a:pt x="263" y="139"/>
                </a:cubicBezTo>
                <a:close/>
                <a:moveTo>
                  <a:pt x="348" y="140"/>
                </a:moveTo>
                <a:cubicBezTo>
                  <a:pt x="347" y="140"/>
                  <a:pt x="346" y="139"/>
                  <a:pt x="347" y="137"/>
                </a:cubicBezTo>
                <a:cubicBezTo>
                  <a:pt x="347" y="137"/>
                  <a:pt x="347" y="137"/>
                  <a:pt x="347" y="137"/>
                </a:cubicBezTo>
                <a:cubicBezTo>
                  <a:pt x="347" y="136"/>
                  <a:pt x="348" y="136"/>
                  <a:pt x="349" y="136"/>
                </a:cubicBezTo>
                <a:cubicBezTo>
                  <a:pt x="349" y="136"/>
                  <a:pt x="349" y="136"/>
                  <a:pt x="349" y="136"/>
                </a:cubicBezTo>
                <a:cubicBezTo>
                  <a:pt x="350" y="136"/>
                  <a:pt x="351" y="137"/>
                  <a:pt x="350" y="138"/>
                </a:cubicBezTo>
                <a:cubicBezTo>
                  <a:pt x="350" y="138"/>
                  <a:pt x="350" y="138"/>
                  <a:pt x="350" y="138"/>
                </a:cubicBezTo>
                <a:cubicBezTo>
                  <a:pt x="350" y="139"/>
                  <a:pt x="349" y="140"/>
                  <a:pt x="348" y="140"/>
                </a:cubicBezTo>
                <a:cubicBezTo>
                  <a:pt x="348" y="140"/>
                  <a:pt x="348" y="140"/>
                  <a:pt x="348" y="140"/>
                </a:cubicBezTo>
                <a:cubicBezTo>
                  <a:pt x="348" y="140"/>
                  <a:pt x="348" y="140"/>
                  <a:pt x="348" y="140"/>
                </a:cubicBezTo>
                <a:close/>
                <a:moveTo>
                  <a:pt x="275" y="137"/>
                </a:moveTo>
                <a:cubicBezTo>
                  <a:pt x="275" y="136"/>
                  <a:pt x="275" y="135"/>
                  <a:pt x="277" y="135"/>
                </a:cubicBezTo>
                <a:cubicBezTo>
                  <a:pt x="277" y="135"/>
                  <a:pt x="277" y="135"/>
                  <a:pt x="277" y="135"/>
                </a:cubicBezTo>
                <a:cubicBezTo>
                  <a:pt x="278" y="135"/>
                  <a:pt x="279" y="135"/>
                  <a:pt x="279" y="136"/>
                </a:cubicBezTo>
                <a:cubicBezTo>
                  <a:pt x="279" y="136"/>
                  <a:pt x="279" y="136"/>
                  <a:pt x="279" y="136"/>
                </a:cubicBezTo>
                <a:cubicBezTo>
                  <a:pt x="279" y="137"/>
                  <a:pt x="278" y="138"/>
                  <a:pt x="277" y="139"/>
                </a:cubicBezTo>
                <a:cubicBezTo>
                  <a:pt x="277" y="139"/>
                  <a:pt x="277" y="139"/>
                  <a:pt x="277" y="139"/>
                </a:cubicBezTo>
                <a:cubicBezTo>
                  <a:pt x="277" y="139"/>
                  <a:pt x="277" y="139"/>
                  <a:pt x="277" y="139"/>
                </a:cubicBezTo>
                <a:cubicBezTo>
                  <a:pt x="277" y="139"/>
                  <a:pt x="277" y="139"/>
                  <a:pt x="277" y="139"/>
                </a:cubicBezTo>
                <a:cubicBezTo>
                  <a:pt x="276" y="139"/>
                  <a:pt x="275" y="138"/>
                  <a:pt x="275" y="137"/>
                </a:cubicBezTo>
                <a:close/>
                <a:moveTo>
                  <a:pt x="336" y="138"/>
                </a:moveTo>
                <a:cubicBezTo>
                  <a:pt x="336" y="138"/>
                  <a:pt x="336" y="138"/>
                  <a:pt x="336" y="138"/>
                </a:cubicBezTo>
                <a:cubicBezTo>
                  <a:pt x="336" y="138"/>
                  <a:pt x="336" y="138"/>
                  <a:pt x="336" y="138"/>
                </a:cubicBezTo>
                <a:cubicBezTo>
                  <a:pt x="335" y="138"/>
                  <a:pt x="335" y="137"/>
                  <a:pt x="335" y="136"/>
                </a:cubicBezTo>
                <a:cubicBezTo>
                  <a:pt x="335" y="136"/>
                  <a:pt x="335" y="136"/>
                  <a:pt x="335" y="136"/>
                </a:cubicBezTo>
                <a:cubicBezTo>
                  <a:pt x="335" y="135"/>
                  <a:pt x="336" y="134"/>
                  <a:pt x="337" y="134"/>
                </a:cubicBezTo>
                <a:cubicBezTo>
                  <a:pt x="337" y="134"/>
                  <a:pt x="337" y="134"/>
                  <a:pt x="337" y="134"/>
                </a:cubicBezTo>
                <a:cubicBezTo>
                  <a:pt x="338" y="134"/>
                  <a:pt x="339" y="135"/>
                  <a:pt x="339" y="136"/>
                </a:cubicBezTo>
                <a:cubicBezTo>
                  <a:pt x="339" y="136"/>
                  <a:pt x="339" y="136"/>
                  <a:pt x="339" y="136"/>
                </a:cubicBezTo>
                <a:cubicBezTo>
                  <a:pt x="338" y="137"/>
                  <a:pt x="338" y="138"/>
                  <a:pt x="337" y="138"/>
                </a:cubicBezTo>
                <a:cubicBezTo>
                  <a:pt x="337" y="138"/>
                  <a:pt x="337" y="138"/>
                  <a:pt x="337" y="138"/>
                </a:cubicBezTo>
                <a:cubicBezTo>
                  <a:pt x="337" y="138"/>
                  <a:pt x="336" y="138"/>
                  <a:pt x="336" y="138"/>
                </a:cubicBezTo>
                <a:close/>
                <a:moveTo>
                  <a:pt x="287" y="135"/>
                </a:moveTo>
                <a:cubicBezTo>
                  <a:pt x="287" y="134"/>
                  <a:pt x="287" y="133"/>
                  <a:pt x="289" y="133"/>
                </a:cubicBezTo>
                <a:cubicBezTo>
                  <a:pt x="289" y="133"/>
                  <a:pt x="289" y="133"/>
                  <a:pt x="289" y="133"/>
                </a:cubicBezTo>
                <a:cubicBezTo>
                  <a:pt x="290" y="133"/>
                  <a:pt x="291" y="134"/>
                  <a:pt x="291" y="135"/>
                </a:cubicBezTo>
                <a:cubicBezTo>
                  <a:pt x="291" y="135"/>
                  <a:pt x="291" y="135"/>
                  <a:pt x="291" y="135"/>
                </a:cubicBezTo>
                <a:cubicBezTo>
                  <a:pt x="291" y="136"/>
                  <a:pt x="290" y="137"/>
                  <a:pt x="289" y="137"/>
                </a:cubicBezTo>
                <a:cubicBezTo>
                  <a:pt x="289" y="137"/>
                  <a:pt x="289" y="137"/>
                  <a:pt x="289" y="137"/>
                </a:cubicBezTo>
                <a:cubicBezTo>
                  <a:pt x="289" y="137"/>
                  <a:pt x="289" y="137"/>
                  <a:pt x="289" y="137"/>
                </a:cubicBezTo>
                <a:cubicBezTo>
                  <a:pt x="289" y="137"/>
                  <a:pt x="289" y="137"/>
                  <a:pt x="289" y="137"/>
                </a:cubicBezTo>
                <a:cubicBezTo>
                  <a:pt x="288" y="137"/>
                  <a:pt x="287" y="136"/>
                  <a:pt x="287" y="135"/>
                </a:cubicBezTo>
                <a:close/>
                <a:moveTo>
                  <a:pt x="325" y="137"/>
                </a:moveTo>
                <a:cubicBezTo>
                  <a:pt x="323" y="137"/>
                  <a:pt x="323" y="136"/>
                  <a:pt x="323" y="135"/>
                </a:cubicBezTo>
                <a:cubicBezTo>
                  <a:pt x="323" y="135"/>
                  <a:pt x="323" y="135"/>
                  <a:pt x="323" y="135"/>
                </a:cubicBezTo>
                <a:cubicBezTo>
                  <a:pt x="323" y="134"/>
                  <a:pt x="324" y="133"/>
                  <a:pt x="325" y="133"/>
                </a:cubicBezTo>
                <a:cubicBezTo>
                  <a:pt x="325" y="133"/>
                  <a:pt x="325" y="133"/>
                  <a:pt x="325" y="133"/>
                </a:cubicBezTo>
                <a:cubicBezTo>
                  <a:pt x="326" y="133"/>
                  <a:pt x="327" y="134"/>
                  <a:pt x="327" y="135"/>
                </a:cubicBezTo>
                <a:cubicBezTo>
                  <a:pt x="327" y="135"/>
                  <a:pt x="327" y="135"/>
                  <a:pt x="327" y="135"/>
                </a:cubicBezTo>
                <a:cubicBezTo>
                  <a:pt x="327" y="136"/>
                  <a:pt x="326" y="137"/>
                  <a:pt x="325" y="137"/>
                </a:cubicBezTo>
                <a:cubicBezTo>
                  <a:pt x="325" y="137"/>
                  <a:pt x="325" y="137"/>
                  <a:pt x="325" y="137"/>
                </a:cubicBezTo>
                <a:cubicBezTo>
                  <a:pt x="325" y="137"/>
                  <a:pt x="325" y="137"/>
                  <a:pt x="325" y="137"/>
                </a:cubicBezTo>
                <a:close/>
                <a:moveTo>
                  <a:pt x="299" y="135"/>
                </a:moveTo>
                <a:cubicBezTo>
                  <a:pt x="299" y="133"/>
                  <a:pt x="300" y="133"/>
                  <a:pt x="301" y="132"/>
                </a:cubicBezTo>
                <a:cubicBezTo>
                  <a:pt x="301" y="132"/>
                  <a:pt x="301" y="132"/>
                  <a:pt x="301" y="132"/>
                </a:cubicBezTo>
                <a:cubicBezTo>
                  <a:pt x="302" y="132"/>
                  <a:pt x="303" y="133"/>
                  <a:pt x="303" y="134"/>
                </a:cubicBezTo>
                <a:cubicBezTo>
                  <a:pt x="303" y="134"/>
                  <a:pt x="303" y="134"/>
                  <a:pt x="303" y="134"/>
                </a:cubicBezTo>
                <a:cubicBezTo>
                  <a:pt x="303" y="136"/>
                  <a:pt x="302" y="136"/>
                  <a:pt x="301" y="136"/>
                </a:cubicBezTo>
                <a:cubicBezTo>
                  <a:pt x="301" y="136"/>
                  <a:pt x="301" y="136"/>
                  <a:pt x="301" y="136"/>
                </a:cubicBezTo>
                <a:cubicBezTo>
                  <a:pt x="301" y="136"/>
                  <a:pt x="301" y="136"/>
                  <a:pt x="301" y="136"/>
                </a:cubicBezTo>
                <a:cubicBezTo>
                  <a:pt x="301" y="136"/>
                  <a:pt x="301" y="136"/>
                  <a:pt x="301" y="136"/>
                </a:cubicBezTo>
                <a:cubicBezTo>
                  <a:pt x="300" y="136"/>
                  <a:pt x="299" y="136"/>
                  <a:pt x="299" y="135"/>
                </a:cubicBezTo>
                <a:close/>
                <a:moveTo>
                  <a:pt x="313" y="136"/>
                </a:moveTo>
                <a:cubicBezTo>
                  <a:pt x="312" y="136"/>
                  <a:pt x="311" y="135"/>
                  <a:pt x="311" y="134"/>
                </a:cubicBezTo>
                <a:cubicBezTo>
                  <a:pt x="311" y="134"/>
                  <a:pt x="311" y="134"/>
                  <a:pt x="311" y="134"/>
                </a:cubicBezTo>
                <a:cubicBezTo>
                  <a:pt x="311" y="133"/>
                  <a:pt x="312" y="132"/>
                  <a:pt x="313" y="132"/>
                </a:cubicBezTo>
                <a:cubicBezTo>
                  <a:pt x="313" y="132"/>
                  <a:pt x="313" y="132"/>
                  <a:pt x="313" y="132"/>
                </a:cubicBezTo>
                <a:cubicBezTo>
                  <a:pt x="314" y="132"/>
                  <a:pt x="315" y="133"/>
                  <a:pt x="315" y="134"/>
                </a:cubicBezTo>
                <a:cubicBezTo>
                  <a:pt x="315" y="134"/>
                  <a:pt x="315" y="134"/>
                  <a:pt x="315" y="134"/>
                </a:cubicBezTo>
                <a:cubicBezTo>
                  <a:pt x="315" y="135"/>
                  <a:pt x="314" y="136"/>
                  <a:pt x="313" y="136"/>
                </a:cubicBezTo>
                <a:cubicBezTo>
                  <a:pt x="313" y="136"/>
                  <a:pt x="313" y="136"/>
                  <a:pt x="313" y="136"/>
                </a:cubicBezTo>
                <a:cubicBezTo>
                  <a:pt x="313" y="136"/>
                  <a:pt x="313" y="136"/>
                  <a:pt x="313" y="136"/>
                </a:cubicBezTo>
                <a:close/>
                <a:moveTo>
                  <a:pt x="325" y="1002"/>
                </a:moveTo>
                <a:cubicBezTo>
                  <a:pt x="324" y="1002"/>
                  <a:pt x="323" y="1001"/>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9" y="995"/>
                </a:moveTo>
                <a:cubicBezTo>
                  <a:pt x="288" y="994"/>
                  <a:pt x="289" y="993"/>
                  <a:pt x="290" y="992"/>
                </a:cubicBezTo>
                <a:cubicBezTo>
                  <a:pt x="290" y="992"/>
                  <a:pt x="290" y="992"/>
                  <a:pt x="290" y="992"/>
                </a:cubicBezTo>
                <a:cubicBezTo>
                  <a:pt x="291" y="992"/>
                  <a:pt x="292" y="992"/>
                  <a:pt x="292" y="993"/>
                </a:cubicBezTo>
                <a:cubicBezTo>
                  <a:pt x="292" y="993"/>
                  <a:pt x="292" y="993"/>
                  <a:pt x="292" y="993"/>
                </a:cubicBezTo>
                <a:cubicBezTo>
                  <a:pt x="293" y="994"/>
                  <a:pt x="292" y="996"/>
                  <a:pt x="291" y="996"/>
                </a:cubicBezTo>
                <a:cubicBezTo>
                  <a:pt x="291" y="996"/>
                  <a:pt x="291" y="996"/>
                  <a:pt x="291" y="996"/>
                </a:cubicBezTo>
                <a:cubicBezTo>
                  <a:pt x="291" y="996"/>
                  <a:pt x="291" y="996"/>
                  <a:pt x="290" y="996"/>
                </a:cubicBezTo>
                <a:cubicBezTo>
                  <a:pt x="290" y="996"/>
                  <a:pt x="290" y="996"/>
                  <a:pt x="290" y="996"/>
                </a:cubicBezTo>
                <a:cubicBezTo>
                  <a:pt x="290" y="996"/>
                  <a:pt x="289" y="996"/>
                  <a:pt x="289" y="995"/>
                </a:cubicBezTo>
                <a:close/>
                <a:moveTo>
                  <a:pt x="329" y="991"/>
                </a:moveTo>
                <a:cubicBezTo>
                  <a:pt x="328" y="990"/>
                  <a:pt x="327" y="989"/>
                  <a:pt x="328" y="988"/>
                </a:cubicBezTo>
                <a:cubicBezTo>
                  <a:pt x="328" y="988"/>
                  <a:pt x="328" y="988"/>
                  <a:pt x="328" y="988"/>
                </a:cubicBezTo>
                <a:cubicBezTo>
                  <a:pt x="328" y="987"/>
                  <a:pt x="329" y="987"/>
                  <a:pt x="330" y="987"/>
                </a:cubicBezTo>
                <a:cubicBezTo>
                  <a:pt x="330" y="987"/>
                  <a:pt x="330" y="987"/>
                  <a:pt x="330" y="987"/>
                </a:cubicBezTo>
                <a:cubicBezTo>
                  <a:pt x="331" y="987"/>
                  <a:pt x="332" y="989"/>
                  <a:pt x="331" y="990"/>
                </a:cubicBezTo>
                <a:cubicBezTo>
                  <a:pt x="331" y="990"/>
                  <a:pt x="331" y="990"/>
                  <a:pt x="331" y="990"/>
                </a:cubicBezTo>
                <a:cubicBezTo>
                  <a:pt x="331" y="990"/>
                  <a:pt x="330" y="991"/>
                  <a:pt x="330" y="991"/>
                </a:cubicBezTo>
                <a:cubicBezTo>
                  <a:pt x="330" y="991"/>
                  <a:pt x="330" y="991"/>
                  <a:pt x="330" y="991"/>
                </a:cubicBezTo>
                <a:cubicBezTo>
                  <a:pt x="329" y="991"/>
                  <a:pt x="329" y="991"/>
                  <a:pt x="329" y="991"/>
                </a:cubicBezTo>
                <a:close/>
                <a:moveTo>
                  <a:pt x="285" y="983"/>
                </a:moveTo>
                <a:cubicBezTo>
                  <a:pt x="284" y="982"/>
                  <a:pt x="285" y="981"/>
                  <a:pt x="286" y="981"/>
                </a:cubicBezTo>
                <a:cubicBezTo>
                  <a:pt x="286" y="981"/>
                  <a:pt x="286" y="981"/>
                  <a:pt x="286" y="981"/>
                </a:cubicBezTo>
                <a:cubicBezTo>
                  <a:pt x="287" y="981"/>
                  <a:pt x="288" y="981"/>
                  <a:pt x="288" y="982"/>
                </a:cubicBezTo>
                <a:cubicBezTo>
                  <a:pt x="288" y="982"/>
                  <a:pt x="288" y="982"/>
                  <a:pt x="288" y="982"/>
                </a:cubicBezTo>
                <a:cubicBezTo>
                  <a:pt x="289" y="983"/>
                  <a:pt x="288" y="984"/>
                  <a:pt x="287" y="985"/>
                </a:cubicBezTo>
                <a:cubicBezTo>
                  <a:pt x="287" y="985"/>
                  <a:pt x="287" y="985"/>
                  <a:pt x="287" y="985"/>
                </a:cubicBezTo>
                <a:cubicBezTo>
                  <a:pt x="287" y="985"/>
                  <a:pt x="287" y="985"/>
                  <a:pt x="286" y="985"/>
                </a:cubicBezTo>
                <a:cubicBezTo>
                  <a:pt x="286" y="985"/>
                  <a:pt x="286" y="985"/>
                  <a:pt x="286" y="985"/>
                </a:cubicBezTo>
                <a:cubicBezTo>
                  <a:pt x="286" y="985"/>
                  <a:pt x="285" y="984"/>
                  <a:pt x="285" y="983"/>
                </a:cubicBezTo>
                <a:close/>
                <a:moveTo>
                  <a:pt x="333" y="979"/>
                </a:moveTo>
                <a:cubicBezTo>
                  <a:pt x="332" y="979"/>
                  <a:pt x="331" y="978"/>
                  <a:pt x="332" y="977"/>
                </a:cubicBezTo>
                <a:cubicBezTo>
                  <a:pt x="332" y="977"/>
                  <a:pt x="332" y="977"/>
                  <a:pt x="332" y="977"/>
                </a:cubicBezTo>
                <a:cubicBezTo>
                  <a:pt x="332" y="976"/>
                  <a:pt x="333" y="975"/>
                  <a:pt x="334" y="976"/>
                </a:cubicBezTo>
                <a:cubicBezTo>
                  <a:pt x="334" y="976"/>
                  <a:pt x="334" y="976"/>
                  <a:pt x="334" y="976"/>
                </a:cubicBezTo>
                <a:cubicBezTo>
                  <a:pt x="335" y="976"/>
                  <a:pt x="336" y="977"/>
                  <a:pt x="335" y="978"/>
                </a:cubicBezTo>
                <a:cubicBezTo>
                  <a:pt x="335" y="978"/>
                  <a:pt x="335" y="978"/>
                  <a:pt x="335" y="978"/>
                </a:cubicBezTo>
                <a:cubicBezTo>
                  <a:pt x="335" y="979"/>
                  <a:pt x="334" y="980"/>
                  <a:pt x="334" y="980"/>
                </a:cubicBezTo>
                <a:cubicBezTo>
                  <a:pt x="334" y="980"/>
                  <a:pt x="334" y="980"/>
                  <a:pt x="334" y="980"/>
                </a:cubicBezTo>
                <a:cubicBezTo>
                  <a:pt x="333" y="980"/>
                  <a:pt x="333" y="980"/>
                  <a:pt x="333" y="979"/>
                </a:cubicBezTo>
                <a:close/>
                <a:moveTo>
                  <a:pt x="280" y="972"/>
                </a:moveTo>
                <a:cubicBezTo>
                  <a:pt x="280" y="971"/>
                  <a:pt x="281" y="970"/>
                  <a:pt x="282" y="970"/>
                </a:cubicBezTo>
                <a:cubicBezTo>
                  <a:pt x="282" y="970"/>
                  <a:pt x="282" y="970"/>
                  <a:pt x="282" y="970"/>
                </a:cubicBezTo>
                <a:cubicBezTo>
                  <a:pt x="283" y="969"/>
                  <a:pt x="284" y="970"/>
                  <a:pt x="284" y="971"/>
                </a:cubicBezTo>
                <a:cubicBezTo>
                  <a:pt x="284" y="971"/>
                  <a:pt x="284" y="971"/>
                  <a:pt x="284" y="971"/>
                </a:cubicBezTo>
                <a:cubicBezTo>
                  <a:pt x="285" y="972"/>
                  <a:pt x="284" y="973"/>
                  <a:pt x="283" y="973"/>
                </a:cubicBezTo>
                <a:cubicBezTo>
                  <a:pt x="283" y="973"/>
                  <a:pt x="283" y="973"/>
                  <a:pt x="283" y="973"/>
                </a:cubicBezTo>
                <a:cubicBezTo>
                  <a:pt x="283" y="973"/>
                  <a:pt x="283" y="973"/>
                  <a:pt x="282" y="973"/>
                </a:cubicBezTo>
                <a:cubicBezTo>
                  <a:pt x="282" y="973"/>
                  <a:pt x="282" y="973"/>
                  <a:pt x="282" y="973"/>
                </a:cubicBezTo>
                <a:cubicBezTo>
                  <a:pt x="282" y="973"/>
                  <a:pt x="281" y="973"/>
                  <a:pt x="280" y="972"/>
                </a:cubicBezTo>
                <a:close/>
                <a:moveTo>
                  <a:pt x="337" y="968"/>
                </a:moveTo>
                <a:cubicBezTo>
                  <a:pt x="336" y="968"/>
                  <a:pt x="335" y="967"/>
                  <a:pt x="336" y="966"/>
                </a:cubicBezTo>
                <a:cubicBezTo>
                  <a:pt x="336" y="966"/>
                  <a:pt x="336" y="966"/>
                  <a:pt x="336" y="966"/>
                </a:cubicBezTo>
                <a:cubicBezTo>
                  <a:pt x="336" y="965"/>
                  <a:pt x="337" y="964"/>
                  <a:pt x="338" y="964"/>
                </a:cubicBezTo>
                <a:cubicBezTo>
                  <a:pt x="338" y="964"/>
                  <a:pt x="338" y="964"/>
                  <a:pt x="338" y="964"/>
                </a:cubicBezTo>
                <a:cubicBezTo>
                  <a:pt x="339" y="965"/>
                  <a:pt x="340" y="966"/>
                  <a:pt x="340" y="967"/>
                </a:cubicBezTo>
                <a:cubicBezTo>
                  <a:pt x="340" y="967"/>
                  <a:pt x="340" y="967"/>
                  <a:pt x="340" y="967"/>
                </a:cubicBezTo>
                <a:cubicBezTo>
                  <a:pt x="339" y="968"/>
                  <a:pt x="338" y="968"/>
                  <a:pt x="338" y="968"/>
                </a:cubicBezTo>
                <a:cubicBezTo>
                  <a:pt x="338" y="968"/>
                  <a:pt x="338" y="968"/>
                  <a:pt x="338" y="968"/>
                </a:cubicBezTo>
                <a:cubicBezTo>
                  <a:pt x="337" y="968"/>
                  <a:pt x="337" y="968"/>
                  <a:pt x="337" y="968"/>
                </a:cubicBezTo>
                <a:close/>
                <a:moveTo>
                  <a:pt x="276" y="961"/>
                </a:moveTo>
                <a:cubicBezTo>
                  <a:pt x="276" y="960"/>
                  <a:pt x="277" y="959"/>
                  <a:pt x="278" y="958"/>
                </a:cubicBezTo>
                <a:cubicBezTo>
                  <a:pt x="278" y="958"/>
                  <a:pt x="278" y="958"/>
                  <a:pt x="278" y="958"/>
                </a:cubicBezTo>
                <a:cubicBezTo>
                  <a:pt x="279" y="958"/>
                  <a:pt x="280" y="958"/>
                  <a:pt x="280" y="960"/>
                </a:cubicBezTo>
                <a:cubicBezTo>
                  <a:pt x="280" y="960"/>
                  <a:pt x="280" y="960"/>
                  <a:pt x="280" y="960"/>
                </a:cubicBezTo>
                <a:cubicBezTo>
                  <a:pt x="281" y="961"/>
                  <a:pt x="280" y="962"/>
                  <a:pt x="279" y="962"/>
                </a:cubicBezTo>
                <a:cubicBezTo>
                  <a:pt x="279" y="962"/>
                  <a:pt x="279" y="962"/>
                  <a:pt x="279" y="962"/>
                </a:cubicBezTo>
                <a:cubicBezTo>
                  <a:pt x="279" y="962"/>
                  <a:pt x="279" y="962"/>
                  <a:pt x="278" y="962"/>
                </a:cubicBezTo>
                <a:cubicBezTo>
                  <a:pt x="278" y="962"/>
                  <a:pt x="278" y="962"/>
                  <a:pt x="278" y="962"/>
                </a:cubicBezTo>
                <a:cubicBezTo>
                  <a:pt x="277" y="962"/>
                  <a:pt x="277" y="962"/>
                  <a:pt x="276" y="961"/>
                </a:cubicBezTo>
                <a:close/>
                <a:moveTo>
                  <a:pt x="341" y="957"/>
                </a:moveTo>
                <a:cubicBezTo>
                  <a:pt x="340" y="956"/>
                  <a:pt x="339" y="955"/>
                  <a:pt x="340" y="954"/>
                </a:cubicBezTo>
                <a:cubicBezTo>
                  <a:pt x="340" y="954"/>
                  <a:pt x="340" y="954"/>
                  <a:pt x="340" y="954"/>
                </a:cubicBezTo>
                <a:cubicBezTo>
                  <a:pt x="340" y="953"/>
                  <a:pt x="341" y="953"/>
                  <a:pt x="342" y="953"/>
                </a:cubicBezTo>
                <a:cubicBezTo>
                  <a:pt x="342" y="953"/>
                  <a:pt x="342" y="953"/>
                  <a:pt x="342" y="953"/>
                </a:cubicBezTo>
                <a:cubicBezTo>
                  <a:pt x="343" y="953"/>
                  <a:pt x="344" y="955"/>
                  <a:pt x="344" y="956"/>
                </a:cubicBezTo>
                <a:cubicBezTo>
                  <a:pt x="344" y="956"/>
                  <a:pt x="344" y="956"/>
                  <a:pt x="344" y="956"/>
                </a:cubicBezTo>
                <a:cubicBezTo>
                  <a:pt x="343" y="956"/>
                  <a:pt x="343" y="957"/>
                  <a:pt x="342" y="957"/>
                </a:cubicBezTo>
                <a:cubicBezTo>
                  <a:pt x="342" y="957"/>
                  <a:pt x="342" y="957"/>
                  <a:pt x="342" y="957"/>
                </a:cubicBezTo>
                <a:cubicBezTo>
                  <a:pt x="341" y="957"/>
                  <a:pt x="341" y="957"/>
                  <a:pt x="341" y="957"/>
                </a:cubicBezTo>
                <a:close/>
                <a:moveTo>
                  <a:pt x="272" y="950"/>
                </a:moveTo>
                <a:cubicBezTo>
                  <a:pt x="272" y="949"/>
                  <a:pt x="273" y="947"/>
                  <a:pt x="274" y="947"/>
                </a:cubicBezTo>
                <a:cubicBezTo>
                  <a:pt x="274" y="947"/>
                  <a:pt x="274" y="947"/>
                  <a:pt x="274" y="947"/>
                </a:cubicBezTo>
                <a:cubicBezTo>
                  <a:pt x="275" y="947"/>
                  <a:pt x="276" y="947"/>
                  <a:pt x="276" y="948"/>
                </a:cubicBezTo>
                <a:cubicBezTo>
                  <a:pt x="276" y="948"/>
                  <a:pt x="276" y="948"/>
                  <a:pt x="276" y="948"/>
                </a:cubicBezTo>
                <a:cubicBezTo>
                  <a:pt x="277" y="949"/>
                  <a:pt x="276" y="950"/>
                  <a:pt x="275" y="951"/>
                </a:cubicBezTo>
                <a:cubicBezTo>
                  <a:pt x="275" y="951"/>
                  <a:pt x="275" y="951"/>
                  <a:pt x="275" y="951"/>
                </a:cubicBezTo>
                <a:cubicBezTo>
                  <a:pt x="275" y="951"/>
                  <a:pt x="274" y="951"/>
                  <a:pt x="274" y="951"/>
                </a:cubicBezTo>
                <a:cubicBezTo>
                  <a:pt x="274" y="951"/>
                  <a:pt x="274" y="951"/>
                  <a:pt x="274" y="951"/>
                </a:cubicBezTo>
                <a:cubicBezTo>
                  <a:pt x="273" y="951"/>
                  <a:pt x="273" y="950"/>
                  <a:pt x="272" y="950"/>
                </a:cubicBezTo>
                <a:close/>
                <a:moveTo>
                  <a:pt x="345" y="946"/>
                </a:moveTo>
                <a:cubicBezTo>
                  <a:pt x="344" y="945"/>
                  <a:pt x="344" y="944"/>
                  <a:pt x="344" y="943"/>
                </a:cubicBezTo>
                <a:cubicBezTo>
                  <a:pt x="344" y="943"/>
                  <a:pt x="344" y="943"/>
                  <a:pt x="344" y="943"/>
                </a:cubicBezTo>
                <a:cubicBezTo>
                  <a:pt x="344" y="942"/>
                  <a:pt x="345" y="941"/>
                  <a:pt x="346" y="942"/>
                </a:cubicBezTo>
                <a:cubicBezTo>
                  <a:pt x="346" y="942"/>
                  <a:pt x="346" y="942"/>
                  <a:pt x="346" y="942"/>
                </a:cubicBezTo>
                <a:cubicBezTo>
                  <a:pt x="347" y="942"/>
                  <a:pt x="348" y="943"/>
                  <a:pt x="348" y="944"/>
                </a:cubicBezTo>
                <a:cubicBezTo>
                  <a:pt x="348" y="944"/>
                  <a:pt x="348" y="944"/>
                  <a:pt x="348" y="944"/>
                </a:cubicBezTo>
                <a:cubicBezTo>
                  <a:pt x="347" y="945"/>
                  <a:pt x="347" y="946"/>
                  <a:pt x="346" y="946"/>
                </a:cubicBezTo>
                <a:cubicBezTo>
                  <a:pt x="346" y="946"/>
                  <a:pt x="346" y="946"/>
                  <a:pt x="346" y="946"/>
                </a:cubicBezTo>
                <a:cubicBezTo>
                  <a:pt x="346" y="946"/>
                  <a:pt x="345" y="946"/>
                  <a:pt x="345" y="946"/>
                </a:cubicBezTo>
                <a:close/>
                <a:moveTo>
                  <a:pt x="268" y="938"/>
                </a:moveTo>
                <a:cubicBezTo>
                  <a:pt x="268" y="937"/>
                  <a:pt x="268" y="936"/>
                  <a:pt x="270" y="936"/>
                </a:cubicBezTo>
                <a:cubicBezTo>
                  <a:pt x="270" y="936"/>
                  <a:pt x="270" y="936"/>
                  <a:pt x="270" y="936"/>
                </a:cubicBezTo>
                <a:cubicBezTo>
                  <a:pt x="271" y="935"/>
                  <a:pt x="272" y="936"/>
                  <a:pt x="272" y="937"/>
                </a:cubicBezTo>
                <a:cubicBezTo>
                  <a:pt x="272" y="937"/>
                  <a:pt x="272" y="937"/>
                  <a:pt x="272" y="937"/>
                </a:cubicBezTo>
                <a:cubicBezTo>
                  <a:pt x="272" y="938"/>
                  <a:pt x="272" y="939"/>
                  <a:pt x="271" y="939"/>
                </a:cubicBezTo>
                <a:cubicBezTo>
                  <a:pt x="271" y="939"/>
                  <a:pt x="271" y="939"/>
                  <a:pt x="271" y="939"/>
                </a:cubicBezTo>
                <a:cubicBezTo>
                  <a:pt x="271" y="940"/>
                  <a:pt x="270" y="940"/>
                  <a:pt x="270" y="940"/>
                </a:cubicBezTo>
                <a:cubicBezTo>
                  <a:pt x="270" y="940"/>
                  <a:pt x="270" y="940"/>
                  <a:pt x="270" y="940"/>
                </a:cubicBezTo>
                <a:cubicBezTo>
                  <a:pt x="269" y="940"/>
                  <a:pt x="269" y="939"/>
                  <a:pt x="268" y="938"/>
                </a:cubicBezTo>
                <a:close/>
                <a:moveTo>
                  <a:pt x="349" y="934"/>
                </a:moveTo>
                <a:cubicBezTo>
                  <a:pt x="348" y="934"/>
                  <a:pt x="348" y="933"/>
                  <a:pt x="348" y="932"/>
                </a:cubicBezTo>
                <a:cubicBezTo>
                  <a:pt x="348" y="932"/>
                  <a:pt x="348" y="932"/>
                  <a:pt x="348" y="932"/>
                </a:cubicBezTo>
                <a:cubicBezTo>
                  <a:pt x="348" y="931"/>
                  <a:pt x="349" y="930"/>
                  <a:pt x="350" y="931"/>
                </a:cubicBezTo>
                <a:cubicBezTo>
                  <a:pt x="350" y="931"/>
                  <a:pt x="350" y="931"/>
                  <a:pt x="350" y="931"/>
                </a:cubicBezTo>
                <a:cubicBezTo>
                  <a:pt x="352" y="931"/>
                  <a:pt x="352" y="932"/>
                  <a:pt x="352" y="933"/>
                </a:cubicBezTo>
                <a:cubicBezTo>
                  <a:pt x="352" y="933"/>
                  <a:pt x="352" y="933"/>
                  <a:pt x="352" y="933"/>
                </a:cubicBezTo>
                <a:cubicBezTo>
                  <a:pt x="351" y="934"/>
                  <a:pt x="351" y="934"/>
                  <a:pt x="350" y="934"/>
                </a:cubicBezTo>
                <a:cubicBezTo>
                  <a:pt x="350" y="934"/>
                  <a:pt x="350" y="934"/>
                  <a:pt x="350" y="934"/>
                </a:cubicBezTo>
                <a:cubicBezTo>
                  <a:pt x="350" y="934"/>
                  <a:pt x="349" y="934"/>
                  <a:pt x="349" y="934"/>
                </a:cubicBezTo>
                <a:close/>
                <a:moveTo>
                  <a:pt x="264" y="927"/>
                </a:moveTo>
                <a:cubicBezTo>
                  <a:pt x="264" y="926"/>
                  <a:pt x="264" y="925"/>
                  <a:pt x="265" y="924"/>
                </a:cubicBezTo>
                <a:cubicBezTo>
                  <a:pt x="265" y="924"/>
                  <a:pt x="265" y="924"/>
                  <a:pt x="265" y="924"/>
                </a:cubicBezTo>
                <a:cubicBezTo>
                  <a:pt x="267" y="924"/>
                  <a:pt x="268" y="925"/>
                  <a:pt x="268" y="926"/>
                </a:cubicBezTo>
                <a:cubicBezTo>
                  <a:pt x="268" y="926"/>
                  <a:pt x="268" y="926"/>
                  <a:pt x="268" y="926"/>
                </a:cubicBezTo>
                <a:cubicBezTo>
                  <a:pt x="268" y="927"/>
                  <a:pt x="268" y="928"/>
                  <a:pt x="267" y="928"/>
                </a:cubicBezTo>
                <a:cubicBezTo>
                  <a:pt x="267" y="928"/>
                  <a:pt x="267" y="928"/>
                  <a:pt x="267" y="928"/>
                </a:cubicBezTo>
                <a:cubicBezTo>
                  <a:pt x="267" y="928"/>
                  <a:pt x="266" y="928"/>
                  <a:pt x="266" y="928"/>
                </a:cubicBezTo>
                <a:cubicBezTo>
                  <a:pt x="266" y="928"/>
                  <a:pt x="266" y="928"/>
                  <a:pt x="266" y="928"/>
                </a:cubicBezTo>
                <a:cubicBezTo>
                  <a:pt x="265" y="928"/>
                  <a:pt x="265" y="928"/>
                  <a:pt x="264" y="927"/>
                </a:cubicBezTo>
                <a:close/>
                <a:moveTo>
                  <a:pt x="353" y="923"/>
                </a:moveTo>
                <a:cubicBezTo>
                  <a:pt x="352" y="923"/>
                  <a:pt x="352" y="921"/>
                  <a:pt x="352" y="920"/>
                </a:cubicBezTo>
                <a:cubicBezTo>
                  <a:pt x="352" y="920"/>
                  <a:pt x="352" y="920"/>
                  <a:pt x="352" y="920"/>
                </a:cubicBezTo>
                <a:cubicBezTo>
                  <a:pt x="352" y="919"/>
                  <a:pt x="354" y="919"/>
                  <a:pt x="355" y="919"/>
                </a:cubicBezTo>
                <a:cubicBezTo>
                  <a:pt x="355" y="919"/>
                  <a:pt x="355" y="919"/>
                  <a:pt x="355" y="919"/>
                </a:cubicBezTo>
                <a:cubicBezTo>
                  <a:pt x="356" y="920"/>
                  <a:pt x="356" y="921"/>
                  <a:pt x="356" y="922"/>
                </a:cubicBezTo>
                <a:cubicBezTo>
                  <a:pt x="356" y="922"/>
                  <a:pt x="356" y="922"/>
                  <a:pt x="356" y="922"/>
                </a:cubicBezTo>
                <a:cubicBezTo>
                  <a:pt x="355" y="923"/>
                  <a:pt x="355" y="923"/>
                  <a:pt x="354" y="923"/>
                </a:cubicBezTo>
                <a:cubicBezTo>
                  <a:pt x="354" y="923"/>
                  <a:pt x="354" y="923"/>
                  <a:pt x="354" y="923"/>
                </a:cubicBezTo>
                <a:cubicBezTo>
                  <a:pt x="354" y="923"/>
                  <a:pt x="353" y="923"/>
                  <a:pt x="353" y="923"/>
                </a:cubicBezTo>
                <a:close/>
                <a:moveTo>
                  <a:pt x="260" y="916"/>
                </a:moveTo>
                <a:cubicBezTo>
                  <a:pt x="260" y="915"/>
                  <a:pt x="260" y="914"/>
                  <a:pt x="261" y="913"/>
                </a:cubicBezTo>
                <a:cubicBezTo>
                  <a:pt x="261" y="913"/>
                  <a:pt x="261" y="913"/>
                  <a:pt x="261" y="913"/>
                </a:cubicBezTo>
                <a:cubicBezTo>
                  <a:pt x="262" y="913"/>
                  <a:pt x="264" y="913"/>
                  <a:pt x="264" y="914"/>
                </a:cubicBezTo>
                <a:cubicBezTo>
                  <a:pt x="264" y="914"/>
                  <a:pt x="264" y="914"/>
                  <a:pt x="264" y="914"/>
                </a:cubicBezTo>
                <a:cubicBezTo>
                  <a:pt x="264" y="915"/>
                  <a:pt x="264" y="917"/>
                  <a:pt x="263" y="917"/>
                </a:cubicBezTo>
                <a:cubicBezTo>
                  <a:pt x="263" y="917"/>
                  <a:pt x="263" y="917"/>
                  <a:pt x="263" y="917"/>
                </a:cubicBezTo>
                <a:cubicBezTo>
                  <a:pt x="263" y="917"/>
                  <a:pt x="262" y="917"/>
                  <a:pt x="262" y="917"/>
                </a:cubicBezTo>
                <a:cubicBezTo>
                  <a:pt x="262" y="917"/>
                  <a:pt x="262" y="917"/>
                  <a:pt x="262" y="917"/>
                </a:cubicBezTo>
                <a:cubicBezTo>
                  <a:pt x="261" y="917"/>
                  <a:pt x="260" y="917"/>
                  <a:pt x="260" y="916"/>
                </a:cubicBezTo>
                <a:close/>
                <a:moveTo>
                  <a:pt x="357" y="912"/>
                </a:moveTo>
                <a:cubicBezTo>
                  <a:pt x="356" y="911"/>
                  <a:pt x="356" y="910"/>
                  <a:pt x="356" y="909"/>
                </a:cubicBezTo>
                <a:cubicBezTo>
                  <a:pt x="356" y="909"/>
                  <a:pt x="356" y="909"/>
                  <a:pt x="356" y="909"/>
                </a:cubicBezTo>
                <a:cubicBezTo>
                  <a:pt x="356" y="908"/>
                  <a:pt x="358" y="908"/>
                  <a:pt x="359" y="908"/>
                </a:cubicBezTo>
                <a:cubicBezTo>
                  <a:pt x="359" y="908"/>
                  <a:pt x="359" y="908"/>
                  <a:pt x="359" y="908"/>
                </a:cubicBezTo>
                <a:cubicBezTo>
                  <a:pt x="360" y="908"/>
                  <a:pt x="360" y="909"/>
                  <a:pt x="360" y="910"/>
                </a:cubicBezTo>
                <a:cubicBezTo>
                  <a:pt x="360" y="910"/>
                  <a:pt x="360" y="910"/>
                  <a:pt x="360" y="910"/>
                </a:cubicBezTo>
                <a:cubicBezTo>
                  <a:pt x="360" y="911"/>
                  <a:pt x="359" y="912"/>
                  <a:pt x="358" y="912"/>
                </a:cubicBezTo>
                <a:cubicBezTo>
                  <a:pt x="358" y="912"/>
                  <a:pt x="358" y="912"/>
                  <a:pt x="358" y="912"/>
                </a:cubicBezTo>
                <a:cubicBezTo>
                  <a:pt x="358" y="912"/>
                  <a:pt x="357" y="912"/>
                  <a:pt x="357" y="912"/>
                </a:cubicBezTo>
                <a:close/>
                <a:moveTo>
                  <a:pt x="256" y="904"/>
                </a:moveTo>
                <a:cubicBezTo>
                  <a:pt x="256" y="903"/>
                  <a:pt x="256" y="902"/>
                  <a:pt x="257" y="902"/>
                </a:cubicBezTo>
                <a:cubicBezTo>
                  <a:pt x="257" y="902"/>
                  <a:pt x="257" y="902"/>
                  <a:pt x="257" y="902"/>
                </a:cubicBezTo>
                <a:cubicBezTo>
                  <a:pt x="258" y="901"/>
                  <a:pt x="260" y="902"/>
                  <a:pt x="260" y="903"/>
                </a:cubicBezTo>
                <a:cubicBezTo>
                  <a:pt x="260" y="903"/>
                  <a:pt x="260" y="903"/>
                  <a:pt x="260" y="903"/>
                </a:cubicBezTo>
                <a:cubicBezTo>
                  <a:pt x="260" y="904"/>
                  <a:pt x="260" y="905"/>
                  <a:pt x="259" y="906"/>
                </a:cubicBezTo>
                <a:cubicBezTo>
                  <a:pt x="259" y="906"/>
                  <a:pt x="259" y="906"/>
                  <a:pt x="259" y="906"/>
                </a:cubicBezTo>
                <a:cubicBezTo>
                  <a:pt x="258" y="906"/>
                  <a:pt x="258" y="906"/>
                  <a:pt x="258" y="906"/>
                </a:cubicBezTo>
                <a:cubicBezTo>
                  <a:pt x="258" y="906"/>
                  <a:pt x="258" y="906"/>
                  <a:pt x="258" y="906"/>
                </a:cubicBezTo>
                <a:cubicBezTo>
                  <a:pt x="257" y="906"/>
                  <a:pt x="256" y="905"/>
                  <a:pt x="256" y="904"/>
                </a:cubicBezTo>
                <a:close/>
                <a:moveTo>
                  <a:pt x="361" y="900"/>
                </a:moveTo>
                <a:cubicBezTo>
                  <a:pt x="360" y="900"/>
                  <a:pt x="360" y="899"/>
                  <a:pt x="360" y="898"/>
                </a:cubicBezTo>
                <a:cubicBezTo>
                  <a:pt x="360" y="898"/>
                  <a:pt x="360" y="898"/>
                  <a:pt x="360" y="898"/>
                </a:cubicBezTo>
                <a:cubicBezTo>
                  <a:pt x="360" y="897"/>
                  <a:pt x="362" y="896"/>
                  <a:pt x="363" y="897"/>
                </a:cubicBezTo>
                <a:cubicBezTo>
                  <a:pt x="363" y="897"/>
                  <a:pt x="363" y="897"/>
                  <a:pt x="363" y="897"/>
                </a:cubicBezTo>
                <a:cubicBezTo>
                  <a:pt x="364" y="897"/>
                  <a:pt x="364" y="898"/>
                  <a:pt x="364" y="899"/>
                </a:cubicBezTo>
                <a:cubicBezTo>
                  <a:pt x="364" y="899"/>
                  <a:pt x="364" y="899"/>
                  <a:pt x="364" y="899"/>
                </a:cubicBezTo>
                <a:cubicBezTo>
                  <a:pt x="364" y="900"/>
                  <a:pt x="363" y="901"/>
                  <a:pt x="362" y="901"/>
                </a:cubicBezTo>
                <a:cubicBezTo>
                  <a:pt x="362" y="901"/>
                  <a:pt x="362" y="901"/>
                  <a:pt x="362" y="901"/>
                </a:cubicBezTo>
                <a:cubicBezTo>
                  <a:pt x="362" y="901"/>
                  <a:pt x="362" y="900"/>
                  <a:pt x="361" y="900"/>
                </a:cubicBezTo>
                <a:close/>
                <a:moveTo>
                  <a:pt x="252" y="893"/>
                </a:moveTo>
                <a:cubicBezTo>
                  <a:pt x="252" y="892"/>
                  <a:pt x="252" y="891"/>
                  <a:pt x="253" y="891"/>
                </a:cubicBezTo>
                <a:cubicBezTo>
                  <a:pt x="253" y="891"/>
                  <a:pt x="253" y="891"/>
                  <a:pt x="253" y="891"/>
                </a:cubicBezTo>
                <a:cubicBezTo>
                  <a:pt x="254" y="890"/>
                  <a:pt x="255" y="891"/>
                  <a:pt x="256" y="892"/>
                </a:cubicBezTo>
                <a:cubicBezTo>
                  <a:pt x="256" y="892"/>
                  <a:pt x="256" y="892"/>
                  <a:pt x="256" y="892"/>
                </a:cubicBezTo>
                <a:cubicBezTo>
                  <a:pt x="256" y="893"/>
                  <a:pt x="256" y="894"/>
                  <a:pt x="255" y="894"/>
                </a:cubicBezTo>
                <a:cubicBezTo>
                  <a:pt x="255" y="894"/>
                  <a:pt x="255" y="894"/>
                  <a:pt x="255" y="894"/>
                </a:cubicBezTo>
                <a:cubicBezTo>
                  <a:pt x="254" y="894"/>
                  <a:pt x="254" y="894"/>
                  <a:pt x="254" y="894"/>
                </a:cubicBezTo>
                <a:cubicBezTo>
                  <a:pt x="254" y="894"/>
                  <a:pt x="254" y="894"/>
                  <a:pt x="254" y="894"/>
                </a:cubicBezTo>
                <a:cubicBezTo>
                  <a:pt x="253" y="894"/>
                  <a:pt x="252" y="894"/>
                  <a:pt x="252" y="893"/>
                </a:cubicBezTo>
                <a:close/>
                <a:moveTo>
                  <a:pt x="365" y="889"/>
                </a:moveTo>
                <a:cubicBezTo>
                  <a:pt x="364" y="889"/>
                  <a:pt x="364" y="888"/>
                  <a:pt x="364" y="887"/>
                </a:cubicBezTo>
                <a:cubicBezTo>
                  <a:pt x="364" y="887"/>
                  <a:pt x="364" y="887"/>
                  <a:pt x="364" y="887"/>
                </a:cubicBezTo>
                <a:cubicBezTo>
                  <a:pt x="365" y="885"/>
                  <a:pt x="366" y="885"/>
                  <a:pt x="367" y="885"/>
                </a:cubicBezTo>
                <a:cubicBezTo>
                  <a:pt x="367" y="885"/>
                  <a:pt x="367" y="885"/>
                  <a:pt x="367" y="885"/>
                </a:cubicBezTo>
                <a:cubicBezTo>
                  <a:pt x="368" y="886"/>
                  <a:pt x="368" y="887"/>
                  <a:pt x="368" y="888"/>
                </a:cubicBezTo>
                <a:cubicBezTo>
                  <a:pt x="368" y="888"/>
                  <a:pt x="368" y="888"/>
                  <a:pt x="368" y="888"/>
                </a:cubicBezTo>
                <a:cubicBezTo>
                  <a:pt x="368" y="889"/>
                  <a:pt x="367" y="889"/>
                  <a:pt x="366" y="889"/>
                </a:cubicBezTo>
                <a:cubicBezTo>
                  <a:pt x="366" y="889"/>
                  <a:pt x="366" y="889"/>
                  <a:pt x="366" y="889"/>
                </a:cubicBezTo>
                <a:cubicBezTo>
                  <a:pt x="366" y="889"/>
                  <a:pt x="366" y="889"/>
                  <a:pt x="365" y="889"/>
                </a:cubicBezTo>
                <a:close/>
                <a:moveTo>
                  <a:pt x="248" y="882"/>
                </a:moveTo>
                <a:cubicBezTo>
                  <a:pt x="248" y="881"/>
                  <a:pt x="248" y="880"/>
                  <a:pt x="249" y="879"/>
                </a:cubicBezTo>
                <a:cubicBezTo>
                  <a:pt x="249" y="879"/>
                  <a:pt x="249" y="879"/>
                  <a:pt x="249" y="879"/>
                </a:cubicBezTo>
                <a:cubicBezTo>
                  <a:pt x="250" y="879"/>
                  <a:pt x="251" y="879"/>
                  <a:pt x="252" y="880"/>
                </a:cubicBezTo>
                <a:cubicBezTo>
                  <a:pt x="252" y="880"/>
                  <a:pt x="252" y="880"/>
                  <a:pt x="252" y="880"/>
                </a:cubicBezTo>
                <a:cubicBezTo>
                  <a:pt x="252" y="881"/>
                  <a:pt x="252" y="883"/>
                  <a:pt x="251" y="883"/>
                </a:cubicBezTo>
                <a:cubicBezTo>
                  <a:pt x="251" y="883"/>
                  <a:pt x="251" y="883"/>
                  <a:pt x="251" y="883"/>
                </a:cubicBezTo>
                <a:cubicBezTo>
                  <a:pt x="250" y="883"/>
                  <a:pt x="250" y="883"/>
                  <a:pt x="250" y="883"/>
                </a:cubicBezTo>
                <a:cubicBezTo>
                  <a:pt x="250" y="883"/>
                  <a:pt x="250" y="883"/>
                  <a:pt x="250" y="883"/>
                </a:cubicBezTo>
                <a:cubicBezTo>
                  <a:pt x="249" y="883"/>
                  <a:pt x="248" y="883"/>
                  <a:pt x="248" y="882"/>
                </a:cubicBezTo>
                <a:close/>
                <a:moveTo>
                  <a:pt x="369" y="878"/>
                </a:moveTo>
                <a:cubicBezTo>
                  <a:pt x="368" y="877"/>
                  <a:pt x="368" y="876"/>
                  <a:pt x="368" y="875"/>
                </a:cubicBezTo>
                <a:cubicBezTo>
                  <a:pt x="368" y="875"/>
                  <a:pt x="368" y="875"/>
                  <a:pt x="368" y="875"/>
                </a:cubicBezTo>
                <a:cubicBezTo>
                  <a:pt x="369" y="874"/>
                  <a:pt x="370" y="874"/>
                  <a:pt x="371" y="874"/>
                </a:cubicBezTo>
                <a:cubicBezTo>
                  <a:pt x="371" y="874"/>
                  <a:pt x="371" y="874"/>
                  <a:pt x="371" y="874"/>
                </a:cubicBezTo>
                <a:cubicBezTo>
                  <a:pt x="372" y="874"/>
                  <a:pt x="372" y="876"/>
                  <a:pt x="372" y="877"/>
                </a:cubicBezTo>
                <a:cubicBezTo>
                  <a:pt x="372" y="877"/>
                  <a:pt x="372" y="877"/>
                  <a:pt x="372" y="877"/>
                </a:cubicBezTo>
                <a:cubicBezTo>
                  <a:pt x="372" y="877"/>
                  <a:pt x="371" y="878"/>
                  <a:pt x="370" y="878"/>
                </a:cubicBezTo>
                <a:cubicBezTo>
                  <a:pt x="370" y="878"/>
                  <a:pt x="370" y="878"/>
                  <a:pt x="370" y="878"/>
                </a:cubicBezTo>
                <a:cubicBezTo>
                  <a:pt x="370" y="878"/>
                  <a:pt x="370" y="878"/>
                  <a:pt x="369" y="878"/>
                </a:cubicBezTo>
                <a:close/>
                <a:moveTo>
                  <a:pt x="244" y="870"/>
                </a:moveTo>
                <a:cubicBezTo>
                  <a:pt x="244" y="869"/>
                  <a:pt x="244" y="868"/>
                  <a:pt x="245" y="868"/>
                </a:cubicBezTo>
                <a:cubicBezTo>
                  <a:pt x="245" y="868"/>
                  <a:pt x="245" y="868"/>
                  <a:pt x="245" y="868"/>
                </a:cubicBezTo>
                <a:cubicBezTo>
                  <a:pt x="246" y="868"/>
                  <a:pt x="247" y="868"/>
                  <a:pt x="248" y="869"/>
                </a:cubicBezTo>
                <a:cubicBezTo>
                  <a:pt x="248" y="869"/>
                  <a:pt x="248" y="869"/>
                  <a:pt x="248" y="869"/>
                </a:cubicBezTo>
                <a:cubicBezTo>
                  <a:pt x="248" y="870"/>
                  <a:pt x="248" y="871"/>
                  <a:pt x="247" y="872"/>
                </a:cubicBezTo>
                <a:cubicBezTo>
                  <a:pt x="247" y="872"/>
                  <a:pt x="247" y="872"/>
                  <a:pt x="247" y="872"/>
                </a:cubicBezTo>
                <a:cubicBezTo>
                  <a:pt x="246" y="872"/>
                  <a:pt x="246" y="872"/>
                  <a:pt x="246" y="872"/>
                </a:cubicBezTo>
                <a:cubicBezTo>
                  <a:pt x="246" y="872"/>
                  <a:pt x="246" y="872"/>
                  <a:pt x="246" y="872"/>
                </a:cubicBezTo>
                <a:cubicBezTo>
                  <a:pt x="245" y="872"/>
                  <a:pt x="244" y="871"/>
                  <a:pt x="244" y="870"/>
                </a:cubicBezTo>
                <a:close/>
                <a:moveTo>
                  <a:pt x="373" y="867"/>
                </a:moveTo>
                <a:cubicBezTo>
                  <a:pt x="372" y="866"/>
                  <a:pt x="372" y="865"/>
                  <a:pt x="372" y="864"/>
                </a:cubicBezTo>
                <a:cubicBezTo>
                  <a:pt x="372" y="864"/>
                  <a:pt x="372" y="864"/>
                  <a:pt x="372" y="864"/>
                </a:cubicBezTo>
                <a:cubicBezTo>
                  <a:pt x="373" y="863"/>
                  <a:pt x="374" y="862"/>
                  <a:pt x="375" y="863"/>
                </a:cubicBezTo>
                <a:cubicBezTo>
                  <a:pt x="375" y="863"/>
                  <a:pt x="375" y="863"/>
                  <a:pt x="375" y="863"/>
                </a:cubicBezTo>
                <a:cubicBezTo>
                  <a:pt x="376" y="863"/>
                  <a:pt x="376" y="864"/>
                  <a:pt x="376" y="865"/>
                </a:cubicBezTo>
                <a:cubicBezTo>
                  <a:pt x="376" y="865"/>
                  <a:pt x="376" y="865"/>
                  <a:pt x="376" y="865"/>
                </a:cubicBezTo>
                <a:cubicBezTo>
                  <a:pt x="376" y="866"/>
                  <a:pt x="375" y="867"/>
                  <a:pt x="374" y="867"/>
                </a:cubicBezTo>
                <a:cubicBezTo>
                  <a:pt x="374" y="867"/>
                  <a:pt x="374" y="867"/>
                  <a:pt x="374" y="867"/>
                </a:cubicBezTo>
                <a:cubicBezTo>
                  <a:pt x="374" y="867"/>
                  <a:pt x="374" y="867"/>
                  <a:pt x="373" y="867"/>
                </a:cubicBezTo>
                <a:close/>
                <a:moveTo>
                  <a:pt x="240" y="859"/>
                </a:moveTo>
                <a:cubicBezTo>
                  <a:pt x="240" y="858"/>
                  <a:pt x="240" y="857"/>
                  <a:pt x="241" y="857"/>
                </a:cubicBezTo>
                <a:cubicBezTo>
                  <a:pt x="241" y="857"/>
                  <a:pt x="241" y="857"/>
                  <a:pt x="241" y="857"/>
                </a:cubicBezTo>
                <a:cubicBezTo>
                  <a:pt x="242" y="856"/>
                  <a:pt x="243" y="857"/>
                  <a:pt x="244" y="858"/>
                </a:cubicBezTo>
                <a:cubicBezTo>
                  <a:pt x="244" y="858"/>
                  <a:pt x="244" y="858"/>
                  <a:pt x="244" y="858"/>
                </a:cubicBezTo>
                <a:cubicBezTo>
                  <a:pt x="244" y="859"/>
                  <a:pt x="244" y="860"/>
                  <a:pt x="243" y="860"/>
                </a:cubicBezTo>
                <a:cubicBezTo>
                  <a:pt x="243" y="860"/>
                  <a:pt x="243" y="860"/>
                  <a:pt x="243" y="860"/>
                </a:cubicBezTo>
                <a:cubicBezTo>
                  <a:pt x="242" y="860"/>
                  <a:pt x="242" y="861"/>
                  <a:pt x="242" y="861"/>
                </a:cubicBezTo>
                <a:cubicBezTo>
                  <a:pt x="242" y="861"/>
                  <a:pt x="242" y="861"/>
                  <a:pt x="242" y="861"/>
                </a:cubicBezTo>
                <a:cubicBezTo>
                  <a:pt x="241" y="861"/>
                  <a:pt x="240" y="860"/>
                  <a:pt x="240" y="859"/>
                </a:cubicBezTo>
                <a:close/>
                <a:moveTo>
                  <a:pt x="377" y="855"/>
                </a:moveTo>
                <a:cubicBezTo>
                  <a:pt x="376" y="855"/>
                  <a:pt x="376" y="854"/>
                  <a:pt x="376" y="853"/>
                </a:cubicBezTo>
                <a:cubicBezTo>
                  <a:pt x="376" y="853"/>
                  <a:pt x="376" y="853"/>
                  <a:pt x="376" y="853"/>
                </a:cubicBezTo>
                <a:cubicBezTo>
                  <a:pt x="377" y="852"/>
                  <a:pt x="378" y="851"/>
                  <a:pt x="379" y="851"/>
                </a:cubicBezTo>
                <a:cubicBezTo>
                  <a:pt x="379" y="851"/>
                  <a:pt x="379" y="851"/>
                  <a:pt x="379" y="851"/>
                </a:cubicBezTo>
                <a:cubicBezTo>
                  <a:pt x="380" y="852"/>
                  <a:pt x="380" y="853"/>
                  <a:pt x="380" y="854"/>
                </a:cubicBezTo>
                <a:cubicBezTo>
                  <a:pt x="380" y="854"/>
                  <a:pt x="380" y="854"/>
                  <a:pt x="380" y="854"/>
                </a:cubicBezTo>
                <a:cubicBezTo>
                  <a:pt x="380" y="855"/>
                  <a:pt x="379" y="855"/>
                  <a:pt x="378" y="855"/>
                </a:cubicBezTo>
                <a:cubicBezTo>
                  <a:pt x="378" y="855"/>
                  <a:pt x="378" y="855"/>
                  <a:pt x="378" y="855"/>
                </a:cubicBezTo>
                <a:cubicBezTo>
                  <a:pt x="378" y="855"/>
                  <a:pt x="378" y="855"/>
                  <a:pt x="377" y="855"/>
                </a:cubicBezTo>
                <a:close/>
                <a:moveTo>
                  <a:pt x="236" y="848"/>
                </a:moveTo>
                <a:cubicBezTo>
                  <a:pt x="236" y="847"/>
                  <a:pt x="236" y="846"/>
                  <a:pt x="237" y="845"/>
                </a:cubicBezTo>
                <a:cubicBezTo>
                  <a:pt x="237" y="845"/>
                  <a:pt x="237" y="845"/>
                  <a:pt x="237" y="845"/>
                </a:cubicBezTo>
                <a:cubicBezTo>
                  <a:pt x="238" y="845"/>
                  <a:pt x="239" y="846"/>
                  <a:pt x="240" y="847"/>
                </a:cubicBezTo>
                <a:cubicBezTo>
                  <a:pt x="240" y="847"/>
                  <a:pt x="240" y="847"/>
                  <a:pt x="240" y="847"/>
                </a:cubicBezTo>
                <a:cubicBezTo>
                  <a:pt x="240" y="848"/>
                  <a:pt x="239" y="849"/>
                  <a:pt x="238" y="849"/>
                </a:cubicBezTo>
                <a:cubicBezTo>
                  <a:pt x="238" y="849"/>
                  <a:pt x="238" y="849"/>
                  <a:pt x="238" y="849"/>
                </a:cubicBezTo>
                <a:cubicBezTo>
                  <a:pt x="238" y="849"/>
                  <a:pt x="238" y="849"/>
                  <a:pt x="238" y="849"/>
                </a:cubicBezTo>
                <a:cubicBezTo>
                  <a:pt x="238" y="849"/>
                  <a:pt x="238" y="849"/>
                  <a:pt x="238" y="849"/>
                </a:cubicBezTo>
                <a:cubicBezTo>
                  <a:pt x="237" y="849"/>
                  <a:pt x="236" y="849"/>
                  <a:pt x="236" y="848"/>
                </a:cubicBezTo>
                <a:close/>
                <a:moveTo>
                  <a:pt x="382" y="844"/>
                </a:moveTo>
                <a:cubicBezTo>
                  <a:pt x="381" y="844"/>
                  <a:pt x="380" y="842"/>
                  <a:pt x="380" y="841"/>
                </a:cubicBezTo>
                <a:cubicBezTo>
                  <a:pt x="380" y="841"/>
                  <a:pt x="380" y="841"/>
                  <a:pt x="380" y="841"/>
                </a:cubicBezTo>
                <a:cubicBezTo>
                  <a:pt x="381" y="840"/>
                  <a:pt x="382" y="840"/>
                  <a:pt x="383" y="840"/>
                </a:cubicBezTo>
                <a:cubicBezTo>
                  <a:pt x="383" y="840"/>
                  <a:pt x="383" y="840"/>
                  <a:pt x="383" y="840"/>
                </a:cubicBezTo>
                <a:cubicBezTo>
                  <a:pt x="384" y="841"/>
                  <a:pt x="384" y="842"/>
                  <a:pt x="384" y="843"/>
                </a:cubicBezTo>
                <a:cubicBezTo>
                  <a:pt x="384" y="843"/>
                  <a:pt x="384" y="843"/>
                  <a:pt x="384" y="843"/>
                </a:cubicBezTo>
                <a:cubicBezTo>
                  <a:pt x="384" y="844"/>
                  <a:pt x="383" y="844"/>
                  <a:pt x="382" y="844"/>
                </a:cubicBezTo>
                <a:cubicBezTo>
                  <a:pt x="382" y="844"/>
                  <a:pt x="382" y="844"/>
                  <a:pt x="382" y="844"/>
                </a:cubicBezTo>
                <a:cubicBezTo>
                  <a:pt x="382" y="844"/>
                  <a:pt x="382" y="844"/>
                  <a:pt x="382" y="844"/>
                </a:cubicBezTo>
                <a:close/>
                <a:moveTo>
                  <a:pt x="232" y="837"/>
                </a:moveTo>
                <a:cubicBezTo>
                  <a:pt x="231" y="836"/>
                  <a:pt x="232" y="834"/>
                  <a:pt x="233" y="834"/>
                </a:cubicBezTo>
                <a:cubicBezTo>
                  <a:pt x="233" y="834"/>
                  <a:pt x="233" y="834"/>
                  <a:pt x="233" y="834"/>
                </a:cubicBezTo>
                <a:cubicBezTo>
                  <a:pt x="234" y="834"/>
                  <a:pt x="235" y="834"/>
                  <a:pt x="236" y="835"/>
                </a:cubicBezTo>
                <a:cubicBezTo>
                  <a:pt x="236" y="835"/>
                  <a:pt x="236" y="835"/>
                  <a:pt x="236" y="835"/>
                </a:cubicBezTo>
                <a:cubicBezTo>
                  <a:pt x="236" y="836"/>
                  <a:pt x="235" y="837"/>
                  <a:pt x="234" y="838"/>
                </a:cubicBezTo>
                <a:cubicBezTo>
                  <a:pt x="234" y="838"/>
                  <a:pt x="234" y="838"/>
                  <a:pt x="234" y="838"/>
                </a:cubicBezTo>
                <a:cubicBezTo>
                  <a:pt x="234" y="838"/>
                  <a:pt x="234" y="838"/>
                  <a:pt x="234" y="838"/>
                </a:cubicBezTo>
                <a:cubicBezTo>
                  <a:pt x="234" y="838"/>
                  <a:pt x="234" y="838"/>
                  <a:pt x="234" y="838"/>
                </a:cubicBezTo>
                <a:cubicBezTo>
                  <a:pt x="233" y="838"/>
                  <a:pt x="232" y="837"/>
                  <a:pt x="232" y="837"/>
                </a:cubicBezTo>
                <a:close/>
                <a:moveTo>
                  <a:pt x="386" y="833"/>
                </a:moveTo>
                <a:cubicBezTo>
                  <a:pt x="385" y="832"/>
                  <a:pt x="384" y="831"/>
                  <a:pt x="384" y="830"/>
                </a:cubicBezTo>
                <a:cubicBezTo>
                  <a:pt x="384" y="830"/>
                  <a:pt x="384" y="830"/>
                  <a:pt x="384" y="830"/>
                </a:cubicBezTo>
                <a:cubicBezTo>
                  <a:pt x="385" y="829"/>
                  <a:pt x="386" y="828"/>
                  <a:pt x="387" y="829"/>
                </a:cubicBezTo>
                <a:cubicBezTo>
                  <a:pt x="387" y="829"/>
                  <a:pt x="387" y="829"/>
                  <a:pt x="387" y="829"/>
                </a:cubicBezTo>
                <a:cubicBezTo>
                  <a:pt x="388" y="829"/>
                  <a:pt x="389" y="830"/>
                  <a:pt x="388" y="831"/>
                </a:cubicBezTo>
                <a:cubicBezTo>
                  <a:pt x="388" y="831"/>
                  <a:pt x="388" y="831"/>
                  <a:pt x="388" y="831"/>
                </a:cubicBezTo>
                <a:cubicBezTo>
                  <a:pt x="388" y="832"/>
                  <a:pt x="387" y="833"/>
                  <a:pt x="386" y="833"/>
                </a:cubicBezTo>
                <a:cubicBezTo>
                  <a:pt x="386" y="833"/>
                  <a:pt x="386" y="833"/>
                  <a:pt x="386" y="833"/>
                </a:cubicBezTo>
                <a:cubicBezTo>
                  <a:pt x="386" y="833"/>
                  <a:pt x="386" y="833"/>
                  <a:pt x="386" y="833"/>
                </a:cubicBezTo>
                <a:close/>
                <a:moveTo>
                  <a:pt x="228" y="825"/>
                </a:moveTo>
                <a:cubicBezTo>
                  <a:pt x="227" y="824"/>
                  <a:pt x="228" y="823"/>
                  <a:pt x="229" y="823"/>
                </a:cubicBezTo>
                <a:cubicBezTo>
                  <a:pt x="229" y="823"/>
                  <a:pt x="229" y="823"/>
                  <a:pt x="229" y="823"/>
                </a:cubicBezTo>
                <a:cubicBezTo>
                  <a:pt x="230" y="822"/>
                  <a:pt x="231" y="823"/>
                  <a:pt x="232" y="824"/>
                </a:cubicBezTo>
                <a:cubicBezTo>
                  <a:pt x="232" y="824"/>
                  <a:pt x="232" y="824"/>
                  <a:pt x="232" y="824"/>
                </a:cubicBezTo>
                <a:cubicBezTo>
                  <a:pt x="232" y="825"/>
                  <a:pt x="231" y="826"/>
                  <a:pt x="230" y="827"/>
                </a:cubicBezTo>
                <a:cubicBezTo>
                  <a:pt x="230" y="827"/>
                  <a:pt x="230" y="827"/>
                  <a:pt x="230" y="827"/>
                </a:cubicBezTo>
                <a:cubicBezTo>
                  <a:pt x="230" y="827"/>
                  <a:pt x="230" y="827"/>
                  <a:pt x="230" y="827"/>
                </a:cubicBezTo>
                <a:cubicBezTo>
                  <a:pt x="230" y="827"/>
                  <a:pt x="230" y="827"/>
                  <a:pt x="230" y="827"/>
                </a:cubicBezTo>
                <a:cubicBezTo>
                  <a:pt x="229" y="827"/>
                  <a:pt x="228" y="826"/>
                  <a:pt x="228" y="825"/>
                </a:cubicBezTo>
                <a:close/>
                <a:moveTo>
                  <a:pt x="390" y="821"/>
                </a:moveTo>
                <a:cubicBezTo>
                  <a:pt x="389" y="821"/>
                  <a:pt x="388" y="820"/>
                  <a:pt x="388" y="819"/>
                </a:cubicBezTo>
                <a:cubicBezTo>
                  <a:pt x="388" y="819"/>
                  <a:pt x="388" y="819"/>
                  <a:pt x="388" y="819"/>
                </a:cubicBezTo>
                <a:cubicBezTo>
                  <a:pt x="389" y="818"/>
                  <a:pt x="390" y="817"/>
                  <a:pt x="391" y="818"/>
                </a:cubicBezTo>
                <a:cubicBezTo>
                  <a:pt x="391" y="818"/>
                  <a:pt x="391" y="818"/>
                  <a:pt x="391" y="818"/>
                </a:cubicBezTo>
                <a:cubicBezTo>
                  <a:pt x="392" y="818"/>
                  <a:pt x="393" y="819"/>
                  <a:pt x="392" y="820"/>
                </a:cubicBezTo>
                <a:cubicBezTo>
                  <a:pt x="392" y="820"/>
                  <a:pt x="392" y="820"/>
                  <a:pt x="392" y="820"/>
                </a:cubicBezTo>
                <a:cubicBezTo>
                  <a:pt x="392" y="821"/>
                  <a:pt x="391" y="821"/>
                  <a:pt x="390" y="821"/>
                </a:cubicBezTo>
                <a:cubicBezTo>
                  <a:pt x="390" y="821"/>
                  <a:pt x="390" y="821"/>
                  <a:pt x="390" y="821"/>
                </a:cubicBezTo>
                <a:cubicBezTo>
                  <a:pt x="390" y="821"/>
                  <a:pt x="390" y="821"/>
                  <a:pt x="390" y="821"/>
                </a:cubicBezTo>
                <a:close/>
                <a:moveTo>
                  <a:pt x="224" y="814"/>
                </a:moveTo>
                <a:cubicBezTo>
                  <a:pt x="223" y="813"/>
                  <a:pt x="224" y="812"/>
                  <a:pt x="225" y="811"/>
                </a:cubicBezTo>
                <a:cubicBezTo>
                  <a:pt x="225" y="811"/>
                  <a:pt x="225" y="811"/>
                  <a:pt x="225" y="811"/>
                </a:cubicBezTo>
                <a:cubicBezTo>
                  <a:pt x="226" y="811"/>
                  <a:pt x="227" y="812"/>
                  <a:pt x="228" y="813"/>
                </a:cubicBezTo>
                <a:cubicBezTo>
                  <a:pt x="228" y="813"/>
                  <a:pt x="228" y="813"/>
                  <a:pt x="228" y="813"/>
                </a:cubicBezTo>
                <a:cubicBezTo>
                  <a:pt x="228" y="814"/>
                  <a:pt x="227" y="815"/>
                  <a:pt x="226" y="815"/>
                </a:cubicBezTo>
                <a:cubicBezTo>
                  <a:pt x="226" y="815"/>
                  <a:pt x="226" y="815"/>
                  <a:pt x="226" y="815"/>
                </a:cubicBezTo>
                <a:cubicBezTo>
                  <a:pt x="226" y="815"/>
                  <a:pt x="226" y="815"/>
                  <a:pt x="226" y="815"/>
                </a:cubicBezTo>
                <a:cubicBezTo>
                  <a:pt x="226" y="815"/>
                  <a:pt x="226" y="815"/>
                  <a:pt x="226" y="815"/>
                </a:cubicBezTo>
                <a:cubicBezTo>
                  <a:pt x="225" y="815"/>
                  <a:pt x="224" y="815"/>
                  <a:pt x="224" y="814"/>
                </a:cubicBezTo>
                <a:close/>
                <a:moveTo>
                  <a:pt x="394" y="810"/>
                </a:moveTo>
                <a:cubicBezTo>
                  <a:pt x="393" y="810"/>
                  <a:pt x="392" y="809"/>
                  <a:pt x="392" y="807"/>
                </a:cubicBezTo>
                <a:cubicBezTo>
                  <a:pt x="392" y="807"/>
                  <a:pt x="392" y="807"/>
                  <a:pt x="392" y="807"/>
                </a:cubicBezTo>
                <a:cubicBezTo>
                  <a:pt x="393" y="806"/>
                  <a:pt x="394" y="806"/>
                  <a:pt x="395" y="806"/>
                </a:cubicBezTo>
                <a:cubicBezTo>
                  <a:pt x="395" y="806"/>
                  <a:pt x="395" y="806"/>
                  <a:pt x="395" y="806"/>
                </a:cubicBezTo>
                <a:cubicBezTo>
                  <a:pt x="396" y="807"/>
                  <a:pt x="397" y="808"/>
                  <a:pt x="396" y="809"/>
                </a:cubicBezTo>
                <a:cubicBezTo>
                  <a:pt x="396" y="809"/>
                  <a:pt x="396" y="809"/>
                  <a:pt x="396" y="809"/>
                </a:cubicBezTo>
                <a:cubicBezTo>
                  <a:pt x="396" y="810"/>
                  <a:pt x="395" y="810"/>
                  <a:pt x="394" y="810"/>
                </a:cubicBezTo>
                <a:cubicBezTo>
                  <a:pt x="394" y="810"/>
                  <a:pt x="394" y="810"/>
                  <a:pt x="394" y="810"/>
                </a:cubicBezTo>
                <a:cubicBezTo>
                  <a:pt x="394" y="810"/>
                  <a:pt x="394" y="810"/>
                  <a:pt x="394" y="810"/>
                </a:cubicBezTo>
                <a:close/>
                <a:moveTo>
                  <a:pt x="220" y="803"/>
                </a:moveTo>
                <a:cubicBezTo>
                  <a:pt x="219" y="802"/>
                  <a:pt x="220" y="801"/>
                  <a:pt x="221" y="800"/>
                </a:cubicBezTo>
                <a:cubicBezTo>
                  <a:pt x="221" y="800"/>
                  <a:pt x="221" y="800"/>
                  <a:pt x="221" y="800"/>
                </a:cubicBezTo>
                <a:cubicBezTo>
                  <a:pt x="222" y="800"/>
                  <a:pt x="223" y="800"/>
                  <a:pt x="223" y="801"/>
                </a:cubicBezTo>
                <a:cubicBezTo>
                  <a:pt x="223" y="801"/>
                  <a:pt x="223" y="801"/>
                  <a:pt x="223" y="801"/>
                </a:cubicBezTo>
                <a:cubicBezTo>
                  <a:pt x="224" y="802"/>
                  <a:pt x="223" y="804"/>
                  <a:pt x="222" y="804"/>
                </a:cubicBezTo>
                <a:cubicBezTo>
                  <a:pt x="222" y="804"/>
                  <a:pt x="222" y="804"/>
                  <a:pt x="222" y="804"/>
                </a:cubicBezTo>
                <a:cubicBezTo>
                  <a:pt x="222" y="804"/>
                  <a:pt x="222" y="804"/>
                  <a:pt x="222" y="804"/>
                </a:cubicBezTo>
                <a:cubicBezTo>
                  <a:pt x="222" y="804"/>
                  <a:pt x="222" y="804"/>
                  <a:pt x="222" y="804"/>
                </a:cubicBezTo>
                <a:cubicBezTo>
                  <a:pt x="221" y="804"/>
                  <a:pt x="220" y="804"/>
                  <a:pt x="220" y="803"/>
                </a:cubicBezTo>
                <a:close/>
                <a:moveTo>
                  <a:pt x="398" y="799"/>
                </a:moveTo>
                <a:cubicBezTo>
                  <a:pt x="397" y="798"/>
                  <a:pt x="396" y="797"/>
                  <a:pt x="397" y="796"/>
                </a:cubicBezTo>
                <a:cubicBezTo>
                  <a:pt x="397" y="796"/>
                  <a:pt x="397" y="796"/>
                  <a:pt x="397" y="796"/>
                </a:cubicBezTo>
                <a:cubicBezTo>
                  <a:pt x="397" y="795"/>
                  <a:pt x="398" y="795"/>
                  <a:pt x="399" y="795"/>
                </a:cubicBezTo>
                <a:cubicBezTo>
                  <a:pt x="399" y="795"/>
                  <a:pt x="399" y="795"/>
                  <a:pt x="399" y="795"/>
                </a:cubicBezTo>
                <a:cubicBezTo>
                  <a:pt x="400" y="795"/>
                  <a:pt x="401" y="796"/>
                  <a:pt x="400" y="798"/>
                </a:cubicBezTo>
                <a:cubicBezTo>
                  <a:pt x="400" y="798"/>
                  <a:pt x="400" y="798"/>
                  <a:pt x="400" y="798"/>
                </a:cubicBezTo>
                <a:cubicBezTo>
                  <a:pt x="400" y="798"/>
                  <a:pt x="399" y="799"/>
                  <a:pt x="398" y="799"/>
                </a:cubicBezTo>
                <a:cubicBezTo>
                  <a:pt x="398" y="799"/>
                  <a:pt x="398" y="799"/>
                  <a:pt x="398" y="799"/>
                </a:cubicBezTo>
                <a:cubicBezTo>
                  <a:pt x="398" y="799"/>
                  <a:pt x="398" y="799"/>
                  <a:pt x="398" y="799"/>
                </a:cubicBezTo>
                <a:close/>
                <a:moveTo>
                  <a:pt x="216" y="791"/>
                </a:moveTo>
                <a:cubicBezTo>
                  <a:pt x="215" y="790"/>
                  <a:pt x="216" y="789"/>
                  <a:pt x="217" y="789"/>
                </a:cubicBezTo>
                <a:cubicBezTo>
                  <a:pt x="217" y="789"/>
                  <a:pt x="217" y="789"/>
                  <a:pt x="217" y="789"/>
                </a:cubicBezTo>
                <a:cubicBezTo>
                  <a:pt x="218" y="789"/>
                  <a:pt x="219" y="789"/>
                  <a:pt x="219" y="790"/>
                </a:cubicBezTo>
                <a:cubicBezTo>
                  <a:pt x="219" y="790"/>
                  <a:pt x="219" y="790"/>
                  <a:pt x="219" y="790"/>
                </a:cubicBezTo>
                <a:cubicBezTo>
                  <a:pt x="220" y="791"/>
                  <a:pt x="219" y="792"/>
                  <a:pt x="218" y="793"/>
                </a:cubicBezTo>
                <a:cubicBezTo>
                  <a:pt x="218" y="793"/>
                  <a:pt x="218" y="793"/>
                  <a:pt x="218" y="793"/>
                </a:cubicBezTo>
                <a:cubicBezTo>
                  <a:pt x="218" y="793"/>
                  <a:pt x="218" y="793"/>
                  <a:pt x="218" y="793"/>
                </a:cubicBezTo>
                <a:cubicBezTo>
                  <a:pt x="218" y="793"/>
                  <a:pt x="218" y="793"/>
                  <a:pt x="218" y="793"/>
                </a:cubicBezTo>
                <a:cubicBezTo>
                  <a:pt x="217" y="793"/>
                  <a:pt x="216" y="792"/>
                  <a:pt x="216" y="791"/>
                </a:cubicBezTo>
                <a:close/>
                <a:moveTo>
                  <a:pt x="402" y="787"/>
                </a:moveTo>
                <a:cubicBezTo>
                  <a:pt x="401" y="787"/>
                  <a:pt x="400" y="786"/>
                  <a:pt x="401" y="785"/>
                </a:cubicBezTo>
                <a:cubicBezTo>
                  <a:pt x="401" y="785"/>
                  <a:pt x="401" y="785"/>
                  <a:pt x="401" y="785"/>
                </a:cubicBezTo>
                <a:cubicBezTo>
                  <a:pt x="401" y="784"/>
                  <a:pt x="402" y="783"/>
                  <a:pt x="403" y="784"/>
                </a:cubicBezTo>
                <a:cubicBezTo>
                  <a:pt x="403" y="784"/>
                  <a:pt x="403" y="784"/>
                  <a:pt x="403" y="784"/>
                </a:cubicBezTo>
                <a:cubicBezTo>
                  <a:pt x="404" y="784"/>
                  <a:pt x="405" y="785"/>
                  <a:pt x="404" y="786"/>
                </a:cubicBezTo>
                <a:cubicBezTo>
                  <a:pt x="404" y="786"/>
                  <a:pt x="404" y="786"/>
                  <a:pt x="404" y="786"/>
                </a:cubicBezTo>
                <a:cubicBezTo>
                  <a:pt x="404" y="787"/>
                  <a:pt x="403" y="788"/>
                  <a:pt x="402" y="788"/>
                </a:cubicBezTo>
                <a:cubicBezTo>
                  <a:pt x="402" y="788"/>
                  <a:pt x="402" y="788"/>
                  <a:pt x="402" y="788"/>
                </a:cubicBezTo>
                <a:cubicBezTo>
                  <a:pt x="402" y="788"/>
                  <a:pt x="402" y="788"/>
                  <a:pt x="402" y="787"/>
                </a:cubicBezTo>
                <a:close/>
                <a:moveTo>
                  <a:pt x="212" y="780"/>
                </a:moveTo>
                <a:cubicBezTo>
                  <a:pt x="211" y="779"/>
                  <a:pt x="212" y="778"/>
                  <a:pt x="213" y="778"/>
                </a:cubicBezTo>
                <a:cubicBezTo>
                  <a:pt x="213" y="778"/>
                  <a:pt x="213" y="778"/>
                  <a:pt x="213" y="778"/>
                </a:cubicBezTo>
                <a:cubicBezTo>
                  <a:pt x="214" y="777"/>
                  <a:pt x="215" y="778"/>
                  <a:pt x="215" y="779"/>
                </a:cubicBezTo>
                <a:cubicBezTo>
                  <a:pt x="215" y="779"/>
                  <a:pt x="215" y="779"/>
                  <a:pt x="215" y="779"/>
                </a:cubicBezTo>
                <a:cubicBezTo>
                  <a:pt x="216" y="780"/>
                  <a:pt x="215" y="781"/>
                  <a:pt x="214" y="781"/>
                </a:cubicBezTo>
                <a:cubicBezTo>
                  <a:pt x="214" y="781"/>
                  <a:pt x="214" y="781"/>
                  <a:pt x="214" y="781"/>
                </a:cubicBezTo>
                <a:cubicBezTo>
                  <a:pt x="214" y="781"/>
                  <a:pt x="214" y="781"/>
                  <a:pt x="213" y="781"/>
                </a:cubicBezTo>
                <a:cubicBezTo>
                  <a:pt x="213" y="781"/>
                  <a:pt x="213" y="781"/>
                  <a:pt x="213" y="781"/>
                </a:cubicBezTo>
                <a:cubicBezTo>
                  <a:pt x="213" y="781"/>
                  <a:pt x="212" y="781"/>
                  <a:pt x="212" y="780"/>
                </a:cubicBezTo>
                <a:close/>
                <a:moveTo>
                  <a:pt x="406" y="776"/>
                </a:moveTo>
                <a:cubicBezTo>
                  <a:pt x="405" y="776"/>
                  <a:pt x="404" y="775"/>
                  <a:pt x="405" y="774"/>
                </a:cubicBezTo>
                <a:cubicBezTo>
                  <a:pt x="405" y="774"/>
                  <a:pt x="405" y="774"/>
                  <a:pt x="405" y="774"/>
                </a:cubicBezTo>
                <a:cubicBezTo>
                  <a:pt x="405" y="773"/>
                  <a:pt x="406" y="772"/>
                  <a:pt x="407" y="772"/>
                </a:cubicBezTo>
                <a:cubicBezTo>
                  <a:pt x="407" y="772"/>
                  <a:pt x="407" y="772"/>
                  <a:pt x="407" y="772"/>
                </a:cubicBezTo>
                <a:cubicBezTo>
                  <a:pt x="408" y="773"/>
                  <a:pt x="409" y="774"/>
                  <a:pt x="408" y="775"/>
                </a:cubicBezTo>
                <a:cubicBezTo>
                  <a:pt x="408" y="775"/>
                  <a:pt x="408" y="775"/>
                  <a:pt x="408" y="775"/>
                </a:cubicBezTo>
                <a:cubicBezTo>
                  <a:pt x="408" y="776"/>
                  <a:pt x="407" y="776"/>
                  <a:pt x="407" y="776"/>
                </a:cubicBezTo>
                <a:cubicBezTo>
                  <a:pt x="407" y="776"/>
                  <a:pt x="407" y="776"/>
                  <a:pt x="407" y="776"/>
                </a:cubicBezTo>
                <a:cubicBezTo>
                  <a:pt x="406" y="776"/>
                  <a:pt x="406" y="776"/>
                  <a:pt x="406" y="776"/>
                </a:cubicBezTo>
                <a:close/>
                <a:moveTo>
                  <a:pt x="208" y="769"/>
                </a:moveTo>
                <a:cubicBezTo>
                  <a:pt x="207" y="768"/>
                  <a:pt x="208" y="767"/>
                  <a:pt x="209" y="766"/>
                </a:cubicBezTo>
                <a:cubicBezTo>
                  <a:pt x="209" y="766"/>
                  <a:pt x="209" y="766"/>
                  <a:pt x="209" y="766"/>
                </a:cubicBezTo>
                <a:cubicBezTo>
                  <a:pt x="210" y="766"/>
                  <a:pt x="211" y="766"/>
                  <a:pt x="211" y="768"/>
                </a:cubicBezTo>
                <a:cubicBezTo>
                  <a:pt x="211" y="768"/>
                  <a:pt x="211" y="768"/>
                  <a:pt x="211" y="768"/>
                </a:cubicBezTo>
                <a:cubicBezTo>
                  <a:pt x="212" y="769"/>
                  <a:pt x="211" y="770"/>
                  <a:pt x="210" y="770"/>
                </a:cubicBezTo>
                <a:cubicBezTo>
                  <a:pt x="210" y="770"/>
                  <a:pt x="210" y="770"/>
                  <a:pt x="210" y="770"/>
                </a:cubicBezTo>
                <a:cubicBezTo>
                  <a:pt x="210" y="770"/>
                  <a:pt x="210" y="770"/>
                  <a:pt x="209" y="770"/>
                </a:cubicBezTo>
                <a:cubicBezTo>
                  <a:pt x="209" y="770"/>
                  <a:pt x="209" y="770"/>
                  <a:pt x="209" y="770"/>
                </a:cubicBezTo>
                <a:cubicBezTo>
                  <a:pt x="209" y="770"/>
                  <a:pt x="208" y="770"/>
                  <a:pt x="208" y="769"/>
                </a:cubicBezTo>
                <a:close/>
                <a:moveTo>
                  <a:pt x="410" y="765"/>
                </a:moveTo>
                <a:cubicBezTo>
                  <a:pt x="409" y="764"/>
                  <a:pt x="408" y="763"/>
                  <a:pt x="409" y="762"/>
                </a:cubicBezTo>
                <a:cubicBezTo>
                  <a:pt x="409" y="762"/>
                  <a:pt x="409" y="762"/>
                  <a:pt x="409" y="762"/>
                </a:cubicBezTo>
                <a:cubicBezTo>
                  <a:pt x="409" y="761"/>
                  <a:pt x="410" y="761"/>
                  <a:pt x="411" y="761"/>
                </a:cubicBezTo>
                <a:cubicBezTo>
                  <a:pt x="411" y="761"/>
                  <a:pt x="411" y="761"/>
                  <a:pt x="411" y="761"/>
                </a:cubicBezTo>
                <a:cubicBezTo>
                  <a:pt x="412" y="761"/>
                  <a:pt x="413" y="763"/>
                  <a:pt x="412" y="764"/>
                </a:cubicBezTo>
                <a:cubicBezTo>
                  <a:pt x="412" y="764"/>
                  <a:pt x="412" y="764"/>
                  <a:pt x="412" y="764"/>
                </a:cubicBezTo>
                <a:cubicBezTo>
                  <a:pt x="412" y="764"/>
                  <a:pt x="411" y="765"/>
                  <a:pt x="411" y="765"/>
                </a:cubicBezTo>
                <a:cubicBezTo>
                  <a:pt x="411" y="765"/>
                  <a:pt x="411" y="765"/>
                  <a:pt x="411" y="765"/>
                </a:cubicBezTo>
                <a:cubicBezTo>
                  <a:pt x="410" y="765"/>
                  <a:pt x="410" y="765"/>
                  <a:pt x="410" y="765"/>
                </a:cubicBezTo>
                <a:close/>
                <a:moveTo>
                  <a:pt x="203" y="758"/>
                </a:moveTo>
                <a:cubicBezTo>
                  <a:pt x="203" y="757"/>
                  <a:pt x="204" y="755"/>
                  <a:pt x="205" y="755"/>
                </a:cubicBezTo>
                <a:cubicBezTo>
                  <a:pt x="205" y="755"/>
                  <a:pt x="205" y="755"/>
                  <a:pt x="205" y="755"/>
                </a:cubicBezTo>
                <a:cubicBezTo>
                  <a:pt x="206" y="755"/>
                  <a:pt x="207" y="755"/>
                  <a:pt x="207" y="756"/>
                </a:cubicBezTo>
                <a:cubicBezTo>
                  <a:pt x="207" y="756"/>
                  <a:pt x="207" y="756"/>
                  <a:pt x="207" y="756"/>
                </a:cubicBezTo>
                <a:cubicBezTo>
                  <a:pt x="208" y="757"/>
                  <a:pt x="207" y="758"/>
                  <a:pt x="206" y="759"/>
                </a:cubicBezTo>
                <a:cubicBezTo>
                  <a:pt x="206" y="759"/>
                  <a:pt x="206" y="759"/>
                  <a:pt x="206" y="759"/>
                </a:cubicBezTo>
                <a:cubicBezTo>
                  <a:pt x="206" y="759"/>
                  <a:pt x="206" y="759"/>
                  <a:pt x="205" y="759"/>
                </a:cubicBezTo>
                <a:cubicBezTo>
                  <a:pt x="205" y="759"/>
                  <a:pt x="205" y="759"/>
                  <a:pt x="205" y="759"/>
                </a:cubicBezTo>
                <a:cubicBezTo>
                  <a:pt x="205" y="759"/>
                  <a:pt x="204" y="758"/>
                  <a:pt x="203" y="758"/>
                </a:cubicBezTo>
                <a:close/>
                <a:moveTo>
                  <a:pt x="414" y="754"/>
                </a:moveTo>
                <a:cubicBezTo>
                  <a:pt x="413" y="753"/>
                  <a:pt x="412" y="752"/>
                  <a:pt x="413" y="751"/>
                </a:cubicBezTo>
                <a:cubicBezTo>
                  <a:pt x="413" y="751"/>
                  <a:pt x="413" y="751"/>
                  <a:pt x="413" y="751"/>
                </a:cubicBezTo>
                <a:cubicBezTo>
                  <a:pt x="413" y="750"/>
                  <a:pt x="414" y="749"/>
                  <a:pt x="415" y="750"/>
                </a:cubicBezTo>
                <a:cubicBezTo>
                  <a:pt x="415" y="750"/>
                  <a:pt x="415" y="750"/>
                  <a:pt x="415" y="750"/>
                </a:cubicBezTo>
                <a:cubicBezTo>
                  <a:pt x="416" y="750"/>
                  <a:pt x="417" y="751"/>
                  <a:pt x="417" y="752"/>
                </a:cubicBezTo>
                <a:cubicBezTo>
                  <a:pt x="417" y="752"/>
                  <a:pt x="417" y="752"/>
                  <a:pt x="417" y="752"/>
                </a:cubicBezTo>
                <a:cubicBezTo>
                  <a:pt x="416" y="753"/>
                  <a:pt x="415" y="754"/>
                  <a:pt x="415" y="754"/>
                </a:cubicBezTo>
                <a:cubicBezTo>
                  <a:pt x="415" y="754"/>
                  <a:pt x="415" y="754"/>
                  <a:pt x="415" y="754"/>
                </a:cubicBezTo>
                <a:cubicBezTo>
                  <a:pt x="414" y="754"/>
                  <a:pt x="414" y="754"/>
                  <a:pt x="414" y="754"/>
                </a:cubicBezTo>
                <a:close/>
                <a:moveTo>
                  <a:pt x="199" y="746"/>
                </a:moveTo>
                <a:cubicBezTo>
                  <a:pt x="199" y="745"/>
                  <a:pt x="200" y="744"/>
                  <a:pt x="201" y="744"/>
                </a:cubicBezTo>
                <a:cubicBezTo>
                  <a:pt x="201" y="744"/>
                  <a:pt x="201" y="744"/>
                  <a:pt x="201" y="744"/>
                </a:cubicBezTo>
                <a:cubicBezTo>
                  <a:pt x="202" y="743"/>
                  <a:pt x="203" y="744"/>
                  <a:pt x="203" y="745"/>
                </a:cubicBezTo>
                <a:cubicBezTo>
                  <a:pt x="203" y="745"/>
                  <a:pt x="203" y="745"/>
                  <a:pt x="203" y="745"/>
                </a:cubicBezTo>
                <a:cubicBezTo>
                  <a:pt x="204" y="746"/>
                  <a:pt x="203" y="747"/>
                  <a:pt x="202" y="747"/>
                </a:cubicBezTo>
                <a:cubicBezTo>
                  <a:pt x="202" y="747"/>
                  <a:pt x="202" y="747"/>
                  <a:pt x="202" y="747"/>
                </a:cubicBezTo>
                <a:cubicBezTo>
                  <a:pt x="202" y="748"/>
                  <a:pt x="202" y="748"/>
                  <a:pt x="201" y="748"/>
                </a:cubicBezTo>
                <a:cubicBezTo>
                  <a:pt x="201" y="748"/>
                  <a:pt x="201" y="748"/>
                  <a:pt x="201" y="748"/>
                </a:cubicBezTo>
                <a:cubicBezTo>
                  <a:pt x="200" y="748"/>
                  <a:pt x="200" y="747"/>
                  <a:pt x="199" y="746"/>
                </a:cubicBezTo>
                <a:close/>
                <a:moveTo>
                  <a:pt x="418" y="742"/>
                </a:moveTo>
                <a:cubicBezTo>
                  <a:pt x="417" y="742"/>
                  <a:pt x="416" y="741"/>
                  <a:pt x="417" y="740"/>
                </a:cubicBezTo>
                <a:cubicBezTo>
                  <a:pt x="417" y="740"/>
                  <a:pt x="417" y="740"/>
                  <a:pt x="417" y="740"/>
                </a:cubicBezTo>
                <a:cubicBezTo>
                  <a:pt x="417" y="739"/>
                  <a:pt x="418" y="738"/>
                  <a:pt x="419" y="738"/>
                </a:cubicBezTo>
                <a:cubicBezTo>
                  <a:pt x="419" y="738"/>
                  <a:pt x="419" y="738"/>
                  <a:pt x="419" y="738"/>
                </a:cubicBezTo>
                <a:cubicBezTo>
                  <a:pt x="420" y="739"/>
                  <a:pt x="421" y="740"/>
                  <a:pt x="421" y="741"/>
                </a:cubicBezTo>
                <a:cubicBezTo>
                  <a:pt x="421" y="741"/>
                  <a:pt x="421" y="741"/>
                  <a:pt x="421" y="741"/>
                </a:cubicBezTo>
                <a:cubicBezTo>
                  <a:pt x="420" y="742"/>
                  <a:pt x="420" y="742"/>
                  <a:pt x="419" y="742"/>
                </a:cubicBezTo>
                <a:cubicBezTo>
                  <a:pt x="419" y="742"/>
                  <a:pt x="419" y="742"/>
                  <a:pt x="419" y="742"/>
                </a:cubicBezTo>
                <a:cubicBezTo>
                  <a:pt x="418" y="742"/>
                  <a:pt x="418" y="742"/>
                  <a:pt x="418" y="742"/>
                </a:cubicBezTo>
                <a:close/>
                <a:moveTo>
                  <a:pt x="195" y="735"/>
                </a:moveTo>
                <a:cubicBezTo>
                  <a:pt x="195" y="734"/>
                  <a:pt x="196" y="733"/>
                  <a:pt x="197" y="732"/>
                </a:cubicBezTo>
                <a:cubicBezTo>
                  <a:pt x="197" y="732"/>
                  <a:pt x="197" y="732"/>
                  <a:pt x="197" y="732"/>
                </a:cubicBezTo>
                <a:cubicBezTo>
                  <a:pt x="198" y="732"/>
                  <a:pt x="199" y="733"/>
                  <a:pt x="199" y="734"/>
                </a:cubicBezTo>
                <a:cubicBezTo>
                  <a:pt x="199" y="734"/>
                  <a:pt x="199" y="734"/>
                  <a:pt x="199" y="734"/>
                </a:cubicBezTo>
                <a:cubicBezTo>
                  <a:pt x="200" y="735"/>
                  <a:pt x="199" y="736"/>
                  <a:pt x="198" y="736"/>
                </a:cubicBezTo>
                <a:cubicBezTo>
                  <a:pt x="198" y="736"/>
                  <a:pt x="198" y="736"/>
                  <a:pt x="198" y="736"/>
                </a:cubicBezTo>
                <a:cubicBezTo>
                  <a:pt x="198" y="736"/>
                  <a:pt x="197" y="736"/>
                  <a:pt x="197" y="736"/>
                </a:cubicBezTo>
                <a:cubicBezTo>
                  <a:pt x="197" y="736"/>
                  <a:pt x="197" y="736"/>
                  <a:pt x="197" y="736"/>
                </a:cubicBezTo>
                <a:cubicBezTo>
                  <a:pt x="196" y="736"/>
                  <a:pt x="196" y="736"/>
                  <a:pt x="195" y="735"/>
                </a:cubicBezTo>
                <a:close/>
                <a:moveTo>
                  <a:pt x="422" y="731"/>
                </a:moveTo>
                <a:cubicBezTo>
                  <a:pt x="421" y="731"/>
                  <a:pt x="420" y="729"/>
                  <a:pt x="421" y="728"/>
                </a:cubicBezTo>
                <a:cubicBezTo>
                  <a:pt x="421" y="728"/>
                  <a:pt x="421" y="728"/>
                  <a:pt x="421" y="728"/>
                </a:cubicBezTo>
                <a:cubicBezTo>
                  <a:pt x="421" y="727"/>
                  <a:pt x="422" y="727"/>
                  <a:pt x="423" y="727"/>
                </a:cubicBezTo>
                <a:cubicBezTo>
                  <a:pt x="423" y="727"/>
                  <a:pt x="423" y="727"/>
                  <a:pt x="423" y="727"/>
                </a:cubicBezTo>
                <a:cubicBezTo>
                  <a:pt x="424" y="728"/>
                  <a:pt x="425" y="729"/>
                  <a:pt x="425" y="730"/>
                </a:cubicBezTo>
                <a:cubicBezTo>
                  <a:pt x="425" y="730"/>
                  <a:pt x="425" y="730"/>
                  <a:pt x="425" y="730"/>
                </a:cubicBezTo>
                <a:cubicBezTo>
                  <a:pt x="424" y="731"/>
                  <a:pt x="424" y="731"/>
                  <a:pt x="423" y="731"/>
                </a:cubicBezTo>
                <a:cubicBezTo>
                  <a:pt x="423" y="731"/>
                  <a:pt x="423" y="731"/>
                  <a:pt x="423" y="731"/>
                </a:cubicBezTo>
                <a:cubicBezTo>
                  <a:pt x="423" y="731"/>
                  <a:pt x="422" y="731"/>
                  <a:pt x="422" y="731"/>
                </a:cubicBezTo>
                <a:close/>
                <a:moveTo>
                  <a:pt x="191" y="724"/>
                </a:moveTo>
                <a:cubicBezTo>
                  <a:pt x="191" y="723"/>
                  <a:pt x="191" y="721"/>
                  <a:pt x="193" y="721"/>
                </a:cubicBezTo>
                <a:cubicBezTo>
                  <a:pt x="193" y="721"/>
                  <a:pt x="193" y="721"/>
                  <a:pt x="193" y="721"/>
                </a:cubicBezTo>
                <a:cubicBezTo>
                  <a:pt x="194" y="721"/>
                  <a:pt x="195" y="721"/>
                  <a:pt x="195" y="722"/>
                </a:cubicBezTo>
                <a:cubicBezTo>
                  <a:pt x="195" y="722"/>
                  <a:pt x="195" y="722"/>
                  <a:pt x="195" y="722"/>
                </a:cubicBezTo>
                <a:cubicBezTo>
                  <a:pt x="195" y="723"/>
                  <a:pt x="195" y="724"/>
                  <a:pt x="194" y="725"/>
                </a:cubicBezTo>
                <a:cubicBezTo>
                  <a:pt x="194" y="725"/>
                  <a:pt x="194" y="725"/>
                  <a:pt x="194" y="725"/>
                </a:cubicBezTo>
                <a:cubicBezTo>
                  <a:pt x="194" y="725"/>
                  <a:pt x="193" y="725"/>
                  <a:pt x="193" y="725"/>
                </a:cubicBezTo>
                <a:cubicBezTo>
                  <a:pt x="193" y="725"/>
                  <a:pt x="193" y="725"/>
                  <a:pt x="193" y="725"/>
                </a:cubicBezTo>
                <a:cubicBezTo>
                  <a:pt x="192" y="725"/>
                  <a:pt x="192" y="724"/>
                  <a:pt x="191" y="724"/>
                </a:cubicBezTo>
                <a:close/>
                <a:moveTo>
                  <a:pt x="426" y="720"/>
                </a:moveTo>
                <a:cubicBezTo>
                  <a:pt x="425" y="719"/>
                  <a:pt x="425" y="718"/>
                  <a:pt x="425" y="717"/>
                </a:cubicBezTo>
                <a:cubicBezTo>
                  <a:pt x="425" y="717"/>
                  <a:pt x="425" y="717"/>
                  <a:pt x="425" y="717"/>
                </a:cubicBezTo>
                <a:cubicBezTo>
                  <a:pt x="425" y="716"/>
                  <a:pt x="426" y="716"/>
                  <a:pt x="427" y="716"/>
                </a:cubicBezTo>
                <a:cubicBezTo>
                  <a:pt x="427" y="716"/>
                  <a:pt x="427" y="716"/>
                  <a:pt x="427" y="716"/>
                </a:cubicBezTo>
                <a:cubicBezTo>
                  <a:pt x="429" y="716"/>
                  <a:pt x="429" y="717"/>
                  <a:pt x="429" y="718"/>
                </a:cubicBezTo>
                <a:cubicBezTo>
                  <a:pt x="429" y="718"/>
                  <a:pt x="429" y="718"/>
                  <a:pt x="429" y="718"/>
                </a:cubicBezTo>
                <a:cubicBezTo>
                  <a:pt x="428" y="719"/>
                  <a:pt x="428" y="720"/>
                  <a:pt x="427" y="720"/>
                </a:cubicBezTo>
                <a:cubicBezTo>
                  <a:pt x="427" y="720"/>
                  <a:pt x="427" y="720"/>
                  <a:pt x="427" y="720"/>
                </a:cubicBezTo>
                <a:cubicBezTo>
                  <a:pt x="427" y="720"/>
                  <a:pt x="426" y="720"/>
                  <a:pt x="426" y="720"/>
                </a:cubicBezTo>
                <a:close/>
                <a:moveTo>
                  <a:pt x="187" y="712"/>
                </a:moveTo>
                <a:cubicBezTo>
                  <a:pt x="187" y="711"/>
                  <a:pt x="187" y="710"/>
                  <a:pt x="188" y="710"/>
                </a:cubicBezTo>
                <a:cubicBezTo>
                  <a:pt x="188" y="710"/>
                  <a:pt x="188" y="710"/>
                  <a:pt x="188" y="710"/>
                </a:cubicBezTo>
                <a:cubicBezTo>
                  <a:pt x="190" y="709"/>
                  <a:pt x="191" y="710"/>
                  <a:pt x="191" y="711"/>
                </a:cubicBezTo>
                <a:cubicBezTo>
                  <a:pt x="191" y="711"/>
                  <a:pt x="191" y="711"/>
                  <a:pt x="191" y="711"/>
                </a:cubicBezTo>
                <a:cubicBezTo>
                  <a:pt x="191" y="712"/>
                  <a:pt x="191" y="713"/>
                  <a:pt x="190" y="714"/>
                </a:cubicBezTo>
                <a:cubicBezTo>
                  <a:pt x="190" y="714"/>
                  <a:pt x="190" y="714"/>
                  <a:pt x="190" y="714"/>
                </a:cubicBezTo>
                <a:cubicBezTo>
                  <a:pt x="190" y="714"/>
                  <a:pt x="189" y="714"/>
                  <a:pt x="189" y="714"/>
                </a:cubicBezTo>
                <a:cubicBezTo>
                  <a:pt x="189" y="714"/>
                  <a:pt x="189" y="714"/>
                  <a:pt x="189" y="714"/>
                </a:cubicBezTo>
                <a:cubicBezTo>
                  <a:pt x="188" y="714"/>
                  <a:pt x="188" y="713"/>
                  <a:pt x="187" y="712"/>
                </a:cubicBezTo>
                <a:close/>
                <a:moveTo>
                  <a:pt x="430" y="708"/>
                </a:moveTo>
                <a:cubicBezTo>
                  <a:pt x="429" y="708"/>
                  <a:pt x="429" y="707"/>
                  <a:pt x="429" y="706"/>
                </a:cubicBezTo>
                <a:cubicBezTo>
                  <a:pt x="429" y="706"/>
                  <a:pt x="429" y="706"/>
                  <a:pt x="429" y="706"/>
                </a:cubicBezTo>
                <a:cubicBezTo>
                  <a:pt x="429" y="705"/>
                  <a:pt x="430" y="704"/>
                  <a:pt x="432" y="705"/>
                </a:cubicBezTo>
                <a:cubicBezTo>
                  <a:pt x="432" y="705"/>
                  <a:pt x="432" y="705"/>
                  <a:pt x="432" y="705"/>
                </a:cubicBezTo>
                <a:cubicBezTo>
                  <a:pt x="433" y="705"/>
                  <a:pt x="433" y="706"/>
                  <a:pt x="433" y="707"/>
                </a:cubicBezTo>
                <a:cubicBezTo>
                  <a:pt x="433" y="707"/>
                  <a:pt x="433" y="707"/>
                  <a:pt x="433" y="707"/>
                </a:cubicBezTo>
                <a:cubicBezTo>
                  <a:pt x="432" y="708"/>
                  <a:pt x="432" y="708"/>
                  <a:pt x="431" y="708"/>
                </a:cubicBezTo>
                <a:cubicBezTo>
                  <a:pt x="431" y="708"/>
                  <a:pt x="431" y="708"/>
                  <a:pt x="431" y="708"/>
                </a:cubicBezTo>
                <a:cubicBezTo>
                  <a:pt x="431" y="708"/>
                  <a:pt x="430" y="708"/>
                  <a:pt x="430" y="708"/>
                </a:cubicBezTo>
                <a:close/>
                <a:moveTo>
                  <a:pt x="183" y="701"/>
                </a:moveTo>
                <a:cubicBezTo>
                  <a:pt x="183" y="700"/>
                  <a:pt x="183" y="699"/>
                  <a:pt x="184" y="699"/>
                </a:cubicBezTo>
                <a:cubicBezTo>
                  <a:pt x="184" y="699"/>
                  <a:pt x="184" y="699"/>
                  <a:pt x="184" y="699"/>
                </a:cubicBezTo>
                <a:cubicBezTo>
                  <a:pt x="185" y="698"/>
                  <a:pt x="187" y="699"/>
                  <a:pt x="187" y="700"/>
                </a:cubicBezTo>
                <a:cubicBezTo>
                  <a:pt x="187" y="700"/>
                  <a:pt x="187" y="700"/>
                  <a:pt x="187" y="700"/>
                </a:cubicBezTo>
                <a:cubicBezTo>
                  <a:pt x="187" y="701"/>
                  <a:pt x="187" y="702"/>
                  <a:pt x="186" y="702"/>
                </a:cubicBezTo>
                <a:cubicBezTo>
                  <a:pt x="186" y="702"/>
                  <a:pt x="186" y="702"/>
                  <a:pt x="186" y="702"/>
                </a:cubicBezTo>
                <a:cubicBezTo>
                  <a:pt x="186" y="702"/>
                  <a:pt x="185" y="702"/>
                  <a:pt x="185" y="702"/>
                </a:cubicBezTo>
                <a:cubicBezTo>
                  <a:pt x="185" y="702"/>
                  <a:pt x="185" y="702"/>
                  <a:pt x="185" y="702"/>
                </a:cubicBezTo>
                <a:cubicBezTo>
                  <a:pt x="184" y="702"/>
                  <a:pt x="184" y="702"/>
                  <a:pt x="183" y="701"/>
                </a:cubicBezTo>
                <a:close/>
                <a:moveTo>
                  <a:pt x="434" y="697"/>
                </a:moveTo>
                <a:cubicBezTo>
                  <a:pt x="433" y="697"/>
                  <a:pt x="433" y="696"/>
                  <a:pt x="433" y="695"/>
                </a:cubicBezTo>
                <a:cubicBezTo>
                  <a:pt x="433" y="695"/>
                  <a:pt x="433" y="695"/>
                  <a:pt x="433" y="695"/>
                </a:cubicBezTo>
                <a:cubicBezTo>
                  <a:pt x="433" y="693"/>
                  <a:pt x="435" y="693"/>
                  <a:pt x="436" y="693"/>
                </a:cubicBezTo>
                <a:cubicBezTo>
                  <a:pt x="436" y="693"/>
                  <a:pt x="436" y="693"/>
                  <a:pt x="436" y="693"/>
                </a:cubicBezTo>
                <a:cubicBezTo>
                  <a:pt x="437" y="694"/>
                  <a:pt x="437" y="695"/>
                  <a:pt x="437" y="696"/>
                </a:cubicBezTo>
                <a:cubicBezTo>
                  <a:pt x="437" y="696"/>
                  <a:pt x="437" y="696"/>
                  <a:pt x="437" y="696"/>
                </a:cubicBezTo>
                <a:cubicBezTo>
                  <a:pt x="436" y="697"/>
                  <a:pt x="436" y="697"/>
                  <a:pt x="435" y="697"/>
                </a:cubicBezTo>
                <a:cubicBezTo>
                  <a:pt x="435" y="697"/>
                  <a:pt x="435" y="697"/>
                  <a:pt x="435" y="697"/>
                </a:cubicBezTo>
                <a:cubicBezTo>
                  <a:pt x="435" y="697"/>
                  <a:pt x="434" y="697"/>
                  <a:pt x="434" y="697"/>
                </a:cubicBezTo>
                <a:close/>
                <a:moveTo>
                  <a:pt x="179" y="690"/>
                </a:moveTo>
                <a:cubicBezTo>
                  <a:pt x="179" y="689"/>
                  <a:pt x="179" y="688"/>
                  <a:pt x="180" y="687"/>
                </a:cubicBezTo>
                <a:cubicBezTo>
                  <a:pt x="180" y="687"/>
                  <a:pt x="180" y="687"/>
                  <a:pt x="180" y="687"/>
                </a:cubicBezTo>
                <a:cubicBezTo>
                  <a:pt x="181" y="687"/>
                  <a:pt x="183" y="687"/>
                  <a:pt x="183" y="688"/>
                </a:cubicBezTo>
                <a:cubicBezTo>
                  <a:pt x="183" y="688"/>
                  <a:pt x="183" y="688"/>
                  <a:pt x="183" y="688"/>
                </a:cubicBezTo>
                <a:cubicBezTo>
                  <a:pt x="183" y="689"/>
                  <a:pt x="183" y="691"/>
                  <a:pt x="182" y="691"/>
                </a:cubicBezTo>
                <a:cubicBezTo>
                  <a:pt x="182" y="691"/>
                  <a:pt x="182" y="691"/>
                  <a:pt x="182" y="691"/>
                </a:cubicBezTo>
                <a:cubicBezTo>
                  <a:pt x="182" y="691"/>
                  <a:pt x="181" y="691"/>
                  <a:pt x="181" y="691"/>
                </a:cubicBezTo>
                <a:cubicBezTo>
                  <a:pt x="181" y="691"/>
                  <a:pt x="181" y="691"/>
                  <a:pt x="181" y="691"/>
                </a:cubicBezTo>
                <a:cubicBezTo>
                  <a:pt x="180" y="691"/>
                  <a:pt x="179" y="691"/>
                  <a:pt x="179" y="690"/>
                </a:cubicBezTo>
                <a:close/>
                <a:moveTo>
                  <a:pt x="438" y="686"/>
                </a:moveTo>
                <a:cubicBezTo>
                  <a:pt x="437" y="685"/>
                  <a:pt x="437" y="684"/>
                  <a:pt x="437" y="683"/>
                </a:cubicBezTo>
                <a:cubicBezTo>
                  <a:pt x="437" y="683"/>
                  <a:pt x="437" y="683"/>
                  <a:pt x="437" y="683"/>
                </a:cubicBezTo>
                <a:cubicBezTo>
                  <a:pt x="437" y="682"/>
                  <a:pt x="439" y="682"/>
                  <a:pt x="440" y="682"/>
                </a:cubicBezTo>
                <a:cubicBezTo>
                  <a:pt x="440" y="682"/>
                  <a:pt x="440" y="682"/>
                  <a:pt x="440" y="682"/>
                </a:cubicBezTo>
                <a:cubicBezTo>
                  <a:pt x="441" y="682"/>
                  <a:pt x="441" y="684"/>
                  <a:pt x="441" y="685"/>
                </a:cubicBezTo>
                <a:cubicBezTo>
                  <a:pt x="441" y="685"/>
                  <a:pt x="441" y="685"/>
                  <a:pt x="441" y="685"/>
                </a:cubicBezTo>
                <a:cubicBezTo>
                  <a:pt x="441" y="685"/>
                  <a:pt x="440" y="686"/>
                  <a:pt x="439" y="686"/>
                </a:cubicBezTo>
                <a:cubicBezTo>
                  <a:pt x="439" y="686"/>
                  <a:pt x="439" y="686"/>
                  <a:pt x="439" y="686"/>
                </a:cubicBezTo>
                <a:cubicBezTo>
                  <a:pt x="439" y="686"/>
                  <a:pt x="438" y="686"/>
                  <a:pt x="438" y="686"/>
                </a:cubicBezTo>
                <a:close/>
                <a:moveTo>
                  <a:pt x="175" y="678"/>
                </a:moveTo>
                <a:cubicBezTo>
                  <a:pt x="175" y="677"/>
                  <a:pt x="175" y="676"/>
                  <a:pt x="176" y="676"/>
                </a:cubicBezTo>
                <a:cubicBezTo>
                  <a:pt x="176" y="676"/>
                  <a:pt x="176" y="676"/>
                  <a:pt x="176" y="676"/>
                </a:cubicBezTo>
                <a:cubicBezTo>
                  <a:pt x="177" y="676"/>
                  <a:pt x="179" y="676"/>
                  <a:pt x="179" y="677"/>
                </a:cubicBezTo>
                <a:cubicBezTo>
                  <a:pt x="179" y="677"/>
                  <a:pt x="179" y="677"/>
                  <a:pt x="179" y="677"/>
                </a:cubicBezTo>
                <a:cubicBezTo>
                  <a:pt x="179" y="678"/>
                  <a:pt x="179" y="679"/>
                  <a:pt x="178" y="680"/>
                </a:cubicBezTo>
                <a:cubicBezTo>
                  <a:pt x="178" y="680"/>
                  <a:pt x="178" y="680"/>
                  <a:pt x="178" y="680"/>
                </a:cubicBezTo>
                <a:cubicBezTo>
                  <a:pt x="177" y="680"/>
                  <a:pt x="177" y="680"/>
                  <a:pt x="177" y="680"/>
                </a:cubicBezTo>
                <a:cubicBezTo>
                  <a:pt x="177" y="680"/>
                  <a:pt x="177" y="680"/>
                  <a:pt x="177" y="680"/>
                </a:cubicBezTo>
                <a:cubicBezTo>
                  <a:pt x="176" y="680"/>
                  <a:pt x="175" y="679"/>
                  <a:pt x="175" y="678"/>
                </a:cubicBezTo>
                <a:close/>
                <a:moveTo>
                  <a:pt x="442" y="674"/>
                </a:moveTo>
                <a:cubicBezTo>
                  <a:pt x="441" y="674"/>
                  <a:pt x="441" y="673"/>
                  <a:pt x="441" y="672"/>
                </a:cubicBezTo>
                <a:cubicBezTo>
                  <a:pt x="441" y="672"/>
                  <a:pt x="441" y="672"/>
                  <a:pt x="441" y="672"/>
                </a:cubicBezTo>
                <a:cubicBezTo>
                  <a:pt x="441" y="671"/>
                  <a:pt x="443" y="670"/>
                  <a:pt x="444" y="671"/>
                </a:cubicBezTo>
                <a:cubicBezTo>
                  <a:pt x="444" y="671"/>
                  <a:pt x="444" y="671"/>
                  <a:pt x="444" y="671"/>
                </a:cubicBezTo>
                <a:cubicBezTo>
                  <a:pt x="445" y="671"/>
                  <a:pt x="445" y="672"/>
                  <a:pt x="445" y="673"/>
                </a:cubicBezTo>
                <a:cubicBezTo>
                  <a:pt x="445" y="673"/>
                  <a:pt x="445" y="673"/>
                  <a:pt x="445" y="673"/>
                </a:cubicBezTo>
                <a:cubicBezTo>
                  <a:pt x="445" y="674"/>
                  <a:pt x="444" y="675"/>
                  <a:pt x="443" y="675"/>
                </a:cubicBezTo>
                <a:cubicBezTo>
                  <a:pt x="443" y="675"/>
                  <a:pt x="443" y="675"/>
                  <a:pt x="443" y="675"/>
                </a:cubicBezTo>
                <a:cubicBezTo>
                  <a:pt x="443" y="675"/>
                  <a:pt x="443" y="675"/>
                  <a:pt x="442" y="674"/>
                </a:cubicBezTo>
                <a:close/>
                <a:moveTo>
                  <a:pt x="171" y="667"/>
                </a:moveTo>
                <a:cubicBezTo>
                  <a:pt x="171" y="666"/>
                  <a:pt x="171" y="665"/>
                  <a:pt x="172" y="665"/>
                </a:cubicBezTo>
                <a:cubicBezTo>
                  <a:pt x="172" y="665"/>
                  <a:pt x="172" y="665"/>
                  <a:pt x="172" y="665"/>
                </a:cubicBezTo>
                <a:cubicBezTo>
                  <a:pt x="173" y="664"/>
                  <a:pt x="174" y="665"/>
                  <a:pt x="175" y="666"/>
                </a:cubicBezTo>
                <a:cubicBezTo>
                  <a:pt x="175" y="666"/>
                  <a:pt x="175" y="666"/>
                  <a:pt x="175" y="666"/>
                </a:cubicBezTo>
                <a:cubicBezTo>
                  <a:pt x="175" y="667"/>
                  <a:pt x="175" y="668"/>
                  <a:pt x="174" y="668"/>
                </a:cubicBezTo>
                <a:cubicBezTo>
                  <a:pt x="174" y="668"/>
                  <a:pt x="174" y="668"/>
                  <a:pt x="174" y="668"/>
                </a:cubicBezTo>
                <a:cubicBezTo>
                  <a:pt x="173" y="668"/>
                  <a:pt x="173" y="669"/>
                  <a:pt x="173" y="669"/>
                </a:cubicBezTo>
                <a:cubicBezTo>
                  <a:pt x="173" y="669"/>
                  <a:pt x="173" y="669"/>
                  <a:pt x="173" y="669"/>
                </a:cubicBezTo>
                <a:cubicBezTo>
                  <a:pt x="172" y="669"/>
                  <a:pt x="171" y="668"/>
                  <a:pt x="171" y="667"/>
                </a:cubicBezTo>
                <a:close/>
                <a:moveTo>
                  <a:pt x="446" y="663"/>
                </a:moveTo>
                <a:cubicBezTo>
                  <a:pt x="445" y="663"/>
                  <a:pt x="445" y="662"/>
                  <a:pt x="445" y="661"/>
                </a:cubicBezTo>
                <a:cubicBezTo>
                  <a:pt x="445" y="661"/>
                  <a:pt x="445" y="661"/>
                  <a:pt x="445" y="661"/>
                </a:cubicBezTo>
                <a:cubicBezTo>
                  <a:pt x="446" y="660"/>
                  <a:pt x="447" y="659"/>
                  <a:pt x="448" y="659"/>
                </a:cubicBezTo>
                <a:cubicBezTo>
                  <a:pt x="448" y="659"/>
                  <a:pt x="448" y="659"/>
                  <a:pt x="448" y="659"/>
                </a:cubicBezTo>
                <a:cubicBezTo>
                  <a:pt x="449" y="660"/>
                  <a:pt x="449" y="661"/>
                  <a:pt x="449" y="662"/>
                </a:cubicBezTo>
                <a:cubicBezTo>
                  <a:pt x="449" y="662"/>
                  <a:pt x="449" y="662"/>
                  <a:pt x="449" y="662"/>
                </a:cubicBezTo>
                <a:cubicBezTo>
                  <a:pt x="449" y="663"/>
                  <a:pt x="448" y="663"/>
                  <a:pt x="447" y="663"/>
                </a:cubicBezTo>
                <a:cubicBezTo>
                  <a:pt x="447" y="663"/>
                  <a:pt x="447" y="663"/>
                  <a:pt x="447" y="663"/>
                </a:cubicBezTo>
                <a:cubicBezTo>
                  <a:pt x="447" y="663"/>
                  <a:pt x="447" y="663"/>
                  <a:pt x="446" y="663"/>
                </a:cubicBezTo>
                <a:close/>
                <a:moveTo>
                  <a:pt x="167" y="656"/>
                </a:moveTo>
                <a:cubicBezTo>
                  <a:pt x="167" y="655"/>
                  <a:pt x="167" y="654"/>
                  <a:pt x="168" y="653"/>
                </a:cubicBezTo>
                <a:cubicBezTo>
                  <a:pt x="168" y="653"/>
                  <a:pt x="168" y="653"/>
                  <a:pt x="168" y="653"/>
                </a:cubicBezTo>
                <a:cubicBezTo>
                  <a:pt x="169" y="653"/>
                  <a:pt x="170" y="654"/>
                  <a:pt x="171" y="655"/>
                </a:cubicBezTo>
                <a:cubicBezTo>
                  <a:pt x="171" y="655"/>
                  <a:pt x="171" y="655"/>
                  <a:pt x="171" y="655"/>
                </a:cubicBezTo>
                <a:cubicBezTo>
                  <a:pt x="171" y="656"/>
                  <a:pt x="171" y="657"/>
                  <a:pt x="170" y="657"/>
                </a:cubicBezTo>
                <a:cubicBezTo>
                  <a:pt x="170" y="657"/>
                  <a:pt x="170" y="657"/>
                  <a:pt x="170" y="657"/>
                </a:cubicBezTo>
                <a:cubicBezTo>
                  <a:pt x="169" y="657"/>
                  <a:pt x="169" y="657"/>
                  <a:pt x="169" y="657"/>
                </a:cubicBezTo>
                <a:cubicBezTo>
                  <a:pt x="169" y="657"/>
                  <a:pt x="169" y="657"/>
                  <a:pt x="169" y="657"/>
                </a:cubicBezTo>
                <a:cubicBezTo>
                  <a:pt x="168" y="657"/>
                  <a:pt x="167" y="657"/>
                  <a:pt x="167" y="656"/>
                </a:cubicBezTo>
                <a:close/>
                <a:moveTo>
                  <a:pt x="450" y="652"/>
                </a:moveTo>
                <a:cubicBezTo>
                  <a:pt x="449" y="652"/>
                  <a:pt x="449" y="650"/>
                  <a:pt x="449" y="649"/>
                </a:cubicBezTo>
                <a:cubicBezTo>
                  <a:pt x="449" y="649"/>
                  <a:pt x="449" y="649"/>
                  <a:pt x="449" y="649"/>
                </a:cubicBezTo>
                <a:cubicBezTo>
                  <a:pt x="450" y="648"/>
                  <a:pt x="451" y="648"/>
                  <a:pt x="452" y="648"/>
                </a:cubicBezTo>
                <a:cubicBezTo>
                  <a:pt x="452" y="648"/>
                  <a:pt x="452" y="648"/>
                  <a:pt x="452" y="648"/>
                </a:cubicBezTo>
                <a:cubicBezTo>
                  <a:pt x="453" y="648"/>
                  <a:pt x="453" y="650"/>
                  <a:pt x="453" y="651"/>
                </a:cubicBezTo>
                <a:cubicBezTo>
                  <a:pt x="453" y="651"/>
                  <a:pt x="453" y="651"/>
                  <a:pt x="453" y="651"/>
                </a:cubicBezTo>
                <a:cubicBezTo>
                  <a:pt x="453" y="651"/>
                  <a:pt x="452" y="652"/>
                  <a:pt x="451" y="652"/>
                </a:cubicBezTo>
                <a:cubicBezTo>
                  <a:pt x="451" y="652"/>
                  <a:pt x="451" y="652"/>
                  <a:pt x="451" y="652"/>
                </a:cubicBezTo>
                <a:cubicBezTo>
                  <a:pt x="451" y="652"/>
                  <a:pt x="451" y="652"/>
                  <a:pt x="450" y="652"/>
                </a:cubicBezTo>
                <a:close/>
                <a:moveTo>
                  <a:pt x="163" y="645"/>
                </a:moveTo>
                <a:cubicBezTo>
                  <a:pt x="163" y="644"/>
                  <a:pt x="163" y="642"/>
                  <a:pt x="164" y="642"/>
                </a:cubicBezTo>
                <a:cubicBezTo>
                  <a:pt x="164" y="642"/>
                  <a:pt x="164" y="642"/>
                  <a:pt x="164" y="642"/>
                </a:cubicBezTo>
                <a:cubicBezTo>
                  <a:pt x="165" y="642"/>
                  <a:pt x="166" y="642"/>
                  <a:pt x="167" y="643"/>
                </a:cubicBezTo>
                <a:cubicBezTo>
                  <a:pt x="167" y="643"/>
                  <a:pt x="167" y="643"/>
                  <a:pt x="167" y="643"/>
                </a:cubicBezTo>
                <a:cubicBezTo>
                  <a:pt x="167" y="644"/>
                  <a:pt x="167" y="645"/>
                  <a:pt x="166" y="646"/>
                </a:cubicBezTo>
                <a:cubicBezTo>
                  <a:pt x="166" y="646"/>
                  <a:pt x="166" y="646"/>
                  <a:pt x="166" y="646"/>
                </a:cubicBezTo>
                <a:cubicBezTo>
                  <a:pt x="165" y="646"/>
                  <a:pt x="165" y="646"/>
                  <a:pt x="165" y="646"/>
                </a:cubicBezTo>
                <a:cubicBezTo>
                  <a:pt x="165" y="646"/>
                  <a:pt x="165" y="646"/>
                  <a:pt x="165" y="646"/>
                </a:cubicBezTo>
                <a:cubicBezTo>
                  <a:pt x="164" y="646"/>
                  <a:pt x="163" y="645"/>
                  <a:pt x="163" y="645"/>
                </a:cubicBezTo>
                <a:close/>
                <a:moveTo>
                  <a:pt x="454" y="641"/>
                </a:moveTo>
                <a:cubicBezTo>
                  <a:pt x="453" y="640"/>
                  <a:pt x="453" y="639"/>
                  <a:pt x="453" y="638"/>
                </a:cubicBezTo>
                <a:cubicBezTo>
                  <a:pt x="453" y="638"/>
                  <a:pt x="453" y="638"/>
                  <a:pt x="453" y="638"/>
                </a:cubicBezTo>
                <a:cubicBezTo>
                  <a:pt x="454" y="637"/>
                  <a:pt x="455" y="636"/>
                  <a:pt x="456" y="637"/>
                </a:cubicBezTo>
                <a:cubicBezTo>
                  <a:pt x="456" y="637"/>
                  <a:pt x="456" y="637"/>
                  <a:pt x="456" y="637"/>
                </a:cubicBezTo>
                <a:cubicBezTo>
                  <a:pt x="457" y="637"/>
                  <a:pt x="457" y="638"/>
                  <a:pt x="457" y="639"/>
                </a:cubicBezTo>
                <a:cubicBezTo>
                  <a:pt x="457" y="639"/>
                  <a:pt x="457" y="639"/>
                  <a:pt x="457" y="639"/>
                </a:cubicBezTo>
                <a:cubicBezTo>
                  <a:pt x="457" y="640"/>
                  <a:pt x="456" y="641"/>
                  <a:pt x="455" y="641"/>
                </a:cubicBezTo>
                <a:cubicBezTo>
                  <a:pt x="455" y="641"/>
                  <a:pt x="455" y="641"/>
                  <a:pt x="455" y="641"/>
                </a:cubicBezTo>
                <a:cubicBezTo>
                  <a:pt x="455" y="641"/>
                  <a:pt x="455" y="641"/>
                  <a:pt x="454" y="641"/>
                </a:cubicBezTo>
                <a:close/>
                <a:moveTo>
                  <a:pt x="159" y="633"/>
                </a:moveTo>
                <a:cubicBezTo>
                  <a:pt x="159" y="632"/>
                  <a:pt x="159" y="631"/>
                  <a:pt x="160" y="631"/>
                </a:cubicBezTo>
                <a:cubicBezTo>
                  <a:pt x="160" y="631"/>
                  <a:pt x="160" y="631"/>
                  <a:pt x="160" y="631"/>
                </a:cubicBezTo>
                <a:cubicBezTo>
                  <a:pt x="161" y="630"/>
                  <a:pt x="162" y="631"/>
                  <a:pt x="163" y="632"/>
                </a:cubicBezTo>
                <a:cubicBezTo>
                  <a:pt x="163" y="632"/>
                  <a:pt x="163" y="632"/>
                  <a:pt x="163" y="632"/>
                </a:cubicBezTo>
                <a:cubicBezTo>
                  <a:pt x="163" y="633"/>
                  <a:pt x="163" y="634"/>
                  <a:pt x="161" y="635"/>
                </a:cubicBezTo>
                <a:cubicBezTo>
                  <a:pt x="161" y="635"/>
                  <a:pt x="161" y="635"/>
                  <a:pt x="161" y="635"/>
                </a:cubicBezTo>
                <a:cubicBezTo>
                  <a:pt x="161" y="635"/>
                  <a:pt x="161" y="635"/>
                  <a:pt x="161" y="635"/>
                </a:cubicBezTo>
                <a:cubicBezTo>
                  <a:pt x="161" y="635"/>
                  <a:pt x="161" y="635"/>
                  <a:pt x="161" y="635"/>
                </a:cubicBezTo>
                <a:cubicBezTo>
                  <a:pt x="160" y="635"/>
                  <a:pt x="159" y="634"/>
                  <a:pt x="159" y="633"/>
                </a:cubicBezTo>
                <a:close/>
                <a:moveTo>
                  <a:pt x="459" y="629"/>
                </a:moveTo>
                <a:cubicBezTo>
                  <a:pt x="457" y="629"/>
                  <a:pt x="457" y="628"/>
                  <a:pt x="457" y="627"/>
                </a:cubicBezTo>
                <a:cubicBezTo>
                  <a:pt x="457" y="627"/>
                  <a:pt x="457" y="627"/>
                  <a:pt x="457" y="627"/>
                </a:cubicBezTo>
                <a:cubicBezTo>
                  <a:pt x="458" y="626"/>
                  <a:pt x="459" y="625"/>
                  <a:pt x="460" y="626"/>
                </a:cubicBezTo>
                <a:cubicBezTo>
                  <a:pt x="460" y="626"/>
                  <a:pt x="460" y="626"/>
                  <a:pt x="460" y="626"/>
                </a:cubicBezTo>
                <a:cubicBezTo>
                  <a:pt x="461" y="626"/>
                  <a:pt x="461" y="627"/>
                  <a:pt x="461" y="628"/>
                </a:cubicBezTo>
                <a:cubicBezTo>
                  <a:pt x="461" y="628"/>
                  <a:pt x="461" y="628"/>
                  <a:pt x="461" y="628"/>
                </a:cubicBezTo>
                <a:cubicBezTo>
                  <a:pt x="461" y="629"/>
                  <a:pt x="460" y="629"/>
                  <a:pt x="459" y="629"/>
                </a:cubicBezTo>
                <a:cubicBezTo>
                  <a:pt x="459" y="629"/>
                  <a:pt x="459" y="629"/>
                  <a:pt x="459" y="629"/>
                </a:cubicBezTo>
                <a:cubicBezTo>
                  <a:pt x="459" y="629"/>
                  <a:pt x="459" y="629"/>
                  <a:pt x="459" y="629"/>
                </a:cubicBezTo>
                <a:close/>
                <a:moveTo>
                  <a:pt x="155" y="622"/>
                </a:moveTo>
                <a:cubicBezTo>
                  <a:pt x="155" y="621"/>
                  <a:pt x="155" y="620"/>
                  <a:pt x="156" y="619"/>
                </a:cubicBezTo>
                <a:cubicBezTo>
                  <a:pt x="156" y="619"/>
                  <a:pt x="156" y="619"/>
                  <a:pt x="156" y="619"/>
                </a:cubicBezTo>
                <a:cubicBezTo>
                  <a:pt x="157" y="619"/>
                  <a:pt x="158" y="620"/>
                  <a:pt x="159" y="621"/>
                </a:cubicBezTo>
                <a:cubicBezTo>
                  <a:pt x="159" y="621"/>
                  <a:pt x="159" y="621"/>
                  <a:pt x="159" y="621"/>
                </a:cubicBezTo>
                <a:cubicBezTo>
                  <a:pt x="159" y="622"/>
                  <a:pt x="158" y="623"/>
                  <a:pt x="157" y="623"/>
                </a:cubicBezTo>
                <a:cubicBezTo>
                  <a:pt x="157" y="623"/>
                  <a:pt x="157" y="623"/>
                  <a:pt x="157" y="623"/>
                </a:cubicBezTo>
                <a:cubicBezTo>
                  <a:pt x="157" y="623"/>
                  <a:pt x="157" y="623"/>
                  <a:pt x="157" y="623"/>
                </a:cubicBezTo>
                <a:cubicBezTo>
                  <a:pt x="157" y="623"/>
                  <a:pt x="157" y="623"/>
                  <a:pt x="157" y="623"/>
                </a:cubicBezTo>
                <a:cubicBezTo>
                  <a:pt x="156" y="623"/>
                  <a:pt x="155" y="623"/>
                  <a:pt x="155" y="622"/>
                </a:cubicBezTo>
                <a:close/>
                <a:moveTo>
                  <a:pt x="463" y="618"/>
                </a:moveTo>
                <a:cubicBezTo>
                  <a:pt x="462" y="618"/>
                  <a:pt x="461" y="616"/>
                  <a:pt x="461" y="615"/>
                </a:cubicBezTo>
                <a:cubicBezTo>
                  <a:pt x="461" y="615"/>
                  <a:pt x="461" y="615"/>
                  <a:pt x="461" y="615"/>
                </a:cubicBezTo>
                <a:cubicBezTo>
                  <a:pt x="462" y="614"/>
                  <a:pt x="463" y="614"/>
                  <a:pt x="464" y="614"/>
                </a:cubicBezTo>
                <a:cubicBezTo>
                  <a:pt x="464" y="614"/>
                  <a:pt x="464" y="614"/>
                  <a:pt x="464" y="614"/>
                </a:cubicBezTo>
                <a:cubicBezTo>
                  <a:pt x="465" y="615"/>
                  <a:pt x="466" y="616"/>
                  <a:pt x="465" y="617"/>
                </a:cubicBezTo>
                <a:cubicBezTo>
                  <a:pt x="465" y="617"/>
                  <a:pt x="465" y="617"/>
                  <a:pt x="465" y="617"/>
                </a:cubicBezTo>
                <a:cubicBezTo>
                  <a:pt x="465" y="618"/>
                  <a:pt x="464" y="618"/>
                  <a:pt x="463" y="618"/>
                </a:cubicBezTo>
                <a:cubicBezTo>
                  <a:pt x="463" y="618"/>
                  <a:pt x="463" y="618"/>
                  <a:pt x="463" y="618"/>
                </a:cubicBezTo>
                <a:cubicBezTo>
                  <a:pt x="463" y="618"/>
                  <a:pt x="463" y="618"/>
                  <a:pt x="463" y="618"/>
                </a:cubicBezTo>
                <a:close/>
                <a:moveTo>
                  <a:pt x="151" y="611"/>
                </a:moveTo>
                <a:cubicBezTo>
                  <a:pt x="150" y="610"/>
                  <a:pt x="151" y="609"/>
                  <a:pt x="152" y="608"/>
                </a:cubicBezTo>
                <a:cubicBezTo>
                  <a:pt x="152" y="608"/>
                  <a:pt x="152" y="608"/>
                  <a:pt x="152" y="608"/>
                </a:cubicBezTo>
                <a:cubicBezTo>
                  <a:pt x="153" y="608"/>
                  <a:pt x="154" y="608"/>
                  <a:pt x="155" y="609"/>
                </a:cubicBezTo>
                <a:cubicBezTo>
                  <a:pt x="155" y="609"/>
                  <a:pt x="155" y="609"/>
                  <a:pt x="155" y="609"/>
                </a:cubicBezTo>
                <a:cubicBezTo>
                  <a:pt x="155" y="610"/>
                  <a:pt x="154" y="612"/>
                  <a:pt x="153" y="612"/>
                </a:cubicBezTo>
                <a:cubicBezTo>
                  <a:pt x="153" y="612"/>
                  <a:pt x="153" y="612"/>
                  <a:pt x="153" y="612"/>
                </a:cubicBezTo>
                <a:cubicBezTo>
                  <a:pt x="153" y="612"/>
                  <a:pt x="153" y="612"/>
                  <a:pt x="153" y="612"/>
                </a:cubicBezTo>
                <a:cubicBezTo>
                  <a:pt x="153" y="612"/>
                  <a:pt x="153" y="612"/>
                  <a:pt x="153" y="612"/>
                </a:cubicBezTo>
                <a:cubicBezTo>
                  <a:pt x="152" y="612"/>
                  <a:pt x="151" y="612"/>
                  <a:pt x="151" y="611"/>
                </a:cubicBezTo>
                <a:close/>
                <a:moveTo>
                  <a:pt x="467" y="607"/>
                </a:moveTo>
                <a:cubicBezTo>
                  <a:pt x="466" y="606"/>
                  <a:pt x="465" y="605"/>
                  <a:pt x="465" y="604"/>
                </a:cubicBezTo>
                <a:cubicBezTo>
                  <a:pt x="465" y="604"/>
                  <a:pt x="465" y="604"/>
                  <a:pt x="465" y="604"/>
                </a:cubicBezTo>
                <a:cubicBezTo>
                  <a:pt x="466" y="603"/>
                  <a:pt x="467" y="603"/>
                  <a:pt x="468" y="603"/>
                </a:cubicBezTo>
                <a:cubicBezTo>
                  <a:pt x="468" y="603"/>
                  <a:pt x="468" y="603"/>
                  <a:pt x="468" y="603"/>
                </a:cubicBezTo>
                <a:cubicBezTo>
                  <a:pt x="469" y="603"/>
                  <a:pt x="470" y="604"/>
                  <a:pt x="469" y="605"/>
                </a:cubicBezTo>
                <a:cubicBezTo>
                  <a:pt x="469" y="605"/>
                  <a:pt x="469" y="605"/>
                  <a:pt x="469" y="605"/>
                </a:cubicBezTo>
                <a:cubicBezTo>
                  <a:pt x="469" y="606"/>
                  <a:pt x="468" y="607"/>
                  <a:pt x="467" y="607"/>
                </a:cubicBezTo>
                <a:cubicBezTo>
                  <a:pt x="467" y="607"/>
                  <a:pt x="467" y="607"/>
                  <a:pt x="467" y="607"/>
                </a:cubicBezTo>
                <a:cubicBezTo>
                  <a:pt x="467" y="607"/>
                  <a:pt x="467" y="607"/>
                  <a:pt x="467" y="607"/>
                </a:cubicBezTo>
                <a:close/>
                <a:moveTo>
                  <a:pt x="147" y="599"/>
                </a:moveTo>
                <a:cubicBezTo>
                  <a:pt x="146" y="598"/>
                  <a:pt x="147" y="597"/>
                  <a:pt x="148" y="597"/>
                </a:cubicBezTo>
                <a:cubicBezTo>
                  <a:pt x="148" y="597"/>
                  <a:pt x="148" y="597"/>
                  <a:pt x="148" y="597"/>
                </a:cubicBezTo>
                <a:cubicBezTo>
                  <a:pt x="149" y="596"/>
                  <a:pt x="150" y="597"/>
                  <a:pt x="151" y="598"/>
                </a:cubicBezTo>
                <a:cubicBezTo>
                  <a:pt x="151" y="598"/>
                  <a:pt x="151" y="598"/>
                  <a:pt x="151" y="598"/>
                </a:cubicBezTo>
                <a:cubicBezTo>
                  <a:pt x="151" y="599"/>
                  <a:pt x="150" y="600"/>
                  <a:pt x="149" y="601"/>
                </a:cubicBezTo>
                <a:cubicBezTo>
                  <a:pt x="149" y="601"/>
                  <a:pt x="149" y="601"/>
                  <a:pt x="149" y="601"/>
                </a:cubicBezTo>
                <a:cubicBezTo>
                  <a:pt x="149" y="601"/>
                  <a:pt x="149" y="601"/>
                  <a:pt x="149" y="601"/>
                </a:cubicBezTo>
                <a:cubicBezTo>
                  <a:pt x="149" y="601"/>
                  <a:pt x="149" y="601"/>
                  <a:pt x="149" y="601"/>
                </a:cubicBezTo>
                <a:cubicBezTo>
                  <a:pt x="148" y="601"/>
                  <a:pt x="147" y="600"/>
                  <a:pt x="147" y="599"/>
                </a:cubicBezTo>
                <a:close/>
                <a:moveTo>
                  <a:pt x="471" y="595"/>
                </a:moveTo>
                <a:cubicBezTo>
                  <a:pt x="470" y="595"/>
                  <a:pt x="469" y="594"/>
                  <a:pt x="469" y="593"/>
                </a:cubicBezTo>
                <a:cubicBezTo>
                  <a:pt x="469" y="593"/>
                  <a:pt x="469" y="593"/>
                  <a:pt x="469" y="593"/>
                </a:cubicBezTo>
                <a:cubicBezTo>
                  <a:pt x="470" y="592"/>
                  <a:pt x="471" y="591"/>
                  <a:pt x="472" y="592"/>
                </a:cubicBezTo>
                <a:cubicBezTo>
                  <a:pt x="472" y="592"/>
                  <a:pt x="472" y="592"/>
                  <a:pt x="472" y="592"/>
                </a:cubicBezTo>
                <a:cubicBezTo>
                  <a:pt x="473" y="592"/>
                  <a:pt x="474" y="593"/>
                  <a:pt x="473" y="594"/>
                </a:cubicBezTo>
                <a:cubicBezTo>
                  <a:pt x="473" y="594"/>
                  <a:pt x="473" y="594"/>
                  <a:pt x="473" y="594"/>
                </a:cubicBezTo>
                <a:cubicBezTo>
                  <a:pt x="473" y="595"/>
                  <a:pt x="472" y="596"/>
                  <a:pt x="471" y="596"/>
                </a:cubicBezTo>
                <a:cubicBezTo>
                  <a:pt x="471" y="596"/>
                  <a:pt x="471" y="596"/>
                  <a:pt x="471" y="596"/>
                </a:cubicBezTo>
                <a:cubicBezTo>
                  <a:pt x="471" y="596"/>
                  <a:pt x="471" y="595"/>
                  <a:pt x="471" y="595"/>
                </a:cubicBezTo>
                <a:close/>
                <a:moveTo>
                  <a:pt x="143" y="588"/>
                </a:moveTo>
                <a:cubicBezTo>
                  <a:pt x="142" y="587"/>
                  <a:pt x="143" y="586"/>
                  <a:pt x="144" y="586"/>
                </a:cubicBezTo>
                <a:cubicBezTo>
                  <a:pt x="144" y="586"/>
                  <a:pt x="144" y="586"/>
                  <a:pt x="144" y="586"/>
                </a:cubicBezTo>
                <a:cubicBezTo>
                  <a:pt x="145" y="585"/>
                  <a:pt x="146" y="586"/>
                  <a:pt x="146" y="587"/>
                </a:cubicBezTo>
                <a:cubicBezTo>
                  <a:pt x="146" y="587"/>
                  <a:pt x="146" y="587"/>
                  <a:pt x="146" y="587"/>
                </a:cubicBezTo>
                <a:cubicBezTo>
                  <a:pt x="147" y="588"/>
                  <a:pt x="146" y="589"/>
                  <a:pt x="145" y="589"/>
                </a:cubicBezTo>
                <a:cubicBezTo>
                  <a:pt x="145" y="589"/>
                  <a:pt x="145" y="589"/>
                  <a:pt x="145" y="589"/>
                </a:cubicBezTo>
                <a:cubicBezTo>
                  <a:pt x="145" y="589"/>
                  <a:pt x="145" y="589"/>
                  <a:pt x="145" y="589"/>
                </a:cubicBezTo>
                <a:cubicBezTo>
                  <a:pt x="145" y="589"/>
                  <a:pt x="145" y="589"/>
                  <a:pt x="145" y="589"/>
                </a:cubicBezTo>
                <a:cubicBezTo>
                  <a:pt x="144" y="589"/>
                  <a:pt x="143" y="589"/>
                  <a:pt x="143" y="588"/>
                </a:cubicBezTo>
                <a:close/>
                <a:moveTo>
                  <a:pt x="475" y="584"/>
                </a:moveTo>
                <a:cubicBezTo>
                  <a:pt x="474" y="584"/>
                  <a:pt x="473" y="583"/>
                  <a:pt x="474" y="582"/>
                </a:cubicBezTo>
                <a:cubicBezTo>
                  <a:pt x="474" y="582"/>
                  <a:pt x="474" y="582"/>
                  <a:pt x="474" y="582"/>
                </a:cubicBezTo>
                <a:cubicBezTo>
                  <a:pt x="474" y="581"/>
                  <a:pt x="475" y="580"/>
                  <a:pt x="476" y="580"/>
                </a:cubicBezTo>
                <a:cubicBezTo>
                  <a:pt x="476" y="580"/>
                  <a:pt x="476" y="580"/>
                  <a:pt x="476" y="580"/>
                </a:cubicBezTo>
                <a:cubicBezTo>
                  <a:pt x="477" y="581"/>
                  <a:pt x="478" y="582"/>
                  <a:pt x="477" y="583"/>
                </a:cubicBezTo>
                <a:cubicBezTo>
                  <a:pt x="477" y="583"/>
                  <a:pt x="477" y="583"/>
                  <a:pt x="477" y="583"/>
                </a:cubicBezTo>
                <a:cubicBezTo>
                  <a:pt x="477" y="584"/>
                  <a:pt x="476" y="584"/>
                  <a:pt x="475" y="584"/>
                </a:cubicBezTo>
                <a:cubicBezTo>
                  <a:pt x="475" y="584"/>
                  <a:pt x="475" y="584"/>
                  <a:pt x="475" y="584"/>
                </a:cubicBezTo>
                <a:cubicBezTo>
                  <a:pt x="475" y="584"/>
                  <a:pt x="475" y="584"/>
                  <a:pt x="475" y="584"/>
                </a:cubicBezTo>
                <a:close/>
                <a:moveTo>
                  <a:pt x="139" y="577"/>
                </a:moveTo>
                <a:cubicBezTo>
                  <a:pt x="138" y="576"/>
                  <a:pt x="139" y="575"/>
                  <a:pt x="140" y="574"/>
                </a:cubicBezTo>
                <a:cubicBezTo>
                  <a:pt x="140" y="574"/>
                  <a:pt x="140" y="574"/>
                  <a:pt x="140" y="574"/>
                </a:cubicBezTo>
                <a:cubicBezTo>
                  <a:pt x="141" y="574"/>
                  <a:pt x="142" y="574"/>
                  <a:pt x="142" y="575"/>
                </a:cubicBezTo>
                <a:cubicBezTo>
                  <a:pt x="142" y="575"/>
                  <a:pt x="142" y="575"/>
                  <a:pt x="142" y="575"/>
                </a:cubicBezTo>
                <a:cubicBezTo>
                  <a:pt x="143" y="577"/>
                  <a:pt x="142" y="578"/>
                  <a:pt x="141" y="578"/>
                </a:cubicBezTo>
                <a:cubicBezTo>
                  <a:pt x="141" y="578"/>
                  <a:pt x="141" y="578"/>
                  <a:pt x="141" y="578"/>
                </a:cubicBezTo>
                <a:cubicBezTo>
                  <a:pt x="141" y="578"/>
                  <a:pt x="141" y="578"/>
                  <a:pt x="141" y="578"/>
                </a:cubicBezTo>
                <a:cubicBezTo>
                  <a:pt x="141" y="578"/>
                  <a:pt x="141" y="578"/>
                  <a:pt x="141" y="578"/>
                </a:cubicBezTo>
                <a:cubicBezTo>
                  <a:pt x="140" y="578"/>
                  <a:pt x="139" y="578"/>
                  <a:pt x="139" y="577"/>
                </a:cubicBezTo>
                <a:close/>
                <a:moveTo>
                  <a:pt x="479" y="573"/>
                </a:moveTo>
                <a:cubicBezTo>
                  <a:pt x="478" y="572"/>
                  <a:pt x="477" y="571"/>
                  <a:pt x="478" y="570"/>
                </a:cubicBezTo>
                <a:cubicBezTo>
                  <a:pt x="478" y="570"/>
                  <a:pt x="478" y="570"/>
                  <a:pt x="478" y="570"/>
                </a:cubicBezTo>
                <a:cubicBezTo>
                  <a:pt x="478" y="569"/>
                  <a:pt x="479" y="569"/>
                  <a:pt x="480" y="569"/>
                </a:cubicBezTo>
                <a:cubicBezTo>
                  <a:pt x="480" y="569"/>
                  <a:pt x="480" y="569"/>
                  <a:pt x="480" y="569"/>
                </a:cubicBezTo>
                <a:cubicBezTo>
                  <a:pt x="481" y="569"/>
                  <a:pt x="482" y="571"/>
                  <a:pt x="481" y="572"/>
                </a:cubicBezTo>
                <a:cubicBezTo>
                  <a:pt x="481" y="572"/>
                  <a:pt x="481" y="572"/>
                  <a:pt x="481" y="572"/>
                </a:cubicBezTo>
                <a:cubicBezTo>
                  <a:pt x="481" y="572"/>
                  <a:pt x="480" y="573"/>
                  <a:pt x="479" y="573"/>
                </a:cubicBezTo>
                <a:cubicBezTo>
                  <a:pt x="479" y="573"/>
                  <a:pt x="479" y="573"/>
                  <a:pt x="479" y="573"/>
                </a:cubicBezTo>
                <a:cubicBezTo>
                  <a:pt x="479" y="573"/>
                  <a:pt x="479" y="573"/>
                  <a:pt x="479" y="573"/>
                </a:cubicBezTo>
                <a:close/>
                <a:moveTo>
                  <a:pt x="135" y="566"/>
                </a:moveTo>
                <a:cubicBezTo>
                  <a:pt x="134" y="564"/>
                  <a:pt x="135" y="563"/>
                  <a:pt x="136" y="563"/>
                </a:cubicBezTo>
                <a:cubicBezTo>
                  <a:pt x="136" y="563"/>
                  <a:pt x="136" y="563"/>
                  <a:pt x="136" y="563"/>
                </a:cubicBezTo>
                <a:cubicBezTo>
                  <a:pt x="137" y="563"/>
                  <a:pt x="138" y="563"/>
                  <a:pt x="138" y="564"/>
                </a:cubicBezTo>
                <a:cubicBezTo>
                  <a:pt x="138" y="564"/>
                  <a:pt x="138" y="564"/>
                  <a:pt x="138" y="564"/>
                </a:cubicBezTo>
                <a:cubicBezTo>
                  <a:pt x="139" y="565"/>
                  <a:pt x="138" y="566"/>
                  <a:pt x="137" y="567"/>
                </a:cubicBezTo>
                <a:cubicBezTo>
                  <a:pt x="137" y="567"/>
                  <a:pt x="137" y="567"/>
                  <a:pt x="137" y="567"/>
                </a:cubicBezTo>
                <a:cubicBezTo>
                  <a:pt x="137" y="567"/>
                  <a:pt x="137" y="567"/>
                  <a:pt x="136" y="567"/>
                </a:cubicBezTo>
                <a:cubicBezTo>
                  <a:pt x="136" y="567"/>
                  <a:pt x="136" y="567"/>
                  <a:pt x="136" y="567"/>
                </a:cubicBezTo>
                <a:cubicBezTo>
                  <a:pt x="136" y="567"/>
                  <a:pt x="135" y="566"/>
                  <a:pt x="135" y="566"/>
                </a:cubicBezTo>
                <a:close/>
                <a:moveTo>
                  <a:pt x="483" y="562"/>
                </a:moveTo>
                <a:cubicBezTo>
                  <a:pt x="482" y="561"/>
                  <a:pt x="481" y="560"/>
                  <a:pt x="482" y="559"/>
                </a:cubicBezTo>
                <a:cubicBezTo>
                  <a:pt x="482" y="559"/>
                  <a:pt x="482" y="559"/>
                  <a:pt x="482" y="559"/>
                </a:cubicBezTo>
                <a:cubicBezTo>
                  <a:pt x="482" y="558"/>
                  <a:pt x="483" y="557"/>
                  <a:pt x="484" y="558"/>
                </a:cubicBezTo>
                <a:cubicBezTo>
                  <a:pt x="484" y="558"/>
                  <a:pt x="484" y="558"/>
                  <a:pt x="484" y="558"/>
                </a:cubicBezTo>
                <a:cubicBezTo>
                  <a:pt x="485" y="558"/>
                  <a:pt x="486" y="559"/>
                  <a:pt x="485" y="560"/>
                </a:cubicBezTo>
                <a:cubicBezTo>
                  <a:pt x="485" y="560"/>
                  <a:pt x="485" y="560"/>
                  <a:pt x="485" y="560"/>
                </a:cubicBezTo>
                <a:cubicBezTo>
                  <a:pt x="485" y="561"/>
                  <a:pt x="484" y="562"/>
                  <a:pt x="484" y="562"/>
                </a:cubicBezTo>
                <a:cubicBezTo>
                  <a:pt x="484" y="562"/>
                  <a:pt x="484" y="562"/>
                  <a:pt x="484" y="562"/>
                </a:cubicBezTo>
                <a:cubicBezTo>
                  <a:pt x="483" y="562"/>
                  <a:pt x="483" y="562"/>
                  <a:pt x="483" y="562"/>
                </a:cubicBezTo>
                <a:close/>
                <a:moveTo>
                  <a:pt x="131" y="554"/>
                </a:moveTo>
                <a:cubicBezTo>
                  <a:pt x="130" y="553"/>
                  <a:pt x="131" y="552"/>
                  <a:pt x="132" y="552"/>
                </a:cubicBezTo>
                <a:cubicBezTo>
                  <a:pt x="132" y="552"/>
                  <a:pt x="132" y="552"/>
                  <a:pt x="132" y="552"/>
                </a:cubicBezTo>
                <a:cubicBezTo>
                  <a:pt x="133" y="551"/>
                  <a:pt x="134" y="552"/>
                  <a:pt x="134" y="553"/>
                </a:cubicBezTo>
                <a:cubicBezTo>
                  <a:pt x="134" y="553"/>
                  <a:pt x="134" y="553"/>
                  <a:pt x="134" y="553"/>
                </a:cubicBezTo>
                <a:cubicBezTo>
                  <a:pt x="135" y="554"/>
                  <a:pt x="134" y="555"/>
                  <a:pt x="133" y="555"/>
                </a:cubicBezTo>
                <a:cubicBezTo>
                  <a:pt x="133" y="555"/>
                  <a:pt x="133" y="555"/>
                  <a:pt x="133" y="555"/>
                </a:cubicBezTo>
                <a:cubicBezTo>
                  <a:pt x="133" y="556"/>
                  <a:pt x="133" y="556"/>
                  <a:pt x="132" y="556"/>
                </a:cubicBezTo>
                <a:cubicBezTo>
                  <a:pt x="132" y="556"/>
                  <a:pt x="132" y="556"/>
                  <a:pt x="132" y="556"/>
                </a:cubicBezTo>
                <a:cubicBezTo>
                  <a:pt x="132" y="556"/>
                  <a:pt x="131" y="555"/>
                  <a:pt x="131" y="554"/>
                </a:cubicBezTo>
                <a:close/>
                <a:moveTo>
                  <a:pt x="487" y="550"/>
                </a:moveTo>
                <a:cubicBezTo>
                  <a:pt x="486" y="550"/>
                  <a:pt x="485" y="549"/>
                  <a:pt x="486" y="548"/>
                </a:cubicBezTo>
                <a:cubicBezTo>
                  <a:pt x="486" y="548"/>
                  <a:pt x="486" y="548"/>
                  <a:pt x="486" y="548"/>
                </a:cubicBezTo>
                <a:cubicBezTo>
                  <a:pt x="486" y="547"/>
                  <a:pt x="487" y="546"/>
                  <a:pt x="488" y="546"/>
                </a:cubicBezTo>
                <a:cubicBezTo>
                  <a:pt x="488" y="546"/>
                  <a:pt x="488" y="546"/>
                  <a:pt x="488" y="546"/>
                </a:cubicBezTo>
                <a:cubicBezTo>
                  <a:pt x="489" y="547"/>
                  <a:pt x="490" y="548"/>
                  <a:pt x="489" y="549"/>
                </a:cubicBezTo>
                <a:cubicBezTo>
                  <a:pt x="489" y="549"/>
                  <a:pt x="489" y="549"/>
                  <a:pt x="489" y="549"/>
                </a:cubicBezTo>
                <a:cubicBezTo>
                  <a:pt x="489" y="550"/>
                  <a:pt x="488" y="550"/>
                  <a:pt x="488" y="550"/>
                </a:cubicBezTo>
                <a:cubicBezTo>
                  <a:pt x="488" y="550"/>
                  <a:pt x="488" y="550"/>
                  <a:pt x="488" y="550"/>
                </a:cubicBezTo>
                <a:cubicBezTo>
                  <a:pt x="487" y="550"/>
                  <a:pt x="487" y="550"/>
                  <a:pt x="487" y="550"/>
                </a:cubicBezTo>
                <a:close/>
                <a:moveTo>
                  <a:pt x="127" y="543"/>
                </a:moveTo>
                <a:cubicBezTo>
                  <a:pt x="126" y="542"/>
                  <a:pt x="127" y="541"/>
                  <a:pt x="128" y="540"/>
                </a:cubicBezTo>
                <a:cubicBezTo>
                  <a:pt x="128" y="540"/>
                  <a:pt x="128" y="540"/>
                  <a:pt x="128" y="540"/>
                </a:cubicBezTo>
                <a:cubicBezTo>
                  <a:pt x="129" y="540"/>
                  <a:pt x="130" y="541"/>
                  <a:pt x="130" y="542"/>
                </a:cubicBezTo>
                <a:cubicBezTo>
                  <a:pt x="130" y="542"/>
                  <a:pt x="130" y="542"/>
                  <a:pt x="130" y="542"/>
                </a:cubicBezTo>
                <a:cubicBezTo>
                  <a:pt x="131" y="543"/>
                  <a:pt x="130" y="544"/>
                  <a:pt x="129" y="544"/>
                </a:cubicBezTo>
                <a:cubicBezTo>
                  <a:pt x="129" y="544"/>
                  <a:pt x="129" y="544"/>
                  <a:pt x="129" y="544"/>
                </a:cubicBezTo>
                <a:cubicBezTo>
                  <a:pt x="129" y="544"/>
                  <a:pt x="129" y="544"/>
                  <a:pt x="128" y="544"/>
                </a:cubicBezTo>
                <a:cubicBezTo>
                  <a:pt x="128" y="544"/>
                  <a:pt x="128" y="544"/>
                  <a:pt x="128" y="544"/>
                </a:cubicBezTo>
                <a:cubicBezTo>
                  <a:pt x="128" y="544"/>
                  <a:pt x="127" y="544"/>
                  <a:pt x="127" y="543"/>
                </a:cubicBezTo>
                <a:close/>
                <a:moveTo>
                  <a:pt x="491" y="539"/>
                </a:moveTo>
                <a:cubicBezTo>
                  <a:pt x="490" y="539"/>
                  <a:pt x="489" y="537"/>
                  <a:pt x="490" y="536"/>
                </a:cubicBezTo>
                <a:cubicBezTo>
                  <a:pt x="490" y="536"/>
                  <a:pt x="490" y="536"/>
                  <a:pt x="490" y="536"/>
                </a:cubicBezTo>
                <a:cubicBezTo>
                  <a:pt x="490" y="535"/>
                  <a:pt x="491" y="535"/>
                  <a:pt x="492" y="535"/>
                </a:cubicBezTo>
                <a:cubicBezTo>
                  <a:pt x="492" y="535"/>
                  <a:pt x="492" y="535"/>
                  <a:pt x="492" y="535"/>
                </a:cubicBezTo>
                <a:cubicBezTo>
                  <a:pt x="493" y="536"/>
                  <a:pt x="494" y="537"/>
                  <a:pt x="493" y="538"/>
                </a:cubicBezTo>
                <a:cubicBezTo>
                  <a:pt x="493" y="538"/>
                  <a:pt x="493" y="538"/>
                  <a:pt x="493" y="538"/>
                </a:cubicBezTo>
                <a:cubicBezTo>
                  <a:pt x="493" y="539"/>
                  <a:pt x="492" y="539"/>
                  <a:pt x="492" y="539"/>
                </a:cubicBezTo>
                <a:cubicBezTo>
                  <a:pt x="492" y="539"/>
                  <a:pt x="492" y="539"/>
                  <a:pt x="492" y="539"/>
                </a:cubicBezTo>
                <a:cubicBezTo>
                  <a:pt x="491" y="539"/>
                  <a:pt x="491" y="539"/>
                  <a:pt x="491" y="539"/>
                </a:cubicBezTo>
                <a:close/>
                <a:moveTo>
                  <a:pt x="122" y="532"/>
                </a:moveTo>
                <a:cubicBezTo>
                  <a:pt x="122" y="531"/>
                  <a:pt x="123" y="529"/>
                  <a:pt x="124" y="529"/>
                </a:cubicBezTo>
                <a:cubicBezTo>
                  <a:pt x="124" y="529"/>
                  <a:pt x="124" y="529"/>
                  <a:pt x="124" y="529"/>
                </a:cubicBezTo>
                <a:cubicBezTo>
                  <a:pt x="125" y="529"/>
                  <a:pt x="126" y="529"/>
                  <a:pt x="126" y="530"/>
                </a:cubicBezTo>
                <a:cubicBezTo>
                  <a:pt x="126" y="530"/>
                  <a:pt x="126" y="530"/>
                  <a:pt x="126" y="530"/>
                </a:cubicBezTo>
                <a:cubicBezTo>
                  <a:pt x="127" y="531"/>
                  <a:pt x="126" y="532"/>
                  <a:pt x="125" y="533"/>
                </a:cubicBezTo>
                <a:cubicBezTo>
                  <a:pt x="125" y="533"/>
                  <a:pt x="125" y="533"/>
                  <a:pt x="125" y="533"/>
                </a:cubicBezTo>
                <a:cubicBezTo>
                  <a:pt x="125" y="533"/>
                  <a:pt x="125" y="533"/>
                  <a:pt x="124" y="533"/>
                </a:cubicBezTo>
                <a:cubicBezTo>
                  <a:pt x="124" y="533"/>
                  <a:pt x="124" y="533"/>
                  <a:pt x="124" y="533"/>
                </a:cubicBezTo>
                <a:cubicBezTo>
                  <a:pt x="124" y="533"/>
                  <a:pt x="123" y="532"/>
                  <a:pt x="122" y="532"/>
                </a:cubicBezTo>
                <a:close/>
                <a:moveTo>
                  <a:pt x="495" y="528"/>
                </a:moveTo>
                <a:cubicBezTo>
                  <a:pt x="494" y="527"/>
                  <a:pt x="493" y="526"/>
                  <a:pt x="494" y="525"/>
                </a:cubicBezTo>
                <a:cubicBezTo>
                  <a:pt x="494" y="525"/>
                  <a:pt x="494" y="525"/>
                  <a:pt x="494" y="525"/>
                </a:cubicBezTo>
                <a:cubicBezTo>
                  <a:pt x="494" y="524"/>
                  <a:pt x="495" y="523"/>
                  <a:pt x="496" y="524"/>
                </a:cubicBezTo>
                <a:cubicBezTo>
                  <a:pt x="496" y="524"/>
                  <a:pt x="496" y="524"/>
                  <a:pt x="496" y="524"/>
                </a:cubicBezTo>
                <a:cubicBezTo>
                  <a:pt x="497" y="524"/>
                  <a:pt x="498" y="525"/>
                  <a:pt x="498" y="526"/>
                </a:cubicBezTo>
                <a:cubicBezTo>
                  <a:pt x="498" y="526"/>
                  <a:pt x="498" y="526"/>
                  <a:pt x="498" y="526"/>
                </a:cubicBezTo>
                <a:cubicBezTo>
                  <a:pt x="497" y="527"/>
                  <a:pt x="496" y="528"/>
                  <a:pt x="496" y="528"/>
                </a:cubicBezTo>
                <a:cubicBezTo>
                  <a:pt x="496" y="528"/>
                  <a:pt x="496" y="528"/>
                  <a:pt x="496" y="528"/>
                </a:cubicBezTo>
                <a:cubicBezTo>
                  <a:pt x="495" y="528"/>
                  <a:pt x="495" y="528"/>
                  <a:pt x="495" y="528"/>
                </a:cubicBezTo>
                <a:close/>
                <a:moveTo>
                  <a:pt x="118" y="520"/>
                </a:moveTo>
                <a:cubicBezTo>
                  <a:pt x="118" y="519"/>
                  <a:pt x="119" y="518"/>
                  <a:pt x="120" y="518"/>
                </a:cubicBezTo>
                <a:cubicBezTo>
                  <a:pt x="120" y="518"/>
                  <a:pt x="120" y="518"/>
                  <a:pt x="120" y="518"/>
                </a:cubicBezTo>
                <a:cubicBezTo>
                  <a:pt x="121" y="517"/>
                  <a:pt x="122" y="518"/>
                  <a:pt x="122" y="519"/>
                </a:cubicBezTo>
                <a:cubicBezTo>
                  <a:pt x="122" y="519"/>
                  <a:pt x="122" y="519"/>
                  <a:pt x="122" y="519"/>
                </a:cubicBezTo>
                <a:cubicBezTo>
                  <a:pt x="123" y="520"/>
                  <a:pt x="122" y="521"/>
                  <a:pt x="121" y="522"/>
                </a:cubicBezTo>
                <a:cubicBezTo>
                  <a:pt x="121" y="522"/>
                  <a:pt x="121" y="522"/>
                  <a:pt x="121" y="522"/>
                </a:cubicBezTo>
                <a:cubicBezTo>
                  <a:pt x="121" y="522"/>
                  <a:pt x="121" y="522"/>
                  <a:pt x="120" y="522"/>
                </a:cubicBezTo>
                <a:cubicBezTo>
                  <a:pt x="120" y="522"/>
                  <a:pt x="120" y="522"/>
                  <a:pt x="120" y="522"/>
                </a:cubicBezTo>
                <a:cubicBezTo>
                  <a:pt x="119" y="522"/>
                  <a:pt x="119" y="521"/>
                  <a:pt x="118" y="520"/>
                </a:cubicBezTo>
                <a:close/>
                <a:moveTo>
                  <a:pt x="499" y="516"/>
                </a:moveTo>
                <a:cubicBezTo>
                  <a:pt x="498" y="516"/>
                  <a:pt x="497" y="515"/>
                  <a:pt x="498" y="514"/>
                </a:cubicBezTo>
                <a:cubicBezTo>
                  <a:pt x="498" y="514"/>
                  <a:pt x="498" y="514"/>
                  <a:pt x="498" y="514"/>
                </a:cubicBezTo>
                <a:cubicBezTo>
                  <a:pt x="498" y="513"/>
                  <a:pt x="499" y="512"/>
                  <a:pt x="500" y="513"/>
                </a:cubicBezTo>
                <a:cubicBezTo>
                  <a:pt x="500" y="513"/>
                  <a:pt x="500" y="513"/>
                  <a:pt x="500" y="513"/>
                </a:cubicBezTo>
                <a:cubicBezTo>
                  <a:pt x="501" y="513"/>
                  <a:pt x="502" y="514"/>
                  <a:pt x="502" y="515"/>
                </a:cubicBezTo>
                <a:cubicBezTo>
                  <a:pt x="502" y="515"/>
                  <a:pt x="502" y="515"/>
                  <a:pt x="502" y="515"/>
                </a:cubicBezTo>
                <a:cubicBezTo>
                  <a:pt x="501" y="516"/>
                  <a:pt x="501" y="516"/>
                  <a:pt x="500" y="516"/>
                </a:cubicBezTo>
                <a:cubicBezTo>
                  <a:pt x="500" y="516"/>
                  <a:pt x="500" y="516"/>
                  <a:pt x="500" y="516"/>
                </a:cubicBezTo>
                <a:cubicBezTo>
                  <a:pt x="499" y="516"/>
                  <a:pt x="499" y="516"/>
                  <a:pt x="499" y="516"/>
                </a:cubicBezTo>
                <a:close/>
                <a:moveTo>
                  <a:pt x="114" y="509"/>
                </a:moveTo>
                <a:cubicBezTo>
                  <a:pt x="114" y="508"/>
                  <a:pt x="115" y="507"/>
                  <a:pt x="116" y="506"/>
                </a:cubicBezTo>
                <a:cubicBezTo>
                  <a:pt x="116" y="506"/>
                  <a:pt x="116" y="506"/>
                  <a:pt x="116" y="506"/>
                </a:cubicBezTo>
                <a:cubicBezTo>
                  <a:pt x="117" y="506"/>
                  <a:pt x="118" y="507"/>
                  <a:pt x="118" y="508"/>
                </a:cubicBezTo>
                <a:cubicBezTo>
                  <a:pt x="118" y="508"/>
                  <a:pt x="118" y="508"/>
                  <a:pt x="118" y="508"/>
                </a:cubicBezTo>
                <a:cubicBezTo>
                  <a:pt x="118" y="509"/>
                  <a:pt x="118" y="510"/>
                  <a:pt x="117" y="510"/>
                </a:cubicBezTo>
                <a:cubicBezTo>
                  <a:pt x="117" y="510"/>
                  <a:pt x="117" y="510"/>
                  <a:pt x="117" y="510"/>
                </a:cubicBezTo>
                <a:cubicBezTo>
                  <a:pt x="117" y="510"/>
                  <a:pt x="116" y="510"/>
                  <a:pt x="116" y="510"/>
                </a:cubicBezTo>
                <a:cubicBezTo>
                  <a:pt x="116" y="510"/>
                  <a:pt x="116" y="510"/>
                  <a:pt x="116" y="510"/>
                </a:cubicBezTo>
                <a:cubicBezTo>
                  <a:pt x="115" y="510"/>
                  <a:pt x="115" y="510"/>
                  <a:pt x="114" y="509"/>
                </a:cubicBezTo>
                <a:close/>
                <a:moveTo>
                  <a:pt x="503" y="505"/>
                </a:moveTo>
                <a:cubicBezTo>
                  <a:pt x="502" y="505"/>
                  <a:pt x="502" y="504"/>
                  <a:pt x="502" y="502"/>
                </a:cubicBezTo>
                <a:cubicBezTo>
                  <a:pt x="502" y="502"/>
                  <a:pt x="502" y="502"/>
                  <a:pt x="502" y="502"/>
                </a:cubicBezTo>
                <a:cubicBezTo>
                  <a:pt x="502" y="501"/>
                  <a:pt x="503" y="501"/>
                  <a:pt x="504" y="501"/>
                </a:cubicBezTo>
                <a:cubicBezTo>
                  <a:pt x="504" y="501"/>
                  <a:pt x="504" y="501"/>
                  <a:pt x="504" y="501"/>
                </a:cubicBezTo>
                <a:cubicBezTo>
                  <a:pt x="505" y="502"/>
                  <a:pt x="506" y="503"/>
                  <a:pt x="506" y="504"/>
                </a:cubicBezTo>
                <a:cubicBezTo>
                  <a:pt x="506" y="504"/>
                  <a:pt x="506" y="504"/>
                  <a:pt x="506" y="504"/>
                </a:cubicBezTo>
                <a:cubicBezTo>
                  <a:pt x="505" y="505"/>
                  <a:pt x="505" y="505"/>
                  <a:pt x="504" y="505"/>
                </a:cubicBezTo>
                <a:cubicBezTo>
                  <a:pt x="504" y="505"/>
                  <a:pt x="504" y="505"/>
                  <a:pt x="504" y="505"/>
                </a:cubicBezTo>
                <a:cubicBezTo>
                  <a:pt x="504" y="505"/>
                  <a:pt x="503" y="505"/>
                  <a:pt x="503" y="505"/>
                </a:cubicBezTo>
                <a:close/>
                <a:moveTo>
                  <a:pt x="110" y="498"/>
                </a:moveTo>
                <a:cubicBezTo>
                  <a:pt x="110" y="497"/>
                  <a:pt x="110" y="496"/>
                  <a:pt x="112" y="495"/>
                </a:cubicBezTo>
                <a:cubicBezTo>
                  <a:pt x="112" y="495"/>
                  <a:pt x="112" y="495"/>
                  <a:pt x="112" y="495"/>
                </a:cubicBezTo>
                <a:cubicBezTo>
                  <a:pt x="113" y="495"/>
                  <a:pt x="114" y="495"/>
                  <a:pt x="114" y="496"/>
                </a:cubicBezTo>
                <a:cubicBezTo>
                  <a:pt x="114" y="496"/>
                  <a:pt x="114" y="496"/>
                  <a:pt x="114" y="496"/>
                </a:cubicBezTo>
                <a:cubicBezTo>
                  <a:pt x="114" y="497"/>
                  <a:pt x="114" y="499"/>
                  <a:pt x="113" y="499"/>
                </a:cubicBezTo>
                <a:cubicBezTo>
                  <a:pt x="113" y="499"/>
                  <a:pt x="113" y="499"/>
                  <a:pt x="113" y="499"/>
                </a:cubicBezTo>
                <a:cubicBezTo>
                  <a:pt x="113" y="499"/>
                  <a:pt x="112" y="499"/>
                  <a:pt x="112" y="499"/>
                </a:cubicBezTo>
                <a:cubicBezTo>
                  <a:pt x="112" y="499"/>
                  <a:pt x="112" y="499"/>
                  <a:pt x="112" y="499"/>
                </a:cubicBezTo>
                <a:cubicBezTo>
                  <a:pt x="111" y="499"/>
                  <a:pt x="111" y="499"/>
                  <a:pt x="110" y="498"/>
                </a:cubicBezTo>
                <a:close/>
                <a:moveTo>
                  <a:pt x="507" y="494"/>
                </a:moveTo>
                <a:cubicBezTo>
                  <a:pt x="506" y="493"/>
                  <a:pt x="506" y="492"/>
                  <a:pt x="506" y="491"/>
                </a:cubicBezTo>
                <a:cubicBezTo>
                  <a:pt x="506" y="491"/>
                  <a:pt x="506" y="491"/>
                  <a:pt x="506" y="491"/>
                </a:cubicBezTo>
                <a:cubicBezTo>
                  <a:pt x="506" y="490"/>
                  <a:pt x="507" y="490"/>
                  <a:pt x="508" y="490"/>
                </a:cubicBezTo>
                <a:cubicBezTo>
                  <a:pt x="508" y="490"/>
                  <a:pt x="508" y="490"/>
                  <a:pt x="508" y="490"/>
                </a:cubicBezTo>
                <a:cubicBezTo>
                  <a:pt x="510" y="490"/>
                  <a:pt x="510" y="492"/>
                  <a:pt x="510" y="493"/>
                </a:cubicBezTo>
                <a:cubicBezTo>
                  <a:pt x="510" y="493"/>
                  <a:pt x="510" y="493"/>
                  <a:pt x="510" y="493"/>
                </a:cubicBezTo>
                <a:cubicBezTo>
                  <a:pt x="509" y="493"/>
                  <a:pt x="509" y="494"/>
                  <a:pt x="508" y="494"/>
                </a:cubicBezTo>
                <a:cubicBezTo>
                  <a:pt x="508" y="494"/>
                  <a:pt x="508" y="494"/>
                  <a:pt x="508" y="494"/>
                </a:cubicBezTo>
                <a:cubicBezTo>
                  <a:pt x="508" y="494"/>
                  <a:pt x="507" y="494"/>
                  <a:pt x="507" y="494"/>
                </a:cubicBezTo>
                <a:close/>
                <a:moveTo>
                  <a:pt x="106" y="486"/>
                </a:moveTo>
                <a:cubicBezTo>
                  <a:pt x="106" y="485"/>
                  <a:pt x="106" y="484"/>
                  <a:pt x="107" y="484"/>
                </a:cubicBezTo>
                <a:cubicBezTo>
                  <a:pt x="107" y="484"/>
                  <a:pt x="107" y="484"/>
                  <a:pt x="107" y="484"/>
                </a:cubicBezTo>
                <a:cubicBezTo>
                  <a:pt x="109" y="484"/>
                  <a:pt x="110" y="484"/>
                  <a:pt x="110" y="485"/>
                </a:cubicBezTo>
                <a:cubicBezTo>
                  <a:pt x="110" y="485"/>
                  <a:pt x="110" y="485"/>
                  <a:pt x="110" y="485"/>
                </a:cubicBezTo>
                <a:cubicBezTo>
                  <a:pt x="110" y="486"/>
                  <a:pt x="110" y="487"/>
                  <a:pt x="109" y="488"/>
                </a:cubicBezTo>
                <a:cubicBezTo>
                  <a:pt x="109" y="488"/>
                  <a:pt x="109" y="488"/>
                  <a:pt x="109" y="488"/>
                </a:cubicBezTo>
                <a:cubicBezTo>
                  <a:pt x="109" y="488"/>
                  <a:pt x="108" y="488"/>
                  <a:pt x="108" y="488"/>
                </a:cubicBezTo>
                <a:cubicBezTo>
                  <a:pt x="108" y="488"/>
                  <a:pt x="108" y="488"/>
                  <a:pt x="108" y="488"/>
                </a:cubicBezTo>
                <a:cubicBezTo>
                  <a:pt x="107" y="488"/>
                  <a:pt x="107" y="487"/>
                  <a:pt x="106" y="486"/>
                </a:cubicBezTo>
                <a:close/>
                <a:moveTo>
                  <a:pt x="511" y="482"/>
                </a:moveTo>
                <a:cubicBezTo>
                  <a:pt x="510" y="482"/>
                  <a:pt x="510" y="481"/>
                  <a:pt x="510" y="480"/>
                </a:cubicBezTo>
                <a:cubicBezTo>
                  <a:pt x="510" y="480"/>
                  <a:pt x="510" y="480"/>
                  <a:pt x="510" y="480"/>
                </a:cubicBezTo>
                <a:cubicBezTo>
                  <a:pt x="510" y="479"/>
                  <a:pt x="512" y="478"/>
                  <a:pt x="513" y="479"/>
                </a:cubicBezTo>
                <a:cubicBezTo>
                  <a:pt x="513" y="479"/>
                  <a:pt x="513" y="479"/>
                  <a:pt x="513" y="479"/>
                </a:cubicBezTo>
                <a:cubicBezTo>
                  <a:pt x="514" y="479"/>
                  <a:pt x="514" y="480"/>
                  <a:pt x="514" y="481"/>
                </a:cubicBezTo>
                <a:cubicBezTo>
                  <a:pt x="514" y="481"/>
                  <a:pt x="514" y="481"/>
                  <a:pt x="514" y="481"/>
                </a:cubicBezTo>
                <a:cubicBezTo>
                  <a:pt x="513" y="482"/>
                  <a:pt x="513" y="483"/>
                  <a:pt x="512" y="483"/>
                </a:cubicBezTo>
                <a:cubicBezTo>
                  <a:pt x="512" y="483"/>
                  <a:pt x="512" y="483"/>
                  <a:pt x="512" y="483"/>
                </a:cubicBezTo>
                <a:cubicBezTo>
                  <a:pt x="512" y="483"/>
                  <a:pt x="511" y="483"/>
                  <a:pt x="511" y="482"/>
                </a:cubicBezTo>
                <a:close/>
                <a:moveTo>
                  <a:pt x="102" y="475"/>
                </a:moveTo>
                <a:cubicBezTo>
                  <a:pt x="102" y="474"/>
                  <a:pt x="102" y="473"/>
                  <a:pt x="103" y="473"/>
                </a:cubicBezTo>
                <a:cubicBezTo>
                  <a:pt x="103" y="473"/>
                  <a:pt x="103" y="473"/>
                  <a:pt x="103" y="473"/>
                </a:cubicBezTo>
                <a:cubicBezTo>
                  <a:pt x="104" y="472"/>
                  <a:pt x="106" y="473"/>
                  <a:pt x="106" y="474"/>
                </a:cubicBezTo>
                <a:cubicBezTo>
                  <a:pt x="106" y="474"/>
                  <a:pt x="106" y="474"/>
                  <a:pt x="106" y="474"/>
                </a:cubicBezTo>
                <a:cubicBezTo>
                  <a:pt x="106" y="475"/>
                  <a:pt x="106" y="476"/>
                  <a:pt x="105" y="476"/>
                </a:cubicBezTo>
                <a:cubicBezTo>
                  <a:pt x="105" y="476"/>
                  <a:pt x="105" y="476"/>
                  <a:pt x="105" y="476"/>
                </a:cubicBezTo>
                <a:cubicBezTo>
                  <a:pt x="105" y="476"/>
                  <a:pt x="104" y="476"/>
                  <a:pt x="104" y="476"/>
                </a:cubicBezTo>
                <a:cubicBezTo>
                  <a:pt x="104" y="476"/>
                  <a:pt x="104" y="476"/>
                  <a:pt x="104" y="476"/>
                </a:cubicBezTo>
                <a:cubicBezTo>
                  <a:pt x="103" y="476"/>
                  <a:pt x="103" y="476"/>
                  <a:pt x="102" y="475"/>
                </a:cubicBezTo>
                <a:close/>
                <a:moveTo>
                  <a:pt x="515" y="471"/>
                </a:moveTo>
                <a:cubicBezTo>
                  <a:pt x="514" y="471"/>
                  <a:pt x="514" y="470"/>
                  <a:pt x="514" y="469"/>
                </a:cubicBezTo>
                <a:cubicBezTo>
                  <a:pt x="514" y="469"/>
                  <a:pt x="514" y="469"/>
                  <a:pt x="514" y="469"/>
                </a:cubicBezTo>
                <a:cubicBezTo>
                  <a:pt x="514" y="468"/>
                  <a:pt x="516" y="467"/>
                  <a:pt x="517" y="467"/>
                </a:cubicBezTo>
                <a:cubicBezTo>
                  <a:pt x="517" y="467"/>
                  <a:pt x="517" y="467"/>
                  <a:pt x="517" y="467"/>
                </a:cubicBezTo>
                <a:cubicBezTo>
                  <a:pt x="518" y="468"/>
                  <a:pt x="518" y="469"/>
                  <a:pt x="518" y="470"/>
                </a:cubicBezTo>
                <a:cubicBezTo>
                  <a:pt x="518" y="470"/>
                  <a:pt x="518" y="470"/>
                  <a:pt x="518" y="470"/>
                </a:cubicBezTo>
                <a:cubicBezTo>
                  <a:pt x="518" y="471"/>
                  <a:pt x="517" y="471"/>
                  <a:pt x="516" y="471"/>
                </a:cubicBezTo>
                <a:cubicBezTo>
                  <a:pt x="516" y="471"/>
                  <a:pt x="516" y="471"/>
                  <a:pt x="516" y="471"/>
                </a:cubicBezTo>
                <a:cubicBezTo>
                  <a:pt x="516" y="471"/>
                  <a:pt x="515" y="471"/>
                  <a:pt x="515" y="471"/>
                </a:cubicBezTo>
                <a:close/>
                <a:moveTo>
                  <a:pt x="98" y="464"/>
                </a:moveTo>
                <a:cubicBezTo>
                  <a:pt x="98" y="463"/>
                  <a:pt x="98" y="462"/>
                  <a:pt x="99" y="461"/>
                </a:cubicBezTo>
                <a:cubicBezTo>
                  <a:pt x="99" y="461"/>
                  <a:pt x="99" y="461"/>
                  <a:pt x="99" y="461"/>
                </a:cubicBezTo>
                <a:cubicBezTo>
                  <a:pt x="100" y="461"/>
                  <a:pt x="102" y="461"/>
                  <a:pt x="102" y="463"/>
                </a:cubicBezTo>
                <a:cubicBezTo>
                  <a:pt x="102" y="463"/>
                  <a:pt x="102" y="463"/>
                  <a:pt x="102" y="463"/>
                </a:cubicBezTo>
                <a:cubicBezTo>
                  <a:pt x="102" y="464"/>
                  <a:pt x="102" y="465"/>
                  <a:pt x="101" y="465"/>
                </a:cubicBezTo>
                <a:cubicBezTo>
                  <a:pt x="101" y="465"/>
                  <a:pt x="101" y="465"/>
                  <a:pt x="101" y="465"/>
                </a:cubicBezTo>
                <a:cubicBezTo>
                  <a:pt x="100" y="465"/>
                  <a:pt x="100" y="465"/>
                  <a:pt x="100" y="465"/>
                </a:cubicBezTo>
                <a:cubicBezTo>
                  <a:pt x="100" y="465"/>
                  <a:pt x="100" y="465"/>
                  <a:pt x="100" y="465"/>
                </a:cubicBezTo>
                <a:cubicBezTo>
                  <a:pt x="99" y="465"/>
                  <a:pt x="98" y="465"/>
                  <a:pt x="98" y="464"/>
                </a:cubicBezTo>
                <a:close/>
                <a:moveTo>
                  <a:pt x="519" y="460"/>
                </a:moveTo>
                <a:cubicBezTo>
                  <a:pt x="518" y="459"/>
                  <a:pt x="518" y="458"/>
                  <a:pt x="518" y="457"/>
                </a:cubicBezTo>
                <a:cubicBezTo>
                  <a:pt x="518" y="457"/>
                  <a:pt x="518" y="457"/>
                  <a:pt x="518" y="457"/>
                </a:cubicBezTo>
                <a:cubicBezTo>
                  <a:pt x="518" y="456"/>
                  <a:pt x="520" y="456"/>
                  <a:pt x="521" y="456"/>
                </a:cubicBezTo>
                <a:cubicBezTo>
                  <a:pt x="521" y="456"/>
                  <a:pt x="521" y="456"/>
                  <a:pt x="521" y="456"/>
                </a:cubicBezTo>
                <a:cubicBezTo>
                  <a:pt x="522" y="456"/>
                  <a:pt x="522" y="458"/>
                  <a:pt x="522" y="459"/>
                </a:cubicBezTo>
                <a:cubicBezTo>
                  <a:pt x="522" y="459"/>
                  <a:pt x="522" y="459"/>
                  <a:pt x="522" y="459"/>
                </a:cubicBezTo>
                <a:cubicBezTo>
                  <a:pt x="522" y="459"/>
                  <a:pt x="521" y="460"/>
                  <a:pt x="520" y="460"/>
                </a:cubicBezTo>
                <a:cubicBezTo>
                  <a:pt x="520" y="460"/>
                  <a:pt x="520" y="460"/>
                  <a:pt x="520" y="460"/>
                </a:cubicBezTo>
                <a:cubicBezTo>
                  <a:pt x="520" y="460"/>
                  <a:pt x="520" y="460"/>
                  <a:pt x="519" y="460"/>
                </a:cubicBezTo>
                <a:close/>
                <a:moveTo>
                  <a:pt x="94" y="453"/>
                </a:moveTo>
                <a:cubicBezTo>
                  <a:pt x="94" y="452"/>
                  <a:pt x="94" y="450"/>
                  <a:pt x="95" y="450"/>
                </a:cubicBezTo>
                <a:cubicBezTo>
                  <a:pt x="95" y="450"/>
                  <a:pt x="95" y="450"/>
                  <a:pt x="95" y="450"/>
                </a:cubicBezTo>
                <a:cubicBezTo>
                  <a:pt x="96" y="450"/>
                  <a:pt x="97" y="450"/>
                  <a:pt x="98" y="451"/>
                </a:cubicBezTo>
                <a:cubicBezTo>
                  <a:pt x="98" y="451"/>
                  <a:pt x="98" y="451"/>
                  <a:pt x="98" y="451"/>
                </a:cubicBezTo>
                <a:cubicBezTo>
                  <a:pt x="98" y="452"/>
                  <a:pt x="98" y="453"/>
                  <a:pt x="97" y="454"/>
                </a:cubicBezTo>
                <a:cubicBezTo>
                  <a:pt x="97" y="454"/>
                  <a:pt x="97" y="454"/>
                  <a:pt x="97" y="454"/>
                </a:cubicBezTo>
                <a:cubicBezTo>
                  <a:pt x="96" y="454"/>
                  <a:pt x="96" y="454"/>
                  <a:pt x="96" y="454"/>
                </a:cubicBezTo>
                <a:cubicBezTo>
                  <a:pt x="96" y="454"/>
                  <a:pt x="96" y="454"/>
                  <a:pt x="96" y="454"/>
                </a:cubicBezTo>
                <a:cubicBezTo>
                  <a:pt x="95" y="454"/>
                  <a:pt x="94" y="453"/>
                  <a:pt x="94" y="453"/>
                </a:cubicBezTo>
                <a:close/>
                <a:moveTo>
                  <a:pt x="523" y="449"/>
                </a:moveTo>
                <a:cubicBezTo>
                  <a:pt x="522" y="448"/>
                  <a:pt x="522" y="447"/>
                  <a:pt x="522" y="446"/>
                </a:cubicBezTo>
                <a:cubicBezTo>
                  <a:pt x="522" y="446"/>
                  <a:pt x="522" y="446"/>
                  <a:pt x="522" y="446"/>
                </a:cubicBezTo>
                <a:cubicBezTo>
                  <a:pt x="523" y="445"/>
                  <a:pt x="524" y="444"/>
                  <a:pt x="525" y="445"/>
                </a:cubicBezTo>
                <a:cubicBezTo>
                  <a:pt x="525" y="445"/>
                  <a:pt x="525" y="445"/>
                  <a:pt x="525" y="445"/>
                </a:cubicBezTo>
                <a:cubicBezTo>
                  <a:pt x="526" y="445"/>
                  <a:pt x="526" y="446"/>
                  <a:pt x="526" y="447"/>
                </a:cubicBezTo>
                <a:cubicBezTo>
                  <a:pt x="526" y="447"/>
                  <a:pt x="526" y="447"/>
                  <a:pt x="526" y="447"/>
                </a:cubicBezTo>
                <a:cubicBezTo>
                  <a:pt x="526" y="448"/>
                  <a:pt x="525" y="449"/>
                  <a:pt x="524" y="449"/>
                </a:cubicBezTo>
                <a:cubicBezTo>
                  <a:pt x="524" y="449"/>
                  <a:pt x="524" y="449"/>
                  <a:pt x="524" y="449"/>
                </a:cubicBezTo>
                <a:cubicBezTo>
                  <a:pt x="524" y="449"/>
                  <a:pt x="524" y="449"/>
                  <a:pt x="523" y="449"/>
                </a:cubicBezTo>
                <a:close/>
                <a:moveTo>
                  <a:pt x="90" y="441"/>
                </a:moveTo>
                <a:cubicBezTo>
                  <a:pt x="90" y="440"/>
                  <a:pt x="90" y="439"/>
                  <a:pt x="91" y="439"/>
                </a:cubicBezTo>
                <a:cubicBezTo>
                  <a:pt x="91" y="439"/>
                  <a:pt x="91" y="439"/>
                  <a:pt x="91" y="439"/>
                </a:cubicBezTo>
                <a:cubicBezTo>
                  <a:pt x="92" y="438"/>
                  <a:pt x="93" y="439"/>
                  <a:pt x="94" y="440"/>
                </a:cubicBezTo>
                <a:cubicBezTo>
                  <a:pt x="94" y="440"/>
                  <a:pt x="94" y="440"/>
                  <a:pt x="94" y="440"/>
                </a:cubicBezTo>
                <a:cubicBezTo>
                  <a:pt x="94" y="441"/>
                  <a:pt x="94" y="442"/>
                  <a:pt x="93" y="442"/>
                </a:cubicBezTo>
                <a:cubicBezTo>
                  <a:pt x="93" y="442"/>
                  <a:pt x="93" y="442"/>
                  <a:pt x="93" y="442"/>
                </a:cubicBezTo>
                <a:cubicBezTo>
                  <a:pt x="92" y="443"/>
                  <a:pt x="92" y="443"/>
                  <a:pt x="92" y="443"/>
                </a:cubicBezTo>
                <a:cubicBezTo>
                  <a:pt x="92" y="443"/>
                  <a:pt x="92" y="443"/>
                  <a:pt x="92" y="443"/>
                </a:cubicBezTo>
                <a:cubicBezTo>
                  <a:pt x="91" y="443"/>
                  <a:pt x="90" y="442"/>
                  <a:pt x="90" y="441"/>
                </a:cubicBezTo>
                <a:close/>
                <a:moveTo>
                  <a:pt x="527" y="437"/>
                </a:moveTo>
                <a:cubicBezTo>
                  <a:pt x="526" y="437"/>
                  <a:pt x="526" y="436"/>
                  <a:pt x="526" y="435"/>
                </a:cubicBezTo>
                <a:cubicBezTo>
                  <a:pt x="526" y="435"/>
                  <a:pt x="526" y="435"/>
                  <a:pt x="526" y="435"/>
                </a:cubicBezTo>
                <a:cubicBezTo>
                  <a:pt x="527" y="434"/>
                  <a:pt x="528" y="433"/>
                  <a:pt x="529" y="434"/>
                </a:cubicBezTo>
                <a:cubicBezTo>
                  <a:pt x="529" y="434"/>
                  <a:pt x="529" y="434"/>
                  <a:pt x="529" y="434"/>
                </a:cubicBezTo>
                <a:cubicBezTo>
                  <a:pt x="530" y="434"/>
                  <a:pt x="530" y="435"/>
                  <a:pt x="530" y="436"/>
                </a:cubicBezTo>
                <a:cubicBezTo>
                  <a:pt x="530" y="436"/>
                  <a:pt x="530" y="436"/>
                  <a:pt x="530" y="436"/>
                </a:cubicBezTo>
                <a:cubicBezTo>
                  <a:pt x="530" y="437"/>
                  <a:pt x="529" y="437"/>
                  <a:pt x="528" y="437"/>
                </a:cubicBezTo>
                <a:cubicBezTo>
                  <a:pt x="528" y="437"/>
                  <a:pt x="528" y="437"/>
                  <a:pt x="528" y="437"/>
                </a:cubicBezTo>
                <a:cubicBezTo>
                  <a:pt x="528" y="437"/>
                  <a:pt x="528" y="437"/>
                  <a:pt x="527" y="437"/>
                </a:cubicBezTo>
                <a:close/>
                <a:moveTo>
                  <a:pt x="86" y="430"/>
                </a:moveTo>
                <a:cubicBezTo>
                  <a:pt x="86" y="429"/>
                  <a:pt x="86" y="428"/>
                  <a:pt x="87" y="427"/>
                </a:cubicBezTo>
                <a:cubicBezTo>
                  <a:pt x="87" y="427"/>
                  <a:pt x="87" y="427"/>
                  <a:pt x="87" y="427"/>
                </a:cubicBezTo>
                <a:cubicBezTo>
                  <a:pt x="88" y="427"/>
                  <a:pt x="89" y="428"/>
                  <a:pt x="90" y="429"/>
                </a:cubicBezTo>
                <a:cubicBezTo>
                  <a:pt x="90" y="429"/>
                  <a:pt x="90" y="429"/>
                  <a:pt x="90" y="429"/>
                </a:cubicBezTo>
                <a:cubicBezTo>
                  <a:pt x="90" y="430"/>
                  <a:pt x="90" y="431"/>
                  <a:pt x="89" y="431"/>
                </a:cubicBezTo>
                <a:cubicBezTo>
                  <a:pt x="89" y="431"/>
                  <a:pt x="89" y="431"/>
                  <a:pt x="89" y="431"/>
                </a:cubicBezTo>
                <a:cubicBezTo>
                  <a:pt x="88" y="431"/>
                  <a:pt x="88" y="431"/>
                  <a:pt x="88" y="431"/>
                </a:cubicBezTo>
                <a:cubicBezTo>
                  <a:pt x="88" y="431"/>
                  <a:pt x="88" y="431"/>
                  <a:pt x="88" y="431"/>
                </a:cubicBezTo>
                <a:cubicBezTo>
                  <a:pt x="87" y="431"/>
                  <a:pt x="86" y="431"/>
                  <a:pt x="86" y="430"/>
                </a:cubicBezTo>
                <a:close/>
                <a:moveTo>
                  <a:pt x="531" y="426"/>
                </a:moveTo>
                <a:cubicBezTo>
                  <a:pt x="530" y="426"/>
                  <a:pt x="530" y="424"/>
                  <a:pt x="530" y="423"/>
                </a:cubicBezTo>
                <a:cubicBezTo>
                  <a:pt x="530" y="423"/>
                  <a:pt x="530" y="423"/>
                  <a:pt x="530" y="423"/>
                </a:cubicBezTo>
                <a:cubicBezTo>
                  <a:pt x="531" y="422"/>
                  <a:pt x="532" y="422"/>
                  <a:pt x="533" y="422"/>
                </a:cubicBezTo>
                <a:cubicBezTo>
                  <a:pt x="533" y="422"/>
                  <a:pt x="533" y="422"/>
                  <a:pt x="533" y="422"/>
                </a:cubicBezTo>
                <a:cubicBezTo>
                  <a:pt x="534" y="423"/>
                  <a:pt x="534" y="424"/>
                  <a:pt x="534" y="425"/>
                </a:cubicBezTo>
                <a:cubicBezTo>
                  <a:pt x="534" y="425"/>
                  <a:pt x="534" y="425"/>
                  <a:pt x="534" y="425"/>
                </a:cubicBezTo>
                <a:cubicBezTo>
                  <a:pt x="534" y="426"/>
                  <a:pt x="533" y="426"/>
                  <a:pt x="532" y="426"/>
                </a:cubicBezTo>
                <a:cubicBezTo>
                  <a:pt x="532" y="426"/>
                  <a:pt x="532" y="426"/>
                  <a:pt x="532" y="426"/>
                </a:cubicBezTo>
                <a:cubicBezTo>
                  <a:pt x="532" y="426"/>
                  <a:pt x="532" y="426"/>
                  <a:pt x="531" y="426"/>
                </a:cubicBezTo>
                <a:close/>
                <a:moveTo>
                  <a:pt x="82" y="419"/>
                </a:moveTo>
                <a:cubicBezTo>
                  <a:pt x="82" y="419"/>
                  <a:pt x="82" y="419"/>
                  <a:pt x="82" y="419"/>
                </a:cubicBezTo>
                <a:cubicBezTo>
                  <a:pt x="82" y="418"/>
                  <a:pt x="82" y="416"/>
                  <a:pt x="83" y="416"/>
                </a:cubicBezTo>
                <a:cubicBezTo>
                  <a:pt x="83" y="416"/>
                  <a:pt x="83" y="416"/>
                  <a:pt x="83" y="416"/>
                </a:cubicBezTo>
                <a:cubicBezTo>
                  <a:pt x="84" y="416"/>
                  <a:pt x="85" y="416"/>
                  <a:pt x="86" y="417"/>
                </a:cubicBezTo>
                <a:cubicBezTo>
                  <a:pt x="86" y="417"/>
                  <a:pt x="86" y="417"/>
                  <a:pt x="86" y="417"/>
                </a:cubicBezTo>
                <a:cubicBezTo>
                  <a:pt x="86" y="418"/>
                  <a:pt x="86" y="420"/>
                  <a:pt x="85" y="420"/>
                </a:cubicBezTo>
                <a:cubicBezTo>
                  <a:pt x="85" y="420"/>
                  <a:pt x="85" y="420"/>
                  <a:pt x="85" y="420"/>
                </a:cubicBezTo>
                <a:cubicBezTo>
                  <a:pt x="84" y="420"/>
                  <a:pt x="84" y="420"/>
                  <a:pt x="84" y="420"/>
                </a:cubicBezTo>
                <a:cubicBezTo>
                  <a:pt x="84" y="420"/>
                  <a:pt x="84" y="420"/>
                  <a:pt x="84" y="420"/>
                </a:cubicBezTo>
                <a:cubicBezTo>
                  <a:pt x="83" y="420"/>
                  <a:pt x="82" y="419"/>
                  <a:pt x="82" y="419"/>
                </a:cubicBezTo>
                <a:close/>
                <a:moveTo>
                  <a:pt x="535" y="415"/>
                </a:moveTo>
                <a:cubicBezTo>
                  <a:pt x="534" y="414"/>
                  <a:pt x="534" y="413"/>
                  <a:pt x="534" y="412"/>
                </a:cubicBezTo>
                <a:cubicBezTo>
                  <a:pt x="534" y="412"/>
                  <a:pt x="534" y="412"/>
                  <a:pt x="534" y="412"/>
                </a:cubicBezTo>
                <a:cubicBezTo>
                  <a:pt x="534" y="411"/>
                  <a:pt x="535" y="410"/>
                  <a:pt x="536" y="411"/>
                </a:cubicBezTo>
                <a:cubicBezTo>
                  <a:pt x="536" y="411"/>
                  <a:pt x="536" y="411"/>
                  <a:pt x="536" y="411"/>
                </a:cubicBezTo>
                <a:cubicBezTo>
                  <a:pt x="538" y="411"/>
                  <a:pt x="538" y="412"/>
                  <a:pt x="538" y="413"/>
                </a:cubicBezTo>
                <a:cubicBezTo>
                  <a:pt x="538" y="413"/>
                  <a:pt x="538" y="413"/>
                  <a:pt x="538" y="413"/>
                </a:cubicBezTo>
                <a:cubicBezTo>
                  <a:pt x="538" y="414"/>
                  <a:pt x="537" y="415"/>
                  <a:pt x="536" y="415"/>
                </a:cubicBezTo>
                <a:cubicBezTo>
                  <a:pt x="536" y="415"/>
                  <a:pt x="536" y="415"/>
                  <a:pt x="536" y="415"/>
                </a:cubicBezTo>
                <a:cubicBezTo>
                  <a:pt x="536" y="415"/>
                  <a:pt x="535" y="415"/>
                  <a:pt x="535" y="415"/>
                </a:cubicBezTo>
                <a:close/>
                <a:moveTo>
                  <a:pt x="79" y="407"/>
                </a:moveTo>
                <a:cubicBezTo>
                  <a:pt x="79" y="407"/>
                  <a:pt x="79" y="407"/>
                  <a:pt x="79" y="407"/>
                </a:cubicBezTo>
                <a:cubicBezTo>
                  <a:pt x="78" y="406"/>
                  <a:pt x="79" y="405"/>
                  <a:pt x="80" y="405"/>
                </a:cubicBezTo>
                <a:cubicBezTo>
                  <a:pt x="80" y="405"/>
                  <a:pt x="80" y="405"/>
                  <a:pt x="80" y="405"/>
                </a:cubicBezTo>
                <a:cubicBezTo>
                  <a:pt x="81" y="404"/>
                  <a:pt x="82" y="405"/>
                  <a:pt x="82" y="406"/>
                </a:cubicBezTo>
                <a:cubicBezTo>
                  <a:pt x="82" y="406"/>
                  <a:pt x="82" y="406"/>
                  <a:pt x="82" y="406"/>
                </a:cubicBezTo>
                <a:cubicBezTo>
                  <a:pt x="83" y="407"/>
                  <a:pt x="82" y="408"/>
                  <a:pt x="81" y="408"/>
                </a:cubicBezTo>
                <a:cubicBezTo>
                  <a:pt x="81" y="408"/>
                  <a:pt x="81" y="408"/>
                  <a:pt x="81" y="408"/>
                </a:cubicBezTo>
                <a:cubicBezTo>
                  <a:pt x="81" y="408"/>
                  <a:pt x="81" y="409"/>
                  <a:pt x="80" y="409"/>
                </a:cubicBezTo>
                <a:cubicBezTo>
                  <a:pt x="80" y="409"/>
                  <a:pt x="80" y="409"/>
                  <a:pt x="80" y="409"/>
                </a:cubicBezTo>
                <a:cubicBezTo>
                  <a:pt x="80" y="409"/>
                  <a:pt x="79" y="408"/>
                  <a:pt x="79" y="407"/>
                </a:cubicBezTo>
                <a:close/>
                <a:moveTo>
                  <a:pt x="539" y="403"/>
                </a:moveTo>
                <a:cubicBezTo>
                  <a:pt x="538" y="403"/>
                  <a:pt x="537" y="402"/>
                  <a:pt x="537" y="401"/>
                </a:cubicBezTo>
                <a:cubicBezTo>
                  <a:pt x="537" y="401"/>
                  <a:pt x="537" y="401"/>
                  <a:pt x="537" y="401"/>
                </a:cubicBezTo>
                <a:cubicBezTo>
                  <a:pt x="537" y="401"/>
                  <a:pt x="537" y="401"/>
                  <a:pt x="537" y="401"/>
                </a:cubicBezTo>
                <a:cubicBezTo>
                  <a:pt x="537" y="401"/>
                  <a:pt x="537" y="401"/>
                  <a:pt x="537" y="401"/>
                </a:cubicBezTo>
                <a:cubicBezTo>
                  <a:pt x="537" y="400"/>
                  <a:pt x="538" y="399"/>
                  <a:pt x="540" y="399"/>
                </a:cubicBezTo>
                <a:cubicBezTo>
                  <a:pt x="540" y="399"/>
                  <a:pt x="540" y="399"/>
                  <a:pt x="540" y="399"/>
                </a:cubicBezTo>
                <a:cubicBezTo>
                  <a:pt x="541" y="399"/>
                  <a:pt x="541" y="401"/>
                  <a:pt x="541" y="402"/>
                </a:cubicBezTo>
                <a:cubicBezTo>
                  <a:pt x="541" y="402"/>
                  <a:pt x="541" y="402"/>
                  <a:pt x="541" y="402"/>
                </a:cubicBezTo>
                <a:cubicBezTo>
                  <a:pt x="541" y="403"/>
                  <a:pt x="540" y="403"/>
                  <a:pt x="539" y="403"/>
                </a:cubicBezTo>
                <a:cubicBezTo>
                  <a:pt x="539" y="403"/>
                  <a:pt x="539" y="403"/>
                  <a:pt x="539" y="403"/>
                </a:cubicBezTo>
                <a:cubicBezTo>
                  <a:pt x="539" y="403"/>
                  <a:pt x="539" y="403"/>
                  <a:pt x="539" y="403"/>
                </a:cubicBezTo>
                <a:close/>
                <a:moveTo>
                  <a:pt x="76" y="395"/>
                </a:moveTo>
                <a:cubicBezTo>
                  <a:pt x="75" y="394"/>
                  <a:pt x="76" y="393"/>
                  <a:pt x="77" y="393"/>
                </a:cubicBezTo>
                <a:cubicBezTo>
                  <a:pt x="77" y="393"/>
                  <a:pt x="77" y="393"/>
                  <a:pt x="77" y="393"/>
                </a:cubicBezTo>
                <a:cubicBezTo>
                  <a:pt x="78" y="393"/>
                  <a:pt x="79" y="393"/>
                  <a:pt x="80" y="394"/>
                </a:cubicBezTo>
                <a:cubicBezTo>
                  <a:pt x="80" y="394"/>
                  <a:pt x="80" y="394"/>
                  <a:pt x="80" y="394"/>
                </a:cubicBezTo>
                <a:cubicBezTo>
                  <a:pt x="80" y="394"/>
                  <a:pt x="80" y="394"/>
                  <a:pt x="80" y="394"/>
                </a:cubicBezTo>
                <a:cubicBezTo>
                  <a:pt x="80" y="394"/>
                  <a:pt x="80" y="394"/>
                  <a:pt x="80" y="394"/>
                </a:cubicBezTo>
                <a:cubicBezTo>
                  <a:pt x="80" y="396"/>
                  <a:pt x="79" y="397"/>
                  <a:pt x="78" y="397"/>
                </a:cubicBezTo>
                <a:cubicBezTo>
                  <a:pt x="78" y="397"/>
                  <a:pt x="78" y="397"/>
                  <a:pt x="78" y="397"/>
                </a:cubicBezTo>
                <a:cubicBezTo>
                  <a:pt x="78" y="397"/>
                  <a:pt x="78" y="397"/>
                  <a:pt x="78" y="397"/>
                </a:cubicBezTo>
                <a:cubicBezTo>
                  <a:pt x="78" y="397"/>
                  <a:pt x="78" y="397"/>
                  <a:pt x="78" y="397"/>
                </a:cubicBezTo>
                <a:cubicBezTo>
                  <a:pt x="77" y="397"/>
                  <a:pt x="76" y="396"/>
                  <a:pt x="76" y="395"/>
                </a:cubicBezTo>
                <a:close/>
                <a:moveTo>
                  <a:pt x="541" y="391"/>
                </a:moveTo>
                <a:cubicBezTo>
                  <a:pt x="540" y="391"/>
                  <a:pt x="540" y="390"/>
                  <a:pt x="540" y="389"/>
                </a:cubicBezTo>
                <a:cubicBezTo>
                  <a:pt x="540" y="389"/>
                  <a:pt x="540" y="389"/>
                  <a:pt x="540" y="389"/>
                </a:cubicBezTo>
                <a:cubicBezTo>
                  <a:pt x="540" y="389"/>
                  <a:pt x="540" y="389"/>
                  <a:pt x="540" y="389"/>
                </a:cubicBezTo>
                <a:cubicBezTo>
                  <a:pt x="540" y="389"/>
                  <a:pt x="540" y="389"/>
                  <a:pt x="540" y="389"/>
                </a:cubicBezTo>
                <a:cubicBezTo>
                  <a:pt x="540" y="388"/>
                  <a:pt x="541" y="387"/>
                  <a:pt x="542" y="387"/>
                </a:cubicBezTo>
                <a:cubicBezTo>
                  <a:pt x="542" y="387"/>
                  <a:pt x="542" y="387"/>
                  <a:pt x="542" y="387"/>
                </a:cubicBezTo>
                <a:cubicBezTo>
                  <a:pt x="543" y="388"/>
                  <a:pt x="544" y="389"/>
                  <a:pt x="544" y="390"/>
                </a:cubicBezTo>
                <a:cubicBezTo>
                  <a:pt x="544" y="390"/>
                  <a:pt x="544" y="390"/>
                  <a:pt x="544" y="390"/>
                </a:cubicBezTo>
                <a:cubicBezTo>
                  <a:pt x="543" y="391"/>
                  <a:pt x="543" y="391"/>
                  <a:pt x="542" y="391"/>
                </a:cubicBezTo>
                <a:cubicBezTo>
                  <a:pt x="542" y="391"/>
                  <a:pt x="542" y="391"/>
                  <a:pt x="542" y="391"/>
                </a:cubicBezTo>
                <a:cubicBezTo>
                  <a:pt x="542" y="391"/>
                  <a:pt x="541" y="391"/>
                  <a:pt x="541" y="391"/>
                </a:cubicBezTo>
                <a:close/>
                <a:moveTo>
                  <a:pt x="73" y="383"/>
                </a:moveTo>
                <a:cubicBezTo>
                  <a:pt x="73" y="383"/>
                  <a:pt x="73" y="383"/>
                  <a:pt x="73" y="383"/>
                </a:cubicBezTo>
                <a:cubicBezTo>
                  <a:pt x="73" y="382"/>
                  <a:pt x="74" y="381"/>
                  <a:pt x="75" y="381"/>
                </a:cubicBezTo>
                <a:cubicBezTo>
                  <a:pt x="75" y="381"/>
                  <a:pt x="75" y="381"/>
                  <a:pt x="75" y="381"/>
                </a:cubicBezTo>
                <a:cubicBezTo>
                  <a:pt x="76" y="381"/>
                  <a:pt x="77" y="382"/>
                  <a:pt x="77" y="383"/>
                </a:cubicBezTo>
                <a:cubicBezTo>
                  <a:pt x="77" y="383"/>
                  <a:pt x="77" y="383"/>
                  <a:pt x="77" y="383"/>
                </a:cubicBezTo>
                <a:cubicBezTo>
                  <a:pt x="77" y="384"/>
                  <a:pt x="77" y="385"/>
                  <a:pt x="76" y="385"/>
                </a:cubicBezTo>
                <a:cubicBezTo>
                  <a:pt x="76" y="385"/>
                  <a:pt x="76" y="385"/>
                  <a:pt x="76" y="385"/>
                </a:cubicBezTo>
                <a:cubicBezTo>
                  <a:pt x="76" y="385"/>
                  <a:pt x="75" y="385"/>
                  <a:pt x="75" y="385"/>
                </a:cubicBezTo>
                <a:cubicBezTo>
                  <a:pt x="75" y="385"/>
                  <a:pt x="75" y="385"/>
                  <a:pt x="75" y="385"/>
                </a:cubicBezTo>
                <a:cubicBezTo>
                  <a:pt x="74" y="385"/>
                  <a:pt x="73" y="384"/>
                  <a:pt x="73" y="383"/>
                </a:cubicBezTo>
                <a:close/>
                <a:moveTo>
                  <a:pt x="543" y="380"/>
                </a:moveTo>
                <a:cubicBezTo>
                  <a:pt x="542" y="379"/>
                  <a:pt x="542" y="378"/>
                  <a:pt x="542" y="377"/>
                </a:cubicBezTo>
                <a:cubicBezTo>
                  <a:pt x="542" y="377"/>
                  <a:pt x="542" y="377"/>
                  <a:pt x="542" y="377"/>
                </a:cubicBezTo>
                <a:cubicBezTo>
                  <a:pt x="542" y="377"/>
                  <a:pt x="542" y="377"/>
                  <a:pt x="542" y="377"/>
                </a:cubicBezTo>
                <a:cubicBezTo>
                  <a:pt x="542" y="377"/>
                  <a:pt x="542" y="377"/>
                  <a:pt x="542" y="377"/>
                </a:cubicBezTo>
                <a:cubicBezTo>
                  <a:pt x="542" y="376"/>
                  <a:pt x="543" y="375"/>
                  <a:pt x="544" y="376"/>
                </a:cubicBezTo>
                <a:cubicBezTo>
                  <a:pt x="544" y="376"/>
                  <a:pt x="544" y="376"/>
                  <a:pt x="544" y="376"/>
                </a:cubicBezTo>
                <a:cubicBezTo>
                  <a:pt x="545" y="376"/>
                  <a:pt x="546" y="377"/>
                  <a:pt x="546" y="378"/>
                </a:cubicBezTo>
                <a:cubicBezTo>
                  <a:pt x="546" y="378"/>
                  <a:pt x="546" y="378"/>
                  <a:pt x="546" y="378"/>
                </a:cubicBezTo>
                <a:cubicBezTo>
                  <a:pt x="546" y="379"/>
                  <a:pt x="545" y="380"/>
                  <a:pt x="544" y="380"/>
                </a:cubicBezTo>
                <a:cubicBezTo>
                  <a:pt x="544" y="380"/>
                  <a:pt x="544" y="380"/>
                  <a:pt x="544" y="380"/>
                </a:cubicBezTo>
                <a:cubicBezTo>
                  <a:pt x="544" y="380"/>
                  <a:pt x="544" y="380"/>
                  <a:pt x="543" y="380"/>
                </a:cubicBezTo>
                <a:close/>
                <a:moveTo>
                  <a:pt x="72" y="371"/>
                </a:moveTo>
                <a:cubicBezTo>
                  <a:pt x="72" y="371"/>
                  <a:pt x="72" y="371"/>
                  <a:pt x="72" y="371"/>
                </a:cubicBezTo>
                <a:cubicBezTo>
                  <a:pt x="71" y="370"/>
                  <a:pt x="72" y="369"/>
                  <a:pt x="73" y="369"/>
                </a:cubicBezTo>
                <a:cubicBezTo>
                  <a:pt x="73" y="369"/>
                  <a:pt x="73" y="369"/>
                  <a:pt x="73" y="369"/>
                </a:cubicBezTo>
                <a:cubicBezTo>
                  <a:pt x="74" y="369"/>
                  <a:pt x="75" y="370"/>
                  <a:pt x="76" y="371"/>
                </a:cubicBezTo>
                <a:cubicBezTo>
                  <a:pt x="76" y="371"/>
                  <a:pt x="76" y="371"/>
                  <a:pt x="76" y="371"/>
                </a:cubicBezTo>
                <a:cubicBezTo>
                  <a:pt x="76" y="371"/>
                  <a:pt x="76" y="371"/>
                  <a:pt x="76" y="371"/>
                </a:cubicBezTo>
                <a:cubicBezTo>
                  <a:pt x="76" y="371"/>
                  <a:pt x="76" y="371"/>
                  <a:pt x="76" y="371"/>
                </a:cubicBezTo>
                <a:cubicBezTo>
                  <a:pt x="76" y="372"/>
                  <a:pt x="75" y="373"/>
                  <a:pt x="74" y="373"/>
                </a:cubicBezTo>
                <a:cubicBezTo>
                  <a:pt x="74" y="373"/>
                  <a:pt x="74" y="373"/>
                  <a:pt x="74" y="373"/>
                </a:cubicBezTo>
                <a:cubicBezTo>
                  <a:pt x="74" y="373"/>
                  <a:pt x="74" y="373"/>
                  <a:pt x="74" y="373"/>
                </a:cubicBezTo>
                <a:cubicBezTo>
                  <a:pt x="74" y="373"/>
                  <a:pt x="74" y="373"/>
                  <a:pt x="74" y="373"/>
                </a:cubicBezTo>
                <a:cubicBezTo>
                  <a:pt x="73" y="373"/>
                  <a:pt x="72" y="372"/>
                  <a:pt x="72" y="371"/>
                </a:cubicBezTo>
                <a:close/>
                <a:moveTo>
                  <a:pt x="545" y="368"/>
                </a:moveTo>
                <a:cubicBezTo>
                  <a:pt x="544" y="368"/>
                  <a:pt x="543" y="367"/>
                  <a:pt x="543" y="365"/>
                </a:cubicBezTo>
                <a:cubicBezTo>
                  <a:pt x="543" y="365"/>
                  <a:pt x="543" y="365"/>
                  <a:pt x="543" y="365"/>
                </a:cubicBezTo>
                <a:cubicBezTo>
                  <a:pt x="543" y="364"/>
                  <a:pt x="544" y="364"/>
                  <a:pt x="545" y="364"/>
                </a:cubicBezTo>
                <a:cubicBezTo>
                  <a:pt x="545" y="364"/>
                  <a:pt x="545" y="364"/>
                  <a:pt x="545" y="364"/>
                </a:cubicBezTo>
                <a:cubicBezTo>
                  <a:pt x="546" y="364"/>
                  <a:pt x="547" y="365"/>
                  <a:pt x="547" y="366"/>
                </a:cubicBezTo>
                <a:cubicBezTo>
                  <a:pt x="547" y="366"/>
                  <a:pt x="547" y="366"/>
                  <a:pt x="547" y="366"/>
                </a:cubicBezTo>
                <a:cubicBezTo>
                  <a:pt x="547" y="367"/>
                  <a:pt x="546" y="368"/>
                  <a:pt x="545" y="368"/>
                </a:cubicBezTo>
                <a:cubicBezTo>
                  <a:pt x="545" y="368"/>
                  <a:pt x="545" y="368"/>
                  <a:pt x="545" y="368"/>
                </a:cubicBezTo>
                <a:cubicBezTo>
                  <a:pt x="545" y="368"/>
                  <a:pt x="545" y="368"/>
                  <a:pt x="545" y="368"/>
                </a:cubicBezTo>
                <a:close/>
                <a:moveTo>
                  <a:pt x="71" y="359"/>
                </a:moveTo>
                <a:cubicBezTo>
                  <a:pt x="70" y="358"/>
                  <a:pt x="71" y="357"/>
                  <a:pt x="72" y="357"/>
                </a:cubicBezTo>
                <a:cubicBezTo>
                  <a:pt x="72" y="357"/>
                  <a:pt x="72" y="357"/>
                  <a:pt x="72" y="357"/>
                </a:cubicBezTo>
                <a:cubicBezTo>
                  <a:pt x="74" y="357"/>
                  <a:pt x="74" y="358"/>
                  <a:pt x="75" y="359"/>
                </a:cubicBezTo>
                <a:cubicBezTo>
                  <a:pt x="75" y="359"/>
                  <a:pt x="75" y="359"/>
                  <a:pt x="75" y="359"/>
                </a:cubicBezTo>
                <a:cubicBezTo>
                  <a:pt x="75" y="360"/>
                  <a:pt x="74" y="361"/>
                  <a:pt x="73" y="361"/>
                </a:cubicBezTo>
                <a:cubicBezTo>
                  <a:pt x="73" y="361"/>
                  <a:pt x="73" y="361"/>
                  <a:pt x="73" y="361"/>
                </a:cubicBezTo>
                <a:cubicBezTo>
                  <a:pt x="73" y="361"/>
                  <a:pt x="73" y="361"/>
                  <a:pt x="73" y="361"/>
                </a:cubicBezTo>
                <a:cubicBezTo>
                  <a:pt x="73" y="361"/>
                  <a:pt x="73" y="361"/>
                  <a:pt x="73" y="361"/>
                </a:cubicBezTo>
                <a:cubicBezTo>
                  <a:pt x="71" y="361"/>
                  <a:pt x="71" y="360"/>
                  <a:pt x="71" y="359"/>
                </a:cubicBezTo>
                <a:close/>
                <a:moveTo>
                  <a:pt x="546" y="356"/>
                </a:moveTo>
                <a:cubicBezTo>
                  <a:pt x="545" y="356"/>
                  <a:pt x="544" y="355"/>
                  <a:pt x="544" y="354"/>
                </a:cubicBezTo>
                <a:cubicBezTo>
                  <a:pt x="544" y="354"/>
                  <a:pt x="544" y="354"/>
                  <a:pt x="544" y="354"/>
                </a:cubicBezTo>
                <a:cubicBezTo>
                  <a:pt x="544" y="354"/>
                  <a:pt x="544" y="354"/>
                  <a:pt x="544" y="354"/>
                </a:cubicBezTo>
                <a:cubicBezTo>
                  <a:pt x="544" y="354"/>
                  <a:pt x="544" y="354"/>
                  <a:pt x="544" y="354"/>
                </a:cubicBezTo>
                <a:cubicBezTo>
                  <a:pt x="544" y="353"/>
                  <a:pt x="545" y="352"/>
                  <a:pt x="546" y="352"/>
                </a:cubicBezTo>
                <a:cubicBezTo>
                  <a:pt x="546" y="352"/>
                  <a:pt x="546" y="352"/>
                  <a:pt x="546" y="352"/>
                </a:cubicBezTo>
                <a:cubicBezTo>
                  <a:pt x="547" y="352"/>
                  <a:pt x="548" y="353"/>
                  <a:pt x="548" y="354"/>
                </a:cubicBezTo>
                <a:cubicBezTo>
                  <a:pt x="548" y="354"/>
                  <a:pt x="548" y="354"/>
                  <a:pt x="548" y="354"/>
                </a:cubicBezTo>
                <a:cubicBezTo>
                  <a:pt x="548" y="355"/>
                  <a:pt x="547" y="356"/>
                  <a:pt x="546" y="356"/>
                </a:cubicBezTo>
                <a:cubicBezTo>
                  <a:pt x="546" y="356"/>
                  <a:pt x="546" y="356"/>
                  <a:pt x="546" y="356"/>
                </a:cubicBezTo>
                <a:cubicBezTo>
                  <a:pt x="546" y="356"/>
                  <a:pt x="546" y="356"/>
                  <a:pt x="546" y="356"/>
                </a:cubicBezTo>
                <a:close/>
                <a:moveTo>
                  <a:pt x="70" y="347"/>
                </a:moveTo>
                <a:cubicBezTo>
                  <a:pt x="70" y="346"/>
                  <a:pt x="71" y="345"/>
                  <a:pt x="72" y="345"/>
                </a:cubicBezTo>
                <a:cubicBezTo>
                  <a:pt x="72" y="345"/>
                  <a:pt x="72" y="345"/>
                  <a:pt x="72" y="345"/>
                </a:cubicBezTo>
                <a:cubicBezTo>
                  <a:pt x="73" y="345"/>
                  <a:pt x="74" y="346"/>
                  <a:pt x="74" y="347"/>
                </a:cubicBezTo>
                <a:cubicBezTo>
                  <a:pt x="74" y="347"/>
                  <a:pt x="74" y="347"/>
                  <a:pt x="74" y="347"/>
                </a:cubicBezTo>
                <a:cubicBezTo>
                  <a:pt x="74" y="348"/>
                  <a:pt x="73" y="349"/>
                  <a:pt x="72" y="349"/>
                </a:cubicBezTo>
                <a:cubicBezTo>
                  <a:pt x="72" y="349"/>
                  <a:pt x="72" y="349"/>
                  <a:pt x="72" y="349"/>
                </a:cubicBezTo>
                <a:cubicBezTo>
                  <a:pt x="72" y="349"/>
                  <a:pt x="72" y="349"/>
                  <a:pt x="72" y="349"/>
                </a:cubicBezTo>
                <a:cubicBezTo>
                  <a:pt x="72" y="349"/>
                  <a:pt x="72" y="349"/>
                  <a:pt x="72" y="349"/>
                </a:cubicBezTo>
                <a:cubicBezTo>
                  <a:pt x="71" y="349"/>
                  <a:pt x="70" y="348"/>
                  <a:pt x="70" y="347"/>
                </a:cubicBezTo>
                <a:close/>
                <a:moveTo>
                  <a:pt x="544" y="342"/>
                </a:moveTo>
                <a:cubicBezTo>
                  <a:pt x="544" y="342"/>
                  <a:pt x="544" y="342"/>
                  <a:pt x="544" y="342"/>
                </a:cubicBezTo>
                <a:cubicBezTo>
                  <a:pt x="544" y="342"/>
                  <a:pt x="544" y="342"/>
                  <a:pt x="544" y="342"/>
                </a:cubicBezTo>
                <a:cubicBezTo>
                  <a:pt x="544" y="341"/>
                  <a:pt x="545" y="340"/>
                  <a:pt x="546" y="340"/>
                </a:cubicBezTo>
                <a:cubicBezTo>
                  <a:pt x="546" y="340"/>
                  <a:pt x="546" y="340"/>
                  <a:pt x="546" y="340"/>
                </a:cubicBezTo>
                <a:cubicBezTo>
                  <a:pt x="547" y="340"/>
                  <a:pt x="548" y="341"/>
                  <a:pt x="548" y="342"/>
                </a:cubicBezTo>
                <a:cubicBezTo>
                  <a:pt x="548" y="342"/>
                  <a:pt x="548" y="342"/>
                  <a:pt x="548" y="342"/>
                </a:cubicBezTo>
                <a:cubicBezTo>
                  <a:pt x="548" y="343"/>
                  <a:pt x="547" y="344"/>
                  <a:pt x="546" y="344"/>
                </a:cubicBezTo>
                <a:cubicBezTo>
                  <a:pt x="546" y="344"/>
                  <a:pt x="546" y="344"/>
                  <a:pt x="546" y="344"/>
                </a:cubicBezTo>
                <a:cubicBezTo>
                  <a:pt x="546" y="344"/>
                  <a:pt x="546" y="344"/>
                  <a:pt x="546" y="344"/>
                </a:cubicBezTo>
                <a:cubicBezTo>
                  <a:pt x="546" y="344"/>
                  <a:pt x="546" y="344"/>
                  <a:pt x="546" y="344"/>
                </a:cubicBezTo>
                <a:cubicBezTo>
                  <a:pt x="545" y="344"/>
                  <a:pt x="544" y="343"/>
                  <a:pt x="544" y="342"/>
                </a:cubicBezTo>
                <a:close/>
                <a:moveTo>
                  <a:pt x="72" y="337"/>
                </a:moveTo>
                <a:cubicBezTo>
                  <a:pt x="71" y="337"/>
                  <a:pt x="70" y="336"/>
                  <a:pt x="70" y="335"/>
                </a:cubicBezTo>
                <a:cubicBezTo>
                  <a:pt x="70" y="335"/>
                  <a:pt x="70" y="335"/>
                  <a:pt x="70" y="335"/>
                </a:cubicBezTo>
                <a:cubicBezTo>
                  <a:pt x="70" y="334"/>
                  <a:pt x="71" y="333"/>
                  <a:pt x="72" y="333"/>
                </a:cubicBezTo>
                <a:cubicBezTo>
                  <a:pt x="72" y="333"/>
                  <a:pt x="72" y="333"/>
                  <a:pt x="72" y="333"/>
                </a:cubicBezTo>
                <a:cubicBezTo>
                  <a:pt x="73" y="333"/>
                  <a:pt x="74" y="334"/>
                  <a:pt x="74" y="335"/>
                </a:cubicBezTo>
                <a:cubicBezTo>
                  <a:pt x="74" y="335"/>
                  <a:pt x="74" y="335"/>
                  <a:pt x="74" y="335"/>
                </a:cubicBezTo>
                <a:cubicBezTo>
                  <a:pt x="74" y="336"/>
                  <a:pt x="73" y="337"/>
                  <a:pt x="72" y="337"/>
                </a:cubicBezTo>
                <a:cubicBezTo>
                  <a:pt x="72" y="337"/>
                  <a:pt x="72" y="337"/>
                  <a:pt x="72" y="337"/>
                </a:cubicBezTo>
                <a:cubicBezTo>
                  <a:pt x="72" y="337"/>
                  <a:pt x="72" y="337"/>
                  <a:pt x="72" y="337"/>
                </a:cubicBezTo>
                <a:close/>
                <a:moveTo>
                  <a:pt x="544" y="330"/>
                </a:moveTo>
                <a:cubicBezTo>
                  <a:pt x="544" y="329"/>
                  <a:pt x="544" y="328"/>
                  <a:pt x="545" y="328"/>
                </a:cubicBezTo>
                <a:cubicBezTo>
                  <a:pt x="545" y="328"/>
                  <a:pt x="545" y="328"/>
                  <a:pt x="545" y="328"/>
                </a:cubicBezTo>
                <a:cubicBezTo>
                  <a:pt x="547" y="328"/>
                  <a:pt x="548" y="328"/>
                  <a:pt x="548" y="330"/>
                </a:cubicBezTo>
                <a:cubicBezTo>
                  <a:pt x="548" y="330"/>
                  <a:pt x="548" y="330"/>
                  <a:pt x="548" y="330"/>
                </a:cubicBezTo>
                <a:cubicBezTo>
                  <a:pt x="548" y="331"/>
                  <a:pt x="547" y="332"/>
                  <a:pt x="546" y="332"/>
                </a:cubicBezTo>
                <a:cubicBezTo>
                  <a:pt x="546" y="332"/>
                  <a:pt x="546" y="332"/>
                  <a:pt x="546" y="332"/>
                </a:cubicBezTo>
                <a:cubicBezTo>
                  <a:pt x="546" y="332"/>
                  <a:pt x="546" y="332"/>
                  <a:pt x="546" y="332"/>
                </a:cubicBezTo>
                <a:cubicBezTo>
                  <a:pt x="546" y="332"/>
                  <a:pt x="546" y="332"/>
                  <a:pt x="546" y="332"/>
                </a:cubicBezTo>
                <a:cubicBezTo>
                  <a:pt x="545" y="332"/>
                  <a:pt x="544" y="331"/>
                  <a:pt x="544" y="330"/>
                </a:cubicBezTo>
                <a:close/>
                <a:moveTo>
                  <a:pt x="73" y="325"/>
                </a:moveTo>
                <a:cubicBezTo>
                  <a:pt x="72" y="325"/>
                  <a:pt x="71" y="324"/>
                  <a:pt x="71" y="323"/>
                </a:cubicBezTo>
                <a:cubicBezTo>
                  <a:pt x="71" y="323"/>
                  <a:pt x="71" y="323"/>
                  <a:pt x="71" y="323"/>
                </a:cubicBezTo>
                <a:cubicBezTo>
                  <a:pt x="71" y="322"/>
                  <a:pt x="72" y="321"/>
                  <a:pt x="73" y="321"/>
                </a:cubicBezTo>
                <a:cubicBezTo>
                  <a:pt x="73" y="321"/>
                  <a:pt x="73" y="321"/>
                  <a:pt x="73" y="321"/>
                </a:cubicBezTo>
                <a:cubicBezTo>
                  <a:pt x="74" y="321"/>
                  <a:pt x="75" y="322"/>
                  <a:pt x="75" y="323"/>
                </a:cubicBezTo>
                <a:cubicBezTo>
                  <a:pt x="75" y="323"/>
                  <a:pt x="75" y="323"/>
                  <a:pt x="75" y="323"/>
                </a:cubicBezTo>
                <a:cubicBezTo>
                  <a:pt x="75" y="325"/>
                  <a:pt x="74" y="325"/>
                  <a:pt x="73" y="325"/>
                </a:cubicBezTo>
                <a:cubicBezTo>
                  <a:pt x="73" y="325"/>
                  <a:pt x="73" y="325"/>
                  <a:pt x="73" y="325"/>
                </a:cubicBezTo>
                <a:cubicBezTo>
                  <a:pt x="73" y="325"/>
                  <a:pt x="73" y="325"/>
                  <a:pt x="73" y="325"/>
                </a:cubicBezTo>
                <a:close/>
                <a:moveTo>
                  <a:pt x="543" y="318"/>
                </a:moveTo>
                <a:cubicBezTo>
                  <a:pt x="542" y="317"/>
                  <a:pt x="543" y="316"/>
                  <a:pt x="544" y="316"/>
                </a:cubicBezTo>
                <a:cubicBezTo>
                  <a:pt x="544" y="316"/>
                  <a:pt x="544" y="316"/>
                  <a:pt x="544" y="316"/>
                </a:cubicBezTo>
                <a:cubicBezTo>
                  <a:pt x="545" y="316"/>
                  <a:pt x="546" y="316"/>
                  <a:pt x="547" y="318"/>
                </a:cubicBezTo>
                <a:cubicBezTo>
                  <a:pt x="547" y="318"/>
                  <a:pt x="547" y="318"/>
                  <a:pt x="547" y="318"/>
                </a:cubicBezTo>
                <a:cubicBezTo>
                  <a:pt x="547" y="319"/>
                  <a:pt x="546" y="320"/>
                  <a:pt x="545" y="320"/>
                </a:cubicBezTo>
                <a:cubicBezTo>
                  <a:pt x="545" y="320"/>
                  <a:pt x="545" y="320"/>
                  <a:pt x="545" y="320"/>
                </a:cubicBezTo>
                <a:cubicBezTo>
                  <a:pt x="545" y="320"/>
                  <a:pt x="545" y="320"/>
                  <a:pt x="545" y="320"/>
                </a:cubicBezTo>
                <a:cubicBezTo>
                  <a:pt x="545" y="320"/>
                  <a:pt x="545" y="320"/>
                  <a:pt x="545" y="320"/>
                </a:cubicBezTo>
                <a:cubicBezTo>
                  <a:pt x="544" y="320"/>
                  <a:pt x="543" y="319"/>
                  <a:pt x="543" y="318"/>
                </a:cubicBezTo>
                <a:close/>
                <a:moveTo>
                  <a:pt x="74" y="313"/>
                </a:moveTo>
                <a:cubicBezTo>
                  <a:pt x="73" y="313"/>
                  <a:pt x="72" y="312"/>
                  <a:pt x="72" y="311"/>
                </a:cubicBezTo>
                <a:cubicBezTo>
                  <a:pt x="72" y="311"/>
                  <a:pt x="72" y="311"/>
                  <a:pt x="72" y="311"/>
                </a:cubicBezTo>
                <a:cubicBezTo>
                  <a:pt x="73" y="310"/>
                  <a:pt x="74" y="309"/>
                  <a:pt x="75" y="309"/>
                </a:cubicBezTo>
                <a:cubicBezTo>
                  <a:pt x="75" y="309"/>
                  <a:pt x="75" y="309"/>
                  <a:pt x="75" y="309"/>
                </a:cubicBezTo>
                <a:cubicBezTo>
                  <a:pt x="76" y="310"/>
                  <a:pt x="77" y="311"/>
                  <a:pt x="76" y="312"/>
                </a:cubicBezTo>
                <a:cubicBezTo>
                  <a:pt x="76" y="312"/>
                  <a:pt x="76" y="312"/>
                  <a:pt x="76" y="312"/>
                </a:cubicBezTo>
                <a:cubicBezTo>
                  <a:pt x="76" y="313"/>
                  <a:pt x="75" y="313"/>
                  <a:pt x="74" y="313"/>
                </a:cubicBezTo>
                <a:cubicBezTo>
                  <a:pt x="74" y="313"/>
                  <a:pt x="74" y="313"/>
                  <a:pt x="74" y="313"/>
                </a:cubicBezTo>
                <a:cubicBezTo>
                  <a:pt x="74" y="313"/>
                  <a:pt x="74" y="313"/>
                  <a:pt x="74" y="313"/>
                </a:cubicBezTo>
                <a:close/>
                <a:moveTo>
                  <a:pt x="541" y="306"/>
                </a:moveTo>
                <a:cubicBezTo>
                  <a:pt x="541" y="305"/>
                  <a:pt x="541" y="304"/>
                  <a:pt x="543" y="304"/>
                </a:cubicBezTo>
                <a:cubicBezTo>
                  <a:pt x="543" y="304"/>
                  <a:pt x="543" y="304"/>
                  <a:pt x="543" y="304"/>
                </a:cubicBezTo>
                <a:cubicBezTo>
                  <a:pt x="544" y="304"/>
                  <a:pt x="545" y="304"/>
                  <a:pt x="545" y="306"/>
                </a:cubicBezTo>
                <a:cubicBezTo>
                  <a:pt x="545" y="306"/>
                  <a:pt x="545" y="306"/>
                  <a:pt x="545" y="306"/>
                </a:cubicBezTo>
                <a:cubicBezTo>
                  <a:pt x="545" y="307"/>
                  <a:pt x="544" y="308"/>
                  <a:pt x="543" y="308"/>
                </a:cubicBezTo>
                <a:cubicBezTo>
                  <a:pt x="543" y="308"/>
                  <a:pt x="543" y="308"/>
                  <a:pt x="543" y="308"/>
                </a:cubicBezTo>
                <a:cubicBezTo>
                  <a:pt x="543" y="308"/>
                  <a:pt x="543" y="308"/>
                  <a:pt x="543" y="308"/>
                </a:cubicBezTo>
                <a:cubicBezTo>
                  <a:pt x="543" y="308"/>
                  <a:pt x="543" y="308"/>
                  <a:pt x="543" y="308"/>
                </a:cubicBezTo>
                <a:cubicBezTo>
                  <a:pt x="542" y="308"/>
                  <a:pt x="541" y="307"/>
                  <a:pt x="541" y="306"/>
                </a:cubicBezTo>
                <a:close/>
                <a:moveTo>
                  <a:pt x="76" y="302"/>
                </a:moveTo>
                <a:cubicBezTo>
                  <a:pt x="75" y="301"/>
                  <a:pt x="74" y="300"/>
                  <a:pt x="74" y="299"/>
                </a:cubicBezTo>
                <a:cubicBezTo>
                  <a:pt x="74" y="299"/>
                  <a:pt x="74" y="299"/>
                  <a:pt x="74" y="299"/>
                </a:cubicBezTo>
                <a:cubicBezTo>
                  <a:pt x="75" y="298"/>
                  <a:pt x="76" y="297"/>
                  <a:pt x="77" y="298"/>
                </a:cubicBezTo>
                <a:cubicBezTo>
                  <a:pt x="77" y="298"/>
                  <a:pt x="77" y="298"/>
                  <a:pt x="77" y="298"/>
                </a:cubicBezTo>
                <a:cubicBezTo>
                  <a:pt x="78" y="298"/>
                  <a:pt x="79" y="299"/>
                  <a:pt x="78" y="300"/>
                </a:cubicBezTo>
                <a:cubicBezTo>
                  <a:pt x="78" y="300"/>
                  <a:pt x="78" y="300"/>
                  <a:pt x="78" y="300"/>
                </a:cubicBezTo>
                <a:cubicBezTo>
                  <a:pt x="78" y="301"/>
                  <a:pt x="77" y="302"/>
                  <a:pt x="76" y="302"/>
                </a:cubicBezTo>
                <a:cubicBezTo>
                  <a:pt x="76" y="302"/>
                  <a:pt x="76" y="302"/>
                  <a:pt x="76" y="302"/>
                </a:cubicBezTo>
                <a:cubicBezTo>
                  <a:pt x="76" y="302"/>
                  <a:pt x="76" y="302"/>
                  <a:pt x="76" y="302"/>
                </a:cubicBezTo>
                <a:close/>
                <a:moveTo>
                  <a:pt x="539" y="294"/>
                </a:moveTo>
                <a:cubicBezTo>
                  <a:pt x="539" y="294"/>
                  <a:pt x="539" y="294"/>
                  <a:pt x="539" y="294"/>
                </a:cubicBezTo>
                <a:cubicBezTo>
                  <a:pt x="539" y="294"/>
                  <a:pt x="539" y="294"/>
                  <a:pt x="539" y="294"/>
                </a:cubicBezTo>
                <a:cubicBezTo>
                  <a:pt x="538" y="293"/>
                  <a:pt x="539" y="292"/>
                  <a:pt x="540" y="292"/>
                </a:cubicBezTo>
                <a:cubicBezTo>
                  <a:pt x="540" y="292"/>
                  <a:pt x="540" y="292"/>
                  <a:pt x="540" y="292"/>
                </a:cubicBezTo>
                <a:cubicBezTo>
                  <a:pt x="541" y="292"/>
                  <a:pt x="542" y="293"/>
                  <a:pt x="543" y="294"/>
                </a:cubicBezTo>
                <a:cubicBezTo>
                  <a:pt x="543" y="294"/>
                  <a:pt x="543" y="294"/>
                  <a:pt x="543" y="294"/>
                </a:cubicBezTo>
                <a:cubicBezTo>
                  <a:pt x="543" y="295"/>
                  <a:pt x="542" y="296"/>
                  <a:pt x="541" y="296"/>
                </a:cubicBezTo>
                <a:cubicBezTo>
                  <a:pt x="541" y="296"/>
                  <a:pt x="541" y="296"/>
                  <a:pt x="541" y="296"/>
                </a:cubicBezTo>
                <a:cubicBezTo>
                  <a:pt x="541" y="296"/>
                  <a:pt x="541" y="296"/>
                  <a:pt x="541" y="296"/>
                </a:cubicBezTo>
                <a:cubicBezTo>
                  <a:pt x="541" y="296"/>
                  <a:pt x="541" y="296"/>
                  <a:pt x="541" y="296"/>
                </a:cubicBezTo>
                <a:cubicBezTo>
                  <a:pt x="540" y="296"/>
                  <a:pt x="539" y="295"/>
                  <a:pt x="539" y="294"/>
                </a:cubicBezTo>
                <a:close/>
                <a:moveTo>
                  <a:pt x="79" y="290"/>
                </a:moveTo>
                <a:cubicBezTo>
                  <a:pt x="77" y="290"/>
                  <a:pt x="77" y="288"/>
                  <a:pt x="77" y="287"/>
                </a:cubicBezTo>
                <a:cubicBezTo>
                  <a:pt x="77" y="287"/>
                  <a:pt x="77" y="287"/>
                  <a:pt x="77" y="287"/>
                </a:cubicBezTo>
                <a:cubicBezTo>
                  <a:pt x="77" y="286"/>
                  <a:pt x="78" y="286"/>
                  <a:pt x="80" y="286"/>
                </a:cubicBezTo>
                <a:cubicBezTo>
                  <a:pt x="80" y="286"/>
                  <a:pt x="80" y="286"/>
                  <a:pt x="80" y="286"/>
                </a:cubicBezTo>
                <a:cubicBezTo>
                  <a:pt x="81" y="286"/>
                  <a:pt x="81" y="287"/>
                  <a:pt x="81" y="288"/>
                </a:cubicBezTo>
                <a:cubicBezTo>
                  <a:pt x="81" y="288"/>
                  <a:pt x="81" y="288"/>
                  <a:pt x="81" y="288"/>
                </a:cubicBezTo>
                <a:cubicBezTo>
                  <a:pt x="81" y="288"/>
                  <a:pt x="81" y="288"/>
                  <a:pt x="81" y="288"/>
                </a:cubicBezTo>
                <a:cubicBezTo>
                  <a:pt x="81" y="288"/>
                  <a:pt x="81" y="288"/>
                  <a:pt x="81" y="288"/>
                </a:cubicBezTo>
                <a:cubicBezTo>
                  <a:pt x="81" y="289"/>
                  <a:pt x="80" y="290"/>
                  <a:pt x="79" y="290"/>
                </a:cubicBezTo>
                <a:cubicBezTo>
                  <a:pt x="79" y="290"/>
                  <a:pt x="79" y="290"/>
                  <a:pt x="79" y="290"/>
                </a:cubicBezTo>
                <a:cubicBezTo>
                  <a:pt x="79" y="290"/>
                  <a:pt x="79" y="290"/>
                  <a:pt x="79" y="290"/>
                </a:cubicBezTo>
                <a:close/>
                <a:moveTo>
                  <a:pt x="536" y="283"/>
                </a:moveTo>
                <a:cubicBezTo>
                  <a:pt x="536" y="283"/>
                  <a:pt x="536" y="283"/>
                  <a:pt x="536" y="283"/>
                </a:cubicBezTo>
                <a:cubicBezTo>
                  <a:pt x="536" y="283"/>
                  <a:pt x="536" y="283"/>
                  <a:pt x="536" y="283"/>
                </a:cubicBezTo>
                <a:cubicBezTo>
                  <a:pt x="535" y="282"/>
                  <a:pt x="536" y="281"/>
                  <a:pt x="537" y="280"/>
                </a:cubicBezTo>
                <a:cubicBezTo>
                  <a:pt x="537" y="280"/>
                  <a:pt x="537" y="280"/>
                  <a:pt x="537" y="280"/>
                </a:cubicBezTo>
                <a:cubicBezTo>
                  <a:pt x="538" y="280"/>
                  <a:pt x="539" y="281"/>
                  <a:pt x="540" y="282"/>
                </a:cubicBezTo>
                <a:cubicBezTo>
                  <a:pt x="540" y="282"/>
                  <a:pt x="540" y="282"/>
                  <a:pt x="540" y="282"/>
                </a:cubicBezTo>
                <a:cubicBezTo>
                  <a:pt x="540" y="283"/>
                  <a:pt x="539" y="284"/>
                  <a:pt x="538" y="284"/>
                </a:cubicBezTo>
                <a:cubicBezTo>
                  <a:pt x="538" y="284"/>
                  <a:pt x="538" y="284"/>
                  <a:pt x="538" y="284"/>
                </a:cubicBezTo>
                <a:cubicBezTo>
                  <a:pt x="538" y="284"/>
                  <a:pt x="538" y="284"/>
                  <a:pt x="538" y="284"/>
                </a:cubicBezTo>
                <a:cubicBezTo>
                  <a:pt x="538" y="284"/>
                  <a:pt x="538" y="284"/>
                  <a:pt x="538" y="284"/>
                </a:cubicBezTo>
                <a:cubicBezTo>
                  <a:pt x="537" y="284"/>
                  <a:pt x="536" y="284"/>
                  <a:pt x="536" y="283"/>
                </a:cubicBezTo>
                <a:close/>
                <a:moveTo>
                  <a:pt x="82" y="278"/>
                </a:moveTo>
                <a:cubicBezTo>
                  <a:pt x="81" y="278"/>
                  <a:pt x="80" y="277"/>
                  <a:pt x="80" y="276"/>
                </a:cubicBezTo>
                <a:cubicBezTo>
                  <a:pt x="80" y="276"/>
                  <a:pt x="80" y="276"/>
                  <a:pt x="80" y="276"/>
                </a:cubicBezTo>
                <a:cubicBezTo>
                  <a:pt x="81" y="275"/>
                  <a:pt x="82" y="274"/>
                  <a:pt x="83" y="274"/>
                </a:cubicBezTo>
                <a:cubicBezTo>
                  <a:pt x="83" y="274"/>
                  <a:pt x="83" y="274"/>
                  <a:pt x="83" y="274"/>
                </a:cubicBezTo>
                <a:cubicBezTo>
                  <a:pt x="84" y="275"/>
                  <a:pt x="84" y="276"/>
                  <a:pt x="84" y="277"/>
                </a:cubicBezTo>
                <a:cubicBezTo>
                  <a:pt x="84" y="277"/>
                  <a:pt x="84" y="277"/>
                  <a:pt x="84" y="277"/>
                </a:cubicBezTo>
                <a:cubicBezTo>
                  <a:pt x="84" y="278"/>
                  <a:pt x="83" y="278"/>
                  <a:pt x="82" y="278"/>
                </a:cubicBezTo>
                <a:cubicBezTo>
                  <a:pt x="82" y="278"/>
                  <a:pt x="82" y="278"/>
                  <a:pt x="82" y="278"/>
                </a:cubicBezTo>
                <a:cubicBezTo>
                  <a:pt x="82" y="278"/>
                  <a:pt x="82" y="278"/>
                  <a:pt x="82" y="278"/>
                </a:cubicBezTo>
                <a:close/>
                <a:moveTo>
                  <a:pt x="532" y="272"/>
                </a:moveTo>
                <a:cubicBezTo>
                  <a:pt x="532" y="270"/>
                  <a:pt x="533" y="269"/>
                  <a:pt x="534" y="269"/>
                </a:cubicBezTo>
                <a:cubicBezTo>
                  <a:pt x="534" y="269"/>
                  <a:pt x="534" y="269"/>
                  <a:pt x="534" y="269"/>
                </a:cubicBezTo>
                <a:cubicBezTo>
                  <a:pt x="535" y="269"/>
                  <a:pt x="536" y="269"/>
                  <a:pt x="536" y="270"/>
                </a:cubicBezTo>
                <a:cubicBezTo>
                  <a:pt x="536" y="270"/>
                  <a:pt x="536" y="270"/>
                  <a:pt x="536" y="270"/>
                </a:cubicBezTo>
                <a:cubicBezTo>
                  <a:pt x="536" y="271"/>
                  <a:pt x="536" y="272"/>
                  <a:pt x="535" y="273"/>
                </a:cubicBezTo>
                <a:cubicBezTo>
                  <a:pt x="535" y="273"/>
                  <a:pt x="535" y="273"/>
                  <a:pt x="535" y="273"/>
                </a:cubicBezTo>
                <a:cubicBezTo>
                  <a:pt x="535" y="273"/>
                  <a:pt x="534" y="273"/>
                  <a:pt x="534" y="273"/>
                </a:cubicBezTo>
                <a:cubicBezTo>
                  <a:pt x="534" y="273"/>
                  <a:pt x="534" y="273"/>
                  <a:pt x="534" y="273"/>
                </a:cubicBezTo>
                <a:cubicBezTo>
                  <a:pt x="533" y="273"/>
                  <a:pt x="533" y="272"/>
                  <a:pt x="532" y="272"/>
                </a:cubicBezTo>
                <a:close/>
                <a:moveTo>
                  <a:pt x="85" y="267"/>
                </a:moveTo>
                <a:cubicBezTo>
                  <a:pt x="84" y="266"/>
                  <a:pt x="84" y="265"/>
                  <a:pt x="84" y="264"/>
                </a:cubicBezTo>
                <a:cubicBezTo>
                  <a:pt x="84" y="264"/>
                  <a:pt x="84" y="264"/>
                  <a:pt x="84" y="264"/>
                </a:cubicBezTo>
                <a:cubicBezTo>
                  <a:pt x="84" y="263"/>
                  <a:pt x="86" y="263"/>
                  <a:pt x="87" y="263"/>
                </a:cubicBezTo>
                <a:cubicBezTo>
                  <a:pt x="87" y="263"/>
                  <a:pt x="87" y="263"/>
                  <a:pt x="87" y="263"/>
                </a:cubicBezTo>
                <a:cubicBezTo>
                  <a:pt x="88" y="263"/>
                  <a:pt x="88" y="265"/>
                  <a:pt x="88" y="266"/>
                </a:cubicBezTo>
                <a:cubicBezTo>
                  <a:pt x="88" y="266"/>
                  <a:pt x="88" y="266"/>
                  <a:pt x="88" y="266"/>
                </a:cubicBezTo>
                <a:cubicBezTo>
                  <a:pt x="88" y="266"/>
                  <a:pt x="87" y="267"/>
                  <a:pt x="86" y="267"/>
                </a:cubicBezTo>
                <a:cubicBezTo>
                  <a:pt x="86" y="267"/>
                  <a:pt x="86" y="267"/>
                  <a:pt x="86" y="267"/>
                </a:cubicBezTo>
                <a:cubicBezTo>
                  <a:pt x="86" y="267"/>
                  <a:pt x="86" y="267"/>
                  <a:pt x="85" y="267"/>
                </a:cubicBezTo>
                <a:close/>
                <a:moveTo>
                  <a:pt x="528" y="260"/>
                </a:moveTo>
                <a:cubicBezTo>
                  <a:pt x="528" y="259"/>
                  <a:pt x="528" y="258"/>
                  <a:pt x="529" y="258"/>
                </a:cubicBezTo>
                <a:cubicBezTo>
                  <a:pt x="529" y="258"/>
                  <a:pt x="529" y="258"/>
                  <a:pt x="529" y="258"/>
                </a:cubicBezTo>
                <a:cubicBezTo>
                  <a:pt x="530" y="257"/>
                  <a:pt x="532" y="258"/>
                  <a:pt x="532" y="259"/>
                </a:cubicBezTo>
                <a:cubicBezTo>
                  <a:pt x="532" y="259"/>
                  <a:pt x="532" y="259"/>
                  <a:pt x="532" y="259"/>
                </a:cubicBezTo>
                <a:cubicBezTo>
                  <a:pt x="532" y="260"/>
                  <a:pt x="532" y="261"/>
                  <a:pt x="531" y="261"/>
                </a:cubicBezTo>
                <a:cubicBezTo>
                  <a:pt x="531" y="261"/>
                  <a:pt x="531" y="261"/>
                  <a:pt x="531" y="261"/>
                </a:cubicBezTo>
                <a:cubicBezTo>
                  <a:pt x="531" y="262"/>
                  <a:pt x="530" y="262"/>
                  <a:pt x="530" y="262"/>
                </a:cubicBezTo>
                <a:cubicBezTo>
                  <a:pt x="530" y="262"/>
                  <a:pt x="530" y="262"/>
                  <a:pt x="530" y="262"/>
                </a:cubicBezTo>
                <a:cubicBezTo>
                  <a:pt x="529" y="262"/>
                  <a:pt x="529" y="261"/>
                  <a:pt x="528" y="260"/>
                </a:cubicBezTo>
                <a:close/>
                <a:moveTo>
                  <a:pt x="90" y="256"/>
                </a:moveTo>
                <a:cubicBezTo>
                  <a:pt x="89" y="255"/>
                  <a:pt x="88" y="254"/>
                  <a:pt x="88" y="253"/>
                </a:cubicBezTo>
                <a:cubicBezTo>
                  <a:pt x="88" y="253"/>
                  <a:pt x="88" y="253"/>
                  <a:pt x="88" y="253"/>
                </a:cubicBezTo>
                <a:cubicBezTo>
                  <a:pt x="89" y="252"/>
                  <a:pt x="90" y="252"/>
                  <a:pt x="91" y="252"/>
                </a:cubicBezTo>
                <a:cubicBezTo>
                  <a:pt x="91" y="252"/>
                  <a:pt x="91" y="252"/>
                  <a:pt x="91" y="252"/>
                </a:cubicBezTo>
                <a:cubicBezTo>
                  <a:pt x="92" y="252"/>
                  <a:pt x="93" y="254"/>
                  <a:pt x="92" y="255"/>
                </a:cubicBezTo>
                <a:cubicBezTo>
                  <a:pt x="92" y="255"/>
                  <a:pt x="92" y="255"/>
                  <a:pt x="92" y="255"/>
                </a:cubicBezTo>
                <a:cubicBezTo>
                  <a:pt x="92" y="255"/>
                  <a:pt x="91" y="256"/>
                  <a:pt x="90" y="256"/>
                </a:cubicBezTo>
                <a:cubicBezTo>
                  <a:pt x="90" y="256"/>
                  <a:pt x="90" y="256"/>
                  <a:pt x="90" y="256"/>
                </a:cubicBezTo>
                <a:cubicBezTo>
                  <a:pt x="90" y="256"/>
                  <a:pt x="90" y="256"/>
                  <a:pt x="90" y="256"/>
                </a:cubicBezTo>
                <a:close/>
                <a:moveTo>
                  <a:pt x="524" y="249"/>
                </a:moveTo>
                <a:cubicBezTo>
                  <a:pt x="523" y="248"/>
                  <a:pt x="524" y="247"/>
                  <a:pt x="525" y="247"/>
                </a:cubicBezTo>
                <a:cubicBezTo>
                  <a:pt x="525" y="247"/>
                  <a:pt x="525" y="247"/>
                  <a:pt x="525" y="247"/>
                </a:cubicBezTo>
                <a:cubicBezTo>
                  <a:pt x="526" y="246"/>
                  <a:pt x="527" y="247"/>
                  <a:pt x="527" y="248"/>
                </a:cubicBezTo>
                <a:cubicBezTo>
                  <a:pt x="527" y="248"/>
                  <a:pt x="527" y="248"/>
                  <a:pt x="527" y="248"/>
                </a:cubicBezTo>
                <a:cubicBezTo>
                  <a:pt x="528" y="249"/>
                  <a:pt x="527" y="250"/>
                  <a:pt x="526" y="250"/>
                </a:cubicBezTo>
                <a:cubicBezTo>
                  <a:pt x="526" y="250"/>
                  <a:pt x="526" y="250"/>
                  <a:pt x="526" y="250"/>
                </a:cubicBezTo>
                <a:cubicBezTo>
                  <a:pt x="526" y="250"/>
                  <a:pt x="526" y="251"/>
                  <a:pt x="526" y="251"/>
                </a:cubicBezTo>
                <a:cubicBezTo>
                  <a:pt x="526" y="251"/>
                  <a:pt x="526" y="251"/>
                  <a:pt x="526" y="251"/>
                </a:cubicBezTo>
                <a:cubicBezTo>
                  <a:pt x="525" y="251"/>
                  <a:pt x="524" y="250"/>
                  <a:pt x="524" y="249"/>
                </a:cubicBezTo>
                <a:close/>
                <a:moveTo>
                  <a:pt x="94" y="245"/>
                </a:moveTo>
                <a:cubicBezTo>
                  <a:pt x="93" y="244"/>
                  <a:pt x="93" y="243"/>
                  <a:pt x="93" y="242"/>
                </a:cubicBezTo>
                <a:cubicBezTo>
                  <a:pt x="93" y="242"/>
                  <a:pt x="93" y="242"/>
                  <a:pt x="93" y="242"/>
                </a:cubicBezTo>
                <a:cubicBezTo>
                  <a:pt x="94" y="241"/>
                  <a:pt x="95" y="241"/>
                  <a:pt x="96" y="241"/>
                </a:cubicBezTo>
                <a:cubicBezTo>
                  <a:pt x="96" y="241"/>
                  <a:pt x="96" y="241"/>
                  <a:pt x="96" y="241"/>
                </a:cubicBezTo>
                <a:cubicBezTo>
                  <a:pt x="97" y="242"/>
                  <a:pt x="98" y="243"/>
                  <a:pt x="97" y="244"/>
                </a:cubicBezTo>
                <a:cubicBezTo>
                  <a:pt x="97" y="244"/>
                  <a:pt x="97" y="244"/>
                  <a:pt x="97" y="244"/>
                </a:cubicBezTo>
                <a:cubicBezTo>
                  <a:pt x="97" y="244"/>
                  <a:pt x="97" y="244"/>
                  <a:pt x="97" y="244"/>
                </a:cubicBezTo>
                <a:cubicBezTo>
                  <a:pt x="97" y="244"/>
                  <a:pt x="97" y="244"/>
                  <a:pt x="97" y="244"/>
                </a:cubicBezTo>
                <a:cubicBezTo>
                  <a:pt x="97" y="244"/>
                  <a:pt x="96" y="245"/>
                  <a:pt x="95" y="245"/>
                </a:cubicBezTo>
                <a:cubicBezTo>
                  <a:pt x="95" y="245"/>
                  <a:pt x="95" y="245"/>
                  <a:pt x="95" y="245"/>
                </a:cubicBezTo>
                <a:cubicBezTo>
                  <a:pt x="95" y="245"/>
                  <a:pt x="95" y="245"/>
                  <a:pt x="94" y="245"/>
                </a:cubicBezTo>
                <a:close/>
                <a:moveTo>
                  <a:pt x="519" y="239"/>
                </a:moveTo>
                <a:cubicBezTo>
                  <a:pt x="518" y="238"/>
                  <a:pt x="518" y="236"/>
                  <a:pt x="519" y="236"/>
                </a:cubicBezTo>
                <a:cubicBezTo>
                  <a:pt x="519" y="236"/>
                  <a:pt x="519" y="236"/>
                  <a:pt x="519" y="236"/>
                </a:cubicBezTo>
                <a:cubicBezTo>
                  <a:pt x="520" y="235"/>
                  <a:pt x="522" y="236"/>
                  <a:pt x="522" y="237"/>
                </a:cubicBezTo>
                <a:cubicBezTo>
                  <a:pt x="522" y="237"/>
                  <a:pt x="522" y="237"/>
                  <a:pt x="522" y="237"/>
                </a:cubicBezTo>
                <a:cubicBezTo>
                  <a:pt x="523" y="238"/>
                  <a:pt x="522" y="239"/>
                  <a:pt x="521" y="239"/>
                </a:cubicBezTo>
                <a:cubicBezTo>
                  <a:pt x="521" y="239"/>
                  <a:pt x="521" y="239"/>
                  <a:pt x="521" y="239"/>
                </a:cubicBezTo>
                <a:cubicBezTo>
                  <a:pt x="521" y="240"/>
                  <a:pt x="521" y="240"/>
                  <a:pt x="520" y="240"/>
                </a:cubicBezTo>
                <a:cubicBezTo>
                  <a:pt x="520" y="240"/>
                  <a:pt x="520" y="240"/>
                  <a:pt x="520" y="240"/>
                </a:cubicBezTo>
                <a:cubicBezTo>
                  <a:pt x="520" y="240"/>
                  <a:pt x="519" y="239"/>
                  <a:pt x="519" y="239"/>
                </a:cubicBezTo>
                <a:close/>
                <a:moveTo>
                  <a:pt x="100" y="234"/>
                </a:moveTo>
                <a:cubicBezTo>
                  <a:pt x="99" y="233"/>
                  <a:pt x="98" y="232"/>
                  <a:pt x="99" y="231"/>
                </a:cubicBezTo>
                <a:cubicBezTo>
                  <a:pt x="99" y="231"/>
                  <a:pt x="99" y="231"/>
                  <a:pt x="99" y="231"/>
                </a:cubicBezTo>
                <a:cubicBezTo>
                  <a:pt x="99" y="230"/>
                  <a:pt x="101" y="230"/>
                  <a:pt x="102" y="230"/>
                </a:cubicBezTo>
                <a:cubicBezTo>
                  <a:pt x="102" y="230"/>
                  <a:pt x="102" y="230"/>
                  <a:pt x="102" y="230"/>
                </a:cubicBezTo>
                <a:cubicBezTo>
                  <a:pt x="103" y="231"/>
                  <a:pt x="103" y="232"/>
                  <a:pt x="102" y="233"/>
                </a:cubicBezTo>
                <a:cubicBezTo>
                  <a:pt x="102" y="233"/>
                  <a:pt x="102" y="233"/>
                  <a:pt x="102" y="233"/>
                </a:cubicBezTo>
                <a:cubicBezTo>
                  <a:pt x="102" y="233"/>
                  <a:pt x="102" y="233"/>
                  <a:pt x="102" y="233"/>
                </a:cubicBezTo>
                <a:cubicBezTo>
                  <a:pt x="102" y="233"/>
                  <a:pt x="102" y="233"/>
                  <a:pt x="102" y="233"/>
                </a:cubicBezTo>
                <a:cubicBezTo>
                  <a:pt x="102" y="234"/>
                  <a:pt x="101" y="234"/>
                  <a:pt x="101" y="234"/>
                </a:cubicBezTo>
                <a:cubicBezTo>
                  <a:pt x="101" y="234"/>
                  <a:pt x="101" y="234"/>
                  <a:pt x="101" y="234"/>
                </a:cubicBezTo>
                <a:cubicBezTo>
                  <a:pt x="100" y="234"/>
                  <a:pt x="100" y="234"/>
                  <a:pt x="100" y="234"/>
                </a:cubicBezTo>
                <a:close/>
                <a:moveTo>
                  <a:pt x="513" y="228"/>
                </a:moveTo>
                <a:cubicBezTo>
                  <a:pt x="512" y="227"/>
                  <a:pt x="513" y="226"/>
                  <a:pt x="514" y="225"/>
                </a:cubicBezTo>
                <a:cubicBezTo>
                  <a:pt x="514" y="225"/>
                  <a:pt x="514" y="225"/>
                  <a:pt x="514" y="225"/>
                </a:cubicBezTo>
                <a:cubicBezTo>
                  <a:pt x="515" y="225"/>
                  <a:pt x="516" y="225"/>
                  <a:pt x="516" y="226"/>
                </a:cubicBezTo>
                <a:cubicBezTo>
                  <a:pt x="516" y="226"/>
                  <a:pt x="516" y="226"/>
                  <a:pt x="516" y="226"/>
                </a:cubicBezTo>
                <a:cubicBezTo>
                  <a:pt x="517" y="227"/>
                  <a:pt x="517" y="228"/>
                  <a:pt x="516" y="229"/>
                </a:cubicBezTo>
                <a:cubicBezTo>
                  <a:pt x="516" y="229"/>
                  <a:pt x="516" y="229"/>
                  <a:pt x="516" y="229"/>
                </a:cubicBezTo>
                <a:cubicBezTo>
                  <a:pt x="515" y="229"/>
                  <a:pt x="515" y="229"/>
                  <a:pt x="515" y="229"/>
                </a:cubicBezTo>
                <a:cubicBezTo>
                  <a:pt x="515" y="229"/>
                  <a:pt x="515" y="229"/>
                  <a:pt x="515" y="229"/>
                </a:cubicBezTo>
                <a:cubicBezTo>
                  <a:pt x="514" y="229"/>
                  <a:pt x="513" y="229"/>
                  <a:pt x="513" y="228"/>
                </a:cubicBezTo>
                <a:close/>
                <a:moveTo>
                  <a:pt x="106" y="224"/>
                </a:moveTo>
                <a:cubicBezTo>
                  <a:pt x="105" y="223"/>
                  <a:pt x="104" y="222"/>
                  <a:pt x="105" y="221"/>
                </a:cubicBezTo>
                <a:cubicBezTo>
                  <a:pt x="105" y="221"/>
                  <a:pt x="105" y="221"/>
                  <a:pt x="105" y="221"/>
                </a:cubicBezTo>
                <a:cubicBezTo>
                  <a:pt x="106" y="220"/>
                  <a:pt x="107" y="220"/>
                  <a:pt x="108" y="220"/>
                </a:cubicBezTo>
                <a:cubicBezTo>
                  <a:pt x="108" y="220"/>
                  <a:pt x="108" y="220"/>
                  <a:pt x="108" y="220"/>
                </a:cubicBezTo>
                <a:cubicBezTo>
                  <a:pt x="109" y="221"/>
                  <a:pt x="109" y="222"/>
                  <a:pt x="108" y="223"/>
                </a:cubicBezTo>
                <a:cubicBezTo>
                  <a:pt x="108" y="223"/>
                  <a:pt x="108" y="223"/>
                  <a:pt x="108" y="223"/>
                </a:cubicBezTo>
                <a:cubicBezTo>
                  <a:pt x="108" y="223"/>
                  <a:pt x="108" y="223"/>
                  <a:pt x="108" y="223"/>
                </a:cubicBezTo>
                <a:cubicBezTo>
                  <a:pt x="108" y="223"/>
                  <a:pt x="108" y="223"/>
                  <a:pt x="108" y="223"/>
                </a:cubicBezTo>
                <a:cubicBezTo>
                  <a:pt x="108" y="223"/>
                  <a:pt x="107" y="224"/>
                  <a:pt x="107" y="224"/>
                </a:cubicBezTo>
                <a:cubicBezTo>
                  <a:pt x="107" y="224"/>
                  <a:pt x="107" y="224"/>
                  <a:pt x="107" y="224"/>
                </a:cubicBezTo>
                <a:cubicBezTo>
                  <a:pt x="106" y="224"/>
                  <a:pt x="106" y="224"/>
                  <a:pt x="106" y="224"/>
                </a:cubicBezTo>
                <a:close/>
                <a:moveTo>
                  <a:pt x="507" y="218"/>
                </a:moveTo>
                <a:cubicBezTo>
                  <a:pt x="506" y="217"/>
                  <a:pt x="506" y="216"/>
                  <a:pt x="507" y="215"/>
                </a:cubicBezTo>
                <a:cubicBezTo>
                  <a:pt x="507" y="215"/>
                  <a:pt x="507" y="215"/>
                  <a:pt x="507" y="215"/>
                </a:cubicBezTo>
                <a:cubicBezTo>
                  <a:pt x="508" y="215"/>
                  <a:pt x="509" y="215"/>
                  <a:pt x="510" y="216"/>
                </a:cubicBezTo>
                <a:cubicBezTo>
                  <a:pt x="510" y="216"/>
                  <a:pt x="510" y="216"/>
                  <a:pt x="510" y="216"/>
                </a:cubicBezTo>
                <a:cubicBezTo>
                  <a:pt x="511" y="217"/>
                  <a:pt x="510" y="218"/>
                  <a:pt x="509" y="219"/>
                </a:cubicBezTo>
                <a:cubicBezTo>
                  <a:pt x="509" y="219"/>
                  <a:pt x="509" y="219"/>
                  <a:pt x="509" y="219"/>
                </a:cubicBezTo>
                <a:cubicBezTo>
                  <a:pt x="509" y="219"/>
                  <a:pt x="509" y="219"/>
                  <a:pt x="508" y="219"/>
                </a:cubicBezTo>
                <a:cubicBezTo>
                  <a:pt x="508" y="219"/>
                  <a:pt x="508" y="219"/>
                  <a:pt x="508" y="219"/>
                </a:cubicBezTo>
                <a:cubicBezTo>
                  <a:pt x="508" y="219"/>
                  <a:pt x="507" y="219"/>
                  <a:pt x="507" y="218"/>
                </a:cubicBezTo>
                <a:close/>
                <a:moveTo>
                  <a:pt x="112" y="213"/>
                </a:moveTo>
                <a:cubicBezTo>
                  <a:pt x="111" y="213"/>
                  <a:pt x="111" y="212"/>
                  <a:pt x="111" y="211"/>
                </a:cubicBezTo>
                <a:cubicBezTo>
                  <a:pt x="111" y="211"/>
                  <a:pt x="111" y="211"/>
                  <a:pt x="111" y="211"/>
                </a:cubicBezTo>
                <a:cubicBezTo>
                  <a:pt x="112" y="210"/>
                  <a:pt x="113" y="209"/>
                  <a:pt x="114" y="210"/>
                </a:cubicBezTo>
                <a:cubicBezTo>
                  <a:pt x="114" y="210"/>
                  <a:pt x="114" y="210"/>
                  <a:pt x="114" y="210"/>
                </a:cubicBezTo>
                <a:cubicBezTo>
                  <a:pt x="115" y="211"/>
                  <a:pt x="115" y="212"/>
                  <a:pt x="115" y="213"/>
                </a:cubicBezTo>
                <a:cubicBezTo>
                  <a:pt x="115" y="213"/>
                  <a:pt x="115" y="213"/>
                  <a:pt x="115" y="213"/>
                </a:cubicBezTo>
                <a:cubicBezTo>
                  <a:pt x="114" y="213"/>
                  <a:pt x="114" y="214"/>
                  <a:pt x="113" y="214"/>
                </a:cubicBezTo>
                <a:cubicBezTo>
                  <a:pt x="113" y="214"/>
                  <a:pt x="113" y="214"/>
                  <a:pt x="113" y="214"/>
                </a:cubicBezTo>
                <a:cubicBezTo>
                  <a:pt x="113" y="214"/>
                  <a:pt x="112" y="214"/>
                  <a:pt x="112" y="213"/>
                </a:cubicBezTo>
                <a:close/>
                <a:moveTo>
                  <a:pt x="500" y="208"/>
                </a:moveTo>
                <a:cubicBezTo>
                  <a:pt x="499" y="207"/>
                  <a:pt x="500" y="206"/>
                  <a:pt x="500" y="205"/>
                </a:cubicBezTo>
                <a:cubicBezTo>
                  <a:pt x="500" y="205"/>
                  <a:pt x="500" y="205"/>
                  <a:pt x="500" y="205"/>
                </a:cubicBezTo>
                <a:cubicBezTo>
                  <a:pt x="501" y="205"/>
                  <a:pt x="503" y="205"/>
                  <a:pt x="503" y="206"/>
                </a:cubicBezTo>
                <a:cubicBezTo>
                  <a:pt x="503" y="206"/>
                  <a:pt x="503" y="206"/>
                  <a:pt x="503" y="206"/>
                </a:cubicBezTo>
                <a:cubicBezTo>
                  <a:pt x="504" y="207"/>
                  <a:pt x="504" y="208"/>
                  <a:pt x="503" y="209"/>
                </a:cubicBezTo>
                <a:cubicBezTo>
                  <a:pt x="503" y="209"/>
                  <a:pt x="503" y="209"/>
                  <a:pt x="503" y="209"/>
                </a:cubicBezTo>
                <a:cubicBezTo>
                  <a:pt x="502" y="209"/>
                  <a:pt x="502" y="209"/>
                  <a:pt x="502" y="209"/>
                </a:cubicBezTo>
                <a:cubicBezTo>
                  <a:pt x="502" y="209"/>
                  <a:pt x="502" y="209"/>
                  <a:pt x="502" y="209"/>
                </a:cubicBezTo>
                <a:cubicBezTo>
                  <a:pt x="501" y="209"/>
                  <a:pt x="500" y="209"/>
                  <a:pt x="500" y="208"/>
                </a:cubicBezTo>
                <a:close/>
                <a:moveTo>
                  <a:pt x="119" y="204"/>
                </a:moveTo>
                <a:cubicBezTo>
                  <a:pt x="118" y="203"/>
                  <a:pt x="118" y="202"/>
                  <a:pt x="119" y="201"/>
                </a:cubicBezTo>
                <a:cubicBezTo>
                  <a:pt x="119" y="201"/>
                  <a:pt x="119" y="201"/>
                  <a:pt x="119" y="201"/>
                </a:cubicBezTo>
                <a:cubicBezTo>
                  <a:pt x="119" y="200"/>
                  <a:pt x="120" y="200"/>
                  <a:pt x="121" y="200"/>
                </a:cubicBezTo>
                <a:cubicBezTo>
                  <a:pt x="121" y="200"/>
                  <a:pt x="121" y="200"/>
                  <a:pt x="121" y="200"/>
                </a:cubicBezTo>
                <a:cubicBezTo>
                  <a:pt x="122" y="201"/>
                  <a:pt x="122" y="202"/>
                  <a:pt x="122" y="203"/>
                </a:cubicBezTo>
                <a:cubicBezTo>
                  <a:pt x="122" y="203"/>
                  <a:pt x="122" y="203"/>
                  <a:pt x="122" y="203"/>
                </a:cubicBezTo>
                <a:cubicBezTo>
                  <a:pt x="121" y="204"/>
                  <a:pt x="121" y="204"/>
                  <a:pt x="120" y="204"/>
                </a:cubicBezTo>
                <a:cubicBezTo>
                  <a:pt x="120" y="204"/>
                  <a:pt x="120" y="204"/>
                  <a:pt x="120" y="204"/>
                </a:cubicBezTo>
                <a:cubicBezTo>
                  <a:pt x="120" y="204"/>
                  <a:pt x="119" y="204"/>
                  <a:pt x="119" y="204"/>
                </a:cubicBezTo>
                <a:close/>
                <a:moveTo>
                  <a:pt x="493" y="199"/>
                </a:moveTo>
                <a:cubicBezTo>
                  <a:pt x="493" y="199"/>
                  <a:pt x="493" y="199"/>
                  <a:pt x="493" y="199"/>
                </a:cubicBezTo>
                <a:cubicBezTo>
                  <a:pt x="493" y="199"/>
                  <a:pt x="493" y="199"/>
                  <a:pt x="493" y="199"/>
                </a:cubicBezTo>
                <a:cubicBezTo>
                  <a:pt x="492" y="198"/>
                  <a:pt x="492" y="197"/>
                  <a:pt x="493" y="196"/>
                </a:cubicBezTo>
                <a:cubicBezTo>
                  <a:pt x="493" y="196"/>
                  <a:pt x="493" y="196"/>
                  <a:pt x="493" y="196"/>
                </a:cubicBezTo>
                <a:cubicBezTo>
                  <a:pt x="494" y="195"/>
                  <a:pt x="495" y="195"/>
                  <a:pt x="496" y="196"/>
                </a:cubicBezTo>
                <a:cubicBezTo>
                  <a:pt x="496" y="196"/>
                  <a:pt x="496" y="196"/>
                  <a:pt x="496" y="196"/>
                </a:cubicBezTo>
                <a:cubicBezTo>
                  <a:pt x="497" y="197"/>
                  <a:pt x="497" y="198"/>
                  <a:pt x="496" y="199"/>
                </a:cubicBezTo>
                <a:cubicBezTo>
                  <a:pt x="496" y="199"/>
                  <a:pt x="496" y="199"/>
                  <a:pt x="496" y="199"/>
                </a:cubicBezTo>
                <a:cubicBezTo>
                  <a:pt x="495" y="199"/>
                  <a:pt x="495" y="199"/>
                  <a:pt x="494" y="199"/>
                </a:cubicBezTo>
                <a:cubicBezTo>
                  <a:pt x="494" y="199"/>
                  <a:pt x="494" y="199"/>
                  <a:pt x="494" y="199"/>
                </a:cubicBezTo>
                <a:cubicBezTo>
                  <a:pt x="494" y="199"/>
                  <a:pt x="493" y="199"/>
                  <a:pt x="493" y="199"/>
                </a:cubicBezTo>
                <a:close/>
                <a:moveTo>
                  <a:pt x="126" y="194"/>
                </a:moveTo>
                <a:cubicBezTo>
                  <a:pt x="125" y="193"/>
                  <a:pt x="125" y="192"/>
                  <a:pt x="126" y="191"/>
                </a:cubicBezTo>
                <a:cubicBezTo>
                  <a:pt x="126" y="191"/>
                  <a:pt x="126" y="191"/>
                  <a:pt x="126" y="191"/>
                </a:cubicBezTo>
                <a:cubicBezTo>
                  <a:pt x="127" y="190"/>
                  <a:pt x="128" y="190"/>
                  <a:pt x="129" y="191"/>
                </a:cubicBezTo>
                <a:cubicBezTo>
                  <a:pt x="129" y="191"/>
                  <a:pt x="129" y="191"/>
                  <a:pt x="129" y="191"/>
                </a:cubicBezTo>
                <a:cubicBezTo>
                  <a:pt x="130" y="192"/>
                  <a:pt x="130" y="193"/>
                  <a:pt x="129" y="194"/>
                </a:cubicBezTo>
                <a:cubicBezTo>
                  <a:pt x="129" y="194"/>
                  <a:pt x="129" y="194"/>
                  <a:pt x="129" y="194"/>
                </a:cubicBezTo>
                <a:cubicBezTo>
                  <a:pt x="129" y="194"/>
                  <a:pt x="129" y="194"/>
                  <a:pt x="129" y="194"/>
                </a:cubicBezTo>
                <a:cubicBezTo>
                  <a:pt x="129" y="194"/>
                  <a:pt x="129" y="194"/>
                  <a:pt x="129" y="194"/>
                </a:cubicBezTo>
                <a:cubicBezTo>
                  <a:pt x="129" y="194"/>
                  <a:pt x="128" y="195"/>
                  <a:pt x="128" y="195"/>
                </a:cubicBezTo>
                <a:cubicBezTo>
                  <a:pt x="128" y="195"/>
                  <a:pt x="128" y="195"/>
                  <a:pt x="128" y="195"/>
                </a:cubicBezTo>
                <a:cubicBezTo>
                  <a:pt x="127" y="195"/>
                  <a:pt x="127" y="194"/>
                  <a:pt x="126" y="194"/>
                </a:cubicBezTo>
                <a:close/>
                <a:moveTo>
                  <a:pt x="485" y="189"/>
                </a:moveTo>
                <a:cubicBezTo>
                  <a:pt x="485" y="189"/>
                  <a:pt x="485" y="187"/>
                  <a:pt x="485" y="187"/>
                </a:cubicBezTo>
                <a:cubicBezTo>
                  <a:pt x="485" y="187"/>
                  <a:pt x="485" y="187"/>
                  <a:pt x="485" y="187"/>
                </a:cubicBezTo>
                <a:cubicBezTo>
                  <a:pt x="486" y="186"/>
                  <a:pt x="488" y="186"/>
                  <a:pt x="488" y="187"/>
                </a:cubicBezTo>
                <a:cubicBezTo>
                  <a:pt x="488" y="187"/>
                  <a:pt x="488" y="187"/>
                  <a:pt x="488" y="187"/>
                </a:cubicBezTo>
                <a:cubicBezTo>
                  <a:pt x="489" y="188"/>
                  <a:pt x="489" y="189"/>
                  <a:pt x="488" y="190"/>
                </a:cubicBezTo>
                <a:cubicBezTo>
                  <a:pt x="488" y="190"/>
                  <a:pt x="488" y="190"/>
                  <a:pt x="488" y="190"/>
                </a:cubicBezTo>
                <a:cubicBezTo>
                  <a:pt x="488" y="190"/>
                  <a:pt x="487" y="190"/>
                  <a:pt x="487" y="190"/>
                </a:cubicBezTo>
                <a:cubicBezTo>
                  <a:pt x="487" y="190"/>
                  <a:pt x="487" y="190"/>
                  <a:pt x="487" y="190"/>
                </a:cubicBezTo>
                <a:cubicBezTo>
                  <a:pt x="486" y="190"/>
                  <a:pt x="486" y="190"/>
                  <a:pt x="485" y="189"/>
                </a:cubicBezTo>
                <a:close/>
                <a:moveTo>
                  <a:pt x="134" y="185"/>
                </a:moveTo>
                <a:cubicBezTo>
                  <a:pt x="133" y="184"/>
                  <a:pt x="133" y="183"/>
                  <a:pt x="134" y="182"/>
                </a:cubicBezTo>
                <a:cubicBezTo>
                  <a:pt x="134" y="182"/>
                  <a:pt x="134" y="182"/>
                  <a:pt x="134" y="182"/>
                </a:cubicBezTo>
                <a:cubicBezTo>
                  <a:pt x="135" y="181"/>
                  <a:pt x="136" y="181"/>
                  <a:pt x="137" y="182"/>
                </a:cubicBezTo>
                <a:cubicBezTo>
                  <a:pt x="137" y="182"/>
                  <a:pt x="137" y="182"/>
                  <a:pt x="137" y="182"/>
                </a:cubicBezTo>
                <a:cubicBezTo>
                  <a:pt x="138" y="183"/>
                  <a:pt x="138" y="184"/>
                  <a:pt x="137" y="185"/>
                </a:cubicBezTo>
                <a:cubicBezTo>
                  <a:pt x="137" y="185"/>
                  <a:pt x="137" y="185"/>
                  <a:pt x="137" y="185"/>
                </a:cubicBezTo>
                <a:cubicBezTo>
                  <a:pt x="137" y="185"/>
                  <a:pt x="137" y="185"/>
                  <a:pt x="137" y="185"/>
                </a:cubicBezTo>
                <a:cubicBezTo>
                  <a:pt x="137" y="185"/>
                  <a:pt x="137" y="185"/>
                  <a:pt x="137" y="185"/>
                </a:cubicBezTo>
                <a:cubicBezTo>
                  <a:pt x="137" y="185"/>
                  <a:pt x="136" y="186"/>
                  <a:pt x="136" y="186"/>
                </a:cubicBezTo>
                <a:cubicBezTo>
                  <a:pt x="136" y="186"/>
                  <a:pt x="136" y="186"/>
                  <a:pt x="136" y="186"/>
                </a:cubicBezTo>
                <a:cubicBezTo>
                  <a:pt x="135" y="186"/>
                  <a:pt x="135" y="185"/>
                  <a:pt x="134" y="185"/>
                </a:cubicBezTo>
                <a:close/>
                <a:moveTo>
                  <a:pt x="477" y="181"/>
                </a:moveTo>
                <a:cubicBezTo>
                  <a:pt x="476" y="180"/>
                  <a:pt x="476" y="179"/>
                  <a:pt x="477" y="178"/>
                </a:cubicBezTo>
                <a:cubicBezTo>
                  <a:pt x="477" y="178"/>
                  <a:pt x="477" y="178"/>
                  <a:pt x="477" y="178"/>
                </a:cubicBezTo>
                <a:cubicBezTo>
                  <a:pt x="478" y="177"/>
                  <a:pt x="479" y="177"/>
                  <a:pt x="480" y="178"/>
                </a:cubicBezTo>
                <a:cubicBezTo>
                  <a:pt x="480" y="178"/>
                  <a:pt x="480" y="178"/>
                  <a:pt x="480" y="178"/>
                </a:cubicBezTo>
                <a:cubicBezTo>
                  <a:pt x="481" y="179"/>
                  <a:pt x="481" y="180"/>
                  <a:pt x="480" y="181"/>
                </a:cubicBezTo>
                <a:cubicBezTo>
                  <a:pt x="480" y="181"/>
                  <a:pt x="480" y="181"/>
                  <a:pt x="480" y="181"/>
                </a:cubicBezTo>
                <a:cubicBezTo>
                  <a:pt x="480" y="181"/>
                  <a:pt x="479" y="181"/>
                  <a:pt x="479" y="181"/>
                </a:cubicBezTo>
                <a:cubicBezTo>
                  <a:pt x="479" y="181"/>
                  <a:pt x="479" y="181"/>
                  <a:pt x="479" y="181"/>
                </a:cubicBezTo>
                <a:cubicBezTo>
                  <a:pt x="478" y="181"/>
                  <a:pt x="478" y="181"/>
                  <a:pt x="477" y="181"/>
                </a:cubicBezTo>
                <a:close/>
                <a:moveTo>
                  <a:pt x="142" y="176"/>
                </a:moveTo>
                <a:cubicBezTo>
                  <a:pt x="142" y="176"/>
                  <a:pt x="142" y="174"/>
                  <a:pt x="143" y="174"/>
                </a:cubicBezTo>
                <a:cubicBezTo>
                  <a:pt x="143" y="174"/>
                  <a:pt x="143" y="174"/>
                  <a:pt x="143" y="174"/>
                </a:cubicBezTo>
                <a:cubicBezTo>
                  <a:pt x="143" y="173"/>
                  <a:pt x="145" y="173"/>
                  <a:pt x="145" y="174"/>
                </a:cubicBezTo>
                <a:cubicBezTo>
                  <a:pt x="145" y="174"/>
                  <a:pt x="145" y="174"/>
                  <a:pt x="145" y="174"/>
                </a:cubicBezTo>
                <a:cubicBezTo>
                  <a:pt x="146" y="174"/>
                  <a:pt x="146" y="176"/>
                  <a:pt x="145" y="176"/>
                </a:cubicBezTo>
                <a:cubicBezTo>
                  <a:pt x="145" y="176"/>
                  <a:pt x="145" y="176"/>
                  <a:pt x="145" y="176"/>
                </a:cubicBezTo>
                <a:cubicBezTo>
                  <a:pt x="145" y="177"/>
                  <a:pt x="144" y="177"/>
                  <a:pt x="144" y="177"/>
                </a:cubicBezTo>
                <a:cubicBezTo>
                  <a:pt x="144" y="177"/>
                  <a:pt x="144" y="177"/>
                  <a:pt x="144" y="177"/>
                </a:cubicBezTo>
                <a:cubicBezTo>
                  <a:pt x="143" y="177"/>
                  <a:pt x="143" y="177"/>
                  <a:pt x="142" y="176"/>
                </a:cubicBezTo>
                <a:close/>
                <a:moveTo>
                  <a:pt x="469" y="172"/>
                </a:moveTo>
                <a:cubicBezTo>
                  <a:pt x="468" y="172"/>
                  <a:pt x="468" y="170"/>
                  <a:pt x="469" y="170"/>
                </a:cubicBezTo>
                <a:cubicBezTo>
                  <a:pt x="469" y="170"/>
                  <a:pt x="469" y="170"/>
                  <a:pt x="469" y="170"/>
                </a:cubicBezTo>
                <a:cubicBezTo>
                  <a:pt x="469" y="169"/>
                  <a:pt x="471" y="169"/>
                  <a:pt x="471" y="170"/>
                </a:cubicBezTo>
                <a:cubicBezTo>
                  <a:pt x="471" y="170"/>
                  <a:pt x="471" y="170"/>
                  <a:pt x="471" y="170"/>
                </a:cubicBezTo>
                <a:cubicBezTo>
                  <a:pt x="472" y="170"/>
                  <a:pt x="472" y="172"/>
                  <a:pt x="472" y="172"/>
                </a:cubicBezTo>
                <a:cubicBezTo>
                  <a:pt x="472" y="172"/>
                  <a:pt x="472" y="172"/>
                  <a:pt x="472" y="172"/>
                </a:cubicBezTo>
                <a:cubicBezTo>
                  <a:pt x="471" y="173"/>
                  <a:pt x="471" y="173"/>
                  <a:pt x="470" y="173"/>
                </a:cubicBezTo>
                <a:cubicBezTo>
                  <a:pt x="470" y="173"/>
                  <a:pt x="470" y="173"/>
                  <a:pt x="470" y="173"/>
                </a:cubicBezTo>
                <a:cubicBezTo>
                  <a:pt x="470" y="173"/>
                  <a:pt x="469" y="173"/>
                  <a:pt x="469" y="172"/>
                </a:cubicBezTo>
                <a:close/>
                <a:moveTo>
                  <a:pt x="151" y="168"/>
                </a:moveTo>
                <a:cubicBezTo>
                  <a:pt x="150" y="167"/>
                  <a:pt x="151" y="166"/>
                  <a:pt x="151" y="165"/>
                </a:cubicBezTo>
                <a:cubicBezTo>
                  <a:pt x="151" y="165"/>
                  <a:pt x="151" y="165"/>
                  <a:pt x="151" y="165"/>
                </a:cubicBezTo>
                <a:cubicBezTo>
                  <a:pt x="152" y="165"/>
                  <a:pt x="153" y="165"/>
                  <a:pt x="154" y="165"/>
                </a:cubicBezTo>
                <a:cubicBezTo>
                  <a:pt x="154" y="165"/>
                  <a:pt x="154" y="165"/>
                  <a:pt x="154" y="165"/>
                </a:cubicBezTo>
                <a:cubicBezTo>
                  <a:pt x="155" y="166"/>
                  <a:pt x="155" y="168"/>
                  <a:pt x="154" y="168"/>
                </a:cubicBezTo>
                <a:cubicBezTo>
                  <a:pt x="154" y="168"/>
                  <a:pt x="154" y="168"/>
                  <a:pt x="154" y="168"/>
                </a:cubicBezTo>
                <a:cubicBezTo>
                  <a:pt x="154" y="169"/>
                  <a:pt x="153" y="169"/>
                  <a:pt x="153" y="169"/>
                </a:cubicBezTo>
                <a:cubicBezTo>
                  <a:pt x="153" y="169"/>
                  <a:pt x="153" y="169"/>
                  <a:pt x="153" y="169"/>
                </a:cubicBezTo>
                <a:cubicBezTo>
                  <a:pt x="152" y="169"/>
                  <a:pt x="152" y="169"/>
                  <a:pt x="151" y="168"/>
                </a:cubicBezTo>
                <a:close/>
                <a:moveTo>
                  <a:pt x="460" y="165"/>
                </a:moveTo>
                <a:cubicBezTo>
                  <a:pt x="459" y="164"/>
                  <a:pt x="459" y="163"/>
                  <a:pt x="460" y="162"/>
                </a:cubicBezTo>
                <a:cubicBezTo>
                  <a:pt x="460" y="162"/>
                  <a:pt x="460" y="162"/>
                  <a:pt x="460" y="162"/>
                </a:cubicBezTo>
                <a:cubicBezTo>
                  <a:pt x="460" y="161"/>
                  <a:pt x="462" y="161"/>
                  <a:pt x="462" y="162"/>
                </a:cubicBezTo>
                <a:cubicBezTo>
                  <a:pt x="462" y="162"/>
                  <a:pt x="462" y="162"/>
                  <a:pt x="462" y="162"/>
                </a:cubicBezTo>
                <a:cubicBezTo>
                  <a:pt x="463" y="162"/>
                  <a:pt x="463" y="163"/>
                  <a:pt x="463" y="164"/>
                </a:cubicBezTo>
                <a:cubicBezTo>
                  <a:pt x="463" y="164"/>
                  <a:pt x="463" y="164"/>
                  <a:pt x="463" y="164"/>
                </a:cubicBezTo>
                <a:cubicBezTo>
                  <a:pt x="462" y="165"/>
                  <a:pt x="462" y="165"/>
                  <a:pt x="461" y="165"/>
                </a:cubicBezTo>
                <a:cubicBezTo>
                  <a:pt x="461" y="165"/>
                  <a:pt x="461" y="165"/>
                  <a:pt x="461" y="165"/>
                </a:cubicBezTo>
                <a:cubicBezTo>
                  <a:pt x="461" y="165"/>
                  <a:pt x="460" y="165"/>
                  <a:pt x="460" y="165"/>
                </a:cubicBezTo>
                <a:close/>
                <a:moveTo>
                  <a:pt x="160" y="160"/>
                </a:moveTo>
                <a:cubicBezTo>
                  <a:pt x="160" y="159"/>
                  <a:pt x="160" y="158"/>
                  <a:pt x="161" y="157"/>
                </a:cubicBezTo>
                <a:cubicBezTo>
                  <a:pt x="161" y="157"/>
                  <a:pt x="161" y="157"/>
                  <a:pt x="161" y="157"/>
                </a:cubicBezTo>
                <a:cubicBezTo>
                  <a:pt x="162" y="157"/>
                  <a:pt x="163" y="157"/>
                  <a:pt x="163" y="158"/>
                </a:cubicBezTo>
                <a:cubicBezTo>
                  <a:pt x="163" y="158"/>
                  <a:pt x="163" y="158"/>
                  <a:pt x="163" y="158"/>
                </a:cubicBezTo>
                <a:cubicBezTo>
                  <a:pt x="164" y="159"/>
                  <a:pt x="164" y="160"/>
                  <a:pt x="163" y="161"/>
                </a:cubicBezTo>
                <a:cubicBezTo>
                  <a:pt x="163" y="161"/>
                  <a:pt x="163" y="161"/>
                  <a:pt x="163" y="161"/>
                </a:cubicBezTo>
                <a:cubicBezTo>
                  <a:pt x="163" y="161"/>
                  <a:pt x="163" y="161"/>
                  <a:pt x="163" y="161"/>
                </a:cubicBezTo>
                <a:cubicBezTo>
                  <a:pt x="163" y="161"/>
                  <a:pt x="163" y="161"/>
                  <a:pt x="163" y="161"/>
                </a:cubicBezTo>
                <a:cubicBezTo>
                  <a:pt x="163" y="161"/>
                  <a:pt x="162" y="161"/>
                  <a:pt x="162" y="161"/>
                </a:cubicBezTo>
                <a:cubicBezTo>
                  <a:pt x="162" y="161"/>
                  <a:pt x="162" y="161"/>
                  <a:pt x="162" y="161"/>
                </a:cubicBezTo>
                <a:cubicBezTo>
                  <a:pt x="161" y="161"/>
                  <a:pt x="161" y="161"/>
                  <a:pt x="160" y="160"/>
                </a:cubicBezTo>
                <a:close/>
                <a:moveTo>
                  <a:pt x="451" y="157"/>
                </a:moveTo>
                <a:cubicBezTo>
                  <a:pt x="450" y="156"/>
                  <a:pt x="449" y="155"/>
                  <a:pt x="450" y="154"/>
                </a:cubicBezTo>
                <a:cubicBezTo>
                  <a:pt x="450" y="154"/>
                  <a:pt x="450" y="154"/>
                  <a:pt x="450" y="154"/>
                </a:cubicBezTo>
                <a:cubicBezTo>
                  <a:pt x="451" y="153"/>
                  <a:pt x="452" y="153"/>
                  <a:pt x="453" y="154"/>
                </a:cubicBezTo>
                <a:cubicBezTo>
                  <a:pt x="453" y="154"/>
                  <a:pt x="453" y="154"/>
                  <a:pt x="453" y="154"/>
                </a:cubicBezTo>
                <a:cubicBezTo>
                  <a:pt x="454" y="155"/>
                  <a:pt x="454" y="156"/>
                  <a:pt x="453" y="157"/>
                </a:cubicBezTo>
                <a:cubicBezTo>
                  <a:pt x="453" y="157"/>
                  <a:pt x="453" y="157"/>
                  <a:pt x="453" y="157"/>
                </a:cubicBezTo>
                <a:cubicBezTo>
                  <a:pt x="453" y="157"/>
                  <a:pt x="452" y="158"/>
                  <a:pt x="452" y="158"/>
                </a:cubicBezTo>
                <a:cubicBezTo>
                  <a:pt x="452" y="158"/>
                  <a:pt x="452" y="158"/>
                  <a:pt x="452" y="158"/>
                </a:cubicBezTo>
                <a:cubicBezTo>
                  <a:pt x="451" y="158"/>
                  <a:pt x="451" y="157"/>
                  <a:pt x="451" y="157"/>
                </a:cubicBezTo>
                <a:close/>
                <a:moveTo>
                  <a:pt x="170" y="153"/>
                </a:moveTo>
                <a:cubicBezTo>
                  <a:pt x="169" y="152"/>
                  <a:pt x="169" y="151"/>
                  <a:pt x="170" y="150"/>
                </a:cubicBezTo>
                <a:cubicBezTo>
                  <a:pt x="170" y="150"/>
                  <a:pt x="170" y="150"/>
                  <a:pt x="170" y="150"/>
                </a:cubicBezTo>
                <a:cubicBezTo>
                  <a:pt x="171" y="150"/>
                  <a:pt x="172" y="150"/>
                  <a:pt x="173" y="151"/>
                </a:cubicBezTo>
                <a:cubicBezTo>
                  <a:pt x="173" y="151"/>
                  <a:pt x="173" y="151"/>
                  <a:pt x="173" y="151"/>
                </a:cubicBezTo>
                <a:cubicBezTo>
                  <a:pt x="174" y="152"/>
                  <a:pt x="174" y="153"/>
                  <a:pt x="173" y="153"/>
                </a:cubicBezTo>
                <a:cubicBezTo>
                  <a:pt x="173" y="153"/>
                  <a:pt x="173" y="153"/>
                  <a:pt x="173" y="153"/>
                </a:cubicBezTo>
                <a:cubicBezTo>
                  <a:pt x="172" y="154"/>
                  <a:pt x="172" y="154"/>
                  <a:pt x="171" y="154"/>
                </a:cubicBezTo>
                <a:cubicBezTo>
                  <a:pt x="171" y="154"/>
                  <a:pt x="171" y="154"/>
                  <a:pt x="171" y="154"/>
                </a:cubicBezTo>
                <a:cubicBezTo>
                  <a:pt x="171" y="154"/>
                  <a:pt x="170" y="154"/>
                  <a:pt x="170" y="153"/>
                </a:cubicBezTo>
                <a:close/>
                <a:moveTo>
                  <a:pt x="441" y="150"/>
                </a:moveTo>
                <a:cubicBezTo>
                  <a:pt x="440" y="150"/>
                  <a:pt x="440" y="148"/>
                  <a:pt x="440" y="147"/>
                </a:cubicBezTo>
                <a:cubicBezTo>
                  <a:pt x="440" y="147"/>
                  <a:pt x="440" y="147"/>
                  <a:pt x="440" y="147"/>
                </a:cubicBezTo>
                <a:cubicBezTo>
                  <a:pt x="441" y="147"/>
                  <a:pt x="442" y="146"/>
                  <a:pt x="443" y="147"/>
                </a:cubicBezTo>
                <a:cubicBezTo>
                  <a:pt x="443" y="147"/>
                  <a:pt x="443" y="147"/>
                  <a:pt x="443" y="147"/>
                </a:cubicBezTo>
                <a:cubicBezTo>
                  <a:pt x="444" y="148"/>
                  <a:pt x="444" y="149"/>
                  <a:pt x="444" y="150"/>
                </a:cubicBezTo>
                <a:cubicBezTo>
                  <a:pt x="444" y="150"/>
                  <a:pt x="444" y="150"/>
                  <a:pt x="444" y="150"/>
                </a:cubicBezTo>
                <a:cubicBezTo>
                  <a:pt x="443" y="150"/>
                  <a:pt x="443" y="151"/>
                  <a:pt x="442" y="151"/>
                </a:cubicBezTo>
                <a:cubicBezTo>
                  <a:pt x="442" y="151"/>
                  <a:pt x="442" y="151"/>
                  <a:pt x="442" y="151"/>
                </a:cubicBezTo>
                <a:cubicBezTo>
                  <a:pt x="442" y="151"/>
                  <a:pt x="441" y="150"/>
                  <a:pt x="441" y="150"/>
                </a:cubicBezTo>
                <a:close/>
                <a:moveTo>
                  <a:pt x="180" y="146"/>
                </a:moveTo>
                <a:cubicBezTo>
                  <a:pt x="179" y="145"/>
                  <a:pt x="179" y="144"/>
                  <a:pt x="180" y="143"/>
                </a:cubicBezTo>
                <a:cubicBezTo>
                  <a:pt x="180" y="143"/>
                  <a:pt x="180" y="143"/>
                  <a:pt x="180" y="143"/>
                </a:cubicBezTo>
                <a:cubicBezTo>
                  <a:pt x="181" y="143"/>
                  <a:pt x="183" y="143"/>
                  <a:pt x="183" y="144"/>
                </a:cubicBezTo>
                <a:cubicBezTo>
                  <a:pt x="183" y="144"/>
                  <a:pt x="183" y="144"/>
                  <a:pt x="183" y="144"/>
                </a:cubicBezTo>
                <a:cubicBezTo>
                  <a:pt x="184" y="145"/>
                  <a:pt x="183" y="146"/>
                  <a:pt x="182" y="147"/>
                </a:cubicBezTo>
                <a:cubicBezTo>
                  <a:pt x="182" y="147"/>
                  <a:pt x="182" y="147"/>
                  <a:pt x="182" y="147"/>
                </a:cubicBezTo>
                <a:cubicBezTo>
                  <a:pt x="182" y="147"/>
                  <a:pt x="182" y="147"/>
                  <a:pt x="181" y="147"/>
                </a:cubicBezTo>
                <a:cubicBezTo>
                  <a:pt x="181" y="147"/>
                  <a:pt x="181" y="147"/>
                  <a:pt x="181" y="147"/>
                </a:cubicBezTo>
                <a:cubicBezTo>
                  <a:pt x="181" y="147"/>
                  <a:pt x="180" y="147"/>
                  <a:pt x="180" y="146"/>
                </a:cubicBezTo>
                <a:close/>
                <a:moveTo>
                  <a:pt x="431" y="144"/>
                </a:moveTo>
                <a:cubicBezTo>
                  <a:pt x="431" y="144"/>
                  <a:pt x="431" y="144"/>
                  <a:pt x="431" y="144"/>
                </a:cubicBezTo>
                <a:cubicBezTo>
                  <a:pt x="431" y="144"/>
                  <a:pt x="431" y="144"/>
                  <a:pt x="431" y="144"/>
                </a:cubicBezTo>
                <a:cubicBezTo>
                  <a:pt x="430" y="143"/>
                  <a:pt x="430" y="142"/>
                  <a:pt x="430" y="141"/>
                </a:cubicBezTo>
                <a:cubicBezTo>
                  <a:pt x="430" y="141"/>
                  <a:pt x="430" y="141"/>
                  <a:pt x="430" y="141"/>
                </a:cubicBezTo>
                <a:cubicBezTo>
                  <a:pt x="431" y="140"/>
                  <a:pt x="432" y="140"/>
                  <a:pt x="433" y="140"/>
                </a:cubicBezTo>
                <a:cubicBezTo>
                  <a:pt x="433" y="140"/>
                  <a:pt x="433" y="140"/>
                  <a:pt x="433" y="140"/>
                </a:cubicBezTo>
                <a:cubicBezTo>
                  <a:pt x="434" y="141"/>
                  <a:pt x="434" y="142"/>
                  <a:pt x="434" y="143"/>
                </a:cubicBezTo>
                <a:cubicBezTo>
                  <a:pt x="434" y="143"/>
                  <a:pt x="434" y="143"/>
                  <a:pt x="434" y="143"/>
                </a:cubicBezTo>
                <a:cubicBezTo>
                  <a:pt x="433" y="144"/>
                  <a:pt x="433" y="144"/>
                  <a:pt x="432" y="144"/>
                </a:cubicBezTo>
                <a:cubicBezTo>
                  <a:pt x="432" y="144"/>
                  <a:pt x="432" y="144"/>
                  <a:pt x="432" y="144"/>
                </a:cubicBezTo>
                <a:cubicBezTo>
                  <a:pt x="432" y="144"/>
                  <a:pt x="431" y="144"/>
                  <a:pt x="431" y="144"/>
                </a:cubicBezTo>
                <a:close/>
                <a:moveTo>
                  <a:pt x="190" y="140"/>
                </a:moveTo>
                <a:cubicBezTo>
                  <a:pt x="189" y="139"/>
                  <a:pt x="190" y="138"/>
                  <a:pt x="191" y="137"/>
                </a:cubicBezTo>
                <a:cubicBezTo>
                  <a:pt x="191" y="137"/>
                  <a:pt x="191" y="137"/>
                  <a:pt x="191" y="137"/>
                </a:cubicBezTo>
                <a:cubicBezTo>
                  <a:pt x="192" y="137"/>
                  <a:pt x="193" y="137"/>
                  <a:pt x="193" y="138"/>
                </a:cubicBezTo>
                <a:cubicBezTo>
                  <a:pt x="193" y="138"/>
                  <a:pt x="193" y="138"/>
                  <a:pt x="193" y="138"/>
                </a:cubicBezTo>
                <a:cubicBezTo>
                  <a:pt x="194" y="139"/>
                  <a:pt x="194" y="140"/>
                  <a:pt x="193" y="141"/>
                </a:cubicBezTo>
                <a:cubicBezTo>
                  <a:pt x="193" y="141"/>
                  <a:pt x="193" y="141"/>
                  <a:pt x="193" y="141"/>
                </a:cubicBezTo>
                <a:cubicBezTo>
                  <a:pt x="193" y="141"/>
                  <a:pt x="193" y="141"/>
                  <a:pt x="193" y="141"/>
                </a:cubicBezTo>
                <a:cubicBezTo>
                  <a:pt x="193" y="141"/>
                  <a:pt x="193" y="141"/>
                  <a:pt x="193" y="141"/>
                </a:cubicBezTo>
                <a:cubicBezTo>
                  <a:pt x="192" y="141"/>
                  <a:pt x="192" y="141"/>
                  <a:pt x="192" y="141"/>
                </a:cubicBezTo>
                <a:cubicBezTo>
                  <a:pt x="192" y="141"/>
                  <a:pt x="192" y="141"/>
                  <a:pt x="192" y="141"/>
                </a:cubicBezTo>
                <a:cubicBezTo>
                  <a:pt x="191" y="141"/>
                  <a:pt x="190" y="140"/>
                  <a:pt x="190" y="140"/>
                </a:cubicBezTo>
                <a:close/>
                <a:moveTo>
                  <a:pt x="421" y="138"/>
                </a:moveTo>
                <a:cubicBezTo>
                  <a:pt x="421" y="138"/>
                  <a:pt x="421" y="138"/>
                  <a:pt x="421" y="138"/>
                </a:cubicBezTo>
                <a:cubicBezTo>
                  <a:pt x="421" y="138"/>
                  <a:pt x="421" y="138"/>
                  <a:pt x="421" y="138"/>
                </a:cubicBezTo>
                <a:cubicBezTo>
                  <a:pt x="420" y="137"/>
                  <a:pt x="419" y="136"/>
                  <a:pt x="420" y="135"/>
                </a:cubicBezTo>
                <a:cubicBezTo>
                  <a:pt x="420" y="135"/>
                  <a:pt x="420" y="135"/>
                  <a:pt x="420" y="135"/>
                </a:cubicBezTo>
                <a:cubicBezTo>
                  <a:pt x="420" y="134"/>
                  <a:pt x="422" y="134"/>
                  <a:pt x="423" y="134"/>
                </a:cubicBezTo>
                <a:cubicBezTo>
                  <a:pt x="423" y="134"/>
                  <a:pt x="423" y="134"/>
                  <a:pt x="423" y="134"/>
                </a:cubicBezTo>
                <a:cubicBezTo>
                  <a:pt x="423" y="135"/>
                  <a:pt x="424" y="136"/>
                  <a:pt x="423" y="137"/>
                </a:cubicBezTo>
                <a:cubicBezTo>
                  <a:pt x="423" y="137"/>
                  <a:pt x="423" y="137"/>
                  <a:pt x="423" y="137"/>
                </a:cubicBezTo>
                <a:cubicBezTo>
                  <a:pt x="423" y="138"/>
                  <a:pt x="422" y="138"/>
                  <a:pt x="422" y="138"/>
                </a:cubicBezTo>
                <a:cubicBezTo>
                  <a:pt x="422" y="138"/>
                  <a:pt x="422" y="138"/>
                  <a:pt x="422" y="138"/>
                </a:cubicBezTo>
                <a:cubicBezTo>
                  <a:pt x="421" y="138"/>
                  <a:pt x="421" y="138"/>
                  <a:pt x="421" y="138"/>
                </a:cubicBezTo>
                <a:close/>
                <a:moveTo>
                  <a:pt x="200" y="134"/>
                </a:moveTo>
                <a:cubicBezTo>
                  <a:pt x="200" y="133"/>
                  <a:pt x="200" y="132"/>
                  <a:pt x="201" y="131"/>
                </a:cubicBezTo>
                <a:cubicBezTo>
                  <a:pt x="201" y="131"/>
                  <a:pt x="201" y="131"/>
                  <a:pt x="201" y="131"/>
                </a:cubicBezTo>
                <a:cubicBezTo>
                  <a:pt x="202" y="131"/>
                  <a:pt x="204" y="131"/>
                  <a:pt x="204" y="132"/>
                </a:cubicBezTo>
                <a:cubicBezTo>
                  <a:pt x="204" y="132"/>
                  <a:pt x="204" y="132"/>
                  <a:pt x="204" y="132"/>
                </a:cubicBezTo>
                <a:cubicBezTo>
                  <a:pt x="205" y="133"/>
                  <a:pt x="204" y="134"/>
                  <a:pt x="203" y="135"/>
                </a:cubicBezTo>
                <a:cubicBezTo>
                  <a:pt x="203" y="135"/>
                  <a:pt x="203" y="135"/>
                  <a:pt x="203" y="135"/>
                </a:cubicBezTo>
                <a:cubicBezTo>
                  <a:pt x="203" y="135"/>
                  <a:pt x="203" y="135"/>
                  <a:pt x="202" y="135"/>
                </a:cubicBezTo>
                <a:cubicBezTo>
                  <a:pt x="202" y="135"/>
                  <a:pt x="202" y="135"/>
                  <a:pt x="202" y="135"/>
                </a:cubicBezTo>
                <a:cubicBezTo>
                  <a:pt x="202" y="135"/>
                  <a:pt x="201" y="135"/>
                  <a:pt x="200" y="134"/>
                </a:cubicBezTo>
                <a:close/>
                <a:moveTo>
                  <a:pt x="410" y="132"/>
                </a:moveTo>
                <a:cubicBezTo>
                  <a:pt x="409" y="132"/>
                  <a:pt x="409" y="131"/>
                  <a:pt x="409" y="130"/>
                </a:cubicBezTo>
                <a:cubicBezTo>
                  <a:pt x="409" y="130"/>
                  <a:pt x="409" y="130"/>
                  <a:pt x="409" y="130"/>
                </a:cubicBezTo>
                <a:cubicBezTo>
                  <a:pt x="410" y="129"/>
                  <a:pt x="411" y="128"/>
                  <a:pt x="412" y="129"/>
                </a:cubicBezTo>
                <a:cubicBezTo>
                  <a:pt x="412" y="129"/>
                  <a:pt x="412" y="129"/>
                  <a:pt x="412" y="129"/>
                </a:cubicBezTo>
                <a:cubicBezTo>
                  <a:pt x="413" y="129"/>
                  <a:pt x="413" y="131"/>
                  <a:pt x="413" y="132"/>
                </a:cubicBezTo>
                <a:cubicBezTo>
                  <a:pt x="413" y="132"/>
                  <a:pt x="413" y="132"/>
                  <a:pt x="413" y="132"/>
                </a:cubicBezTo>
                <a:cubicBezTo>
                  <a:pt x="412" y="132"/>
                  <a:pt x="412" y="133"/>
                  <a:pt x="411" y="133"/>
                </a:cubicBezTo>
                <a:cubicBezTo>
                  <a:pt x="411" y="133"/>
                  <a:pt x="411" y="133"/>
                  <a:pt x="411" y="133"/>
                </a:cubicBezTo>
                <a:cubicBezTo>
                  <a:pt x="411" y="133"/>
                  <a:pt x="410" y="133"/>
                  <a:pt x="410" y="132"/>
                </a:cubicBezTo>
                <a:close/>
                <a:moveTo>
                  <a:pt x="211" y="129"/>
                </a:moveTo>
                <a:cubicBezTo>
                  <a:pt x="211" y="128"/>
                  <a:pt x="211" y="127"/>
                  <a:pt x="212" y="126"/>
                </a:cubicBezTo>
                <a:cubicBezTo>
                  <a:pt x="212" y="126"/>
                  <a:pt x="212" y="126"/>
                  <a:pt x="212" y="126"/>
                </a:cubicBezTo>
                <a:cubicBezTo>
                  <a:pt x="213" y="126"/>
                  <a:pt x="214" y="126"/>
                  <a:pt x="215" y="127"/>
                </a:cubicBezTo>
                <a:cubicBezTo>
                  <a:pt x="215" y="127"/>
                  <a:pt x="215" y="127"/>
                  <a:pt x="215" y="127"/>
                </a:cubicBezTo>
                <a:cubicBezTo>
                  <a:pt x="215" y="128"/>
                  <a:pt x="215" y="129"/>
                  <a:pt x="214" y="130"/>
                </a:cubicBezTo>
                <a:cubicBezTo>
                  <a:pt x="214" y="130"/>
                  <a:pt x="214" y="130"/>
                  <a:pt x="214" y="130"/>
                </a:cubicBezTo>
                <a:cubicBezTo>
                  <a:pt x="214" y="130"/>
                  <a:pt x="213" y="130"/>
                  <a:pt x="213" y="130"/>
                </a:cubicBezTo>
                <a:cubicBezTo>
                  <a:pt x="213" y="130"/>
                  <a:pt x="213" y="130"/>
                  <a:pt x="213" y="130"/>
                </a:cubicBezTo>
                <a:cubicBezTo>
                  <a:pt x="212" y="130"/>
                  <a:pt x="212" y="130"/>
                  <a:pt x="211" y="129"/>
                </a:cubicBezTo>
                <a:close/>
                <a:moveTo>
                  <a:pt x="399" y="128"/>
                </a:moveTo>
                <a:cubicBezTo>
                  <a:pt x="398" y="127"/>
                  <a:pt x="398" y="126"/>
                  <a:pt x="398" y="125"/>
                </a:cubicBezTo>
                <a:cubicBezTo>
                  <a:pt x="398" y="125"/>
                  <a:pt x="398" y="125"/>
                  <a:pt x="398" y="125"/>
                </a:cubicBezTo>
                <a:cubicBezTo>
                  <a:pt x="398" y="124"/>
                  <a:pt x="400" y="124"/>
                  <a:pt x="401" y="124"/>
                </a:cubicBezTo>
                <a:cubicBezTo>
                  <a:pt x="401" y="124"/>
                  <a:pt x="401" y="124"/>
                  <a:pt x="401" y="124"/>
                </a:cubicBezTo>
                <a:cubicBezTo>
                  <a:pt x="402" y="124"/>
                  <a:pt x="402" y="126"/>
                  <a:pt x="402" y="127"/>
                </a:cubicBezTo>
                <a:cubicBezTo>
                  <a:pt x="402" y="127"/>
                  <a:pt x="402" y="127"/>
                  <a:pt x="402" y="127"/>
                </a:cubicBezTo>
                <a:cubicBezTo>
                  <a:pt x="401" y="127"/>
                  <a:pt x="401" y="128"/>
                  <a:pt x="400" y="128"/>
                </a:cubicBezTo>
                <a:cubicBezTo>
                  <a:pt x="400" y="128"/>
                  <a:pt x="400" y="128"/>
                  <a:pt x="400" y="128"/>
                </a:cubicBezTo>
                <a:cubicBezTo>
                  <a:pt x="400" y="128"/>
                  <a:pt x="399" y="128"/>
                  <a:pt x="399" y="128"/>
                </a:cubicBezTo>
                <a:close/>
                <a:moveTo>
                  <a:pt x="222" y="124"/>
                </a:moveTo>
                <a:cubicBezTo>
                  <a:pt x="222" y="123"/>
                  <a:pt x="222" y="122"/>
                  <a:pt x="223" y="122"/>
                </a:cubicBezTo>
                <a:cubicBezTo>
                  <a:pt x="223" y="122"/>
                  <a:pt x="223" y="122"/>
                  <a:pt x="223" y="122"/>
                </a:cubicBezTo>
                <a:cubicBezTo>
                  <a:pt x="225" y="121"/>
                  <a:pt x="226" y="122"/>
                  <a:pt x="226" y="123"/>
                </a:cubicBezTo>
                <a:cubicBezTo>
                  <a:pt x="226" y="123"/>
                  <a:pt x="226" y="123"/>
                  <a:pt x="226" y="123"/>
                </a:cubicBezTo>
                <a:cubicBezTo>
                  <a:pt x="226" y="124"/>
                  <a:pt x="226" y="125"/>
                  <a:pt x="225" y="125"/>
                </a:cubicBezTo>
                <a:cubicBezTo>
                  <a:pt x="225" y="125"/>
                  <a:pt x="225" y="125"/>
                  <a:pt x="225" y="125"/>
                </a:cubicBezTo>
                <a:cubicBezTo>
                  <a:pt x="225" y="125"/>
                  <a:pt x="224" y="125"/>
                  <a:pt x="224" y="125"/>
                </a:cubicBezTo>
                <a:cubicBezTo>
                  <a:pt x="224" y="125"/>
                  <a:pt x="224" y="125"/>
                  <a:pt x="224" y="125"/>
                </a:cubicBezTo>
                <a:cubicBezTo>
                  <a:pt x="223" y="125"/>
                  <a:pt x="223" y="125"/>
                  <a:pt x="222" y="124"/>
                </a:cubicBezTo>
                <a:close/>
                <a:moveTo>
                  <a:pt x="388" y="123"/>
                </a:moveTo>
                <a:cubicBezTo>
                  <a:pt x="388" y="123"/>
                  <a:pt x="388" y="123"/>
                  <a:pt x="388" y="123"/>
                </a:cubicBezTo>
                <a:cubicBezTo>
                  <a:pt x="388" y="123"/>
                  <a:pt x="388" y="123"/>
                  <a:pt x="388" y="123"/>
                </a:cubicBezTo>
                <a:cubicBezTo>
                  <a:pt x="387" y="123"/>
                  <a:pt x="386" y="122"/>
                  <a:pt x="387" y="121"/>
                </a:cubicBezTo>
                <a:cubicBezTo>
                  <a:pt x="387" y="121"/>
                  <a:pt x="387" y="121"/>
                  <a:pt x="387" y="121"/>
                </a:cubicBezTo>
                <a:cubicBezTo>
                  <a:pt x="387" y="120"/>
                  <a:pt x="388" y="119"/>
                  <a:pt x="389" y="120"/>
                </a:cubicBezTo>
                <a:cubicBezTo>
                  <a:pt x="389" y="120"/>
                  <a:pt x="389" y="120"/>
                  <a:pt x="389" y="120"/>
                </a:cubicBezTo>
                <a:cubicBezTo>
                  <a:pt x="390" y="120"/>
                  <a:pt x="391" y="121"/>
                  <a:pt x="391" y="122"/>
                </a:cubicBezTo>
                <a:cubicBezTo>
                  <a:pt x="391" y="122"/>
                  <a:pt x="391" y="122"/>
                  <a:pt x="391" y="122"/>
                </a:cubicBezTo>
                <a:cubicBezTo>
                  <a:pt x="390" y="123"/>
                  <a:pt x="390" y="124"/>
                  <a:pt x="389" y="124"/>
                </a:cubicBezTo>
                <a:cubicBezTo>
                  <a:pt x="389" y="124"/>
                  <a:pt x="389" y="124"/>
                  <a:pt x="389" y="124"/>
                </a:cubicBezTo>
                <a:cubicBezTo>
                  <a:pt x="388" y="124"/>
                  <a:pt x="388" y="123"/>
                  <a:pt x="388" y="123"/>
                </a:cubicBezTo>
                <a:close/>
                <a:moveTo>
                  <a:pt x="234" y="120"/>
                </a:moveTo>
                <a:cubicBezTo>
                  <a:pt x="233" y="119"/>
                  <a:pt x="234" y="118"/>
                  <a:pt x="235" y="118"/>
                </a:cubicBezTo>
                <a:cubicBezTo>
                  <a:pt x="235" y="118"/>
                  <a:pt x="235" y="118"/>
                  <a:pt x="235" y="118"/>
                </a:cubicBezTo>
                <a:cubicBezTo>
                  <a:pt x="236" y="117"/>
                  <a:pt x="237" y="118"/>
                  <a:pt x="237" y="119"/>
                </a:cubicBezTo>
                <a:cubicBezTo>
                  <a:pt x="237" y="119"/>
                  <a:pt x="237" y="119"/>
                  <a:pt x="237" y="119"/>
                </a:cubicBezTo>
                <a:cubicBezTo>
                  <a:pt x="238" y="120"/>
                  <a:pt x="237" y="121"/>
                  <a:pt x="236" y="121"/>
                </a:cubicBezTo>
                <a:cubicBezTo>
                  <a:pt x="236" y="121"/>
                  <a:pt x="236" y="121"/>
                  <a:pt x="236" y="121"/>
                </a:cubicBezTo>
                <a:cubicBezTo>
                  <a:pt x="236" y="121"/>
                  <a:pt x="236" y="121"/>
                  <a:pt x="236" y="121"/>
                </a:cubicBezTo>
                <a:cubicBezTo>
                  <a:pt x="236" y="121"/>
                  <a:pt x="236" y="121"/>
                  <a:pt x="236" y="121"/>
                </a:cubicBezTo>
                <a:cubicBezTo>
                  <a:pt x="235" y="121"/>
                  <a:pt x="234" y="121"/>
                  <a:pt x="234" y="120"/>
                </a:cubicBezTo>
                <a:close/>
                <a:moveTo>
                  <a:pt x="377" y="120"/>
                </a:moveTo>
                <a:cubicBezTo>
                  <a:pt x="377" y="120"/>
                  <a:pt x="377" y="120"/>
                  <a:pt x="377" y="120"/>
                </a:cubicBezTo>
                <a:cubicBezTo>
                  <a:pt x="377" y="120"/>
                  <a:pt x="377" y="120"/>
                  <a:pt x="377" y="120"/>
                </a:cubicBezTo>
                <a:cubicBezTo>
                  <a:pt x="376" y="119"/>
                  <a:pt x="375" y="118"/>
                  <a:pt x="375" y="117"/>
                </a:cubicBezTo>
                <a:cubicBezTo>
                  <a:pt x="375" y="117"/>
                  <a:pt x="375" y="117"/>
                  <a:pt x="375" y="117"/>
                </a:cubicBezTo>
                <a:cubicBezTo>
                  <a:pt x="376" y="116"/>
                  <a:pt x="377" y="116"/>
                  <a:pt x="378" y="116"/>
                </a:cubicBezTo>
                <a:cubicBezTo>
                  <a:pt x="378" y="116"/>
                  <a:pt x="378" y="116"/>
                  <a:pt x="378" y="116"/>
                </a:cubicBezTo>
                <a:cubicBezTo>
                  <a:pt x="379" y="116"/>
                  <a:pt x="380" y="117"/>
                  <a:pt x="379" y="118"/>
                </a:cubicBezTo>
                <a:cubicBezTo>
                  <a:pt x="379" y="118"/>
                  <a:pt x="379" y="118"/>
                  <a:pt x="379" y="118"/>
                </a:cubicBezTo>
                <a:cubicBezTo>
                  <a:pt x="379" y="119"/>
                  <a:pt x="378" y="120"/>
                  <a:pt x="377" y="120"/>
                </a:cubicBezTo>
                <a:cubicBezTo>
                  <a:pt x="377" y="120"/>
                  <a:pt x="377" y="120"/>
                  <a:pt x="377" y="120"/>
                </a:cubicBezTo>
                <a:cubicBezTo>
                  <a:pt x="377" y="120"/>
                  <a:pt x="377" y="120"/>
                  <a:pt x="377" y="120"/>
                </a:cubicBezTo>
                <a:close/>
                <a:moveTo>
                  <a:pt x="245" y="117"/>
                </a:moveTo>
                <a:cubicBezTo>
                  <a:pt x="245" y="115"/>
                  <a:pt x="245" y="114"/>
                  <a:pt x="246" y="114"/>
                </a:cubicBezTo>
                <a:cubicBezTo>
                  <a:pt x="246" y="114"/>
                  <a:pt x="246" y="114"/>
                  <a:pt x="246" y="114"/>
                </a:cubicBezTo>
                <a:cubicBezTo>
                  <a:pt x="248" y="114"/>
                  <a:pt x="249" y="114"/>
                  <a:pt x="249" y="116"/>
                </a:cubicBezTo>
                <a:cubicBezTo>
                  <a:pt x="249" y="116"/>
                  <a:pt x="249" y="116"/>
                  <a:pt x="249" y="116"/>
                </a:cubicBezTo>
                <a:cubicBezTo>
                  <a:pt x="249" y="117"/>
                  <a:pt x="249" y="118"/>
                  <a:pt x="248" y="118"/>
                </a:cubicBezTo>
                <a:cubicBezTo>
                  <a:pt x="248" y="118"/>
                  <a:pt x="248" y="118"/>
                  <a:pt x="248" y="118"/>
                </a:cubicBezTo>
                <a:cubicBezTo>
                  <a:pt x="247" y="118"/>
                  <a:pt x="247" y="118"/>
                  <a:pt x="247" y="118"/>
                </a:cubicBezTo>
                <a:cubicBezTo>
                  <a:pt x="247" y="118"/>
                  <a:pt x="247" y="118"/>
                  <a:pt x="247" y="118"/>
                </a:cubicBezTo>
                <a:cubicBezTo>
                  <a:pt x="246" y="118"/>
                  <a:pt x="245" y="117"/>
                  <a:pt x="245" y="117"/>
                </a:cubicBezTo>
                <a:close/>
                <a:moveTo>
                  <a:pt x="365" y="117"/>
                </a:moveTo>
                <a:cubicBezTo>
                  <a:pt x="364" y="116"/>
                  <a:pt x="364" y="115"/>
                  <a:pt x="364" y="114"/>
                </a:cubicBezTo>
                <a:cubicBezTo>
                  <a:pt x="364" y="114"/>
                  <a:pt x="364" y="114"/>
                  <a:pt x="364" y="114"/>
                </a:cubicBezTo>
                <a:cubicBezTo>
                  <a:pt x="364" y="113"/>
                  <a:pt x="365" y="112"/>
                  <a:pt x="366" y="113"/>
                </a:cubicBezTo>
                <a:cubicBezTo>
                  <a:pt x="366" y="113"/>
                  <a:pt x="366" y="113"/>
                  <a:pt x="366" y="113"/>
                </a:cubicBezTo>
                <a:cubicBezTo>
                  <a:pt x="367" y="113"/>
                  <a:pt x="368" y="114"/>
                  <a:pt x="368" y="115"/>
                </a:cubicBezTo>
                <a:cubicBezTo>
                  <a:pt x="368" y="115"/>
                  <a:pt x="368" y="115"/>
                  <a:pt x="368" y="115"/>
                </a:cubicBezTo>
                <a:cubicBezTo>
                  <a:pt x="367" y="116"/>
                  <a:pt x="367" y="117"/>
                  <a:pt x="366" y="117"/>
                </a:cubicBezTo>
                <a:cubicBezTo>
                  <a:pt x="366" y="117"/>
                  <a:pt x="366" y="117"/>
                  <a:pt x="366" y="117"/>
                </a:cubicBezTo>
                <a:cubicBezTo>
                  <a:pt x="366" y="117"/>
                  <a:pt x="365" y="117"/>
                  <a:pt x="365" y="117"/>
                </a:cubicBezTo>
                <a:close/>
                <a:moveTo>
                  <a:pt x="257" y="114"/>
                </a:moveTo>
                <a:cubicBezTo>
                  <a:pt x="256" y="113"/>
                  <a:pt x="257" y="112"/>
                  <a:pt x="258" y="111"/>
                </a:cubicBezTo>
                <a:cubicBezTo>
                  <a:pt x="258" y="111"/>
                  <a:pt x="258" y="111"/>
                  <a:pt x="258" y="111"/>
                </a:cubicBezTo>
                <a:cubicBezTo>
                  <a:pt x="259" y="111"/>
                  <a:pt x="260" y="112"/>
                  <a:pt x="261" y="113"/>
                </a:cubicBezTo>
                <a:cubicBezTo>
                  <a:pt x="261" y="113"/>
                  <a:pt x="261" y="113"/>
                  <a:pt x="261" y="113"/>
                </a:cubicBezTo>
                <a:cubicBezTo>
                  <a:pt x="261" y="114"/>
                  <a:pt x="260"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8" y="115"/>
                  <a:pt x="257" y="115"/>
                  <a:pt x="257" y="114"/>
                </a:cubicBezTo>
                <a:close/>
                <a:moveTo>
                  <a:pt x="354" y="114"/>
                </a:moveTo>
                <a:cubicBezTo>
                  <a:pt x="353" y="114"/>
                  <a:pt x="352" y="113"/>
                  <a:pt x="352" y="112"/>
                </a:cubicBezTo>
                <a:cubicBezTo>
                  <a:pt x="352" y="112"/>
                  <a:pt x="352" y="112"/>
                  <a:pt x="352" y="112"/>
                </a:cubicBezTo>
                <a:cubicBezTo>
                  <a:pt x="352" y="111"/>
                  <a:pt x="353" y="110"/>
                  <a:pt x="354" y="110"/>
                </a:cubicBezTo>
                <a:cubicBezTo>
                  <a:pt x="354" y="110"/>
                  <a:pt x="354" y="110"/>
                  <a:pt x="354" y="110"/>
                </a:cubicBezTo>
                <a:cubicBezTo>
                  <a:pt x="355" y="110"/>
                  <a:pt x="356" y="111"/>
                  <a:pt x="356" y="112"/>
                </a:cubicBezTo>
                <a:cubicBezTo>
                  <a:pt x="356" y="112"/>
                  <a:pt x="356" y="112"/>
                  <a:pt x="356" y="112"/>
                </a:cubicBezTo>
                <a:cubicBezTo>
                  <a:pt x="356" y="113"/>
                  <a:pt x="355" y="114"/>
                  <a:pt x="354" y="114"/>
                </a:cubicBezTo>
                <a:cubicBezTo>
                  <a:pt x="354" y="114"/>
                  <a:pt x="354" y="114"/>
                  <a:pt x="354" y="114"/>
                </a:cubicBezTo>
                <a:cubicBezTo>
                  <a:pt x="354" y="114"/>
                  <a:pt x="354" y="114"/>
                  <a:pt x="354" y="114"/>
                </a:cubicBezTo>
                <a:close/>
                <a:moveTo>
                  <a:pt x="268" y="111"/>
                </a:moveTo>
                <a:cubicBezTo>
                  <a:pt x="268" y="110"/>
                  <a:pt x="269" y="109"/>
                  <a:pt x="270" y="109"/>
                </a:cubicBezTo>
                <a:cubicBezTo>
                  <a:pt x="270" y="109"/>
                  <a:pt x="270" y="109"/>
                  <a:pt x="270" y="109"/>
                </a:cubicBezTo>
                <a:cubicBezTo>
                  <a:pt x="271" y="109"/>
                  <a:pt x="272" y="110"/>
                  <a:pt x="272" y="111"/>
                </a:cubicBezTo>
                <a:cubicBezTo>
                  <a:pt x="272" y="111"/>
                  <a:pt x="272" y="111"/>
                  <a:pt x="272" y="111"/>
                </a:cubicBezTo>
                <a:cubicBezTo>
                  <a:pt x="273" y="112"/>
                  <a:pt x="272" y="113"/>
                  <a:pt x="271" y="113"/>
                </a:cubicBezTo>
                <a:cubicBezTo>
                  <a:pt x="271" y="113"/>
                  <a:pt x="271" y="113"/>
                  <a:pt x="271" y="113"/>
                </a:cubicBezTo>
                <a:cubicBezTo>
                  <a:pt x="271" y="113"/>
                  <a:pt x="271" y="113"/>
                  <a:pt x="270" y="113"/>
                </a:cubicBezTo>
                <a:cubicBezTo>
                  <a:pt x="270" y="113"/>
                  <a:pt x="270" y="113"/>
                  <a:pt x="270" y="113"/>
                </a:cubicBezTo>
                <a:cubicBezTo>
                  <a:pt x="269" y="113"/>
                  <a:pt x="269" y="112"/>
                  <a:pt x="268" y="111"/>
                </a:cubicBezTo>
                <a:close/>
                <a:moveTo>
                  <a:pt x="342" y="112"/>
                </a:moveTo>
                <a:cubicBezTo>
                  <a:pt x="341" y="112"/>
                  <a:pt x="340" y="111"/>
                  <a:pt x="340" y="110"/>
                </a:cubicBezTo>
                <a:cubicBezTo>
                  <a:pt x="340" y="110"/>
                  <a:pt x="340" y="110"/>
                  <a:pt x="340" y="110"/>
                </a:cubicBezTo>
                <a:cubicBezTo>
                  <a:pt x="340" y="109"/>
                  <a:pt x="341" y="108"/>
                  <a:pt x="342" y="108"/>
                </a:cubicBezTo>
                <a:cubicBezTo>
                  <a:pt x="342" y="108"/>
                  <a:pt x="342" y="108"/>
                  <a:pt x="342" y="108"/>
                </a:cubicBezTo>
                <a:cubicBezTo>
                  <a:pt x="344" y="108"/>
                  <a:pt x="344" y="109"/>
                  <a:pt x="344" y="110"/>
                </a:cubicBezTo>
                <a:cubicBezTo>
                  <a:pt x="344" y="110"/>
                  <a:pt x="344" y="110"/>
                  <a:pt x="344" y="110"/>
                </a:cubicBezTo>
                <a:cubicBezTo>
                  <a:pt x="344" y="111"/>
                  <a:pt x="343" y="112"/>
                  <a:pt x="342" y="112"/>
                </a:cubicBezTo>
                <a:cubicBezTo>
                  <a:pt x="342" y="112"/>
                  <a:pt x="342" y="112"/>
                  <a:pt x="342" y="112"/>
                </a:cubicBezTo>
                <a:cubicBezTo>
                  <a:pt x="342" y="112"/>
                  <a:pt x="342" y="112"/>
                  <a:pt x="342" y="112"/>
                </a:cubicBezTo>
                <a:close/>
                <a:moveTo>
                  <a:pt x="280" y="110"/>
                </a:moveTo>
                <a:cubicBezTo>
                  <a:pt x="280" y="109"/>
                  <a:pt x="281" y="108"/>
                  <a:pt x="282" y="107"/>
                </a:cubicBezTo>
                <a:cubicBezTo>
                  <a:pt x="282" y="107"/>
                  <a:pt x="282" y="107"/>
                  <a:pt x="282" y="107"/>
                </a:cubicBezTo>
                <a:cubicBezTo>
                  <a:pt x="283" y="107"/>
                  <a:pt x="284" y="108"/>
                  <a:pt x="284" y="109"/>
                </a:cubicBezTo>
                <a:cubicBezTo>
                  <a:pt x="284" y="109"/>
                  <a:pt x="284" y="109"/>
                  <a:pt x="284" y="109"/>
                </a:cubicBezTo>
                <a:cubicBezTo>
                  <a:pt x="284" y="110"/>
                  <a:pt x="284" y="111"/>
                  <a:pt x="283" y="111"/>
                </a:cubicBezTo>
                <a:cubicBezTo>
                  <a:pt x="283" y="111"/>
                  <a:pt x="283" y="111"/>
                  <a:pt x="283" y="111"/>
                </a:cubicBezTo>
                <a:cubicBezTo>
                  <a:pt x="283" y="111"/>
                  <a:pt x="282" y="111"/>
                  <a:pt x="282" y="111"/>
                </a:cubicBezTo>
                <a:cubicBezTo>
                  <a:pt x="282" y="111"/>
                  <a:pt x="282" y="111"/>
                  <a:pt x="282" y="111"/>
                </a:cubicBezTo>
                <a:cubicBezTo>
                  <a:pt x="281" y="111"/>
                  <a:pt x="280" y="111"/>
                  <a:pt x="280" y="110"/>
                </a:cubicBezTo>
                <a:close/>
                <a:moveTo>
                  <a:pt x="330" y="111"/>
                </a:moveTo>
                <a:cubicBezTo>
                  <a:pt x="329" y="111"/>
                  <a:pt x="328" y="110"/>
                  <a:pt x="328" y="109"/>
                </a:cubicBezTo>
                <a:cubicBezTo>
                  <a:pt x="328" y="109"/>
                  <a:pt x="328" y="109"/>
                  <a:pt x="328" y="109"/>
                </a:cubicBezTo>
                <a:cubicBezTo>
                  <a:pt x="328" y="108"/>
                  <a:pt x="329" y="107"/>
                  <a:pt x="330" y="107"/>
                </a:cubicBezTo>
                <a:cubicBezTo>
                  <a:pt x="330" y="107"/>
                  <a:pt x="330" y="107"/>
                  <a:pt x="330" y="107"/>
                </a:cubicBezTo>
                <a:cubicBezTo>
                  <a:pt x="332" y="107"/>
                  <a:pt x="332" y="108"/>
                  <a:pt x="332" y="109"/>
                </a:cubicBezTo>
                <a:cubicBezTo>
                  <a:pt x="332" y="109"/>
                  <a:pt x="332" y="109"/>
                  <a:pt x="332" y="109"/>
                </a:cubicBezTo>
                <a:cubicBezTo>
                  <a:pt x="332" y="110"/>
                  <a:pt x="331" y="111"/>
                  <a:pt x="330" y="111"/>
                </a:cubicBezTo>
                <a:cubicBezTo>
                  <a:pt x="330" y="111"/>
                  <a:pt x="330" y="111"/>
                  <a:pt x="330" y="111"/>
                </a:cubicBezTo>
                <a:cubicBezTo>
                  <a:pt x="330" y="111"/>
                  <a:pt x="330" y="111"/>
                  <a:pt x="330" y="111"/>
                </a:cubicBezTo>
                <a:close/>
                <a:moveTo>
                  <a:pt x="292" y="108"/>
                </a:moveTo>
                <a:cubicBezTo>
                  <a:pt x="292" y="107"/>
                  <a:pt x="293" y="106"/>
                  <a:pt x="294" y="106"/>
                </a:cubicBezTo>
                <a:cubicBezTo>
                  <a:pt x="294" y="106"/>
                  <a:pt x="294" y="106"/>
                  <a:pt x="294" y="106"/>
                </a:cubicBezTo>
                <a:cubicBezTo>
                  <a:pt x="295" y="106"/>
                  <a:pt x="296" y="107"/>
                  <a:pt x="296" y="108"/>
                </a:cubicBezTo>
                <a:cubicBezTo>
                  <a:pt x="296" y="108"/>
                  <a:pt x="296" y="108"/>
                  <a:pt x="296" y="108"/>
                </a:cubicBezTo>
                <a:cubicBezTo>
                  <a:pt x="296" y="109"/>
                  <a:pt x="296" y="110"/>
                  <a:pt x="294" y="110"/>
                </a:cubicBezTo>
                <a:cubicBezTo>
                  <a:pt x="294" y="110"/>
                  <a:pt x="294" y="110"/>
                  <a:pt x="294" y="110"/>
                </a:cubicBezTo>
                <a:cubicBezTo>
                  <a:pt x="294" y="110"/>
                  <a:pt x="294" y="110"/>
                  <a:pt x="294" y="110"/>
                </a:cubicBezTo>
                <a:cubicBezTo>
                  <a:pt x="294" y="110"/>
                  <a:pt x="294" y="110"/>
                  <a:pt x="294" y="110"/>
                </a:cubicBezTo>
                <a:cubicBezTo>
                  <a:pt x="293" y="110"/>
                  <a:pt x="292" y="110"/>
                  <a:pt x="292" y="108"/>
                </a:cubicBezTo>
                <a:close/>
                <a:moveTo>
                  <a:pt x="318" y="110"/>
                </a:moveTo>
                <a:cubicBezTo>
                  <a:pt x="318" y="110"/>
                  <a:pt x="318" y="110"/>
                  <a:pt x="318" y="110"/>
                </a:cubicBezTo>
                <a:cubicBezTo>
                  <a:pt x="318" y="110"/>
                  <a:pt x="318" y="110"/>
                  <a:pt x="318" y="110"/>
                </a:cubicBezTo>
                <a:cubicBezTo>
                  <a:pt x="317" y="110"/>
                  <a:pt x="316" y="109"/>
                  <a:pt x="316" y="108"/>
                </a:cubicBezTo>
                <a:cubicBezTo>
                  <a:pt x="316" y="108"/>
                  <a:pt x="316" y="108"/>
                  <a:pt x="316" y="108"/>
                </a:cubicBezTo>
                <a:cubicBezTo>
                  <a:pt x="316" y="107"/>
                  <a:pt x="317" y="106"/>
                  <a:pt x="318" y="106"/>
                </a:cubicBezTo>
                <a:cubicBezTo>
                  <a:pt x="318" y="106"/>
                  <a:pt x="318" y="106"/>
                  <a:pt x="318" y="106"/>
                </a:cubicBezTo>
                <a:cubicBezTo>
                  <a:pt x="319" y="106"/>
                  <a:pt x="320" y="107"/>
                  <a:pt x="320" y="108"/>
                </a:cubicBezTo>
                <a:cubicBezTo>
                  <a:pt x="320" y="108"/>
                  <a:pt x="320" y="108"/>
                  <a:pt x="320" y="108"/>
                </a:cubicBezTo>
                <a:cubicBezTo>
                  <a:pt x="320" y="109"/>
                  <a:pt x="319" y="110"/>
                  <a:pt x="318" y="110"/>
                </a:cubicBezTo>
                <a:cubicBezTo>
                  <a:pt x="318" y="110"/>
                  <a:pt x="318" y="110"/>
                  <a:pt x="318" y="110"/>
                </a:cubicBezTo>
                <a:cubicBezTo>
                  <a:pt x="318" y="110"/>
                  <a:pt x="318" y="110"/>
                  <a:pt x="318" y="110"/>
                </a:cubicBezTo>
                <a:close/>
                <a:moveTo>
                  <a:pt x="304" y="108"/>
                </a:moveTo>
                <a:cubicBezTo>
                  <a:pt x="304" y="107"/>
                  <a:pt x="305" y="106"/>
                  <a:pt x="306" y="106"/>
                </a:cubicBezTo>
                <a:cubicBezTo>
                  <a:pt x="306" y="106"/>
                  <a:pt x="306" y="106"/>
                  <a:pt x="306" y="106"/>
                </a:cubicBezTo>
                <a:cubicBezTo>
                  <a:pt x="307" y="106"/>
                  <a:pt x="308" y="107"/>
                  <a:pt x="308" y="108"/>
                </a:cubicBezTo>
                <a:cubicBezTo>
                  <a:pt x="308" y="108"/>
                  <a:pt x="308" y="108"/>
                  <a:pt x="308" y="108"/>
                </a:cubicBezTo>
                <a:cubicBezTo>
                  <a:pt x="308" y="109"/>
                  <a:pt x="307" y="110"/>
                  <a:pt x="306" y="110"/>
                </a:cubicBezTo>
                <a:cubicBezTo>
                  <a:pt x="306" y="110"/>
                  <a:pt x="306" y="110"/>
                  <a:pt x="306" y="110"/>
                </a:cubicBezTo>
                <a:cubicBezTo>
                  <a:pt x="306" y="110"/>
                  <a:pt x="306" y="110"/>
                  <a:pt x="306" y="110"/>
                </a:cubicBezTo>
                <a:cubicBezTo>
                  <a:pt x="306" y="110"/>
                  <a:pt x="306" y="110"/>
                  <a:pt x="306" y="110"/>
                </a:cubicBezTo>
                <a:cubicBezTo>
                  <a:pt x="305" y="110"/>
                  <a:pt x="304" y="109"/>
                  <a:pt x="304" y="108"/>
                </a:cubicBezTo>
                <a:close/>
                <a:moveTo>
                  <a:pt x="325" y="1002"/>
                </a:moveTo>
                <a:cubicBezTo>
                  <a:pt x="324" y="1002"/>
                  <a:pt x="323" y="1000"/>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8" y="995"/>
                </a:moveTo>
                <a:cubicBezTo>
                  <a:pt x="288" y="994"/>
                  <a:pt x="288" y="993"/>
                  <a:pt x="289" y="992"/>
                </a:cubicBezTo>
                <a:cubicBezTo>
                  <a:pt x="289" y="992"/>
                  <a:pt x="289" y="992"/>
                  <a:pt x="289" y="992"/>
                </a:cubicBezTo>
                <a:cubicBezTo>
                  <a:pt x="290" y="992"/>
                  <a:pt x="292" y="992"/>
                  <a:pt x="292" y="993"/>
                </a:cubicBezTo>
                <a:cubicBezTo>
                  <a:pt x="292" y="993"/>
                  <a:pt x="292" y="993"/>
                  <a:pt x="292" y="993"/>
                </a:cubicBezTo>
                <a:cubicBezTo>
                  <a:pt x="292" y="994"/>
                  <a:pt x="292" y="996"/>
                  <a:pt x="291" y="996"/>
                </a:cubicBezTo>
                <a:cubicBezTo>
                  <a:pt x="291" y="996"/>
                  <a:pt x="291" y="996"/>
                  <a:pt x="291" y="996"/>
                </a:cubicBezTo>
                <a:cubicBezTo>
                  <a:pt x="291" y="996"/>
                  <a:pt x="290" y="996"/>
                  <a:pt x="290" y="996"/>
                </a:cubicBezTo>
                <a:cubicBezTo>
                  <a:pt x="290" y="996"/>
                  <a:pt x="290" y="996"/>
                  <a:pt x="290" y="996"/>
                </a:cubicBezTo>
                <a:cubicBezTo>
                  <a:pt x="289" y="996"/>
                  <a:pt x="289" y="996"/>
                  <a:pt x="288" y="995"/>
                </a:cubicBezTo>
                <a:close/>
                <a:moveTo>
                  <a:pt x="329" y="991"/>
                </a:moveTo>
                <a:cubicBezTo>
                  <a:pt x="328" y="990"/>
                  <a:pt x="328" y="989"/>
                  <a:pt x="328" y="988"/>
                </a:cubicBezTo>
                <a:cubicBezTo>
                  <a:pt x="328" y="988"/>
                  <a:pt x="328" y="988"/>
                  <a:pt x="328" y="988"/>
                </a:cubicBezTo>
                <a:cubicBezTo>
                  <a:pt x="328" y="987"/>
                  <a:pt x="330" y="987"/>
                  <a:pt x="331" y="987"/>
                </a:cubicBezTo>
                <a:cubicBezTo>
                  <a:pt x="331" y="987"/>
                  <a:pt x="331" y="987"/>
                  <a:pt x="331" y="987"/>
                </a:cubicBezTo>
                <a:cubicBezTo>
                  <a:pt x="332" y="987"/>
                  <a:pt x="332" y="989"/>
                  <a:pt x="332" y="990"/>
                </a:cubicBezTo>
                <a:cubicBezTo>
                  <a:pt x="332" y="990"/>
                  <a:pt x="332" y="990"/>
                  <a:pt x="332" y="990"/>
                </a:cubicBezTo>
                <a:cubicBezTo>
                  <a:pt x="331" y="990"/>
                  <a:pt x="331" y="991"/>
                  <a:pt x="330" y="991"/>
                </a:cubicBezTo>
                <a:cubicBezTo>
                  <a:pt x="330" y="991"/>
                  <a:pt x="330" y="991"/>
                  <a:pt x="330" y="991"/>
                </a:cubicBezTo>
                <a:cubicBezTo>
                  <a:pt x="330" y="991"/>
                  <a:pt x="329" y="991"/>
                  <a:pt x="329" y="991"/>
                </a:cubicBezTo>
                <a:close/>
                <a:moveTo>
                  <a:pt x="284" y="984"/>
                </a:moveTo>
                <a:cubicBezTo>
                  <a:pt x="284" y="983"/>
                  <a:pt x="284" y="981"/>
                  <a:pt x="285" y="981"/>
                </a:cubicBezTo>
                <a:cubicBezTo>
                  <a:pt x="285" y="981"/>
                  <a:pt x="285" y="981"/>
                  <a:pt x="285" y="981"/>
                </a:cubicBezTo>
                <a:cubicBezTo>
                  <a:pt x="286" y="981"/>
                  <a:pt x="287" y="981"/>
                  <a:pt x="288" y="982"/>
                </a:cubicBezTo>
                <a:cubicBezTo>
                  <a:pt x="288" y="982"/>
                  <a:pt x="288" y="982"/>
                  <a:pt x="288" y="982"/>
                </a:cubicBezTo>
                <a:cubicBezTo>
                  <a:pt x="288" y="983"/>
                  <a:pt x="288" y="984"/>
                  <a:pt x="287" y="985"/>
                </a:cubicBezTo>
                <a:cubicBezTo>
                  <a:pt x="287" y="985"/>
                  <a:pt x="287" y="985"/>
                  <a:pt x="287" y="985"/>
                </a:cubicBezTo>
                <a:cubicBezTo>
                  <a:pt x="286" y="985"/>
                  <a:pt x="286" y="985"/>
                  <a:pt x="286" y="985"/>
                </a:cubicBezTo>
                <a:cubicBezTo>
                  <a:pt x="286" y="985"/>
                  <a:pt x="286" y="985"/>
                  <a:pt x="286" y="985"/>
                </a:cubicBezTo>
                <a:cubicBezTo>
                  <a:pt x="285" y="985"/>
                  <a:pt x="284" y="984"/>
                  <a:pt x="284" y="984"/>
                </a:cubicBezTo>
                <a:close/>
                <a:moveTo>
                  <a:pt x="334" y="980"/>
                </a:moveTo>
                <a:cubicBezTo>
                  <a:pt x="333" y="979"/>
                  <a:pt x="332" y="978"/>
                  <a:pt x="332" y="977"/>
                </a:cubicBezTo>
                <a:cubicBezTo>
                  <a:pt x="332" y="977"/>
                  <a:pt x="332" y="977"/>
                  <a:pt x="332" y="977"/>
                </a:cubicBezTo>
                <a:cubicBezTo>
                  <a:pt x="333" y="976"/>
                  <a:pt x="334" y="976"/>
                  <a:pt x="335" y="976"/>
                </a:cubicBezTo>
                <a:cubicBezTo>
                  <a:pt x="335" y="976"/>
                  <a:pt x="335" y="976"/>
                  <a:pt x="335" y="976"/>
                </a:cubicBezTo>
                <a:cubicBezTo>
                  <a:pt x="336" y="976"/>
                  <a:pt x="337" y="977"/>
                  <a:pt x="336" y="978"/>
                </a:cubicBezTo>
                <a:cubicBezTo>
                  <a:pt x="336" y="978"/>
                  <a:pt x="336" y="978"/>
                  <a:pt x="336" y="978"/>
                </a:cubicBezTo>
                <a:cubicBezTo>
                  <a:pt x="336" y="979"/>
                  <a:pt x="335" y="980"/>
                  <a:pt x="334" y="980"/>
                </a:cubicBezTo>
                <a:cubicBezTo>
                  <a:pt x="334" y="980"/>
                  <a:pt x="334" y="980"/>
                  <a:pt x="334" y="980"/>
                </a:cubicBezTo>
                <a:cubicBezTo>
                  <a:pt x="334" y="980"/>
                  <a:pt x="334" y="980"/>
                  <a:pt x="334" y="980"/>
                </a:cubicBezTo>
                <a:close/>
                <a:moveTo>
                  <a:pt x="280" y="972"/>
                </a:moveTo>
                <a:cubicBezTo>
                  <a:pt x="279" y="971"/>
                  <a:pt x="280" y="970"/>
                  <a:pt x="281" y="970"/>
                </a:cubicBezTo>
                <a:cubicBezTo>
                  <a:pt x="281" y="970"/>
                  <a:pt x="281" y="970"/>
                  <a:pt x="281" y="970"/>
                </a:cubicBezTo>
                <a:cubicBezTo>
                  <a:pt x="282" y="969"/>
                  <a:pt x="283" y="970"/>
                  <a:pt x="283" y="971"/>
                </a:cubicBezTo>
                <a:cubicBezTo>
                  <a:pt x="283" y="971"/>
                  <a:pt x="283" y="971"/>
                  <a:pt x="283" y="971"/>
                </a:cubicBezTo>
                <a:cubicBezTo>
                  <a:pt x="284" y="972"/>
                  <a:pt x="283" y="973"/>
                  <a:pt x="282" y="974"/>
                </a:cubicBezTo>
                <a:cubicBezTo>
                  <a:pt x="282" y="974"/>
                  <a:pt x="282" y="974"/>
                  <a:pt x="282" y="974"/>
                </a:cubicBezTo>
                <a:cubicBezTo>
                  <a:pt x="282" y="974"/>
                  <a:pt x="282" y="974"/>
                  <a:pt x="282" y="974"/>
                </a:cubicBezTo>
                <a:cubicBezTo>
                  <a:pt x="282" y="974"/>
                  <a:pt x="282" y="974"/>
                  <a:pt x="282" y="974"/>
                </a:cubicBezTo>
                <a:cubicBezTo>
                  <a:pt x="281" y="974"/>
                  <a:pt x="280" y="973"/>
                  <a:pt x="280" y="972"/>
                </a:cubicBezTo>
                <a:close/>
                <a:moveTo>
                  <a:pt x="338" y="968"/>
                </a:moveTo>
                <a:cubicBezTo>
                  <a:pt x="337" y="968"/>
                  <a:pt x="336" y="967"/>
                  <a:pt x="337" y="966"/>
                </a:cubicBezTo>
                <a:cubicBezTo>
                  <a:pt x="337" y="966"/>
                  <a:pt x="337" y="966"/>
                  <a:pt x="337" y="966"/>
                </a:cubicBezTo>
                <a:cubicBezTo>
                  <a:pt x="337" y="965"/>
                  <a:pt x="338" y="964"/>
                  <a:pt x="339" y="965"/>
                </a:cubicBezTo>
                <a:cubicBezTo>
                  <a:pt x="339" y="965"/>
                  <a:pt x="339" y="965"/>
                  <a:pt x="339" y="965"/>
                </a:cubicBezTo>
                <a:cubicBezTo>
                  <a:pt x="340" y="965"/>
                  <a:pt x="341" y="966"/>
                  <a:pt x="340" y="967"/>
                </a:cubicBezTo>
                <a:cubicBezTo>
                  <a:pt x="340" y="967"/>
                  <a:pt x="340" y="967"/>
                  <a:pt x="340" y="967"/>
                </a:cubicBezTo>
                <a:cubicBezTo>
                  <a:pt x="340" y="968"/>
                  <a:pt x="339" y="969"/>
                  <a:pt x="339" y="969"/>
                </a:cubicBezTo>
                <a:cubicBezTo>
                  <a:pt x="339" y="969"/>
                  <a:pt x="339" y="969"/>
                  <a:pt x="339" y="969"/>
                </a:cubicBezTo>
                <a:cubicBezTo>
                  <a:pt x="338" y="969"/>
                  <a:pt x="338" y="969"/>
                  <a:pt x="338" y="968"/>
                </a:cubicBezTo>
                <a:close/>
                <a:moveTo>
                  <a:pt x="275" y="961"/>
                </a:moveTo>
                <a:cubicBezTo>
                  <a:pt x="275" y="960"/>
                  <a:pt x="276" y="959"/>
                  <a:pt x="277" y="959"/>
                </a:cubicBezTo>
                <a:cubicBezTo>
                  <a:pt x="277" y="959"/>
                  <a:pt x="277" y="959"/>
                  <a:pt x="277" y="959"/>
                </a:cubicBezTo>
                <a:cubicBezTo>
                  <a:pt x="278" y="958"/>
                  <a:pt x="279" y="959"/>
                  <a:pt x="279" y="960"/>
                </a:cubicBezTo>
                <a:cubicBezTo>
                  <a:pt x="279" y="960"/>
                  <a:pt x="279" y="960"/>
                  <a:pt x="279" y="960"/>
                </a:cubicBezTo>
                <a:cubicBezTo>
                  <a:pt x="280" y="961"/>
                  <a:pt x="279" y="962"/>
                  <a:pt x="278" y="962"/>
                </a:cubicBezTo>
                <a:cubicBezTo>
                  <a:pt x="278" y="962"/>
                  <a:pt x="278" y="962"/>
                  <a:pt x="278" y="962"/>
                </a:cubicBezTo>
                <a:cubicBezTo>
                  <a:pt x="278" y="962"/>
                  <a:pt x="277" y="963"/>
                  <a:pt x="277" y="963"/>
                </a:cubicBezTo>
                <a:cubicBezTo>
                  <a:pt x="277" y="963"/>
                  <a:pt x="277" y="963"/>
                  <a:pt x="277" y="963"/>
                </a:cubicBezTo>
                <a:cubicBezTo>
                  <a:pt x="276" y="963"/>
                  <a:pt x="276" y="962"/>
                  <a:pt x="275" y="961"/>
                </a:cubicBezTo>
                <a:close/>
                <a:moveTo>
                  <a:pt x="342" y="957"/>
                </a:moveTo>
                <a:cubicBezTo>
                  <a:pt x="341" y="957"/>
                  <a:pt x="341" y="956"/>
                  <a:pt x="341" y="955"/>
                </a:cubicBezTo>
                <a:cubicBezTo>
                  <a:pt x="341" y="955"/>
                  <a:pt x="341" y="955"/>
                  <a:pt x="341" y="955"/>
                </a:cubicBezTo>
                <a:cubicBezTo>
                  <a:pt x="341" y="954"/>
                  <a:pt x="343" y="953"/>
                  <a:pt x="344" y="954"/>
                </a:cubicBezTo>
                <a:cubicBezTo>
                  <a:pt x="344" y="954"/>
                  <a:pt x="344" y="954"/>
                  <a:pt x="344" y="954"/>
                </a:cubicBezTo>
                <a:cubicBezTo>
                  <a:pt x="345" y="954"/>
                  <a:pt x="345" y="955"/>
                  <a:pt x="345" y="956"/>
                </a:cubicBezTo>
                <a:cubicBezTo>
                  <a:pt x="345" y="956"/>
                  <a:pt x="345" y="956"/>
                  <a:pt x="345" y="956"/>
                </a:cubicBezTo>
                <a:cubicBezTo>
                  <a:pt x="344" y="957"/>
                  <a:pt x="344" y="957"/>
                  <a:pt x="343" y="957"/>
                </a:cubicBezTo>
                <a:cubicBezTo>
                  <a:pt x="343" y="957"/>
                  <a:pt x="343" y="957"/>
                  <a:pt x="343" y="957"/>
                </a:cubicBezTo>
                <a:cubicBezTo>
                  <a:pt x="343" y="957"/>
                  <a:pt x="342" y="957"/>
                  <a:pt x="342" y="957"/>
                </a:cubicBezTo>
                <a:close/>
                <a:moveTo>
                  <a:pt x="271" y="950"/>
                </a:moveTo>
                <a:cubicBezTo>
                  <a:pt x="271" y="949"/>
                  <a:pt x="271" y="948"/>
                  <a:pt x="272" y="947"/>
                </a:cubicBezTo>
                <a:cubicBezTo>
                  <a:pt x="272" y="947"/>
                  <a:pt x="272" y="947"/>
                  <a:pt x="272" y="947"/>
                </a:cubicBezTo>
                <a:cubicBezTo>
                  <a:pt x="273" y="947"/>
                  <a:pt x="274" y="948"/>
                  <a:pt x="275" y="949"/>
                </a:cubicBezTo>
                <a:cubicBezTo>
                  <a:pt x="275" y="949"/>
                  <a:pt x="275" y="949"/>
                  <a:pt x="275" y="949"/>
                </a:cubicBezTo>
                <a:cubicBezTo>
                  <a:pt x="275" y="950"/>
                  <a:pt x="275" y="951"/>
                  <a:pt x="274" y="951"/>
                </a:cubicBezTo>
                <a:cubicBezTo>
                  <a:pt x="274" y="951"/>
                  <a:pt x="274" y="951"/>
                  <a:pt x="274" y="951"/>
                </a:cubicBezTo>
                <a:cubicBezTo>
                  <a:pt x="273" y="951"/>
                  <a:pt x="273" y="951"/>
                  <a:pt x="273" y="951"/>
                </a:cubicBezTo>
                <a:cubicBezTo>
                  <a:pt x="273" y="951"/>
                  <a:pt x="273" y="951"/>
                  <a:pt x="273" y="951"/>
                </a:cubicBezTo>
                <a:cubicBezTo>
                  <a:pt x="272" y="951"/>
                  <a:pt x="271" y="951"/>
                  <a:pt x="271" y="950"/>
                </a:cubicBezTo>
                <a:close/>
                <a:moveTo>
                  <a:pt x="346" y="946"/>
                </a:moveTo>
                <a:cubicBezTo>
                  <a:pt x="345" y="946"/>
                  <a:pt x="345" y="944"/>
                  <a:pt x="345" y="943"/>
                </a:cubicBezTo>
                <a:cubicBezTo>
                  <a:pt x="345" y="943"/>
                  <a:pt x="345" y="943"/>
                  <a:pt x="345" y="943"/>
                </a:cubicBezTo>
                <a:cubicBezTo>
                  <a:pt x="346" y="942"/>
                  <a:pt x="347" y="942"/>
                  <a:pt x="348" y="942"/>
                </a:cubicBezTo>
                <a:cubicBezTo>
                  <a:pt x="348" y="942"/>
                  <a:pt x="348" y="942"/>
                  <a:pt x="348" y="942"/>
                </a:cubicBezTo>
                <a:cubicBezTo>
                  <a:pt x="349" y="943"/>
                  <a:pt x="349" y="944"/>
                  <a:pt x="349" y="945"/>
                </a:cubicBezTo>
                <a:cubicBezTo>
                  <a:pt x="349" y="945"/>
                  <a:pt x="349" y="945"/>
                  <a:pt x="349" y="945"/>
                </a:cubicBezTo>
                <a:cubicBezTo>
                  <a:pt x="349" y="946"/>
                  <a:pt x="348" y="946"/>
                  <a:pt x="347" y="946"/>
                </a:cubicBezTo>
                <a:cubicBezTo>
                  <a:pt x="347" y="946"/>
                  <a:pt x="347" y="946"/>
                  <a:pt x="347" y="946"/>
                </a:cubicBezTo>
                <a:cubicBezTo>
                  <a:pt x="347" y="946"/>
                  <a:pt x="347" y="946"/>
                  <a:pt x="346" y="946"/>
                </a:cubicBezTo>
                <a:close/>
                <a:moveTo>
                  <a:pt x="267" y="939"/>
                </a:moveTo>
                <a:cubicBezTo>
                  <a:pt x="266" y="938"/>
                  <a:pt x="267" y="937"/>
                  <a:pt x="268" y="936"/>
                </a:cubicBezTo>
                <a:cubicBezTo>
                  <a:pt x="268" y="936"/>
                  <a:pt x="268" y="936"/>
                  <a:pt x="268" y="936"/>
                </a:cubicBezTo>
                <a:cubicBezTo>
                  <a:pt x="269" y="936"/>
                  <a:pt x="270" y="936"/>
                  <a:pt x="270" y="937"/>
                </a:cubicBezTo>
                <a:cubicBezTo>
                  <a:pt x="270" y="937"/>
                  <a:pt x="270" y="937"/>
                  <a:pt x="270" y="937"/>
                </a:cubicBezTo>
                <a:cubicBezTo>
                  <a:pt x="271" y="938"/>
                  <a:pt x="270" y="940"/>
                  <a:pt x="269" y="940"/>
                </a:cubicBezTo>
                <a:cubicBezTo>
                  <a:pt x="269" y="940"/>
                  <a:pt x="269" y="940"/>
                  <a:pt x="269" y="940"/>
                </a:cubicBezTo>
                <a:cubicBezTo>
                  <a:pt x="269" y="940"/>
                  <a:pt x="269" y="940"/>
                  <a:pt x="269" y="940"/>
                </a:cubicBezTo>
                <a:cubicBezTo>
                  <a:pt x="269" y="940"/>
                  <a:pt x="269" y="940"/>
                  <a:pt x="269" y="940"/>
                </a:cubicBezTo>
                <a:cubicBezTo>
                  <a:pt x="268" y="940"/>
                  <a:pt x="267" y="940"/>
                  <a:pt x="267" y="939"/>
                </a:cubicBezTo>
                <a:close/>
                <a:moveTo>
                  <a:pt x="351" y="935"/>
                </a:moveTo>
                <a:cubicBezTo>
                  <a:pt x="350" y="934"/>
                  <a:pt x="349" y="933"/>
                  <a:pt x="350" y="932"/>
                </a:cubicBezTo>
                <a:cubicBezTo>
                  <a:pt x="350" y="932"/>
                  <a:pt x="350" y="932"/>
                  <a:pt x="350" y="932"/>
                </a:cubicBezTo>
                <a:cubicBezTo>
                  <a:pt x="350" y="931"/>
                  <a:pt x="351" y="931"/>
                  <a:pt x="352" y="931"/>
                </a:cubicBezTo>
                <a:cubicBezTo>
                  <a:pt x="352" y="931"/>
                  <a:pt x="352" y="931"/>
                  <a:pt x="352" y="931"/>
                </a:cubicBezTo>
                <a:cubicBezTo>
                  <a:pt x="353" y="931"/>
                  <a:pt x="354" y="933"/>
                  <a:pt x="353" y="934"/>
                </a:cubicBezTo>
                <a:cubicBezTo>
                  <a:pt x="353" y="934"/>
                  <a:pt x="353" y="934"/>
                  <a:pt x="353" y="934"/>
                </a:cubicBezTo>
                <a:cubicBezTo>
                  <a:pt x="353" y="934"/>
                  <a:pt x="352" y="935"/>
                  <a:pt x="352" y="935"/>
                </a:cubicBezTo>
                <a:cubicBezTo>
                  <a:pt x="352" y="935"/>
                  <a:pt x="352" y="935"/>
                  <a:pt x="352" y="935"/>
                </a:cubicBezTo>
                <a:cubicBezTo>
                  <a:pt x="351" y="935"/>
                  <a:pt x="351" y="935"/>
                  <a:pt x="351" y="935"/>
                </a:cubicBezTo>
                <a:close/>
                <a:moveTo>
                  <a:pt x="262" y="928"/>
                </a:moveTo>
                <a:cubicBezTo>
                  <a:pt x="262" y="927"/>
                  <a:pt x="263" y="925"/>
                  <a:pt x="264" y="925"/>
                </a:cubicBezTo>
                <a:cubicBezTo>
                  <a:pt x="264" y="925"/>
                  <a:pt x="264" y="925"/>
                  <a:pt x="264" y="925"/>
                </a:cubicBezTo>
                <a:cubicBezTo>
                  <a:pt x="265" y="925"/>
                  <a:pt x="266" y="925"/>
                  <a:pt x="266" y="926"/>
                </a:cubicBezTo>
                <a:cubicBezTo>
                  <a:pt x="266" y="926"/>
                  <a:pt x="266" y="926"/>
                  <a:pt x="266" y="926"/>
                </a:cubicBezTo>
                <a:cubicBezTo>
                  <a:pt x="267" y="927"/>
                  <a:pt x="266" y="928"/>
                  <a:pt x="265" y="929"/>
                </a:cubicBezTo>
                <a:cubicBezTo>
                  <a:pt x="265" y="929"/>
                  <a:pt x="265" y="929"/>
                  <a:pt x="265" y="929"/>
                </a:cubicBezTo>
                <a:cubicBezTo>
                  <a:pt x="265" y="929"/>
                  <a:pt x="265" y="929"/>
                  <a:pt x="264" y="929"/>
                </a:cubicBezTo>
                <a:cubicBezTo>
                  <a:pt x="264" y="929"/>
                  <a:pt x="264" y="929"/>
                  <a:pt x="264" y="929"/>
                </a:cubicBezTo>
                <a:cubicBezTo>
                  <a:pt x="264" y="929"/>
                  <a:pt x="263" y="928"/>
                  <a:pt x="262" y="928"/>
                </a:cubicBezTo>
                <a:close/>
                <a:moveTo>
                  <a:pt x="355" y="924"/>
                </a:moveTo>
                <a:cubicBezTo>
                  <a:pt x="354" y="923"/>
                  <a:pt x="354" y="922"/>
                  <a:pt x="354" y="921"/>
                </a:cubicBezTo>
                <a:cubicBezTo>
                  <a:pt x="354" y="921"/>
                  <a:pt x="354" y="921"/>
                  <a:pt x="354" y="921"/>
                </a:cubicBezTo>
                <a:cubicBezTo>
                  <a:pt x="354" y="920"/>
                  <a:pt x="356" y="920"/>
                  <a:pt x="357" y="920"/>
                </a:cubicBezTo>
                <a:cubicBezTo>
                  <a:pt x="357" y="920"/>
                  <a:pt x="357" y="920"/>
                  <a:pt x="357" y="920"/>
                </a:cubicBezTo>
                <a:cubicBezTo>
                  <a:pt x="358" y="920"/>
                  <a:pt x="358" y="921"/>
                  <a:pt x="358" y="922"/>
                </a:cubicBezTo>
                <a:cubicBezTo>
                  <a:pt x="358" y="922"/>
                  <a:pt x="358" y="922"/>
                  <a:pt x="358" y="922"/>
                </a:cubicBezTo>
                <a:cubicBezTo>
                  <a:pt x="357" y="923"/>
                  <a:pt x="357" y="924"/>
                  <a:pt x="356" y="924"/>
                </a:cubicBezTo>
                <a:cubicBezTo>
                  <a:pt x="356" y="924"/>
                  <a:pt x="356" y="924"/>
                  <a:pt x="356" y="924"/>
                </a:cubicBezTo>
                <a:cubicBezTo>
                  <a:pt x="356" y="924"/>
                  <a:pt x="355" y="924"/>
                  <a:pt x="355" y="924"/>
                </a:cubicBezTo>
                <a:close/>
                <a:moveTo>
                  <a:pt x="258" y="916"/>
                </a:moveTo>
                <a:cubicBezTo>
                  <a:pt x="258" y="915"/>
                  <a:pt x="258" y="914"/>
                  <a:pt x="259" y="914"/>
                </a:cubicBezTo>
                <a:cubicBezTo>
                  <a:pt x="259" y="914"/>
                  <a:pt x="259" y="914"/>
                  <a:pt x="259" y="914"/>
                </a:cubicBezTo>
                <a:cubicBezTo>
                  <a:pt x="260" y="913"/>
                  <a:pt x="261" y="914"/>
                  <a:pt x="262" y="915"/>
                </a:cubicBezTo>
                <a:cubicBezTo>
                  <a:pt x="262" y="915"/>
                  <a:pt x="262" y="915"/>
                  <a:pt x="262" y="915"/>
                </a:cubicBezTo>
                <a:cubicBezTo>
                  <a:pt x="262" y="916"/>
                  <a:pt x="262" y="917"/>
                  <a:pt x="261" y="918"/>
                </a:cubicBezTo>
                <a:cubicBezTo>
                  <a:pt x="261" y="918"/>
                  <a:pt x="261" y="918"/>
                  <a:pt x="261" y="918"/>
                </a:cubicBezTo>
                <a:cubicBezTo>
                  <a:pt x="260" y="918"/>
                  <a:pt x="260" y="918"/>
                  <a:pt x="260" y="918"/>
                </a:cubicBezTo>
                <a:cubicBezTo>
                  <a:pt x="260" y="918"/>
                  <a:pt x="260" y="918"/>
                  <a:pt x="260" y="918"/>
                </a:cubicBezTo>
                <a:cubicBezTo>
                  <a:pt x="259" y="918"/>
                  <a:pt x="258" y="917"/>
                  <a:pt x="258" y="916"/>
                </a:cubicBezTo>
                <a:close/>
                <a:moveTo>
                  <a:pt x="359" y="912"/>
                </a:moveTo>
                <a:cubicBezTo>
                  <a:pt x="358" y="912"/>
                  <a:pt x="358" y="911"/>
                  <a:pt x="358" y="910"/>
                </a:cubicBezTo>
                <a:cubicBezTo>
                  <a:pt x="358" y="910"/>
                  <a:pt x="358" y="910"/>
                  <a:pt x="358" y="910"/>
                </a:cubicBezTo>
                <a:cubicBezTo>
                  <a:pt x="359" y="909"/>
                  <a:pt x="360" y="908"/>
                  <a:pt x="361" y="909"/>
                </a:cubicBezTo>
                <a:cubicBezTo>
                  <a:pt x="361" y="909"/>
                  <a:pt x="361" y="909"/>
                  <a:pt x="361" y="909"/>
                </a:cubicBezTo>
                <a:cubicBezTo>
                  <a:pt x="362" y="909"/>
                  <a:pt x="362" y="910"/>
                  <a:pt x="362" y="911"/>
                </a:cubicBezTo>
                <a:cubicBezTo>
                  <a:pt x="362" y="911"/>
                  <a:pt x="362" y="911"/>
                  <a:pt x="362" y="911"/>
                </a:cubicBezTo>
                <a:cubicBezTo>
                  <a:pt x="362" y="912"/>
                  <a:pt x="361" y="913"/>
                  <a:pt x="360" y="913"/>
                </a:cubicBezTo>
                <a:cubicBezTo>
                  <a:pt x="360" y="913"/>
                  <a:pt x="360" y="913"/>
                  <a:pt x="360" y="913"/>
                </a:cubicBezTo>
                <a:cubicBezTo>
                  <a:pt x="360" y="913"/>
                  <a:pt x="360" y="913"/>
                  <a:pt x="359" y="912"/>
                </a:cubicBezTo>
                <a:close/>
                <a:moveTo>
                  <a:pt x="254" y="905"/>
                </a:moveTo>
                <a:cubicBezTo>
                  <a:pt x="253" y="904"/>
                  <a:pt x="254" y="903"/>
                  <a:pt x="255" y="903"/>
                </a:cubicBezTo>
                <a:cubicBezTo>
                  <a:pt x="255" y="903"/>
                  <a:pt x="255" y="903"/>
                  <a:pt x="255" y="903"/>
                </a:cubicBezTo>
                <a:cubicBezTo>
                  <a:pt x="256" y="902"/>
                  <a:pt x="257" y="903"/>
                  <a:pt x="258" y="904"/>
                </a:cubicBezTo>
                <a:cubicBezTo>
                  <a:pt x="258" y="904"/>
                  <a:pt x="258" y="904"/>
                  <a:pt x="258" y="904"/>
                </a:cubicBezTo>
                <a:cubicBezTo>
                  <a:pt x="258" y="905"/>
                  <a:pt x="257" y="906"/>
                  <a:pt x="256" y="906"/>
                </a:cubicBezTo>
                <a:cubicBezTo>
                  <a:pt x="256" y="906"/>
                  <a:pt x="256" y="906"/>
                  <a:pt x="256" y="906"/>
                </a:cubicBezTo>
                <a:cubicBezTo>
                  <a:pt x="256" y="906"/>
                  <a:pt x="256" y="907"/>
                  <a:pt x="256" y="907"/>
                </a:cubicBezTo>
                <a:cubicBezTo>
                  <a:pt x="256" y="907"/>
                  <a:pt x="256" y="907"/>
                  <a:pt x="256" y="907"/>
                </a:cubicBezTo>
                <a:cubicBezTo>
                  <a:pt x="255" y="907"/>
                  <a:pt x="254" y="906"/>
                  <a:pt x="254" y="905"/>
                </a:cubicBezTo>
                <a:close/>
                <a:moveTo>
                  <a:pt x="364" y="901"/>
                </a:moveTo>
                <a:cubicBezTo>
                  <a:pt x="363" y="901"/>
                  <a:pt x="362" y="900"/>
                  <a:pt x="363" y="899"/>
                </a:cubicBezTo>
                <a:cubicBezTo>
                  <a:pt x="363" y="899"/>
                  <a:pt x="363" y="899"/>
                  <a:pt x="363" y="899"/>
                </a:cubicBezTo>
                <a:cubicBezTo>
                  <a:pt x="363" y="898"/>
                  <a:pt x="364" y="897"/>
                  <a:pt x="365" y="898"/>
                </a:cubicBezTo>
                <a:cubicBezTo>
                  <a:pt x="365" y="898"/>
                  <a:pt x="365" y="898"/>
                  <a:pt x="365" y="898"/>
                </a:cubicBezTo>
                <a:cubicBezTo>
                  <a:pt x="366" y="898"/>
                  <a:pt x="367" y="899"/>
                  <a:pt x="366" y="900"/>
                </a:cubicBezTo>
                <a:cubicBezTo>
                  <a:pt x="366" y="900"/>
                  <a:pt x="366" y="900"/>
                  <a:pt x="366" y="900"/>
                </a:cubicBezTo>
                <a:cubicBezTo>
                  <a:pt x="366" y="901"/>
                  <a:pt x="365" y="901"/>
                  <a:pt x="364" y="901"/>
                </a:cubicBezTo>
                <a:cubicBezTo>
                  <a:pt x="364" y="901"/>
                  <a:pt x="364" y="901"/>
                  <a:pt x="364" y="901"/>
                </a:cubicBezTo>
                <a:cubicBezTo>
                  <a:pt x="364" y="901"/>
                  <a:pt x="364" y="901"/>
                  <a:pt x="364" y="901"/>
                </a:cubicBezTo>
                <a:close/>
                <a:moveTo>
                  <a:pt x="250" y="894"/>
                </a:moveTo>
                <a:cubicBezTo>
                  <a:pt x="249" y="893"/>
                  <a:pt x="250" y="892"/>
                  <a:pt x="251" y="891"/>
                </a:cubicBezTo>
                <a:cubicBezTo>
                  <a:pt x="251" y="891"/>
                  <a:pt x="251" y="891"/>
                  <a:pt x="251" y="891"/>
                </a:cubicBezTo>
                <a:cubicBezTo>
                  <a:pt x="252" y="891"/>
                  <a:pt x="253" y="892"/>
                  <a:pt x="253" y="893"/>
                </a:cubicBezTo>
                <a:cubicBezTo>
                  <a:pt x="253" y="893"/>
                  <a:pt x="253" y="893"/>
                  <a:pt x="253" y="893"/>
                </a:cubicBezTo>
                <a:cubicBezTo>
                  <a:pt x="254" y="894"/>
                  <a:pt x="253" y="895"/>
                  <a:pt x="252" y="895"/>
                </a:cubicBezTo>
                <a:cubicBezTo>
                  <a:pt x="252" y="895"/>
                  <a:pt x="252" y="895"/>
                  <a:pt x="252" y="895"/>
                </a:cubicBezTo>
                <a:cubicBezTo>
                  <a:pt x="252" y="895"/>
                  <a:pt x="252" y="895"/>
                  <a:pt x="251" y="895"/>
                </a:cubicBezTo>
                <a:cubicBezTo>
                  <a:pt x="251" y="895"/>
                  <a:pt x="251" y="895"/>
                  <a:pt x="251" y="895"/>
                </a:cubicBezTo>
                <a:cubicBezTo>
                  <a:pt x="251" y="895"/>
                  <a:pt x="250" y="895"/>
                  <a:pt x="250" y="894"/>
                </a:cubicBezTo>
                <a:close/>
                <a:moveTo>
                  <a:pt x="368" y="890"/>
                </a:moveTo>
                <a:cubicBezTo>
                  <a:pt x="367" y="890"/>
                  <a:pt x="366" y="888"/>
                  <a:pt x="367" y="887"/>
                </a:cubicBezTo>
                <a:cubicBezTo>
                  <a:pt x="367" y="887"/>
                  <a:pt x="367" y="887"/>
                  <a:pt x="367" y="887"/>
                </a:cubicBezTo>
                <a:cubicBezTo>
                  <a:pt x="367" y="886"/>
                  <a:pt x="368" y="886"/>
                  <a:pt x="369" y="886"/>
                </a:cubicBezTo>
                <a:cubicBezTo>
                  <a:pt x="369" y="886"/>
                  <a:pt x="369" y="886"/>
                  <a:pt x="369" y="886"/>
                </a:cubicBezTo>
                <a:cubicBezTo>
                  <a:pt x="370" y="887"/>
                  <a:pt x="371" y="888"/>
                  <a:pt x="371" y="889"/>
                </a:cubicBezTo>
                <a:cubicBezTo>
                  <a:pt x="371" y="889"/>
                  <a:pt x="371" y="889"/>
                  <a:pt x="371" y="889"/>
                </a:cubicBezTo>
                <a:cubicBezTo>
                  <a:pt x="370" y="890"/>
                  <a:pt x="370" y="890"/>
                  <a:pt x="369" y="890"/>
                </a:cubicBezTo>
                <a:cubicBezTo>
                  <a:pt x="369" y="890"/>
                  <a:pt x="369" y="890"/>
                  <a:pt x="369" y="890"/>
                </a:cubicBezTo>
                <a:cubicBezTo>
                  <a:pt x="369" y="890"/>
                  <a:pt x="368" y="890"/>
                  <a:pt x="368" y="890"/>
                </a:cubicBezTo>
                <a:close/>
                <a:moveTo>
                  <a:pt x="245" y="883"/>
                </a:moveTo>
                <a:cubicBezTo>
                  <a:pt x="245" y="882"/>
                  <a:pt x="245" y="881"/>
                  <a:pt x="246" y="880"/>
                </a:cubicBezTo>
                <a:cubicBezTo>
                  <a:pt x="246" y="880"/>
                  <a:pt x="246" y="880"/>
                  <a:pt x="246" y="880"/>
                </a:cubicBezTo>
                <a:cubicBezTo>
                  <a:pt x="247" y="880"/>
                  <a:pt x="249" y="880"/>
                  <a:pt x="249" y="881"/>
                </a:cubicBezTo>
                <a:cubicBezTo>
                  <a:pt x="249" y="881"/>
                  <a:pt x="249" y="881"/>
                  <a:pt x="249" y="881"/>
                </a:cubicBezTo>
                <a:cubicBezTo>
                  <a:pt x="249" y="882"/>
                  <a:pt x="249" y="884"/>
                  <a:pt x="248" y="884"/>
                </a:cubicBezTo>
                <a:cubicBezTo>
                  <a:pt x="248" y="884"/>
                  <a:pt x="248" y="884"/>
                  <a:pt x="248" y="884"/>
                </a:cubicBezTo>
                <a:cubicBezTo>
                  <a:pt x="248" y="884"/>
                  <a:pt x="247" y="884"/>
                  <a:pt x="247" y="884"/>
                </a:cubicBezTo>
                <a:cubicBezTo>
                  <a:pt x="247" y="884"/>
                  <a:pt x="247" y="884"/>
                  <a:pt x="247" y="884"/>
                </a:cubicBezTo>
                <a:cubicBezTo>
                  <a:pt x="246" y="884"/>
                  <a:pt x="246" y="884"/>
                  <a:pt x="245" y="883"/>
                </a:cubicBezTo>
                <a:close/>
                <a:moveTo>
                  <a:pt x="372" y="879"/>
                </a:moveTo>
                <a:cubicBezTo>
                  <a:pt x="371" y="878"/>
                  <a:pt x="371" y="877"/>
                  <a:pt x="371" y="876"/>
                </a:cubicBezTo>
                <a:cubicBezTo>
                  <a:pt x="371" y="876"/>
                  <a:pt x="371" y="876"/>
                  <a:pt x="371" y="876"/>
                </a:cubicBezTo>
                <a:cubicBezTo>
                  <a:pt x="372" y="875"/>
                  <a:pt x="373" y="875"/>
                  <a:pt x="374" y="875"/>
                </a:cubicBezTo>
                <a:cubicBezTo>
                  <a:pt x="374" y="875"/>
                  <a:pt x="374" y="875"/>
                  <a:pt x="374" y="875"/>
                </a:cubicBezTo>
                <a:cubicBezTo>
                  <a:pt x="375" y="876"/>
                  <a:pt x="375" y="877"/>
                  <a:pt x="375" y="878"/>
                </a:cubicBezTo>
                <a:cubicBezTo>
                  <a:pt x="375" y="878"/>
                  <a:pt x="375" y="878"/>
                  <a:pt x="375" y="878"/>
                </a:cubicBezTo>
                <a:cubicBezTo>
                  <a:pt x="375" y="878"/>
                  <a:pt x="374" y="879"/>
                  <a:pt x="373" y="879"/>
                </a:cubicBezTo>
                <a:cubicBezTo>
                  <a:pt x="373" y="879"/>
                  <a:pt x="373" y="879"/>
                  <a:pt x="373" y="879"/>
                </a:cubicBezTo>
                <a:cubicBezTo>
                  <a:pt x="373" y="879"/>
                  <a:pt x="373" y="879"/>
                  <a:pt x="372" y="879"/>
                </a:cubicBezTo>
                <a:close/>
                <a:moveTo>
                  <a:pt x="241" y="872"/>
                </a:moveTo>
                <a:cubicBezTo>
                  <a:pt x="240" y="871"/>
                  <a:pt x="241" y="869"/>
                  <a:pt x="242" y="869"/>
                </a:cubicBezTo>
                <a:cubicBezTo>
                  <a:pt x="242" y="869"/>
                  <a:pt x="242" y="869"/>
                  <a:pt x="242" y="869"/>
                </a:cubicBezTo>
                <a:cubicBezTo>
                  <a:pt x="243" y="869"/>
                  <a:pt x="244" y="869"/>
                  <a:pt x="245" y="870"/>
                </a:cubicBezTo>
                <a:cubicBezTo>
                  <a:pt x="245" y="870"/>
                  <a:pt x="245" y="870"/>
                  <a:pt x="245" y="870"/>
                </a:cubicBezTo>
                <a:cubicBezTo>
                  <a:pt x="245" y="871"/>
                  <a:pt x="245" y="872"/>
                  <a:pt x="243" y="873"/>
                </a:cubicBezTo>
                <a:cubicBezTo>
                  <a:pt x="243" y="873"/>
                  <a:pt x="243" y="873"/>
                  <a:pt x="243" y="873"/>
                </a:cubicBezTo>
                <a:cubicBezTo>
                  <a:pt x="243" y="873"/>
                  <a:pt x="243" y="873"/>
                  <a:pt x="243" y="873"/>
                </a:cubicBezTo>
                <a:cubicBezTo>
                  <a:pt x="243" y="873"/>
                  <a:pt x="243" y="873"/>
                  <a:pt x="243" y="873"/>
                </a:cubicBezTo>
                <a:cubicBezTo>
                  <a:pt x="242" y="873"/>
                  <a:pt x="241" y="872"/>
                  <a:pt x="241" y="872"/>
                </a:cubicBezTo>
                <a:close/>
                <a:moveTo>
                  <a:pt x="377" y="868"/>
                </a:moveTo>
                <a:cubicBezTo>
                  <a:pt x="376" y="867"/>
                  <a:pt x="375" y="866"/>
                  <a:pt x="376" y="865"/>
                </a:cubicBezTo>
                <a:cubicBezTo>
                  <a:pt x="376" y="865"/>
                  <a:pt x="376" y="865"/>
                  <a:pt x="376" y="865"/>
                </a:cubicBezTo>
                <a:cubicBezTo>
                  <a:pt x="376" y="864"/>
                  <a:pt x="377" y="864"/>
                  <a:pt x="378" y="864"/>
                </a:cubicBezTo>
                <a:cubicBezTo>
                  <a:pt x="378" y="864"/>
                  <a:pt x="378" y="864"/>
                  <a:pt x="378" y="864"/>
                </a:cubicBezTo>
                <a:cubicBezTo>
                  <a:pt x="379" y="864"/>
                  <a:pt x="380" y="865"/>
                  <a:pt x="379" y="866"/>
                </a:cubicBezTo>
                <a:cubicBezTo>
                  <a:pt x="379" y="866"/>
                  <a:pt x="379" y="866"/>
                  <a:pt x="379" y="866"/>
                </a:cubicBezTo>
                <a:cubicBezTo>
                  <a:pt x="379" y="867"/>
                  <a:pt x="378" y="868"/>
                  <a:pt x="377" y="868"/>
                </a:cubicBezTo>
                <a:cubicBezTo>
                  <a:pt x="377" y="868"/>
                  <a:pt x="377" y="868"/>
                  <a:pt x="377" y="868"/>
                </a:cubicBezTo>
                <a:cubicBezTo>
                  <a:pt x="377" y="868"/>
                  <a:pt x="377" y="868"/>
                  <a:pt x="377" y="868"/>
                </a:cubicBezTo>
                <a:close/>
                <a:moveTo>
                  <a:pt x="237" y="860"/>
                </a:moveTo>
                <a:cubicBezTo>
                  <a:pt x="236" y="859"/>
                  <a:pt x="237" y="858"/>
                  <a:pt x="238" y="858"/>
                </a:cubicBezTo>
                <a:cubicBezTo>
                  <a:pt x="238" y="858"/>
                  <a:pt x="238" y="858"/>
                  <a:pt x="238" y="858"/>
                </a:cubicBezTo>
                <a:cubicBezTo>
                  <a:pt x="239" y="857"/>
                  <a:pt x="240" y="858"/>
                  <a:pt x="240" y="859"/>
                </a:cubicBezTo>
                <a:cubicBezTo>
                  <a:pt x="240" y="859"/>
                  <a:pt x="240" y="859"/>
                  <a:pt x="240" y="859"/>
                </a:cubicBezTo>
                <a:cubicBezTo>
                  <a:pt x="241" y="860"/>
                  <a:pt x="240" y="861"/>
                  <a:pt x="239" y="862"/>
                </a:cubicBezTo>
                <a:cubicBezTo>
                  <a:pt x="239" y="862"/>
                  <a:pt x="239" y="862"/>
                  <a:pt x="239" y="862"/>
                </a:cubicBezTo>
                <a:cubicBezTo>
                  <a:pt x="239" y="862"/>
                  <a:pt x="239" y="862"/>
                  <a:pt x="238" y="862"/>
                </a:cubicBezTo>
                <a:cubicBezTo>
                  <a:pt x="238" y="862"/>
                  <a:pt x="238" y="862"/>
                  <a:pt x="238" y="862"/>
                </a:cubicBezTo>
                <a:cubicBezTo>
                  <a:pt x="238" y="862"/>
                  <a:pt x="237" y="861"/>
                  <a:pt x="237" y="860"/>
                </a:cubicBezTo>
                <a:close/>
                <a:moveTo>
                  <a:pt x="381" y="856"/>
                </a:moveTo>
                <a:cubicBezTo>
                  <a:pt x="380" y="856"/>
                  <a:pt x="379" y="855"/>
                  <a:pt x="380" y="854"/>
                </a:cubicBezTo>
                <a:cubicBezTo>
                  <a:pt x="380" y="854"/>
                  <a:pt x="380" y="854"/>
                  <a:pt x="380" y="854"/>
                </a:cubicBezTo>
                <a:cubicBezTo>
                  <a:pt x="380" y="853"/>
                  <a:pt x="381" y="852"/>
                  <a:pt x="382" y="853"/>
                </a:cubicBezTo>
                <a:cubicBezTo>
                  <a:pt x="382" y="853"/>
                  <a:pt x="382" y="853"/>
                  <a:pt x="382" y="853"/>
                </a:cubicBezTo>
                <a:cubicBezTo>
                  <a:pt x="383" y="853"/>
                  <a:pt x="384" y="854"/>
                  <a:pt x="384" y="855"/>
                </a:cubicBezTo>
                <a:cubicBezTo>
                  <a:pt x="384" y="855"/>
                  <a:pt x="384" y="855"/>
                  <a:pt x="384" y="855"/>
                </a:cubicBezTo>
                <a:cubicBezTo>
                  <a:pt x="383" y="856"/>
                  <a:pt x="382" y="857"/>
                  <a:pt x="382" y="857"/>
                </a:cubicBezTo>
                <a:cubicBezTo>
                  <a:pt x="382" y="857"/>
                  <a:pt x="382" y="857"/>
                  <a:pt x="382" y="857"/>
                </a:cubicBezTo>
                <a:cubicBezTo>
                  <a:pt x="381" y="857"/>
                  <a:pt x="381" y="857"/>
                  <a:pt x="381" y="856"/>
                </a:cubicBezTo>
                <a:close/>
                <a:moveTo>
                  <a:pt x="232" y="849"/>
                </a:moveTo>
                <a:cubicBezTo>
                  <a:pt x="232" y="848"/>
                  <a:pt x="232" y="847"/>
                  <a:pt x="233" y="847"/>
                </a:cubicBezTo>
                <a:cubicBezTo>
                  <a:pt x="233" y="847"/>
                  <a:pt x="233" y="847"/>
                  <a:pt x="233" y="847"/>
                </a:cubicBezTo>
                <a:cubicBezTo>
                  <a:pt x="234" y="846"/>
                  <a:pt x="236" y="847"/>
                  <a:pt x="236" y="848"/>
                </a:cubicBezTo>
                <a:cubicBezTo>
                  <a:pt x="236" y="848"/>
                  <a:pt x="236" y="848"/>
                  <a:pt x="236" y="848"/>
                </a:cubicBezTo>
                <a:cubicBezTo>
                  <a:pt x="236" y="849"/>
                  <a:pt x="236" y="850"/>
                  <a:pt x="235" y="850"/>
                </a:cubicBezTo>
                <a:cubicBezTo>
                  <a:pt x="235" y="850"/>
                  <a:pt x="235" y="850"/>
                  <a:pt x="235" y="850"/>
                </a:cubicBezTo>
                <a:cubicBezTo>
                  <a:pt x="235" y="851"/>
                  <a:pt x="234" y="851"/>
                  <a:pt x="234" y="851"/>
                </a:cubicBezTo>
                <a:cubicBezTo>
                  <a:pt x="234" y="851"/>
                  <a:pt x="234" y="851"/>
                  <a:pt x="234" y="851"/>
                </a:cubicBezTo>
                <a:cubicBezTo>
                  <a:pt x="233" y="851"/>
                  <a:pt x="233" y="850"/>
                  <a:pt x="232" y="849"/>
                </a:cubicBezTo>
                <a:close/>
                <a:moveTo>
                  <a:pt x="385" y="845"/>
                </a:moveTo>
                <a:cubicBezTo>
                  <a:pt x="384" y="845"/>
                  <a:pt x="384" y="844"/>
                  <a:pt x="384" y="843"/>
                </a:cubicBezTo>
                <a:cubicBezTo>
                  <a:pt x="384" y="843"/>
                  <a:pt x="384" y="843"/>
                  <a:pt x="384" y="843"/>
                </a:cubicBezTo>
                <a:cubicBezTo>
                  <a:pt x="385" y="842"/>
                  <a:pt x="386" y="841"/>
                  <a:pt x="387" y="842"/>
                </a:cubicBezTo>
                <a:cubicBezTo>
                  <a:pt x="387" y="842"/>
                  <a:pt x="387" y="842"/>
                  <a:pt x="387" y="842"/>
                </a:cubicBezTo>
                <a:cubicBezTo>
                  <a:pt x="388" y="842"/>
                  <a:pt x="388" y="843"/>
                  <a:pt x="388" y="844"/>
                </a:cubicBezTo>
                <a:cubicBezTo>
                  <a:pt x="388" y="844"/>
                  <a:pt x="388" y="844"/>
                  <a:pt x="388" y="844"/>
                </a:cubicBezTo>
                <a:cubicBezTo>
                  <a:pt x="388" y="845"/>
                  <a:pt x="387" y="845"/>
                  <a:pt x="386" y="845"/>
                </a:cubicBezTo>
                <a:cubicBezTo>
                  <a:pt x="386" y="845"/>
                  <a:pt x="386" y="845"/>
                  <a:pt x="386" y="845"/>
                </a:cubicBezTo>
                <a:cubicBezTo>
                  <a:pt x="386" y="845"/>
                  <a:pt x="386" y="845"/>
                  <a:pt x="385" y="845"/>
                </a:cubicBezTo>
                <a:close/>
                <a:moveTo>
                  <a:pt x="228" y="838"/>
                </a:moveTo>
                <a:cubicBezTo>
                  <a:pt x="228" y="837"/>
                  <a:pt x="228" y="836"/>
                  <a:pt x="229" y="835"/>
                </a:cubicBezTo>
                <a:cubicBezTo>
                  <a:pt x="229" y="835"/>
                  <a:pt x="229" y="835"/>
                  <a:pt x="229" y="835"/>
                </a:cubicBezTo>
                <a:cubicBezTo>
                  <a:pt x="230" y="835"/>
                  <a:pt x="231" y="836"/>
                  <a:pt x="232" y="837"/>
                </a:cubicBezTo>
                <a:cubicBezTo>
                  <a:pt x="232" y="837"/>
                  <a:pt x="232" y="837"/>
                  <a:pt x="232" y="837"/>
                </a:cubicBezTo>
                <a:cubicBezTo>
                  <a:pt x="232" y="838"/>
                  <a:pt x="232" y="839"/>
                  <a:pt x="231" y="839"/>
                </a:cubicBezTo>
                <a:cubicBezTo>
                  <a:pt x="231" y="839"/>
                  <a:pt x="231" y="839"/>
                  <a:pt x="231" y="839"/>
                </a:cubicBezTo>
                <a:cubicBezTo>
                  <a:pt x="230" y="839"/>
                  <a:pt x="230" y="839"/>
                  <a:pt x="230" y="839"/>
                </a:cubicBezTo>
                <a:cubicBezTo>
                  <a:pt x="230" y="839"/>
                  <a:pt x="230" y="839"/>
                  <a:pt x="230" y="839"/>
                </a:cubicBezTo>
                <a:cubicBezTo>
                  <a:pt x="229" y="839"/>
                  <a:pt x="228" y="839"/>
                  <a:pt x="228" y="838"/>
                </a:cubicBezTo>
                <a:close/>
                <a:moveTo>
                  <a:pt x="390" y="834"/>
                </a:moveTo>
                <a:cubicBezTo>
                  <a:pt x="389" y="834"/>
                  <a:pt x="388" y="832"/>
                  <a:pt x="388" y="831"/>
                </a:cubicBezTo>
                <a:cubicBezTo>
                  <a:pt x="388" y="831"/>
                  <a:pt x="388" y="831"/>
                  <a:pt x="388" y="831"/>
                </a:cubicBezTo>
                <a:cubicBezTo>
                  <a:pt x="389" y="830"/>
                  <a:pt x="390" y="830"/>
                  <a:pt x="391" y="830"/>
                </a:cubicBezTo>
                <a:cubicBezTo>
                  <a:pt x="391" y="830"/>
                  <a:pt x="391" y="830"/>
                  <a:pt x="391" y="830"/>
                </a:cubicBezTo>
                <a:cubicBezTo>
                  <a:pt x="392" y="831"/>
                  <a:pt x="393" y="832"/>
                  <a:pt x="392" y="833"/>
                </a:cubicBezTo>
                <a:cubicBezTo>
                  <a:pt x="392" y="833"/>
                  <a:pt x="392" y="833"/>
                  <a:pt x="392" y="833"/>
                </a:cubicBezTo>
                <a:cubicBezTo>
                  <a:pt x="392" y="834"/>
                  <a:pt x="391" y="834"/>
                  <a:pt x="390" y="834"/>
                </a:cubicBezTo>
                <a:cubicBezTo>
                  <a:pt x="390" y="834"/>
                  <a:pt x="390" y="834"/>
                  <a:pt x="390" y="834"/>
                </a:cubicBezTo>
                <a:cubicBezTo>
                  <a:pt x="390" y="834"/>
                  <a:pt x="390" y="834"/>
                  <a:pt x="390" y="834"/>
                </a:cubicBezTo>
                <a:close/>
                <a:moveTo>
                  <a:pt x="224" y="827"/>
                </a:moveTo>
                <a:cubicBezTo>
                  <a:pt x="223" y="826"/>
                  <a:pt x="224" y="825"/>
                  <a:pt x="225" y="824"/>
                </a:cubicBezTo>
                <a:cubicBezTo>
                  <a:pt x="225" y="824"/>
                  <a:pt x="225" y="824"/>
                  <a:pt x="225" y="824"/>
                </a:cubicBezTo>
                <a:cubicBezTo>
                  <a:pt x="226" y="824"/>
                  <a:pt x="227" y="824"/>
                  <a:pt x="227" y="825"/>
                </a:cubicBezTo>
                <a:cubicBezTo>
                  <a:pt x="227" y="825"/>
                  <a:pt x="227" y="825"/>
                  <a:pt x="227" y="825"/>
                </a:cubicBezTo>
                <a:cubicBezTo>
                  <a:pt x="228" y="826"/>
                  <a:pt x="227" y="828"/>
                  <a:pt x="226" y="828"/>
                </a:cubicBezTo>
                <a:cubicBezTo>
                  <a:pt x="226" y="828"/>
                  <a:pt x="226" y="828"/>
                  <a:pt x="226" y="828"/>
                </a:cubicBezTo>
                <a:cubicBezTo>
                  <a:pt x="226" y="828"/>
                  <a:pt x="226" y="828"/>
                  <a:pt x="226" y="828"/>
                </a:cubicBezTo>
                <a:cubicBezTo>
                  <a:pt x="226" y="828"/>
                  <a:pt x="226" y="828"/>
                  <a:pt x="226" y="828"/>
                </a:cubicBezTo>
                <a:cubicBezTo>
                  <a:pt x="225" y="828"/>
                  <a:pt x="224" y="828"/>
                  <a:pt x="224" y="827"/>
                </a:cubicBezTo>
                <a:close/>
                <a:moveTo>
                  <a:pt x="394" y="823"/>
                </a:moveTo>
                <a:cubicBezTo>
                  <a:pt x="393" y="822"/>
                  <a:pt x="392" y="821"/>
                  <a:pt x="393" y="820"/>
                </a:cubicBezTo>
                <a:cubicBezTo>
                  <a:pt x="393" y="820"/>
                  <a:pt x="393" y="820"/>
                  <a:pt x="393" y="820"/>
                </a:cubicBezTo>
                <a:cubicBezTo>
                  <a:pt x="393" y="819"/>
                  <a:pt x="394" y="819"/>
                  <a:pt x="395" y="819"/>
                </a:cubicBezTo>
                <a:cubicBezTo>
                  <a:pt x="395" y="819"/>
                  <a:pt x="395" y="819"/>
                  <a:pt x="395" y="819"/>
                </a:cubicBezTo>
                <a:cubicBezTo>
                  <a:pt x="396" y="820"/>
                  <a:pt x="397" y="821"/>
                  <a:pt x="396" y="822"/>
                </a:cubicBezTo>
                <a:cubicBezTo>
                  <a:pt x="396" y="822"/>
                  <a:pt x="396" y="822"/>
                  <a:pt x="396" y="822"/>
                </a:cubicBezTo>
                <a:cubicBezTo>
                  <a:pt x="396" y="822"/>
                  <a:pt x="395" y="823"/>
                  <a:pt x="395" y="823"/>
                </a:cubicBezTo>
                <a:cubicBezTo>
                  <a:pt x="395" y="823"/>
                  <a:pt x="395" y="823"/>
                  <a:pt x="395" y="823"/>
                </a:cubicBezTo>
                <a:cubicBezTo>
                  <a:pt x="394" y="823"/>
                  <a:pt x="394" y="823"/>
                  <a:pt x="394" y="823"/>
                </a:cubicBezTo>
                <a:close/>
                <a:moveTo>
                  <a:pt x="219" y="816"/>
                </a:moveTo>
                <a:cubicBezTo>
                  <a:pt x="219" y="815"/>
                  <a:pt x="219" y="813"/>
                  <a:pt x="220" y="813"/>
                </a:cubicBezTo>
                <a:cubicBezTo>
                  <a:pt x="220" y="813"/>
                  <a:pt x="220" y="813"/>
                  <a:pt x="220" y="813"/>
                </a:cubicBezTo>
                <a:cubicBezTo>
                  <a:pt x="222" y="813"/>
                  <a:pt x="223" y="813"/>
                  <a:pt x="223" y="814"/>
                </a:cubicBezTo>
                <a:cubicBezTo>
                  <a:pt x="223" y="814"/>
                  <a:pt x="223" y="814"/>
                  <a:pt x="223" y="814"/>
                </a:cubicBezTo>
                <a:cubicBezTo>
                  <a:pt x="223" y="815"/>
                  <a:pt x="223" y="816"/>
                  <a:pt x="222" y="817"/>
                </a:cubicBezTo>
                <a:cubicBezTo>
                  <a:pt x="222" y="817"/>
                  <a:pt x="222" y="817"/>
                  <a:pt x="222" y="817"/>
                </a:cubicBezTo>
                <a:cubicBezTo>
                  <a:pt x="222" y="817"/>
                  <a:pt x="221" y="817"/>
                  <a:pt x="221" y="817"/>
                </a:cubicBezTo>
                <a:cubicBezTo>
                  <a:pt x="221" y="817"/>
                  <a:pt x="221" y="817"/>
                  <a:pt x="221" y="817"/>
                </a:cubicBezTo>
                <a:cubicBezTo>
                  <a:pt x="220" y="817"/>
                  <a:pt x="220" y="816"/>
                  <a:pt x="219" y="816"/>
                </a:cubicBezTo>
                <a:close/>
                <a:moveTo>
                  <a:pt x="398" y="812"/>
                </a:moveTo>
                <a:cubicBezTo>
                  <a:pt x="397" y="811"/>
                  <a:pt x="397" y="810"/>
                  <a:pt x="397" y="809"/>
                </a:cubicBezTo>
                <a:cubicBezTo>
                  <a:pt x="397" y="809"/>
                  <a:pt x="397" y="809"/>
                  <a:pt x="397" y="809"/>
                </a:cubicBezTo>
                <a:cubicBezTo>
                  <a:pt x="397" y="808"/>
                  <a:pt x="399" y="808"/>
                  <a:pt x="400" y="808"/>
                </a:cubicBezTo>
                <a:cubicBezTo>
                  <a:pt x="400" y="808"/>
                  <a:pt x="400" y="808"/>
                  <a:pt x="400" y="808"/>
                </a:cubicBezTo>
                <a:cubicBezTo>
                  <a:pt x="401" y="808"/>
                  <a:pt x="401" y="809"/>
                  <a:pt x="401" y="811"/>
                </a:cubicBezTo>
                <a:cubicBezTo>
                  <a:pt x="401" y="811"/>
                  <a:pt x="401" y="811"/>
                  <a:pt x="401" y="811"/>
                </a:cubicBezTo>
                <a:cubicBezTo>
                  <a:pt x="400" y="811"/>
                  <a:pt x="400" y="812"/>
                  <a:pt x="399" y="812"/>
                </a:cubicBezTo>
                <a:cubicBezTo>
                  <a:pt x="399" y="812"/>
                  <a:pt x="399" y="812"/>
                  <a:pt x="399" y="812"/>
                </a:cubicBezTo>
                <a:cubicBezTo>
                  <a:pt x="399" y="812"/>
                  <a:pt x="398" y="812"/>
                  <a:pt x="398" y="812"/>
                </a:cubicBezTo>
                <a:close/>
                <a:moveTo>
                  <a:pt x="215" y="804"/>
                </a:moveTo>
                <a:cubicBezTo>
                  <a:pt x="215" y="803"/>
                  <a:pt x="215" y="802"/>
                  <a:pt x="216" y="802"/>
                </a:cubicBezTo>
                <a:cubicBezTo>
                  <a:pt x="216" y="802"/>
                  <a:pt x="216" y="802"/>
                  <a:pt x="216" y="802"/>
                </a:cubicBezTo>
                <a:cubicBezTo>
                  <a:pt x="217" y="801"/>
                  <a:pt x="218" y="802"/>
                  <a:pt x="219" y="803"/>
                </a:cubicBezTo>
                <a:cubicBezTo>
                  <a:pt x="219" y="803"/>
                  <a:pt x="219" y="803"/>
                  <a:pt x="219" y="803"/>
                </a:cubicBezTo>
                <a:cubicBezTo>
                  <a:pt x="219" y="804"/>
                  <a:pt x="219" y="805"/>
                  <a:pt x="218" y="806"/>
                </a:cubicBezTo>
                <a:cubicBezTo>
                  <a:pt x="218" y="806"/>
                  <a:pt x="218" y="806"/>
                  <a:pt x="218" y="806"/>
                </a:cubicBezTo>
                <a:cubicBezTo>
                  <a:pt x="217" y="806"/>
                  <a:pt x="217" y="806"/>
                  <a:pt x="217" y="806"/>
                </a:cubicBezTo>
                <a:cubicBezTo>
                  <a:pt x="217" y="806"/>
                  <a:pt x="217" y="806"/>
                  <a:pt x="217" y="806"/>
                </a:cubicBezTo>
                <a:cubicBezTo>
                  <a:pt x="216" y="806"/>
                  <a:pt x="215" y="805"/>
                  <a:pt x="215" y="804"/>
                </a:cubicBezTo>
                <a:close/>
                <a:moveTo>
                  <a:pt x="403" y="800"/>
                </a:moveTo>
                <a:cubicBezTo>
                  <a:pt x="401" y="800"/>
                  <a:pt x="401" y="799"/>
                  <a:pt x="401" y="798"/>
                </a:cubicBezTo>
                <a:cubicBezTo>
                  <a:pt x="401" y="798"/>
                  <a:pt x="401" y="798"/>
                  <a:pt x="401" y="798"/>
                </a:cubicBezTo>
                <a:cubicBezTo>
                  <a:pt x="402" y="797"/>
                  <a:pt x="403" y="796"/>
                  <a:pt x="404" y="797"/>
                </a:cubicBezTo>
                <a:cubicBezTo>
                  <a:pt x="404" y="797"/>
                  <a:pt x="404" y="797"/>
                  <a:pt x="404" y="797"/>
                </a:cubicBezTo>
                <a:cubicBezTo>
                  <a:pt x="405" y="797"/>
                  <a:pt x="405" y="798"/>
                  <a:pt x="405" y="799"/>
                </a:cubicBezTo>
                <a:cubicBezTo>
                  <a:pt x="405" y="799"/>
                  <a:pt x="405" y="799"/>
                  <a:pt x="405" y="799"/>
                </a:cubicBezTo>
                <a:cubicBezTo>
                  <a:pt x="405" y="800"/>
                  <a:pt x="404" y="801"/>
                  <a:pt x="403" y="801"/>
                </a:cubicBezTo>
                <a:cubicBezTo>
                  <a:pt x="403" y="801"/>
                  <a:pt x="403" y="801"/>
                  <a:pt x="403" y="801"/>
                </a:cubicBezTo>
                <a:cubicBezTo>
                  <a:pt x="403" y="801"/>
                  <a:pt x="403" y="801"/>
                  <a:pt x="403" y="800"/>
                </a:cubicBezTo>
                <a:close/>
                <a:moveTo>
                  <a:pt x="211" y="793"/>
                </a:moveTo>
                <a:cubicBezTo>
                  <a:pt x="210" y="792"/>
                  <a:pt x="211" y="791"/>
                  <a:pt x="212" y="791"/>
                </a:cubicBezTo>
                <a:cubicBezTo>
                  <a:pt x="212" y="791"/>
                  <a:pt x="212" y="791"/>
                  <a:pt x="212" y="791"/>
                </a:cubicBezTo>
                <a:cubicBezTo>
                  <a:pt x="213" y="790"/>
                  <a:pt x="214" y="791"/>
                  <a:pt x="214" y="792"/>
                </a:cubicBezTo>
                <a:cubicBezTo>
                  <a:pt x="214" y="792"/>
                  <a:pt x="214" y="792"/>
                  <a:pt x="214" y="792"/>
                </a:cubicBezTo>
                <a:cubicBezTo>
                  <a:pt x="215" y="793"/>
                  <a:pt x="214" y="794"/>
                  <a:pt x="213" y="794"/>
                </a:cubicBezTo>
                <a:cubicBezTo>
                  <a:pt x="213" y="794"/>
                  <a:pt x="213" y="794"/>
                  <a:pt x="213" y="794"/>
                </a:cubicBezTo>
                <a:cubicBezTo>
                  <a:pt x="213" y="795"/>
                  <a:pt x="213" y="795"/>
                  <a:pt x="213" y="795"/>
                </a:cubicBezTo>
                <a:cubicBezTo>
                  <a:pt x="213" y="795"/>
                  <a:pt x="213" y="795"/>
                  <a:pt x="213" y="795"/>
                </a:cubicBezTo>
                <a:cubicBezTo>
                  <a:pt x="212" y="795"/>
                  <a:pt x="211" y="794"/>
                  <a:pt x="211" y="793"/>
                </a:cubicBezTo>
                <a:close/>
                <a:moveTo>
                  <a:pt x="407" y="789"/>
                </a:moveTo>
                <a:cubicBezTo>
                  <a:pt x="406" y="789"/>
                  <a:pt x="405" y="788"/>
                  <a:pt x="406" y="787"/>
                </a:cubicBezTo>
                <a:cubicBezTo>
                  <a:pt x="406" y="787"/>
                  <a:pt x="406" y="787"/>
                  <a:pt x="406" y="787"/>
                </a:cubicBezTo>
                <a:cubicBezTo>
                  <a:pt x="406" y="786"/>
                  <a:pt x="407" y="785"/>
                  <a:pt x="408" y="786"/>
                </a:cubicBezTo>
                <a:cubicBezTo>
                  <a:pt x="408" y="786"/>
                  <a:pt x="408" y="786"/>
                  <a:pt x="408" y="786"/>
                </a:cubicBezTo>
                <a:cubicBezTo>
                  <a:pt x="409" y="786"/>
                  <a:pt x="410" y="787"/>
                  <a:pt x="409" y="788"/>
                </a:cubicBezTo>
                <a:cubicBezTo>
                  <a:pt x="409" y="788"/>
                  <a:pt x="409" y="788"/>
                  <a:pt x="409" y="788"/>
                </a:cubicBezTo>
                <a:cubicBezTo>
                  <a:pt x="409" y="789"/>
                  <a:pt x="408" y="789"/>
                  <a:pt x="408" y="789"/>
                </a:cubicBezTo>
                <a:cubicBezTo>
                  <a:pt x="408" y="789"/>
                  <a:pt x="408" y="789"/>
                  <a:pt x="408" y="789"/>
                </a:cubicBezTo>
                <a:cubicBezTo>
                  <a:pt x="407" y="789"/>
                  <a:pt x="407" y="789"/>
                  <a:pt x="407" y="789"/>
                </a:cubicBezTo>
                <a:close/>
                <a:moveTo>
                  <a:pt x="206" y="782"/>
                </a:moveTo>
                <a:cubicBezTo>
                  <a:pt x="206" y="781"/>
                  <a:pt x="207" y="780"/>
                  <a:pt x="208" y="779"/>
                </a:cubicBezTo>
                <a:cubicBezTo>
                  <a:pt x="208" y="779"/>
                  <a:pt x="208" y="779"/>
                  <a:pt x="208" y="779"/>
                </a:cubicBezTo>
                <a:cubicBezTo>
                  <a:pt x="209" y="779"/>
                  <a:pt x="210" y="780"/>
                  <a:pt x="210" y="781"/>
                </a:cubicBezTo>
                <a:cubicBezTo>
                  <a:pt x="210" y="781"/>
                  <a:pt x="210" y="781"/>
                  <a:pt x="210" y="781"/>
                </a:cubicBezTo>
                <a:cubicBezTo>
                  <a:pt x="211" y="782"/>
                  <a:pt x="210" y="783"/>
                  <a:pt x="209" y="783"/>
                </a:cubicBezTo>
                <a:cubicBezTo>
                  <a:pt x="209" y="783"/>
                  <a:pt x="209" y="783"/>
                  <a:pt x="209" y="783"/>
                </a:cubicBezTo>
                <a:cubicBezTo>
                  <a:pt x="209" y="783"/>
                  <a:pt x="208" y="783"/>
                  <a:pt x="208" y="783"/>
                </a:cubicBezTo>
                <a:cubicBezTo>
                  <a:pt x="208" y="783"/>
                  <a:pt x="208" y="783"/>
                  <a:pt x="208" y="783"/>
                </a:cubicBezTo>
                <a:cubicBezTo>
                  <a:pt x="207" y="783"/>
                  <a:pt x="207" y="783"/>
                  <a:pt x="206" y="782"/>
                </a:cubicBezTo>
                <a:close/>
                <a:moveTo>
                  <a:pt x="411" y="778"/>
                </a:moveTo>
                <a:cubicBezTo>
                  <a:pt x="410" y="778"/>
                  <a:pt x="410" y="777"/>
                  <a:pt x="410" y="775"/>
                </a:cubicBezTo>
                <a:cubicBezTo>
                  <a:pt x="410" y="775"/>
                  <a:pt x="410" y="775"/>
                  <a:pt x="410" y="775"/>
                </a:cubicBezTo>
                <a:cubicBezTo>
                  <a:pt x="410" y="774"/>
                  <a:pt x="412" y="774"/>
                  <a:pt x="413" y="774"/>
                </a:cubicBezTo>
                <a:cubicBezTo>
                  <a:pt x="413" y="774"/>
                  <a:pt x="413" y="774"/>
                  <a:pt x="413" y="774"/>
                </a:cubicBezTo>
                <a:cubicBezTo>
                  <a:pt x="414" y="775"/>
                  <a:pt x="414" y="776"/>
                  <a:pt x="414" y="777"/>
                </a:cubicBezTo>
                <a:cubicBezTo>
                  <a:pt x="414" y="777"/>
                  <a:pt x="414" y="777"/>
                  <a:pt x="414" y="777"/>
                </a:cubicBezTo>
                <a:cubicBezTo>
                  <a:pt x="413" y="778"/>
                  <a:pt x="413" y="778"/>
                  <a:pt x="412" y="778"/>
                </a:cubicBezTo>
                <a:cubicBezTo>
                  <a:pt x="412" y="778"/>
                  <a:pt x="412" y="778"/>
                  <a:pt x="412" y="778"/>
                </a:cubicBezTo>
                <a:cubicBezTo>
                  <a:pt x="412" y="778"/>
                  <a:pt x="411" y="778"/>
                  <a:pt x="411" y="778"/>
                </a:cubicBezTo>
                <a:close/>
                <a:moveTo>
                  <a:pt x="202" y="771"/>
                </a:moveTo>
                <a:cubicBezTo>
                  <a:pt x="202" y="770"/>
                  <a:pt x="202" y="769"/>
                  <a:pt x="203" y="768"/>
                </a:cubicBezTo>
                <a:cubicBezTo>
                  <a:pt x="203" y="768"/>
                  <a:pt x="203" y="768"/>
                  <a:pt x="203" y="768"/>
                </a:cubicBezTo>
                <a:cubicBezTo>
                  <a:pt x="204" y="768"/>
                  <a:pt x="205" y="768"/>
                  <a:pt x="206" y="769"/>
                </a:cubicBezTo>
                <a:cubicBezTo>
                  <a:pt x="206" y="769"/>
                  <a:pt x="206" y="769"/>
                  <a:pt x="206" y="769"/>
                </a:cubicBezTo>
                <a:cubicBezTo>
                  <a:pt x="206" y="770"/>
                  <a:pt x="206" y="772"/>
                  <a:pt x="205" y="772"/>
                </a:cubicBezTo>
                <a:cubicBezTo>
                  <a:pt x="205" y="772"/>
                  <a:pt x="205" y="772"/>
                  <a:pt x="205" y="772"/>
                </a:cubicBezTo>
                <a:cubicBezTo>
                  <a:pt x="204" y="772"/>
                  <a:pt x="204" y="772"/>
                  <a:pt x="204" y="772"/>
                </a:cubicBezTo>
                <a:cubicBezTo>
                  <a:pt x="204" y="772"/>
                  <a:pt x="204" y="772"/>
                  <a:pt x="204" y="772"/>
                </a:cubicBezTo>
                <a:cubicBezTo>
                  <a:pt x="203" y="772"/>
                  <a:pt x="202" y="772"/>
                  <a:pt x="202" y="771"/>
                </a:cubicBezTo>
                <a:close/>
                <a:moveTo>
                  <a:pt x="415" y="767"/>
                </a:moveTo>
                <a:cubicBezTo>
                  <a:pt x="414" y="766"/>
                  <a:pt x="414" y="765"/>
                  <a:pt x="414" y="764"/>
                </a:cubicBezTo>
                <a:cubicBezTo>
                  <a:pt x="414" y="764"/>
                  <a:pt x="414" y="764"/>
                  <a:pt x="414" y="764"/>
                </a:cubicBezTo>
                <a:cubicBezTo>
                  <a:pt x="415" y="763"/>
                  <a:pt x="416" y="763"/>
                  <a:pt x="417" y="763"/>
                </a:cubicBezTo>
                <a:cubicBezTo>
                  <a:pt x="417" y="763"/>
                  <a:pt x="417" y="763"/>
                  <a:pt x="417" y="763"/>
                </a:cubicBezTo>
                <a:cubicBezTo>
                  <a:pt x="418" y="764"/>
                  <a:pt x="418" y="765"/>
                  <a:pt x="418" y="766"/>
                </a:cubicBezTo>
                <a:cubicBezTo>
                  <a:pt x="418" y="766"/>
                  <a:pt x="418" y="766"/>
                  <a:pt x="418" y="766"/>
                </a:cubicBezTo>
                <a:cubicBezTo>
                  <a:pt x="418" y="767"/>
                  <a:pt x="417" y="767"/>
                  <a:pt x="416" y="767"/>
                </a:cubicBezTo>
                <a:cubicBezTo>
                  <a:pt x="416" y="767"/>
                  <a:pt x="416" y="767"/>
                  <a:pt x="416" y="767"/>
                </a:cubicBezTo>
                <a:cubicBezTo>
                  <a:pt x="416" y="767"/>
                  <a:pt x="416" y="767"/>
                  <a:pt x="415" y="767"/>
                </a:cubicBezTo>
                <a:close/>
                <a:moveTo>
                  <a:pt x="198" y="760"/>
                </a:moveTo>
                <a:cubicBezTo>
                  <a:pt x="197" y="759"/>
                  <a:pt x="198" y="757"/>
                  <a:pt x="199" y="757"/>
                </a:cubicBezTo>
                <a:cubicBezTo>
                  <a:pt x="199" y="757"/>
                  <a:pt x="199" y="757"/>
                  <a:pt x="199" y="757"/>
                </a:cubicBezTo>
                <a:cubicBezTo>
                  <a:pt x="200" y="757"/>
                  <a:pt x="201" y="757"/>
                  <a:pt x="202" y="758"/>
                </a:cubicBezTo>
                <a:cubicBezTo>
                  <a:pt x="202" y="758"/>
                  <a:pt x="202" y="758"/>
                  <a:pt x="202" y="758"/>
                </a:cubicBezTo>
                <a:cubicBezTo>
                  <a:pt x="202" y="759"/>
                  <a:pt x="201" y="760"/>
                  <a:pt x="200" y="761"/>
                </a:cubicBezTo>
                <a:cubicBezTo>
                  <a:pt x="200" y="761"/>
                  <a:pt x="200" y="761"/>
                  <a:pt x="200" y="761"/>
                </a:cubicBezTo>
                <a:cubicBezTo>
                  <a:pt x="200" y="761"/>
                  <a:pt x="200" y="761"/>
                  <a:pt x="200" y="761"/>
                </a:cubicBezTo>
                <a:cubicBezTo>
                  <a:pt x="200" y="761"/>
                  <a:pt x="200" y="761"/>
                  <a:pt x="200" y="761"/>
                </a:cubicBezTo>
                <a:cubicBezTo>
                  <a:pt x="199" y="761"/>
                  <a:pt x="198" y="760"/>
                  <a:pt x="198" y="760"/>
                </a:cubicBezTo>
                <a:close/>
                <a:moveTo>
                  <a:pt x="420" y="756"/>
                </a:moveTo>
                <a:cubicBezTo>
                  <a:pt x="419" y="755"/>
                  <a:pt x="418" y="754"/>
                  <a:pt x="419" y="753"/>
                </a:cubicBezTo>
                <a:cubicBezTo>
                  <a:pt x="419" y="753"/>
                  <a:pt x="419" y="753"/>
                  <a:pt x="419" y="753"/>
                </a:cubicBezTo>
                <a:cubicBezTo>
                  <a:pt x="419" y="752"/>
                  <a:pt x="420" y="752"/>
                  <a:pt x="421" y="752"/>
                </a:cubicBezTo>
                <a:cubicBezTo>
                  <a:pt x="421" y="752"/>
                  <a:pt x="421" y="752"/>
                  <a:pt x="421" y="752"/>
                </a:cubicBezTo>
                <a:cubicBezTo>
                  <a:pt x="422" y="752"/>
                  <a:pt x="423" y="753"/>
                  <a:pt x="422" y="755"/>
                </a:cubicBezTo>
                <a:cubicBezTo>
                  <a:pt x="422" y="755"/>
                  <a:pt x="422" y="755"/>
                  <a:pt x="422" y="755"/>
                </a:cubicBezTo>
                <a:cubicBezTo>
                  <a:pt x="422" y="755"/>
                  <a:pt x="421" y="756"/>
                  <a:pt x="420" y="756"/>
                </a:cubicBezTo>
                <a:cubicBezTo>
                  <a:pt x="420" y="756"/>
                  <a:pt x="420" y="756"/>
                  <a:pt x="420" y="756"/>
                </a:cubicBezTo>
                <a:cubicBezTo>
                  <a:pt x="420" y="756"/>
                  <a:pt x="420" y="756"/>
                  <a:pt x="420" y="756"/>
                </a:cubicBezTo>
                <a:close/>
                <a:moveTo>
                  <a:pt x="193" y="748"/>
                </a:moveTo>
                <a:cubicBezTo>
                  <a:pt x="193" y="747"/>
                  <a:pt x="194" y="746"/>
                  <a:pt x="195" y="746"/>
                </a:cubicBezTo>
                <a:cubicBezTo>
                  <a:pt x="195" y="746"/>
                  <a:pt x="195" y="746"/>
                  <a:pt x="195" y="746"/>
                </a:cubicBezTo>
                <a:cubicBezTo>
                  <a:pt x="196" y="745"/>
                  <a:pt x="197" y="746"/>
                  <a:pt x="197" y="747"/>
                </a:cubicBezTo>
                <a:cubicBezTo>
                  <a:pt x="197" y="747"/>
                  <a:pt x="197" y="747"/>
                  <a:pt x="197" y="747"/>
                </a:cubicBezTo>
                <a:cubicBezTo>
                  <a:pt x="198" y="748"/>
                  <a:pt x="197" y="749"/>
                  <a:pt x="196" y="750"/>
                </a:cubicBezTo>
                <a:cubicBezTo>
                  <a:pt x="196" y="750"/>
                  <a:pt x="196" y="750"/>
                  <a:pt x="196" y="750"/>
                </a:cubicBezTo>
                <a:cubicBezTo>
                  <a:pt x="196" y="750"/>
                  <a:pt x="196" y="750"/>
                  <a:pt x="195" y="750"/>
                </a:cubicBezTo>
                <a:cubicBezTo>
                  <a:pt x="195" y="750"/>
                  <a:pt x="195" y="750"/>
                  <a:pt x="195" y="750"/>
                </a:cubicBezTo>
                <a:cubicBezTo>
                  <a:pt x="195" y="750"/>
                  <a:pt x="194" y="749"/>
                  <a:pt x="193" y="748"/>
                </a:cubicBezTo>
                <a:close/>
                <a:moveTo>
                  <a:pt x="424" y="744"/>
                </a:moveTo>
                <a:cubicBezTo>
                  <a:pt x="423" y="744"/>
                  <a:pt x="423" y="743"/>
                  <a:pt x="423" y="742"/>
                </a:cubicBezTo>
                <a:cubicBezTo>
                  <a:pt x="423" y="742"/>
                  <a:pt x="423" y="742"/>
                  <a:pt x="423" y="742"/>
                </a:cubicBezTo>
                <a:cubicBezTo>
                  <a:pt x="423" y="741"/>
                  <a:pt x="424" y="740"/>
                  <a:pt x="426" y="741"/>
                </a:cubicBezTo>
                <a:cubicBezTo>
                  <a:pt x="426" y="741"/>
                  <a:pt x="426" y="741"/>
                  <a:pt x="426" y="741"/>
                </a:cubicBezTo>
                <a:cubicBezTo>
                  <a:pt x="427" y="741"/>
                  <a:pt x="427" y="742"/>
                  <a:pt x="427" y="743"/>
                </a:cubicBezTo>
                <a:cubicBezTo>
                  <a:pt x="427" y="743"/>
                  <a:pt x="427" y="743"/>
                  <a:pt x="427" y="743"/>
                </a:cubicBezTo>
                <a:cubicBezTo>
                  <a:pt x="426" y="744"/>
                  <a:pt x="426" y="745"/>
                  <a:pt x="425" y="745"/>
                </a:cubicBezTo>
                <a:cubicBezTo>
                  <a:pt x="425" y="745"/>
                  <a:pt x="425" y="745"/>
                  <a:pt x="425" y="745"/>
                </a:cubicBezTo>
                <a:cubicBezTo>
                  <a:pt x="425" y="745"/>
                  <a:pt x="424" y="745"/>
                  <a:pt x="424" y="744"/>
                </a:cubicBezTo>
                <a:close/>
                <a:moveTo>
                  <a:pt x="189" y="737"/>
                </a:moveTo>
                <a:cubicBezTo>
                  <a:pt x="189" y="736"/>
                  <a:pt x="189" y="735"/>
                  <a:pt x="190" y="735"/>
                </a:cubicBezTo>
                <a:cubicBezTo>
                  <a:pt x="190" y="735"/>
                  <a:pt x="190" y="735"/>
                  <a:pt x="190" y="735"/>
                </a:cubicBezTo>
                <a:cubicBezTo>
                  <a:pt x="191" y="734"/>
                  <a:pt x="192" y="735"/>
                  <a:pt x="193" y="736"/>
                </a:cubicBezTo>
                <a:cubicBezTo>
                  <a:pt x="193" y="736"/>
                  <a:pt x="193" y="736"/>
                  <a:pt x="193" y="736"/>
                </a:cubicBezTo>
                <a:cubicBezTo>
                  <a:pt x="193" y="737"/>
                  <a:pt x="193" y="738"/>
                  <a:pt x="192" y="738"/>
                </a:cubicBezTo>
                <a:cubicBezTo>
                  <a:pt x="192" y="738"/>
                  <a:pt x="192" y="738"/>
                  <a:pt x="192" y="738"/>
                </a:cubicBezTo>
                <a:cubicBezTo>
                  <a:pt x="192" y="739"/>
                  <a:pt x="191" y="739"/>
                  <a:pt x="191" y="739"/>
                </a:cubicBezTo>
                <a:cubicBezTo>
                  <a:pt x="191" y="739"/>
                  <a:pt x="191" y="739"/>
                  <a:pt x="191" y="739"/>
                </a:cubicBezTo>
                <a:cubicBezTo>
                  <a:pt x="190" y="739"/>
                  <a:pt x="189" y="738"/>
                  <a:pt x="189" y="737"/>
                </a:cubicBezTo>
                <a:close/>
                <a:moveTo>
                  <a:pt x="428" y="733"/>
                </a:moveTo>
                <a:cubicBezTo>
                  <a:pt x="427" y="733"/>
                  <a:pt x="427" y="732"/>
                  <a:pt x="427" y="731"/>
                </a:cubicBezTo>
                <a:cubicBezTo>
                  <a:pt x="427" y="731"/>
                  <a:pt x="427" y="731"/>
                  <a:pt x="427" y="731"/>
                </a:cubicBezTo>
                <a:cubicBezTo>
                  <a:pt x="428" y="730"/>
                  <a:pt x="429" y="729"/>
                  <a:pt x="430" y="730"/>
                </a:cubicBezTo>
                <a:cubicBezTo>
                  <a:pt x="430" y="730"/>
                  <a:pt x="430" y="730"/>
                  <a:pt x="430" y="730"/>
                </a:cubicBezTo>
                <a:cubicBezTo>
                  <a:pt x="431" y="730"/>
                  <a:pt x="431" y="731"/>
                  <a:pt x="431" y="732"/>
                </a:cubicBezTo>
                <a:cubicBezTo>
                  <a:pt x="431" y="732"/>
                  <a:pt x="431" y="732"/>
                  <a:pt x="431" y="732"/>
                </a:cubicBezTo>
                <a:cubicBezTo>
                  <a:pt x="431" y="733"/>
                  <a:pt x="430" y="733"/>
                  <a:pt x="429" y="733"/>
                </a:cubicBezTo>
                <a:cubicBezTo>
                  <a:pt x="429" y="733"/>
                  <a:pt x="429" y="733"/>
                  <a:pt x="429" y="733"/>
                </a:cubicBezTo>
                <a:cubicBezTo>
                  <a:pt x="429" y="733"/>
                  <a:pt x="429" y="733"/>
                  <a:pt x="428" y="733"/>
                </a:cubicBezTo>
                <a:close/>
                <a:moveTo>
                  <a:pt x="185" y="726"/>
                </a:moveTo>
                <a:cubicBezTo>
                  <a:pt x="184" y="725"/>
                  <a:pt x="185" y="724"/>
                  <a:pt x="186" y="723"/>
                </a:cubicBezTo>
                <a:cubicBezTo>
                  <a:pt x="186" y="723"/>
                  <a:pt x="186" y="723"/>
                  <a:pt x="186" y="723"/>
                </a:cubicBezTo>
                <a:cubicBezTo>
                  <a:pt x="187" y="723"/>
                  <a:pt x="188" y="724"/>
                  <a:pt x="189" y="725"/>
                </a:cubicBezTo>
                <a:cubicBezTo>
                  <a:pt x="189" y="725"/>
                  <a:pt x="189" y="725"/>
                  <a:pt x="189" y="725"/>
                </a:cubicBezTo>
                <a:cubicBezTo>
                  <a:pt x="189" y="726"/>
                  <a:pt x="188" y="727"/>
                  <a:pt x="187" y="727"/>
                </a:cubicBezTo>
                <a:cubicBezTo>
                  <a:pt x="187" y="727"/>
                  <a:pt x="187" y="727"/>
                  <a:pt x="187" y="727"/>
                </a:cubicBezTo>
                <a:cubicBezTo>
                  <a:pt x="187" y="727"/>
                  <a:pt x="187" y="727"/>
                  <a:pt x="187" y="727"/>
                </a:cubicBezTo>
                <a:cubicBezTo>
                  <a:pt x="187" y="727"/>
                  <a:pt x="187" y="727"/>
                  <a:pt x="187" y="727"/>
                </a:cubicBezTo>
                <a:cubicBezTo>
                  <a:pt x="186" y="727"/>
                  <a:pt x="185" y="727"/>
                  <a:pt x="185" y="726"/>
                </a:cubicBezTo>
                <a:close/>
                <a:moveTo>
                  <a:pt x="433" y="722"/>
                </a:moveTo>
                <a:cubicBezTo>
                  <a:pt x="432" y="722"/>
                  <a:pt x="431" y="721"/>
                  <a:pt x="432" y="719"/>
                </a:cubicBezTo>
                <a:cubicBezTo>
                  <a:pt x="432" y="719"/>
                  <a:pt x="432" y="719"/>
                  <a:pt x="432" y="719"/>
                </a:cubicBezTo>
                <a:cubicBezTo>
                  <a:pt x="432" y="718"/>
                  <a:pt x="433" y="718"/>
                  <a:pt x="434" y="718"/>
                </a:cubicBezTo>
                <a:cubicBezTo>
                  <a:pt x="434" y="718"/>
                  <a:pt x="434" y="718"/>
                  <a:pt x="434" y="718"/>
                </a:cubicBezTo>
                <a:cubicBezTo>
                  <a:pt x="435" y="719"/>
                  <a:pt x="436" y="720"/>
                  <a:pt x="435" y="721"/>
                </a:cubicBezTo>
                <a:cubicBezTo>
                  <a:pt x="435" y="721"/>
                  <a:pt x="435" y="721"/>
                  <a:pt x="435" y="721"/>
                </a:cubicBezTo>
                <a:cubicBezTo>
                  <a:pt x="435" y="722"/>
                  <a:pt x="434" y="722"/>
                  <a:pt x="433" y="722"/>
                </a:cubicBezTo>
                <a:cubicBezTo>
                  <a:pt x="433" y="722"/>
                  <a:pt x="433" y="722"/>
                  <a:pt x="433" y="722"/>
                </a:cubicBezTo>
                <a:cubicBezTo>
                  <a:pt x="433" y="722"/>
                  <a:pt x="433" y="722"/>
                  <a:pt x="433" y="722"/>
                </a:cubicBezTo>
                <a:close/>
                <a:moveTo>
                  <a:pt x="181" y="715"/>
                </a:moveTo>
                <a:cubicBezTo>
                  <a:pt x="180" y="714"/>
                  <a:pt x="181" y="713"/>
                  <a:pt x="182" y="712"/>
                </a:cubicBezTo>
                <a:cubicBezTo>
                  <a:pt x="182" y="712"/>
                  <a:pt x="182" y="712"/>
                  <a:pt x="182" y="712"/>
                </a:cubicBezTo>
                <a:cubicBezTo>
                  <a:pt x="183" y="712"/>
                  <a:pt x="184" y="712"/>
                  <a:pt x="184" y="713"/>
                </a:cubicBezTo>
                <a:cubicBezTo>
                  <a:pt x="184" y="713"/>
                  <a:pt x="184" y="713"/>
                  <a:pt x="184" y="713"/>
                </a:cubicBezTo>
                <a:cubicBezTo>
                  <a:pt x="185" y="714"/>
                  <a:pt x="184" y="716"/>
                  <a:pt x="183" y="716"/>
                </a:cubicBezTo>
                <a:cubicBezTo>
                  <a:pt x="183" y="716"/>
                  <a:pt x="183" y="716"/>
                  <a:pt x="183" y="716"/>
                </a:cubicBezTo>
                <a:cubicBezTo>
                  <a:pt x="183" y="716"/>
                  <a:pt x="183" y="716"/>
                  <a:pt x="182" y="716"/>
                </a:cubicBezTo>
                <a:cubicBezTo>
                  <a:pt x="182" y="716"/>
                  <a:pt x="182" y="716"/>
                  <a:pt x="182" y="716"/>
                </a:cubicBezTo>
                <a:cubicBezTo>
                  <a:pt x="182" y="716"/>
                  <a:pt x="181" y="716"/>
                  <a:pt x="181" y="715"/>
                </a:cubicBezTo>
                <a:close/>
                <a:moveTo>
                  <a:pt x="437" y="711"/>
                </a:moveTo>
                <a:cubicBezTo>
                  <a:pt x="436" y="710"/>
                  <a:pt x="435" y="709"/>
                  <a:pt x="436" y="708"/>
                </a:cubicBezTo>
                <a:cubicBezTo>
                  <a:pt x="436" y="708"/>
                  <a:pt x="436" y="708"/>
                  <a:pt x="436" y="708"/>
                </a:cubicBezTo>
                <a:cubicBezTo>
                  <a:pt x="436" y="707"/>
                  <a:pt x="437" y="707"/>
                  <a:pt x="438" y="707"/>
                </a:cubicBezTo>
                <a:cubicBezTo>
                  <a:pt x="438" y="707"/>
                  <a:pt x="438" y="707"/>
                  <a:pt x="438" y="707"/>
                </a:cubicBezTo>
                <a:cubicBezTo>
                  <a:pt x="439" y="708"/>
                  <a:pt x="440" y="709"/>
                  <a:pt x="440" y="710"/>
                </a:cubicBezTo>
                <a:cubicBezTo>
                  <a:pt x="440" y="710"/>
                  <a:pt x="440" y="710"/>
                  <a:pt x="440" y="710"/>
                </a:cubicBezTo>
                <a:cubicBezTo>
                  <a:pt x="439" y="711"/>
                  <a:pt x="439" y="711"/>
                  <a:pt x="438" y="711"/>
                </a:cubicBezTo>
                <a:cubicBezTo>
                  <a:pt x="438" y="711"/>
                  <a:pt x="438" y="711"/>
                  <a:pt x="438" y="711"/>
                </a:cubicBezTo>
                <a:cubicBezTo>
                  <a:pt x="437" y="711"/>
                  <a:pt x="437" y="711"/>
                  <a:pt x="437" y="711"/>
                </a:cubicBezTo>
                <a:close/>
                <a:moveTo>
                  <a:pt x="176" y="704"/>
                </a:moveTo>
                <a:cubicBezTo>
                  <a:pt x="176" y="703"/>
                  <a:pt x="176" y="701"/>
                  <a:pt x="177" y="701"/>
                </a:cubicBezTo>
                <a:cubicBezTo>
                  <a:pt x="177" y="701"/>
                  <a:pt x="177" y="701"/>
                  <a:pt x="177" y="701"/>
                </a:cubicBezTo>
                <a:cubicBezTo>
                  <a:pt x="178" y="701"/>
                  <a:pt x="180" y="701"/>
                  <a:pt x="180" y="702"/>
                </a:cubicBezTo>
                <a:cubicBezTo>
                  <a:pt x="180" y="702"/>
                  <a:pt x="180" y="702"/>
                  <a:pt x="180" y="702"/>
                </a:cubicBezTo>
                <a:cubicBezTo>
                  <a:pt x="180" y="703"/>
                  <a:pt x="180" y="704"/>
                  <a:pt x="179" y="705"/>
                </a:cubicBezTo>
                <a:cubicBezTo>
                  <a:pt x="179" y="705"/>
                  <a:pt x="179" y="705"/>
                  <a:pt x="179" y="705"/>
                </a:cubicBezTo>
                <a:cubicBezTo>
                  <a:pt x="179" y="705"/>
                  <a:pt x="178" y="705"/>
                  <a:pt x="178" y="705"/>
                </a:cubicBezTo>
                <a:cubicBezTo>
                  <a:pt x="178" y="705"/>
                  <a:pt x="178" y="705"/>
                  <a:pt x="178" y="705"/>
                </a:cubicBezTo>
                <a:cubicBezTo>
                  <a:pt x="177" y="705"/>
                  <a:pt x="177" y="704"/>
                  <a:pt x="176" y="704"/>
                </a:cubicBezTo>
                <a:close/>
                <a:moveTo>
                  <a:pt x="441" y="700"/>
                </a:moveTo>
                <a:cubicBezTo>
                  <a:pt x="440" y="699"/>
                  <a:pt x="440" y="698"/>
                  <a:pt x="440" y="697"/>
                </a:cubicBezTo>
                <a:cubicBezTo>
                  <a:pt x="440" y="697"/>
                  <a:pt x="440" y="697"/>
                  <a:pt x="440" y="697"/>
                </a:cubicBezTo>
                <a:cubicBezTo>
                  <a:pt x="441" y="696"/>
                  <a:pt x="442" y="696"/>
                  <a:pt x="443" y="696"/>
                </a:cubicBezTo>
                <a:cubicBezTo>
                  <a:pt x="443" y="696"/>
                  <a:pt x="443" y="696"/>
                  <a:pt x="443" y="696"/>
                </a:cubicBezTo>
                <a:cubicBezTo>
                  <a:pt x="444" y="696"/>
                  <a:pt x="444" y="697"/>
                  <a:pt x="444" y="699"/>
                </a:cubicBezTo>
                <a:cubicBezTo>
                  <a:pt x="444" y="699"/>
                  <a:pt x="444" y="699"/>
                  <a:pt x="444" y="699"/>
                </a:cubicBezTo>
                <a:cubicBezTo>
                  <a:pt x="444" y="699"/>
                  <a:pt x="443" y="700"/>
                  <a:pt x="442" y="700"/>
                </a:cubicBezTo>
                <a:cubicBezTo>
                  <a:pt x="442" y="700"/>
                  <a:pt x="442" y="700"/>
                  <a:pt x="442" y="700"/>
                </a:cubicBezTo>
                <a:cubicBezTo>
                  <a:pt x="442" y="700"/>
                  <a:pt x="442" y="700"/>
                  <a:pt x="441" y="700"/>
                </a:cubicBezTo>
                <a:close/>
                <a:moveTo>
                  <a:pt x="172" y="692"/>
                </a:moveTo>
                <a:cubicBezTo>
                  <a:pt x="172" y="691"/>
                  <a:pt x="172" y="690"/>
                  <a:pt x="173" y="690"/>
                </a:cubicBezTo>
                <a:cubicBezTo>
                  <a:pt x="173" y="690"/>
                  <a:pt x="173" y="690"/>
                  <a:pt x="173" y="690"/>
                </a:cubicBezTo>
                <a:cubicBezTo>
                  <a:pt x="174" y="689"/>
                  <a:pt x="175" y="690"/>
                  <a:pt x="176" y="691"/>
                </a:cubicBezTo>
                <a:cubicBezTo>
                  <a:pt x="176" y="691"/>
                  <a:pt x="176" y="691"/>
                  <a:pt x="176" y="691"/>
                </a:cubicBezTo>
                <a:cubicBezTo>
                  <a:pt x="176" y="692"/>
                  <a:pt x="176" y="693"/>
                  <a:pt x="174" y="694"/>
                </a:cubicBezTo>
                <a:cubicBezTo>
                  <a:pt x="174" y="694"/>
                  <a:pt x="174" y="694"/>
                  <a:pt x="174" y="694"/>
                </a:cubicBezTo>
                <a:cubicBezTo>
                  <a:pt x="174" y="694"/>
                  <a:pt x="174" y="694"/>
                  <a:pt x="174" y="694"/>
                </a:cubicBezTo>
                <a:cubicBezTo>
                  <a:pt x="174" y="694"/>
                  <a:pt x="174" y="694"/>
                  <a:pt x="174" y="694"/>
                </a:cubicBezTo>
                <a:cubicBezTo>
                  <a:pt x="173" y="694"/>
                  <a:pt x="172" y="693"/>
                  <a:pt x="172" y="692"/>
                </a:cubicBezTo>
                <a:close/>
                <a:moveTo>
                  <a:pt x="446" y="688"/>
                </a:moveTo>
                <a:cubicBezTo>
                  <a:pt x="445" y="688"/>
                  <a:pt x="444" y="687"/>
                  <a:pt x="444" y="686"/>
                </a:cubicBezTo>
                <a:cubicBezTo>
                  <a:pt x="444" y="686"/>
                  <a:pt x="444" y="686"/>
                  <a:pt x="444" y="686"/>
                </a:cubicBezTo>
                <a:cubicBezTo>
                  <a:pt x="445" y="685"/>
                  <a:pt x="446" y="684"/>
                  <a:pt x="447" y="685"/>
                </a:cubicBezTo>
                <a:cubicBezTo>
                  <a:pt x="447" y="685"/>
                  <a:pt x="447" y="685"/>
                  <a:pt x="447" y="685"/>
                </a:cubicBezTo>
                <a:cubicBezTo>
                  <a:pt x="448" y="685"/>
                  <a:pt x="449" y="686"/>
                  <a:pt x="448" y="687"/>
                </a:cubicBezTo>
                <a:cubicBezTo>
                  <a:pt x="448" y="687"/>
                  <a:pt x="448" y="687"/>
                  <a:pt x="448" y="687"/>
                </a:cubicBezTo>
                <a:cubicBezTo>
                  <a:pt x="448" y="688"/>
                  <a:pt x="447" y="689"/>
                  <a:pt x="446" y="689"/>
                </a:cubicBezTo>
                <a:cubicBezTo>
                  <a:pt x="446" y="689"/>
                  <a:pt x="446" y="689"/>
                  <a:pt x="446" y="689"/>
                </a:cubicBezTo>
                <a:cubicBezTo>
                  <a:pt x="446" y="689"/>
                  <a:pt x="446" y="689"/>
                  <a:pt x="446" y="688"/>
                </a:cubicBezTo>
                <a:close/>
                <a:moveTo>
                  <a:pt x="168" y="681"/>
                </a:moveTo>
                <a:cubicBezTo>
                  <a:pt x="167" y="680"/>
                  <a:pt x="168" y="679"/>
                  <a:pt x="169" y="679"/>
                </a:cubicBezTo>
                <a:cubicBezTo>
                  <a:pt x="169" y="679"/>
                  <a:pt x="169" y="679"/>
                  <a:pt x="169" y="679"/>
                </a:cubicBezTo>
                <a:cubicBezTo>
                  <a:pt x="170" y="678"/>
                  <a:pt x="171" y="679"/>
                  <a:pt x="171" y="680"/>
                </a:cubicBezTo>
                <a:cubicBezTo>
                  <a:pt x="171" y="680"/>
                  <a:pt x="171" y="680"/>
                  <a:pt x="171" y="680"/>
                </a:cubicBezTo>
                <a:cubicBezTo>
                  <a:pt x="172" y="681"/>
                  <a:pt x="171" y="682"/>
                  <a:pt x="170" y="682"/>
                </a:cubicBezTo>
                <a:cubicBezTo>
                  <a:pt x="170" y="682"/>
                  <a:pt x="170" y="682"/>
                  <a:pt x="170" y="682"/>
                </a:cubicBezTo>
                <a:cubicBezTo>
                  <a:pt x="170" y="683"/>
                  <a:pt x="170" y="683"/>
                  <a:pt x="169" y="683"/>
                </a:cubicBezTo>
                <a:cubicBezTo>
                  <a:pt x="169" y="683"/>
                  <a:pt x="169" y="683"/>
                  <a:pt x="169" y="683"/>
                </a:cubicBezTo>
                <a:cubicBezTo>
                  <a:pt x="169" y="683"/>
                  <a:pt x="168" y="682"/>
                  <a:pt x="168" y="681"/>
                </a:cubicBezTo>
                <a:close/>
                <a:moveTo>
                  <a:pt x="450" y="677"/>
                </a:moveTo>
                <a:cubicBezTo>
                  <a:pt x="449" y="677"/>
                  <a:pt x="448" y="676"/>
                  <a:pt x="449" y="675"/>
                </a:cubicBezTo>
                <a:cubicBezTo>
                  <a:pt x="449" y="675"/>
                  <a:pt x="449" y="675"/>
                  <a:pt x="449" y="675"/>
                </a:cubicBezTo>
                <a:cubicBezTo>
                  <a:pt x="449" y="674"/>
                  <a:pt x="450" y="673"/>
                  <a:pt x="451" y="674"/>
                </a:cubicBezTo>
                <a:cubicBezTo>
                  <a:pt x="451" y="674"/>
                  <a:pt x="451" y="674"/>
                  <a:pt x="451" y="674"/>
                </a:cubicBezTo>
                <a:cubicBezTo>
                  <a:pt x="452" y="674"/>
                  <a:pt x="453" y="675"/>
                  <a:pt x="453" y="676"/>
                </a:cubicBezTo>
                <a:cubicBezTo>
                  <a:pt x="453" y="676"/>
                  <a:pt x="453" y="676"/>
                  <a:pt x="453" y="676"/>
                </a:cubicBezTo>
                <a:cubicBezTo>
                  <a:pt x="452" y="677"/>
                  <a:pt x="451" y="677"/>
                  <a:pt x="451" y="677"/>
                </a:cubicBezTo>
                <a:cubicBezTo>
                  <a:pt x="451" y="677"/>
                  <a:pt x="451" y="677"/>
                  <a:pt x="451" y="677"/>
                </a:cubicBezTo>
                <a:cubicBezTo>
                  <a:pt x="450" y="677"/>
                  <a:pt x="450" y="677"/>
                  <a:pt x="450" y="677"/>
                </a:cubicBezTo>
                <a:close/>
                <a:moveTo>
                  <a:pt x="163" y="670"/>
                </a:moveTo>
                <a:cubicBezTo>
                  <a:pt x="163" y="669"/>
                  <a:pt x="163" y="668"/>
                  <a:pt x="164" y="668"/>
                </a:cubicBezTo>
                <a:cubicBezTo>
                  <a:pt x="164" y="668"/>
                  <a:pt x="164" y="668"/>
                  <a:pt x="164" y="668"/>
                </a:cubicBezTo>
                <a:cubicBezTo>
                  <a:pt x="165" y="667"/>
                  <a:pt x="167" y="668"/>
                  <a:pt x="167" y="669"/>
                </a:cubicBezTo>
                <a:cubicBezTo>
                  <a:pt x="167" y="669"/>
                  <a:pt x="167" y="669"/>
                  <a:pt x="167" y="669"/>
                </a:cubicBezTo>
                <a:cubicBezTo>
                  <a:pt x="167" y="670"/>
                  <a:pt x="167" y="671"/>
                  <a:pt x="166" y="671"/>
                </a:cubicBezTo>
                <a:cubicBezTo>
                  <a:pt x="166" y="671"/>
                  <a:pt x="166" y="671"/>
                  <a:pt x="166" y="671"/>
                </a:cubicBezTo>
                <a:cubicBezTo>
                  <a:pt x="166" y="671"/>
                  <a:pt x="165" y="671"/>
                  <a:pt x="165" y="671"/>
                </a:cubicBezTo>
                <a:cubicBezTo>
                  <a:pt x="165" y="671"/>
                  <a:pt x="165" y="671"/>
                  <a:pt x="165" y="671"/>
                </a:cubicBezTo>
                <a:cubicBezTo>
                  <a:pt x="164" y="671"/>
                  <a:pt x="164" y="671"/>
                  <a:pt x="163" y="670"/>
                </a:cubicBezTo>
                <a:close/>
                <a:moveTo>
                  <a:pt x="454" y="666"/>
                </a:moveTo>
                <a:cubicBezTo>
                  <a:pt x="453" y="666"/>
                  <a:pt x="453" y="665"/>
                  <a:pt x="453" y="663"/>
                </a:cubicBezTo>
                <a:cubicBezTo>
                  <a:pt x="453" y="663"/>
                  <a:pt x="453" y="663"/>
                  <a:pt x="453" y="663"/>
                </a:cubicBezTo>
                <a:cubicBezTo>
                  <a:pt x="454" y="662"/>
                  <a:pt x="455" y="662"/>
                  <a:pt x="456" y="662"/>
                </a:cubicBezTo>
                <a:cubicBezTo>
                  <a:pt x="456" y="662"/>
                  <a:pt x="456" y="662"/>
                  <a:pt x="456" y="662"/>
                </a:cubicBezTo>
                <a:cubicBezTo>
                  <a:pt x="457" y="663"/>
                  <a:pt x="457" y="664"/>
                  <a:pt x="457" y="665"/>
                </a:cubicBezTo>
                <a:cubicBezTo>
                  <a:pt x="457" y="665"/>
                  <a:pt x="457" y="665"/>
                  <a:pt x="457" y="665"/>
                </a:cubicBezTo>
                <a:cubicBezTo>
                  <a:pt x="457" y="666"/>
                  <a:pt x="456" y="666"/>
                  <a:pt x="455" y="666"/>
                </a:cubicBezTo>
                <a:cubicBezTo>
                  <a:pt x="455" y="666"/>
                  <a:pt x="455" y="666"/>
                  <a:pt x="455" y="666"/>
                </a:cubicBezTo>
                <a:cubicBezTo>
                  <a:pt x="455" y="666"/>
                  <a:pt x="454" y="666"/>
                  <a:pt x="454" y="666"/>
                </a:cubicBezTo>
                <a:close/>
                <a:moveTo>
                  <a:pt x="159" y="659"/>
                </a:moveTo>
                <a:cubicBezTo>
                  <a:pt x="159" y="658"/>
                  <a:pt x="159" y="657"/>
                  <a:pt x="160" y="656"/>
                </a:cubicBezTo>
                <a:cubicBezTo>
                  <a:pt x="160" y="656"/>
                  <a:pt x="160" y="656"/>
                  <a:pt x="160" y="656"/>
                </a:cubicBezTo>
                <a:cubicBezTo>
                  <a:pt x="161" y="656"/>
                  <a:pt x="162" y="656"/>
                  <a:pt x="163" y="657"/>
                </a:cubicBezTo>
                <a:cubicBezTo>
                  <a:pt x="163" y="657"/>
                  <a:pt x="163" y="657"/>
                  <a:pt x="163" y="657"/>
                </a:cubicBezTo>
                <a:cubicBezTo>
                  <a:pt x="163" y="658"/>
                  <a:pt x="163" y="660"/>
                  <a:pt x="162" y="660"/>
                </a:cubicBezTo>
                <a:cubicBezTo>
                  <a:pt x="162" y="660"/>
                  <a:pt x="162" y="660"/>
                  <a:pt x="162" y="660"/>
                </a:cubicBezTo>
                <a:cubicBezTo>
                  <a:pt x="161" y="660"/>
                  <a:pt x="161" y="660"/>
                  <a:pt x="161" y="660"/>
                </a:cubicBezTo>
                <a:cubicBezTo>
                  <a:pt x="161" y="660"/>
                  <a:pt x="161" y="660"/>
                  <a:pt x="161" y="660"/>
                </a:cubicBezTo>
                <a:cubicBezTo>
                  <a:pt x="160" y="660"/>
                  <a:pt x="159" y="660"/>
                  <a:pt x="159" y="659"/>
                </a:cubicBezTo>
                <a:close/>
                <a:moveTo>
                  <a:pt x="459" y="655"/>
                </a:moveTo>
                <a:cubicBezTo>
                  <a:pt x="458" y="654"/>
                  <a:pt x="457" y="653"/>
                  <a:pt x="457" y="652"/>
                </a:cubicBezTo>
                <a:cubicBezTo>
                  <a:pt x="457" y="652"/>
                  <a:pt x="457" y="652"/>
                  <a:pt x="457" y="652"/>
                </a:cubicBezTo>
                <a:cubicBezTo>
                  <a:pt x="458" y="651"/>
                  <a:pt x="459" y="651"/>
                  <a:pt x="460" y="651"/>
                </a:cubicBezTo>
                <a:cubicBezTo>
                  <a:pt x="460" y="651"/>
                  <a:pt x="460" y="651"/>
                  <a:pt x="460" y="651"/>
                </a:cubicBezTo>
                <a:cubicBezTo>
                  <a:pt x="461" y="652"/>
                  <a:pt x="462" y="653"/>
                  <a:pt x="461" y="654"/>
                </a:cubicBezTo>
                <a:cubicBezTo>
                  <a:pt x="461" y="654"/>
                  <a:pt x="461" y="654"/>
                  <a:pt x="461" y="654"/>
                </a:cubicBezTo>
                <a:cubicBezTo>
                  <a:pt x="461" y="655"/>
                  <a:pt x="460" y="655"/>
                  <a:pt x="459" y="655"/>
                </a:cubicBezTo>
                <a:cubicBezTo>
                  <a:pt x="459" y="655"/>
                  <a:pt x="459" y="655"/>
                  <a:pt x="459" y="655"/>
                </a:cubicBezTo>
                <a:cubicBezTo>
                  <a:pt x="459" y="655"/>
                  <a:pt x="459" y="655"/>
                  <a:pt x="459" y="655"/>
                </a:cubicBezTo>
                <a:close/>
                <a:moveTo>
                  <a:pt x="155" y="648"/>
                </a:moveTo>
                <a:cubicBezTo>
                  <a:pt x="154" y="647"/>
                  <a:pt x="155" y="645"/>
                  <a:pt x="156" y="645"/>
                </a:cubicBezTo>
                <a:cubicBezTo>
                  <a:pt x="156" y="645"/>
                  <a:pt x="156" y="645"/>
                  <a:pt x="156" y="645"/>
                </a:cubicBezTo>
                <a:cubicBezTo>
                  <a:pt x="157" y="645"/>
                  <a:pt x="158" y="645"/>
                  <a:pt x="158" y="646"/>
                </a:cubicBezTo>
                <a:cubicBezTo>
                  <a:pt x="158" y="646"/>
                  <a:pt x="158" y="646"/>
                  <a:pt x="158" y="646"/>
                </a:cubicBezTo>
                <a:cubicBezTo>
                  <a:pt x="159" y="647"/>
                  <a:pt x="158" y="648"/>
                  <a:pt x="157" y="649"/>
                </a:cubicBezTo>
                <a:cubicBezTo>
                  <a:pt x="157" y="649"/>
                  <a:pt x="157" y="649"/>
                  <a:pt x="157" y="649"/>
                </a:cubicBezTo>
                <a:cubicBezTo>
                  <a:pt x="157" y="649"/>
                  <a:pt x="157" y="649"/>
                  <a:pt x="157" y="649"/>
                </a:cubicBezTo>
                <a:cubicBezTo>
                  <a:pt x="157" y="649"/>
                  <a:pt x="157" y="649"/>
                  <a:pt x="157" y="649"/>
                </a:cubicBezTo>
                <a:cubicBezTo>
                  <a:pt x="156" y="649"/>
                  <a:pt x="155" y="648"/>
                  <a:pt x="155" y="648"/>
                </a:cubicBezTo>
                <a:close/>
                <a:moveTo>
                  <a:pt x="463" y="644"/>
                </a:moveTo>
                <a:cubicBezTo>
                  <a:pt x="462" y="643"/>
                  <a:pt x="461" y="642"/>
                  <a:pt x="462" y="641"/>
                </a:cubicBezTo>
                <a:cubicBezTo>
                  <a:pt x="462" y="641"/>
                  <a:pt x="462" y="641"/>
                  <a:pt x="462" y="641"/>
                </a:cubicBezTo>
                <a:cubicBezTo>
                  <a:pt x="462" y="640"/>
                  <a:pt x="463" y="640"/>
                  <a:pt x="464" y="640"/>
                </a:cubicBezTo>
                <a:cubicBezTo>
                  <a:pt x="464" y="640"/>
                  <a:pt x="464" y="640"/>
                  <a:pt x="464" y="640"/>
                </a:cubicBezTo>
                <a:cubicBezTo>
                  <a:pt x="465" y="640"/>
                  <a:pt x="466" y="641"/>
                  <a:pt x="465" y="643"/>
                </a:cubicBezTo>
                <a:cubicBezTo>
                  <a:pt x="465" y="643"/>
                  <a:pt x="465" y="643"/>
                  <a:pt x="465" y="643"/>
                </a:cubicBezTo>
                <a:cubicBezTo>
                  <a:pt x="465" y="643"/>
                  <a:pt x="464" y="644"/>
                  <a:pt x="464" y="644"/>
                </a:cubicBezTo>
                <a:cubicBezTo>
                  <a:pt x="464" y="644"/>
                  <a:pt x="464" y="644"/>
                  <a:pt x="464" y="644"/>
                </a:cubicBezTo>
                <a:cubicBezTo>
                  <a:pt x="463" y="644"/>
                  <a:pt x="463" y="644"/>
                  <a:pt x="463" y="644"/>
                </a:cubicBezTo>
                <a:close/>
                <a:moveTo>
                  <a:pt x="150" y="636"/>
                </a:moveTo>
                <a:cubicBezTo>
                  <a:pt x="150" y="635"/>
                  <a:pt x="150" y="634"/>
                  <a:pt x="152" y="634"/>
                </a:cubicBezTo>
                <a:cubicBezTo>
                  <a:pt x="152" y="634"/>
                  <a:pt x="152" y="634"/>
                  <a:pt x="152" y="634"/>
                </a:cubicBezTo>
                <a:cubicBezTo>
                  <a:pt x="153" y="634"/>
                  <a:pt x="154" y="634"/>
                  <a:pt x="154" y="635"/>
                </a:cubicBezTo>
                <a:cubicBezTo>
                  <a:pt x="154" y="635"/>
                  <a:pt x="154" y="635"/>
                  <a:pt x="154" y="635"/>
                </a:cubicBezTo>
                <a:cubicBezTo>
                  <a:pt x="154" y="636"/>
                  <a:pt x="154" y="637"/>
                  <a:pt x="153" y="638"/>
                </a:cubicBezTo>
                <a:cubicBezTo>
                  <a:pt x="153" y="638"/>
                  <a:pt x="153" y="638"/>
                  <a:pt x="153" y="638"/>
                </a:cubicBezTo>
                <a:cubicBezTo>
                  <a:pt x="153" y="638"/>
                  <a:pt x="152" y="638"/>
                  <a:pt x="152" y="638"/>
                </a:cubicBezTo>
                <a:cubicBezTo>
                  <a:pt x="152" y="638"/>
                  <a:pt x="152" y="638"/>
                  <a:pt x="152" y="638"/>
                </a:cubicBezTo>
                <a:cubicBezTo>
                  <a:pt x="151" y="638"/>
                  <a:pt x="151" y="637"/>
                  <a:pt x="150" y="636"/>
                </a:cubicBezTo>
                <a:close/>
                <a:moveTo>
                  <a:pt x="467" y="632"/>
                </a:moveTo>
                <a:cubicBezTo>
                  <a:pt x="466" y="632"/>
                  <a:pt x="466" y="631"/>
                  <a:pt x="466" y="630"/>
                </a:cubicBezTo>
                <a:cubicBezTo>
                  <a:pt x="466" y="630"/>
                  <a:pt x="466" y="630"/>
                  <a:pt x="466" y="630"/>
                </a:cubicBezTo>
                <a:cubicBezTo>
                  <a:pt x="466" y="629"/>
                  <a:pt x="468" y="628"/>
                  <a:pt x="469" y="629"/>
                </a:cubicBezTo>
                <a:cubicBezTo>
                  <a:pt x="469" y="629"/>
                  <a:pt x="469" y="629"/>
                  <a:pt x="469" y="629"/>
                </a:cubicBezTo>
                <a:cubicBezTo>
                  <a:pt x="470" y="629"/>
                  <a:pt x="470" y="630"/>
                  <a:pt x="470" y="631"/>
                </a:cubicBezTo>
                <a:cubicBezTo>
                  <a:pt x="470" y="631"/>
                  <a:pt x="470" y="631"/>
                  <a:pt x="470" y="631"/>
                </a:cubicBezTo>
                <a:cubicBezTo>
                  <a:pt x="469" y="632"/>
                  <a:pt x="469" y="633"/>
                  <a:pt x="468" y="633"/>
                </a:cubicBezTo>
                <a:cubicBezTo>
                  <a:pt x="468" y="633"/>
                  <a:pt x="468" y="633"/>
                  <a:pt x="468" y="633"/>
                </a:cubicBezTo>
                <a:cubicBezTo>
                  <a:pt x="468" y="633"/>
                  <a:pt x="467" y="633"/>
                  <a:pt x="467" y="632"/>
                </a:cubicBezTo>
                <a:close/>
                <a:moveTo>
                  <a:pt x="146" y="625"/>
                </a:moveTo>
                <a:cubicBezTo>
                  <a:pt x="146" y="624"/>
                  <a:pt x="146" y="623"/>
                  <a:pt x="147" y="623"/>
                </a:cubicBezTo>
                <a:cubicBezTo>
                  <a:pt x="147" y="623"/>
                  <a:pt x="147" y="623"/>
                  <a:pt x="147" y="623"/>
                </a:cubicBezTo>
                <a:cubicBezTo>
                  <a:pt x="148" y="622"/>
                  <a:pt x="149" y="623"/>
                  <a:pt x="150" y="624"/>
                </a:cubicBezTo>
                <a:cubicBezTo>
                  <a:pt x="150" y="624"/>
                  <a:pt x="150" y="624"/>
                  <a:pt x="150" y="624"/>
                </a:cubicBezTo>
                <a:cubicBezTo>
                  <a:pt x="150" y="625"/>
                  <a:pt x="150" y="626"/>
                  <a:pt x="149" y="626"/>
                </a:cubicBezTo>
                <a:cubicBezTo>
                  <a:pt x="149" y="626"/>
                  <a:pt x="149" y="626"/>
                  <a:pt x="149" y="626"/>
                </a:cubicBezTo>
                <a:cubicBezTo>
                  <a:pt x="148" y="627"/>
                  <a:pt x="148" y="627"/>
                  <a:pt x="148" y="627"/>
                </a:cubicBezTo>
                <a:cubicBezTo>
                  <a:pt x="148" y="627"/>
                  <a:pt x="148" y="627"/>
                  <a:pt x="148" y="627"/>
                </a:cubicBezTo>
                <a:cubicBezTo>
                  <a:pt x="147" y="627"/>
                  <a:pt x="146" y="626"/>
                  <a:pt x="146" y="625"/>
                </a:cubicBezTo>
                <a:close/>
                <a:moveTo>
                  <a:pt x="472" y="621"/>
                </a:moveTo>
                <a:cubicBezTo>
                  <a:pt x="470" y="621"/>
                  <a:pt x="470" y="620"/>
                  <a:pt x="470" y="619"/>
                </a:cubicBezTo>
                <a:cubicBezTo>
                  <a:pt x="470" y="619"/>
                  <a:pt x="470" y="619"/>
                  <a:pt x="470" y="619"/>
                </a:cubicBezTo>
                <a:cubicBezTo>
                  <a:pt x="471" y="618"/>
                  <a:pt x="472" y="617"/>
                  <a:pt x="473" y="618"/>
                </a:cubicBezTo>
                <a:cubicBezTo>
                  <a:pt x="473" y="618"/>
                  <a:pt x="473" y="618"/>
                  <a:pt x="473" y="618"/>
                </a:cubicBezTo>
                <a:cubicBezTo>
                  <a:pt x="474" y="618"/>
                  <a:pt x="474" y="619"/>
                  <a:pt x="474" y="620"/>
                </a:cubicBezTo>
                <a:cubicBezTo>
                  <a:pt x="474" y="620"/>
                  <a:pt x="474" y="620"/>
                  <a:pt x="474" y="620"/>
                </a:cubicBezTo>
                <a:cubicBezTo>
                  <a:pt x="474" y="621"/>
                  <a:pt x="473" y="621"/>
                  <a:pt x="472" y="621"/>
                </a:cubicBezTo>
                <a:cubicBezTo>
                  <a:pt x="472" y="621"/>
                  <a:pt x="472" y="621"/>
                  <a:pt x="472" y="621"/>
                </a:cubicBezTo>
                <a:cubicBezTo>
                  <a:pt x="472" y="621"/>
                  <a:pt x="472" y="621"/>
                  <a:pt x="472" y="621"/>
                </a:cubicBezTo>
                <a:close/>
                <a:moveTo>
                  <a:pt x="142" y="614"/>
                </a:moveTo>
                <a:cubicBezTo>
                  <a:pt x="141" y="613"/>
                  <a:pt x="142" y="612"/>
                  <a:pt x="143" y="612"/>
                </a:cubicBezTo>
                <a:cubicBezTo>
                  <a:pt x="143" y="612"/>
                  <a:pt x="143" y="612"/>
                  <a:pt x="143" y="612"/>
                </a:cubicBezTo>
                <a:cubicBezTo>
                  <a:pt x="144" y="611"/>
                  <a:pt x="145" y="612"/>
                  <a:pt x="145" y="613"/>
                </a:cubicBezTo>
                <a:cubicBezTo>
                  <a:pt x="145" y="613"/>
                  <a:pt x="145" y="613"/>
                  <a:pt x="145" y="613"/>
                </a:cubicBezTo>
                <a:cubicBezTo>
                  <a:pt x="146" y="614"/>
                  <a:pt x="145" y="615"/>
                  <a:pt x="144" y="615"/>
                </a:cubicBezTo>
                <a:cubicBezTo>
                  <a:pt x="144" y="615"/>
                  <a:pt x="144" y="615"/>
                  <a:pt x="144" y="615"/>
                </a:cubicBezTo>
                <a:cubicBezTo>
                  <a:pt x="144" y="615"/>
                  <a:pt x="144" y="615"/>
                  <a:pt x="144" y="615"/>
                </a:cubicBezTo>
                <a:cubicBezTo>
                  <a:pt x="144" y="615"/>
                  <a:pt x="144" y="615"/>
                  <a:pt x="144" y="615"/>
                </a:cubicBezTo>
                <a:cubicBezTo>
                  <a:pt x="143" y="615"/>
                  <a:pt x="142" y="615"/>
                  <a:pt x="142" y="614"/>
                </a:cubicBezTo>
                <a:close/>
                <a:moveTo>
                  <a:pt x="476" y="610"/>
                </a:moveTo>
                <a:cubicBezTo>
                  <a:pt x="475" y="610"/>
                  <a:pt x="474" y="609"/>
                  <a:pt x="475" y="607"/>
                </a:cubicBezTo>
                <a:cubicBezTo>
                  <a:pt x="475" y="607"/>
                  <a:pt x="475" y="607"/>
                  <a:pt x="475" y="607"/>
                </a:cubicBezTo>
                <a:cubicBezTo>
                  <a:pt x="475" y="606"/>
                  <a:pt x="476" y="606"/>
                  <a:pt x="477" y="606"/>
                </a:cubicBezTo>
                <a:cubicBezTo>
                  <a:pt x="477" y="606"/>
                  <a:pt x="477" y="606"/>
                  <a:pt x="477" y="606"/>
                </a:cubicBezTo>
                <a:cubicBezTo>
                  <a:pt x="478" y="607"/>
                  <a:pt x="479" y="608"/>
                  <a:pt x="478" y="609"/>
                </a:cubicBezTo>
                <a:cubicBezTo>
                  <a:pt x="478" y="609"/>
                  <a:pt x="478" y="609"/>
                  <a:pt x="478" y="609"/>
                </a:cubicBezTo>
                <a:cubicBezTo>
                  <a:pt x="478" y="610"/>
                  <a:pt x="477" y="610"/>
                  <a:pt x="477" y="610"/>
                </a:cubicBezTo>
                <a:cubicBezTo>
                  <a:pt x="477" y="610"/>
                  <a:pt x="477" y="610"/>
                  <a:pt x="477" y="610"/>
                </a:cubicBezTo>
                <a:cubicBezTo>
                  <a:pt x="476" y="610"/>
                  <a:pt x="476" y="610"/>
                  <a:pt x="476" y="610"/>
                </a:cubicBezTo>
                <a:close/>
                <a:moveTo>
                  <a:pt x="137" y="603"/>
                </a:moveTo>
                <a:cubicBezTo>
                  <a:pt x="137" y="602"/>
                  <a:pt x="138" y="601"/>
                  <a:pt x="139" y="600"/>
                </a:cubicBezTo>
                <a:cubicBezTo>
                  <a:pt x="139" y="600"/>
                  <a:pt x="139" y="600"/>
                  <a:pt x="139" y="600"/>
                </a:cubicBezTo>
                <a:cubicBezTo>
                  <a:pt x="140" y="600"/>
                  <a:pt x="141" y="600"/>
                  <a:pt x="141" y="601"/>
                </a:cubicBezTo>
                <a:cubicBezTo>
                  <a:pt x="141" y="601"/>
                  <a:pt x="141" y="601"/>
                  <a:pt x="141" y="601"/>
                </a:cubicBezTo>
                <a:cubicBezTo>
                  <a:pt x="142" y="602"/>
                  <a:pt x="141" y="604"/>
                  <a:pt x="140" y="604"/>
                </a:cubicBezTo>
                <a:cubicBezTo>
                  <a:pt x="140" y="604"/>
                  <a:pt x="140" y="604"/>
                  <a:pt x="140" y="604"/>
                </a:cubicBezTo>
                <a:cubicBezTo>
                  <a:pt x="140" y="604"/>
                  <a:pt x="140" y="604"/>
                  <a:pt x="139" y="604"/>
                </a:cubicBezTo>
                <a:cubicBezTo>
                  <a:pt x="139" y="604"/>
                  <a:pt x="139" y="604"/>
                  <a:pt x="139" y="604"/>
                </a:cubicBezTo>
                <a:cubicBezTo>
                  <a:pt x="138" y="604"/>
                  <a:pt x="138" y="604"/>
                  <a:pt x="137" y="603"/>
                </a:cubicBezTo>
                <a:close/>
                <a:moveTo>
                  <a:pt x="480" y="599"/>
                </a:moveTo>
                <a:cubicBezTo>
                  <a:pt x="479" y="598"/>
                  <a:pt x="479" y="597"/>
                  <a:pt x="479" y="596"/>
                </a:cubicBezTo>
                <a:cubicBezTo>
                  <a:pt x="479" y="596"/>
                  <a:pt x="479" y="596"/>
                  <a:pt x="479" y="596"/>
                </a:cubicBezTo>
                <a:cubicBezTo>
                  <a:pt x="479" y="595"/>
                  <a:pt x="481" y="595"/>
                  <a:pt x="482" y="595"/>
                </a:cubicBezTo>
                <a:cubicBezTo>
                  <a:pt x="482" y="595"/>
                  <a:pt x="482" y="595"/>
                  <a:pt x="482" y="595"/>
                </a:cubicBezTo>
                <a:cubicBezTo>
                  <a:pt x="483" y="596"/>
                  <a:pt x="483" y="597"/>
                  <a:pt x="483" y="598"/>
                </a:cubicBezTo>
                <a:cubicBezTo>
                  <a:pt x="483" y="598"/>
                  <a:pt x="483" y="598"/>
                  <a:pt x="483" y="598"/>
                </a:cubicBezTo>
                <a:cubicBezTo>
                  <a:pt x="482" y="599"/>
                  <a:pt x="482" y="599"/>
                  <a:pt x="481" y="599"/>
                </a:cubicBezTo>
                <a:cubicBezTo>
                  <a:pt x="481" y="599"/>
                  <a:pt x="481" y="599"/>
                  <a:pt x="481" y="599"/>
                </a:cubicBezTo>
                <a:cubicBezTo>
                  <a:pt x="481" y="599"/>
                  <a:pt x="480" y="599"/>
                  <a:pt x="480" y="599"/>
                </a:cubicBezTo>
                <a:close/>
                <a:moveTo>
                  <a:pt x="133" y="592"/>
                </a:moveTo>
                <a:cubicBezTo>
                  <a:pt x="133" y="591"/>
                  <a:pt x="133" y="589"/>
                  <a:pt x="134" y="589"/>
                </a:cubicBezTo>
                <a:cubicBezTo>
                  <a:pt x="134" y="589"/>
                  <a:pt x="134" y="589"/>
                  <a:pt x="134" y="589"/>
                </a:cubicBezTo>
                <a:cubicBezTo>
                  <a:pt x="135" y="589"/>
                  <a:pt x="136" y="589"/>
                  <a:pt x="137" y="590"/>
                </a:cubicBezTo>
                <a:cubicBezTo>
                  <a:pt x="137" y="590"/>
                  <a:pt x="137" y="590"/>
                  <a:pt x="137" y="590"/>
                </a:cubicBezTo>
                <a:cubicBezTo>
                  <a:pt x="137" y="591"/>
                  <a:pt x="137" y="592"/>
                  <a:pt x="136" y="593"/>
                </a:cubicBezTo>
                <a:cubicBezTo>
                  <a:pt x="136" y="593"/>
                  <a:pt x="136" y="593"/>
                  <a:pt x="136" y="593"/>
                </a:cubicBezTo>
                <a:cubicBezTo>
                  <a:pt x="135" y="593"/>
                  <a:pt x="135" y="593"/>
                  <a:pt x="135" y="593"/>
                </a:cubicBezTo>
                <a:cubicBezTo>
                  <a:pt x="135" y="593"/>
                  <a:pt x="135" y="593"/>
                  <a:pt x="135" y="593"/>
                </a:cubicBezTo>
                <a:cubicBezTo>
                  <a:pt x="134" y="593"/>
                  <a:pt x="133" y="592"/>
                  <a:pt x="133" y="592"/>
                </a:cubicBezTo>
                <a:close/>
                <a:moveTo>
                  <a:pt x="484" y="588"/>
                </a:moveTo>
                <a:cubicBezTo>
                  <a:pt x="483" y="587"/>
                  <a:pt x="483" y="586"/>
                  <a:pt x="483" y="585"/>
                </a:cubicBezTo>
                <a:cubicBezTo>
                  <a:pt x="483" y="585"/>
                  <a:pt x="483" y="585"/>
                  <a:pt x="483" y="585"/>
                </a:cubicBezTo>
                <a:cubicBezTo>
                  <a:pt x="484" y="584"/>
                  <a:pt x="485" y="584"/>
                  <a:pt x="486" y="584"/>
                </a:cubicBezTo>
                <a:cubicBezTo>
                  <a:pt x="486" y="584"/>
                  <a:pt x="486" y="584"/>
                  <a:pt x="486" y="584"/>
                </a:cubicBezTo>
                <a:cubicBezTo>
                  <a:pt x="487" y="584"/>
                  <a:pt x="487" y="585"/>
                  <a:pt x="487" y="587"/>
                </a:cubicBezTo>
                <a:cubicBezTo>
                  <a:pt x="487" y="587"/>
                  <a:pt x="487" y="587"/>
                  <a:pt x="487" y="587"/>
                </a:cubicBezTo>
                <a:cubicBezTo>
                  <a:pt x="487" y="587"/>
                  <a:pt x="486" y="588"/>
                  <a:pt x="485" y="588"/>
                </a:cubicBezTo>
                <a:cubicBezTo>
                  <a:pt x="485" y="588"/>
                  <a:pt x="485" y="588"/>
                  <a:pt x="485" y="588"/>
                </a:cubicBezTo>
                <a:cubicBezTo>
                  <a:pt x="485" y="588"/>
                  <a:pt x="485" y="588"/>
                  <a:pt x="484" y="588"/>
                </a:cubicBezTo>
                <a:close/>
                <a:moveTo>
                  <a:pt x="129" y="580"/>
                </a:moveTo>
                <a:cubicBezTo>
                  <a:pt x="128" y="579"/>
                  <a:pt x="129" y="578"/>
                  <a:pt x="130" y="578"/>
                </a:cubicBezTo>
                <a:cubicBezTo>
                  <a:pt x="130" y="578"/>
                  <a:pt x="130" y="578"/>
                  <a:pt x="130" y="578"/>
                </a:cubicBezTo>
                <a:cubicBezTo>
                  <a:pt x="131" y="578"/>
                  <a:pt x="132" y="578"/>
                  <a:pt x="133" y="579"/>
                </a:cubicBezTo>
                <a:cubicBezTo>
                  <a:pt x="133" y="579"/>
                  <a:pt x="133" y="579"/>
                  <a:pt x="133" y="579"/>
                </a:cubicBezTo>
                <a:cubicBezTo>
                  <a:pt x="133" y="580"/>
                  <a:pt x="132" y="581"/>
                  <a:pt x="131" y="582"/>
                </a:cubicBezTo>
                <a:cubicBezTo>
                  <a:pt x="131" y="582"/>
                  <a:pt x="131" y="582"/>
                  <a:pt x="131" y="582"/>
                </a:cubicBezTo>
                <a:cubicBezTo>
                  <a:pt x="131" y="582"/>
                  <a:pt x="131" y="582"/>
                  <a:pt x="131" y="582"/>
                </a:cubicBezTo>
                <a:cubicBezTo>
                  <a:pt x="131" y="582"/>
                  <a:pt x="131" y="582"/>
                  <a:pt x="131" y="582"/>
                </a:cubicBezTo>
                <a:cubicBezTo>
                  <a:pt x="130" y="582"/>
                  <a:pt x="129" y="581"/>
                  <a:pt x="129" y="580"/>
                </a:cubicBezTo>
                <a:close/>
                <a:moveTo>
                  <a:pt x="489" y="576"/>
                </a:moveTo>
                <a:cubicBezTo>
                  <a:pt x="488" y="576"/>
                  <a:pt x="487" y="575"/>
                  <a:pt x="488" y="574"/>
                </a:cubicBezTo>
                <a:cubicBezTo>
                  <a:pt x="488" y="574"/>
                  <a:pt x="488" y="574"/>
                  <a:pt x="488" y="574"/>
                </a:cubicBezTo>
                <a:cubicBezTo>
                  <a:pt x="488" y="573"/>
                  <a:pt x="489" y="572"/>
                  <a:pt x="490" y="573"/>
                </a:cubicBezTo>
                <a:cubicBezTo>
                  <a:pt x="490" y="573"/>
                  <a:pt x="490" y="573"/>
                  <a:pt x="490" y="573"/>
                </a:cubicBezTo>
                <a:cubicBezTo>
                  <a:pt x="491" y="573"/>
                  <a:pt x="492" y="574"/>
                  <a:pt x="491" y="575"/>
                </a:cubicBezTo>
                <a:cubicBezTo>
                  <a:pt x="491" y="575"/>
                  <a:pt x="491" y="575"/>
                  <a:pt x="491" y="575"/>
                </a:cubicBezTo>
                <a:cubicBezTo>
                  <a:pt x="491" y="576"/>
                  <a:pt x="490" y="577"/>
                  <a:pt x="489" y="577"/>
                </a:cubicBezTo>
                <a:cubicBezTo>
                  <a:pt x="489" y="577"/>
                  <a:pt x="489" y="577"/>
                  <a:pt x="489" y="577"/>
                </a:cubicBezTo>
                <a:cubicBezTo>
                  <a:pt x="489" y="577"/>
                  <a:pt x="489" y="577"/>
                  <a:pt x="489" y="576"/>
                </a:cubicBezTo>
                <a:close/>
                <a:moveTo>
                  <a:pt x="124" y="569"/>
                </a:moveTo>
                <a:cubicBezTo>
                  <a:pt x="124" y="568"/>
                  <a:pt x="125" y="567"/>
                  <a:pt x="126" y="567"/>
                </a:cubicBezTo>
                <a:cubicBezTo>
                  <a:pt x="126" y="567"/>
                  <a:pt x="126" y="567"/>
                  <a:pt x="126" y="567"/>
                </a:cubicBezTo>
                <a:cubicBezTo>
                  <a:pt x="127" y="566"/>
                  <a:pt x="128" y="567"/>
                  <a:pt x="128" y="568"/>
                </a:cubicBezTo>
                <a:cubicBezTo>
                  <a:pt x="128" y="568"/>
                  <a:pt x="128" y="568"/>
                  <a:pt x="128" y="568"/>
                </a:cubicBezTo>
                <a:cubicBezTo>
                  <a:pt x="129" y="569"/>
                  <a:pt x="128" y="570"/>
                  <a:pt x="127" y="570"/>
                </a:cubicBezTo>
                <a:cubicBezTo>
                  <a:pt x="127" y="570"/>
                  <a:pt x="127" y="570"/>
                  <a:pt x="127" y="570"/>
                </a:cubicBezTo>
                <a:cubicBezTo>
                  <a:pt x="127" y="571"/>
                  <a:pt x="127" y="571"/>
                  <a:pt x="126" y="571"/>
                </a:cubicBezTo>
                <a:cubicBezTo>
                  <a:pt x="126" y="571"/>
                  <a:pt x="126" y="571"/>
                  <a:pt x="126" y="571"/>
                </a:cubicBezTo>
                <a:cubicBezTo>
                  <a:pt x="126" y="571"/>
                  <a:pt x="125" y="570"/>
                  <a:pt x="124" y="569"/>
                </a:cubicBezTo>
                <a:close/>
                <a:moveTo>
                  <a:pt x="493" y="565"/>
                </a:moveTo>
                <a:cubicBezTo>
                  <a:pt x="492" y="565"/>
                  <a:pt x="492" y="564"/>
                  <a:pt x="492" y="563"/>
                </a:cubicBezTo>
                <a:cubicBezTo>
                  <a:pt x="492" y="563"/>
                  <a:pt x="492" y="563"/>
                  <a:pt x="492" y="563"/>
                </a:cubicBezTo>
                <a:cubicBezTo>
                  <a:pt x="492" y="562"/>
                  <a:pt x="493" y="561"/>
                  <a:pt x="494" y="562"/>
                </a:cubicBezTo>
                <a:cubicBezTo>
                  <a:pt x="494" y="562"/>
                  <a:pt x="494" y="562"/>
                  <a:pt x="494" y="562"/>
                </a:cubicBezTo>
                <a:cubicBezTo>
                  <a:pt x="496" y="562"/>
                  <a:pt x="496" y="563"/>
                  <a:pt x="496" y="564"/>
                </a:cubicBezTo>
                <a:cubicBezTo>
                  <a:pt x="496" y="564"/>
                  <a:pt x="496" y="564"/>
                  <a:pt x="496" y="564"/>
                </a:cubicBezTo>
                <a:cubicBezTo>
                  <a:pt x="495" y="565"/>
                  <a:pt x="495" y="565"/>
                  <a:pt x="494" y="565"/>
                </a:cubicBezTo>
                <a:cubicBezTo>
                  <a:pt x="494" y="565"/>
                  <a:pt x="494" y="565"/>
                  <a:pt x="494" y="565"/>
                </a:cubicBezTo>
                <a:cubicBezTo>
                  <a:pt x="494" y="565"/>
                  <a:pt x="493" y="565"/>
                  <a:pt x="493" y="565"/>
                </a:cubicBezTo>
                <a:close/>
                <a:moveTo>
                  <a:pt x="120" y="558"/>
                </a:moveTo>
                <a:cubicBezTo>
                  <a:pt x="120" y="557"/>
                  <a:pt x="120" y="556"/>
                  <a:pt x="121" y="556"/>
                </a:cubicBezTo>
                <a:cubicBezTo>
                  <a:pt x="121" y="556"/>
                  <a:pt x="121" y="556"/>
                  <a:pt x="121" y="556"/>
                </a:cubicBezTo>
                <a:cubicBezTo>
                  <a:pt x="122" y="555"/>
                  <a:pt x="124" y="556"/>
                  <a:pt x="124" y="557"/>
                </a:cubicBezTo>
                <a:cubicBezTo>
                  <a:pt x="124" y="557"/>
                  <a:pt x="124" y="557"/>
                  <a:pt x="124" y="557"/>
                </a:cubicBezTo>
                <a:cubicBezTo>
                  <a:pt x="124" y="558"/>
                  <a:pt x="124" y="559"/>
                  <a:pt x="123" y="559"/>
                </a:cubicBezTo>
                <a:cubicBezTo>
                  <a:pt x="123" y="559"/>
                  <a:pt x="123" y="559"/>
                  <a:pt x="123" y="559"/>
                </a:cubicBezTo>
                <a:cubicBezTo>
                  <a:pt x="123" y="559"/>
                  <a:pt x="122" y="559"/>
                  <a:pt x="122" y="559"/>
                </a:cubicBezTo>
                <a:cubicBezTo>
                  <a:pt x="122" y="559"/>
                  <a:pt x="122" y="559"/>
                  <a:pt x="122" y="559"/>
                </a:cubicBezTo>
                <a:cubicBezTo>
                  <a:pt x="121" y="559"/>
                  <a:pt x="120" y="559"/>
                  <a:pt x="120" y="558"/>
                </a:cubicBezTo>
                <a:close/>
                <a:moveTo>
                  <a:pt x="497" y="554"/>
                </a:moveTo>
                <a:cubicBezTo>
                  <a:pt x="496" y="554"/>
                  <a:pt x="496" y="553"/>
                  <a:pt x="496" y="552"/>
                </a:cubicBezTo>
                <a:cubicBezTo>
                  <a:pt x="496" y="552"/>
                  <a:pt x="496" y="552"/>
                  <a:pt x="496" y="552"/>
                </a:cubicBezTo>
                <a:cubicBezTo>
                  <a:pt x="497" y="550"/>
                  <a:pt x="498" y="550"/>
                  <a:pt x="499" y="550"/>
                </a:cubicBezTo>
                <a:cubicBezTo>
                  <a:pt x="499" y="550"/>
                  <a:pt x="499" y="550"/>
                  <a:pt x="499" y="550"/>
                </a:cubicBezTo>
                <a:cubicBezTo>
                  <a:pt x="500" y="551"/>
                  <a:pt x="500" y="552"/>
                  <a:pt x="500" y="553"/>
                </a:cubicBezTo>
                <a:cubicBezTo>
                  <a:pt x="500" y="553"/>
                  <a:pt x="500" y="553"/>
                  <a:pt x="500" y="553"/>
                </a:cubicBezTo>
                <a:cubicBezTo>
                  <a:pt x="500" y="554"/>
                  <a:pt x="499" y="554"/>
                  <a:pt x="498" y="554"/>
                </a:cubicBezTo>
                <a:cubicBezTo>
                  <a:pt x="498" y="554"/>
                  <a:pt x="498" y="554"/>
                  <a:pt x="498" y="554"/>
                </a:cubicBezTo>
                <a:cubicBezTo>
                  <a:pt x="498" y="554"/>
                  <a:pt x="498" y="554"/>
                  <a:pt x="497" y="554"/>
                </a:cubicBezTo>
                <a:close/>
                <a:moveTo>
                  <a:pt x="116" y="547"/>
                </a:moveTo>
                <a:cubicBezTo>
                  <a:pt x="115" y="546"/>
                  <a:pt x="116" y="545"/>
                  <a:pt x="117" y="544"/>
                </a:cubicBezTo>
                <a:cubicBezTo>
                  <a:pt x="117" y="544"/>
                  <a:pt x="117" y="544"/>
                  <a:pt x="117" y="544"/>
                </a:cubicBezTo>
                <a:cubicBezTo>
                  <a:pt x="118" y="544"/>
                  <a:pt x="119" y="544"/>
                  <a:pt x="120" y="545"/>
                </a:cubicBezTo>
                <a:cubicBezTo>
                  <a:pt x="120" y="545"/>
                  <a:pt x="120" y="545"/>
                  <a:pt x="120" y="545"/>
                </a:cubicBezTo>
                <a:cubicBezTo>
                  <a:pt x="120" y="546"/>
                  <a:pt x="119" y="548"/>
                  <a:pt x="118" y="548"/>
                </a:cubicBezTo>
                <a:cubicBezTo>
                  <a:pt x="118" y="548"/>
                  <a:pt x="118" y="548"/>
                  <a:pt x="118" y="548"/>
                </a:cubicBezTo>
                <a:cubicBezTo>
                  <a:pt x="118" y="548"/>
                  <a:pt x="118" y="548"/>
                  <a:pt x="118" y="548"/>
                </a:cubicBezTo>
                <a:cubicBezTo>
                  <a:pt x="118" y="548"/>
                  <a:pt x="118" y="548"/>
                  <a:pt x="118" y="548"/>
                </a:cubicBezTo>
                <a:cubicBezTo>
                  <a:pt x="117" y="548"/>
                  <a:pt x="116" y="548"/>
                  <a:pt x="116" y="547"/>
                </a:cubicBezTo>
                <a:close/>
                <a:moveTo>
                  <a:pt x="502" y="543"/>
                </a:moveTo>
                <a:cubicBezTo>
                  <a:pt x="501" y="542"/>
                  <a:pt x="500" y="541"/>
                  <a:pt x="501" y="540"/>
                </a:cubicBezTo>
                <a:cubicBezTo>
                  <a:pt x="501" y="540"/>
                  <a:pt x="501" y="540"/>
                  <a:pt x="501" y="540"/>
                </a:cubicBezTo>
                <a:cubicBezTo>
                  <a:pt x="501" y="539"/>
                  <a:pt x="502" y="539"/>
                  <a:pt x="503" y="539"/>
                </a:cubicBezTo>
                <a:cubicBezTo>
                  <a:pt x="503" y="539"/>
                  <a:pt x="503" y="539"/>
                  <a:pt x="503" y="539"/>
                </a:cubicBezTo>
                <a:cubicBezTo>
                  <a:pt x="504" y="540"/>
                  <a:pt x="505" y="541"/>
                  <a:pt x="504" y="542"/>
                </a:cubicBezTo>
                <a:cubicBezTo>
                  <a:pt x="504" y="542"/>
                  <a:pt x="504" y="542"/>
                  <a:pt x="504" y="542"/>
                </a:cubicBezTo>
                <a:cubicBezTo>
                  <a:pt x="504" y="543"/>
                  <a:pt x="503" y="543"/>
                  <a:pt x="502" y="543"/>
                </a:cubicBezTo>
                <a:cubicBezTo>
                  <a:pt x="502" y="543"/>
                  <a:pt x="502" y="543"/>
                  <a:pt x="502" y="543"/>
                </a:cubicBezTo>
                <a:cubicBezTo>
                  <a:pt x="502" y="543"/>
                  <a:pt x="502" y="543"/>
                  <a:pt x="502" y="543"/>
                </a:cubicBezTo>
                <a:close/>
                <a:moveTo>
                  <a:pt x="112" y="536"/>
                </a:moveTo>
                <a:cubicBezTo>
                  <a:pt x="111" y="535"/>
                  <a:pt x="112" y="534"/>
                  <a:pt x="113" y="533"/>
                </a:cubicBezTo>
                <a:cubicBezTo>
                  <a:pt x="113" y="533"/>
                  <a:pt x="113" y="533"/>
                  <a:pt x="113" y="533"/>
                </a:cubicBezTo>
                <a:cubicBezTo>
                  <a:pt x="114" y="533"/>
                  <a:pt x="115" y="533"/>
                  <a:pt x="115" y="534"/>
                </a:cubicBezTo>
                <a:cubicBezTo>
                  <a:pt x="115" y="534"/>
                  <a:pt x="115" y="534"/>
                  <a:pt x="115" y="534"/>
                </a:cubicBezTo>
                <a:cubicBezTo>
                  <a:pt x="116" y="535"/>
                  <a:pt x="115" y="536"/>
                  <a:pt x="114" y="537"/>
                </a:cubicBezTo>
                <a:cubicBezTo>
                  <a:pt x="114" y="537"/>
                  <a:pt x="114" y="537"/>
                  <a:pt x="114" y="537"/>
                </a:cubicBezTo>
                <a:cubicBezTo>
                  <a:pt x="114" y="537"/>
                  <a:pt x="114" y="537"/>
                  <a:pt x="113" y="537"/>
                </a:cubicBezTo>
                <a:cubicBezTo>
                  <a:pt x="113" y="537"/>
                  <a:pt x="113" y="537"/>
                  <a:pt x="113" y="537"/>
                </a:cubicBezTo>
                <a:cubicBezTo>
                  <a:pt x="113" y="537"/>
                  <a:pt x="112" y="536"/>
                  <a:pt x="112" y="536"/>
                </a:cubicBezTo>
                <a:close/>
                <a:moveTo>
                  <a:pt x="506" y="532"/>
                </a:moveTo>
                <a:cubicBezTo>
                  <a:pt x="505" y="531"/>
                  <a:pt x="504" y="530"/>
                  <a:pt x="505" y="529"/>
                </a:cubicBezTo>
                <a:cubicBezTo>
                  <a:pt x="505" y="529"/>
                  <a:pt x="505" y="529"/>
                  <a:pt x="505" y="529"/>
                </a:cubicBezTo>
                <a:cubicBezTo>
                  <a:pt x="505" y="528"/>
                  <a:pt x="506" y="528"/>
                  <a:pt x="507" y="528"/>
                </a:cubicBezTo>
                <a:cubicBezTo>
                  <a:pt x="507" y="528"/>
                  <a:pt x="507" y="528"/>
                  <a:pt x="507" y="528"/>
                </a:cubicBezTo>
                <a:cubicBezTo>
                  <a:pt x="508" y="528"/>
                  <a:pt x="509" y="530"/>
                  <a:pt x="509" y="531"/>
                </a:cubicBezTo>
                <a:cubicBezTo>
                  <a:pt x="509" y="531"/>
                  <a:pt x="509" y="531"/>
                  <a:pt x="509" y="531"/>
                </a:cubicBezTo>
                <a:cubicBezTo>
                  <a:pt x="508" y="531"/>
                  <a:pt x="508" y="532"/>
                  <a:pt x="507" y="532"/>
                </a:cubicBezTo>
                <a:cubicBezTo>
                  <a:pt x="507" y="532"/>
                  <a:pt x="507" y="532"/>
                  <a:pt x="507" y="532"/>
                </a:cubicBezTo>
                <a:cubicBezTo>
                  <a:pt x="506" y="532"/>
                  <a:pt x="506" y="532"/>
                  <a:pt x="506" y="532"/>
                </a:cubicBezTo>
                <a:close/>
                <a:moveTo>
                  <a:pt x="107" y="524"/>
                </a:moveTo>
                <a:cubicBezTo>
                  <a:pt x="107" y="523"/>
                  <a:pt x="107" y="522"/>
                  <a:pt x="108" y="522"/>
                </a:cubicBezTo>
                <a:cubicBezTo>
                  <a:pt x="108" y="522"/>
                  <a:pt x="108" y="522"/>
                  <a:pt x="108" y="522"/>
                </a:cubicBezTo>
                <a:cubicBezTo>
                  <a:pt x="109" y="522"/>
                  <a:pt x="111" y="522"/>
                  <a:pt x="111" y="523"/>
                </a:cubicBezTo>
                <a:cubicBezTo>
                  <a:pt x="111" y="523"/>
                  <a:pt x="111" y="523"/>
                  <a:pt x="111" y="523"/>
                </a:cubicBezTo>
                <a:cubicBezTo>
                  <a:pt x="111" y="524"/>
                  <a:pt x="111" y="525"/>
                  <a:pt x="110" y="526"/>
                </a:cubicBezTo>
                <a:cubicBezTo>
                  <a:pt x="110" y="526"/>
                  <a:pt x="110" y="526"/>
                  <a:pt x="110" y="526"/>
                </a:cubicBezTo>
                <a:cubicBezTo>
                  <a:pt x="110" y="526"/>
                  <a:pt x="109" y="526"/>
                  <a:pt x="109" y="526"/>
                </a:cubicBezTo>
                <a:cubicBezTo>
                  <a:pt x="109" y="526"/>
                  <a:pt x="109" y="526"/>
                  <a:pt x="109" y="526"/>
                </a:cubicBezTo>
                <a:cubicBezTo>
                  <a:pt x="108" y="526"/>
                  <a:pt x="108" y="525"/>
                  <a:pt x="107" y="524"/>
                </a:cubicBezTo>
                <a:close/>
                <a:moveTo>
                  <a:pt x="510" y="520"/>
                </a:moveTo>
                <a:cubicBezTo>
                  <a:pt x="509" y="520"/>
                  <a:pt x="509" y="519"/>
                  <a:pt x="509" y="518"/>
                </a:cubicBezTo>
                <a:cubicBezTo>
                  <a:pt x="509" y="518"/>
                  <a:pt x="509" y="518"/>
                  <a:pt x="509" y="518"/>
                </a:cubicBezTo>
                <a:cubicBezTo>
                  <a:pt x="510" y="517"/>
                  <a:pt x="511" y="516"/>
                  <a:pt x="512" y="517"/>
                </a:cubicBezTo>
                <a:cubicBezTo>
                  <a:pt x="512" y="517"/>
                  <a:pt x="512" y="517"/>
                  <a:pt x="512" y="517"/>
                </a:cubicBezTo>
                <a:cubicBezTo>
                  <a:pt x="513" y="517"/>
                  <a:pt x="513" y="518"/>
                  <a:pt x="513" y="519"/>
                </a:cubicBezTo>
                <a:cubicBezTo>
                  <a:pt x="513" y="519"/>
                  <a:pt x="513" y="519"/>
                  <a:pt x="513" y="519"/>
                </a:cubicBezTo>
                <a:cubicBezTo>
                  <a:pt x="513" y="520"/>
                  <a:pt x="512" y="521"/>
                  <a:pt x="511" y="521"/>
                </a:cubicBezTo>
                <a:cubicBezTo>
                  <a:pt x="511" y="521"/>
                  <a:pt x="511" y="521"/>
                  <a:pt x="511" y="521"/>
                </a:cubicBezTo>
                <a:cubicBezTo>
                  <a:pt x="511" y="521"/>
                  <a:pt x="511" y="521"/>
                  <a:pt x="510" y="520"/>
                </a:cubicBezTo>
                <a:close/>
                <a:moveTo>
                  <a:pt x="103" y="513"/>
                </a:moveTo>
                <a:cubicBezTo>
                  <a:pt x="103" y="512"/>
                  <a:pt x="103" y="511"/>
                  <a:pt x="104" y="511"/>
                </a:cubicBezTo>
                <a:cubicBezTo>
                  <a:pt x="104" y="511"/>
                  <a:pt x="104" y="511"/>
                  <a:pt x="104" y="511"/>
                </a:cubicBezTo>
                <a:cubicBezTo>
                  <a:pt x="105" y="510"/>
                  <a:pt x="106" y="511"/>
                  <a:pt x="107" y="512"/>
                </a:cubicBezTo>
                <a:cubicBezTo>
                  <a:pt x="107" y="512"/>
                  <a:pt x="107" y="512"/>
                  <a:pt x="107" y="512"/>
                </a:cubicBezTo>
                <a:cubicBezTo>
                  <a:pt x="107" y="513"/>
                  <a:pt x="107" y="514"/>
                  <a:pt x="106" y="514"/>
                </a:cubicBezTo>
                <a:cubicBezTo>
                  <a:pt x="106" y="514"/>
                  <a:pt x="106" y="514"/>
                  <a:pt x="106" y="514"/>
                </a:cubicBezTo>
                <a:cubicBezTo>
                  <a:pt x="105" y="515"/>
                  <a:pt x="105" y="515"/>
                  <a:pt x="105" y="515"/>
                </a:cubicBezTo>
                <a:cubicBezTo>
                  <a:pt x="105" y="515"/>
                  <a:pt x="105" y="515"/>
                  <a:pt x="105" y="515"/>
                </a:cubicBezTo>
                <a:cubicBezTo>
                  <a:pt x="104" y="515"/>
                  <a:pt x="103" y="514"/>
                  <a:pt x="103" y="513"/>
                </a:cubicBezTo>
                <a:close/>
                <a:moveTo>
                  <a:pt x="515" y="509"/>
                </a:moveTo>
                <a:cubicBezTo>
                  <a:pt x="514" y="509"/>
                  <a:pt x="513" y="508"/>
                  <a:pt x="513" y="507"/>
                </a:cubicBezTo>
                <a:cubicBezTo>
                  <a:pt x="513" y="507"/>
                  <a:pt x="513" y="507"/>
                  <a:pt x="513" y="507"/>
                </a:cubicBezTo>
                <a:cubicBezTo>
                  <a:pt x="514" y="506"/>
                  <a:pt x="515" y="505"/>
                  <a:pt x="516" y="506"/>
                </a:cubicBezTo>
                <a:cubicBezTo>
                  <a:pt x="516" y="506"/>
                  <a:pt x="516" y="506"/>
                  <a:pt x="516" y="506"/>
                </a:cubicBezTo>
                <a:cubicBezTo>
                  <a:pt x="517" y="506"/>
                  <a:pt x="518" y="507"/>
                  <a:pt x="517" y="508"/>
                </a:cubicBezTo>
                <a:cubicBezTo>
                  <a:pt x="517" y="508"/>
                  <a:pt x="517" y="508"/>
                  <a:pt x="517" y="508"/>
                </a:cubicBezTo>
                <a:cubicBezTo>
                  <a:pt x="517" y="509"/>
                  <a:pt x="516" y="509"/>
                  <a:pt x="515" y="509"/>
                </a:cubicBezTo>
                <a:cubicBezTo>
                  <a:pt x="515" y="509"/>
                  <a:pt x="515" y="509"/>
                  <a:pt x="515" y="509"/>
                </a:cubicBezTo>
                <a:cubicBezTo>
                  <a:pt x="515" y="509"/>
                  <a:pt x="515" y="509"/>
                  <a:pt x="515" y="509"/>
                </a:cubicBezTo>
                <a:close/>
                <a:moveTo>
                  <a:pt x="99" y="502"/>
                </a:moveTo>
                <a:cubicBezTo>
                  <a:pt x="98" y="501"/>
                  <a:pt x="99" y="500"/>
                  <a:pt x="100" y="500"/>
                </a:cubicBezTo>
                <a:cubicBezTo>
                  <a:pt x="100" y="500"/>
                  <a:pt x="100" y="500"/>
                  <a:pt x="100" y="500"/>
                </a:cubicBezTo>
                <a:cubicBezTo>
                  <a:pt x="101" y="499"/>
                  <a:pt x="102" y="500"/>
                  <a:pt x="102" y="501"/>
                </a:cubicBezTo>
                <a:cubicBezTo>
                  <a:pt x="102" y="501"/>
                  <a:pt x="102" y="501"/>
                  <a:pt x="102" y="501"/>
                </a:cubicBezTo>
                <a:cubicBezTo>
                  <a:pt x="103" y="502"/>
                  <a:pt x="102" y="503"/>
                  <a:pt x="101" y="503"/>
                </a:cubicBezTo>
                <a:cubicBezTo>
                  <a:pt x="101" y="503"/>
                  <a:pt x="101" y="503"/>
                  <a:pt x="101" y="503"/>
                </a:cubicBezTo>
                <a:cubicBezTo>
                  <a:pt x="101" y="503"/>
                  <a:pt x="101" y="503"/>
                  <a:pt x="100" y="503"/>
                </a:cubicBezTo>
                <a:cubicBezTo>
                  <a:pt x="100" y="503"/>
                  <a:pt x="100" y="503"/>
                  <a:pt x="100" y="503"/>
                </a:cubicBezTo>
                <a:cubicBezTo>
                  <a:pt x="100" y="503"/>
                  <a:pt x="99" y="503"/>
                  <a:pt x="99" y="502"/>
                </a:cubicBezTo>
                <a:close/>
                <a:moveTo>
                  <a:pt x="519" y="498"/>
                </a:moveTo>
                <a:cubicBezTo>
                  <a:pt x="518" y="498"/>
                  <a:pt x="517" y="497"/>
                  <a:pt x="518" y="496"/>
                </a:cubicBezTo>
                <a:cubicBezTo>
                  <a:pt x="518" y="496"/>
                  <a:pt x="518" y="496"/>
                  <a:pt x="518" y="496"/>
                </a:cubicBezTo>
                <a:cubicBezTo>
                  <a:pt x="518" y="494"/>
                  <a:pt x="519" y="494"/>
                  <a:pt x="520" y="494"/>
                </a:cubicBezTo>
                <a:cubicBezTo>
                  <a:pt x="520" y="494"/>
                  <a:pt x="520" y="494"/>
                  <a:pt x="520" y="494"/>
                </a:cubicBezTo>
                <a:cubicBezTo>
                  <a:pt x="521" y="495"/>
                  <a:pt x="522" y="496"/>
                  <a:pt x="522" y="497"/>
                </a:cubicBezTo>
                <a:cubicBezTo>
                  <a:pt x="522" y="497"/>
                  <a:pt x="522" y="497"/>
                  <a:pt x="522" y="497"/>
                </a:cubicBezTo>
                <a:cubicBezTo>
                  <a:pt x="521" y="498"/>
                  <a:pt x="520" y="498"/>
                  <a:pt x="520" y="498"/>
                </a:cubicBezTo>
                <a:cubicBezTo>
                  <a:pt x="520" y="498"/>
                  <a:pt x="520" y="498"/>
                  <a:pt x="520" y="498"/>
                </a:cubicBezTo>
                <a:cubicBezTo>
                  <a:pt x="519" y="498"/>
                  <a:pt x="519" y="498"/>
                  <a:pt x="519" y="498"/>
                </a:cubicBezTo>
                <a:close/>
                <a:moveTo>
                  <a:pt x="94" y="491"/>
                </a:moveTo>
                <a:cubicBezTo>
                  <a:pt x="94" y="490"/>
                  <a:pt x="94" y="489"/>
                  <a:pt x="95" y="488"/>
                </a:cubicBezTo>
                <a:cubicBezTo>
                  <a:pt x="95" y="488"/>
                  <a:pt x="95" y="488"/>
                  <a:pt x="95" y="488"/>
                </a:cubicBezTo>
                <a:cubicBezTo>
                  <a:pt x="96" y="488"/>
                  <a:pt x="98" y="488"/>
                  <a:pt x="98" y="489"/>
                </a:cubicBezTo>
                <a:cubicBezTo>
                  <a:pt x="98" y="489"/>
                  <a:pt x="98" y="489"/>
                  <a:pt x="98" y="489"/>
                </a:cubicBezTo>
                <a:cubicBezTo>
                  <a:pt x="98" y="490"/>
                  <a:pt x="98" y="492"/>
                  <a:pt x="97" y="492"/>
                </a:cubicBezTo>
                <a:cubicBezTo>
                  <a:pt x="97" y="492"/>
                  <a:pt x="97" y="492"/>
                  <a:pt x="97" y="492"/>
                </a:cubicBezTo>
                <a:cubicBezTo>
                  <a:pt x="97" y="492"/>
                  <a:pt x="96" y="492"/>
                  <a:pt x="96" y="492"/>
                </a:cubicBezTo>
                <a:cubicBezTo>
                  <a:pt x="96" y="492"/>
                  <a:pt x="96" y="492"/>
                  <a:pt x="96" y="492"/>
                </a:cubicBezTo>
                <a:cubicBezTo>
                  <a:pt x="95" y="492"/>
                  <a:pt x="95" y="492"/>
                  <a:pt x="94" y="491"/>
                </a:cubicBezTo>
                <a:close/>
                <a:moveTo>
                  <a:pt x="523" y="487"/>
                </a:moveTo>
                <a:cubicBezTo>
                  <a:pt x="522" y="486"/>
                  <a:pt x="522" y="485"/>
                  <a:pt x="522" y="484"/>
                </a:cubicBezTo>
                <a:cubicBezTo>
                  <a:pt x="522" y="484"/>
                  <a:pt x="522" y="484"/>
                  <a:pt x="522" y="484"/>
                </a:cubicBezTo>
                <a:cubicBezTo>
                  <a:pt x="522" y="483"/>
                  <a:pt x="524" y="483"/>
                  <a:pt x="525" y="483"/>
                </a:cubicBezTo>
                <a:cubicBezTo>
                  <a:pt x="525" y="483"/>
                  <a:pt x="525" y="483"/>
                  <a:pt x="525" y="483"/>
                </a:cubicBezTo>
                <a:cubicBezTo>
                  <a:pt x="526" y="484"/>
                  <a:pt x="526" y="485"/>
                  <a:pt x="526" y="486"/>
                </a:cubicBezTo>
                <a:cubicBezTo>
                  <a:pt x="526" y="486"/>
                  <a:pt x="526" y="486"/>
                  <a:pt x="526" y="486"/>
                </a:cubicBezTo>
                <a:cubicBezTo>
                  <a:pt x="526" y="487"/>
                  <a:pt x="525" y="487"/>
                  <a:pt x="524" y="487"/>
                </a:cubicBezTo>
                <a:cubicBezTo>
                  <a:pt x="524" y="487"/>
                  <a:pt x="524" y="487"/>
                  <a:pt x="524" y="487"/>
                </a:cubicBezTo>
                <a:cubicBezTo>
                  <a:pt x="524" y="487"/>
                  <a:pt x="523" y="487"/>
                  <a:pt x="523" y="487"/>
                </a:cubicBezTo>
                <a:close/>
                <a:moveTo>
                  <a:pt x="90" y="480"/>
                </a:moveTo>
                <a:cubicBezTo>
                  <a:pt x="90" y="479"/>
                  <a:pt x="90" y="478"/>
                  <a:pt x="91" y="477"/>
                </a:cubicBezTo>
                <a:cubicBezTo>
                  <a:pt x="91" y="477"/>
                  <a:pt x="91" y="477"/>
                  <a:pt x="91" y="477"/>
                </a:cubicBezTo>
                <a:cubicBezTo>
                  <a:pt x="92" y="477"/>
                  <a:pt x="93" y="477"/>
                  <a:pt x="94" y="478"/>
                </a:cubicBezTo>
                <a:cubicBezTo>
                  <a:pt x="94" y="478"/>
                  <a:pt x="94" y="478"/>
                  <a:pt x="94" y="478"/>
                </a:cubicBezTo>
                <a:cubicBezTo>
                  <a:pt x="94" y="479"/>
                  <a:pt x="94" y="480"/>
                  <a:pt x="93" y="481"/>
                </a:cubicBezTo>
                <a:cubicBezTo>
                  <a:pt x="93" y="481"/>
                  <a:pt x="93" y="481"/>
                  <a:pt x="93" y="481"/>
                </a:cubicBezTo>
                <a:cubicBezTo>
                  <a:pt x="92" y="481"/>
                  <a:pt x="92" y="481"/>
                  <a:pt x="92" y="481"/>
                </a:cubicBezTo>
                <a:cubicBezTo>
                  <a:pt x="92" y="481"/>
                  <a:pt x="92" y="481"/>
                  <a:pt x="92" y="481"/>
                </a:cubicBezTo>
                <a:cubicBezTo>
                  <a:pt x="91" y="481"/>
                  <a:pt x="90" y="480"/>
                  <a:pt x="90" y="480"/>
                </a:cubicBezTo>
                <a:close/>
                <a:moveTo>
                  <a:pt x="528" y="476"/>
                </a:moveTo>
                <a:cubicBezTo>
                  <a:pt x="527" y="475"/>
                  <a:pt x="526" y="474"/>
                  <a:pt x="526" y="473"/>
                </a:cubicBezTo>
                <a:cubicBezTo>
                  <a:pt x="526" y="473"/>
                  <a:pt x="526" y="473"/>
                  <a:pt x="526" y="473"/>
                </a:cubicBezTo>
                <a:cubicBezTo>
                  <a:pt x="527" y="472"/>
                  <a:pt x="528" y="472"/>
                  <a:pt x="529" y="472"/>
                </a:cubicBezTo>
                <a:cubicBezTo>
                  <a:pt x="529" y="472"/>
                  <a:pt x="529" y="472"/>
                  <a:pt x="529" y="472"/>
                </a:cubicBezTo>
                <a:cubicBezTo>
                  <a:pt x="530" y="472"/>
                  <a:pt x="531" y="474"/>
                  <a:pt x="530" y="475"/>
                </a:cubicBezTo>
                <a:cubicBezTo>
                  <a:pt x="530" y="475"/>
                  <a:pt x="530" y="475"/>
                  <a:pt x="530" y="475"/>
                </a:cubicBezTo>
                <a:cubicBezTo>
                  <a:pt x="530" y="475"/>
                  <a:pt x="529" y="476"/>
                  <a:pt x="528" y="476"/>
                </a:cubicBezTo>
                <a:cubicBezTo>
                  <a:pt x="528" y="476"/>
                  <a:pt x="528" y="476"/>
                  <a:pt x="528" y="476"/>
                </a:cubicBezTo>
                <a:cubicBezTo>
                  <a:pt x="528" y="476"/>
                  <a:pt x="528" y="476"/>
                  <a:pt x="528" y="476"/>
                </a:cubicBezTo>
                <a:close/>
                <a:moveTo>
                  <a:pt x="86" y="469"/>
                </a:moveTo>
                <a:cubicBezTo>
                  <a:pt x="85" y="467"/>
                  <a:pt x="86" y="466"/>
                  <a:pt x="87" y="466"/>
                </a:cubicBezTo>
                <a:cubicBezTo>
                  <a:pt x="87" y="466"/>
                  <a:pt x="87" y="466"/>
                  <a:pt x="87" y="466"/>
                </a:cubicBezTo>
                <a:cubicBezTo>
                  <a:pt x="88" y="466"/>
                  <a:pt x="89" y="466"/>
                  <a:pt x="89" y="467"/>
                </a:cubicBezTo>
                <a:cubicBezTo>
                  <a:pt x="89" y="467"/>
                  <a:pt x="89" y="467"/>
                  <a:pt x="89" y="467"/>
                </a:cubicBezTo>
                <a:cubicBezTo>
                  <a:pt x="90" y="468"/>
                  <a:pt x="89" y="469"/>
                  <a:pt x="88" y="470"/>
                </a:cubicBezTo>
                <a:cubicBezTo>
                  <a:pt x="88" y="470"/>
                  <a:pt x="88" y="470"/>
                  <a:pt x="88" y="470"/>
                </a:cubicBezTo>
                <a:cubicBezTo>
                  <a:pt x="88" y="470"/>
                  <a:pt x="88" y="470"/>
                  <a:pt x="88" y="470"/>
                </a:cubicBezTo>
                <a:cubicBezTo>
                  <a:pt x="88" y="470"/>
                  <a:pt x="88" y="470"/>
                  <a:pt x="88" y="470"/>
                </a:cubicBezTo>
                <a:cubicBezTo>
                  <a:pt x="87" y="470"/>
                  <a:pt x="86" y="469"/>
                  <a:pt x="86" y="469"/>
                </a:cubicBezTo>
                <a:close/>
                <a:moveTo>
                  <a:pt x="532" y="464"/>
                </a:moveTo>
                <a:cubicBezTo>
                  <a:pt x="531" y="464"/>
                  <a:pt x="530" y="463"/>
                  <a:pt x="531" y="462"/>
                </a:cubicBezTo>
                <a:cubicBezTo>
                  <a:pt x="531" y="462"/>
                  <a:pt x="531" y="462"/>
                  <a:pt x="531" y="462"/>
                </a:cubicBezTo>
                <a:cubicBezTo>
                  <a:pt x="531" y="461"/>
                  <a:pt x="532" y="460"/>
                  <a:pt x="533" y="461"/>
                </a:cubicBezTo>
                <a:cubicBezTo>
                  <a:pt x="533" y="461"/>
                  <a:pt x="533" y="461"/>
                  <a:pt x="533" y="461"/>
                </a:cubicBezTo>
                <a:cubicBezTo>
                  <a:pt x="534" y="461"/>
                  <a:pt x="535" y="462"/>
                  <a:pt x="534" y="463"/>
                </a:cubicBezTo>
                <a:cubicBezTo>
                  <a:pt x="534" y="463"/>
                  <a:pt x="534" y="463"/>
                  <a:pt x="534" y="463"/>
                </a:cubicBezTo>
                <a:cubicBezTo>
                  <a:pt x="534" y="464"/>
                  <a:pt x="533" y="465"/>
                  <a:pt x="533" y="465"/>
                </a:cubicBezTo>
                <a:cubicBezTo>
                  <a:pt x="533" y="465"/>
                  <a:pt x="533" y="465"/>
                  <a:pt x="533" y="465"/>
                </a:cubicBezTo>
                <a:cubicBezTo>
                  <a:pt x="532" y="465"/>
                  <a:pt x="532" y="465"/>
                  <a:pt x="532" y="464"/>
                </a:cubicBezTo>
                <a:close/>
                <a:moveTo>
                  <a:pt x="81" y="457"/>
                </a:moveTo>
                <a:cubicBezTo>
                  <a:pt x="81" y="456"/>
                  <a:pt x="81" y="455"/>
                  <a:pt x="83" y="455"/>
                </a:cubicBezTo>
                <a:cubicBezTo>
                  <a:pt x="83" y="455"/>
                  <a:pt x="83" y="455"/>
                  <a:pt x="83" y="455"/>
                </a:cubicBezTo>
                <a:cubicBezTo>
                  <a:pt x="84" y="454"/>
                  <a:pt x="85" y="455"/>
                  <a:pt x="85" y="456"/>
                </a:cubicBezTo>
                <a:cubicBezTo>
                  <a:pt x="85" y="456"/>
                  <a:pt x="85" y="456"/>
                  <a:pt x="85" y="456"/>
                </a:cubicBezTo>
                <a:cubicBezTo>
                  <a:pt x="85" y="457"/>
                  <a:pt x="85" y="458"/>
                  <a:pt x="84" y="458"/>
                </a:cubicBezTo>
                <a:cubicBezTo>
                  <a:pt x="84" y="458"/>
                  <a:pt x="84" y="458"/>
                  <a:pt x="84" y="458"/>
                </a:cubicBezTo>
                <a:cubicBezTo>
                  <a:pt x="84" y="459"/>
                  <a:pt x="83" y="459"/>
                  <a:pt x="83" y="459"/>
                </a:cubicBezTo>
                <a:cubicBezTo>
                  <a:pt x="83" y="459"/>
                  <a:pt x="83" y="459"/>
                  <a:pt x="83" y="459"/>
                </a:cubicBezTo>
                <a:cubicBezTo>
                  <a:pt x="82" y="459"/>
                  <a:pt x="82" y="458"/>
                  <a:pt x="81" y="457"/>
                </a:cubicBezTo>
                <a:close/>
                <a:moveTo>
                  <a:pt x="536" y="453"/>
                </a:moveTo>
                <a:cubicBezTo>
                  <a:pt x="535" y="453"/>
                  <a:pt x="535" y="452"/>
                  <a:pt x="535" y="451"/>
                </a:cubicBezTo>
                <a:cubicBezTo>
                  <a:pt x="535" y="451"/>
                  <a:pt x="535" y="451"/>
                  <a:pt x="535" y="451"/>
                </a:cubicBezTo>
                <a:cubicBezTo>
                  <a:pt x="535" y="450"/>
                  <a:pt x="537" y="449"/>
                  <a:pt x="538" y="450"/>
                </a:cubicBezTo>
                <a:cubicBezTo>
                  <a:pt x="538" y="450"/>
                  <a:pt x="538" y="450"/>
                  <a:pt x="538" y="450"/>
                </a:cubicBezTo>
                <a:cubicBezTo>
                  <a:pt x="539" y="450"/>
                  <a:pt x="539" y="451"/>
                  <a:pt x="539" y="452"/>
                </a:cubicBezTo>
                <a:cubicBezTo>
                  <a:pt x="539" y="452"/>
                  <a:pt x="539" y="452"/>
                  <a:pt x="539" y="452"/>
                </a:cubicBezTo>
                <a:cubicBezTo>
                  <a:pt x="538" y="453"/>
                  <a:pt x="538" y="453"/>
                  <a:pt x="537" y="453"/>
                </a:cubicBezTo>
                <a:cubicBezTo>
                  <a:pt x="537" y="453"/>
                  <a:pt x="537" y="453"/>
                  <a:pt x="537" y="453"/>
                </a:cubicBezTo>
                <a:cubicBezTo>
                  <a:pt x="537" y="453"/>
                  <a:pt x="536" y="453"/>
                  <a:pt x="536" y="453"/>
                </a:cubicBezTo>
                <a:close/>
                <a:moveTo>
                  <a:pt x="77" y="446"/>
                </a:moveTo>
                <a:cubicBezTo>
                  <a:pt x="77" y="445"/>
                  <a:pt x="77" y="444"/>
                  <a:pt x="78" y="444"/>
                </a:cubicBezTo>
                <a:cubicBezTo>
                  <a:pt x="78" y="444"/>
                  <a:pt x="78" y="444"/>
                  <a:pt x="78" y="444"/>
                </a:cubicBezTo>
                <a:cubicBezTo>
                  <a:pt x="79" y="443"/>
                  <a:pt x="80" y="444"/>
                  <a:pt x="81" y="445"/>
                </a:cubicBezTo>
                <a:cubicBezTo>
                  <a:pt x="81" y="445"/>
                  <a:pt x="81" y="445"/>
                  <a:pt x="81" y="445"/>
                </a:cubicBezTo>
                <a:cubicBezTo>
                  <a:pt x="81" y="446"/>
                  <a:pt x="81" y="447"/>
                  <a:pt x="80" y="447"/>
                </a:cubicBezTo>
                <a:cubicBezTo>
                  <a:pt x="80" y="447"/>
                  <a:pt x="80" y="447"/>
                  <a:pt x="80" y="447"/>
                </a:cubicBezTo>
                <a:cubicBezTo>
                  <a:pt x="79" y="447"/>
                  <a:pt x="79" y="447"/>
                  <a:pt x="79" y="447"/>
                </a:cubicBezTo>
                <a:cubicBezTo>
                  <a:pt x="79" y="447"/>
                  <a:pt x="79" y="447"/>
                  <a:pt x="79" y="447"/>
                </a:cubicBezTo>
                <a:cubicBezTo>
                  <a:pt x="78" y="447"/>
                  <a:pt x="77" y="447"/>
                  <a:pt x="77" y="446"/>
                </a:cubicBezTo>
                <a:close/>
                <a:moveTo>
                  <a:pt x="540" y="442"/>
                </a:moveTo>
                <a:cubicBezTo>
                  <a:pt x="539" y="442"/>
                  <a:pt x="539" y="441"/>
                  <a:pt x="539" y="440"/>
                </a:cubicBezTo>
                <a:cubicBezTo>
                  <a:pt x="539" y="440"/>
                  <a:pt x="539" y="440"/>
                  <a:pt x="539" y="440"/>
                </a:cubicBezTo>
                <a:cubicBezTo>
                  <a:pt x="540" y="438"/>
                  <a:pt x="541" y="438"/>
                  <a:pt x="542" y="438"/>
                </a:cubicBezTo>
                <a:cubicBezTo>
                  <a:pt x="542" y="438"/>
                  <a:pt x="542" y="438"/>
                  <a:pt x="542" y="438"/>
                </a:cubicBezTo>
                <a:cubicBezTo>
                  <a:pt x="543" y="439"/>
                  <a:pt x="543" y="440"/>
                  <a:pt x="543" y="441"/>
                </a:cubicBezTo>
                <a:cubicBezTo>
                  <a:pt x="543" y="441"/>
                  <a:pt x="543" y="441"/>
                  <a:pt x="543" y="441"/>
                </a:cubicBezTo>
                <a:cubicBezTo>
                  <a:pt x="543" y="442"/>
                  <a:pt x="542" y="442"/>
                  <a:pt x="541" y="442"/>
                </a:cubicBezTo>
                <a:cubicBezTo>
                  <a:pt x="541" y="442"/>
                  <a:pt x="541" y="442"/>
                  <a:pt x="541" y="442"/>
                </a:cubicBezTo>
                <a:cubicBezTo>
                  <a:pt x="541" y="442"/>
                  <a:pt x="541" y="442"/>
                  <a:pt x="540" y="442"/>
                </a:cubicBezTo>
                <a:close/>
                <a:moveTo>
                  <a:pt x="73" y="435"/>
                </a:moveTo>
                <a:cubicBezTo>
                  <a:pt x="72" y="434"/>
                  <a:pt x="73" y="433"/>
                  <a:pt x="74" y="432"/>
                </a:cubicBezTo>
                <a:cubicBezTo>
                  <a:pt x="74" y="432"/>
                  <a:pt x="74" y="432"/>
                  <a:pt x="74" y="432"/>
                </a:cubicBezTo>
                <a:cubicBezTo>
                  <a:pt x="75" y="432"/>
                  <a:pt x="76" y="432"/>
                  <a:pt x="76" y="433"/>
                </a:cubicBezTo>
                <a:cubicBezTo>
                  <a:pt x="76" y="433"/>
                  <a:pt x="76" y="433"/>
                  <a:pt x="76" y="433"/>
                </a:cubicBezTo>
                <a:cubicBezTo>
                  <a:pt x="77" y="435"/>
                  <a:pt x="76" y="436"/>
                  <a:pt x="75" y="436"/>
                </a:cubicBezTo>
                <a:cubicBezTo>
                  <a:pt x="75" y="436"/>
                  <a:pt x="75" y="436"/>
                  <a:pt x="75" y="436"/>
                </a:cubicBezTo>
                <a:cubicBezTo>
                  <a:pt x="75" y="436"/>
                  <a:pt x="75" y="436"/>
                  <a:pt x="75" y="436"/>
                </a:cubicBezTo>
                <a:cubicBezTo>
                  <a:pt x="75" y="436"/>
                  <a:pt x="75" y="436"/>
                  <a:pt x="75" y="436"/>
                </a:cubicBezTo>
                <a:cubicBezTo>
                  <a:pt x="74" y="436"/>
                  <a:pt x="73" y="436"/>
                  <a:pt x="73" y="435"/>
                </a:cubicBezTo>
                <a:close/>
                <a:moveTo>
                  <a:pt x="545" y="431"/>
                </a:moveTo>
                <a:cubicBezTo>
                  <a:pt x="544" y="430"/>
                  <a:pt x="543" y="429"/>
                  <a:pt x="544" y="428"/>
                </a:cubicBezTo>
                <a:cubicBezTo>
                  <a:pt x="544" y="428"/>
                  <a:pt x="544" y="428"/>
                  <a:pt x="544" y="428"/>
                </a:cubicBezTo>
                <a:cubicBezTo>
                  <a:pt x="544" y="427"/>
                  <a:pt x="545" y="427"/>
                  <a:pt x="546" y="427"/>
                </a:cubicBezTo>
                <a:cubicBezTo>
                  <a:pt x="546" y="427"/>
                  <a:pt x="546" y="427"/>
                  <a:pt x="546" y="427"/>
                </a:cubicBezTo>
                <a:cubicBezTo>
                  <a:pt x="547" y="428"/>
                  <a:pt x="548" y="429"/>
                  <a:pt x="547" y="430"/>
                </a:cubicBezTo>
                <a:cubicBezTo>
                  <a:pt x="547" y="430"/>
                  <a:pt x="547" y="430"/>
                  <a:pt x="547" y="430"/>
                </a:cubicBezTo>
                <a:cubicBezTo>
                  <a:pt x="547" y="431"/>
                  <a:pt x="546" y="431"/>
                  <a:pt x="546" y="431"/>
                </a:cubicBezTo>
                <a:cubicBezTo>
                  <a:pt x="546" y="431"/>
                  <a:pt x="546" y="431"/>
                  <a:pt x="546" y="431"/>
                </a:cubicBezTo>
                <a:cubicBezTo>
                  <a:pt x="545" y="431"/>
                  <a:pt x="545" y="431"/>
                  <a:pt x="545" y="431"/>
                </a:cubicBezTo>
                <a:close/>
                <a:moveTo>
                  <a:pt x="68" y="424"/>
                </a:moveTo>
                <a:cubicBezTo>
                  <a:pt x="68" y="423"/>
                  <a:pt x="69" y="421"/>
                  <a:pt x="70" y="421"/>
                </a:cubicBezTo>
                <a:cubicBezTo>
                  <a:pt x="70" y="421"/>
                  <a:pt x="70" y="421"/>
                  <a:pt x="70" y="421"/>
                </a:cubicBezTo>
                <a:cubicBezTo>
                  <a:pt x="71" y="421"/>
                  <a:pt x="72" y="421"/>
                  <a:pt x="72" y="422"/>
                </a:cubicBezTo>
                <a:cubicBezTo>
                  <a:pt x="72" y="422"/>
                  <a:pt x="72" y="422"/>
                  <a:pt x="72" y="422"/>
                </a:cubicBezTo>
                <a:cubicBezTo>
                  <a:pt x="73" y="423"/>
                  <a:pt x="72" y="424"/>
                  <a:pt x="71" y="425"/>
                </a:cubicBezTo>
                <a:cubicBezTo>
                  <a:pt x="71" y="425"/>
                  <a:pt x="71" y="425"/>
                  <a:pt x="71" y="425"/>
                </a:cubicBezTo>
                <a:cubicBezTo>
                  <a:pt x="71" y="425"/>
                  <a:pt x="71" y="425"/>
                  <a:pt x="70" y="425"/>
                </a:cubicBezTo>
                <a:cubicBezTo>
                  <a:pt x="70" y="425"/>
                  <a:pt x="70" y="425"/>
                  <a:pt x="70" y="425"/>
                </a:cubicBezTo>
                <a:cubicBezTo>
                  <a:pt x="69" y="425"/>
                  <a:pt x="69" y="424"/>
                  <a:pt x="68" y="424"/>
                </a:cubicBezTo>
                <a:close/>
                <a:moveTo>
                  <a:pt x="549" y="420"/>
                </a:moveTo>
                <a:cubicBezTo>
                  <a:pt x="548" y="419"/>
                  <a:pt x="547" y="418"/>
                  <a:pt x="548" y="417"/>
                </a:cubicBezTo>
                <a:cubicBezTo>
                  <a:pt x="548" y="417"/>
                  <a:pt x="548" y="417"/>
                  <a:pt x="548" y="417"/>
                </a:cubicBezTo>
                <a:cubicBezTo>
                  <a:pt x="548" y="416"/>
                  <a:pt x="549" y="416"/>
                  <a:pt x="550" y="416"/>
                </a:cubicBezTo>
                <a:cubicBezTo>
                  <a:pt x="550" y="416"/>
                  <a:pt x="550" y="416"/>
                  <a:pt x="550" y="416"/>
                </a:cubicBezTo>
                <a:cubicBezTo>
                  <a:pt x="551" y="416"/>
                  <a:pt x="552" y="417"/>
                  <a:pt x="552" y="418"/>
                </a:cubicBezTo>
                <a:cubicBezTo>
                  <a:pt x="552" y="418"/>
                  <a:pt x="552" y="418"/>
                  <a:pt x="552" y="418"/>
                </a:cubicBezTo>
                <a:cubicBezTo>
                  <a:pt x="551" y="419"/>
                  <a:pt x="551" y="420"/>
                  <a:pt x="550" y="420"/>
                </a:cubicBezTo>
                <a:cubicBezTo>
                  <a:pt x="550" y="420"/>
                  <a:pt x="550" y="420"/>
                  <a:pt x="550" y="420"/>
                </a:cubicBezTo>
                <a:cubicBezTo>
                  <a:pt x="549" y="420"/>
                  <a:pt x="549" y="420"/>
                  <a:pt x="549" y="420"/>
                </a:cubicBezTo>
                <a:close/>
                <a:moveTo>
                  <a:pt x="65" y="412"/>
                </a:moveTo>
                <a:cubicBezTo>
                  <a:pt x="64" y="411"/>
                  <a:pt x="65" y="410"/>
                  <a:pt x="66" y="410"/>
                </a:cubicBezTo>
                <a:cubicBezTo>
                  <a:pt x="66" y="410"/>
                  <a:pt x="66" y="410"/>
                  <a:pt x="66" y="410"/>
                </a:cubicBezTo>
                <a:cubicBezTo>
                  <a:pt x="67" y="409"/>
                  <a:pt x="68" y="410"/>
                  <a:pt x="68" y="411"/>
                </a:cubicBezTo>
                <a:cubicBezTo>
                  <a:pt x="68" y="411"/>
                  <a:pt x="68" y="411"/>
                  <a:pt x="68" y="411"/>
                </a:cubicBezTo>
                <a:cubicBezTo>
                  <a:pt x="69" y="412"/>
                  <a:pt x="68" y="413"/>
                  <a:pt x="67" y="414"/>
                </a:cubicBezTo>
                <a:cubicBezTo>
                  <a:pt x="67" y="414"/>
                  <a:pt x="67" y="414"/>
                  <a:pt x="67" y="414"/>
                </a:cubicBezTo>
                <a:cubicBezTo>
                  <a:pt x="67" y="414"/>
                  <a:pt x="67" y="414"/>
                  <a:pt x="66" y="414"/>
                </a:cubicBezTo>
                <a:cubicBezTo>
                  <a:pt x="66" y="414"/>
                  <a:pt x="66" y="414"/>
                  <a:pt x="66" y="414"/>
                </a:cubicBezTo>
                <a:cubicBezTo>
                  <a:pt x="66" y="414"/>
                  <a:pt x="65" y="413"/>
                  <a:pt x="65" y="412"/>
                </a:cubicBezTo>
                <a:close/>
                <a:moveTo>
                  <a:pt x="553" y="408"/>
                </a:moveTo>
                <a:cubicBezTo>
                  <a:pt x="552" y="408"/>
                  <a:pt x="551" y="407"/>
                  <a:pt x="551" y="406"/>
                </a:cubicBezTo>
                <a:cubicBezTo>
                  <a:pt x="551" y="406"/>
                  <a:pt x="551" y="406"/>
                  <a:pt x="551" y="406"/>
                </a:cubicBezTo>
                <a:cubicBezTo>
                  <a:pt x="551" y="406"/>
                  <a:pt x="551" y="406"/>
                  <a:pt x="551" y="406"/>
                </a:cubicBezTo>
                <a:cubicBezTo>
                  <a:pt x="551" y="406"/>
                  <a:pt x="551" y="406"/>
                  <a:pt x="551" y="406"/>
                </a:cubicBezTo>
                <a:cubicBezTo>
                  <a:pt x="552" y="405"/>
                  <a:pt x="553" y="404"/>
                  <a:pt x="554" y="404"/>
                </a:cubicBezTo>
                <a:cubicBezTo>
                  <a:pt x="554" y="404"/>
                  <a:pt x="554" y="404"/>
                  <a:pt x="554" y="404"/>
                </a:cubicBezTo>
                <a:cubicBezTo>
                  <a:pt x="555" y="405"/>
                  <a:pt x="556" y="406"/>
                  <a:pt x="555" y="407"/>
                </a:cubicBezTo>
                <a:cubicBezTo>
                  <a:pt x="555" y="407"/>
                  <a:pt x="555" y="407"/>
                  <a:pt x="555" y="407"/>
                </a:cubicBezTo>
                <a:cubicBezTo>
                  <a:pt x="555" y="408"/>
                  <a:pt x="554" y="408"/>
                  <a:pt x="553" y="408"/>
                </a:cubicBezTo>
                <a:cubicBezTo>
                  <a:pt x="553" y="408"/>
                  <a:pt x="553" y="408"/>
                  <a:pt x="553" y="408"/>
                </a:cubicBezTo>
                <a:cubicBezTo>
                  <a:pt x="553" y="408"/>
                  <a:pt x="553" y="408"/>
                  <a:pt x="553" y="408"/>
                </a:cubicBezTo>
                <a:close/>
                <a:moveTo>
                  <a:pt x="61" y="401"/>
                </a:moveTo>
                <a:cubicBezTo>
                  <a:pt x="61" y="401"/>
                  <a:pt x="61" y="401"/>
                  <a:pt x="61" y="401"/>
                </a:cubicBezTo>
                <a:cubicBezTo>
                  <a:pt x="61" y="400"/>
                  <a:pt x="61" y="398"/>
                  <a:pt x="63" y="398"/>
                </a:cubicBezTo>
                <a:cubicBezTo>
                  <a:pt x="63" y="398"/>
                  <a:pt x="63" y="398"/>
                  <a:pt x="63" y="398"/>
                </a:cubicBezTo>
                <a:cubicBezTo>
                  <a:pt x="64" y="398"/>
                  <a:pt x="65" y="399"/>
                  <a:pt x="65" y="400"/>
                </a:cubicBezTo>
                <a:cubicBezTo>
                  <a:pt x="65" y="400"/>
                  <a:pt x="65" y="400"/>
                  <a:pt x="65" y="400"/>
                </a:cubicBezTo>
                <a:cubicBezTo>
                  <a:pt x="65" y="401"/>
                  <a:pt x="65" y="402"/>
                  <a:pt x="64" y="402"/>
                </a:cubicBezTo>
                <a:cubicBezTo>
                  <a:pt x="64" y="402"/>
                  <a:pt x="64" y="402"/>
                  <a:pt x="64" y="402"/>
                </a:cubicBezTo>
                <a:cubicBezTo>
                  <a:pt x="63" y="402"/>
                  <a:pt x="63" y="402"/>
                  <a:pt x="63" y="402"/>
                </a:cubicBezTo>
                <a:cubicBezTo>
                  <a:pt x="63" y="402"/>
                  <a:pt x="63" y="402"/>
                  <a:pt x="63" y="402"/>
                </a:cubicBezTo>
                <a:cubicBezTo>
                  <a:pt x="62" y="402"/>
                  <a:pt x="61" y="402"/>
                  <a:pt x="61" y="401"/>
                </a:cubicBezTo>
                <a:close/>
                <a:moveTo>
                  <a:pt x="556" y="397"/>
                </a:moveTo>
                <a:cubicBezTo>
                  <a:pt x="555" y="396"/>
                  <a:pt x="554" y="395"/>
                  <a:pt x="554" y="394"/>
                </a:cubicBezTo>
                <a:cubicBezTo>
                  <a:pt x="554" y="394"/>
                  <a:pt x="554" y="394"/>
                  <a:pt x="554" y="394"/>
                </a:cubicBezTo>
                <a:cubicBezTo>
                  <a:pt x="555" y="393"/>
                  <a:pt x="556" y="393"/>
                  <a:pt x="557" y="393"/>
                </a:cubicBezTo>
                <a:cubicBezTo>
                  <a:pt x="557" y="393"/>
                  <a:pt x="557" y="393"/>
                  <a:pt x="557" y="393"/>
                </a:cubicBezTo>
                <a:cubicBezTo>
                  <a:pt x="558" y="393"/>
                  <a:pt x="559" y="394"/>
                  <a:pt x="558" y="395"/>
                </a:cubicBezTo>
                <a:cubicBezTo>
                  <a:pt x="558" y="395"/>
                  <a:pt x="558" y="395"/>
                  <a:pt x="558" y="395"/>
                </a:cubicBezTo>
                <a:cubicBezTo>
                  <a:pt x="558" y="396"/>
                  <a:pt x="557" y="397"/>
                  <a:pt x="556" y="397"/>
                </a:cubicBezTo>
                <a:cubicBezTo>
                  <a:pt x="556" y="397"/>
                  <a:pt x="556" y="397"/>
                  <a:pt x="556" y="397"/>
                </a:cubicBezTo>
                <a:cubicBezTo>
                  <a:pt x="556" y="397"/>
                  <a:pt x="556" y="397"/>
                  <a:pt x="556" y="397"/>
                </a:cubicBezTo>
                <a:close/>
                <a:moveTo>
                  <a:pt x="58" y="389"/>
                </a:moveTo>
                <a:cubicBezTo>
                  <a:pt x="58" y="389"/>
                  <a:pt x="58" y="389"/>
                  <a:pt x="58" y="389"/>
                </a:cubicBezTo>
                <a:cubicBezTo>
                  <a:pt x="58" y="388"/>
                  <a:pt x="59" y="387"/>
                  <a:pt x="60" y="387"/>
                </a:cubicBezTo>
                <a:cubicBezTo>
                  <a:pt x="60" y="387"/>
                  <a:pt x="60" y="387"/>
                  <a:pt x="60" y="387"/>
                </a:cubicBezTo>
                <a:cubicBezTo>
                  <a:pt x="61" y="386"/>
                  <a:pt x="62" y="387"/>
                  <a:pt x="62" y="388"/>
                </a:cubicBezTo>
                <a:cubicBezTo>
                  <a:pt x="62" y="388"/>
                  <a:pt x="62" y="388"/>
                  <a:pt x="62" y="388"/>
                </a:cubicBezTo>
                <a:cubicBezTo>
                  <a:pt x="62" y="389"/>
                  <a:pt x="62" y="390"/>
                  <a:pt x="61" y="390"/>
                </a:cubicBezTo>
                <a:cubicBezTo>
                  <a:pt x="61" y="390"/>
                  <a:pt x="61" y="390"/>
                  <a:pt x="61" y="390"/>
                </a:cubicBezTo>
                <a:cubicBezTo>
                  <a:pt x="61" y="390"/>
                  <a:pt x="60" y="390"/>
                  <a:pt x="60" y="390"/>
                </a:cubicBezTo>
                <a:cubicBezTo>
                  <a:pt x="60" y="390"/>
                  <a:pt x="60" y="390"/>
                  <a:pt x="60" y="390"/>
                </a:cubicBezTo>
                <a:cubicBezTo>
                  <a:pt x="59" y="390"/>
                  <a:pt x="59" y="390"/>
                  <a:pt x="58" y="389"/>
                </a:cubicBezTo>
                <a:close/>
                <a:moveTo>
                  <a:pt x="559" y="385"/>
                </a:moveTo>
                <a:cubicBezTo>
                  <a:pt x="558" y="385"/>
                  <a:pt x="557" y="384"/>
                  <a:pt x="557" y="383"/>
                </a:cubicBezTo>
                <a:cubicBezTo>
                  <a:pt x="557" y="383"/>
                  <a:pt x="557" y="383"/>
                  <a:pt x="557" y="383"/>
                </a:cubicBezTo>
                <a:cubicBezTo>
                  <a:pt x="557" y="382"/>
                  <a:pt x="558" y="381"/>
                  <a:pt x="559" y="381"/>
                </a:cubicBezTo>
                <a:cubicBezTo>
                  <a:pt x="559" y="381"/>
                  <a:pt x="559" y="381"/>
                  <a:pt x="559" y="381"/>
                </a:cubicBezTo>
                <a:cubicBezTo>
                  <a:pt x="560" y="381"/>
                  <a:pt x="561" y="382"/>
                  <a:pt x="561" y="383"/>
                </a:cubicBezTo>
                <a:cubicBezTo>
                  <a:pt x="561" y="383"/>
                  <a:pt x="561" y="383"/>
                  <a:pt x="561" y="383"/>
                </a:cubicBezTo>
                <a:cubicBezTo>
                  <a:pt x="561" y="384"/>
                  <a:pt x="560" y="385"/>
                  <a:pt x="559" y="385"/>
                </a:cubicBezTo>
                <a:cubicBezTo>
                  <a:pt x="559" y="385"/>
                  <a:pt x="559" y="385"/>
                  <a:pt x="559" y="385"/>
                </a:cubicBezTo>
                <a:cubicBezTo>
                  <a:pt x="559" y="385"/>
                  <a:pt x="559" y="385"/>
                  <a:pt x="559" y="385"/>
                </a:cubicBezTo>
                <a:close/>
                <a:moveTo>
                  <a:pt x="56" y="377"/>
                </a:moveTo>
                <a:cubicBezTo>
                  <a:pt x="56" y="376"/>
                  <a:pt x="57" y="375"/>
                  <a:pt x="58" y="375"/>
                </a:cubicBezTo>
                <a:cubicBezTo>
                  <a:pt x="58" y="375"/>
                  <a:pt x="58" y="375"/>
                  <a:pt x="58" y="375"/>
                </a:cubicBezTo>
                <a:cubicBezTo>
                  <a:pt x="59" y="375"/>
                  <a:pt x="60" y="375"/>
                  <a:pt x="60" y="376"/>
                </a:cubicBezTo>
                <a:cubicBezTo>
                  <a:pt x="60" y="376"/>
                  <a:pt x="60" y="376"/>
                  <a:pt x="60" y="376"/>
                </a:cubicBezTo>
                <a:cubicBezTo>
                  <a:pt x="60" y="377"/>
                  <a:pt x="59" y="378"/>
                  <a:pt x="58" y="379"/>
                </a:cubicBezTo>
                <a:cubicBezTo>
                  <a:pt x="58" y="379"/>
                  <a:pt x="58" y="379"/>
                  <a:pt x="58" y="379"/>
                </a:cubicBezTo>
                <a:cubicBezTo>
                  <a:pt x="58" y="379"/>
                  <a:pt x="58" y="379"/>
                  <a:pt x="58" y="379"/>
                </a:cubicBezTo>
                <a:cubicBezTo>
                  <a:pt x="58" y="379"/>
                  <a:pt x="58" y="379"/>
                  <a:pt x="58" y="379"/>
                </a:cubicBezTo>
                <a:cubicBezTo>
                  <a:pt x="57" y="379"/>
                  <a:pt x="56" y="378"/>
                  <a:pt x="56" y="377"/>
                </a:cubicBezTo>
                <a:close/>
                <a:moveTo>
                  <a:pt x="561" y="373"/>
                </a:moveTo>
                <a:cubicBezTo>
                  <a:pt x="560" y="373"/>
                  <a:pt x="559" y="372"/>
                  <a:pt x="559" y="371"/>
                </a:cubicBezTo>
                <a:cubicBezTo>
                  <a:pt x="559" y="371"/>
                  <a:pt x="559" y="371"/>
                  <a:pt x="559" y="371"/>
                </a:cubicBezTo>
                <a:cubicBezTo>
                  <a:pt x="559" y="371"/>
                  <a:pt x="559" y="371"/>
                  <a:pt x="559" y="371"/>
                </a:cubicBezTo>
                <a:cubicBezTo>
                  <a:pt x="559" y="371"/>
                  <a:pt x="559" y="371"/>
                  <a:pt x="559" y="371"/>
                </a:cubicBezTo>
                <a:cubicBezTo>
                  <a:pt x="559" y="370"/>
                  <a:pt x="560" y="369"/>
                  <a:pt x="561" y="369"/>
                </a:cubicBezTo>
                <a:cubicBezTo>
                  <a:pt x="561" y="369"/>
                  <a:pt x="561" y="369"/>
                  <a:pt x="561" y="369"/>
                </a:cubicBezTo>
                <a:cubicBezTo>
                  <a:pt x="562" y="369"/>
                  <a:pt x="563" y="370"/>
                  <a:pt x="563" y="371"/>
                </a:cubicBezTo>
                <a:cubicBezTo>
                  <a:pt x="563" y="371"/>
                  <a:pt x="563" y="371"/>
                  <a:pt x="563" y="371"/>
                </a:cubicBezTo>
                <a:cubicBezTo>
                  <a:pt x="563" y="372"/>
                  <a:pt x="562" y="373"/>
                  <a:pt x="561" y="373"/>
                </a:cubicBezTo>
                <a:cubicBezTo>
                  <a:pt x="561" y="373"/>
                  <a:pt x="561" y="373"/>
                  <a:pt x="561" y="373"/>
                </a:cubicBezTo>
                <a:cubicBezTo>
                  <a:pt x="561" y="373"/>
                  <a:pt x="561" y="373"/>
                  <a:pt x="561" y="373"/>
                </a:cubicBezTo>
                <a:close/>
                <a:moveTo>
                  <a:pt x="54" y="365"/>
                </a:moveTo>
                <a:cubicBezTo>
                  <a:pt x="54" y="364"/>
                  <a:pt x="55" y="363"/>
                  <a:pt x="56" y="363"/>
                </a:cubicBezTo>
                <a:cubicBezTo>
                  <a:pt x="56" y="363"/>
                  <a:pt x="56" y="363"/>
                  <a:pt x="56" y="363"/>
                </a:cubicBezTo>
                <a:cubicBezTo>
                  <a:pt x="57" y="363"/>
                  <a:pt x="58" y="363"/>
                  <a:pt x="58" y="365"/>
                </a:cubicBezTo>
                <a:cubicBezTo>
                  <a:pt x="58" y="365"/>
                  <a:pt x="58" y="365"/>
                  <a:pt x="58" y="365"/>
                </a:cubicBezTo>
                <a:cubicBezTo>
                  <a:pt x="58" y="366"/>
                  <a:pt x="58" y="367"/>
                  <a:pt x="57" y="367"/>
                </a:cubicBezTo>
                <a:cubicBezTo>
                  <a:pt x="57" y="367"/>
                  <a:pt x="57" y="367"/>
                  <a:pt x="57" y="367"/>
                </a:cubicBezTo>
                <a:cubicBezTo>
                  <a:pt x="56" y="367"/>
                  <a:pt x="56" y="367"/>
                  <a:pt x="56" y="367"/>
                </a:cubicBezTo>
                <a:cubicBezTo>
                  <a:pt x="56" y="367"/>
                  <a:pt x="56" y="367"/>
                  <a:pt x="56" y="367"/>
                </a:cubicBezTo>
                <a:cubicBezTo>
                  <a:pt x="55" y="367"/>
                  <a:pt x="54" y="366"/>
                  <a:pt x="54" y="365"/>
                </a:cubicBezTo>
                <a:close/>
                <a:moveTo>
                  <a:pt x="562" y="361"/>
                </a:moveTo>
                <a:cubicBezTo>
                  <a:pt x="561" y="361"/>
                  <a:pt x="560" y="360"/>
                  <a:pt x="560" y="359"/>
                </a:cubicBezTo>
                <a:cubicBezTo>
                  <a:pt x="560" y="359"/>
                  <a:pt x="560" y="359"/>
                  <a:pt x="560" y="359"/>
                </a:cubicBezTo>
                <a:cubicBezTo>
                  <a:pt x="561" y="358"/>
                  <a:pt x="562" y="357"/>
                  <a:pt x="563" y="357"/>
                </a:cubicBezTo>
                <a:cubicBezTo>
                  <a:pt x="563" y="357"/>
                  <a:pt x="563" y="357"/>
                  <a:pt x="563" y="357"/>
                </a:cubicBezTo>
                <a:cubicBezTo>
                  <a:pt x="564" y="357"/>
                  <a:pt x="565" y="358"/>
                  <a:pt x="564" y="359"/>
                </a:cubicBezTo>
                <a:cubicBezTo>
                  <a:pt x="564" y="359"/>
                  <a:pt x="564" y="359"/>
                  <a:pt x="564" y="359"/>
                </a:cubicBezTo>
                <a:cubicBezTo>
                  <a:pt x="564" y="361"/>
                  <a:pt x="563" y="361"/>
                  <a:pt x="562" y="361"/>
                </a:cubicBezTo>
                <a:cubicBezTo>
                  <a:pt x="562" y="361"/>
                  <a:pt x="562" y="361"/>
                  <a:pt x="562" y="361"/>
                </a:cubicBezTo>
                <a:cubicBezTo>
                  <a:pt x="562" y="361"/>
                  <a:pt x="562" y="361"/>
                  <a:pt x="562" y="361"/>
                </a:cubicBezTo>
                <a:close/>
                <a:moveTo>
                  <a:pt x="53" y="353"/>
                </a:moveTo>
                <a:cubicBezTo>
                  <a:pt x="53" y="352"/>
                  <a:pt x="54" y="351"/>
                  <a:pt x="55" y="351"/>
                </a:cubicBezTo>
                <a:cubicBezTo>
                  <a:pt x="55" y="351"/>
                  <a:pt x="55" y="351"/>
                  <a:pt x="55" y="351"/>
                </a:cubicBezTo>
                <a:cubicBezTo>
                  <a:pt x="56" y="351"/>
                  <a:pt x="57" y="352"/>
                  <a:pt x="57" y="353"/>
                </a:cubicBezTo>
                <a:cubicBezTo>
                  <a:pt x="57" y="353"/>
                  <a:pt x="57" y="353"/>
                  <a:pt x="57" y="353"/>
                </a:cubicBezTo>
                <a:cubicBezTo>
                  <a:pt x="57" y="354"/>
                  <a:pt x="56" y="355"/>
                  <a:pt x="55" y="355"/>
                </a:cubicBezTo>
                <a:cubicBezTo>
                  <a:pt x="55" y="355"/>
                  <a:pt x="55" y="355"/>
                  <a:pt x="55" y="355"/>
                </a:cubicBezTo>
                <a:cubicBezTo>
                  <a:pt x="55" y="355"/>
                  <a:pt x="55" y="355"/>
                  <a:pt x="55" y="355"/>
                </a:cubicBezTo>
                <a:cubicBezTo>
                  <a:pt x="55" y="355"/>
                  <a:pt x="55" y="355"/>
                  <a:pt x="55" y="355"/>
                </a:cubicBezTo>
                <a:cubicBezTo>
                  <a:pt x="54" y="355"/>
                  <a:pt x="53" y="354"/>
                  <a:pt x="53" y="353"/>
                </a:cubicBezTo>
                <a:close/>
                <a:moveTo>
                  <a:pt x="563" y="349"/>
                </a:moveTo>
                <a:cubicBezTo>
                  <a:pt x="562" y="349"/>
                  <a:pt x="561" y="348"/>
                  <a:pt x="561" y="347"/>
                </a:cubicBezTo>
                <a:cubicBezTo>
                  <a:pt x="561" y="347"/>
                  <a:pt x="561" y="347"/>
                  <a:pt x="561" y="347"/>
                </a:cubicBezTo>
                <a:cubicBezTo>
                  <a:pt x="561" y="347"/>
                  <a:pt x="561" y="347"/>
                  <a:pt x="561" y="347"/>
                </a:cubicBezTo>
                <a:cubicBezTo>
                  <a:pt x="561" y="347"/>
                  <a:pt x="561" y="347"/>
                  <a:pt x="561" y="347"/>
                </a:cubicBezTo>
                <a:cubicBezTo>
                  <a:pt x="561" y="346"/>
                  <a:pt x="562" y="345"/>
                  <a:pt x="563" y="345"/>
                </a:cubicBezTo>
                <a:cubicBezTo>
                  <a:pt x="563" y="345"/>
                  <a:pt x="563" y="345"/>
                  <a:pt x="563" y="345"/>
                </a:cubicBezTo>
                <a:cubicBezTo>
                  <a:pt x="564" y="345"/>
                  <a:pt x="565" y="346"/>
                  <a:pt x="565" y="347"/>
                </a:cubicBezTo>
                <a:cubicBezTo>
                  <a:pt x="565" y="347"/>
                  <a:pt x="565" y="347"/>
                  <a:pt x="565" y="347"/>
                </a:cubicBezTo>
                <a:cubicBezTo>
                  <a:pt x="565" y="348"/>
                  <a:pt x="564" y="349"/>
                  <a:pt x="563" y="349"/>
                </a:cubicBezTo>
                <a:cubicBezTo>
                  <a:pt x="563" y="349"/>
                  <a:pt x="563" y="349"/>
                  <a:pt x="563" y="349"/>
                </a:cubicBezTo>
                <a:cubicBezTo>
                  <a:pt x="563" y="349"/>
                  <a:pt x="563" y="349"/>
                  <a:pt x="563" y="349"/>
                </a:cubicBezTo>
                <a:close/>
                <a:moveTo>
                  <a:pt x="53" y="341"/>
                </a:moveTo>
                <a:cubicBezTo>
                  <a:pt x="53" y="340"/>
                  <a:pt x="53" y="339"/>
                  <a:pt x="55" y="339"/>
                </a:cubicBezTo>
                <a:cubicBezTo>
                  <a:pt x="55" y="339"/>
                  <a:pt x="55" y="339"/>
                  <a:pt x="55" y="339"/>
                </a:cubicBezTo>
                <a:cubicBezTo>
                  <a:pt x="56" y="339"/>
                  <a:pt x="57" y="340"/>
                  <a:pt x="57" y="341"/>
                </a:cubicBezTo>
                <a:cubicBezTo>
                  <a:pt x="57" y="341"/>
                  <a:pt x="57" y="341"/>
                  <a:pt x="57" y="341"/>
                </a:cubicBezTo>
                <a:cubicBezTo>
                  <a:pt x="57" y="341"/>
                  <a:pt x="57" y="341"/>
                  <a:pt x="57" y="341"/>
                </a:cubicBezTo>
                <a:cubicBezTo>
                  <a:pt x="57" y="341"/>
                  <a:pt x="57" y="341"/>
                  <a:pt x="57" y="341"/>
                </a:cubicBezTo>
                <a:cubicBezTo>
                  <a:pt x="57" y="342"/>
                  <a:pt x="56" y="343"/>
                  <a:pt x="55" y="343"/>
                </a:cubicBezTo>
                <a:cubicBezTo>
                  <a:pt x="55" y="343"/>
                  <a:pt x="55" y="343"/>
                  <a:pt x="55" y="343"/>
                </a:cubicBezTo>
                <a:cubicBezTo>
                  <a:pt x="55" y="343"/>
                  <a:pt x="55" y="343"/>
                  <a:pt x="55" y="343"/>
                </a:cubicBezTo>
                <a:cubicBezTo>
                  <a:pt x="55" y="343"/>
                  <a:pt x="55" y="343"/>
                  <a:pt x="55" y="343"/>
                </a:cubicBezTo>
                <a:cubicBezTo>
                  <a:pt x="54" y="343"/>
                  <a:pt x="53" y="342"/>
                  <a:pt x="53" y="341"/>
                </a:cubicBezTo>
                <a:close/>
                <a:moveTo>
                  <a:pt x="562" y="335"/>
                </a:moveTo>
                <a:cubicBezTo>
                  <a:pt x="562" y="334"/>
                  <a:pt x="562" y="333"/>
                  <a:pt x="564" y="333"/>
                </a:cubicBezTo>
                <a:cubicBezTo>
                  <a:pt x="564" y="333"/>
                  <a:pt x="564" y="333"/>
                  <a:pt x="564" y="333"/>
                </a:cubicBezTo>
                <a:cubicBezTo>
                  <a:pt x="565" y="333"/>
                  <a:pt x="566" y="334"/>
                  <a:pt x="566" y="335"/>
                </a:cubicBezTo>
                <a:cubicBezTo>
                  <a:pt x="566" y="335"/>
                  <a:pt x="566" y="335"/>
                  <a:pt x="566" y="335"/>
                </a:cubicBezTo>
                <a:cubicBezTo>
                  <a:pt x="566" y="336"/>
                  <a:pt x="565" y="337"/>
                  <a:pt x="564" y="337"/>
                </a:cubicBezTo>
                <a:cubicBezTo>
                  <a:pt x="564" y="337"/>
                  <a:pt x="564" y="337"/>
                  <a:pt x="564" y="337"/>
                </a:cubicBezTo>
                <a:cubicBezTo>
                  <a:pt x="562" y="337"/>
                  <a:pt x="562" y="336"/>
                  <a:pt x="562" y="335"/>
                </a:cubicBezTo>
                <a:close/>
                <a:moveTo>
                  <a:pt x="55" y="331"/>
                </a:moveTo>
                <a:cubicBezTo>
                  <a:pt x="54" y="331"/>
                  <a:pt x="53" y="330"/>
                  <a:pt x="53" y="329"/>
                </a:cubicBezTo>
                <a:cubicBezTo>
                  <a:pt x="53" y="329"/>
                  <a:pt x="53" y="329"/>
                  <a:pt x="53" y="329"/>
                </a:cubicBezTo>
                <a:cubicBezTo>
                  <a:pt x="53" y="328"/>
                  <a:pt x="54" y="327"/>
                  <a:pt x="55" y="327"/>
                </a:cubicBezTo>
                <a:cubicBezTo>
                  <a:pt x="55" y="327"/>
                  <a:pt x="55" y="327"/>
                  <a:pt x="55" y="327"/>
                </a:cubicBezTo>
                <a:cubicBezTo>
                  <a:pt x="56" y="327"/>
                  <a:pt x="57" y="328"/>
                  <a:pt x="57" y="329"/>
                </a:cubicBezTo>
                <a:cubicBezTo>
                  <a:pt x="57" y="329"/>
                  <a:pt x="57" y="329"/>
                  <a:pt x="57" y="329"/>
                </a:cubicBezTo>
                <a:cubicBezTo>
                  <a:pt x="57" y="330"/>
                  <a:pt x="56" y="331"/>
                  <a:pt x="55" y="331"/>
                </a:cubicBezTo>
                <a:cubicBezTo>
                  <a:pt x="55" y="331"/>
                  <a:pt x="55" y="331"/>
                  <a:pt x="55" y="331"/>
                </a:cubicBezTo>
                <a:cubicBezTo>
                  <a:pt x="55" y="331"/>
                  <a:pt x="55" y="331"/>
                  <a:pt x="55" y="331"/>
                </a:cubicBezTo>
                <a:close/>
                <a:moveTo>
                  <a:pt x="561" y="323"/>
                </a:moveTo>
                <a:cubicBezTo>
                  <a:pt x="561" y="323"/>
                  <a:pt x="561" y="323"/>
                  <a:pt x="561" y="323"/>
                </a:cubicBezTo>
                <a:cubicBezTo>
                  <a:pt x="561" y="323"/>
                  <a:pt x="561" y="323"/>
                  <a:pt x="561" y="323"/>
                </a:cubicBezTo>
                <a:cubicBezTo>
                  <a:pt x="561" y="322"/>
                  <a:pt x="562" y="321"/>
                  <a:pt x="563" y="321"/>
                </a:cubicBezTo>
                <a:cubicBezTo>
                  <a:pt x="563" y="321"/>
                  <a:pt x="563" y="321"/>
                  <a:pt x="563" y="321"/>
                </a:cubicBezTo>
                <a:cubicBezTo>
                  <a:pt x="564" y="321"/>
                  <a:pt x="565" y="322"/>
                  <a:pt x="565" y="323"/>
                </a:cubicBezTo>
                <a:cubicBezTo>
                  <a:pt x="565" y="323"/>
                  <a:pt x="565" y="323"/>
                  <a:pt x="565" y="323"/>
                </a:cubicBezTo>
                <a:cubicBezTo>
                  <a:pt x="565" y="324"/>
                  <a:pt x="564" y="325"/>
                  <a:pt x="563" y="325"/>
                </a:cubicBezTo>
                <a:cubicBezTo>
                  <a:pt x="563" y="325"/>
                  <a:pt x="563" y="325"/>
                  <a:pt x="563" y="325"/>
                </a:cubicBezTo>
                <a:cubicBezTo>
                  <a:pt x="563" y="325"/>
                  <a:pt x="563" y="325"/>
                  <a:pt x="563" y="325"/>
                </a:cubicBezTo>
                <a:cubicBezTo>
                  <a:pt x="563" y="325"/>
                  <a:pt x="563" y="325"/>
                  <a:pt x="563" y="325"/>
                </a:cubicBezTo>
                <a:cubicBezTo>
                  <a:pt x="562" y="325"/>
                  <a:pt x="561" y="324"/>
                  <a:pt x="561" y="323"/>
                </a:cubicBezTo>
                <a:close/>
                <a:moveTo>
                  <a:pt x="55" y="319"/>
                </a:moveTo>
                <a:cubicBezTo>
                  <a:pt x="54" y="319"/>
                  <a:pt x="53" y="318"/>
                  <a:pt x="53" y="317"/>
                </a:cubicBezTo>
                <a:cubicBezTo>
                  <a:pt x="53" y="317"/>
                  <a:pt x="53" y="317"/>
                  <a:pt x="53" y="317"/>
                </a:cubicBezTo>
                <a:cubicBezTo>
                  <a:pt x="53" y="316"/>
                  <a:pt x="54" y="315"/>
                  <a:pt x="55" y="315"/>
                </a:cubicBezTo>
                <a:cubicBezTo>
                  <a:pt x="55" y="315"/>
                  <a:pt x="55" y="315"/>
                  <a:pt x="55" y="315"/>
                </a:cubicBezTo>
                <a:cubicBezTo>
                  <a:pt x="57" y="315"/>
                  <a:pt x="57" y="316"/>
                  <a:pt x="57" y="317"/>
                </a:cubicBezTo>
                <a:cubicBezTo>
                  <a:pt x="57" y="317"/>
                  <a:pt x="57" y="317"/>
                  <a:pt x="57" y="317"/>
                </a:cubicBezTo>
                <a:cubicBezTo>
                  <a:pt x="57" y="318"/>
                  <a:pt x="56" y="319"/>
                  <a:pt x="55" y="319"/>
                </a:cubicBezTo>
                <a:cubicBezTo>
                  <a:pt x="55" y="319"/>
                  <a:pt x="55" y="319"/>
                  <a:pt x="55" y="319"/>
                </a:cubicBezTo>
                <a:cubicBezTo>
                  <a:pt x="55" y="319"/>
                  <a:pt x="55" y="319"/>
                  <a:pt x="55" y="319"/>
                </a:cubicBezTo>
                <a:close/>
                <a:moveTo>
                  <a:pt x="560" y="312"/>
                </a:moveTo>
                <a:cubicBezTo>
                  <a:pt x="560" y="312"/>
                  <a:pt x="560" y="312"/>
                  <a:pt x="560" y="312"/>
                </a:cubicBezTo>
                <a:cubicBezTo>
                  <a:pt x="560" y="312"/>
                  <a:pt x="560" y="312"/>
                  <a:pt x="560" y="312"/>
                </a:cubicBezTo>
                <a:cubicBezTo>
                  <a:pt x="560" y="310"/>
                  <a:pt x="561" y="309"/>
                  <a:pt x="562" y="309"/>
                </a:cubicBezTo>
                <a:cubicBezTo>
                  <a:pt x="562" y="309"/>
                  <a:pt x="562" y="309"/>
                  <a:pt x="562" y="309"/>
                </a:cubicBezTo>
                <a:cubicBezTo>
                  <a:pt x="563" y="309"/>
                  <a:pt x="564" y="310"/>
                  <a:pt x="564" y="311"/>
                </a:cubicBezTo>
                <a:cubicBezTo>
                  <a:pt x="564" y="311"/>
                  <a:pt x="564" y="311"/>
                  <a:pt x="564" y="311"/>
                </a:cubicBezTo>
                <a:cubicBezTo>
                  <a:pt x="564" y="312"/>
                  <a:pt x="564" y="313"/>
                  <a:pt x="563" y="313"/>
                </a:cubicBezTo>
                <a:cubicBezTo>
                  <a:pt x="563" y="313"/>
                  <a:pt x="563" y="313"/>
                  <a:pt x="563" y="313"/>
                </a:cubicBezTo>
                <a:cubicBezTo>
                  <a:pt x="563" y="313"/>
                  <a:pt x="562" y="313"/>
                  <a:pt x="562" y="313"/>
                </a:cubicBezTo>
                <a:cubicBezTo>
                  <a:pt x="562" y="313"/>
                  <a:pt x="562" y="313"/>
                  <a:pt x="562" y="313"/>
                </a:cubicBezTo>
                <a:cubicBezTo>
                  <a:pt x="561" y="313"/>
                  <a:pt x="560" y="313"/>
                  <a:pt x="560" y="312"/>
                </a:cubicBezTo>
                <a:close/>
                <a:moveTo>
                  <a:pt x="56" y="307"/>
                </a:moveTo>
                <a:cubicBezTo>
                  <a:pt x="55" y="307"/>
                  <a:pt x="54" y="306"/>
                  <a:pt x="54" y="305"/>
                </a:cubicBezTo>
                <a:cubicBezTo>
                  <a:pt x="54" y="305"/>
                  <a:pt x="54" y="305"/>
                  <a:pt x="54" y="305"/>
                </a:cubicBezTo>
                <a:cubicBezTo>
                  <a:pt x="55" y="304"/>
                  <a:pt x="56" y="303"/>
                  <a:pt x="57" y="303"/>
                </a:cubicBezTo>
                <a:cubicBezTo>
                  <a:pt x="57" y="303"/>
                  <a:pt x="57" y="303"/>
                  <a:pt x="57" y="303"/>
                </a:cubicBezTo>
                <a:cubicBezTo>
                  <a:pt x="58" y="303"/>
                  <a:pt x="59" y="304"/>
                  <a:pt x="58" y="305"/>
                </a:cubicBezTo>
                <a:cubicBezTo>
                  <a:pt x="58" y="305"/>
                  <a:pt x="58" y="305"/>
                  <a:pt x="58" y="305"/>
                </a:cubicBezTo>
                <a:cubicBezTo>
                  <a:pt x="58" y="306"/>
                  <a:pt x="57" y="307"/>
                  <a:pt x="56" y="307"/>
                </a:cubicBezTo>
                <a:cubicBezTo>
                  <a:pt x="56" y="307"/>
                  <a:pt x="56" y="307"/>
                  <a:pt x="56" y="307"/>
                </a:cubicBezTo>
                <a:cubicBezTo>
                  <a:pt x="56" y="307"/>
                  <a:pt x="56" y="307"/>
                  <a:pt x="56" y="307"/>
                </a:cubicBezTo>
                <a:close/>
                <a:moveTo>
                  <a:pt x="559" y="300"/>
                </a:moveTo>
                <a:cubicBezTo>
                  <a:pt x="559" y="299"/>
                  <a:pt x="560" y="298"/>
                  <a:pt x="561" y="297"/>
                </a:cubicBezTo>
                <a:cubicBezTo>
                  <a:pt x="561" y="297"/>
                  <a:pt x="561" y="297"/>
                  <a:pt x="561" y="297"/>
                </a:cubicBezTo>
                <a:cubicBezTo>
                  <a:pt x="562" y="297"/>
                  <a:pt x="563" y="298"/>
                  <a:pt x="563" y="299"/>
                </a:cubicBezTo>
                <a:cubicBezTo>
                  <a:pt x="563" y="299"/>
                  <a:pt x="563" y="299"/>
                  <a:pt x="563" y="299"/>
                </a:cubicBezTo>
                <a:cubicBezTo>
                  <a:pt x="563" y="300"/>
                  <a:pt x="562" y="301"/>
                  <a:pt x="561" y="301"/>
                </a:cubicBezTo>
                <a:cubicBezTo>
                  <a:pt x="561" y="301"/>
                  <a:pt x="561" y="301"/>
                  <a:pt x="561" y="301"/>
                </a:cubicBezTo>
                <a:cubicBezTo>
                  <a:pt x="561" y="301"/>
                  <a:pt x="561" y="301"/>
                  <a:pt x="561" y="301"/>
                </a:cubicBezTo>
                <a:cubicBezTo>
                  <a:pt x="561" y="301"/>
                  <a:pt x="561" y="301"/>
                  <a:pt x="561" y="301"/>
                </a:cubicBezTo>
                <a:cubicBezTo>
                  <a:pt x="560" y="301"/>
                  <a:pt x="559" y="301"/>
                  <a:pt x="559" y="300"/>
                </a:cubicBezTo>
                <a:close/>
                <a:moveTo>
                  <a:pt x="58" y="295"/>
                </a:moveTo>
                <a:cubicBezTo>
                  <a:pt x="57" y="295"/>
                  <a:pt x="56" y="294"/>
                  <a:pt x="56" y="293"/>
                </a:cubicBezTo>
                <a:cubicBezTo>
                  <a:pt x="56" y="293"/>
                  <a:pt x="56" y="293"/>
                  <a:pt x="56" y="293"/>
                </a:cubicBezTo>
                <a:cubicBezTo>
                  <a:pt x="56" y="292"/>
                  <a:pt x="57" y="291"/>
                  <a:pt x="59" y="291"/>
                </a:cubicBezTo>
                <a:cubicBezTo>
                  <a:pt x="59" y="291"/>
                  <a:pt x="59" y="291"/>
                  <a:pt x="59" y="291"/>
                </a:cubicBezTo>
                <a:cubicBezTo>
                  <a:pt x="60" y="291"/>
                  <a:pt x="60" y="292"/>
                  <a:pt x="60" y="293"/>
                </a:cubicBezTo>
                <a:cubicBezTo>
                  <a:pt x="60" y="293"/>
                  <a:pt x="60" y="293"/>
                  <a:pt x="60" y="293"/>
                </a:cubicBezTo>
                <a:cubicBezTo>
                  <a:pt x="60" y="293"/>
                  <a:pt x="60" y="293"/>
                  <a:pt x="60" y="293"/>
                </a:cubicBezTo>
                <a:cubicBezTo>
                  <a:pt x="60" y="293"/>
                  <a:pt x="60" y="293"/>
                  <a:pt x="60" y="293"/>
                </a:cubicBezTo>
                <a:cubicBezTo>
                  <a:pt x="60" y="294"/>
                  <a:pt x="59" y="295"/>
                  <a:pt x="58" y="295"/>
                </a:cubicBezTo>
                <a:cubicBezTo>
                  <a:pt x="58" y="295"/>
                  <a:pt x="58" y="295"/>
                  <a:pt x="58" y="295"/>
                </a:cubicBezTo>
                <a:cubicBezTo>
                  <a:pt x="58" y="295"/>
                  <a:pt x="58" y="295"/>
                  <a:pt x="58" y="295"/>
                </a:cubicBezTo>
                <a:close/>
                <a:moveTo>
                  <a:pt x="557" y="288"/>
                </a:moveTo>
                <a:cubicBezTo>
                  <a:pt x="557" y="287"/>
                  <a:pt x="557" y="286"/>
                  <a:pt x="559" y="286"/>
                </a:cubicBezTo>
                <a:cubicBezTo>
                  <a:pt x="559" y="286"/>
                  <a:pt x="559" y="286"/>
                  <a:pt x="559" y="286"/>
                </a:cubicBezTo>
                <a:cubicBezTo>
                  <a:pt x="560" y="285"/>
                  <a:pt x="561" y="286"/>
                  <a:pt x="561" y="287"/>
                </a:cubicBezTo>
                <a:cubicBezTo>
                  <a:pt x="561" y="287"/>
                  <a:pt x="561" y="287"/>
                  <a:pt x="561" y="287"/>
                </a:cubicBezTo>
                <a:cubicBezTo>
                  <a:pt x="561" y="288"/>
                  <a:pt x="560" y="289"/>
                  <a:pt x="559" y="290"/>
                </a:cubicBezTo>
                <a:cubicBezTo>
                  <a:pt x="559" y="290"/>
                  <a:pt x="559" y="290"/>
                  <a:pt x="559" y="290"/>
                </a:cubicBezTo>
                <a:cubicBezTo>
                  <a:pt x="559" y="290"/>
                  <a:pt x="559" y="290"/>
                  <a:pt x="559" y="290"/>
                </a:cubicBezTo>
                <a:cubicBezTo>
                  <a:pt x="559" y="290"/>
                  <a:pt x="559" y="290"/>
                  <a:pt x="559" y="290"/>
                </a:cubicBezTo>
                <a:cubicBezTo>
                  <a:pt x="558" y="290"/>
                  <a:pt x="557" y="289"/>
                  <a:pt x="557" y="288"/>
                </a:cubicBezTo>
                <a:close/>
                <a:moveTo>
                  <a:pt x="60" y="283"/>
                </a:moveTo>
                <a:cubicBezTo>
                  <a:pt x="59" y="283"/>
                  <a:pt x="58" y="282"/>
                  <a:pt x="59" y="281"/>
                </a:cubicBezTo>
                <a:cubicBezTo>
                  <a:pt x="59" y="281"/>
                  <a:pt x="59" y="281"/>
                  <a:pt x="59" y="281"/>
                </a:cubicBezTo>
                <a:cubicBezTo>
                  <a:pt x="59" y="280"/>
                  <a:pt x="60" y="279"/>
                  <a:pt x="61" y="279"/>
                </a:cubicBezTo>
                <a:cubicBezTo>
                  <a:pt x="61" y="279"/>
                  <a:pt x="61" y="279"/>
                  <a:pt x="61" y="279"/>
                </a:cubicBezTo>
                <a:cubicBezTo>
                  <a:pt x="62" y="280"/>
                  <a:pt x="63" y="281"/>
                  <a:pt x="62" y="282"/>
                </a:cubicBezTo>
                <a:cubicBezTo>
                  <a:pt x="62" y="282"/>
                  <a:pt x="62" y="282"/>
                  <a:pt x="62" y="282"/>
                </a:cubicBezTo>
                <a:cubicBezTo>
                  <a:pt x="62" y="283"/>
                  <a:pt x="61" y="283"/>
                  <a:pt x="61" y="283"/>
                </a:cubicBezTo>
                <a:cubicBezTo>
                  <a:pt x="61" y="283"/>
                  <a:pt x="61" y="283"/>
                  <a:pt x="61" y="283"/>
                </a:cubicBezTo>
                <a:cubicBezTo>
                  <a:pt x="60" y="283"/>
                  <a:pt x="60" y="283"/>
                  <a:pt x="60" y="283"/>
                </a:cubicBezTo>
                <a:close/>
                <a:moveTo>
                  <a:pt x="554" y="276"/>
                </a:moveTo>
                <a:cubicBezTo>
                  <a:pt x="554" y="276"/>
                  <a:pt x="554" y="276"/>
                  <a:pt x="554" y="276"/>
                </a:cubicBezTo>
                <a:cubicBezTo>
                  <a:pt x="554" y="276"/>
                  <a:pt x="554" y="276"/>
                  <a:pt x="554" y="276"/>
                </a:cubicBezTo>
                <a:cubicBezTo>
                  <a:pt x="554" y="275"/>
                  <a:pt x="555" y="274"/>
                  <a:pt x="556" y="274"/>
                </a:cubicBezTo>
                <a:cubicBezTo>
                  <a:pt x="556" y="274"/>
                  <a:pt x="556" y="274"/>
                  <a:pt x="556" y="274"/>
                </a:cubicBezTo>
                <a:cubicBezTo>
                  <a:pt x="557" y="274"/>
                  <a:pt x="558" y="274"/>
                  <a:pt x="558" y="275"/>
                </a:cubicBezTo>
                <a:cubicBezTo>
                  <a:pt x="558" y="275"/>
                  <a:pt x="558" y="275"/>
                  <a:pt x="558" y="275"/>
                </a:cubicBezTo>
                <a:cubicBezTo>
                  <a:pt x="559" y="276"/>
                  <a:pt x="558" y="278"/>
                  <a:pt x="557" y="278"/>
                </a:cubicBezTo>
                <a:cubicBezTo>
                  <a:pt x="557" y="278"/>
                  <a:pt x="557" y="278"/>
                  <a:pt x="557" y="278"/>
                </a:cubicBezTo>
                <a:cubicBezTo>
                  <a:pt x="557" y="278"/>
                  <a:pt x="556" y="278"/>
                  <a:pt x="556" y="278"/>
                </a:cubicBezTo>
                <a:cubicBezTo>
                  <a:pt x="556" y="278"/>
                  <a:pt x="556" y="278"/>
                  <a:pt x="556" y="278"/>
                </a:cubicBezTo>
                <a:cubicBezTo>
                  <a:pt x="555" y="278"/>
                  <a:pt x="555" y="277"/>
                  <a:pt x="554" y="276"/>
                </a:cubicBezTo>
                <a:close/>
                <a:moveTo>
                  <a:pt x="63" y="272"/>
                </a:moveTo>
                <a:cubicBezTo>
                  <a:pt x="62" y="271"/>
                  <a:pt x="61" y="270"/>
                  <a:pt x="61" y="269"/>
                </a:cubicBezTo>
                <a:cubicBezTo>
                  <a:pt x="61" y="269"/>
                  <a:pt x="61" y="269"/>
                  <a:pt x="61" y="269"/>
                </a:cubicBezTo>
                <a:cubicBezTo>
                  <a:pt x="62" y="268"/>
                  <a:pt x="63" y="268"/>
                  <a:pt x="64" y="268"/>
                </a:cubicBezTo>
                <a:cubicBezTo>
                  <a:pt x="64" y="268"/>
                  <a:pt x="64" y="268"/>
                  <a:pt x="64" y="268"/>
                </a:cubicBezTo>
                <a:cubicBezTo>
                  <a:pt x="65" y="268"/>
                  <a:pt x="66" y="269"/>
                  <a:pt x="65" y="270"/>
                </a:cubicBezTo>
                <a:cubicBezTo>
                  <a:pt x="65" y="270"/>
                  <a:pt x="65" y="270"/>
                  <a:pt x="65" y="270"/>
                </a:cubicBezTo>
                <a:cubicBezTo>
                  <a:pt x="65" y="271"/>
                  <a:pt x="64" y="272"/>
                  <a:pt x="63" y="272"/>
                </a:cubicBezTo>
                <a:cubicBezTo>
                  <a:pt x="63" y="272"/>
                  <a:pt x="63" y="272"/>
                  <a:pt x="63" y="272"/>
                </a:cubicBezTo>
                <a:cubicBezTo>
                  <a:pt x="63" y="272"/>
                  <a:pt x="63" y="272"/>
                  <a:pt x="63" y="272"/>
                </a:cubicBezTo>
                <a:close/>
                <a:moveTo>
                  <a:pt x="551" y="265"/>
                </a:moveTo>
                <a:cubicBezTo>
                  <a:pt x="551" y="264"/>
                  <a:pt x="552" y="263"/>
                  <a:pt x="553" y="262"/>
                </a:cubicBezTo>
                <a:cubicBezTo>
                  <a:pt x="553" y="262"/>
                  <a:pt x="553" y="262"/>
                  <a:pt x="553" y="262"/>
                </a:cubicBezTo>
                <a:cubicBezTo>
                  <a:pt x="554" y="262"/>
                  <a:pt x="555" y="263"/>
                  <a:pt x="555" y="264"/>
                </a:cubicBezTo>
                <a:cubicBezTo>
                  <a:pt x="555" y="264"/>
                  <a:pt x="555" y="264"/>
                  <a:pt x="555" y="264"/>
                </a:cubicBezTo>
                <a:cubicBezTo>
                  <a:pt x="555" y="265"/>
                  <a:pt x="555" y="266"/>
                  <a:pt x="554" y="266"/>
                </a:cubicBezTo>
                <a:cubicBezTo>
                  <a:pt x="554" y="266"/>
                  <a:pt x="554" y="266"/>
                  <a:pt x="554" y="266"/>
                </a:cubicBezTo>
                <a:cubicBezTo>
                  <a:pt x="554" y="266"/>
                  <a:pt x="553" y="266"/>
                  <a:pt x="553" y="266"/>
                </a:cubicBezTo>
                <a:cubicBezTo>
                  <a:pt x="553" y="266"/>
                  <a:pt x="553" y="266"/>
                  <a:pt x="553" y="266"/>
                </a:cubicBezTo>
                <a:cubicBezTo>
                  <a:pt x="552" y="266"/>
                  <a:pt x="552" y="266"/>
                  <a:pt x="551" y="265"/>
                </a:cubicBezTo>
                <a:close/>
                <a:moveTo>
                  <a:pt x="66" y="260"/>
                </a:moveTo>
                <a:cubicBezTo>
                  <a:pt x="65" y="260"/>
                  <a:pt x="65" y="259"/>
                  <a:pt x="65" y="258"/>
                </a:cubicBezTo>
                <a:cubicBezTo>
                  <a:pt x="65" y="258"/>
                  <a:pt x="65" y="258"/>
                  <a:pt x="65" y="258"/>
                </a:cubicBezTo>
                <a:cubicBezTo>
                  <a:pt x="65" y="257"/>
                  <a:pt x="66" y="256"/>
                  <a:pt x="67" y="256"/>
                </a:cubicBezTo>
                <a:cubicBezTo>
                  <a:pt x="67" y="256"/>
                  <a:pt x="67" y="256"/>
                  <a:pt x="67" y="256"/>
                </a:cubicBezTo>
                <a:cubicBezTo>
                  <a:pt x="68" y="257"/>
                  <a:pt x="69" y="258"/>
                  <a:pt x="69" y="259"/>
                </a:cubicBezTo>
                <a:cubicBezTo>
                  <a:pt x="69" y="259"/>
                  <a:pt x="69" y="259"/>
                  <a:pt x="69" y="259"/>
                </a:cubicBezTo>
                <a:cubicBezTo>
                  <a:pt x="68" y="260"/>
                  <a:pt x="68" y="260"/>
                  <a:pt x="67" y="260"/>
                </a:cubicBezTo>
                <a:cubicBezTo>
                  <a:pt x="67" y="260"/>
                  <a:pt x="67" y="260"/>
                  <a:pt x="67" y="260"/>
                </a:cubicBezTo>
                <a:cubicBezTo>
                  <a:pt x="67" y="260"/>
                  <a:pt x="66" y="260"/>
                  <a:pt x="66" y="260"/>
                </a:cubicBezTo>
                <a:close/>
                <a:moveTo>
                  <a:pt x="548" y="253"/>
                </a:moveTo>
                <a:cubicBezTo>
                  <a:pt x="547" y="252"/>
                  <a:pt x="548" y="251"/>
                  <a:pt x="549" y="251"/>
                </a:cubicBezTo>
                <a:cubicBezTo>
                  <a:pt x="549" y="251"/>
                  <a:pt x="549" y="251"/>
                  <a:pt x="549" y="251"/>
                </a:cubicBezTo>
                <a:cubicBezTo>
                  <a:pt x="550" y="251"/>
                  <a:pt x="551" y="251"/>
                  <a:pt x="551" y="252"/>
                </a:cubicBezTo>
                <a:cubicBezTo>
                  <a:pt x="551" y="252"/>
                  <a:pt x="551" y="252"/>
                  <a:pt x="551" y="252"/>
                </a:cubicBezTo>
                <a:cubicBezTo>
                  <a:pt x="552" y="253"/>
                  <a:pt x="551" y="254"/>
                  <a:pt x="550" y="255"/>
                </a:cubicBezTo>
                <a:cubicBezTo>
                  <a:pt x="550" y="255"/>
                  <a:pt x="550" y="255"/>
                  <a:pt x="550" y="255"/>
                </a:cubicBezTo>
                <a:cubicBezTo>
                  <a:pt x="550" y="255"/>
                  <a:pt x="550" y="255"/>
                  <a:pt x="550" y="255"/>
                </a:cubicBezTo>
                <a:cubicBezTo>
                  <a:pt x="550" y="255"/>
                  <a:pt x="550" y="255"/>
                  <a:pt x="550" y="255"/>
                </a:cubicBezTo>
                <a:cubicBezTo>
                  <a:pt x="549" y="255"/>
                  <a:pt x="548" y="254"/>
                  <a:pt x="548" y="253"/>
                </a:cubicBezTo>
                <a:close/>
                <a:moveTo>
                  <a:pt x="70" y="249"/>
                </a:moveTo>
                <a:cubicBezTo>
                  <a:pt x="69" y="248"/>
                  <a:pt x="68" y="247"/>
                  <a:pt x="69" y="246"/>
                </a:cubicBezTo>
                <a:cubicBezTo>
                  <a:pt x="69" y="246"/>
                  <a:pt x="69" y="246"/>
                  <a:pt x="69" y="246"/>
                </a:cubicBezTo>
                <a:cubicBezTo>
                  <a:pt x="69" y="245"/>
                  <a:pt x="70" y="245"/>
                  <a:pt x="71" y="245"/>
                </a:cubicBezTo>
                <a:cubicBezTo>
                  <a:pt x="71" y="245"/>
                  <a:pt x="71" y="245"/>
                  <a:pt x="71" y="245"/>
                </a:cubicBezTo>
                <a:cubicBezTo>
                  <a:pt x="72" y="245"/>
                  <a:pt x="73" y="247"/>
                  <a:pt x="73" y="248"/>
                </a:cubicBezTo>
                <a:cubicBezTo>
                  <a:pt x="73" y="248"/>
                  <a:pt x="73" y="248"/>
                  <a:pt x="73" y="248"/>
                </a:cubicBezTo>
                <a:cubicBezTo>
                  <a:pt x="73" y="248"/>
                  <a:pt x="73" y="248"/>
                  <a:pt x="73" y="248"/>
                </a:cubicBezTo>
                <a:cubicBezTo>
                  <a:pt x="73" y="248"/>
                  <a:pt x="73" y="248"/>
                  <a:pt x="73" y="248"/>
                </a:cubicBezTo>
                <a:cubicBezTo>
                  <a:pt x="72" y="248"/>
                  <a:pt x="72" y="249"/>
                  <a:pt x="71" y="249"/>
                </a:cubicBezTo>
                <a:cubicBezTo>
                  <a:pt x="71" y="249"/>
                  <a:pt x="71" y="249"/>
                  <a:pt x="71" y="249"/>
                </a:cubicBezTo>
                <a:cubicBezTo>
                  <a:pt x="70" y="249"/>
                  <a:pt x="70" y="249"/>
                  <a:pt x="70" y="249"/>
                </a:cubicBezTo>
                <a:close/>
                <a:moveTo>
                  <a:pt x="543" y="242"/>
                </a:moveTo>
                <a:cubicBezTo>
                  <a:pt x="543" y="241"/>
                  <a:pt x="544" y="240"/>
                  <a:pt x="545" y="240"/>
                </a:cubicBezTo>
                <a:cubicBezTo>
                  <a:pt x="545" y="240"/>
                  <a:pt x="545" y="240"/>
                  <a:pt x="545" y="240"/>
                </a:cubicBezTo>
                <a:cubicBezTo>
                  <a:pt x="546" y="239"/>
                  <a:pt x="547" y="240"/>
                  <a:pt x="547" y="241"/>
                </a:cubicBezTo>
                <a:cubicBezTo>
                  <a:pt x="547" y="241"/>
                  <a:pt x="547" y="241"/>
                  <a:pt x="547" y="241"/>
                </a:cubicBezTo>
                <a:cubicBezTo>
                  <a:pt x="548" y="242"/>
                  <a:pt x="547" y="243"/>
                  <a:pt x="546" y="243"/>
                </a:cubicBezTo>
                <a:cubicBezTo>
                  <a:pt x="546" y="243"/>
                  <a:pt x="546" y="243"/>
                  <a:pt x="546" y="243"/>
                </a:cubicBezTo>
                <a:cubicBezTo>
                  <a:pt x="546" y="244"/>
                  <a:pt x="546" y="244"/>
                  <a:pt x="545" y="244"/>
                </a:cubicBezTo>
                <a:cubicBezTo>
                  <a:pt x="545" y="244"/>
                  <a:pt x="545" y="244"/>
                  <a:pt x="545" y="244"/>
                </a:cubicBezTo>
                <a:cubicBezTo>
                  <a:pt x="545" y="244"/>
                  <a:pt x="544" y="243"/>
                  <a:pt x="543" y="242"/>
                </a:cubicBezTo>
                <a:close/>
                <a:moveTo>
                  <a:pt x="74" y="238"/>
                </a:moveTo>
                <a:cubicBezTo>
                  <a:pt x="73" y="237"/>
                  <a:pt x="73" y="236"/>
                  <a:pt x="73" y="235"/>
                </a:cubicBezTo>
                <a:cubicBezTo>
                  <a:pt x="73" y="235"/>
                  <a:pt x="73" y="235"/>
                  <a:pt x="73" y="235"/>
                </a:cubicBezTo>
                <a:cubicBezTo>
                  <a:pt x="74" y="234"/>
                  <a:pt x="75" y="234"/>
                  <a:pt x="76" y="234"/>
                </a:cubicBezTo>
                <a:cubicBezTo>
                  <a:pt x="76" y="234"/>
                  <a:pt x="76" y="234"/>
                  <a:pt x="76" y="234"/>
                </a:cubicBezTo>
                <a:cubicBezTo>
                  <a:pt x="77" y="234"/>
                  <a:pt x="77" y="236"/>
                  <a:pt x="77" y="237"/>
                </a:cubicBezTo>
                <a:cubicBezTo>
                  <a:pt x="77" y="237"/>
                  <a:pt x="77" y="237"/>
                  <a:pt x="77" y="237"/>
                </a:cubicBezTo>
                <a:cubicBezTo>
                  <a:pt x="77" y="237"/>
                  <a:pt x="77" y="237"/>
                  <a:pt x="77" y="237"/>
                </a:cubicBezTo>
                <a:cubicBezTo>
                  <a:pt x="77" y="237"/>
                  <a:pt x="77" y="237"/>
                  <a:pt x="77" y="237"/>
                </a:cubicBezTo>
                <a:cubicBezTo>
                  <a:pt x="77" y="237"/>
                  <a:pt x="76" y="238"/>
                  <a:pt x="75" y="238"/>
                </a:cubicBezTo>
                <a:cubicBezTo>
                  <a:pt x="75" y="238"/>
                  <a:pt x="75" y="238"/>
                  <a:pt x="75" y="238"/>
                </a:cubicBezTo>
                <a:cubicBezTo>
                  <a:pt x="75" y="238"/>
                  <a:pt x="75" y="238"/>
                  <a:pt x="74" y="238"/>
                </a:cubicBezTo>
                <a:close/>
                <a:moveTo>
                  <a:pt x="539" y="231"/>
                </a:moveTo>
                <a:cubicBezTo>
                  <a:pt x="539" y="231"/>
                  <a:pt x="539" y="231"/>
                  <a:pt x="539" y="231"/>
                </a:cubicBezTo>
                <a:cubicBezTo>
                  <a:pt x="539" y="231"/>
                  <a:pt x="539" y="231"/>
                  <a:pt x="539" y="231"/>
                </a:cubicBezTo>
                <a:cubicBezTo>
                  <a:pt x="538" y="230"/>
                  <a:pt x="539" y="229"/>
                  <a:pt x="540" y="229"/>
                </a:cubicBezTo>
                <a:cubicBezTo>
                  <a:pt x="540" y="229"/>
                  <a:pt x="540" y="229"/>
                  <a:pt x="540" y="229"/>
                </a:cubicBezTo>
                <a:cubicBezTo>
                  <a:pt x="541" y="228"/>
                  <a:pt x="542" y="229"/>
                  <a:pt x="542" y="230"/>
                </a:cubicBezTo>
                <a:cubicBezTo>
                  <a:pt x="542" y="230"/>
                  <a:pt x="542" y="230"/>
                  <a:pt x="542" y="230"/>
                </a:cubicBezTo>
                <a:cubicBezTo>
                  <a:pt x="543" y="231"/>
                  <a:pt x="542" y="232"/>
                  <a:pt x="541" y="232"/>
                </a:cubicBezTo>
                <a:cubicBezTo>
                  <a:pt x="541" y="232"/>
                  <a:pt x="541" y="232"/>
                  <a:pt x="541" y="232"/>
                </a:cubicBezTo>
                <a:cubicBezTo>
                  <a:pt x="541" y="232"/>
                  <a:pt x="541" y="233"/>
                  <a:pt x="541" y="233"/>
                </a:cubicBezTo>
                <a:cubicBezTo>
                  <a:pt x="541" y="233"/>
                  <a:pt x="541" y="233"/>
                  <a:pt x="541" y="233"/>
                </a:cubicBezTo>
                <a:cubicBezTo>
                  <a:pt x="540" y="233"/>
                  <a:pt x="539" y="232"/>
                  <a:pt x="539" y="231"/>
                </a:cubicBezTo>
                <a:close/>
                <a:moveTo>
                  <a:pt x="79" y="227"/>
                </a:moveTo>
                <a:cubicBezTo>
                  <a:pt x="78" y="226"/>
                  <a:pt x="78" y="225"/>
                  <a:pt x="78" y="224"/>
                </a:cubicBezTo>
                <a:cubicBezTo>
                  <a:pt x="78" y="224"/>
                  <a:pt x="78" y="224"/>
                  <a:pt x="78" y="224"/>
                </a:cubicBezTo>
                <a:cubicBezTo>
                  <a:pt x="79" y="223"/>
                  <a:pt x="80" y="223"/>
                  <a:pt x="81" y="223"/>
                </a:cubicBezTo>
                <a:cubicBezTo>
                  <a:pt x="81" y="223"/>
                  <a:pt x="81" y="223"/>
                  <a:pt x="81" y="223"/>
                </a:cubicBezTo>
                <a:cubicBezTo>
                  <a:pt x="82" y="224"/>
                  <a:pt x="82" y="225"/>
                  <a:pt x="82" y="226"/>
                </a:cubicBezTo>
                <a:cubicBezTo>
                  <a:pt x="82" y="226"/>
                  <a:pt x="82" y="226"/>
                  <a:pt x="82" y="226"/>
                </a:cubicBezTo>
                <a:cubicBezTo>
                  <a:pt x="82" y="227"/>
                  <a:pt x="81" y="227"/>
                  <a:pt x="80" y="227"/>
                </a:cubicBezTo>
                <a:cubicBezTo>
                  <a:pt x="80" y="227"/>
                  <a:pt x="80" y="227"/>
                  <a:pt x="80" y="227"/>
                </a:cubicBezTo>
                <a:cubicBezTo>
                  <a:pt x="80" y="227"/>
                  <a:pt x="80" y="227"/>
                  <a:pt x="79" y="227"/>
                </a:cubicBezTo>
                <a:close/>
                <a:moveTo>
                  <a:pt x="534" y="221"/>
                </a:moveTo>
                <a:cubicBezTo>
                  <a:pt x="533" y="220"/>
                  <a:pt x="533" y="218"/>
                  <a:pt x="534" y="218"/>
                </a:cubicBezTo>
                <a:cubicBezTo>
                  <a:pt x="534" y="218"/>
                  <a:pt x="534" y="218"/>
                  <a:pt x="534" y="218"/>
                </a:cubicBezTo>
                <a:cubicBezTo>
                  <a:pt x="535" y="217"/>
                  <a:pt x="537" y="218"/>
                  <a:pt x="537" y="219"/>
                </a:cubicBezTo>
                <a:cubicBezTo>
                  <a:pt x="537" y="219"/>
                  <a:pt x="537" y="219"/>
                  <a:pt x="537" y="219"/>
                </a:cubicBezTo>
                <a:cubicBezTo>
                  <a:pt x="538" y="220"/>
                  <a:pt x="537" y="221"/>
                  <a:pt x="536" y="222"/>
                </a:cubicBezTo>
                <a:cubicBezTo>
                  <a:pt x="536" y="222"/>
                  <a:pt x="536" y="222"/>
                  <a:pt x="536" y="222"/>
                </a:cubicBezTo>
                <a:cubicBezTo>
                  <a:pt x="536" y="222"/>
                  <a:pt x="536" y="222"/>
                  <a:pt x="535" y="222"/>
                </a:cubicBezTo>
                <a:cubicBezTo>
                  <a:pt x="535" y="222"/>
                  <a:pt x="535" y="222"/>
                  <a:pt x="535" y="222"/>
                </a:cubicBezTo>
                <a:cubicBezTo>
                  <a:pt x="535" y="222"/>
                  <a:pt x="534" y="221"/>
                  <a:pt x="534" y="221"/>
                </a:cubicBezTo>
                <a:close/>
                <a:moveTo>
                  <a:pt x="85" y="216"/>
                </a:moveTo>
                <a:cubicBezTo>
                  <a:pt x="84" y="216"/>
                  <a:pt x="83" y="214"/>
                  <a:pt x="84" y="213"/>
                </a:cubicBezTo>
                <a:cubicBezTo>
                  <a:pt x="84" y="213"/>
                  <a:pt x="84" y="213"/>
                  <a:pt x="84" y="213"/>
                </a:cubicBezTo>
                <a:cubicBezTo>
                  <a:pt x="84" y="212"/>
                  <a:pt x="86" y="212"/>
                  <a:pt x="87" y="213"/>
                </a:cubicBezTo>
                <a:cubicBezTo>
                  <a:pt x="87" y="213"/>
                  <a:pt x="87" y="213"/>
                  <a:pt x="87" y="213"/>
                </a:cubicBezTo>
                <a:cubicBezTo>
                  <a:pt x="88" y="213"/>
                  <a:pt x="88" y="214"/>
                  <a:pt x="87" y="215"/>
                </a:cubicBezTo>
                <a:cubicBezTo>
                  <a:pt x="87" y="215"/>
                  <a:pt x="87" y="215"/>
                  <a:pt x="87" y="215"/>
                </a:cubicBezTo>
                <a:cubicBezTo>
                  <a:pt x="87" y="216"/>
                  <a:pt x="86" y="216"/>
                  <a:pt x="86" y="216"/>
                </a:cubicBezTo>
                <a:cubicBezTo>
                  <a:pt x="86" y="216"/>
                  <a:pt x="86" y="216"/>
                  <a:pt x="86" y="216"/>
                </a:cubicBezTo>
                <a:cubicBezTo>
                  <a:pt x="85" y="216"/>
                  <a:pt x="85" y="216"/>
                  <a:pt x="85" y="216"/>
                </a:cubicBezTo>
                <a:close/>
                <a:moveTo>
                  <a:pt x="528" y="210"/>
                </a:moveTo>
                <a:cubicBezTo>
                  <a:pt x="528" y="210"/>
                  <a:pt x="528" y="210"/>
                  <a:pt x="528" y="210"/>
                </a:cubicBezTo>
                <a:cubicBezTo>
                  <a:pt x="528" y="210"/>
                  <a:pt x="528" y="210"/>
                  <a:pt x="528" y="210"/>
                </a:cubicBezTo>
                <a:cubicBezTo>
                  <a:pt x="527" y="209"/>
                  <a:pt x="528" y="208"/>
                  <a:pt x="529" y="207"/>
                </a:cubicBezTo>
                <a:cubicBezTo>
                  <a:pt x="529" y="207"/>
                  <a:pt x="529" y="207"/>
                  <a:pt x="529" y="207"/>
                </a:cubicBezTo>
                <a:cubicBezTo>
                  <a:pt x="530" y="207"/>
                  <a:pt x="531" y="207"/>
                  <a:pt x="531" y="208"/>
                </a:cubicBezTo>
                <a:cubicBezTo>
                  <a:pt x="531" y="208"/>
                  <a:pt x="531" y="208"/>
                  <a:pt x="531" y="208"/>
                </a:cubicBezTo>
                <a:cubicBezTo>
                  <a:pt x="532" y="209"/>
                  <a:pt x="532" y="210"/>
                  <a:pt x="531" y="211"/>
                </a:cubicBezTo>
                <a:cubicBezTo>
                  <a:pt x="531" y="211"/>
                  <a:pt x="531" y="211"/>
                  <a:pt x="531" y="211"/>
                </a:cubicBezTo>
                <a:cubicBezTo>
                  <a:pt x="530" y="211"/>
                  <a:pt x="530" y="211"/>
                  <a:pt x="530" y="211"/>
                </a:cubicBezTo>
                <a:cubicBezTo>
                  <a:pt x="530" y="211"/>
                  <a:pt x="530" y="211"/>
                  <a:pt x="530" y="211"/>
                </a:cubicBezTo>
                <a:cubicBezTo>
                  <a:pt x="529" y="211"/>
                  <a:pt x="528" y="211"/>
                  <a:pt x="528" y="210"/>
                </a:cubicBezTo>
                <a:close/>
                <a:moveTo>
                  <a:pt x="91" y="206"/>
                </a:moveTo>
                <a:cubicBezTo>
                  <a:pt x="90" y="205"/>
                  <a:pt x="89" y="204"/>
                  <a:pt x="90" y="203"/>
                </a:cubicBezTo>
                <a:cubicBezTo>
                  <a:pt x="90" y="203"/>
                  <a:pt x="90" y="203"/>
                  <a:pt x="90" y="203"/>
                </a:cubicBezTo>
                <a:cubicBezTo>
                  <a:pt x="91" y="202"/>
                  <a:pt x="92" y="202"/>
                  <a:pt x="93" y="202"/>
                </a:cubicBezTo>
                <a:cubicBezTo>
                  <a:pt x="93" y="202"/>
                  <a:pt x="93" y="202"/>
                  <a:pt x="93" y="202"/>
                </a:cubicBezTo>
                <a:cubicBezTo>
                  <a:pt x="94" y="203"/>
                  <a:pt x="94" y="204"/>
                  <a:pt x="93" y="205"/>
                </a:cubicBezTo>
                <a:cubicBezTo>
                  <a:pt x="93" y="205"/>
                  <a:pt x="93" y="205"/>
                  <a:pt x="93" y="205"/>
                </a:cubicBezTo>
                <a:cubicBezTo>
                  <a:pt x="93" y="206"/>
                  <a:pt x="92" y="206"/>
                  <a:pt x="92" y="206"/>
                </a:cubicBezTo>
                <a:cubicBezTo>
                  <a:pt x="92" y="206"/>
                  <a:pt x="92" y="206"/>
                  <a:pt x="92" y="206"/>
                </a:cubicBezTo>
                <a:cubicBezTo>
                  <a:pt x="91" y="206"/>
                  <a:pt x="91" y="206"/>
                  <a:pt x="91" y="206"/>
                </a:cubicBezTo>
                <a:close/>
                <a:moveTo>
                  <a:pt x="522" y="200"/>
                </a:moveTo>
                <a:cubicBezTo>
                  <a:pt x="521" y="199"/>
                  <a:pt x="521" y="198"/>
                  <a:pt x="522" y="197"/>
                </a:cubicBezTo>
                <a:cubicBezTo>
                  <a:pt x="522" y="197"/>
                  <a:pt x="522" y="197"/>
                  <a:pt x="522" y="197"/>
                </a:cubicBezTo>
                <a:cubicBezTo>
                  <a:pt x="523" y="197"/>
                  <a:pt x="524" y="197"/>
                  <a:pt x="525" y="198"/>
                </a:cubicBezTo>
                <a:cubicBezTo>
                  <a:pt x="525" y="198"/>
                  <a:pt x="525" y="198"/>
                  <a:pt x="525" y="198"/>
                </a:cubicBezTo>
                <a:cubicBezTo>
                  <a:pt x="526" y="199"/>
                  <a:pt x="525" y="200"/>
                  <a:pt x="524" y="201"/>
                </a:cubicBezTo>
                <a:cubicBezTo>
                  <a:pt x="524" y="201"/>
                  <a:pt x="524" y="201"/>
                  <a:pt x="524" y="201"/>
                </a:cubicBezTo>
                <a:cubicBezTo>
                  <a:pt x="524" y="201"/>
                  <a:pt x="524" y="201"/>
                  <a:pt x="523" y="201"/>
                </a:cubicBezTo>
                <a:cubicBezTo>
                  <a:pt x="523" y="201"/>
                  <a:pt x="523" y="201"/>
                  <a:pt x="523" y="201"/>
                </a:cubicBezTo>
                <a:cubicBezTo>
                  <a:pt x="523" y="201"/>
                  <a:pt x="522" y="201"/>
                  <a:pt x="522" y="200"/>
                </a:cubicBezTo>
                <a:close/>
                <a:moveTo>
                  <a:pt x="97" y="195"/>
                </a:moveTo>
                <a:cubicBezTo>
                  <a:pt x="96" y="195"/>
                  <a:pt x="96" y="194"/>
                  <a:pt x="97" y="193"/>
                </a:cubicBezTo>
                <a:cubicBezTo>
                  <a:pt x="97" y="193"/>
                  <a:pt x="97" y="193"/>
                  <a:pt x="97" y="193"/>
                </a:cubicBezTo>
                <a:cubicBezTo>
                  <a:pt x="97" y="192"/>
                  <a:pt x="98" y="192"/>
                  <a:pt x="99" y="192"/>
                </a:cubicBezTo>
                <a:cubicBezTo>
                  <a:pt x="99" y="192"/>
                  <a:pt x="99" y="192"/>
                  <a:pt x="99" y="192"/>
                </a:cubicBezTo>
                <a:cubicBezTo>
                  <a:pt x="100" y="193"/>
                  <a:pt x="100" y="194"/>
                  <a:pt x="100" y="195"/>
                </a:cubicBezTo>
                <a:cubicBezTo>
                  <a:pt x="100" y="195"/>
                  <a:pt x="100" y="195"/>
                  <a:pt x="100" y="195"/>
                </a:cubicBezTo>
                <a:cubicBezTo>
                  <a:pt x="99" y="195"/>
                  <a:pt x="99" y="196"/>
                  <a:pt x="98" y="196"/>
                </a:cubicBezTo>
                <a:cubicBezTo>
                  <a:pt x="98" y="196"/>
                  <a:pt x="98" y="196"/>
                  <a:pt x="98" y="196"/>
                </a:cubicBezTo>
                <a:cubicBezTo>
                  <a:pt x="98" y="196"/>
                  <a:pt x="97" y="196"/>
                  <a:pt x="97" y="195"/>
                </a:cubicBezTo>
                <a:close/>
                <a:moveTo>
                  <a:pt x="515" y="190"/>
                </a:moveTo>
                <a:cubicBezTo>
                  <a:pt x="515" y="190"/>
                  <a:pt x="515" y="190"/>
                  <a:pt x="515" y="190"/>
                </a:cubicBezTo>
                <a:cubicBezTo>
                  <a:pt x="515" y="190"/>
                  <a:pt x="515" y="190"/>
                  <a:pt x="515" y="190"/>
                </a:cubicBezTo>
                <a:cubicBezTo>
                  <a:pt x="514" y="189"/>
                  <a:pt x="515" y="188"/>
                  <a:pt x="516" y="187"/>
                </a:cubicBezTo>
                <a:cubicBezTo>
                  <a:pt x="516" y="187"/>
                  <a:pt x="516" y="187"/>
                  <a:pt x="516" y="187"/>
                </a:cubicBezTo>
                <a:cubicBezTo>
                  <a:pt x="516" y="187"/>
                  <a:pt x="518" y="187"/>
                  <a:pt x="518" y="188"/>
                </a:cubicBezTo>
                <a:cubicBezTo>
                  <a:pt x="518" y="188"/>
                  <a:pt x="518" y="188"/>
                  <a:pt x="518" y="188"/>
                </a:cubicBezTo>
                <a:cubicBezTo>
                  <a:pt x="519" y="189"/>
                  <a:pt x="519" y="190"/>
                  <a:pt x="518" y="191"/>
                </a:cubicBezTo>
                <a:cubicBezTo>
                  <a:pt x="518" y="191"/>
                  <a:pt x="518" y="191"/>
                  <a:pt x="518" y="191"/>
                </a:cubicBezTo>
                <a:cubicBezTo>
                  <a:pt x="517" y="191"/>
                  <a:pt x="517" y="191"/>
                  <a:pt x="517" y="191"/>
                </a:cubicBezTo>
                <a:cubicBezTo>
                  <a:pt x="517" y="191"/>
                  <a:pt x="517" y="191"/>
                  <a:pt x="517" y="191"/>
                </a:cubicBezTo>
                <a:cubicBezTo>
                  <a:pt x="516" y="191"/>
                  <a:pt x="515" y="191"/>
                  <a:pt x="515" y="190"/>
                </a:cubicBezTo>
                <a:close/>
                <a:moveTo>
                  <a:pt x="104" y="186"/>
                </a:moveTo>
                <a:cubicBezTo>
                  <a:pt x="103" y="185"/>
                  <a:pt x="103" y="184"/>
                  <a:pt x="103" y="183"/>
                </a:cubicBezTo>
                <a:cubicBezTo>
                  <a:pt x="103" y="183"/>
                  <a:pt x="103" y="183"/>
                  <a:pt x="103" y="183"/>
                </a:cubicBezTo>
                <a:cubicBezTo>
                  <a:pt x="104" y="182"/>
                  <a:pt x="105" y="182"/>
                  <a:pt x="106" y="182"/>
                </a:cubicBezTo>
                <a:cubicBezTo>
                  <a:pt x="106" y="182"/>
                  <a:pt x="106" y="182"/>
                  <a:pt x="106" y="182"/>
                </a:cubicBezTo>
                <a:cubicBezTo>
                  <a:pt x="107" y="183"/>
                  <a:pt x="107" y="184"/>
                  <a:pt x="107" y="185"/>
                </a:cubicBezTo>
                <a:cubicBezTo>
                  <a:pt x="107" y="185"/>
                  <a:pt x="107" y="185"/>
                  <a:pt x="107" y="185"/>
                </a:cubicBezTo>
                <a:cubicBezTo>
                  <a:pt x="106" y="186"/>
                  <a:pt x="106" y="186"/>
                  <a:pt x="105" y="186"/>
                </a:cubicBezTo>
                <a:cubicBezTo>
                  <a:pt x="105" y="186"/>
                  <a:pt x="105" y="186"/>
                  <a:pt x="105" y="186"/>
                </a:cubicBezTo>
                <a:cubicBezTo>
                  <a:pt x="105" y="186"/>
                  <a:pt x="104" y="186"/>
                  <a:pt x="104" y="186"/>
                </a:cubicBezTo>
                <a:close/>
                <a:moveTo>
                  <a:pt x="508" y="181"/>
                </a:moveTo>
                <a:cubicBezTo>
                  <a:pt x="507" y="180"/>
                  <a:pt x="507" y="178"/>
                  <a:pt x="508" y="178"/>
                </a:cubicBezTo>
                <a:cubicBezTo>
                  <a:pt x="508" y="178"/>
                  <a:pt x="508" y="178"/>
                  <a:pt x="508" y="178"/>
                </a:cubicBezTo>
                <a:cubicBezTo>
                  <a:pt x="509" y="177"/>
                  <a:pt x="510" y="177"/>
                  <a:pt x="511" y="178"/>
                </a:cubicBezTo>
                <a:cubicBezTo>
                  <a:pt x="511" y="178"/>
                  <a:pt x="511" y="178"/>
                  <a:pt x="511" y="178"/>
                </a:cubicBezTo>
                <a:cubicBezTo>
                  <a:pt x="512" y="179"/>
                  <a:pt x="512" y="180"/>
                  <a:pt x="511" y="181"/>
                </a:cubicBezTo>
                <a:cubicBezTo>
                  <a:pt x="511" y="181"/>
                  <a:pt x="511" y="181"/>
                  <a:pt x="511" y="181"/>
                </a:cubicBezTo>
                <a:cubicBezTo>
                  <a:pt x="510" y="181"/>
                  <a:pt x="510" y="181"/>
                  <a:pt x="510" y="181"/>
                </a:cubicBezTo>
                <a:cubicBezTo>
                  <a:pt x="510" y="181"/>
                  <a:pt x="510" y="181"/>
                  <a:pt x="510" y="181"/>
                </a:cubicBezTo>
                <a:cubicBezTo>
                  <a:pt x="509" y="181"/>
                  <a:pt x="508" y="181"/>
                  <a:pt x="508" y="181"/>
                </a:cubicBezTo>
                <a:close/>
                <a:moveTo>
                  <a:pt x="111" y="176"/>
                </a:moveTo>
                <a:cubicBezTo>
                  <a:pt x="110" y="175"/>
                  <a:pt x="110" y="174"/>
                  <a:pt x="111" y="173"/>
                </a:cubicBezTo>
                <a:cubicBezTo>
                  <a:pt x="111" y="173"/>
                  <a:pt x="111" y="173"/>
                  <a:pt x="111" y="173"/>
                </a:cubicBezTo>
                <a:cubicBezTo>
                  <a:pt x="112" y="172"/>
                  <a:pt x="113" y="172"/>
                  <a:pt x="114" y="173"/>
                </a:cubicBezTo>
                <a:cubicBezTo>
                  <a:pt x="114" y="173"/>
                  <a:pt x="114" y="173"/>
                  <a:pt x="114" y="173"/>
                </a:cubicBezTo>
                <a:cubicBezTo>
                  <a:pt x="115" y="174"/>
                  <a:pt x="115" y="175"/>
                  <a:pt x="114" y="176"/>
                </a:cubicBezTo>
                <a:cubicBezTo>
                  <a:pt x="114" y="176"/>
                  <a:pt x="114" y="176"/>
                  <a:pt x="114" y="176"/>
                </a:cubicBezTo>
                <a:cubicBezTo>
                  <a:pt x="114" y="176"/>
                  <a:pt x="113" y="177"/>
                  <a:pt x="112" y="177"/>
                </a:cubicBezTo>
                <a:cubicBezTo>
                  <a:pt x="112" y="177"/>
                  <a:pt x="112" y="177"/>
                  <a:pt x="112" y="177"/>
                </a:cubicBezTo>
                <a:cubicBezTo>
                  <a:pt x="112" y="177"/>
                  <a:pt x="112" y="176"/>
                  <a:pt x="111" y="176"/>
                </a:cubicBezTo>
                <a:close/>
                <a:moveTo>
                  <a:pt x="500" y="171"/>
                </a:moveTo>
                <a:cubicBezTo>
                  <a:pt x="500" y="171"/>
                  <a:pt x="500" y="169"/>
                  <a:pt x="501" y="169"/>
                </a:cubicBezTo>
                <a:cubicBezTo>
                  <a:pt x="501" y="169"/>
                  <a:pt x="501" y="169"/>
                  <a:pt x="501" y="169"/>
                </a:cubicBezTo>
                <a:cubicBezTo>
                  <a:pt x="501" y="168"/>
                  <a:pt x="503" y="168"/>
                  <a:pt x="503" y="169"/>
                </a:cubicBezTo>
                <a:cubicBezTo>
                  <a:pt x="503" y="169"/>
                  <a:pt x="503" y="169"/>
                  <a:pt x="503" y="169"/>
                </a:cubicBezTo>
                <a:cubicBezTo>
                  <a:pt x="504" y="170"/>
                  <a:pt x="504" y="171"/>
                  <a:pt x="503" y="172"/>
                </a:cubicBezTo>
                <a:cubicBezTo>
                  <a:pt x="503" y="172"/>
                  <a:pt x="503" y="172"/>
                  <a:pt x="503" y="172"/>
                </a:cubicBezTo>
                <a:cubicBezTo>
                  <a:pt x="503" y="172"/>
                  <a:pt x="502" y="172"/>
                  <a:pt x="502" y="172"/>
                </a:cubicBezTo>
                <a:cubicBezTo>
                  <a:pt x="502" y="172"/>
                  <a:pt x="502" y="172"/>
                  <a:pt x="502" y="172"/>
                </a:cubicBezTo>
                <a:cubicBezTo>
                  <a:pt x="501" y="172"/>
                  <a:pt x="501" y="172"/>
                  <a:pt x="500" y="171"/>
                </a:cubicBezTo>
                <a:close/>
                <a:moveTo>
                  <a:pt x="119" y="167"/>
                </a:moveTo>
                <a:cubicBezTo>
                  <a:pt x="118" y="166"/>
                  <a:pt x="118" y="165"/>
                  <a:pt x="119" y="164"/>
                </a:cubicBezTo>
                <a:cubicBezTo>
                  <a:pt x="119" y="164"/>
                  <a:pt x="119" y="164"/>
                  <a:pt x="119" y="164"/>
                </a:cubicBezTo>
                <a:cubicBezTo>
                  <a:pt x="120" y="163"/>
                  <a:pt x="121" y="163"/>
                  <a:pt x="122" y="164"/>
                </a:cubicBezTo>
                <a:cubicBezTo>
                  <a:pt x="122" y="164"/>
                  <a:pt x="122" y="164"/>
                  <a:pt x="122" y="164"/>
                </a:cubicBezTo>
                <a:cubicBezTo>
                  <a:pt x="122" y="165"/>
                  <a:pt x="123" y="166"/>
                  <a:pt x="122" y="167"/>
                </a:cubicBezTo>
                <a:cubicBezTo>
                  <a:pt x="122" y="167"/>
                  <a:pt x="122" y="167"/>
                  <a:pt x="122" y="167"/>
                </a:cubicBezTo>
                <a:cubicBezTo>
                  <a:pt x="121" y="167"/>
                  <a:pt x="121" y="167"/>
                  <a:pt x="120" y="167"/>
                </a:cubicBezTo>
                <a:cubicBezTo>
                  <a:pt x="120" y="167"/>
                  <a:pt x="120" y="167"/>
                  <a:pt x="120" y="167"/>
                </a:cubicBezTo>
                <a:cubicBezTo>
                  <a:pt x="120" y="167"/>
                  <a:pt x="119" y="167"/>
                  <a:pt x="119" y="167"/>
                </a:cubicBezTo>
                <a:close/>
                <a:moveTo>
                  <a:pt x="492" y="163"/>
                </a:moveTo>
                <a:cubicBezTo>
                  <a:pt x="492" y="162"/>
                  <a:pt x="492" y="160"/>
                  <a:pt x="493" y="160"/>
                </a:cubicBezTo>
                <a:cubicBezTo>
                  <a:pt x="493" y="160"/>
                  <a:pt x="493" y="160"/>
                  <a:pt x="493" y="160"/>
                </a:cubicBezTo>
                <a:cubicBezTo>
                  <a:pt x="493" y="159"/>
                  <a:pt x="495" y="159"/>
                  <a:pt x="495" y="160"/>
                </a:cubicBezTo>
                <a:cubicBezTo>
                  <a:pt x="495" y="160"/>
                  <a:pt x="495" y="160"/>
                  <a:pt x="495" y="160"/>
                </a:cubicBezTo>
                <a:cubicBezTo>
                  <a:pt x="496" y="161"/>
                  <a:pt x="496" y="162"/>
                  <a:pt x="495" y="163"/>
                </a:cubicBezTo>
                <a:cubicBezTo>
                  <a:pt x="495" y="163"/>
                  <a:pt x="495" y="163"/>
                  <a:pt x="495" y="163"/>
                </a:cubicBezTo>
                <a:cubicBezTo>
                  <a:pt x="495" y="163"/>
                  <a:pt x="494" y="163"/>
                  <a:pt x="494" y="163"/>
                </a:cubicBezTo>
                <a:cubicBezTo>
                  <a:pt x="494" y="163"/>
                  <a:pt x="494" y="163"/>
                  <a:pt x="494" y="163"/>
                </a:cubicBezTo>
                <a:cubicBezTo>
                  <a:pt x="493" y="163"/>
                  <a:pt x="493" y="163"/>
                  <a:pt x="492" y="163"/>
                </a:cubicBezTo>
                <a:close/>
                <a:moveTo>
                  <a:pt x="127" y="158"/>
                </a:moveTo>
                <a:cubicBezTo>
                  <a:pt x="126" y="157"/>
                  <a:pt x="126" y="156"/>
                  <a:pt x="127" y="155"/>
                </a:cubicBezTo>
                <a:cubicBezTo>
                  <a:pt x="127" y="155"/>
                  <a:pt x="127" y="155"/>
                  <a:pt x="127" y="155"/>
                </a:cubicBezTo>
                <a:cubicBezTo>
                  <a:pt x="128" y="154"/>
                  <a:pt x="129" y="154"/>
                  <a:pt x="130" y="155"/>
                </a:cubicBezTo>
                <a:cubicBezTo>
                  <a:pt x="130" y="155"/>
                  <a:pt x="130" y="155"/>
                  <a:pt x="130" y="155"/>
                </a:cubicBezTo>
                <a:cubicBezTo>
                  <a:pt x="131" y="156"/>
                  <a:pt x="131" y="157"/>
                  <a:pt x="130" y="158"/>
                </a:cubicBezTo>
                <a:cubicBezTo>
                  <a:pt x="130" y="158"/>
                  <a:pt x="130" y="158"/>
                  <a:pt x="130" y="158"/>
                </a:cubicBezTo>
                <a:cubicBezTo>
                  <a:pt x="130" y="158"/>
                  <a:pt x="129" y="159"/>
                  <a:pt x="129" y="159"/>
                </a:cubicBezTo>
                <a:cubicBezTo>
                  <a:pt x="129" y="159"/>
                  <a:pt x="129" y="159"/>
                  <a:pt x="129" y="159"/>
                </a:cubicBezTo>
                <a:cubicBezTo>
                  <a:pt x="128" y="159"/>
                  <a:pt x="127" y="158"/>
                  <a:pt x="127" y="158"/>
                </a:cubicBezTo>
                <a:close/>
                <a:moveTo>
                  <a:pt x="130" y="158"/>
                </a:moveTo>
                <a:cubicBezTo>
                  <a:pt x="130" y="158"/>
                  <a:pt x="130" y="158"/>
                  <a:pt x="130" y="158"/>
                </a:cubicBezTo>
                <a:cubicBezTo>
                  <a:pt x="130" y="158"/>
                  <a:pt x="130" y="158"/>
                  <a:pt x="130" y="158"/>
                </a:cubicBezTo>
                <a:cubicBezTo>
                  <a:pt x="130" y="158"/>
                  <a:pt x="130" y="158"/>
                  <a:pt x="130" y="158"/>
                </a:cubicBezTo>
                <a:cubicBezTo>
                  <a:pt x="130" y="158"/>
                  <a:pt x="130" y="158"/>
                  <a:pt x="130" y="158"/>
                </a:cubicBezTo>
                <a:close/>
                <a:moveTo>
                  <a:pt x="484" y="154"/>
                </a:moveTo>
                <a:cubicBezTo>
                  <a:pt x="484" y="154"/>
                  <a:pt x="484" y="154"/>
                  <a:pt x="484" y="154"/>
                </a:cubicBezTo>
                <a:cubicBezTo>
                  <a:pt x="484" y="154"/>
                  <a:pt x="484" y="154"/>
                  <a:pt x="484" y="154"/>
                </a:cubicBezTo>
                <a:cubicBezTo>
                  <a:pt x="483" y="153"/>
                  <a:pt x="483" y="152"/>
                  <a:pt x="484" y="151"/>
                </a:cubicBezTo>
                <a:cubicBezTo>
                  <a:pt x="484" y="151"/>
                  <a:pt x="484" y="151"/>
                  <a:pt x="484" y="151"/>
                </a:cubicBezTo>
                <a:cubicBezTo>
                  <a:pt x="485" y="150"/>
                  <a:pt x="486" y="150"/>
                  <a:pt x="487" y="151"/>
                </a:cubicBezTo>
                <a:cubicBezTo>
                  <a:pt x="487" y="151"/>
                  <a:pt x="487" y="151"/>
                  <a:pt x="487" y="151"/>
                </a:cubicBezTo>
                <a:cubicBezTo>
                  <a:pt x="488" y="152"/>
                  <a:pt x="488" y="153"/>
                  <a:pt x="487" y="154"/>
                </a:cubicBezTo>
                <a:cubicBezTo>
                  <a:pt x="487" y="154"/>
                  <a:pt x="487" y="154"/>
                  <a:pt x="487" y="154"/>
                </a:cubicBezTo>
                <a:cubicBezTo>
                  <a:pt x="487" y="154"/>
                  <a:pt x="486" y="155"/>
                  <a:pt x="486" y="155"/>
                </a:cubicBezTo>
                <a:cubicBezTo>
                  <a:pt x="486" y="155"/>
                  <a:pt x="486" y="155"/>
                  <a:pt x="486" y="155"/>
                </a:cubicBezTo>
                <a:cubicBezTo>
                  <a:pt x="485" y="155"/>
                  <a:pt x="485" y="154"/>
                  <a:pt x="484" y="154"/>
                </a:cubicBezTo>
                <a:close/>
                <a:moveTo>
                  <a:pt x="136" y="150"/>
                </a:moveTo>
                <a:cubicBezTo>
                  <a:pt x="135" y="149"/>
                  <a:pt x="135" y="148"/>
                  <a:pt x="136" y="147"/>
                </a:cubicBezTo>
                <a:cubicBezTo>
                  <a:pt x="136" y="147"/>
                  <a:pt x="136" y="147"/>
                  <a:pt x="136" y="147"/>
                </a:cubicBezTo>
                <a:cubicBezTo>
                  <a:pt x="137" y="146"/>
                  <a:pt x="138" y="146"/>
                  <a:pt x="139" y="147"/>
                </a:cubicBezTo>
                <a:cubicBezTo>
                  <a:pt x="139" y="147"/>
                  <a:pt x="139" y="147"/>
                  <a:pt x="139" y="147"/>
                </a:cubicBezTo>
                <a:cubicBezTo>
                  <a:pt x="139" y="148"/>
                  <a:pt x="139" y="149"/>
                  <a:pt x="138" y="150"/>
                </a:cubicBezTo>
                <a:cubicBezTo>
                  <a:pt x="138" y="150"/>
                  <a:pt x="138" y="150"/>
                  <a:pt x="138" y="150"/>
                </a:cubicBezTo>
                <a:cubicBezTo>
                  <a:pt x="138" y="150"/>
                  <a:pt x="138" y="150"/>
                  <a:pt x="139" y="150"/>
                </a:cubicBezTo>
                <a:cubicBezTo>
                  <a:pt x="139" y="150"/>
                  <a:pt x="139" y="150"/>
                  <a:pt x="139" y="150"/>
                </a:cubicBezTo>
                <a:cubicBezTo>
                  <a:pt x="138" y="150"/>
                  <a:pt x="138" y="150"/>
                  <a:pt x="137" y="150"/>
                </a:cubicBezTo>
                <a:cubicBezTo>
                  <a:pt x="137" y="150"/>
                  <a:pt x="137" y="150"/>
                  <a:pt x="137" y="150"/>
                </a:cubicBezTo>
                <a:cubicBezTo>
                  <a:pt x="137" y="150"/>
                  <a:pt x="136" y="150"/>
                  <a:pt x="136" y="150"/>
                </a:cubicBezTo>
                <a:close/>
                <a:moveTo>
                  <a:pt x="475" y="146"/>
                </a:moveTo>
                <a:cubicBezTo>
                  <a:pt x="475" y="145"/>
                  <a:pt x="474" y="144"/>
                  <a:pt x="475" y="143"/>
                </a:cubicBezTo>
                <a:cubicBezTo>
                  <a:pt x="475" y="143"/>
                  <a:pt x="475" y="143"/>
                  <a:pt x="475" y="143"/>
                </a:cubicBezTo>
                <a:cubicBezTo>
                  <a:pt x="476" y="142"/>
                  <a:pt x="477" y="142"/>
                  <a:pt x="478" y="143"/>
                </a:cubicBezTo>
                <a:cubicBezTo>
                  <a:pt x="478" y="143"/>
                  <a:pt x="478" y="143"/>
                  <a:pt x="478" y="143"/>
                </a:cubicBezTo>
                <a:cubicBezTo>
                  <a:pt x="479" y="144"/>
                  <a:pt x="479" y="145"/>
                  <a:pt x="478" y="146"/>
                </a:cubicBezTo>
                <a:cubicBezTo>
                  <a:pt x="478" y="146"/>
                  <a:pt x="478" y="146"/>
                  <a:pt x="478" y="146"/>
                </a:cubicBezTo>
                <a:cubicBezTo>
                  <a:pt x="478" y="146"/>
                  <a:pt x="477" y="146"/>
                  <a:pt x="477" y="146"/>
                </a:cubicBezTo>
                <a:cubicBezTo>
                  <a:pt x="477" y="146"/>
                  <a:pt x="477" y="146"/>
                  <a:pt x="477" y="146"/>
                </a:cubicBezTo>
                <a:cubicBezTo>
                  <a:pt x="476" y="146"/>
                  <a:pt x="476" y="146"/>
                  <a:pt x="475" y="146"/>
                </a:cubicBezTo>
                <a:close/>
                <a:moveTo>
                  <a:pt x="145" y="142"/>
                </a:moveTo>
                <a:cubicBezTo>
                  <a:pt x="144" y="141"/>
                  <a:pt x="144" y="140"/>
                  <a:pt x="145" y="139"/>
                </a:cubicBezTo>
                <a:cubicBezTo>
                  <a:pt x="145" y="139"/>
                  <a:pt x="145" y="139"/>
                  <a:pt x="145" y="139"/>
                </a:cubicBezTo>
                <a:cubicBezTo>
                  <a:pt x="146" y="138"/>
                  <a:pt x="147" y="138"/>
                  <a:pt x="148" y="139"/>
                </a:cubicBezTo>
                <a:cubicBezTo>
                  <a:pt x="148" y="139"/>
                  <a:pt x="148" y="139"/>
                  <a:pt x="148" y="139"/>
                </a:cubicBezTo>
                <a:cubicBezTo>
                  <a:pt x="148" y="140"/>
                  <a:pt x="148" y="141"/>
                  <a:pt x="147" y="142"/>
                </a:cubicBezTo>
                <a:cubicBezTo>
                  <a:pt x="147" y="142"/>
                  <a:pt x="147" y="142"/>
                  <a:pt x="147" y="142"/>
                </a:cubicBezTo>
                <a:cubicBezTo>
                  <a:pt x="147" y="142"/>
                  <a:pt x="147" y="142"/>
                  <a:pt x="147" y="142"/>
                </a:cubicBezTo>
                <a:cubicBezTo>
                  <a:pt x="147" y="142"/>
                  <a:pt x="147" y="142"/>
                  <a:pt x="147" y="142"/>
                </a:cubicBezTo>
                <a:cubicBezTo>
                  <a:pt x="147" y="142"/>
                  <a:pt x="147" y="142"/>
                  <a:pt x="146" y="142"/>
                </a:cubicBezTo>
                <a:cubicBezTo>
                  <a:pt x="146" y="142"/>
                  <a:pt x="146" y="142"/>
                  <a:pt x="146" y="142"/>
                </a:cubicBezTo>
                <a:cubicBezTo>
                  <a:pt x="146" y="142"/>
                  <a:pt x="145" y="142"/>
                  <a:pt x="145" y="142"/>
                </a:cubicBezTo>
                <a:close/>
                <a:moveTo>
                  <a:pt x="466" y="138"/>
                </a:moveTo>
                <a:cubicBezTo>
                  <a:pt x="466" y="138"/>
                  <a:pt x="466" y="138"/>
                  <a:pt x="466" y="138"/>
                </a:cubicBezTo>
                <a:cubicBezTo>
                  <a:pt x="466" y="138"/>
                  <a:pt x="466" y="138"/>
                  <a:pt x="466" y="138"/>
                </a:cubicBezTo>
                <a:cubicBezTo>
                  <a:pt x="465" y="138"/>
                  <a:pt x="465" y="136"/>
                  <a:pt x="466" y="136"/>
                </a:cubicBezTo>
                <a:cubicBezTo>
                  <a:pt x="466" y="136"/>
                  <a:pt x="466" y="136"/>
                  <a:pt x="466" y="136"/>
                </a:cubicBezTo>
                <a:cubicBezTo>
                  <a:pt x="467" y="135"/>
                  <a:pt x="468" y="135"/>
                  <a:pt x="469" y="135"/>
                </a:cubicBezTo>
                <a:cubicBezTo>
                  <a:pt x="469" y="135"/>
                  <a:pt x="469" y="135"/>
                  <a:pt x="469" y="135"/>
                </a:cubicBezTo>
                <a:cubicBezTo>
                  <a:pt x="470" y="136"/>
                  <a:pt x="470" y="137"/>
                  <a:pt x="469" y="138"/>
                </a:cubicBezTo>
                <a:cubicBezTo>
                  <a:pt x="469" y="138"/>
                  <a:pt x="469" y="138"/>
                  <a:pt x="469" y="138"/>
                </a:cubicBezTo>
                <a:cubicBezTo>
                  <a:pt x="469" y="139"/>
                  <a:pt x="468" y="139"/>
                  <a:pt x="468" y="139"/>
                </a:cubicBezTo>
                <a:cubicBezTo>
                  <a:pt x="468" y="139"/>
                  <a:pt x="468" y="139"/>
                  <a:pt x="468" y="139"/>
                </a:cubicBezTo>
                <a:cubicBezTo>
                  <a:pt x="467" y="139"/>
                  <a:pt x="467" y="139"/>
                  <a:pt x="466" y="138"/>
                </a:cubicBezTo>
                <a:close/>
                <a:moveTo>
                  <a:pt x="154" y="134"/>
                </a:moveTo>
                <a:cubicBezTo>
                  <a:pt x="153" y="133"/>
                  <a:pt x="153" y="132"/>
                  <a:pt x="154" y="131"/>
                </a:cubicBezTo>
                <a:cubicBezTo>
                  <a:pt x="154" y="131"/>
                  <a:pt x="154" y="131"/>
                  <a:pt x="154" y="131"/>
                </a:cubicBezTo>
                <a:cubicBezTo>
                  <a:pt x="155" y="131"/>
                  <a:pt x="156" y="131"/>
                  <a:pt x="157" y="132"/>
                </a:cubicBezTo>
                <a:cubicBezTo>
                  <a:pt x="157" y="132"/>
                  <a:pt x="157" y="132"/>
                  <a:pt x="157" y="132"/>
                </a:cubicBezTo>
                <a:cubicBezTo>
                  <a:pt x="158" y="133"/>
                  <a:pt x="158" y="134"/>
                  <a:pt x="157" y="134"/>
                </a:cubicBezTo>
                <a:cubicBezTo>
                  <a:pt x="157" y="134"/>
                  <a:pt x="157" y="134"/>
                  <a:pt x="157" y="134"/>
                </a:cubicBezTo>
                <a:cubicBezTo>
                  <a:pt x="157" y="134"/>
                  <a:pt x="157" y="134"/>
                  <a:pt x="157" y="135"/>
                </a:cubicBezTo>
                <a:cubicBezTo>
                  <a:pt x="157" y="135"/>
                  <a:pt x="157" y="135"/>
                  <a:pt x="157" y="135"/>
                </a:cubicBezTo>
                <a:cubicBezTo>
                  <a:pt x="156" y="135"/>
                  <a:pt x="156" y="135"/>
                  <a:pt x="156" y="135"/>
                </a:cubicBezTo>
                <a:cubicBezTo>
                  <a:pt x="156" y="135"/>
                  <a:pt x="156" y="135"/>
                  <a:pt x="156" y="135"/>
                </a:cubicBezTo>
                <a:cubicBezTo>
                  <a:pt x="155" y="135"/>
                  <a:pt x="154" y="135"/>
                  <a:pt x="154" y="134"/>
                </a:cubicBezTo>
                <a:close/>
                <a:moveTo>
                  <a:pt x="457" y="131"/>
                </a:moveTo>
                <a:cubicBezTo>
                  <a:pt x="456" y="130"/>
                  <a:pt x="456" y="129"/>
                  <a:pt x="456" y="128"/>
                </a:cubicBezTo>
                <a:cubicBezTo>
                  <a:pt x="456" y="128"/>
                  <a:pt x="456" y="128"/>
                  <a:pt x="456" y="128"/>
                </a:cubicBezTo>
                <a:cubicBezTo>
                  <a:pt x="457" y="127"/>
                  <a:pt x="458" y="127"/>
                  <a:pt x="459" y="128"/>
                </a:cubicBezTo>
                <a:cubicBezTo>
                  <a:pt x="459" y="128"/>
                  <a:pt x="459" y="128"/>
                  <a:pt x="459" y="128"/>
                </a:cubicBezTo>
                <a:cubicBezTo>
                  <a:pt x="460" y="129"/>
                  <a:pt x="460" y="130"/>
                  <a:pt x="460" y="131"/>
                </a:cubicBezTo>
                <a:cubicBezTo>
                  <a:pt x="460" y="131"/>
                  <a:pt x="460" y="131"/>
                  <a:pt x="460" y="131"/>
                </a:cubicBezTo>
                <a:cubicBezTo>
                  <a:pt x="459" y="131"/>
                  <a:pt x="459" y="132"/>
                  <a:pt x="458" y="132"/>
                </a:cubicBezTo>
                <a:cubicBezTo>
                  <a:pt x="458" y="132"/>
                  <a:pt x="458" y="132"/>
                  <a:pt x="458" y="132"/>
                </a:cubicBezTo>
                <a:cubicBezTo>
                  <a:pt x="458" y="132"/>
                  <a:pt x="457" y="131"/>
                  <a:pt x="457" y="131"/>
                </a:cubicBezTo>
                <a:close/>
                <a:moveTo>
                  <a:pt x="164" y="127"/>
                </a:moveTo>
                <a:cubicBezTo>
                  <a:pt x="163" y="126"/>
                  <a:pt x="163" y="125"/>
                  <a:pt x="164" y="124"/>
                </a:cubicBezTo>
                <a:cubicBezTo>
                  <a:pt x="164" y="124"/>
                  <a:pt x="164" y="124"/>
                  <a:pt x="164" y="124"/>
                </a:cubicBezTo>
                <a:cubicBezTo>
                  <a:pt x="165" y="124"/>
                  <a:pt x="166" y="124"/>
                  <a:pt x="167" y="125"/>
                </a:cubicBezTo>
                <a:cubicBezTo>
                  <a:pt x="167" y="125"/>
                  <a:pt x="167" y="125"/>
                  <a:pt x="167" y="125"/>
                </a:cubicBezTo>
                <a:cubicBezTo>
                  <a:pt x="168" y="126"/>
                  <a:pt x="167" y="127"/>
                  <a:pt x="166" y="128"/>
                </a:cubicBezTo>
                <a:cubicBezTo>
                  <a:pt x="166" y="128"/>
                  <a:pt x="166" y="128"/>
                  <a:pt x="166" y="128"/>
                </a:cubicBezTo>
                <a:cubicBezTo>
                  <a:pt x="166" y="128"/>
                  <a:pt x="166" y="128"/>
                  <a:pt x="165" y="128"/>
                </a:cubicBezTo>
                <a:cubicBezTo>
                  <a:pt x="165" y="128"/>
                  <a:pt x="165" y="128"/>
                  <a:pt x="165" y="128"/>
                </a:cubicBezTo>
                <a:cubicBezTo>
                  <a:pt x="165" y="128"/>
                  <a:pt x="164" y="128"/>
                  <a:pt x="164" y="127"/>
                </a:cubicBezTo>
                <a:close/>
                <a:moveTo>
                  <a:pt x="447" y="124"/>
                </a:moveTo>
                <a:cubicBezTo>
                  <a:pt x="446" y="124"/>
                  <a:pt x="446" y="123"/>
                  <a:pt x="446" y="122"/>
                </a:cubicBezTo>
                <a:cubicBezTo>
                  <a:pt x="446" y="122"/>
                  <a:pt x="446" y="122"/>
                  <a:pt x="446" y="122"/>
                </a:cubicBezTo>
                <a:cubicBezTo>
                  <a:pt x="447" y="121"/>
                  <a:pt x="448" y="120"/>
                  <a:pt x="449" y="121"/>
                </a:cubicBezTo>
                <a:cubicBezTo>
                  <a:pt x="449" y="121"/>
                  <a:pt x="449" y="121"/>
                  <a:pt x="449" y="121"/>
                </a:cubicBezTo>
                <a:cubicBezTo>
                  <a:pt x="450" y="122"/>
                  <a:pt x="450" y="123"/>
                  <a:pt x="450" y="124"/>
                </a:cubicBezTo>
                <a:cubicBezTo>
                  <a:pt x="450" y="124"/>
                  <a:pt x="450" y="124"/>
                  <a:pt x="450" y="124"/>
                </a:cubicBezTo>
                <a:cubicBezTo>
                  <a:pt x="449" y="124"/>
                  <a:pt x="449" y="125"/>
                  <a:pt x="448" y="125"/>
                </a:cubicBezTo>
                <a:cubicBezTo>
                  <a:pt x="448" y="125"/>
                  <a:pt x="448" y="125"/>
                  <a:pt x="448" y="125"/>
                </a:cubicBezTo>
                <a:cubicBezTo>
                  <a:pt x="448" y="125"/>
                  <a:pt x="447" y="125"/>
                  <a:pt x="447" y="124"/>
                </a:cubicBezTo>
                <a:close/>
                <a:moveTo>
                  <a:pt x="174" y="120"/>
                </a:moveTo>
                <a:cubicBezTo>
                  <a:pt x="173" y="119"/>
                  <a:pt x="173" y="118"/>
                  <a:pt x="174" y="118"/>
                </a:cubicBezTo>
                <a:cubicBezTo>
                  <a:pt x="174" y="118"/>
                  <a:pt x="174" y="118"/>
                  <a:pt x="174" y="118"/>
                </a:cubicBezTo>
                <a:cubicBezTo>
                  <a:pt x="175" y="117"/>
                  <a:pt x="176" y="117"/>
                  <a:pt x="177" y="118"/>
                </a:cubicBezTo>
                <a:cubicBezTo>
                  <a:pt x="177" y="118"/>
                  <a:pt x="177" y="118"/>
                  <a:pt x="177" y="118"/>
                </a:cubicBezTo>
                <a:cubicBezTo>
                  <a:pt x="178" y="119"/>
                  <a:pt x="177" y="120"/>
                  <a:pt x="176" y="121"/>
                </a:cubicBezTo>
                <a:cubicBezTo>
                  <a:pt x="176" y="121"/>
                  <a:pt x="176" y="121"/>
                  <a:pt x="176" y="121"/>
                </a:cubicBezTo>
                <a:cubicBezTo>
                  <a:pt x="176" y="121"/>
                  <a:pt x="176" y="121"/>
                  <a:pt x="175" y="121"/>
                </a:cubicBezTo>
                <a:cubicBezTo>
                  <a:pt x="175" y="121"/>
                  <a:pt x="175" y="121"/>
                  <a:pt x="175" y="121"/>
                </a:cubicBezTo>
                <a:cubicBezTo>
                  <a:pt x="175" y="121"/>
                  <a:pt x="174" y="121"/>
                  <a:pt x="174" y="120"/>
                </a:cubicBezTo>
                <a:close/>
                <a:moveTo>
                  <a:pt x="437" y="118"/>
                </a:moveTo>
                <a:cubicBezTo>
                  <a:pt x="436" y="118"/>
                  <a:pt x="436" y="116"/>
                  <a:pt x="436" y="115"/>
                </a:cubicBezTo>
                <a:cubicBezTo>
                  <a:pt x="436" y="115"/>
                  <a:pt x="436" y="115"/>
                  <a:pt x="436" y="115"/>
                </a:cubicBezTo>
                <a:cubicBezTo>
                  <a:pt x="437" y="114"/>
                  <a:pt x="438" y="114"/>
                  <a:pt x="439" y="115"/>
                </a:cubicBezTo>
                <a:cubicBezTo>
                  <a:pt x="439" y="115"/>
                  <a:pt x="439" y="115"/>
                  <a:pt x="439" y="115"/>
                </a:cubicBezTo>
                <a:cubicBezTo>
                  <a:pt x="440" y="115"/>
                  <a:pt x="440" y="116"/>
                  <a:pt x="440" y="117"/>
                </a:cubicBezTo>
                <a:cubicBezTo>
                  <a:pt x="440" y="117"/>
                  <a:pt x="440" y="117"/>
                  <a:pt x="440" y="117"/>
                </a:cubicBezTo>
                <a:cubicBezTo>
                  <a:pt x="439" y="118"/>
                  <a:pt x="439" y="118"/>
                  <a:pt x="438" y="118"/>
                </a:cubicBezTo>
                <a:cubicBezTo>
                  <a:pt x="438" y="118"/>
                  <a:pt x="438" y="118"/>
                  <a:pt x="438" y="118"/>
                </a:cubicBezTo>
                <a:cubicBezTo>
                  <a:pt x="438" y="118"/>
                  <a:pt x="437" y="118"/>
                  <a:pt x="437" y="118"/>
                </a:cubicBezTo>
                <a:close/>
                <a:moveTo>
                  <a:pt x="184" y="114"/>
                </a:moveTo>
                <a:cubicBezTo>
                  <a:pt x="183" y="113"/>
                  <a:pt x="184" y="112"/>
                  <a:pt x="185" y="111"/>
                </a:cubicBezTo>
                <a:cubicBezTo>
                  <a:pt x="185" y="111"/>
                  <a:pt x="185" y="111"/>
                  <a:pt x="185" y="111"/>
                </a:cubicBezTo>
                <a:cubicBezTo>
                  <a:pt x="186" y="111"/>
                  <a:pt x="187" y="111"/>
                  <a:pt x="187" y="112"/>
                </a:cubicBezTo>
                <a:cubicBezTo>
                  <a:pt x="187" y="112"/>
                  <a:pt x="187" y="112"/>
                  <a:pt x="187" y="112"/>
                </a:cubicBezTo>
                <a:cubicBezTo>
                  <a:pt x="188" y="113"/>
                  <a:pt x="188" y="114"/>
                  <a:pt x="187" y="115"/>
                </a:cubicBezTo>
                <a:cubicBezTo>
                  <a:pt x="187" y="115"/>
                  <a:pt x="187" y="115"/>
                  <a:pt x="187" y="115"/>
                </a:cubicBezTo>
                <a:cubicBezTo>
                  <a:pt x="186" y="115"/>
                  <a:pt x="186" y="115"/>
                  <a:pt x="186" y="115"/>
                </a:cubicBezTo>
                <a:cubicBezTo>
                  <a:pt x="186" y="115"/>
                  <a:pt x="186" y="115"/>
                  <a:pt x="186" y="115"/>
                </a:cubicBezTo>
                <a:cubicBezTo>
                  <a:pt x="185" y="115"/>
                  <a:pt x="184" y="115"/>
                  <a:pt x="184" y="114"/>
                </a:cubicBezTo>
                <a:close/>
                <a:moveTo>
                  <a:pt x="427" y="112"/>
                </a:moveTo>
                <a:cubicBezTo>
                  <a:pt x="427" y="112"/>
                  <a:pt x="427" y="112"/>
                  <a:pt x="427" y="112"/>
                </a:cubicBezTo>
                <a:cubicBezTo>
                  <a:pt x="427" y="112"/>
                  <a:pt x="427" y="112"/>
                  <a:pt x="427" y="112"/>
                </a:cubicBezTo>
                <a:cubicBezTo>
                  <a:pt x="426" y="112"/>
                  <a:pt x="425" y="111"/>
                  <a:pt x="426" y="110"/>
                </a:cubicBezTo>
                <a:cubicBezTo>
                  <a:pt x="426" y="110"/>
                  <a:pt x="426" y="110"/>
                  <a:pt x="426" y="110"/>
                </a:cubicBezTo>
                <a:cubicBezTo>
                  <a:pt x="426" y="109"/>
                  <a:pt x="427" y="108"/>
                  <a:pt x="428" y="109"/>
                </a:cubicBezTo>
                <a:cubicBezTo>
                  <a:pt x="428" y="109"/>
                  <a:pt x="428" y="109"/>
                  <a:pt x="428" y="109"/>
                </a:cubicBezTo>
                <a:cubicBezTo>
                  <a:pt x="429" y="109"/>
                  <a:pt x="430" y="110"/>
                  <a:pt x="429" y="111"/>
                </a:cubicBezTo>
                <a:cubicBezTo>
                  <a:pt x="429" y="111"/>
                  <a:pt x="429" y="111"/>
                  <a:pt x="429" y="111"/>
                </a:cubicBezTo>
                <a:cubicBezTo>
                  <a:pt x="429" y="112"/>
                  <a:pt x="428" y="113"/>
                  <a:pt x="428" y="113"/>
                </a:cubicBezTo>
                <a:cubicBezTo>
                  <a:pt x="428" y="113"/>
                  <a:pt x="428" y="113"/>
                  <a:pt x="428" y="113"/>
                </a:cubicBezTo>
                <a:cubicBezTo>
                  <a:pt x="427" y="113"/>
                  <a:pt x="427" y="112"/>
                  <a:pt x="427" y="112"/>
                </a:cubicBezTo>
                <a:close/>
                <a:moveTo>
                  <a:pt x="195" y="108"/>
                </a:moveTo>
                <a:cubicBezTo>
                  <a:pt x="194" y="108"/>
                  <a:pt x="194" y="106"/>
                  <a:pt x="195" y="106"/>
                </a:cubicBezTo>
                <a:cubicBezTo>
                  <a:pt x="195" y="106"/>
                  <a:pt x="195" y="106"/>
                  <a:pt x="195" y="106"/>
                </a:cubicBezTo>
                <a:cubicBezTo>
                  <a:pt x="196" y="105"/>
                  <a:pt x="198" y="106"/>
                  <a:pt x="198" y="107"/>
                </a:cubicBezTo>
                <a:cubicBezTo>
                  <a:pt x="198" y="107"/>
                  <a:pt x="198" y="107"/>
                  <a:pt x="198" y="107"/>
                </a:cubicBezTo>
                <a:cubicBezTo>
                  <a:pt x="199" y="108"/>
                  <a:pt x="198" y="109"/>
                  <a:pt x="197" y="109"/>
                </a:cubicBezTo>
                <a:cubicBezTo>
                  <a:pt x="197" y="109"/>
                  <a:pt x="197" y="109"/>
                  <a:pt x="197" y="109"/>
                </a:cubicBezTo>
                <a:cubicBezTo>
                  <a:pt x="197" y="110"/>
                  <a:pt x="197" y="110"/>
                  <a:pt x="196" y="110"/>
                </a:cubicBezTo>
                <a:cubicBezTo>
                  <a:pt x="196" y="110"/>
                  <a:pt x="196" y="110"/>
                  <a:pt x="196" y="110"/>
                </a:cubicBezTo>
                <a:cubicBezTo>
                  <a:pt x="196" y="110"/>
                  <a:pt x="195" y="109"/>
                  <a:pt x="195" y="108"/>
                </a:cubicBezTo>
                <a:close/>
                <a:moveTo>
                  <a:pt x="416" y="107"/>
                </a:moveTo>
                <a:cubicBezTo>
                  <a:pt x="415" y="107"/>
                  <a:pt x="415" y="105"/>
                  <a:pt x="415" y="104"/>
                </a:cubicBezTo>
                <a:cubicBezTo>
                  <a:pt x="415" y="104"/>
                  <a:pt x="415" y="104"/>
                  <a:pt x="415" y="104"/>
                </a:cubicBezTo>
                <a:cubicBezTo>
                  <a:pt x="415" y="103"/>
                  <a:pt x="417" y="103"/>
                  <a:pt x="418" y="103"/>
                </a:cubicBezTo>
                <a:cubicBezTo>
                  <a:pt x="418" y="103"/>
                  <a:pt x="418" y="103"/>
                  <a:pt x="418" y="103"/>
                </a:cubicBezTo>
                <a:cubicBezTo>
                  <a:pt x="419" y="104"/>
                  <a:pt x="419" y="105"/>
                  <a:pt x="419" y="106"/>
                </a:cubicBezTo>
                <a:cubicBezTo>
                  <a:pt x="419" y="106"/>
                  <a:pt x="419" y="106"/>
                  <a:pt x="419" y="106"/>
                </a:cubicBezTo>
                <a:cubicBezTo>
                  <a:pt x="418" y="107"/>
                  <a:pt x="418" y="107"/>
                  <a:pt x="417" y="107"/>
                </a:cubicBezTo>
                <a:cubicBezTo>
                  <a:pt x="417" y="107"/>
                  <a:pt x="417" y="107"/>
                  <a:pt x="417" y="107"/>
                </a:cubicBezTo>
                <a:cubicBezTo>
                  <a:pt x="416" y="107"/>
                  <a:pt x="416" y="107"/>
                  <a:pt x="416" y="107"/>
                </a:cubicBezTo>
                <a:close/>
                <a:moveTo>
                  <a:pt x="205" y="103"/>
                </a:moveTo>
                <a:cubicBezTo>
                  <a:pt x="205" y="102"/>
                  <a:pt x="205" y="101"/>
                  <a:pt x="206" y="101"/>
                </a:cubicBezTo>
                <a:cubicBezTo>
                  <a:pt x="206" y="101"/>
                  <a:pt x="206" y="101"/>
                  <a:pt x="206" y="101"/>
                </a:cubicBezTo>
                <a:cubicBezTo>
                  <a:pt x="207" y="100"/>
                  <a:pt x="209" y="101"/>
                  <a:pt x="209" y="102"/>
                </a:cubicBezTo>
                <a:cubicBezTo>
                  <a:pt x="209" y="102"/>
                  <a:pt x="209" y="102"/>
                  <a:pt x="209" y="102"/>
                </a:cubicBezTo>
                <a:cubicBezTo>
                  <a:pt x="209" y="103"/>
                  <a:pt x="209" y="104"/>
                  <a:pt x="208" y="104"/>
                </a:cubicBezTo>
                <a:cubicBezTo>
                  <a:pt x="208" y="104"/>
                  <a:pt x="208" y="104"/>
                  <a:pt x="208" y="104"/>
                </a:cubicBezTo>
                <a:cubicBezTo>
                  <a:pt x="208" y="104"/>
                  <a:pt x="207" y="105"/>
                  <a:pt x="207" y="105"/>
                </a:cubicBezTo>
                <a:cubicBezTo>
                  <a:pt x="207" y="105"/>
                  <a:pt x="207" y="105"/>
                  <a:pt x="207" y="105"/>
                </a:cubicBezTo>
                <a:cubicBezTo>
                  <a:pt x="206" y="105"/>
                  <a:pt x="206" y="104"/>
                  <a:pt x="205" y="103"/>
                </a:cubicBezTo>
                <a:close/>
                <a:moveTo>
                  <a:pt x="405" y="102"/>
                </a:moveTo>
                <a:cubicBezTo>
                  <a:pt x="404" y="102"/>
                  <a:pt x="404" y="101"/>
                  <a:pt x="404" y="100"/>
                </a:cubicBezTo>
                <a:cubicBezTo>
                  <a:pt x="404" y="100"/>
                  <a:pt x="404" y="100"/>
                  <a:pt x="404" y="100"/>
                </a:cubicBezTo>
                <a:cubicBezTo>
                  <a:pt x="404" y="99"/>
                  <a:pt x="406" y="98"/>
                  <a:pt x="407" y="99"/>
                </a:cubicBezTo>
                <a:cubicBezTo>
                  <a:pt x="407" y="99"/>
                  <a:pt x="407" y="99"/>
                  <a:pt x="407" y="99"/>
                </a:cubicBezTo>
                <a:cubicBezTo>
                  <a:pt x="408" y="99"/>
                  <a:pt x="408" y="100"/>
                  <a:pt x="408" y="101"/>
                </a:cubicBezTo>
                <a:cubicBezTo>
                  <a:pt x="408" y="101"/>
                  <a:pt x="408" y="101"/>
                  <a:pt x="408" y="101"/>
                </a:cubicBezTo>
                <a:cubicBezTo>
                  <a:pt x="407" y="102"/>
                  <a:pt x="407" y="102"/>
                  <a:pt x="406" y="102"/>
                </a:cubicBezTo>
                <a:cubicBezTo>
                  <a:pt x="406" y="102"/>
                  <a:pt x="406" y="102"/>
                  <a:pt x="406" y="102"/>
                </a:cubicBezTo>
                <a:cubicBezTo>
                  <a:pt x="406" y="102"/>
                  <a:pt x="405" y="102"/>
                  <a:pt x="405" y="102"/>
                </a:cubicBezTo>
                <a:close/>
                <a:moveTo>
                  <a:pt x="216" y="99"/>
                </a:moveTo>
                <a:cubicBezTo>
                  <a:pt x="216" y="98"/>
                  <a:pt x="217" y="97"/>
                  <a:pt x="218" y="96"/>
                </a:cubicBezTo>
                <a:cubicBezTo>
                  <a:pt x="218" y="96"/>
                  <a:pt x="218" y="96"/>
                  <a:pt x="218" y="96"/>
                </a:cubicBezTo>
                <a:cubicBezTo>
                  <a:pt x="219" y="96"/>
                  <a:pt x="220" y="96"/>
                  <a:pt x="220" y="97"/>
                </a:cubicBezTo>
                <a:cubicBezTo>
                  <a:pt x="220" y="97"/>
                  <a:pt x="220" y="97"/>
                  <a:pt x="220" y="97"/>
                </a:cubicBezTo>
                <a:cubicBezTo>
                  <a:pt x="221" y="98"/>
                  <a:pt x="220" y="99"/>
                  <a:pt x="219" y="100"/>
                </a:cubicBezTo>
                <a:cubicBezTo>
                  <a:pt x="219" y="100"/>
                  <a:pt x="219" y="100"/>
                  <a:pt x="219" y="100"/>
                </a:cubicBezTo>
                <a:cubicBezTo>
                  <a:pt x="219" y="100"/>
                  <a:pt x="219" y="100"/>
                  <a:pt x="219" y="100"/>
                </a:cubicBezTo>
                <a:cubicBezTo>
                  <a:pt x="219" y="100"/>
                  <a:pt x="219" y="100"/>
                  <a:pt x="219" y="100"/>
                </a:cubicBezTo>
                <a:cubicBezTo>
                  <a:pt x="219" y="100"/>
                  <a:pt x="219" y="100"/>
                  <a:pt x="218" y="100"/>
                </a:cubicBezTo>
                <a:cubicBezTo>
                  <a:pt x="218" y="100"/>
                  <a:pt x="218" y="100"/>
                  <a:pt x="218" y="100"/>
                </a:cubicBezTo>
                <a:cubicBezTo>
                  <a:pt x="218" y="100"/>
                  <a:pt x="217" y="100"/>
                  <a:pt x="216" y="99"/>
                </a:cubicBezTo>
                <a:close/>
                <a:moveTo>
                  <a:pt x="394" y="98"/>
                </a:moveTo>
                <a:cubicBezTo>
                  <a:pt x="394" y="98"/>
                  <a:pt x="394" y="98"/>
                  <a:pt x="394" y="98"/>
                </a:cubicBezTo>
                <a:cubicBezTo>
                  <a:pt x="394" y="98"/>
                  <a:pt x="394" y="98"/>
                  <a:pt x="394" y="98"/>
                </a:cubicBezTo>
                <a:cubicBezTo>
                  <a:pt x="393" y="98"/>
                  <a:pt x="392" y="96"/>
                  <a:pt x="393" y="95"/>
                </a:cubicBezTo>
                <a:cubicBezTo>
                  <a:pt x="393" y="95"/>
                  <a:pt x="393" y="95"/>
                  <a:pt x="393" y="95"/>
                </a:cubicBezTo>
                <a:cubicBezTo>
                  <a:pt x="393" y="94"/>
                  <a:pt x="394" y="94"/>
                  <a:pt x="395" y="94"/>
                </a:cubicBezTo>
                <a:cubicBezTo>
                  <a:pt x="395" y="94"/>
                  <a:pt x="395" y="94"/>
                  <a:pt x="395" y="94"/>
                </a:cubicBezTo>
                <a:cubicBezTo>
                  <a:pt x="396" y="95"/>
                  <a:pt x="397" y="96"/>
                  <a:pt x="396" y="97"/>
                </a:cubicBezTo>
                <a:cubicBezTo>
                  <a:pt x="396" y="97"/>
                  <a:pt x="396" y="97"/>
                  <a:pt x="396" y="97"/>
                </a:cubicBezTo>
                <a:cubicBezTo>
                  <a:pt x="396" y="98"/>
                  <a:pt x="395" y="98"/>
                  <a:pt x="395" y="98"/>
                </a:cubicBezTo>
                <a:cubicBezTo>
                  <a:pt x="395" y="98"/>
                  <a:pt x="395" y="98"/>
                  <a:pt x="395" y="98"/>
                </a:cubicBezTo>
                <a:cubicBezTo>
                  <a:pt x="394" y="98"/>
                  <a:pt x="394" y="98"/>
                  <a:pt x="394" y="98"/>
                </a:cubicBezTo>
                <a:close/>
                <a:moveTo>
                  <a:pt x="228" y="95"/>
                </a:moveTo>
                <a:cubicBezTo>
                  <a:pt x="227" y="94"/>
                  <a:pt x="228" y="92"/>
                  <a:pt x="229" y="92"/>
                </a:cubicBezTo>
                <a:cubicBezTo>
                  <a:pt x="229" y="92"/>
                  <a:pt x="229" y="92"/>
                  <a:pt x="229" y="92"/>
                </a:cubicBezTo>
                <a:cubicBezTo>
                  <a:pt x="230" y="92"/>
                  <a:pt x="231" y="92"/>
                  <a:pt x="232" y="93"/>
                </a:cubicBezTo>
                <a:cubicBezTo>
                  <a:pt x="232" y="93"/>
                  <a:pt x="232" y="93"/>
                  <a:pt x="232" y="93"/>
                </a:cubicBezTo>
                <a:cubicBezTo>
                  <a:pt x="232" y="94"/>
                  <a:pt x="231"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29" y="96"/>
                  <a:pt x="228" y="95"/>
                  <a:pt x="228" y="95"/>
                </a:cubicBezTo>
                <a:close/>
                <a:moveTo>
                  <a:pt x="383" y="94"/>
                </a:moveTo>
                <a:cubicBezTo>
                  <a:pt x="382" y="94"/>
                  <a:pt x="381" y="93"/>
                  <a:pt x="381" y="92"/>
                </a:cubicBezTo>
                <a:cubicBezTo>
                  <a:pt x="381" y="92"/>
                  <a:pt x="381" y="92"/>
                  <a:pt x="381" y="92"/>
                </a:cubicBezTo>
                <a:cubicBezTo>
                  <a:pt x="382" y="91"/>
                  <a:pt x="383" y="90"/>
                  <a:pt x="384" y="90"/>
                </a:cubicBezTo>
                <a:cubicBezTo>
                  <a:pt x="384" y="90"/>
                  <a:pt x="384" y="90"/>
                  <a:pt x="384" y="90"/>
                </a:cubicBezTo>
                <a:cubicBezTo>
                  <a:pt x="385" y="91"/>
                  <a:pt x="385" y="92"/>
                  <a:pt x="385" y="93"/>
                </a:cubicBezTo>
                <a:cubicBezTo>
                  <a:pt x="385" y="93"/>
                  <a:pt x="385" y="93"/>
                  <a:pt x="385" y="93"/>
                </a:cubicBezTo>
                <a:cubicBezTo>
                  <a:pt x="385" y="94"/>
                  <a:pt x="384" y="94"/>
                  <a:pt x="383" y="94"/>
                </a:cubicBezTo>
                <a:cubicBezTo>
                  <a:pt x="383" y="94"/>
                  <a:pt x="383" y="94"/>
                  <a:pt x="383" y="94"/>
                </a:cubicBezTo>
                <a:cubicBezTo>
                  <a:pt x="383" y="94"/>
                  <a:pt x="383" y="94"/>
                  <a:pt x="383" y="94"/>
                </a:cubicBezTo>
                <a:close/>
                <a:moveTo>
                  <a:pt x="239" y="91"/>
                </a:moveTo>
                <a:cubicBezTo>
                  <a:pt x="239" y="90"/>
                  <a:pt x="240" y="89"/>
                  <a:pt x="241" y="89"/>
                </a:cubicBezTo>
                <a:cubicBezTo>
                  <a:pt x="241" y="89"/>
                  <a:pt x="241" y="89"/>
                  <a:pt x="241" y="89"/>
                </a:cubicBezTo>
                <a:cubicBezTo>
                  <a:pt x="242" y="88"/>
                  <a:pt x="243" y="89"/>
                  <a:pt x="243" y="90"/>
                </a:cubicBezTo>
                <a:cubicBezTo>
                  <a:pt x="243" y="90"/>
                  <a:pt x="243" y="90"/>
                  <a:pt x="243" y="90"/>
                </a:cubicBezTo>
                <a:cubicBezTo>
                  <a:pt x="243" y="91"/>
                  <a:pt x="243" y="92"/>
                  <a:pt x="242" y="93"/>
                </a:cubicBezTo>
                <a:cubicBezTo>
                  <a:pt x="242" y="93"/>
                  <a:pt x="242" y="93"/>
                  <a:pt x="242" y="93"/>
                </a:cubicBezTo>
                <a:cubicBezTo>
                  <a:pt x="241" y="93"/>
                  <a:pt x="241" y="93"/>
                  <a:pt x="241" y="93"/>
                </a:cubicBezTo>
                <a:cubicBezTo>
                  <a:pt x="241" y="93"/>
                  <a:pt x="241" y="93"/>
                  <a:pt x="241" y="93"/>
                </a:cubicBezTo>
                <a:cubicBezTo>
                  <a:pt x="240" y="93"/>
                  <a:pt x="239" y="92"/>
                  <a:pt x="239" y="91"/>
                </a:cubicBezTo>
                <a:close/>
                <a:moveTo>
                  <a:pt x="371" y="91"/>
                </a:moveTo>
                <a:cubicBezTo>
                  <a:pt x="370" y="91"/>
                  <a:pt x="369" y="90"/>
                  <a:pt x="370" y="89"/>
                </a:cubicBezTo>
                <a:cubicBezTo>
                  <a:pt x="370" y="89"/>
                  <a:pt x="370" y="89"/>
                  <a:pt x="370" y="89"/>
                </a:cubicBezTo>
                <a:cubicBezTo>
                  <a:pt x="370" y="88"/>
                  <a:pt x="371" y="87"/>
                  <a:pt x="372" y="87"/>
                </a:cubicBezTo>
                <a:cubicBezTo>
                  <a:pt x="372" y="87"/>
                  <a:pt x="372" y="87"/>
                  <a:pt x="372" y="87"/>
                </a:cubicBezTo>
                <a:cubicBezTo>
                  <a:pt x="373" y="87"/>
                  <a:pt x="374" y="89"/>
                  <a:pt x="374" y="90"/>
                </a:cubicBezTo>
                <a:cubicBezTo>
                  <a:pt x="374" y="90"/>
                  <a:pt x="374" y="90"/>
                  <a:pt x="374" y="90"/>
                </a:cubicBezTo>
                <a:cubicBezTo>
                  <a:pt x="373" y="91"/>
                  <a:pt x="373" y="91"/>
                  <a:pt x="372" y="91"/>
                </a:cubicBezTo>
                <a:cubicBezTo>
                  <a:pt x="372" y="91"/>
                  <a:pt x="372" y="91"/>
                  <a:pt x="372" y="91"/>
                </a:cubicBezTo>
                <a:cubicBezTo>
                  <a:pt x="371" y="91"/>
                  <a:pt x="371" y="91"/>
                  <a:pt x="371" y="91"/>
                </a:cubicBezTo>
                <a:close/>
                <a:moveTo>
                  <a:pt x="251" y="88"/>
                </a:moveTo>
                <a:cubicBezTo>
                  <a:pt x="251" y="87"/>
                  <a:pt x="251" y="86"/>
                  <a:pt x="252" y="86"/>
                </a:cubicBezTo>
                <a:cubicBezTo>
                  <a:pt x="252" y="86"/>
                  <a:pt x="252" y="86"/>
                  <a:pt x="252" y="86"/>
                </a:cubicBezTo>
                <a:cubicBezTo>
                  <a:pt x="253" y="85"/>
                  <a:pt x="254" y="86"/>
                  <a:pt x="255" y="87"/>
                </a:cubicBezTo>
                <a:cubicBezTo>
                  <a:pt x="255" y="87"/>
                  <a:pt x="255" y="87"/>
                  <a:pt x="255" y="87"/>
                </a:cubicBezTo>
                <a:cubicBezTo>
                  <a:pt x="255" y="88"/>
                  <a:pt x="254" y="89"/>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2" y="90"/>
                  <a:pt x="251" y="89"/>
                  <a:pt x="251" y="88"/>
                </a:cubicBezTo>
                <a:close/>
                <a:moveTo>
                  <a:pt x="360" y="88"/>
                </a:moveTo>
                <a:cubicBezTo>
                  <a:pt x="358" y="88"/>
                  <a:pt x="358" y="87"/>
                  <a:pt x="358" y="86"/>
                </a:cubicBezTo>
                <a:cubicBezTo>
                  <a:pt x="358" y="86"/>
                  <a:pt x="358" y="86"/>
                  <a:pt x="358" y="86"/>
                </a:cubicBezTo>
                <a:cubicBezTo>
                  <a:pt x="358" y="85"/>
                  <a:pt x="359" y="84"/>
                  <a:pt x="360" y="85"/>
                </a:cubicBezTo>
                <a:cubicBezTo>
                  <a:pt x="360" y="85"/>
                  <a:pt x="360" y="85"/>
                  <a:pt x="360" y="85"/>
                </a:cubicBezTo>
                <a:cubicBezTo>
                  <a:pt x="361" y="85"/>
                  <a:pt x="362" y="86"/>
                  <a:pt x="362" y="87"/>
                </a:cubicBezTo>
                <a:cubicBezTo>
                  <a:pt x="362" y="87"/>
                  <a:pt x="362" y="87"/>
                  <a:pt x="362" y="87"/>
                </a:cubicBezTo>
                <a:cubicBezTo>
                  <a:pt x="362" y="88"/>
                  <a:pt x="361" y="89"/>
                  <a:pt x="360" y="89"/>
                </a:cubicBezTo>
                <a:cubicBezTo>
                  <a:pt x="360" y="89"/>
                  <a:pt x="360" y="89"/>
                  <a:pt x="360" y="89"/>
                </a:cubicBezTo>
                <a:cubicBezTo>
                  <a:pt x="360" y="89"/>
                  <a:pt x="360" y="89"/>
                  <a:pt x="360" y="88"/>
                </a:cubicBezTo>
                <a:close/>
                <a:moveTo>
                  <a:pt x="263" y="86"/>
                </a:moveTo>
                <a:cubicBezTo>
                  <a:pt x="262" y="85"/>
                  <a:pt x="263" y="84"/>
                  <a:pt x="264" y="83"/>
                </a:cubicBezTo>
                <a:cubicBezTo>
                  <a:pt x="264" y="83"/>
                  <a:pt x="264" y="83"/>
                  <a:pt x="264" y="83"/>
                </a:cubicBezTo>
                <a:cubicBezTo>
                  <a:pt x="265" y="83"/>
                  <a:pt x="266" y="84"/>
                  <a:pt x="266" y="85"/>
                </a:cubicBezTo>
                <a:cubicBezTo>
                  <a:pt x="266" y="85"/>
                  <a:pt x="266" y="85"/>
                  <a:pt x="266" y="85"/>
                </a:cubicBezTo>
                <a:cubicBezTo>
                  <a:pt x="267" y="86"/>
                  <a:pt x="266"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4" y="87"/>
                  <a:pt x="263" y="87"/>
                  <a:pt x="263" y="86"/>
                </a:cubicBezTo>
                <a:close/>
                <a:moveTo>
                  <a:pt x="348" y="86"/>
                </a:moveTo>
                <a:cubicBezTo>
                  <a:pt x="347" y="86"/>
                  <a:pt x="346" y="85"/>
                  <a:pt x="346" y="84"/>
                </a:cubicBezTo>
                <a:cubicBezTo>
                  <a:pt x="346" y="84"/>
                  <a:pt x="346" y="84"/>
                  <a:pt x="346" y="84"/>
                </a:cubicBezTo>
                <a:cubicBezTo>
                  <a:pt x="346" y="83"/>
                  <a:pt x="347" y="82"/>
                  <a:pt x="348" y="82"/>
                </a:cubicBezTo>
                <a:cubicBezTo>
                  <a:pt x="348" y="82"/>
                  <a:pt x="348" y="82"/>
                  <a:pt x="348" y="82"/>
                </a:cubicBezTo>
                <a:cubicBezTo>
                  <a:pt x="350" y="83"/>
                  <a:pt x="350" y="84"/>
                  <a:pt x="350" y="85"/>
                </a:cubicBezTo>
                <a:cubicBezTo>
                  <a:pt x="350" y="85"/>
                  <a:pt x="350" y="85"/>
                  <a:pt x="350" y="85"/>
                </a:cubicBezTo>
                <a:cubicBezTo>
                  <a:pt x="350" y="86"/>
                  <a:pt x="349" y="86"/>
                  <a:pt x="348" y="86"/>
                </a:cubicBezTo>
                <a:cubicBezTo>
                  <a:pt x="348" y="86"/>
                  <a:pt x="348" y="86"/>
                  <a:pt x="348" y="86"/>
                </a:cubicBezTo>
                <a:cubicBezTo>
                  <a:pt x="348" y="86"/>
                  <a:pt x="348" y="86"/>
                  <a:pt x="348" y="86"/>
                </a:cubicBezTo>
                <a:close/>
                <a:moveTo>
                  <a:pt x="274" y="84"/>
                </a:moveTo>
                <a:cubicBezTo>
                  <a:pt x="274" y="83"/>
                  <a:pt x="275" y="82"/>
                  <a:pt x="276" y="82"/>
                </a:cubicBezTo>
                <a:cubicBezTo>
                  <a:pt x="276" y="82"/>
                  <a:pt x="276" y="82"/>
                  <a:pt x="276" y="82"/>
                </a:cubicBezTo>
                <a:cubicBezTo>
                  <a:pt x="277" y="81"/>
                  <a:pt x="278" y="82"/>
                  <a:pt x="278" y="83"/>
                </a:cubicBezTo>
                <a:cubicBezTo>
                  <a:pt x="278" y="83"/>
                  <a:pt x="278" y="83"/>
                  <a:pt x="278" y="83"/>
                </a:cubicBezTo>
                <a:cubicBezTo>
                  <a:pt x="279" y="84"/>
                  <a:pt x="278" y="85"/>
                  <a:pt x="277" y="86"/>
                </a:cubicBezTo>
                <a:cubicBezTo>
                  <a:pt x="277" y="86"/>
                  <a:pt x="277" y="86"/>
                  <a:pt x="277" y="86"/>
                </a:cubicBezTo>
                <a:cubicBezTo>
                  <a:pt x="277" y="86"/>
                  <a:pt x="276" y="86"/>
                  <a:pt x="276" y="86"/>
                </a:cubicBezTo>
                <a:cubicBezTo>
                  <a:pt x="276" y="86"/>
                  <a:pt x="276" y="86"/>
                  <a:pt x="276" y="86"/>
                </a:cubicBezTo>
                <a:cubicBezTo>
                  <a:pt x="275" y="86"/>
                  <a:pt x="275" y="85"/>
                  <a:pt x="274" y="84"/>
                </a:cubicBezTo>
                <a:close/>
                <a:moveTo>
                  <a:pt x="336" y="85"/>
                </a:moveTo>
                <a:cubicBezTo>
                  <a:pt x="336" y="85"/>
                  <a:pt x="336" y="85"/>
                  <a:pt x="336" y="85"/>
                </a:cubicBezTo>
                <a:cubicBezTo>
                  <a:pt x="336" y="85"/>
                  <a:pt x="336" y="85"/>
                  <a:pt x="336" y="85"/>
                </a:cubicBezTo>
                <a:cubicBezTo>
                  <a:pt x="335" y="85"/>
                  <a:pt x="334" y="84"/>
                  <a:pt x="334" y="83"/>
                </a:cubicBezTo>
                <a:cubicBezTo>
                  <a:pt x="334" y="83"/>
                  <a:pt x="334" y="83"/>
                  <a:pt x="334" y="83"/>
                </a:cubicBezTo>
                <a:cubicBezTo>
                  <a:pt x="334" y="82"/>
                  <a:pt x="335" y="81"/>
                  <a:pt x="336" y="81"/>
                </a:cubicBezTo>
                <a:cubicBezTo>
                  <a:pt x="336" y="81"/>
                  <a:pt x="336" y="81"/>
                  <a:pt x="336" y="81"/>
                </a:cubicBezTo>
                <a:cubicBezTo>
                  <a:pt x="338" y="81"/>
                  <a:pt x="338" y="82"/>
                  <a:pt x="338" y="83"/>
                </a:cubicBezTo>
                <a:cubicBezTo>
                  <a:pt x="338" y="83"/>
                  <a:pt x="338" y="83"/>
                  <a:pt x="338" y="83"/>
                </a:cubicBezTo>
                <a:cubicBezTo>
                  <a:pt x="338" y="84"/>
                  <a:pt x="337" y="85"/>
                  <a:pt x="336" y="85"/>
                </a:cubicBezTo>
                <a:cubicBezTo>
                  <a:pt x="336" y="85"/>
                  <a:pt x="336" y="85"/>
                  <a:pt x="336" y="85"/>
                </a:cubicBezTo>
                <a:cubicBezTo>
                  <a:pt x="336" y="85"/>
                  <a:pt x="336" y="85"/>
                  <a:pt x="336" y="85"/>
                </a:cubicBezTo>
                <a:close/>
                <a:moveTo>
                  <a:pt x="288" y="84"/>
                </a:moveTo>
                <a:cubicBezTo>
                  <a:pt x="287" y="84"/>
                  <a:pt x="286" y="84"/>
                  <a:pt x="286" y="83"/>
                </a:cubicBezTo>
                <a:cubicBezTo>
                  <a:pt x="286" y="83"/>
                  <a:pt x="286" y="83"/>
                  <a:pt x="286" y="83"/>
                </a:cubicBezTo>
                <a:cubicBezTo>
                  <a:pt x="286" y="81"/>
                  <a:pt x="287" y="80"/>
                  <a:pt x="288" y="80"/>
                </a:cubicBezTo>
                <a:cubicBezTo>
                  <a:pt x="288" y="80"/>
                  <a:pt x="288" y="80"/>
                  <a:pt x="288" y="80"/>
                </a:cubicBezTo>
                <a:cubicBezTo>
                  <a:pt x="289" y="80"/>
                  <a:pt x="290" y="81"/>
                  <a:pt x="290" y="82"/>
                </a:cubicBezTo>
                <a:cubicBezTo>
                  <a:pt x="290" y="82"/>
                  <a:pt x="290" y="82"/>
                  <a:pt x="290" y="82"/>
                </a:cubicBezTo>
                <a:cubicBezTo>
                  <a:pt x="290" y="83"/>
                  <a:pt x="290" y="84"/>
                  <a:pt x="288" y="84"/>
                </a:cubicBezTo>
                <a:cubicBezTo>
                  <a:pt x="288" y="84"/>
                  <a:pt x="288" y="84"/>
                  <a:pt x="288" y="84"/>
                </a:cubicBezTo>
                <a:cubicBezTo>
                  <a:pt x="288" y="84"/>
                  <a:pt x="288" y="84"/>
                  <a:pt x="288" y="84"/>
                </a:cubicBezTo>
                <a:close/>
                <a:moveTo>
                  <a:pt x="324" y="84"/>
                </a:moveTo>
                <a:cubicBezTo>
                  <a:pt x="324" y="84"/>
                  <a:pt x="324" y="84"/>
                  <a:pt x="324" y="84"/>
                </a:cubicBezTo>
                <a:cubicBezTo>
                  <a:pt x="324" y="84"/>
                  <a:pt x="324" y="84"/>
                  <a:pt x="324" y="84"/>
                </a:cubicBezTo>
                <a:cubicBezTo>
                  <a:pt x="323" y="84"/>
                  <a:pt x="322" y="83"/>
                  <a:pt x="322" y="82"/>
                </a:cubicBezTo>
                <a:cubicBezTo>
                  <a:pt x="322" y="82"/>
                  <a:pt x="322" y="82"/>
                  <a:pt x="322" y="82"/>
                </a:cubicBezTo>
                <a:cubicBezTo>
                  <a:pt x="322" y="81"/>
                  <a:pt x="323" y="80"/>
                  <a:pt x="324" y="80"/>
                </a:cubicBezTo>
                <a:cubicBezTo>
                  <a:pt x="324" y="80"/>
                  <a:pt x="324" y="80"/>
                  <a:pt x="324" y="80"/>
                </a:cubicBezTo>
                <a:cubicBezTo>
                  <a:pt x="325" y="80"/>
                  <a:pt x="326" y="81"/>
                  <a:pt x="326" y="82"/>
                </a:cubicBezTo>
                <a:cubicBezTo>
                  <a:pt x="326" y="82"/>
                  <a:pt x="326" y="82"/>
                  <a:pt x="326" y="82"/>
                </a:cubicBezTo>
                <a:cubicBezTo>
                  <a:pt x="326" y="83"/>
                  <a:pt x="325" y="84"/>
                  <a:pt x="324" y="84"/>
                </a:cubicBezTo>
                <a:cubicBezTo>
                  <a:pt x="324" y="84"/>
                  <a:pt x="324" y="84"/>
                  <a:pt x="324" y="84"/>
                </a:cubicBezTo>
                <a:cubicBezTo>
                  <a:pt x="324" y="84"/>
                  <a:pt x="324" y="84"/>
                  <a:pt x="324" y="84"/>
                </a:cubicBezTo>
                <a:close/>
                <a:moveTo>
                  <a:pt x="298" y="82"/>
                </a:moveTo>
                <a:cubicBezTo>
                  <a:pt x="298" y="81"/>
                  <a:pt x="299" y="80"/>
                  <a:pt x="300" y="80"/>
                </a:cubicBezTo>
                <a:cubicBezTo>
                  <a:pt x="300" y="80"/>
                  <a:pt x="300" y="80"/>
                  <a:pt x="300" y="80"/>
                </a:cubicBezTo>
                <a:cubicBezTo>
                  <a:pt x="301" y="80"/>
                  <a:pt x="302" y="81"/>
                  <a:pt x="302" y="82"/>
                </a:cubicBezTo>
                <a:cubicBezTo>
                  <a:pt x="302" y="82"/>
                  <a:pt x="302" y="82"/>
                  <a:pt x="302" y="82"/>
                </a:cubicBezTo>
                <a:cubicBezTo>
                  <a:pt x="302" y="83"/>
                  <a:pt x="301"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299" y="84"/>
                  <a:pt x="298" y="83"/>
                  <a:pt x="298" y="82"/>
                </a:cubicBezTo>
                <a:close/>
                <a:moveTo>
                  <a:pt x="312" y="84"/>
                </a:moveTo>
                <a:cubicBezTo>
                  <a:pt x="311" y="84"/>
                  <a:pt x="310" y="83"/>
                  <a:pt x="310" y="82"/>
                </a:cubicBezTo>
                <a:cubicBezTo>
                  <a:pt x="310" y="82"/>
                  <a:pt x="310" y="82"/>
                  <a:pt x="310" y="82"/>
                </a:cubicBezTo>
                <a:cubicBezTo>
                  <a:pt x="310" y="80"/>
                  <a:pt x="311" y="80"/>
                  <a:pt x="312" y="80"/>
                </a:cubicBezTo>
                <a:cubicBezTo>
                  <a:pt x="312" y="80"/>
                  <a:pt x="312" y="80"/>
                  <a:pt x="312" y="80"/>
                </a:cubicBezTo>
                <a:cubicBezTo>
                  <a:pt x="313" y="80"/>
                  <a:pt x="314" y="80"/>
                  <a:pt x="314" y="82"/>
                </a:cubicBezTo>
                <a:cubicBezTo>
                  <a:pt x="314" y="82"/>
                  <a:pt x="314" y="82"/>
                  <a:pt x="314" y="82"/>
                </a:cubicBezTo>
                <a:cubicBezTo>
                  <a:pt x="314" y="83"/>
                  <a:pt x="313" y="84"/>
                  <a:pt x="312" y="84"/>
                </a:cubicBezTo>
                <a:cubicBezTo>
                  <a:pt x="312" y="84"/>
                  <a:pt x="312" y="84"/>
                  <a:pt x="312" y="84"/>
                </a:cubicBezTo>
                <a:close/>
                <a:moveTo>
                  <a:pt x="325" y="1002"/>
                </a:moveTo>
                <a:cubicBezTo>
                  <a:pt x="324" y="1002"/>
                  <a:pt x="323" y="1000"/>
                  <a:pt x="324" y="999"/>
                </a:cubicBezTo>
                <a:cubicBezTo>
                  <a:pt x="324" y="999"/>
                  <a:pt x="324" y="999"/>
                  <a:pt x="324" y="999"/>
                </a:cubicBezTo>
                <a:cubicBezTo>
                  <a:pt x="324" y="998"/>
                  <a:pt x="325"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5" y="1002"/>
                  <a:pt x="325" y="1002"/>
                  <a:pt x="325" y="1002"/>
                </a:cubicBezTo>
                <a:close/>
                <a:moveTo>
                  <a:pt x="288" y="994"/>
                </a:moveTo>
                <a:cubicBezTo>
                  <a:pt x="287" y="993"/>
                  <a:pt x="288" y="992"/>
                  <a:pt x="289" y="992"/>
                </a:cubicBezTo>
                <a:cubicBezTo>
                  <a:pt x="289" y="992"/>
                  <a:pt x="289" y="992"/>
                  <a:pt x="289" y="992"/>
                </a:cubicBezTo>
                <a:cubicBezTo>
                  <a:pt x="290" y="991"/>
                  <a:pt x="291" y="992"/>
                  <a:pt x="291" y="993"/>
                </a:cubicBezTo>
                <a:cubicBezTo>
                  <a:pt x="291" y="993"/>
                  <a:pt x="291" y="993"/>
                  <a:pt x="291" y="993"/>
                </a:cubicBezTo>
                <a:cubicBezTo>
                  <a:pt x="292" y="994"/>
                  <a:pt x="291" y="995"/>
                  <a:pt x="290" y="995"/>
                </a:cubicBezTo>
                <a:cubicBezTo>
                  <a:pt x="290" y="995"/>
                  <a:pt x="290" y="995"/>
                  <a:pt x="290" y="995"/>
                </a:cubicBezTo>
                <a:cubicBezTo>
                  <a:pt x="290" y="995"/>
                  <a:pt x="290" y="995"/>
                  <a:pt x="290" y="995"/>
                </a:cubicBezTo>
                <a:cubicBezTo>
                  <a:pt x="290" y="995"/>
                  <a:pt x="290" y="995"/>
                  <a:pt x="290" y="995"/>
                </a:cubicBezTo>
                <a:cubicBezTo>
                  <a:pt x="289" y="995"/>
                  <a:pt x="288" y="995"/>
                  <a:pt x="288" y="994"/>
                </a:cubicBezTo>
                <a:close/>
                <a:moveTo>
                  <a:pt x="330" y="991"/>
                </a:moveTo>
                <a:cubicBezTo>
                  <a:pt x="329" y="990"/>
                  <a:pt x="328" y="989"/>
                  <a:pt x="328" y="988"/>
                </a:cubicBezTo>
                <a:cubicBezTo>
                  <a:pt x="328" y="988"/>
                  <a:pt x="328" y="988"/>
                  <a:pt x="328" y="988"/>
                </a:cubicBezTo>
                <a:cubicBezTo>
                  <a:pt x="329" y="987"/>
                  <a:pt x="330" y="987"/>
                  <a:pt x="331" y="987"/>
                </a:cubicBezTo>
                <a:cubicBezTo>
                  <a:pt x="331" y="987"/>
                  <a:pt x="331" y="987"/>
                  <a:pt x="331" y="987"/>
                </a:cubicBezTo>
                <a:cubicBezTo>
                  <a:pt x="332" y="988"/>
                  <a:pt x="333" y="989"/>
                  <a:pt x="332" y="990"/>
                </a:cubicBezTo>
                <a:cubicBezTo>
                  <a:pt x="332" y="990"/>
                  <a:pt x="332" y="990"/>
                  <a:pt x="332" y="990"/>
                </a:cubicBezTo>
                <a:cubicBezTo>
                  <a:pt x="332" y="991"/>
                  <a:pt x="331" y="991"/>
                  <a:pt x="330" y="991"/>
                </a:cubicBezTo>
                <a:cubicBezTo>
                  <a:pt x="330" y="991"/>
                  <a:pt x="330" y="991"/>
                  <a:pt x="330" y="991"/>
                </a:cubicBezTo>
                <a:cubicBezTo>
                  <a:pt x="330" y="991"/>
                  <a:pt x="330" y="991"/>
                  <a:pt x="330" y="991"/>
                </a:cubicBezTo>
                <a:close/>
                <a:moveTo>
                  <a:pt x="283" y="983"/>
                </a:moveTo>
                <a:cubicBezTo>
                  <a:pt x="283" y="982"/>
                  <a:pt x="283" y="981"/>
                  <a:pt x="284" y="980"/>
                </a:cubicBezTo>
                <a:cubicBezTo>
                  <a:pt x="284" y="980"/>
                  <a:pt x="284" y="980"/>
                  <a:pt x="284" y="980"/>
                </a:cubicBezTo>
                <a:cubicBezTo>
                  <a:pt x="285" y="980"/>
                  <a:pt x="286" y="981"/>
                  <a:pt x="287" y="982"/>
                </a:cubicBezTo>
                <a:cubicBezTo>
                  <a:pt x="287" y="982"/>
                  <a:pt x="287" y="982"/>
                  <a:pt x="287" y="982"/>
                </a:cubicBezTo>
                <a:cubicBezTo>
                  <a:pt x="287" y="983"/>
                  <a:pt x="287" y="984"/>
                  <a:pt x="286" y="984"/>
                </a:cubicBezTo>
                <a:cubicBezTo>
                  <a:pt x="286" y="984"/>
                  <a:pt x="286" y="984"/>
                  <a:pt x="286" y="984"/>
                </a:cubicBezTo>
                <a:cubicBezTo>
                  <a:pt x="286" y="984"/>
                  <a:pt x="285" y="984"/>
                  <a:pt x="285" y="984"/>
                </a:cubicBezTo>
                <a:cubicBezTo>
                  <a:pt x="285" y="984"/>
                  <a:pt x="285" y="984"/>
                  <a:pt x="285" y="984"/>
                </a:cubicBezTo>
                <a:cubicBezTo>
                  <a:pt x="284" y="984"/>
                  <a:pt x="284" y="984"/>
                  <a:pt x="283" y="983"/>
                </a:cubicBezTo>
                <a:close/>
                <a:moveTo>
                  <a:pt x="334" y="980"/>
                </a:moveTo>
                <a:cubicBezTo>
                  <a:pt x="333" y="979"/>
                  <a:pt x="333" y="978"/>
                  <a:pt x="333" y="977"/>
                </a:cubicBezTo>
                <a:cubicBezTo>
                  <a:pt x="333" y="977"/>
                  <a:pt x="333" y="977"/>
                  <a:pt x="333" y="977"/>
                </a:cubicBezTo>
                <a:cubicBezTo>
                  <a:pt x="333" y="976"/>
                  <a:pt x="335" y="976"/>
                  <a:pt x="336" y="976"/>
                </a:cubicBezTo>
                <a:cubicBezTo>
                  <a:pt x="336" y="976"/>
                  <a:pt x="336" y="976"/>
                  <a:pt x="336" y="976"/>
                </a:cubicBezTo>
                <a:cubicBezTo>
                  <a:pt x="337" y="977"/>
                  <a:pt x="337" y="978"/>
                  <a:pt x="337" y="979"/>
                </a:cubicBezTo>
                <a:cubicBezTo>
                  <a:pt x="337" y="979"/>
                  <a:pt x="337" y="979"/>
                  <a:pt x="337" y="979"/>
                </a:cubicBezTo>
                <a:cubicBezTo>
                  <a:pt x="336" y="980"/>
                  <a:pt x="336" y="980"/>
                  <a:pt x="335" y="980"/>
                </a:cubicBezTo>
                <a:cubicBezTo>
                  <a:pt x="335" y="980"/>
                  <a:pt x="335" y="980"/>
                  <a:pt x="335" y="980"/>
                </a:cubicBezTo>
                <a:cubicBezTo>
                  <a:pt x="335" y="980"/>
                  <a:pt x="334" y="980"/>
                  <a:pt x="334" y="980"/>
                </a:cubicBezTo>
                <a:close/>
                <a:moveTo>
                  <a:pt x="279" y="972"/>
                </a:moveTo>
                <a:cubicBezTo>
                  <a:pt x="278" y="971"/>
                  <a:pt x="279" y="970"/>
                  <a:pt x="280" y="969"/>
                </a:cubicBezTo>
                <a:cubicBezTo>
                  <a:pt x="280" y="969"/>
                  <a:pt x="280" y="969"/>
                  <a:pt x="280" y="969"/>
                </a:cubicBezTo>
                <a:cubicBezTo>
                  <a:pt x="281" y="969"/>
                  <a:pt x="282" y="969"/>
                  <a:pt x="282" y="970"/>
                </a:cubicBezTo>
                <a:cubicBezTo>
                  <a:pt x="282" y="970"/>
                  <a:pt x="282" y="970"/>
                  <a:pt x="282" y="970"/>
                </a:cubicBezTo>
                <a:cubicBezTo>
                  <a:pt x="283" y="971"/>
                  <a:pt x="282" y="973"/>
                  <a:pt x="281" y="973"/>
                </a:cubicBezTo>
                <a:cubicBezTo>
                  <a:pt x="281" y="973"/>
                  <a:pt x="281" y="973"/>
                  <a:pt x="281" y="973"/>
                </a:cubicBezTo>
                <a:cubicBezTo>
                  <a:pt x="281" y="973"/>
                  <a:pt x="281" y="973"/>
                  <a:pt x="280" y="973"/>
                </a:cubicBezTo>
                <a:cubicBezTo>
                  <a:pt x="280" y="973"/>
                  <a:pt x="280" y="973"/>
                  <a:pt x="280" y="973"/>
                </a:cubicBezTo>
                <a:cubicBezTo>
                  <a:pt x="280" y="973"/>
                  <a:pt x="279" y="973"/>
                  <a:pt x="279" y="972"/>
                </a:cubicBezTo>
                <a:close/>
                <a:moveTo>
                  <a:pt x="339" y="969"/>
                </a:moveTo>
                <a:cubicBezTo>
                  <a:pt x="338" y="968"/>
                  <a:pt x="337" y="967"/>
                  <a:pt x="338" y="966"/>
                </a:cubicBezTo>
                <a:cubicBezTo>
                  <a:pt x="338" y="966"/>
                  <a:pt x="338" y="966"/>
                  <a:pt x="338" y="966"/>
                </a:cubicBezTo>
                <a:cubicBezTo>
                  <a:pt x="338" y="965"/>
                  <a:pt x="339" y="965"/>
                  <a:pt x="340" y="965"/>
                </a:cubicBezTo>
                <a:cubicBezTo>
                  <a:pt x="340" y="965"/>
                  <a:pt x="340" y="965"/>
                  <a:pt x="340" y="965"/>
                </a:cubicBezTo>
                <a:cubicBezTo>
                  <a:pt x="341" y="965"/>
                  <a:pt x="342" y="967"/>
                  <a:pt x="341" y="968"/>
                </a:cubicBezTo>
                <a:cubicBezTo>
                  <a:pt x="341" y="968"/>
                  <a:pt x="341" y="968"/>
                  <a:pt x="341" y="968"/>
                </a:cubicBezTo>
                <a:cubicBezTo>
                  <a:pt x="341" y="968"/>
                  <a:pt x="340" y="969"/>
                  <a:pt x="339" y="969"/>
                </a:cubicBezTo>
                <a:cubicBezTo>
                  <a:pt x="339" y="969"/>
                  <a:pt x="339" y="969"/>
                  <a:pt x="339" y="969"/>
                </a:cubicBezTo>
                <a:cubicBezTo>
                  <a:pt x="339" y="969"/>
                  <a:pt x="339" y="969"/>
                  <a:pt x="339" y="969"/>
                </a:cubicBezTo>
                <a:close/>
                <a:moveTo>
                  <a:pt x="274" y="961"/>
                </a:moveTo>
                <a:cubicBezTo>
                  <a:pt x="274" y="960"/>
                  <a:pt x="274" y="959"/>
                  <a:pt x="275" y="958"/>
                </a:cubicBezTo>
                <a:cubicBezTo>
                  <a:pt x="275" y="958"/>
                  <a:pt x="275" y="958"/>
                  <a:pt x="275" y="958"/>
                </a:cubicBezTo>
                <a:cubicBezTo>
                  <a:pt x="276" y="958"/>
                  <a:pt x="277" y="958"/>
                  <a:pt x="278" y="959"/>
                </a:cubicBezTo>
                <a:cubicBezTo>
                  <a:pt x="278" y="959"/>
                  <a:pt x="278" y="959"/>
                  <a:pt x="278" y="959"/>
                </a:cubicBezTo>
                <a:cubicBezTo>
                  <a:pt x="278" y="960"/>
                  <a:pt x="278" y="962"/>
                  <a:pt x="277" y="962"/>
                </a:cubicBezTo>
                <a:cubicBezTo>
                  <a:pt x="277" y="962"/>
                  <a:pt x="277" y="962"/>
                  <a:pt x="277" y="962"/>
                </a:cubicBezTo>
                <a:cubicBezTo>
                  <a:pt x="276" y="962"/>
                  <a:pt x="276" y="962"/>
                  <a:pt x="276" y="962"/>
                </a:cubicBezTo>
                <a:cubicBezTo>
                  <a:pt x="276" y="962"/>
                  <a:pt x="276" y="962"/>
                  <a:pt x="276" y="962"/>
                </a:cubicBezTo>
                <a:cubicBezTo>
                  <a:pt x="275" y="962"/>
                  <a:pt x="274" y="962"/>
                  <a:pt x="274" y="961"/>
                </a:cubicBezTo>
                <a:close/>
                <a:moveTo>
                  <a:pt x="343" y="958"/>
                </a:moveTo>
                <a:cubicBezTo>
                  <a:pt x="342" y="957"/>
                  <a:pt x="342" y="956"/>
                  <a:pt x="342" y="955"/>
                </a:cubicBezTo>
                <a:cubicBezTo>
                  <a:pt x="342" y="955"/>
                  <a:pt x="342" y="955"/>
                  <a:pt x="342" y="955"/>
                </a:cubicBezTo>
                <a:cubicBezTo>
                  <a:pt x="343" y="954"/>
                  <a:pt x="344" y="953"/>
                  <a:pt x="345" y="954"/>
                </a:cubicBezTo>
                <a:cubicBezTo>
                  <a:pt x="345" y="954"/>
                  <a:pt x="345" y="954"/>
                  <a:pt x="345" y="954"/>
                </a:cubicBezTo>
                <a:cubicBezTo>
                  <a:pt x="346" y="954"/>
                  <a:pt x="346" y="956"/>
                  <a:pt x="346" y="957"/>
                </a:cubicBezTo>
                <a:cubicBezTo>
                  <a:pt x="346" y="957"/>
                  <a:pt x="346" y="957"/>
                  <a:pt x="346" y="957"/>
                </a:cubicBezTo>
                <a:cubicBezTo>
                  <a:pt x="346" y="957"/>
                  <a:pt x="345" y="958"/>
                  <a:pt x="344" y="958"/>
                </a:cubicBezTo>
                <a:cubicBezTo>
                  <a:pt x="344" y="958"/>
                  <a:pt x="344" y="958"/>
                  <a:pt x="344" y="958"/>
                </a:cubicBezTo>
                <a:cubicBezTo>
                  <a:pt x="344" y="958"/>
                  <a:pt x="344" y="958"/>
                  <a:pt x="343" y="958"/>
                </a:cubicBezTo>
                <a:close/>
                <a:moveTo>
                  <a:pt x="269" y="950"/>
                </a:moveTo>
                <a:cubicBezTo>
                  <a:pt x="269" y="949"/>
                  <a:pt x="270" y="948"/>
                  <a:pt x="271" y="947"/>
                </a:cubicBezTo>
                <a:cubicBezTo>
                  <a:pt x="271" y="947"/>
                  <a:pt x="271" y="947"/>
                  <a:pt x="271" y="947"/>
                </a:cubicBezTo>
                <a:cubicBezTo>
                  <a:pt x="272" y="947"/>
                  <a:pt x="273" y="947"/>
                  <a:pt x="273" y="948"/>
                </a:cubicBezTo>
                <a:cubicBezTo>
                  <a:pt x="273" y="948"/>
                  <a:pt x="273" y="948"/>
                  <a:pt x="273" y="948"/>
                </a:cubicBezTo>
                <a:cubicBezTo>
                  <a:pt x="274" y="949"/>
                  <a:pt x="273" y="950"/>
                  <a:pt x="272" y="951"/>
                </a:cubicBezTo>
                <a:cubicBezTo>
                  <a:pt x="272" y="951"/>
                  <a:pt x="272" y="951"/>
                  <a:pt x="272" y="951"/>
                </a:cubicBezTo>
                <a:cubicBezTo>
                  <a:pt x="272" y="951"/>
                  <a:pt x="272" y="951"/>
                  <a:pt x="271" y="951"/>
                </a:cubicBezTo>
                <a:cubicBezTo>
                  <a:pt x="271" y="951"/>
                  <a:pt x="271" y="951"/>
                  <a:pt x="271" y="951"/>
                </a:cubicBezTo>
                <a:cubicBezTo>
                  <a:pt x="271" y="951"/>
                  <a:pt x="270" y="951"/>
                  <a:pt x="269" y="950"/>
                </a:cubicBezTo>
                <a:close/>
                <a:moveTo>
                  <a:pt x="348" y="947"/>
                </a:moveTo>
                <a:cubicBezTo>
                  <a:pt x="347" y="946"/>
                  <a:pt x="346" y="945"/>
                  <a:pt x="347" y="944"/>
                </a:cubicBezTo>
                <a:cubicBezTo>
                  <a:pt x="347" y="944"/>
                  <a:pt x="347" y="944"/>
                  <a:pt x="347" y="944"/>
                </a:cubicBezTo>
                <a:cubicBezTo>
                  <a:pt x="347" y="943"/>
                  <a:pt x="348" y="942"/>
                  <a:pt x="349" y="943"/>
                </a:cubicBezTo>
                <a:cubicBezTo>
                  <a:pt x="349" y="943"/>
                  <a:pt x="349" y="943"/>
                  <a:pt x="349" y="943"/>
                </a:cubicBezTo>
                <a:cubicBezTo>
                  <a:pt x="350" y="943"/>
                  <a:pt x="351" y="944"/>
                  <a:pt x="350" y="945"/>
                </a:cubicBezTo>
                <a:cubicBezTo>
                  <a:pt x="350" y="945"/>
                  <a:pt x="350" y="945"/>
                  <a:pt x="350" y="945"/>
                </a:cubicBezTo>
                <a:cubicBezTo>
                  <a:pt x="350" y="946"/>
                  <a:pt x="349" y="947"/>
                  <a:pt x="349" y="947"/>
                </a:cubicBezTo>
                <a:cubicBezTo>
                  <a:pt x="349" y="947"/>
                  <a:pt x="349" y="947"/>
                  <a:pt x="349" y="947"/>
                </a:cubicBezTo>
                <a:cubicBezTo>
                  <a:pt x="348" y="947"/>
                  <a:pt x="348" y="947"/>
                  <a:pt x="348" y="947"/>
                </a:cubicBezTo>
                <a:close/>
                <a:moveTo>
                  <a:pt x="265" y="939"/>
                </a:moveTo>
                <a:cubicBezTo>
                  <a:pt x="265" y="938"/>
                  <a:pt x="265" y="937"/>
                  <a:pt x="266" y="936"/>
                </a:cubicBezTo>
                <a:cubicBezTo>
                  <a:pt x="266" y="936"/>
                  <a:pt x="266" y="936"/>
                  <a:pt x="266" y="936"/>
                </a:cubicBezTo>
                <a:cubicBezTo>
                  <a:pt x="267" y="936"/>
                  <a:pt x="268" y="936"/>
                  <a:pt x="269" y="937"/>
                </a:cubicBezTo>
                <a:cubicBezTo>
                  <a:pt x="269" y="937"/>
                  <a:pt x="269" y="937"/>
                  <a:pt x="269" y="937"/>
                </a:cubicBezTo>
                <a:cubicBezTo>
                  <a:pt x="269" y="938"/>
                  <a:pt x="269" y="939"/>
                  <a:pt x="268" y="940"/>
                </a:cubicBezTo>
                <a:cubicBezTo>
                  <a:pt x="268" y="940"/>
                  <a:pt x="268" y="940"/>
                  <a:pt x="268" y="940"/>
                </a:cubicBezTo>
                <a:cubicBezTo>
                  <a:pt x="267" y="940"/>
                  <a:pt x="267" y="940"/>
                  <a:pt x="267" y="940"/>
                </a:cubicBezTo>
                <a:cubicBezTo>
                  <a:pt x="267" y="940"/>
                  <a:pt x="267" y="940"/>
                  <a:pt x="267" y="940"/>
                </a:cubicBezTo>
                <a:cubicBezTo>
                  <a:pt x="266" y="940"/>
                  <a:pt x="265" y="939"/>
                  <a:pt x="265" y="939"/>
                </a:cubicBezTo>
                <a:close/>
                <a:moveTo>
                  <a:pt x="352" y="935"/>
                </a:moveTo>
                <a:cubicBezTo>
                  <a:pt x="351" y="935"/>
                  <a:pt x="351" y="934"/>
                  <a:pt x="351" y="933"/>
                </a:cubicBezTo>
                <a:cubicBezTo>
                  <a:pt x="351" y="933"/>
                  <a:pt x="351" y="933"/>
                  <a:pt x="351" y="933"/>
                </a:cubicBezTo>
                <a:cubicBezTo>
                  <a:pt x="352" y="932"/>
                  <a:pt x="353" y="931"/>
                  <a:pt x="354" y="932"/>
                </a:cubicBezTo>
                <a:cubicBezTo>
                  <a:pt x="354" y="932"/>
                  <a:pt x="354" y="932"/>
                  <a:pt x="354" y="932"/>
                </a:cubicBezTo>
                <a:cubicBezTo>
                  <a:pt x="355" y="932"/>
                  <a:pt x="355" y="933"/>
                  <a:pt x="355" y="934"/>
                </a:cubicBezTo>
                <a:cubicBezTo>
                  <a:pt x="355" y="934"/>
                  <a:pt x="355" y="934"/>
                  <a:pt x="355" y="934"/>
                </a:cubicBezTo>
                <a:cubicBezTo>
                  <a:pt x="355" y="935"/>
                  <a:pt x="354" y="936"/>
                  <a:pt x="353" y="936"/>
                </a:cubicBezTo>
                <a:cubicBezTo>
                  <a:pt x="353" y="936"/>
                  <a:pt x="353" y="936"/>
                  <a:pt x="353" y="936"/>
                </a:cubicBezTo>
                <a:cubicBezTo>
                  <a:pt x="353" y="936"/>
                  <a:pt x="353" y="936"/>
                  <a:pt x="352" y="935"/>
                </a:cubicBezTo>
                <a:close/>
                <a:moveTo>
                  <a:pt x="260" y="928"/>
                </a:moveTo>
                <a:cubicBezTo>
                  <a:pt x="260" y="927"/>
                  <a:pt x="260" y="925"/>
                  <a:pt x="261" y="925"/>
                </a:cubicBezTo>
                <a:cubicBezTo>
                  <a:pt x="261" y="925"/>
                  <a:pt x="261" y="925"/>
                  <a:pt x="261" y="925"/>
                </a:cubicBezTo>
                <a:cubicBezTo>
                  <a:pt x="262" y="925"/>
                  <a:pt x="264" y="925"/>
                  <a:pt x="264" y="926"/>
                </a:cubicBezTo>
                <a:cubicBezTo>
                  <a:pt x="264" y="926"/>
                  <a:pt x="264" y="926"/>
                  <a:pt x="264" y="926"/>
                </a:cubicBezTo>
                <a:cubicBezTo>
                  <a:pt x="264" y="927"/>
                  <a:pt x="264" y="928"/>
                  <a:pt x="263" y="929"/>
                </a:cubicBezTo>
                <a:cubicBezTo>
                  <a:pt x="263" y="929"/>
                  <a:pt x="263" y="929"/>
                  <a:pt x="263" y="929"/>
                </a:cubicBezTo>
                <a:cubicBezTo>
                  <a:pt x="263" y="929"/>
                  <a:pt x="262" y="929"/>
                  <a:pt x="262" y="929"/>
                </a:cubicBezTo>
                <a:cubicBezTo>
                  <a:pt x="262" y="929"/>
                  <a:pt x="262" y="929"/>
                  <a:pt x="262" y="929"/>
                </a:cubicBezTo>
                <a:cubicBezTo>
                  <a:pt x="261" y="929"/>
                  <a:pt x="261" y="928"/>
                  <a:pt x="260" y="928"/>
                </a:cubicBezTo>
                <a:close/>
                <a:moveTo>
                  <a:pt x="357" y="924"/>
                </a:moveTo>
                <a:cubicBezTo>
                  <a:pt x="356" y="924"/>
                  <a:pt x="355" y="923"/>
                  <a:pt x="356" y="922"/>
                </a:cubicBezTo>
                <a:cubicBezTo>
                  <a:pt x="356" y="922"/>
                  <a:pt x="356" y="922"/>
                  <a:pt x="356" y="922"/>
                </a:cubicBezTo>
                <a:cubicBezTo>
                  <a:pt x="356" y="921"/>
                  <a:pt x="357" y="920"/>
                  <a:pt x="358" y="921"/>
                </a:cubicBezTo>
                <a:cubicBezTo>
                  <a:pt x="358" y="921"/>
                  <a:pt x="358" y="921"/>
                  <a:pt x="358" y="921"/>
                </a:cubicBezTo>
                <a:cubicBezTo>
                  <a:pt x="360" y="921"/>
                  <a:pt x="360" y="922"/>
                  <a:pt x="360" y="923"/>
                </a:cubicBezTo>
                <a:cubicBezTo>
                  <a:pt x="360" y="923"/>
                  <a:pt x="360" y="923"/>
                  <a:pt x="360" y="923"/>
                </a:cubicBezTo>
                <a:cubicBezTo>
                  <a:pt x="359" y="924"/>
                  <a:pt x="359" y="924"/>
                  <a:pt x="358" y="924"/>
                </a:cubicBezTo>
                <a:cubicBezTo>
                  <a:pt x="358" y="924"/>
                  <a:pt x="358" y="924"/>
                  <a:pt x="358" y="924"/>
                </a:cubicBezTo>
                <a:cubicBezTo>
                  <a:pt x="357" y="924"/>
                  <a:pt x="357" y="924"/>
                  <a:pt x="357" y="924"/>
                </a:cubicBezTo>
                <a:close/>
                <a:moveTo>
                  <a:pt x="256" y="917"/>
                </a:moveTo>
                <a:cubicBezTo>
                  <a:pt x="255" y="915"/>
                  <a:pt x="256" y="914"/>
                  <a:pt x="257" y="914"/>
                </a:cubicBezTo>
                <a:cubicBezTo>
                  <a:pt x="257" y="914"/>
                  <a:pt x="257" y="914"/>
                  <a:pt x="257" y="914"/>
                </a:cubicBezTo>
                <a:cubicBezTo>
                  <a:pt x="258" y="913"/>
                  <a:pt x="259" y="914"/>
                  <a:pt x="259" y="915"/>
                </a:cubicBezTo>
                <a:cubicBezTo>
                  <a:pt x="259" y="915"/>
                  <a:pt x="259" y="915"/>
                  <a:pt x="259" y="915"/>
                </a:cubicBezTo>
                <a:cubicBezTo>
                  <a:pt x="260" y="916"/>
                  <a:pt x="259" y="917"/>
                  <a:pt x="258" y="918"/>
                </a:cubicBezTo>
                <a:cubicBezTo>
                  <a:pt x="258" y="918"/>
                  <a:pt x="258" y="918"/>
                  <a:pt x="258" y="918"/>
                </a:cubicBezTo>
                <a:cubicBezTo>
                  <a:pt x="258" y="918"/>
                  <a:pt x="258" y="918"/>
                  <a:pt x="258" y="918"/>
                </a:cubicBezTo>
                <a:cubicBezTo>
                  <a:pt x="258" y="918"/>
                  <a:pt x="258" y="918"/>
                  <a:pt x="258" y="918"/>
                </a:cubicBezTo>
                <a:cubicBezTo>
                  <a:pt x="257" y="918"/>
                  <a:pt x="256" y="917"/>
                  <a:pt x="256" y="917"/>
                </a:cubicBezTo>
                <a:close/>
                <a:moveTo>
                  <a:pt x="362" y="913"/>
                </a:moveTo>
                <a:cubicBezTo>
                  <a:pt x="361" y="913"/>
                  <a:pt x="360" y="912"/>
                  <a:pt x="360" y="911"/>
                </a:cubicBezTo>
                <a:cubicBezTo>
                  <a:pt x="360" y="911"/>
                  <a:pt x="360" y="911"/>
                  <a:pt x="360" y="911"/>
                </a:cubicBezTo>
                <a:cubicBezTo>
                  <a:pt x="361" y="910"/>
                  <a:pt x="362" y="909"/>
                  <a:pt x="363" y="910"/>
                </a:cubicBezTo>
                <a:cubicBezTo>
                  <a:pt x="363" y="910"/>
                  <a:pt x="363" y="910"/>
                  <a:pt x="363" y="910"/>
                </a:cubicBezTo>
                <a:cubicBezTo>
                  <a:pt x="364" y="910"/>
                  <a:pt x="365" y="911"/>
                  <a:pt x="364" y="912"/>
                </a:cubicBezTo>
                <a:cubicBezTo>
                  <a:pt x="364" y="912"/>
                  <a:pt x="364" y="912"/>
                  <a:pt x="364" y="912"/>
                </a:cubicBezTo>
                <a:cubicBezTo>
                  <a:pt x="364" y="913"/>
                  <a:pt x="363" y="913"/>
                  <a:pt x="362" y="913"/>
                </a:cubicBezTo>
                <a:cubicBezTo>
                  <a:pt x="362" y="913"/>
                  <a:pt x="362" y="913"/>
                  <a:pt x="362" y="913"/>
                </a:cubicBezTo>
                <a:cubicBezTo>
                  <a:pt x="362" y="913"/>
                  <a:pt x="362" y="913"/>
                  <a:pt x="362" y="913"/>
                </a:cubicBezTo>
                <a:close/>
                <a:moveTo>
                  <a:pt x="251" y="905"/>
                </a:moveTo>
                <a:cubicBezTo>
                  <a:pt x="251" y="904"/>
                  <a:pt x="251" y="903"/>
                  <a:pt x="252" y="903"/>
                </a:cubicBezTo>
                <a:cubicBezTo>
                  <a:pt x="252" y="903"/>
                  <a:pt x="252" y="903"/>
                  <a:pt x="252" y="903"/>
                </a:cubicBezTo>
                <a:cubicBezTo>
                  <a:pt x="253" y="902"/>
                  <a:pt x="254" y="903"/>
                  <a:pt x="255" y="904"/>
                </a:cubicBezTo>
                <a:cubicBezTo>
                  <a:pt x="255" y="904"/>
                  <a:pt x="255" y="904"/>
                  <a:pt x="255" y="904"/>
                </a:cubicBezTo>
                <a:cubicBezTo>
                  <a:pt x="255" y="905"/>
                  <a:pt x="255" y="906"/>
                  <a:pt x="254" y="906"/>
                </a:cubicBezTo>
                <a:cubicBezTo>
                  <a:pt x="254" y="906"/>
                  <a:pt x="254" y="906"/>
                  <a:pt x="254" y="906"/>
                </a:cubicBezTo>
                <a:cubicBezTo>
                  <a:pt x="254" y="907"/>
                  <a:pt x="253" y="907"/>
                  <a:pt x="253" y="907"/>
                </a:cubicBezTo>
                <a:cubicBezTo>
                  <a:pt x="253" y="907"/>
                  <a:pt x="253" y="907"/>
                  <a:pt x="253" y="907"/>
                </a:cubicBezTo>
                <a:cubicBezTo>
                  <a:pt x="252" y="907"/>
                  <a:pt x="252" y="906"/>
                  <a:pt x="251" y="905"/>
                </a:cubicBezTo>
                <a:close/>
                <a:moveTo>
                  <a:pt x="366" y="902"/>
                </a:moveTo>
                <a:cubicBezTo>
                  <a:pt x="365" y="902"/>
                  <a:pt x="365" y="901"/>
                  <a:pt x="365" y="900"/>
                </a:cubicBezTo>
                <a:cubicBezTo>
                  <a:pt x="365" y="900"/>
                  <a:pt x="365" y="900"/>
                  <a:pt x="365" y="900"/>
                </a:cubicBezTo>
                <a:cubicBezTo>
                  <a:pt x="365" y="899"/>
                  <a:pt x="367" y="898"/>
                  <a:pt x="368" y="898"/>
                </a:cubicBezTo>
                <a:cubicBezTo>
                  <a:pt x="368" y="898"/>
                  <a:pt x="368" y="898"/>
                  <a:pt x="368" y="898"/>
                </a:cubicBezTo>
                <a:cubicBezTo>
                  <a:pt x="369" y="899"/>
                  <a:pt x="369" y="900"/>
                  <a:pt x="369" y="901"/>
                </a:cubicBezTo>
                <a:cubicBezTo>
                  <a:pt x="369" y="901"/>
                  <a:pt x="369" y="901"/>
                  <a:pt x="369" y="901"/>
                </a:cubicBezTo>
                <a:cubicBezTo>
                  <a:pt x="368" y="902"/>
                  <a:pt x="368" y="902"/>
                  <a:pt x="367" y="902"/>
                </a:cubicBezTo>
                <a:cubicBezTo>
                  <a:pt x="367" y="902"/>
                  <a:pt x="367" y="902"/>
                  <a:pt x="367" y="902"/>
                </a:cubicBezTo>
                <a:cubicBezTo>
                  <a:pt x="367" y="902"/>
                  <a:pt x="366" y="902"/>
                  <a:pt x="366" y="902"/>
                </a:cubicBezTo>
                <a:close/>
                <a:moveTo>
                  <a:pt x="247" y="894"/>
                </a:moveTo>
                <a:cubicBezTo>
                  <a:pt x="246" y="893"/>
                  <a:pt x="247" y="892"/>
                  <a:pt x="248" y="892"/>
                </a:cubicBezTo>
                <a:cubicBezTo>
                  <a:pt x="248" y="892"/>
                  <a:pt x="248" y="892"/>
                  <a:pt x="248" y="892"/>
                </a:cubicBezTo>
                <a:cubicBezTo>
                  <a:pt x="249" y="891"/>
                  <a:pt x="250" y="892"/>
                  <a:pt x="250" y="893"/>
                </a:cubicBezTo>
                <a:cubicBezTo>
                  <a:pt x="250" y="893"/>
                  <a:pt x="250" y="893"/>
                  <a:pt x="250" y="893"/>
                </a:cubicBezTo>
                <a:cubicBezTo>
                  <a:pt x="251" y="894"/>
                  <a:pt x="250" y="895"/>
                  <a:pt x="249" y="895"/>
                </a:cubicBezTo>
                <a:cubicBezTo>
                  <a:pt x="249" y="895"/>
                  <a:pt x="249" y="895"/>
                  <a:pt x="249" y="895"/>
                </a:cubicBezTo>
                <a:cubicBezTo>
                  <a:pt x="249" y="895"/>
                  <a:pt x="249" y="896"/>
                  <a:pt x="248" y="896"/>
                </a:cubicBezTo>
                <a:cubicBezTo>
                  <a:pt x="248" y="896"/>
                  <a:pt x="248" y="896"/>
                  <a:pt x="248" y="896"/>
                </a:cubicBezTo>
                <a:cubicBezTo>
                  <a:pt x="248" y="896"/>
                  <a:pt x="247" y="895"/>
                  <a:pt x="247" y="894"/>
                </a:cubicBezTo>
                <a:close/>
                <a:moveTo>
                  <a:pt x="371" y="891"/>
                </a:moveTo>
                <a:cubicBezTo>
                  <a:pt x="370" y="891"/>
                  <a:pt x="369" y="889"/>
                  <a:pt x="370" y="888"/>
                </a:cubicBezTo>
                <a:cubicBezTo>
                  <a:pt x="370" y="888"/>
                  <a:pt x="370" y="888"/>
                  <a:pt x="370" y="888"/>
                </a:cubicBezTo>
                <a:cubicBezTo>
                  <a:pt x="370" y="887"/>
                  <a:pt x="371" y="887"/>
                  <a:pt x="372" y="887"/>
                </a:cubicBezTo>
                <a:cubicBezTo>
                  <a:pt x="372" y="887"/>
                  <a:pt x="372" y="887"/>
                  <a:pt x="372" y="887"/>
                </a:cubicBezTo>
                <a:cubicBezTo>
                  <a:pt x="373" y="888"/>
                  <a:pt x="374" y="889"/>
                  <a:pt x="373" y="890"/>
                </a:cubicBezTo>
                <a:cubicBezTo>
                  <a:pt x="373" y="890"/>
                  <a:pt x="373" y="890"/>
                  <a:pt x="373" y="890"/>
                </a:cubicBezTo>
                <a:cubicBezTo>
                  <a:pt x="373" y="891"/>
                  <a:pt x="372" y="891"/>
                  <a:pt x="371" y="891"/>
                </a:cubicBezTo>
                <a:cubicBezTo>
                  <a:pt x="371" y="891"/>
                  <a:pt x="371" y="891"/>
                  <a:pt x="371" y="891"/>
                </a:cubicBezTo>
                <a:cubicBezTo>
                  <a:pt x="371" y="891"/>
                  <a:pt x="371" y="891"/>
                  <a:pt x="371" y="891"/>
                </a:cubicBezTo>
                <a:close/>
                <a:moveTo>
                  <a:pt x="242" y="883"/>
                </a:moveTo>
                <a:cubicBezTo>
                  <a:pt x="242" y="882"/>
                  <a:pt x="242" y="881"/>
                  <a:pt x="243" y="881"/>
                </a:cubicBezTo>
                <a:cubicBezTo>
                  <a:pt x="243" y="881"/>
                  <a:pt x="243" y="881"/>
                  <a:pt x="243" y="881"/>
                </a:cubicBezTo>
                <a:cubicBezTo>
                  <a:pt x="244" y="880"/>
                  <a:pt x="245" y="881"/>
                  <a:pt x="246" y="882"/>
                </a:cubicBezTo>
                <a:cubicBezTo>
                  <a:pt x="246" y="882"/>
                  <a:pt x="246" y="882"/>
                  <a:pt x="246" y="882"/>
                </a:cubicBezTo>
                <a:cubicBezTo>
                  <a:pt x="246" y="883"/>
                  <a:pt x="246" y="884"/>
                  <a:pt x="245" y="884"/>
                </a:cubicBezTo>
                <a:cubicBezTo>
                  <a:pt x="245" y="884"/>
                  <a:pt x="245" y="884"/>
                  <a:pt x="245" y="884"/>
                </a:cubicBezTo>
                <a:cubicBezTo>
                  <a:pt x="244" y="884"/>
                  <a:pt x="244" y="884"/>
                  <a:pt x="244" y="884"/>
                </a:cubicBezTo>
                <a:cubicBezTo>
                  <a:pt x="244" y="884"/>
                  <a:pt x="244" y="884"/>
                  <a:pt x="244" y="884"/>
                </a:cubicBezTo>
                <a:cubicBezTo>
                  <a:pt x="243" y="884"/>
                  <a:pt x="242" y="884"/>
                  <a:pt x="242" y="883"/>
                </a:cubicBezTo>
                <a:close/>
                <a:moveTo>
                  <a:pt x="375" y="880"/>
                </a:moveTo>
                <a:cubicBezTo>
                  <a:pt x="374" y="880"/>
                  <a:pt x="374" y="878"/>
                  <a:pt x="374" y="877"/>
                </a:cubicBezTo>
                <a:cubicBezTo>
                  <a:pt x="374" y="877"/>
                  <a:pt x="374" y="877"/>
                  <a:pt x="374" y="877"/>
                </a:cubicBezTo>
                <a:cubicBezTo>
                  <a:pt x="375" y="876"/>
                  <a:pt x="376" y="876"/>
                  <a:pt x="377" y="876"/>
                </a:cubicBezTo>
                <a:cubicBezTo>
                  <a:pt x="377" y="876"/>
                  <a:pt x="377" y="876"/>
                  <a:pt x="377" y="876"/>
                </a:cubicBezTo>
                <a:cubicBezTo>
                  <a:pt x="378" y="877"/>
                  <a:pt x="378" y="878"/>
                  <a:pt x="378" y="879"/>
                </a:cubicBezTo>
                <a:cubicBezTo>
                  <a:pt x="378" y="879"/>
                  <a:pt x="378" y="879"/>
                  <a:pt x="378" y="879"/>
                </a:cubicBezTo>
                <a:cubicBezTo>
                  <a:pt x="378" y="880"/>
                  <a:pt x="377" y="880"/>
                  <a:pt x="376" y="880"/>
                </a:cubicBezTo>
                <a:cubicBezTo>
                  <a:pt x="376" y="880"/>
                  <a:pt x="376" y="880"/>
                  <a:pt x="376" y="880"/>
                </a:cubicBezTo>
                <a:cubicBezTo>
                  <a:pt x="376" y="880"/>
                  <a:pt x="375" y="880"/>
                  <a:pt x="375" y="880"/>
                </a:cubicBezTo>
                <a:close/>
                <a:moveTo>
                  <a:pt x="238" y="872"/>
                </a:moveTo>
                <a:cubicBezTo>
                  <a:pt x="237" y="871"/>
                  <a:pt x="238" y="870"/>
                  <a:pt x="239" y="870"/>
                </a:cubicBezTo>
                <a:cubicBezTo>
                  <a:pt x="239" y="870"/>
                  <a:pt x="239" y="870"/>
                  <a:pt x="239" y="870"/>
                </a:cubicBezTo>
                <a:cubicBezTo>
                  <a:pt x="240" y="869"/>
                  <a:pt x="241" y="870"/>
                  <a:pt x="241" y="871"/>
                </a:cubicBezTo>
                <a:cubicBezTo>
                  <a:pt x="241" y="871"/>
                  <a:pt x="241" y="871"/>
                  <a:pt x="241" y="871"/>
                </a:cubicBezTo>
                <a:cubicBezTo>
                  <a:pt x="242" y="872"/>
                  <a:pt x="241" y="873"/>
                  <a:pt x="240" y="873"/>
                </a:cubicBezTo>
                <a:cubicBezTo>
                  <a:pt x="240" y="873"/>
                  <a:pt x="240" y="873"/>
                  <a:pt x="240" y="873"/>
                </a:cubicBezTo>
                <a:cubicBezTo>
                  <a:pt x="240" y="873"/>
                  <a:pt x="240" y="873"/>
                  <a:pt x="239" y="873"/>
                </a:cubicBezTo>
                <a:cubicBezTo>
                  <a:pt x="239" y="873"/>
                  <a:pt x="239" y="873"/>
                  <a:pt x="239" y="873"/>
                </a:cubicBezTo>
                <a:cubicBezTo>
                  <a:pt x="239" y="873"/>
                  <a:pt x="238" y="873"/>
                  <a:pt x="238" y="872"/>
                </a:cubicBezTo>
                <a:close/>
                <a:moveTo>
                  <a:pt x="380" y="869"/>
                </a:moveTo>
                <a:cubicBezTo>
                  <a:pt x="379" y="868"/>
                  <a:pt x="378" y="867"/>
                  <a:pt x="379" y="866"/>
                </a:cubicBezTo>
                <a:cubicBezTo>
                  <a:pt x="379" y="866"/>
                  <a:pt x="379" y="866"/>
                  <a:pt x="379" y="866"/>
                </a:cubicBezTo>
                <a:cubicBezTo>
                  <a:pt x="379" y="865"/>
                  <a:pt x="380" y="865"/>
                  <a:pt x="381" y="865"/>
                </a:cubicBezTo>
                <a:cubicBezTo>
                  <a:pt x="381" y="865"/>
                  <a:pt x="381" y="865"/>
                  <a:pt x="381" y="865"/>
                </a:cubicBezTo>
                <a:cubicBezTo>
                  <a:pt x="382" y="866"/>
                  <a:pt x="383" y="867"/>
                  <a:pt x="382" y="868"/>
                </a:cubicBezTo>
                <a:cubicBezTo>
                  <a:pt x="382" y="868"/>
                  <a:pt x="382" y="868"/>
                  <a:pt x="382" y="868"/>
                </a:cubicBezTo>
                <a:cubicBezTo>
                  <a:pt x="382" y="869"/>
                  <a:pt x="381" y="869"/>
                  <a:pt x="381" y="869"/>
                </a:cubicBezTo>
                <a:cubicBezTo>
                  <a:pt x="381" y="869"/>
                  <a:pt x="381" y="869"/>
                  <a:pt x="381" y="869"/>
                </a:cubicBezTo>
                <a:cubicBezTo>
                  <a:pt x="380" y="869"/>
                  <a:pt x="380" y="869"/>
                  <a:pt x="380" y="869"/>
                </a:cubicBezTo>
                <a:close/>
                <a:moveTo>
                  <a:pt x="233" y="861"/>
                </a:moveTo>
                <a:cubicBezTo>
                  <a:pt x="233" y="860"/>
                  <a:pt x="233" y="859"/>
                  <a:pt x="234" y="858"/>
                </a:cubicBezTo>
                <a:cubicBezTo>
                  <a:pt x="234" y="858"/>
                  <a:pt x="234" y="858"/>
                  <a:pt x="234" y="858"/>
                </a:cubicBezTo>
                <a:cubicBezTo>
                  <a:pt x="235" y="858"/>
                  <a:pt x="236" y="858"/>
                  <a:pt x="237" y="859"/>
                </a:cubicBezTo>
                <a:cubicBezTo>
                  <a:pt x="237" y="859"/>
                  <a:pt x="237" y="859"/>
                  <a:pt x="237" y="859"/>
                </a:cubicBezTo>
                <a:cubicBezTo>
                  <a:pt x="237" y="861"/>
                  <a:pt x="237" y="862"/>
                  <a:pt x="236" y="862"/>
                </a:cubicBezTo>
                <a:cubicBezTo>
                  <a:pt x="236" y="862"/>
                  <a:pt x="236" y="862"/>
                  <a:pt x="236" y="862"/>
                </a:cubicBezTo>
                <a:cubicBezTo>
                  <a:pt x="235" y="862"/>
                  <a:pt x="235" y="862"/>
                  <a:pt x="235" y="862"/>
                </a:cubicBezTo>
                <a:cubicBezTo>
                  <a:pt x="235" y="862"/>
                  <a:pt x="235" y="862"/>
                  <a:pt x="235" y="862"/>
                </a:cubicBezTo>
                <a:cubicBezTo>
                  <a:pt x="234" y="862"/>
                  <a:pt x="233" y="862"/>
                  <a:pt x="233" y="861"/>
                </a:cubicBezTo>
                <a:close/>
                <a:moveTo>
                  <a:pt x="384" y="858"/>
                </a:moveTo>
                <a:cubicBezTo>
                  <a:pt x="383" y="857"/>
                  <a:pt x="383" y="856"/>
                  <a:pt x="383" y="855"/>
                </a:cubicBezTo>
                <a:cubicBezTo>
                  <a:pt x="383" y="855"/>
                  <a:pt x="383" y="855"/>
                  <a:pt x="383" y="855"/>
                </a:cubicBezTo>
                <a:cubicBezTo>
                  <a:pt x="384" y="854"/>
                  <a:pt x="385" y="854"/>
                  <a:pt x="386" y="854"/>
                </a:cubicBezTo>
                <a:cubicBezTo>
                  <a:pt x="386" y="854"/>
                  <a:pt x="386" y="854"/>
                  <a:pt x="386" y="854"/>
                </a:cubicBezTo>
                <a:cubicBezTo>
                  <a:pt x="387" y="854"/>
                  <a:pt x="387" y="856"/>
                  <a:pt x="387" y="857"/>
                </a:cubicBezTo>
                <a:cubicBezTo>
                  <a:pt x="387" y="857"/>
                  <a:pt x="387" y="857"/>
                  <a:pt x="387" y="857"/>
                </a:cubicBezTo>
                <a:cubicBezTo>
                  <a:pt x="387" y="857"/>
                  <a:pt x="386" y="858"/>
                  <a:pt x="385" y="858"/>
                </a:cubicBezTo>
                <a:cubicBezTo>
                  <a:pt x="385" y="858"/>
                  <a:pt x="385" y="858"/>
                  <a:pt x="385" y="858"/>
                </a:cubicBezTo>
                <a:cubicBezTo>
                  <a:pt x="385" y="858"/>
                  <a:pt x="385" y="858"/>
                  <a:pt x="384" y="858"/>
                </a:cubicBezTo>
                <a:close/>
                <a:moveTo>
                  <a:pt x="228" y="850"/>
                </a:moveTo>
                <a:cubicBezTo>
                  <a:pt x="228" y="849"/>
                  <a:pt x="228" y="848"/>
                  <a:pt x="229" y="847"/>
                </a:cubicBezTo>
                <a:cubicBezTo>
                  <a:pt x="229" y="847"/>
                  <a:pt x="229" y="847"/>
                  <a:pt x="229" y="847"/>
                </a:cubicBezTo>
                <a:cubicBezTo>
                  <a:pt x="230" y="847"/>
                  <a:pt x="232" y="847"/>
                  <a:pt x="232" y="848"/>
                </a:cubicBezTo>
                <a:cubicBezTo>
                  <a:pt x="232" y="848"/>
                  <a:pt x="232" y="848"/>
                  <a:pt x="232" y="848"/>
                </a:cubicBezTo>
                <a:cubicBezTo>
                  <a:pt x="232" y="849"/>
                  <a:pt x="232" y="851"/>
                  <a:pt x="231" y="851"/>
                </a:cubicBezTo>
                <a:cubicBezTo>
                  <a:pt x="231" y="851"/>
                  <a:pt x="231" y="851"/>
                  <a:pt x="231" y="851"/>
                </a:cubicBezTo>
                <a:cubicBezTo>
                  <a:pt x="231" y="851"/>
                  <a:pt x="230" y="851"/>
                  <a:pt x="230" y="851"/>
                </a:cubicBezTo>
                <a:cubicBezTo>
                  <a:pt x="230" y="851"/>
                  <a:pt x="230" y="851"/>
                  <a:pt x="230" y="851"/>
                </a:cubicBezTo>
                <a:cubicBezTo>
                  <a:pt x="229" y="851"/>
                  <a:pt x="229" y="851"/>
                  <a:pt x="228" y="850"/>
                </a:cubicBezTo>
                <a:close/>
                <a:moveTo>
                  <a:pt x="389" y="847"/>
                </a:moveTo>
                <a:cubicBezTo>
                  <a:pt x="388" y="846"/>
                  <a:pt x="387" y="845"/>
                  <a:pt x="388" y="844"/>
                </a:cubicBezTo>
                <a:cubicBezTo>
                  <a:pt x="388" y="844"/>
                  <a:pt x="388" y="844"/>
                  <a:pt x="388" y="844"/>
                </a:cubicBezTo>
                <a:cubicBezTo>
                  <a:pt x="388" y="843"/>
                  <a:pt x="389" y="843"/>
                  <a:pt x="390" y="843"/>
                </a:cubicBezTo>
                <a:cubicBezTo>
                  <a:pt x="390" y="843"/>
                  <a:pt x="390" y="843"/>
                  <a:pt x="390" y="843"/>
                </a:cubicBezTo>
                <a:cubicBezTo>
                  <a:pt x="391" y="843"/>
                  <a:pt x="392" y="845"/>
                  <a:pt x="392" y="846"/>
                </a:cubicBezTo>
                <a:cubicBezTo>
                  <a:pt x="392" y="846"/>
                  <a:pt x="392" y="846"/>
                  <a:pt x="392" y="846"/>
                </a:cubicBezTo>
                <a:cubicBezTo>
                  <a:pt x="391" y="846"/>
                  <a:pt x="390" y="847"/>
                  <a:pt x="390" y="847"/>
                </a:cubicBezTo>
                <a:cubicBezTo>
                  <a:pt x="390" y="847"/>
                  <a:pt x="390" y="847"/>
                  <a:pt x="390" y="847"/>
                </a:cubicBezTo>
                <a:cubicBezTo>
                  <a:pt x="389" y="847"/>
                  <a:pt x="389" y="847"/>
                  <a:pt x="389" y="847"/>
                </a:cubicBezTo>
                <a:close/>
                <a:moveTo>
                  <a:pt x="224" y="839"/>
                </a:moveTo>
                <a:cubicBezTo>
                  <a:pt x="223" y="838"/>
                  <a:pt x="224" y="837"/>
                  <a:pt x="225" y="836"/>
                </a:cubicBezTo>
                <a:cubicBezTo>
                  <a:pt x="225" y="836"/>
                  <a:pt x="225" y="836"/>
                  <a:pt x="225" y="836"/>
                </a:cubicBezTo>
                <a:cubicBezTo>
                  <a:pt x="226" y="836"/>
                  <a:pt x="227" y="836"/>
                  <a:pt x="228" y="837"/>
                </a:cubicBezTo>
                <a:cubicBezTo>
                  <a:pt x="228" y="837"/>
                  <a:pt x="228" y="837"/>
                  <a:pt x="228" y="837"/>
                </a:cubicBezTo>
                <a:cubicBezTo>
                  <a:pt x="228" y="838"/>
                  <a:pt x="227" y="839"/>
                  <a:pt x="226" y="840"/>
                </a:cubicBezTo>
                <a:cubicBezTo>
                  <a:pt x="226" y="840"/>
                  <a:pt x="226" y="840"/>
                  <a:pt x="226" y="840"/>
                </a:cubicBezTo>
                <a:cubicBezTo>
                  <a:pt x="226" y="840"/>
                  <a:pt x="226" y="840"/>
                  <a:pt x="226" y="840"/>
                </a:cubicBezTo>
                <a:cubicBezTo>
                  <a:pt x="226" y="840"/>
                  <a:pt x="226" y="840"/>
                  <a:pt x="226" y="840"/>
                </a:cubicBezTo>
                <a:cubicBezTo>
                  <a:pt x="225" y="840"/>
                  <a:pt x="224" y="840"/>
                  <a:pt x="224" y="839"/>
                </a:cubicBezTo>
                <a:close/>
                <a:moveTo>
                  <a:pt x="394" y="836"/>
                </a:moveTo>
                <a:cubicBezTo>
                  <a:pt x="392" y="835"/>
                  <a:pt x="392" y="834"/>
                  <a:pt x="392" y="833"/>
                </a:cubicBezTo>
                <a:cubicBezTo>
                  <a:pt x="392" y="833"/>
                  <a:pt x="392" y="833"/>
                  <a:pt x="392" y="833"/>
                </a:cubicBezTo>
                <a:cubicBezTo>
                  <a:pt x="393" y="832"/>
                  <a:pt x="394" y="831"/>
                  <a:pt x="395" y="832"/>
                </a:cubicBezTo>
                <a:cubicBezTo>
                  <a:pt x="395" y="832"/>
                  <a:pt x="395" y="832"/>
                  <a:pt x="395" y="832"/>
                </a:cubicBezTo>
                <a:cubicBezTo>
                  <a:pt x="396" y="832"/>
                  <a:pt x="397" y="833"/>
                  <a:pt x="396" y="834"/>
                </a:cubicBezTo>
                <a:cubicBezTo>
                  <a:pt x="396" y="834"/>
                  <a:pt x="396" y="834"/>
                  <a:pt x="396" y="834"/>
                </a:cubicBezTo>
                <a:cubicBezTo>
                  <a:pt x="396" y="835"/>
                  <a:pt x="395" y="836"/>
                  <a:pt x="394" y="836"/>
                </a:cubicBezTo>
                <a:cubicBezTo>
                  <a:pt x="394" y="836"/>
                  <a:pt x="394" y="836"/>
                  <a:pt x="394" y="836"/>
                </a:cubicBezTo>
                <a:cubicBezTo>
                  <a:pt x="394" y="836"/>
                  <a:pt x="394" y="836"/>
                  <a:pt x="394" y="836"/>
                </a:cubicBezTo>
                <a:close/>
                <a:moveTo>
                  <a:pt x="219" y="828"/>
                </a:moveTo>
                <a:cubicBezTo>
                  <a:pt x="219" y="827"/>
                  <a:pt x="219" y="826"/>
                  <a:pt x="220" y="825"/>
                </a:cubicBezTo>
                <a:cubicBezTo>
                  <a:pt x="220" y="825"/>
                  <a:pt x="220" y="825"/>
                  <a:pt x="220" y="825"/>
                </a:cubicBezTo>
                <a:cubicBezTo>
                  <a:pt x="221" y="825"/>
                  <a:pt x="223" y="825"/>
                  <a:pt x="223" y="826"/>
                </a:cubicBezTo>
                <a:cubicBezTo>
                  <a:pt x="223" y="826"/>
                  <a:pt x="223" y="826"/>
                  <a:pt x="223" y="826"/>
                </a:cubicBezTo>
                <a:cubicBezTo>
                  <a:pt x="223" y="827"/>
                  <a:pt x="223" y="828"/>
                  <a:pt x="222" y="829"/>
                </a:cubicBezTo>
                <a:cubicBezTo>
                  <a:pt x="222" y="829"/>
                  <a:pt x="222" y="829"/>
                  <a:pt x="222" y="829"/>
                </a:cubicBezTo>
                <a:cubicBezTo>
                  <a:pt x="222" y="829"/>
                  <a:pt x="221" y="829"/>
                  <a:pt x="221" y="829"/>
                </a:cubicBezTo>
                <a:cubicBezTo>
                  <a:pt x="221" y="829"/>
                  <a:pt x="221" y="829"/>
                  <a:pt x="221" y="829"/>
                </a:cubicBezTo>
                <a:cubicBezTo>
                  <a:pt x="220" y="829"/>
                  <a:pt x="220" y="828"/>
                  <a:pt x="219" y="828"/>
                </a:cubicBezTo>
                <a:close/>
                <a:moveTo>
                  <a:pt x="398" y="824"/>
                </a:moveTo>
                <a:cubicBezTo>
                  <a:pt x="397" y="824"/>
                  <a:pt x="397" y="823"/>
                  <a:pt x="397" y="822"/>
                </a:cubicBezTo>
                <a:cubicBezTo>
                  <a:pt x="397" y="822"/>
                  <a:pt x="397" y="822"/>
                  <a:pt x="397" y="822"/>
                </a:cubicBezTo>
                <a:cubicBezTo>
                  <a:pt x="397" y="821"/>
                  <a:pt x="399" y="820"/>
                  <a:pt x="400" y="821"/>
                </a:cubicBezTo>
                <a:cubicBezTo>
                  <a:pt x="400" y="821"/>
                  <a:pt x="400" y="821"/>
                  <a:pt x="400" y="821"/>
                </a:cubicBezTo>
                <a:cubicBezTo>
                  <a:pt x="401" y="821"/>
                  <a:pt x="401" y="822"/>
                  <a:pt x="401" y="823"/>
                </a:cubicBezTo>
                <a:cubicBezTo>
                  <a:pt x="401" y="823"/>
                  <a:pt x="401" y="823"/>
                  <a:pt x="401" y="823"/>
                </a:cubicBezTo>
                <a:cubicBezTo>
                  <a:pt x="400" y="824"/>
                  <a:pt x="400" y="825"/>
                  <a:pt x="399" y="825"/>
                </a:cubicBezTo>
                <a:cubicBezTo>
                  <a:pt x="399" y="825"/>
                  <a:pt x="399" y="825"/>
                  <a:pt x="399" y="825"/>
                </a:cubicBezTo>
                <a:cubicBezTo>
                  <a:pt x="399" y="825"/>
                  <a:pt x="398" y="825"/>
                  <a:pt x="398" y="824"/>
                </a:cubicBezTo>
                <a:close/>
                <a:moveTo>
                  <a:pt x="215" y="817"/>
                </a:moveTo>
                <a:cubicBezTo>
                  <a:pt x="214" y="816"/>
                  <a:pt x="215" y="814"/>
                  <a:pt x="216" y="814"/>
                </a:cubicBezTo>
                <a:cubicBezTo>
                  <a:pt x="216" y="814"/>
                  <a:pt x="216" y="814"/>
                  <a:pt x="216" y="814"/>
                </a:cubicBezTo>
                <a:cubicBezTo>
                  <a:pt x="217" y="814"/>
                  <a:pt x="218" y="814"/>
                  <a:pt x="218" y="815"/>
                </a:cubicBezTo>
                <a:cubicBezTo>
                  <a:pt x="218" y="815"/>
                  <a:pt x="218" y="815"/>
                  <a:pt x="218" y="815"/>
                </a:cubicBezTo>
                <a:cubicBezTo>
                  <a:pt x="219" y="816"/>
                  <a:pt x="218" y="817"/>
                  <a:pt x="217" y="818"/>
                </a:cubicBezTo>
                <a:cubicBezTo>
                  <a:pt x="217" y="818"/>
                  <a:pt x="217" y="818"/>
                  <a:pt x="217" y="818"/>
                </a:cubicBezTo>
                <a:cubicBezTo>
                  <a:pt x="217" y="818"/>
                  <a:pt x="217" y="818"/>
                  <a:pt x="217" y="818"/>
                </a:cubicBezTo>
                <a:cubicBezTo>
                  <a:pt x="217" y="818"/>
                  <a:pt x="217" y="818"/>
                  <a:pt x="217" y="818"/>
                </a:cubicBezTo>
                <a:cubicBezTo>
                  <a:pt x="216" y="818"/>
                  <a:pt x="215" y="817"/>
                  <a:pt x="215" y="817"/>
                </a:cubicBezTo>
                <a:close/>
                <a:moveTo>
                  <a:pt x="403" y="813"/>
                </a:moveTo>
                <a:cubicBezTo>
                  <a:pt x="402" y="813"/>
                  <a:pt x="401" y="812"/>
                  <a:pt x="402" y="811"/>
                </a:cubicBezTo>
                <a:cubicBezTo>
                  <a:pt x="402" y="811"/>
                  <a:pt x="402" y="811"/>
                  <a:pt x="402" y="811"/>
                </a:cubicBezTo>
                <a:cubicBezTo>
                  <a:pt x="402" y="810"/>
                  <a:pt x="403" y="809"/>
                  <a:pt x="404" y="810"/>
                </a:cubicBezTo>
                <a:cubicBezTo>
                  <a:pt x="404" y="810"/>
                  <a:pt x="404" y="810"/>
                  <a:pt x="404" y="810"/>
                </a:cubicBezTo>
                <a:cubicBezTo>
                  <a:pt x="405" y="810"/>
                  <a:pt x="406" y="811"/>
                  <a:pt x="405" y="812"/>
                </a:cubicBezTo>
                <a:cubicBezTo>
                  <a:pt x="405" y="812"/>
                  <a:pt x="405" y="812"/>
                  <a:pt x="405" y="812"/>
                </a:cubicBezTo>
                <a:cubicBezTo>
                  <a:pt x="405" y="813"/>
                  <a:pt x="404" y="814"/>
                  <a:pt x="403" y="814"/>
                </a:cubicBezTo>
                <a:cubicBezTo>
                  <a:pt x="403" y="814"/>
                  <a:pt x="403" y="814"/>
                  <a:pt x="403" y="814"/>
                </a:cubicBezTo>
                <a:cubicBezTo>
                  <a:pt x="403" y="814"/>
                  <a:pt x="403" y="813"/>
                  <a:pt x="403" y="813"/>
                </a:cubicBezTo>
                <a:close/>
                <a:moveTo>
                  <a:pt x="210" y="806"/>
                </a:moveTo>
                <a:cubicBezTo>
                  <a:pt x="210" y="805"/>
                  <a:pt x="210" y="803"/>
                  <a:pt x="211" y="803"/>
                </a:cubicBezTo>
                <a:cubicBezTo>
                  <a:pt x="211" y="803"/>
                  <a:pt x="211" y="803"/>
                  <a:pt x="211" y="803"/>
                </a:cubicBezTo>
                <a:cubicBezTo>
                  <a:pt x="212" y="802"/>
                  <a:pt x="213" y="803"/>
                  <a:pt x="214" y="804"/>
                </a:cubicBezTo>
                <a:cubicBezTo>
                  <a:pt x="214" y="804"/>
                  <a:pt x="214" y="804"/>
                  <a:pt x="214" y="804"/>
                </a:cubicBezTo>
                <a:cubicBezTo>
                  <a:pt x="214" y="805"/>
                  <a:pt x="214" y="806"/>
                  <a:pt x="213" y="807"/>
                </a:cubicBezTo>
                <a:cubicBezTo>
                  <a:pt x="213" y="807"/>
                  <a:pt x="213" y="807"/>
                  <a:pt x="213" y="807"/>
                </a:cubicBezTo>
                <a:cubicBezTo>
                  <a:pt x="212" y="807"/>
                  <a:pt x="212" y="807"/>
                  <a:pt x="212" y="807"/>
                </a:cubicBezTo>
                <a:cubicBezTo>
                  <a:pt x="212" y="807"/>
                  <a:pt x="212" y="807"/>
                  <a:pt x="212" y="807"/>
                </a:cubicBezTo>
                <a:cubicBezTo>
                  <a:pt x="211" y="807"/>
                  <a:pt x="210" y="806"/>
                  <a:pt x="210" y="806"/>
                </a:cubicBezTo>
                <a:close/>
                <a:moveTo>
                  <a:pt x="407" y="802"/>
                </a:moveTo>
                <a:cubicBezTo>
                  <a:pt x="406" y="802"/>
                  <a:pt x="406" y="801"/>
                  <a:pt x="406" y="800"/>
                </a:cubicBezTo>
                <a:cubicBezTo>
                  <a:pt x="406" y="800"/>
                  <a:pt x="406" y="800"/>
                  <a:pt x="406" y="800"/>
                </a:cubicBezTo>
                <a:cubicBezTo>
                  <a:pt x="407" y="799"/>
                  <a:pt x="408" y="798"/>
                  <a:pt x="409" y="799"/>
                </a:cubicBezTo>
                <a:cubicBezTo>
                  <a:pt x="409" y="799"/>
                  <a:pt x="409" y="799"/>
                  <a:pt x="409" y="799"/>
                </a:cubicBezTo>
                <a:cubicBezTo>
                  <a:pt x="410" y="799"/>
                  <a:pt x="410" y="800"/>
                  <a:pt x="410" y="801"/>
                </a:cubicBezTo>
                <a:cubicBezTo>
                  <a:pt x="410" y="801"/>
                  <a:pt x="410" y="801"/>
                  <a:pt x="410" y="801"/>
                </a:cubicBezTo>
                <a:cubicBezTo>
                  <a:pt x="410" y="802"/>
                  <a:pt x="409" y="802"/>
                  <a:pt x="408" y="802"/>
                </a:cubicBezTo>
                <a:cubicBezTo>
                  <a:pt x="408" y="802"/>
                  <a:pt x="408" y="802"/>
                  <a:pt x="408" y="802"/>
                </a:cubicBezTo>
                <a:cubicBezTo>
                  <a:pt x="408" y="802"/>
                  <a:pt x="407" y="802"/>
                  <a:pt x="407" y="802"/>
                </a:cubicBezTo>
                <a:close/>
                <a:moveTo>
                  <a:pt x="206" y="794"/>
                </a:moveTo>
                <a:cubicBezTo>
                  <a:pt x="205" y="793"/>
                  <a:pt x="206" y="792"/>
                  <a:pt x="207" y="792"/>
                </a:cubicBezTo>
                <a:cubicBezTo>
                  <a:pt x="207" y="792"/>
                  <a:pt x="207" y="792"/>
                  <a:pt x="207" y="792"/>
                </a:cubicBezTo>
                <a:cubicBezTo>
                  <a:pt x="208" y="791"/>
                  <a:pt x="209" y="792"/>
                  <a:pt x="209" y="793"/>
                </a:cubicBezTo>
                <a:cubicBezTo>
                  <a:pt x="209" y="793"/>
                  <a:pt x="209" y="793"/>
                  <a:pt x="209" y="793"/>
                </a:cubicBezTo>
                <a:cubicBezTo>
                  <a:pt x="210" y="794"/>
                  <a:pt x="209" y="795"/>
                  <a:pt x="208" y="796"/>
                </a:cubicBezTo>
                <a:cubicBezTo>
                  <a:pt x="208" y="796"/>
                  <a:pt x="208" y="796"/>
                  <a:pt x="208" y="796"/>
                </a:cubicBezTo>
                <a:cubicBezTo>
                  <a:pt x="208" y="796"/>
                  <a:pt x="208" y="796"/>
                  <a:pt x="207" y="796"/>
                </a:cubicBezTo>
                <a:cubicBezTo>
                  <a:pt x="207" y="796"/>
                  <a:pt x="207" y="796"/>
                  <a:pt x="207" y="796"/>
                </a:cubicBezTo>
                <a:cubicBezTo>
                  <a:pt x="207" y="796"/>
                  <a:pt x="206" y="795"/>
                  <a:pt x="206" y="794"/>
                </a:cubicBezTo>
                <a:close/>
                <a:moveTo>
                  <a:pt x="412" y="791"/>
                </a:moveTo>
                <a:cubicBezTo>
                  <a:pt x="411" y="791"/>
                  <a:pt x="410" y="790"/>
                  <a:pt x="411" y="789"/>
                </a:cubicBezTo>
                <a:cubicBezTo>
                  <a:pt x="411" y="789"/>
                  <a:pt x="411" y="789"/>
                  <a:pt x="411" y="789"/>
                </a:cubicBezTo>
                <a:cubicBezTo>
                  <a:pt x="411" y="788"/>
                  <a:pt x="412" y="787"/>
                  <a:pt x="413" y="787"/>
                </a:cubicBezTo>
                <a:cubicBezTo>
                  <a:pt x="413" y="787"/>
                  <a:pt x="413" y="787"/>
                  <a:pt x="413" y="787"/>
                </a:cubicBezTo>
                <a:cubicBezTo>
                  <a:pt x="414" y="788"/>
                  <a:pt x="415" y="789"/>
                  <a:pt x="414" y="790"/>
                </a:cubicBezTo>
                <a:cubicBezTo>
                  <a:pt x="414" y="790"/>
                  <a:pt x="414" y="790"/>
                  <a:pt x="414" y="790"/>
                </a:cubicBezTo>
                <a:cubicBezTo>
                  <a:pt x="414" y="791"/>
                  <a:pt x="413" y="791"/>
                  <a:pt x="413" y="791"/>
                </a:cubicBezTo>
                <a:cubicBezTo>
                  <a:pt x="413" y="791"/>
                  <a:pt x="413" y="791"/>
                  <a:pt x="413" y="791"/>
                </a:cubicBezTo>
                <a:cubicBezTo>
                  <a:pt x="412" y="791"/>
                  <a:pt x="412" y="791"/>
                  <a:pt x="412" y="791"/>
                </a:cubicBezTo>
                <a:close/>
                <a:moveTo>
                  <a:pt x="201" y="783"/>
                </a:moveTo>
                <a:cubicBezTo>
                  <a:pt x="201" y="782"/>
                  <a:pt x="201" y="781"/>
                  <a:pt x="202" y="781"/>
                </a:cubicBezTo>
                <a:cubicBezTo>
                  <a:pt x="202" y="781"/>
                  <a:pt x="202" y="781"/>
                  <a:pt x="202" y="781"/>
                </a:cubicBezTo>
                <a:cubicBezTo>
                  <a:pt x="203" y="780"/>
                  <a:pt x="204" y="781"/>
                  <a:pt x="205" y="782"/>
                </a:cubicBezTo>
                <a:cubicBezTo>
                  <a:pt x="205" y="782"/>
                  <a:pt x="205" y="782"/>
                  <a:pt x="205" y="782"/>
                </a:cubicBezTo>
                <a:cubicBezTo>
                  <a:pt x="205" y="783"/>
                  <a:pt x="205" y="784"/>
                  <a:pt x="204" y="784"/>
                </a:cubicBezTo>
                <a:cubicBezTo>
                  <a:pt x="204" y="784"/>
                  <a:pt x="204" y="784"/>
                  <a:pt x="204" y="784"/>
                </a:cubicBezTo>
                <a:cubicBezTo>
                  <a:pt x="203" y="785"/>
                  <a:pt x="203" y="785"/>
                  <a:pt x="203" y="785"/>
                </a:cubicBezTo>
                <a:cubicBezTo>
                  <a:pt x="203" y="785"/>
                  <a:pt x="203" y="785"/>
                  <a:pt x="203" y="785"/>
                </a:cubicBezTo>
                <a:cubicBezTo>
                  <a:pt x="202" y="785"/>
                  <a:pt x="201" y="784"/>
                  <a:pt x="201" y="783"/>
                </a:cubicBezTo>
                <a:close/>
                <a:moveTo>
                  <a:pt x="416" y="780"/>
                </a:moveTo>
                <a:cubicBezTo>
                  <a:pt x="415" y="780"/>
                  <a:pt x="415" y="778"/>
                  <a:pt x="415" y="777"/>
                </a:cubicBezTo>
                <a:cubicBezTo>
                  <a:pt x="415" y="777"/>
                  <a:pt x="415" y="777"/>
                  <a:pt x="415" y="777"/>
                </a:cubicBezTo>
                <a:cubicBezTo>
                  <a:pt x="416" y="776"/>
                  <a:pt x="417" y="776"/>
                  <a:pt x="418" y="776"/>
                </a:cubicBezTo>
                <a:cubicBezTo>
                  <a:pt x="418" y="776"/>
                  <a:pt x="418" y="776"/>
                  <a:pt x="418" y="776"/>
                </a:cubicBezTo>
                <a:cubicBezTo>
                  <a:pt x="419" y="777"/>
                  <a:pt x="419" y="778"/>
                  <a:pt x="419" y="779"/>
                </a:cubicBezTo>
                <a:cubicBezTo>
                  <a:pt x="419" y="779"/>
                  <a:pt x="419" y="779"/>
                  <a:pt x="419" y="779"/>
                </a:cubicBezTo>
                <a:cubicBezTo>
                  <a:pt x="419" y="780"/>
                  <a:pt x="418" y="780"/>
                  <a:pt x="417" y="780"/>
                </a:cubicBezTo>
                <a:cubicBezTo>
                  <a:pt x="417" y="780"/>
                  <a:pt x="417" y="780"/>
                  <a:pt x="417" y="780"/>
                </a:cubicBezTo>
                <a:cubicBezTo>
                  <a:pt x="417" y="780"/>
                  <a:pt x="417" y="780"/>
                  <a:pt x="416" y="780"/>
                </a:cubicBezTo>
                <a:close/>
                <a:moveTo>
                  <a:pt x="196" y="772"/>
                </a:moveTo>
                <a:cubicBezTo>
                  <a:pt x="196" y="771"/>
                  <a:pt x="196" y="770"/>
                  <a:pt x="197" y="770"/>
                </a:cubicBezTo>
                <a:cubicBezTo>
                  <a:pt x="197" y="770"/>
                  <a:pt x="197" y="770"/>
                  <a:pt x="197" y="770"/>
                </a:cubicBezTo>
                <a:cubicBezTo>
                  <a:pt x="199" y="769"/>
                  <a:pt x="200" y="770"/>
                  <a:pt x="200" y="771"/>
                </a:cubicBezTo>
                <a:cubicBezTo>
                  <a:pt x="200" y="771"/>
                  <a:pt x="200" y="771"/>
                  <a:pt x="200" y="771"/>
                </a:cubicBezTo>
                <a:cubicBezTo>
                  <a:pt x="201" y="772"/>
                  <a:pt x="200" y="773"/>
                  <a:pt x="199" y="773"/>
                </a:cubicBezTo>
                <a:cubicBezTo>
                  <a:pt x="199" y="773"/>
                  <a:pt x="199" y="773"/>
                  <a:pt x="199" y="773"/>
                </a:cubicBezTo>
                <a:cubicBezTo>
                  <a:pt x="199" y="773"/>
                  <a:pt x="199" y="773"/>
                  <a:pt x="198" y="773"/>
                </a:cubicBezTo>
                <a:cubicBezTo>
                  <a:pt x="198" y="773"/>
                  <a:pt x="198" y="773"/>
                  <a:pt x="198" y="773"/>
                </a:cubicBezTo>
                <a:cubicBezTo>
                  <a:pt x="197" y="773"/>
                  <a:pt x="197" y="773"/>
                  <a:pt x="196" y="772"/>
                </a:cubicBezTo>
                <a:close/>
                <a:moveTo>
                  <a:pt x="421" y="769"/>
                </a:moveTo>
                <a:cubicBezTo>
                  <a:pt x="420" y="769"/>
                  <a:pt x="419" y="767"/>
                  <a:pt x="420" y="766"/>
                </a:cubicBezTo>
                <a:cubicBezTo>
                  <a:pt x="420" y="766"/>
                  <a:pt x="420" y="766"/>
                  <a:pt x="420" y="766"/>
                </a:cubicBezTo>
                <a:cubicBezTo>
                  <a:pt x="420" y="765"/>
                  <a:pt x="421" y="765"/>
                  <a:pt x="422" y="765"/>
                </a:cubicBezTo>
                <a:cubicBezTo>
                  <a:pt x="422" y="765"/>
                  <a:pt x="422" y="765"/>
                  <a:pt x="422" y="765"/>
                </a:cubicBezTo>
                <a:cubicBezTo>
                  <a:pt x="423" y="766"/>
                  <a:pt x="424" y="767"/>
                  <a:pt x="424" y="768"/>
                </a:cubicBezTo>
                <a:cubicBezTo>
                  <a:pt x="424" y="768"/>
                  <a:pt x="424" y="768"/>
                  <a:pt x="424" y="768"/>
                </a:cubicBezTo>
                <a:cubicBezTo>
                  <a:pt x="423" y="769"/>
                  <a:pt x="422" y="769"/>
                  <a:pt x="422" y="769"/>
                </a:cubicBezTo>
                <a:cubicBezTo>
                  <a:pt x="422" y="769"/>
                  <a:pt x="422" y="769"/>
                  <a:pt x="422" y="769"/>
                </a:cubicBezTo>
                <a:cubicBezTo>
                  <a:pt x="421" y="769"/>
                  <a:pt x="421" y="769"/>
                  <a:pt x="421" y="769"/>
                </a:cubicBezTo>
                <a:close/>
                <a:moveTo>
                  <a:pt x="192" y="761"/>
                </a:moveTo>
                <a:cubicBezTo>
                  <a:pt x="191" y="760"/>
                  <a:pt x="192" y="759"/>
                  <a:pt x="193" y="759"/>
                </a:cubicBezTo>
                <a:cubicBezTo>
                  <a:pt x="193" y="759"/>
                  <a:pt x="193" y="759"/>
                  <a:pt x="193" y="759"/>
                </a:cubicBezTo>
                <a:cubicBezTo>
                  <a:pt x="194" y="758"/>
                  <a:pt x="195" y="759"/>
                  <a:pt x="196" y="760"/>
                </a:cubicBezTo>
                <a:cubicBezTo>
                  <a:pt x="196" y="760"/>
                  <a:pt x="196" y="760"/>
                  <a:pt x="196" y="760"/>
                </a:cubicBezTo>
                <a:cubicBezTo>
                  <a:pt x="196" y="761"/>
                  <a:pt x="195" y="762"/>
                  <a:pt x="194" y="762"/>
                </a:cubicBezTo>
                <a:cubicBezTo>
                  <a:pt x="194" y="762"/>
                  <a:pt x="194" y="762"/>
                  <a:pt x="194" y="762"/>
                </a:cubicBezTo>
                <a:cubicBezTo>
                  <a:pt x="194" y="762"/>
                  <a:pt x="194" y="762"/>
                  <a:pt x="194" y="762"/>
                </a:cubicBezTo>
                <a:cubicBezTo>
                  <a:pt x="194" y="762"/>
                  <a:pt x="194" y="762"/>
                  <a:pt x="194" y="762"/>
                </a:cubicBezTo>
                <a:cubicBezTo>
                  <a:pt x="193" y="762"/>
                  <a:pt x="192" y="762"/>
                  <a:pt x="192" y="761"/>
                </a:cubicBezTo>
                <a:close/>
                <a:moveTo>
                  <a:pt x="425" y="758"/>
                </a:moveTo>
                <a:cubicBezTo>
                  <a:pt x="424" y="757"/>
                  <a:pt x="424" y="756"/>
                  <a:pt x="424" y="755"/>
                </a:cubicBezTo>
                <a:cubicBezTo>
                  <a:pt x="424" y="755"/>
                  <a:pt x="424" y="755"/>
                  <a:pt x="424" y="755"/>
                </a:cubicBezTo>
                <a:cubicBezTo>
                  <a:pt x="425" y="754"/>
                  <a:pt x="426" y="754"/>
                  <a:pt x="427" y="754"/>
                </a:cubicBezTo>
                <a:cubicBezTo>
                  <a:pt x="427" y="754"/>
                  <a:pt x="427" y="754"/>
                  <a:pt x="427" y="754"/>
                </a:cubicBezTo>
                <a:cubicBezTo>
                  <a:pt x="428" y="755"/>
                  <a:pt x="429" y="756"/>
                  <a:pt x="428" y="757"/>
                </a:cubicBezTo>
                <a:cubicBezTo>
                  <a:pt x="428" y="757"/>
                  <a:pt x="428" y="757"/>
                  <a:pt x="428" y="757"/>
                </a:cubicBezTo>
                <a:cubicBezTo>
                  <a:pt x="428" y="758"/>
                  <a:pt x="427" y="758"/>
                  <a:pt x="426" y="758"/>
                </a:cubicBezTo>
                <a:cubicBezTo>
                  <a:pt x="426" y="758"/>
                  <a:pt x="426" y="758"/>
                  <a:pt x="426" y="758"/>
                </a:cubicBezTo>
                <a:cubicBezTo>
                  <a:pt x="426" y="758"/>
                  <a:pt x="426" y="758"/>
                  <a:pt x="425" y="758"/>
                </a:cubicBezTo>
                <a:close/>
                <a:moveTo>
                  <a:pt x="187" y="750"/>
                </a:moveTo>
                <a:cubicBezTo>
                  <a:pt x="187" y="749"/>
                  <a:pt x="187" y="748"/>
                  <a:pt x="188" y="747"/>
                </a:cubicBezTo>
                <a:cubicBezTo>
                  <a:pt x="188" y="747"/>
                  <a:pt x="188" y="747"/>
                  <a:pt x="188" y="747"/>
                </a:cubicBezTo>
                <a:cubicBezTo>
                  <a:pt x="189" y="747"/>
                  <a:pt x="191" y="748"/>
                  <a:pt x="191" y="749"/>
                </a:cubicBezTo>
                <a:cubicBezTo>
                  <a:pt x="191" y="749"/>
                  <a:pt x="191" y="749"/>
                  <a:pt x="191" y="749"/>
                </a:cubicBezTo>
                <a:cubicBezTo>
                  <a:pt x="191" y="750"/>
                  <a:pt x="191" y="751"/>
                  <a:pt x="190" y="751"/>
                </a:cubicBezTo>
                <a:cubicBezTo>
                  <a:pt x="190" y="751"/>
                  <a:pt x="190" y="751"/>
                  <a:pt x="190" y="751"/>
                </a:cubicBezTo>
                <a:cubicBezTo>
                  <a:pt x="190" y="751"/>
                  <a:pt x="189" y="751"/>
                  <a:pt x="189" y="751"/>
                </a:cubicBezTo>
                <a:cubicBezTo>
                  <a:pt x="189" y="751"/>
                  <a:pt x="189" y="751"/>
                  <a:pt x="189" y="751"/>
                </a:cubicBezTo>
                <a:cubicBezTo>
                  <a:pt x="188" y="751"/>
                  <a:pt x="188" y="751"/>
                  <a:pt x="187" y="750"/>
                </a:cubicBezTo>
                <a:close/>
                <a:moveTo>
                  <a:pt x="430" y="747"/>
                </a:moveTo>
                <a:cubicBezTo>
                  <a:pt x="429" y="746"/>
                  <a:pt x="429" y="745"/>
                  <a:pt x="429" y="744"/>
                </a:cubicBezTo>
                <a:cubicBezTo>
                  <a:pt x="429" y="744"/>
                  <a:pt x="429" y="744"/>
                  <a:pt x="429" y="744"/>
                </a:cubicBezTo>
                <a:cubicBezTo>
                  <a:pt x="429" y="743"/>
                  <a:pt x="431" y="743"/>
                  <a:pt x="432" y="743"/>
                </a:cubicBezTo>
                <a:cubicBezTo>
                  <a:pt x="432" y="743"/>
                  <a:pt x="432" y="743"/>
                  <a:pt x="432" y="743"/>
                </a:cubicBezTo>
                <a:cubicBezTo>
                  <a:pt x="433" y="744"/>
                  <a:pt x="433" y="745"/>
                  <a:pt x="433" y="746"/>
                </a:cubicBezTo>
                <a:cubicBezTo>
                  <a:pt x="433" y="746"/>
                  <a:pt x="433" y="746"/>
                  <a:pt x="433" y="746"/>
                </a:cubicBezTo>
                <a:cubicBezTo>
                  <a:pt x="432" y="746"/>
                  <a:pt x="432" y="747"/>
                  <a:pt x="431" y="747"/>
                </a:cubicBezTo>
                <a:cubicBezTo>
                  <a:pt x="431" y="747"/>
                  <a:pt x="431" y="747"/>
                  <a:pt x="431" y="747"/>
                </a:cubicBezTo>
                <a:cubicBezTo>
                  <a:pt x="431" y="747"/>
                  <a:pt x="430" y="747"/>
                  <a:pt x="430" y="747"/>
                </a:cubicBezTo>
                <a:close/>
                <a:moveTo>
                  <a:pt x="183" y="739"/>
                </a:moveTo>
                <a:cubicBezTo>
                  <a:pt x="182" y="738"/>
                  <a:pt x="183" y="737"/>
                  <a:pt x="184" y="736"/>
                </a:cubicBezTo>
                <a:cubicBezTo>
                  <a:pt x="184" y="736"/>
                  <a:pt x="184" y="736"/>
                  <a:pt x="184" y="736"/>
                </a:cubicBezTo>
                <a:cubicBezTo>
                  <a:pt x="185" y="736"/>
                  <a:pt x="186" y="736"/>
                  <a:pt x="186" y="737"/>
                </a:cubicBezTo>
                <a:cubicBezTo>
                  <a:pt x="186" y="737"/>
                  <a:pt x="186" y="737"/>
                  <a:pt x="186" y="737"/>
                </a:cubicBezTo>
                <a:cubicBezTo>
                  <a:pt x="187" y="738"/>
                  <a:pt x="186" y="740"/>
                  <a:pt x="185" y="740"/>
                </a:cubicBezTo>
                <a:cubicBezTo>
                  <a:pt x="185" y="740"/>
                  <a:pt x="185" y="740"/>
                  <a:pt x="185" y="740"/>
                </a:cubicBezTo>
                <a:cubicBezTo>
                  <a:pt x="185" y="740"/>
                  <a:pt x="185" y="740"/>
                  <a:pt x="185" y="740"/>
                </a:cubicBezTo>
                <a:cubicBezTo>
                  <a:pt x="185" y="740"/>
                  <a:pt x="185" y="740"/>
                  <a:pt x="185" y="740"/>
                </a:cubicBezTo>
                <a:cubicBezTo>
                  <a:pt x="184" y="740"/>
                  <a:pt x="183" y="740"/>
                  <a:pt x="183" y="739"/>
                </a:cubicBezTo>
                <a:close/>
                <a:moveTo>
                  <a:pt x="435" y="736"/>
                </a:moveTo>
                <a:cubicBezTo>
                  <a:pt x="434" y="735"/>
                  <a:pt x="433" y="734"/>
                  <a:pt x="434" y="733"/>
                </a:cubicBezTo>
                <a:cubicBezTo>
                  <a:pt x="434" y="733"/>
                  <a:pt x="434" y="733"/>
                  <a:pt x="434" y="733"/>
                </a:cubicBezTo>
                <a:cubicBezTo>
                  <a:pt x="434" y="732"/>
                  <a:pt x="435" y="732"/>
                  <a:pt x="436" y="732"/>
                </a:cubicBezTo>
                <a:cubicBezTo>
                  <a:pt x="436" y="732"/>
                  <a:pt x="436" y="732"/>
                  <a:pt x="436" y="732"/>
                </a:cubicBezTo>
                <a:cubicBezTo>
                  <a:pt x="437" y="732"/>
                  <a:pt x="438" y="734"/>
                  <a:pt x="437" y="735"/>
                </a:cubicBezTo>
                <a:cubicBezTo>
                  <a:pt x="437" y="735"/>
                  <a:pt x="437" y="735"/>
                  <a:pt x="437" y="735"/>
                </a:cubicBezTo>
                <a:cubicBezTo>
                  <a:pt x="437" y="735"/>
                  <a:pt x="436" y="736"/>
                  <a:pt x="435" y="736"/>
                </a:cubicBezTo>
                <a:cubicBezTo>
                  <a:pt x="435" y="736"/>
                  <a:pt x="435" y="736"/>
                  <a:pt x="435" y="736"/>
                </a:cubicBezTo>
                <a:cubicBezTo>
                  <a:pt x="435" y="736"/>
                  <a:pt x="435" y="736"/>
                  <a:pt x="435" y="736"/>
                </a:cubicBezTo>
                <a:close/>
                <a:moveTo>
                  <a:pt x="178" y="728"/>
                </a:moveTo>
                <a:cubicBezTo>
                  <a:pt x="178" y="727"/>
                  <a:pt x="178" y="726"/>
                  <a:pt x="179" y="725"/>
                </a:cubicBezTo>
                <a:cubicBezTo>
                  <a:pt x="179" y="725"/>
                  <a:pt x="179" y="725"/>
                  <a:pt x="179" y="725"/>
                </a:cubicBezTo>
                <a:cubicBezTo>
                  <a:pt x="180" y="725"/>
                  <a:pt x="181" y="725"/>
                  <a:pt x="182" y="726"/>
                </a:cubicBezTo>
                <a:cubicBezTo>
                  <a:pt x="182" y="726"/>
                  <a:pt x="182" y="726"/>
                  <a:pt x="182" y="726"/>
                </a:cubicBezTo>
                <a:cubicBezTo>
                  <a:pt x="182" y="727"/>
                  <a:pt x="182" y="729"/>
                  <a:pt x="181" y="729"/>
                </a:cubicBezTo>
                <a:cubicBezTo>
                  <a:pt x="181" y="729"/>
                  <a:pt x="181" y="729"/>
                  <a:pt x="181" y="729"/>
                </a:cubicBezTo>
                <a:cubicBezTo>
                  <a:pt x="180" y="729"/>
                  <a:pt x="180" y="729"/>
                  <a:pt x="180" y="729"/>
                </a:cubicBezTo>
                <a:cubicBezTo>
                  <a:pt x="180" y="729"/>
                  <a:pt x="180" y="729"/>
                  <a:pt x="180" y="729"/>
                </a:cubicBezTo>
                <a:cubicBezTo>
                  <a:pt x="179" y="729"/>
                  <a:pt x="178" y="729"/>
                  <a:pt x="178" y="728"/>
                </a:cubicBezTo>
                <a:close/>
                <a:moveTo>
                  <a:pt x="439" y="725"/>
                </a:moveTo>
                <a:cubicBezTo>
                  <a:pt x="438" y="724"/>
                  <a:pt x="438" y="723"/>
                  <a:pt x="438" y="722"/>
                </a:cubicBezTo>
                <a:cubicBezTo>
                  <a:pt x="438" y="722"/>
                  <a:pt x="438" y="722"/>
                  <a:pt x="438" y="722"/>
                </a:cubicBezTo>
                <a:cubicBezTo>
                  <a:pt x="439" y="721"/>
                  <a:pt x="440" y="720"/>
                  <a:pt x="441" y="721"/>
                </a:cubicBezTo>
                <a:cubicBezTo>
                  <a:pt x="441" y="721"/>
                  <a:pt x="441" y="721"/>
                  <a:pt x="441" y="721"/>
                </a:cubicBezTo>
                <a:cubicBezTo>
                  <a:pt x="442" y="721"/>
                  <a:pt x="442" y="722"/>
                  <a:pt x="442" y="724"/>
                </a:cubicBezTo>
                <a:cubicBezTo>
                  <a:pt x="442" y="724"/>
                  <a:pt x="442" y="724"/>
                  <a:pt x="442" y="724"/>
                </a:cubicBezTo>
                <a:cubicBezTo>
                  <a:pt x="441" y="724"/>
                  <a:pt x="441" y="725"/>
                  <a:pt x="440" y="725"/>
                </a:cubicBezTo>
                <a:cubicBezTo>
                  <a:pt x="440" y="725"/>
                  <a:pt x="440" y="725"/>
                  <a:pt x="440" y="725"/>
                </a:cubicBezTo>
                <a:cubicBezTo>
                  <a:pt x="440" y="725"/>
                  <a:pt x="439" y="725"/>
                  <a:pt x="439" y="725"/>
                </a:cubicBezTo>
                <a:close/>
                <a:moveTo>
                  <a:pt x="174" y="717"/>
                </a:moveTo>
                <a:cubicBezTo>
                  <a:pt x="173" y="716"/>
                  <a:pt x="174" y="715"/>
                  <a:pt x="175" y="714"/>
                </a:cubicBezTo>
                <a:cubicBezTo>
                  <a:pt x="175" y="714"/>
                  <a:pt x="175" y="714"/>
                  <a:pt x="175" y="714"/>
                </a:cubicBezTo>
                <a:cubicBezTo>
                  <a:pt x="176" y="714"/>
                  <a:pt x="177" y="714"/>
                  <a:pt x="177" y="715"/>
                </a:cubicBezTo>
                <a:cubicBezTo>
                  <a:pt x="177" y="715"/>
                  <a:pt x="177" y="715"/>
                  <a:pt x="177" y="715"/>
                </a:cubicBezTo>
                <a:cubicBezTo>
                  <a:pt x="178" y="716"/>
                  <a:pt x="177" y="717"/>
                  <a:pt x="176" y="718"/>
                </a:cubicBezTo>
                <a:cubicBezTo>
                  <a:pt x="176" y="718"/>
                  <a:pt x="176" y="718"/>
                  <a:pt x="176" y="718"/>
                </a:cubicBezTo>
                <a:cubicBezTo>
                  <a:pt x="176" y="718"/>
                  <a:pt x="176" y="718"/>
                  <a:pt x="175" y="718"/>
                </a:cubicBezTo>
                <a:cubicBezTo>
                  <a:pt x="175" y="718"/>
                  <a:pt x="175" y="718"/>
                  <a:pt x="175" y="718"/>
                </a:cubicBezTo>
                <a:cubicBezTo>
                  <a:pt x="175" y="718"/>
                  <a:pt x="174" y="718"/>
                  <a:pt x="174" y="717"/>
                </a:cubicBezTo>
                <a:close/>
                <a:moveTo>
                  <a:pt x="444" y="714"/>
                </a:moveTo>
                <a:cubicBezTo>
                  <a:pt x="443" y="713"/>
                  <a:pt x="442" y="712"/>
                  <a:pt x="443" y="711"/>
                </a:cubicBezTo>
                <a:cubicBezTo>
                  <a:pt x="443" y="711"/>
                  <a:pt x="443" y="711"/>
                  <a:pt x="443" y="711"/>
                </a:cubicBezTo>
                <a:cubicBezTo>
                  <a:pt x="443" y="710"/>
                  <a:pt x="444" y="709"/>
                  <a:pt x="445" y="710"/>
                </a:cubicBezTo>
                <a:cubicBezTo>
                  <a:pt x="445" y="710"/>
                  <a:pt x="445" y="710"/>
                  <a:pt x="445" y="710"/>
                </a:cubicBezTo>
                <a:cubicBezTo>
                  <a:pt x="446" y="710"/>
                  <a:pt x="447" y="711"/>
                  <a:pt x="446" y="712"/>
                </a:cubicBezTo>
                <a:cubicBezTo>
                  <a:pt x="446" y="712"/>
                  <a:pt x="446" y="712"/>
                  <a:pt x="446" y="712"/>
                </a:cubicBezTo>
                <a:cubicBezTo>
                  <a:pt x="446" y="713"/>
                  <a:pt x="445" y="714"/>
                  <a:pt x="445" y="714"/>
                </a:cubicBezTo>
                <a:cubicBezTo>
                  <a:pt x="445" y="714"/>
                  <a:pt x="445" y="714"/>
                  <a:pt x="445" y="714"/>
                </a:cubicBezTo>
                <a:cubicBezTo>
                  <a:pt x="444" y="714"/>
                  <a:pt x="444" y="714"/>
                  <a:pt x="444" y="714"/>
                </a:cubicBezTo>
                <a:close/>
                <a:moveTo>
                  <a:pt x="169" y="706"/>
                </a:moveTo>
                <a:cubicBezTo>
                  <a:pt x="169" y="705"/>
                  <a:pt x="169" y="703"/>
                  <a:pt x="170" y="703"/>
                </a:cubicBezTo>
                <a:cubicBezTo>
                  <a:pt x="170" y="703"/>
                  <a:pt x="170" y="703"/>
                  <a:pt x="170" y="703"/>
                </a:cubicBezTo>
                <a:cubicBezTo>
                  <a:pt x="171" y="703"/>
                  <a:pt x="172" y="703"/>
                  <a:pt x="173" y="704"/>
                </a:cubicBezTo>
                <a:cubicBezTo>
                  <a:pt x="173" y="704"/>
                  <a:pt x="173" y="704"/>
                  <a:pt x="173" y="704"/>
                </a:cubicBezTo>
                <a:cubicBezTo>
                  <a:pt x="173" y="705"/>
                  <a:pt x="173" y="706"/>
                  <a:pt x="172" y="707"/>
                </a:cubicBezTo>
                <a:cubicBezTo>
                  <a:pt x="172" y="707"/>
                  <a:pt x="172" y="707"/>
                  <a:pt x="172" y="707"/>
                </a:cubicBezTo>
                <a:cubicBezTo>
                  <a:pt x="171" y="707"/>
                  <a:pt x="171" y="707"/>
                  <a:pt x="171" y="707"/>
                </a:cubicBezTo>
                <a:cubicBezTo>
                  <a:pt x="171" y="707"/>
                  <a:pt x="171" y="707"/>
                  <a:pt x="171" y="707"/>
                </a:cubicBezTo>
                <a:cubicBezTo>
                  <a:pt x="170" y="707"/>
                  <a:pt x="169" y="706"/>
                  <a:pt x="169" y="706"/>
                </a:cubicBezTo>
                <a:close/>
                <a:moveTo>
                  <a:pt x="448" y="702"/>
                </a:moveTo>
                <a:cubicBezTo>
                  <a:pt x="447" y="702"/>
                  <a:pt x="447" y="701"/>
                  <a:pt x="447" y="700"/>
                </a:cubicBezTo>
                <a:cubicBezTo>
                  <a:pt x="447" y="700"/>
                  <a:pt x="447" y="700"/>
                  <a:pt x="447" y="700"/>
                </a:cubicBezTo>
                <a:cubicBezTo>
                  <a:pt x="448" y="699"/>
                  <a:pt x="449" y="698"/>
                  <a:pt x="450" y="699"/>
                </a:cubicBezTo>
                <a:cubicBezTo>
                  <a:pt x="450" y="699"/>
                  <a:pt x="450" y="699"/>
                  <a:pt x="450" y="699"/>
                </a:cubicBezTo>
                <a:cubicBezTo>
                  <a:pt x="451" y="699"/>
                  <a:pt x="451" y="700"/>
                  <a:pt x="451" y="701"/>
                </a:cubicBezTo>
                <a:cubicBezTo>
                  <a:pt x="451" y="701"/>
                  <a:pt x="451" y="701"/>
                  <a:pt x="451" y="701"/>
                </a:cubicBezTo>
                <a:cubicBezTo>
                  <a:pt x="451" y="702"/>
                  <a:pt x="450" y="703"/>
                  <a:pt x="449" y="703"/>
                </a:cubicBezTo>
                <a:cubicBezTo>
                  <a:pt x="449" y="703"/>
                  <a:pt x="449" y="703"/>
                  <a:pt x="449" y="703"/>
                </a:cubicBezTo>
                <a:cubicBezTo>
                  <a:pt x="449" y="703"/>
                  <a:pt x="449" y="703"/>
                  <a:pt x="448" y="702"/>
                </a:cubicBezTo>
                <a:close/>
                <a:moveTo>
                  <a:pt x="164" y="695"/>
                </a:moveTo>
                <a:cubicBezTo>
                  <a:pt x="164" y="694"/>
                  <a:pt x="164" y="692"/>
                  <a:pt x="166" y="692"/>
                </a:cubicBezTo>
                <a:cubicBezTo>
                  <a:pt x="166" y="692"/>
                  <a:pt x="166" y="692"/>
                  <a:pt x="166" y="692"/>
                </a:cubicBezTo>
                <a:cubicBezTo>
                  <a:pt x="167" y="692"/>
                  <a:pt x="168" y="692"/>
                  <a:pt x="168" y="693"/>
                </a:cubicBezTo>
                <a:cubicBezTo>
                  <a:pt x="168" y="693"/>
                  <a:pt x="168" y="693"/>
                  <a:pt x="168" y="693"/>
                </a:cubicBezTo>
                <a:cubicBezTo>
                  <a:pt x="169" y="694"/>
                  <a:pt x="168" y="695"/>
                  <a:pt x="167" y="696"/>
                </a:cubicBezTo>
                <a:cubicBezTo>
                  <a:pt x="167" y="696"/>
                  <a:pt x="167" y="696"/>
                  <a:pt x="167" y="696"/>
                </a:cubicBezTo>
                <a:cubicBezTo>
                  <a:pt x="167" y="696"/>
                  <a:pt x="167" y="696"/>
                  <a:pt x="166" y="696"/>
                </a:cubicBezTo>
                <a:cubicBezTo>
                  <a:pt x="166" y="696"/>
                  <a:pt x="166" y="696"/>
                  <a:pt x="166" y="696"/>
                </a:cubicBezTo>
                <a:cubicBezTo>
                  <a:pt x="165" y="696"/>
                  <a:pt x="165" y="695"/>
                  <a:pt x="164" y="695"/>
                </a:cubicBezTo>
                <a:close/>
                <a:moveTo>
                  <a:pt x="453" y="691"/>
                </a:moveTo>
                <a:cubicBezTo>
                  <a:pt x="452" y="691"/>
                  <a:pt x="451" y="690"/>
                  <a:pt x="452" y="689"/>
                </a:cubicBezTo>
                <a:cubicBezTo>
                  <a:pt x="452" y="689"/>
                  <a:pt x="452" y="689"/>
                  <a:pt x="452" y="689"/>
                </a:cubicBezTo>
                <a:cubicBezTo>
                  <a:pt x="452" y="688"/>
                  <a:pt x="453" y="687"/>
                  <a:pt x="454" y="688"/>
                </a:cubicBezTo>
                <a:cubicBezTo>
                  <a:pt x="454" y="688"/>
                  <a:pt x="454" y="688"/>
                  <a:pt x="454" y="688"/>
                </a:cubicBezTo>
                <a:cubicBezTo>
                  <a:pt x="455" y="688"/>
                  <a:pt x="456" y="689"/>
                  <a:pt x="455" y="690"/>
                </a:cubicBezTo>
                <a:cubicBezTo>
                  <a:pt x="455" y="690"/>
                  <a:pt x="455" y="690"/>
                  <a:pt x="455" y="690"/>
                </a:cubicBezTo>
                <a:cubicBezTo>
                  <a:pt x="455" y="691"/>
                  <a:pt x="454" y="691"/>
                  <a:pt x="454" y="691"/>
                </a:cubicBezTo>
                <a:cubicBezTo>
                  <a:pt x="454" y="691"/>
                  <a:pt x="454" y="691"/>
                  <a:pt x="454" y="691"/>
                </a:cubicBezTo>
                <a:cubicBezTo>
                  <a:pt x="453" y="691"/>
                  <a:pt x="453" y="691"/>
                  <a:pt x="453" y="691"/>
                </a:cubicBezTo>
                <a:close/>
                <a:moveTo>
                  <a:pt x="160" y="683"/>
                </a:moveTo>
                <a:cubicBezTo>
                  <a:pt x="159" y="682"/>
                  <a:pt x="160" y="681"/>
                  <a:pt x="161" y="681"/>
                </a:cubicBezTo>
                <a:cubicBezTo>
                  <a:pt x="161" y="681"/>
                  <a:pt x="161" y="681"/>
                  <a:pt x="161" y="681"/>
                </a:cubicBezTo>
                <a:cubicBezTo>
                  <a:pt x="162" y="680"/>
                  <a:pt x="163" y="681"/>
                  <a:pt x="164" y="682"/>
                </a:cubicBezTo>
                <a:cubicBezTo>
                  <a:pt x="164" y="682"/>
                  <a:pt x="164" y="682"/>
                  <a:pt x="164" y="682"/>
                </a:cubicBezTo>
                <a:cubicBezTo>
                  <a:pt x="164" y="683"/>
                  <a:pt x="163" y="684"/>
                  <a:pt x="162" y="685"/>
                </a:cubicBezTo>
                <a:cubicBezTo>
                  <a:pt x="162" y="685"/>
                  <a:pt x="162" y="685"/>
                  <a:pt x="162" y="685"/>
                </a:cubicBezTo>
                <a:cubicBezTo>
                  <a:pt x="162" y="685"/>
                  <a:pt x="162" y="685"/>
                  <a:pt x="162" y="685"/>
                </a:cubicBezTo>
                <a:cubicBezTo>
                  <a:pt x="162" y="685"/>
                  <a:pt x="162" y="685"/>
                  <a:pt x="162" y="685"/>
                </a:cubicBezTo>
                <a:cubicBezTo>
                  <a:pt x="161" y="685"/>
                  <a:pt x="160" y="684"/>
                  <a:pt x="160" y="683"/>
                </a:cubicBezTo>
                <a:close/>
                <a:moveTo>
                  <a:pt x="457" y="680"/>
                </a:moveTo>
                <a:cubicBezTo>
                  <a:pt x="456" y="680"/>
                  <a:pt x="456" y="679"/>
                  <a:pt x="456" y="678"/>
                </a:cubicBezTo>
                <a:cubicBezTo>
                  <a:pt x="456" y="678"/>
                  <a:pt x="456" y="678"/>
                  <a:pt x="456" y="678"/>
                </a:cubicBezTo>
                <a:cubicBezTo>
                  <a:pt x="457" y="677"/>
                  <a:pt x="458" y="676"/>
                  <a:pt x="459" y="677"/>
                </a:cubicBezTo>
                <a:cubicBezTo>
                  <a:pt x="459" y="677"/>
                  <a:pt x="459" y="677"/>
                  <a:pt x="459" y="677"/>
                </a:cubicBezTo>
                <a:cubicBezTo>
                  <a:pt x="460" y="677"/>
                  <a:pt x="460" y="678"/>
                  <a:pt x="460" y="679"/>
                </a:cubicBezTo>
                <a:cubicBezTo>
                  <a:pt x="460" y="679"/>
                  <a:pt x="460" y="679"/>
                  <a:pt x="460" y="679"/>
                </a:cubicBezTo>
                <a:cubicBezTo>
                  <a:pt x="460" y="680"/>
                  <a:pt x="459" y="680"/>
                  <a:pt x="458" y="680"/>
                </a:cubicBezTo>
                <a:cubicBezTo>
                  <a:pt x="458" y="680"/>
                  <a:pt x="458" y="680"/>
                  <a:pt x="458" y="680"/>
                </a:cubicBezTo>
                <a:cubicBezTo>
                  <a:pt x="458" y="680"/>
                  <a:pt x="458" y="680"/>
                  <a:pt x="457" y="680"/>
                </a:cubicBezTo>
                <a:close/>
                <a:moveTo>
                  <a:pt x="155" y="672"/>
                </a:moveTo>
                <a:cubicBezTo>
                  <a:pt x="155" y="671"/>
                  <a:pt x="155" y="670"/>
                  <a:pt x="156" y="670"/>
                </a:cubicBezTo>
                <a:cubicBezTo>
                  <a:pt x="156" y="670"/>
                  <a:pt x="156" y="670"/>
                  <a:pt x="156" y="670"/>
                </a:cubicBezTo>
                <a:cubicBezTo>
                  <a:pt x="157" y="669"/>
                  <a:pt x="159" y="670"/>
                  <a:pt x="159" y="671"/>
                </a:cubicBezTo>
                <a:cubicBezTo>
                  <a:pt x="159" y="671"/>
                  <a:pt x="159" y="671"/>
                  <a:pt x="159" y="671"/>
                </a:cubicBezTo>
                <a:cubicBezTo>
                  <a:pt x="159" y="672"/>
                  <a:pt x="159" y="673"/>
                  <a:pt x="158" y="673"/>
                </a:cubicBezTo>
                <a:cubicBezTo>
                  <a:pt x="158" y="673"/>
                  <a:pt x="158" y="673"/>
                  <a:pt x="158" y="673"/>
                </a:cubicBezTo>
                <a:cubicBezTo>
                  <a:pt x="158" y="674"/>
                  <a:pt x="157" y="674"/>
                  <a:pt x="157" y="674"/>
                </a:cubicBezTo>
                <a:cubicBezTo>
                  <a:pt x="157" y="674"/>
                  <a:pt x="157" y="674"/>
                  <a:pt x="157" y="674"/>
                </a:cubicBezTo>
                <a:cubicBezTo>
                  <a:pt x="156" y="674"/>
                  <a:pt x="156" y="673"/>
                  <a:pt x="155" y="672"/>
                </a:cubicBezTo>
                <a:close/>
                <a:moveTo>
                  <a:pt x="462" y="669"/>
                </a:moveTo>
                <a:cubicBezTo>
                  <a:pt x="461" y="669"/>
                  <a:pt x="461" y="668"/>
                  <a:pt x="461" y="667"/>
                </a:cubicBezTo>
                <a:cubicBezTo>
                  <a:pt x="461" y="667"/>
                  <a:pt x="461" y="667"/>
                  <a:pt x="461" y="667"/>
                </a:cubicBezTo>
                <a:cubicBezTo>
                  <a:pt x="461" y="665"/>
                  <a:pt x="463" y="665"/>
                  <a:pt x="464" y="665"/>
                </a:cubicBezTo>
                <a:cubicBezTo>
                  <a:pt x="464" y="665"/>
                  <a:pt x="464" y="665"/>
                  <a:pt x="464" y="665"/>
                </a:cubicBezTo>
                <a:cubicBezTo>
                  <a:pt x="465" y="666"/>
                  <a:pt x="465" y="667"/>
                  <a:pt x="465" y="668"/>
                </a:cubicBezTo>
                <a:cubicBezTo>
                  <a:pt x="465" y="668"/>
                  <a:pt x="465" y="668"/>
                  <a:pt x="465" y="668"/>
                </a:cubicBezTo>
                <a:cubicBezTo>
                  <a:pt x="464" y="669"/>
                  <a:pt x="464" y="669"/>
                  <a:pt x="463" y="669"/>
                </a:cubicBezTo>
                <a:cubicBezTo>
                  <a:pt x="463" y="669"/>
                  <a:pt x="463" y="669"/>
                  <a:pt x="463" y="669"/>
                </a:cubicBezTo>
                <a:cubicBezTo>
                  <a:pt x="463" y="669"/>
                  <a:pt x="462" y="669"/>
                  <a:pt x="462" y="669"/>
                </a:cubicBezTo>
                <a:close/>
                <a:moveTo>
                  <a:pt x="151" y="661"/>
                </a:moveTo>
                <a:cubicBezTo>
                  <a:pt x="150" y="660"/>
                  <a:pt x="151" y="659"/>
                  <a:pt x="152" y="659"/>
                </a:cubicBezTo>
                <a:cubicBezTo>
                  <a:pt x="152" y="659"/>
                  <a:pt x="152" y="659"/>
                  <a:pt x="152" y="659"/>
                </a:cubicBezTo>
                <a:cubicBezTo>
                  <a:pt x="153" y="658"/>
                  <a:pt x="154" y="659"/>
                  <a:pt x="154" y="660"/>
                </a:cubicBezTo>
                <a:cubicBezTo>
                  <a:pt x="154" y="660"/>
                  <a:pt x="154" y="660"/>
                  <a:pt x="154" y="660"/>
                </a:cubicBezTo>
                <a:cubicBezTo>
                  <a:pt x="155" y="661"/>
                  <a:pt x="154" y="662"/>
                  <a:pt x="153" y="662"/>
                </a:cubicBezTo>
                <a:cubicBezTo>
                  <a:pt x="153" y="662"/>
                  <a:pt x="153" y="662"/>
                  <a:pt x="153" y="662"/>
                </a:cubicBezTo>
                <a:cubicBezTo>
                  <a:pt x="153" y="662"/>
                  <a:pt x="153" y="663"/>
                  <a:pt x="153" y="663"/>
                </a:cubicBezTo>
                <a:cubicBezTo>
                  <a:pt x="153" y="663"/>
                  <a:pt x="153" y="663"/>
                  <a:pt x="153" y="663"/>
                </a:cubicBezTo>
                <a:cubicBezTo>
                  <a:pt x="152" y="663"/>
                  <a:pt x="151" y="662"/>
                  <a:pt x="151" y="661"/>
                </a:cubicBezTo>
                <a:close/>
                <a:moveTo>
                  <a:pt x="467" y="658"/>
                </a:moveTo>
                <a:cubicBezTo>
                  <a:pt x="466" y="658"/>
                  <a:pt x="465" y="656"/>
                  <a:pt x="466" y="655"/>
                </a:cubicBezTo>
                <a:cubicBezTo>
                  <a:pt x="466" y="655"/>
                  <a:pt x="466" y="655"/>
                  <a:pt x="466" y="655"/>
                </a:cubicBezTo>
                <a:cubicBezTo>
                  <a:pt x="466" y="654"/>
                  <a:pt x="467" y="654"/>
                  <a:pt x="468" y="654"/>
                </a:cubicBezTo>
                <a:cubicBezTo>
                  <a:pt x="468" y="654"/>
                  <a:pt x="468" y="654"/>
                  <a:pt x="468" y="654"/>
                </a:cubicBezTo>
                <a:cubicBezTo>
                  <a:pt x="469" y="655"/>
                  <a:pt x="470" y="656"/>
                  <a:pt x="469" y="657"/>
                </a:cubicBezTo>
                <a:cubicBezTo>
                  <a:pt x="469" y="657"/>
                  <a:pt x="469" y="657"/>
                  <a:pt x="469" y="657"/>
                </a:cubicBezTo>
                <a:cubicBezTo>
                  <a:pt x="469" y="658"/>
                  <a:pt x="468" y="658"/>
                  <a:pt x="467" y="658"/>
                </a:cubicBezTo>
                <a:cubicBezTo>
                  <a:pt x="467" y="658"/>
                  <a:pt x="467" y="658"/>
                  <a:pt x="467" y="658"/>
                </a:cubicBezTo>
                <a:cubicBezTo>
                  <a:pt x="467" y="658"/>
                  <a:pt x="467" y="658"/>
                  <a:pt x="467" y="658"/>
                </a:cubicBezTo>
                <a:close/>
                <a:moveTo>
                  <a:pt x="146" y="650"/>
                </a:moveTo>
                <a:cubicBezTo>
                  <a:pt x="146" y="649"/>
                  <a:pt x="146" y="648"/>
                  <a:pt x="147" y="648"/>
                </a:cubicBezTo>
                <a:cubicBezTo>
                  <a:pt x="147" y="648"/>
                  <a:pt x="147" y="648"/>
                  <a:pt x="147" y="648"/>
                </a:cubicBezTo>
                <a:cubicBezTo>
                  <a:pt x="148" y="647"/>
                  <a:pt x="149" y="648"/>
                  <a:pt x="150" y="649"/>
                </a:cubicBezTo>
                <a:cubicBezTo>
                  <a:pt x="150" y="649"/>
                  <a:pt x="150" y="649"/>
                  <a:pt x="150" y="649"/>
                </a:cubicBezTo>
                <a:cubicBezTo>
                  <a:pt x="150" y="650"/>
                  <a:pt x="150" y="651"/>
                  <a:pt x="149" y="651"/>
                </a:cubicBezTo>
                <a:cubicBezTo>
                  <a:pt x="149" y="651"/>
                  <a:pt x="149" y="651"/>
                  <a:pt x="149" y="651"/>
                </a:cubicBezTo>
                <a:cubicBezTo>
                  <a:pt x="149" y="651"/>
                  <a:pt x="148" y="651"/>
                  <a:pt x="148" y="651"/>
                </a:cubicBezTo>
                <a:cubicBezTo>
                  <a:pt x="148" y="651"/>
                  <a:pt x="148" y="651"/>
                  <a:pt x="148" y="651"/>
                </a:cubicBezTo>
                <a:cubicBezTo>
                  <a:pt x="147" y="651"/>
                  <a:pt x="146" y="651"/>
                  <a:pt x="146" y="650"/>
                </a:cubicBezTo>
                <a:close/>
                <a:moveTo>
                  <a:pt x="471" y="647"/>
                </a:moveTo>
                <a:cubicBezTo>
                  <a:pt x="470" y="646"/>
                  <a:pt x="470" y="645"/>
                  <a:pt x="470" y="644"/>
                </a:cubicBezTo>
                <a:cubicBezTo>
                  <a:pt x="470" y="644"/>
                  <a:pt x="470" y="644"/>
                  <a:pt x="470" y="644"/>
                </a:cubicBezTo>
                <a:cubicBezTo>
                  <a:pt x="470" y="643"/>
                  <a:pt x="472" y="643"/>
                  <a:pt x="473" y="643"/>
                </a:cubicBezTo>
                <a:cubicBezTo>
                  <a:pt x="473" y="643"/>
                  <a:pt x="473" y="643"/>
                  <a:pt x="473" y="643"/>
                </a:cubicBezTo>
                <a:cubicBezTo>
                  <a:pt x="474" y="644"/>
                  <a:pt x="474" y="645"/>
                  <a:pt x="474" y="646"/>
                </a:cubicBezTo>
                <a:cubicBezTo>
                  <a:pt x="474" y="646"/>
                  <a:pt x="474" y="646"/>
                  <a:pt x="474" y="646"/>
                </a:cubicBezTo>
                <a:cubicBezTo>
                  <a:pt x="473" y="647"/>
                  <a:pt x="473" y="647"/>
                  <a:pt x="472" y="647"/>
                </a:cubicBezTo>
                <a:cubicBezTo>
                  <a:pt x="472" y="647"/>
                  <a:pt x="472" y="647"/>
                  <a:pt x="472" y="647"/>
                </a:cubicBezTo>
                <a:cubicBezTo>
                  <a:pt x="472" y="647"/>
                  <a:pt x="471" y="647"/>
                  <a:pt x="471" y="647"/>
                </a:cubicBezTo>
                <a:close/>
                <a:moveTo>
                  <a:pt x="142" y="639"/>
                </a:moveTo>
                <a:cubicBezTo>
                  <a:pt x="141" y="638"/>
                  <a:pt x="142" y="637"/>
                  <a:pt x="143" y="636"/>
                </a:cubicBezTo>
                <a:cubicBezTo>
                  <a:pt x="143" y="636"/>
                  <a:pt x="143" y="636"/>
                  <a:pt x="143" y="636"/>
                </a:cubicBezTo>
                <a:cubicBezTo>
                  <a:pt x="144" y="636"/>
                  <a:pt x="145" y="637"/>
                  <a:pt x="145" y="638"/>
                </a:cubicBezTo>
                <a:cubicBezTo>
                  <a:pt x="145" y="638"/>
                  <a:pt x="145" y="638"/>
                  <a:pt x="145" y="638"/>
                </a:cubicBezTo>
                <a:cubicBezTo>
                  <a:pt x="146" y="639"/>
                  <a:pt x="145" y="640"/>
                  <a:pt x="144" y="640"/>
                </a:cubicBezTo>
                <a:cubicBezTo>
                  <a:pt x="144" y="640"/>
                  <a:pt x="144" y="640"/>
                  <a:pt x="144" y="640"/>
                </a:cubicBezTo>
                <a:cubicBezTo>
                  <a:pt x="144" y="640"/>
                  <a:pt x="144" y="640"/>
                  <a:pt x="143" y="640"/>
                </a:cubicBezTo>
                <a:cubicBezTo>
                  <a:pt x="143" y="640"/>
                  <a:pt x="143" y="640"/>
                  <a:pt x="143" y="640"/>
                </a:cubicBezTo>
                <a:cubicBezTo>
                  <a:pt x="143" y="640"/>
                  <a:pt x="142" y="640"/>
                  <a:pt x="142" y="639"/>
                </a:cubicBezTo>
                <a:close/>
                <a:moveTo>
                  <a:pt x="476" y="636"/>
                </a:moveTo>
                <a:cubicBezTo>
                  <a:pt x="475" y="635"/>
                  <a:pt x="474" y="634"/>
                  <a:pt x="475" y="633"/>
                </a:cubicBezTo>
                <a:cubicBezTo>
                  <a:pt x="475" y="633"/>
                  <a:pt x="475" y="633"/>
                  <a:pt x="475" y="633"/>
                </a:cubicBezTo>
                <a:cubicBezTo>
                  <a:pt x="475" y="632"/>
                  <a:pt x="476" y="632"/>
                  <a:pt x="477" y="632"/>
                </a:cubicBezTo>
                <a:cubicBezTo>
                  <a:pt x="477" y="632"/>
                  <a:pt x="477" y="632"/>
                  <a:pt x="477" y="632"/>
                </a:cubicBezTo>
                <a:cubicBezTo>
                  <a:pt x="478" y="633"/>
                  <a:pt x="479" y="634"/>
                  <a:pt x="478" y="635"/>
                </a:cubicBezTo>
                <a:cubicBezTo>
                  <a:pt x="478" y="635"/>
                  <a:pt x="478" y="635"/>
                  <a:pt x="478" y="635"/>
                </a:cubicBezTo>
                <a:cubicBezTo>
                  <a:pt x="478" y="636"/>
                  <a:pt x="477" y="636"/>
                  <a:pt x="476" y="636"/>
                </a:cubicBezTo>
                <a:cubicBezTo>
                  <a:pt x="476" y="636"/>
                  <a:pt x="476" y="636"/>
                  <a:pt x="476" y="636"/>
                </a:cubicBezTo>
                <a:cubicBezTo>
                  <a:pt x="476" y="636"/>
                  <a:pt x="476" y="636"/>
                  <a:pt x="476" y="636"/>
                </a:cubicBezTo>
                <a:close/>
                <a:moveTo>
                  <a:pt x="137" y="628"/>
                </a:moveTo>
                <a:cubicBezTo>
                  <a:pt x="137" y="627"/>
                  <a:pt x="137" y="626"/>
                  <a:pt x="138" y="625"/>
                </a:cubicBezTo>
                <a:cubicBezTo>
                  <a:pt x="138" y="625"/>
                  <a:pt x="138" y="625"/>
                  <a:pt x="138" y="625"/>
                </a:cubicBezTo>
                <a:cubicBezTo>
                  <a:pt x="139" y="625"/>
                  <a:pt x="140" y="625"/>
                  <a:pt x="141" y="626"/>
                </a:cubicBezTo>
                <a:cubicBezTo>
                  <a:pt x="141" y="626"/>
                  <a:pt x="141" y="626"/>
                  <a:pt x="141" y="626"/>
                </a:cubicBezTo>
                <a:cubicBezTo>
                  <a:pt x="141" y="627"/>
                  <a:pt x="141" y="629"/>
                  <a:pt x="140" y="629"/>
                </a:cubicBezTo>
                <a:cubicBezTo>
                  <a:pt x="140" y="629"/>
                  <a:pt x="140" y="629"/>
                  <a:pt x="140" y="629"/>
                </a:cubicBezTo>
                <a:cubicBezTo>
                  <a:pt x="139" y="629"/>
                  <a:pt x="139" y="629"/>
                  <a:pt x="139" y="629"/>
                </a:cubicBezTo>
                <a:cubicBezTo>
                  <a:pt x="139" y="629"/>
                  <a:pt x="139" y="629"/>
                  <a:pt x="139" y="629"/>
                </a:cubicBezTo>
                <a:cubicBezTo>
                  <a:pt x="138" y="629"/>
                  <a:pt x="137" y="629"/>
                  <a:pt x="137" y="628"/>
                </a:cubicBezTo>
                <a:close/>
                <a:moveTo>
                  <a:pt x="480" y="625"/>
                </a:moveTo>
                <a:cubicBezTo>
                  <a:pt x="479" y="624"/>
                  <a:pt x="479" y="623"/>
                  <a:pt x="479" y="622"/>
                </a:cubicBezTo>
                <a:cubicBezTo>
                  <a:pt x="479" y="622"/>
                  <a:pt x="479" y="622"/>
                  <a:pt x="479" y="622"/>
                </a:cubicBezTo>
                <a:cubicBezTo>
                  <a:pt x="480" y="621"/>
                  <a:pt x="481" y="621"/>
                  <a:pt x="482" y="621"/>
                </a:cubicBezTo>
                <a:cubicBezTo>
                  <a:pt x="482" y="621"/>
                  <a:pt x="482" y="621"/>
                  <a:pt x="482" y="621"/>
                </a:cubicBezTo>
                <a:cubicBezTo>
                  <a:pt x="483" y="621"/>
                  <a:pt x="483" y="623"/>
                  <a:pt x="483" y="624"/>
                </a:cubicBezTo>
                <a:cubicBezTo>
                  <a:pt x="483" y="624"/>
                  <a:pt x="483" y="624"/>
                  <a:pt x="483" y="624"/>
                </a:cubicBezTo>
                <a:cubicBezTo>
                  <a:pt x="483" y="624"/>
                  <a:pt x="482" y="625"/>
                  <a:pt x="481" y="625"/>
                </a:cubicBezTo>
                <a:cubicBezTo>
                  <a:pt x="481" y="625"/>
                  <a:pt x="481" y="625"/>
                  <a:pt x="481" y="625"/>
                </a:cubicBezTo>
                <a:cubicBezTo>
                  <a:pt x="481" y="625"/>
                  <a:pt x="481" y="625"/>
                  <a:pt x="480" y="625"/>
                </a:cubicBezTo>
                <a:close/>
                <a:moveTo>
                  <a:pt x="132" y="617"/>
                </a:moveTo>
                <a:cubicBezTo>
                  <a:pt x="132" y="616"/>
                  <a:pt x="133" y="615"/>
                  <a:pt x="134" y="614"/>
                </a:cubicBezTo>
                <a:cubicBezTo>
                  <a:pt x="134" y="614"/>
                  <a:pt x="134" y="614"/>
                  <a:pt x="134" y="614"/>
                </a:cubicBezTo>
                <a:cubicBezTo>
                  <a:pt x="135" y="614"/>
                  <a:pt x="136" y="614"/>
                  <a:pt x="136" y="615"/>
                </a:cubicBezTo>
                <a:cubicBezTo>
                  <a:pt x="136" y="615"/>
                  <a:pt x="136" y="615"/>
                  <a:pt x="136" y="615"/>
                </a:cubicBezTo>
                <a:cubicBezTo>
                  <a:pt x="137" y="616"/>
                  <a:pt x="136" y="618"/>
                  <a:pt x="135" y="618"/>
                </a:cubicBezTo>
                <a:cubicBezTo>
                  <a:pt x="135" y="618"/>
                  <a:pt x="135" y="618"/>
                  <a:pt x="135" y="618"/>
                </a:cubicBezTo>
                <a:cubicBezTo>
                  <a:pt x="135" y="618"/>
                  <a:pt x="135" y="618"/>
                  <a:pt x="134" y="618"/>
                </a:cubicBezTo>
                <a:cubicBezTo>
                  <a:pt x="134" y="618"/>
                  <a:pt x="134" y="618"/>
                  <a:pt x="134" y="618"/>
                </a:cubicBezTo>
                <a:cubicBezTo>
                  <a:pt x="134" y="618"/>
                  <a:pt x="133" y="618"/>
                  <a:pt x="132" y="617"/>
                </a:cubicBezTo>
                <a:close/>
                <a:moveTo>
                  <a:pt x="485" y="614"/>
                </a:moveTo>
                <a:cubicBezTo>
                  <a:pt x="484" y="613"/>
                  <a:pt x="483" y="612"/>
                  <a:pt x="484" y="611"/>
                </a:cubicBezTo>
                <a:cubicBezTo>
                  <a:pt x="484" y="611"/>
                  <a:pt x="484" y="611"/>
                  <a:pt x="484" y="611"/>
                </a:cubicBezTo>
                <a:cubicBezTo>
                  <a:pt x="484" y="610"/>
                  <a:pt x="485" y="610"/>
                  <a:pt x="486" y="610"/>
                </a:cubicBezTo>
                <a:cubicBezTo>
                  <a:pt x="486" y="610"/>
                  <a:pt x="486" y="610"/>
                  <a:pt x="486" y="610"/>
                </a:cubicBezTo>
                <a:cubicBezTo>
                  <a:pt x="487" y="610"/>
                  <a:pt x="488" y="612"/>
                  <a:pt x="487" y="613"/>
                </a:cubicBezTo>
                <a:cubicBezTo>
                  <a:pt x="487" y="613"/>
                  <a:pt x="487" y="613"/>
                  <a:pt x="487" y="613"/>
                </a:cubicBezTo>
                <a:cubicBezTo>
                  <a:pt x="487" y="613"/>
                  <a:pt x="486" y="614"/>
                  <a:pt x="486" y="614"/>
                </a:cubicBezTo>
                <a:cubicBezTo>
                  <a:pt x="486" y="614"/>
                  <a:pt x="486" y="614"/>
                  <a:pt x="486" y="614"/>
                </a:cubicBezTo>
                <a:cubicBezTo>
                  <a:pt x="485" y="614"/>
                  <a:pt x="485" y="614"/>
                  <a:pt x="485" y="614"/>
                </a:cubicBezTo>
                <a:close/>
                <a:moveTo>
                  <a:pt x="128" y="606"/>
                </a:moveTo>
                <a:cubicBezTo>
                  <a:pt x="127" y="605"/>
                  <a:pt x="128" y="604"/>
                  <a:pt x="129" y="603"/>
                </a:cubicBezTo>
                <a:cubicBezTo>
                  <a:pt x="129" y="603"/>
                  <a:pt x="129" y="603"/>
                  <a:pt x="129" y="603"/>
                </a:cubicBezTo>
                <a:cubicBezTo>
                  <a:pt x="130" y="603"/>
                  <a:pt x="131" y="603"/>
                  <a:pt x="132" y="604"/>
                </a:cubicBezTo>
                <a:cubicBezTo>
                  <a:pt x="132" y="604"/>
                  <a:pt x="132" y="604"/>
                  <a:pt x="132" y="604"/>
                </a:cubicBezTo>
                <a:cubicBezTo>
                  <a:pt x="132" y="605"/>
                  <a:pt x="132" y="606"/>
                  <a:pt x="130" y="607"/>
                </a:cubicBezTo>
                <a:cubicBezTo>
                  <a:pt x="130" y="607"/>
                  <a:pt x="130" y="607"/>
                  <a:pt x="130" y="607"/>
                </a:cubicBezTo>
                <a:cubicBezTo>
                  <a:pt x="130" y="607"/>
                  <a:pt x="130" y="607"/>
                  <a:pt x="130" y="607"/>
                </a:cubicBezTo>
                <a:cubicBezTo>
                  <a:pt x="130" y="607"/>
                  <a:pt x="130" y="607"/>
                  <a:pt x="130" y="607"/>
                </a:cubicBezTo>
                <a:cubicBezTo>
                  <a:pt x="129" y="607"/>
                  <a:pt x="128" y="607"/>
                  <a:pt x="128" y="606"/>
                </a:cubicBezTo>
                <a:close/>
                <a:moveTo>
                  <a:pt x="489" y="603"/>
                </a:moveTo>
                <a:cubicBezTo>
                  <a:pt x="488" y="602"/>
                  <a:pt x="488" y="601"/>
                  <a:pt x="488" y="600"/>
                </a:cubicBezTo>
                <a:cubicBezTo>
                  <a:pt x="488" y="600"/>
                  <a:pt x="488" y="600"/>
                  <a:pt x="488" y="600"/>
                </a:cubicBezTo>
                <a:cubicBezTo>
                  <a:pt x="489" y="599"/>
                  <a:pt x="490" y="598"/>
                  <a:pt x="491" y="599"/>
                </a:cubicBezTo>
                <a:cubicBezTo>
                  <a:pt x="491" y="599"/>
                  <a:pt x="491" y="599"/>
                  <a:pt x="491" y="599"/>
                </a:cubicBezTo>
                <a:cubicBezTo>
                  <a:pt x="492" y="599"/>
                  <a:pt x="492" y="600"/>
                  <a:pt x="492" y="601"/>
                </a:cubicBezTo>
                <a:cubicBezTo>
                  <a:pt x="492" y="601"/>
                  <a:pt x="492" y="601"/>
                  <a:pt x="492" y="601"/>
                </a:cubicBezTo>
                <a:cubicBezTo>
                  <a:pt x="492" y="602"/>
                  <a:pt x="491" y="603"/>
                  <a:pt x="490" y="603"/>
                </a:cubicBezTo>
                <a:cubicBezTo>
                  <a:pt x="490" y="603"/>
                  <a:pt x="490" y="603"/>
                  <a:pt x="490" y="603"/>
                </a:cubicBezTo>
                <a:cubicBezTo>
                  <a:pt x="490" y="603"/>
                  <a:pt x="490" y="603"/>
                  <a:pt x="489" y="603"/>
                </a:cubicBezTo>
                <a:close/>
                <a:moveTo>
                  <a:pt x="123" y="595"/>
                </a:moveTo>
                <a:cubicBezTo>
                  <a:pt x="123" y="594"/>
                  <a:pt x="123" y="593"/>
                  <a:pt x="124" y="592"/>
                </a:cubicBezTo>
                <a:cubicBezTo>
                  <a:pt x="124" y="592"/>
                  <a:pt x="124" y="592"/>
                  <a:pt x="124" y="592"/>
                </a:cubicBezTo>
                <a:cubicBezTo>
                  <a:pt x="125" y="592"/>
                  <a:pt x="127" y="592"/>
                  <a:pt x="127" y="593"/>
                </a:cubicBezTo>
                <a:cubicBezTo>
                  <a:pt x="127" y="593"/>
                  <a:pt x="127" y="593"/>
                  <a:pt x="127" y="593"/>
                </a:cubicBezTo>
                <a:cubicBezTo>
                  <a:pt x="127" y="594"/>
                  <a:pt x="127" y="595"/>
                  <a:pt x="126" y="596"/>
                </a:cubicBezTo>
                <a:cubicBezTo>
                  <a:pt x="126" y="596"/>
                  <a:pt x="126" y="596"/>
                  <a:pt x="126" y="596"/>
                </a:cubicBezTo>
                <a:cubicBezTo>
                  <a:pt x="126" y="596"/>
                  <a:pt x="125" y="596"/>
                  <a:pt x="125" y="596"/>
                </a:cubicBezTo>
                <a:cubicBezTo>
                  <a:pt x="125" y="596"/>
                  <a:pt x="125" y="596"/>
                  <a:pt x="125" y="596"/>
                </a:cubicBezTo>
                <a:cubicBezTo>
                  <a:pt x="124" y="596"/>
                  <a:pt x="124" y="595"/>
                  <a:pt x="123" y="595"/>
                </a:cubicBezTo>
                <a:close/>
                <a:moveTo>
                  <a:pt x="494" y="591"/>
                </a:moveTo>
                <a:cubicBezTo>
                  <a:pt x="493" y="591"/>
                  <a:pt x="492" y="590"/>
                  <a:pt x="493" y="589"/>
                </a:cubicBezTo>
                <a:cubicBezTo>
                  <a:pt x="493" y="589"/>
                  <a:pt x="493" y="589"/>
                  <a:pt x="493" y="589"/>
                </a:cubicBezTo>
                <a:cubicBezTo>
                  <a:pt x="493" y="588"/>
                  <a:pt x="494" y="587"/>
                  <a:pt x="496" y="588"/>
                </a:cubicBezTo>
                <a:cubicBezTo>
                  <a:pt x="496" y="588"/>
                  <a:pt x="496" y="588"/>
                  <a:pt x="496" y="588"/>
                </a:cubicBezTo>
                <a:cubicBezTo>
                  <a:pt x="497" y="588"/>
                  <a:pt x="497" y="589"/>
                  <a:pt x="497" y="590"/>
                </a:cubicBezTo>
                <a:cubicBezTo>
                  <a:pt x="497" y="590"/>
                  <a:pt x="497" y="590"/>
                  <a:pt x="497" y="590"/>
                </a:cubicBezTo>
                <a:cubicBezTo>
                  <a:pt x="496" y="591"/>
                  <a:pt x="496" y="592"/>
                  <a:pt x="495" y="592"/>
                </a:cubicBezTo>
                <a:cubicBezTo>
                  <a:pt x="495" y="592"/>
                  <a:pt x="495" y="592"/>
                  <a:pt x="495" y="592"/>
                </a:cubicBezTo>
                <a:cubicBezTo>
                  <a:pt x="495" y="592"/>
                  <a:pt x="494" y="592"/>
                  <a:pt x="494" y="591"/>
                </a:cubicBezTo>
                <a:close/>
                <a:moveTo>
                  <a:pt x="119" y="584"/>
                </a:moveTo>
                <a:cubicBezTo>
                  <a:pt x="118" y="583"/>
                  <a:pt x="119" y="581"/>
                  <a:pt x="120" y="581"/>
                </a:cubicBezTo>
                <a:cubicBezTo>
                  <a:pt x="120" y="581"/>
                  <a:pt x="120" y="581"/>
                  <a:pt x="120" y="581"/>
                </a:cubicBezTo>
                <a:cubicBezTo>
                  <a:pt x="121" y="581"/>
                  <a:pt x="122" y="581"/>
                  <a:pt x="122" y="582"/>
                </a:cubicBezTo>
                <a:cubicBezTo>
                  <a:pt x="122" y="582"/>
                  <a:pt x="122" y="582"/>
                  <a:pt x="122" y="582"/>
                </a:cubicBezTo>
                <a:cubicBezTo>
                  <a:pt x="123" y="583"/>
                  <a:pt x="122" y="584"/>
                  <a:pt x="121" y="585"/>
                </a:cubicBezTo>
                <a:cubicBezTo>
                  <a:pt x="121" y="585"/>
                  <a:pt x="121" y="585"/>
                  <a:pt x="121" y="585"/>
                </a:cubicBezTo>
                <a:cubicBezTo>
                  <a:pt x="121" y="585"/>
                  <a:pt x="121" y="585"/>
                  <a:pt x="121" y="585"/>
                </a:cubicBezTo>
                <a:cubicBezTo>
                  <a:pt x="121" y="585"/>
                  <a:pt x="121" y="585"/>
                  <a:pt x="121" y="585"/>
                </a:cubicBezTo>
                <a:cubicBezTo>
                  <a:pt x="120" y="585"/>
                  <a:pt x="119" y="584"/>
                  <a:pt x="119" y="584"/>
                </a:cubicBezTo>
                <a:close/>
                <a:moveTo>
                  <a:pt x="499" y="580"/>
                </a:moveTo>
                <a:cubicBezTo>
                  <a:pt x="498" y="580"/>
                  <a:pt x="497" y="579"/>
                  <a:pt x="497" y="578"/>
                </a:cubicBezTo>
                <a:cubicBezTo>
                  <a:pt x="497" y="578"/>
                  <a:pt x="497" y="578"/>
                  <a:pt x="497" y="578"/>
                </a:cubicBezTo>
                <a:cubicBezTo>
                  <a:pt x="498" y="577"/>
                  <a:pt x="499" y="576"/>
                  <a:pt x="500" y="577"/>
                </a:cubicBezTo>
                <a:cubicBezTo>
                  <a:pt x="500" y="577"/>
                  <a:pt x="500" y="577"/>
                  <a:pt x="500" y="577"/>
                </a:cubicBezTo>
                <a:cubicBezTo>
                  <a:pt x="501" y="577"/>
                  <a:pt x="502" y="578"/>
                  <a:pt x="501" y="579"/>
                </a:cubicBezTo>
                <a:cubicBezTo>
                  <a:pt x="501" y="579"/>
                  <a:pt x="501" y="579"/>
                  <a:pt x="501" y="579"/>
                </a:cubicBezTo>
                <a:cubicBezTo>
                  <a:pt x="501" y="580"/>
                  <a:pt x="500" y="580"/>
                  <a:pt x="499" y="580"/>
                </a:cubicBezTo>
                <a:cubicBezTo>
                  <a:pt x="499" y="580"/>
                  <a:pt x="499" y="580"/>
                  <a:pt x="499" y="580"/>
                </a:cubicBezTo>
                <a:cubicBezTo>
                  <a:pt x="499" y="580"/>
                  <a:pt x="499" y="580"/>
                  <a:pt x="499" y="580"/>
                </a:cubicBezTo>
                <a:close/>
                <a:moveTo>
                  <a:pt x="114" y="573"/>
                </a:moveTo>
                <a:cubicBezTo>
                  <a:pt x="114" y="571"/>
                  <a:pt x="114" y="570"/>
                  <a:pt x="115" y="570"/>
                </a:cubicBezTo>
                <a:cubicBezTo>
                  <a:pt x="115" y="570"/>
                  <a:pt x="115" y="570"/>
                  <a:pt x="115" y="570"/>
                </a:cubicBezTo>
                <a:cubicBezTo>
                  <a:pt x="116" y="569"/>
                  <a:pt x="117" y="570"/>
                  <a:pt x="118" y="571"/>
                </a:cubicBezTo>
                <a:cubicBezTo>
                  <a:pt x="118" y="571"/>
                  <a:pt x="118" y="571"/>
                  <a:pt x="118" y="571"/>
                </a:cubicBezTo>
                <a:cubicBezTo>
                  <a:pt x="118" y="572"/>
                  <a:pt x="118" y="573"/>
                  <a:pt x="117" y="574"/>
                </a:cubicBezTo>
                <a:cubicBezTo>
                  <a:pt x="117" y="574"/>
                  <a:pt x="117" y="574"/>
                  <a:pt x="117" y="574"/>
                </a:cubicBezTo>
                <a:cubicBezTo>
                  <a:pt x="117" y="574"/>
                  <a:pt x="116" y="574"/>
                  <a:pt x="116" y="574"/>
                </a:cubicBezTo>
                <a:cubicBezTo>
                  <a:pt x="116" y="574"/>
                  <a:pt x="116" y="574"/>
                  <a:pt x="116" y="574"/>
                </a:cubicBezTo>
                <a:cubicBezTo>
                  <a:pt x="115" y="574"/>
                  <a:pt x="115" y="573"/>
                  <a:pt x="114" y="573"/>
                </a:cubicBezTo>
                <a:close/>
                <a:moveTo>
                  <a:pt x="503" y="569"/>
                </a:moveTo>
                <a:cubicBezTo>
                  <a:pt x="502" y="569"/>
                  <a:pt x="502" y="568"/>
                  <a:pt x="502" y="567"/>
                </a:cubicBezTo>
                <a:cubicBezTo>
                  <a:pt x="502" y="567"/>
                  <a:pt x="502" y="567"/>
                  <a:pt x="502" y="567"/>
                </a:cubicBezTo>
                <a:cubicBezTo>
                  <a:pt x="502" y="566"/>
                  <a:pt x="504" y="565"/>
                  <a:pt x="505" y="566"/>
                </a:cubicBezTo>
                <a:cubicBezTo>
                  <a:pt x="505" y="566"/>
                  <a:pt x="505" y="566"/>
                  <a:pt x="505" y="566"/>
                </a:cubicBezTo>
                <a:cubicBezTo>
                  <a:pt x="506" y="566"/>
                  <a:pt x="506" y="567"/>
                  <a:pt x="506" y="568"/>
                </a:cubicBezTo>
                <a:cubicBezTo>
                  <a:pt x="506" y="568"/>
                  <a:pt x="506" y="568"/>
                  <a:pt x="506" y="568"/>
                </a:cubicBezTo>
                <a:cubicBezTo>
                  <a:pt x="505" y="569"/>
                  <a:pt x="505" y="569"/>
                  <a:pt x="504" y="569"/>
                </a:cubicBezTo>
                <a:cubicBezTo>
                  <a:pt x="504" y="569"/>
                  <a:pt x="504" y="569"/>
                  <a:pt x="504" y="569"/>
                </a:cubicBezTo>
                <a:cubicBezTo>
                  <a:pt x="504" y="569"/>
                  <a:pt x="503" y="569"/>
                  <a:pt x="503" y="569"/>
                </a:cubicBezTo>
                <a:close/>
                <a:moveTo>
                  <a:pt x="110" y="561"/>
                </a:moveTo>
                <a:cubicBezTo>
                  <a:pt x="109" y="560"/>
                  <a:pt x="110" y="559"/>
                  <a:pt x="111" y="559"/>
                </a:cubicBezTo>
                <a:cubicBezTo>
                  <a:pt x="111" y="559"/>
                  <a:pt x="111" y="559"/>
                  <a:pt x="111" y="559"/>
                </a:cubicBezTo>
                <a:cubicBezTo>
                  <a:pt x="112" y="558"/>
                  <a:pt x="113" y="559"/>
                  <a:pt x="113" y="560"/>
                </a:cubicBezTo>
                <a:cubicBezTo>
                  <a:pt x="113" y="560"/>
                  <a:pt x="113" y="560"/>
                  <a:pt x="113" y="560"/>
                </a:cubicBezTo>
                <a:cubicBezTo>
                  <a:pt x="114" y="561"/>
                  <a:pt x="113" y="562"/>
                  <a:pt x="112" y="562"/>
                </a:cubicBezTo>
                <a:cubicBezTo>
                  <a:pt x="112" y="562"/>
                  <a:pt x="112" y="562"/>
                  <a:pt x="112" y="562"/>
                </a:cubicBezTo>
                <a:cubicBezTo>
                  <a:pt x="112" y="563"/>
                  <a:pt x="112" y="563"/>
                  <a:pt x="111" y="563"/>
                </a:cubicBezTo>
                <a:cubicBezTo>
                  <a:pt x="111" y="563"/>
                  <a:pt x="111" y="563"/>
                  <a:pt x="111" y="563"/>
                </a:cubicBezTo>
                <a:cubicBezTo>
                  <a:pt x="111" y="563"/>
                  <a:pt x="110" y="562"/>
                  <a:pt x="110" y="561"/>
                </a:cubicBezTo>
                <a:close/>
                <a:moveTo>
                  <a:pt x="508" y="558"/>
                </a:moveTo>
                <a:cubicBezTo>
                  <a:pt x="507" y="558"/>
                  <a:pt x="506" y="557"/>
                  <a:pt x="507" y="556"/>
                </a:cubicBezTo>
                <a:cubicBezTo>
                  <a:pt x="507" y="556"/>
                  <a:pt x="507" y="556"/>
                  <a:pt x="507" y="556"/>
                </a:cubicBezTo>
                <a:cubicBezTo>
                  <a:pt x="507" y="555"/>
                  <a:pt x="508" y="554"/>
                  <a:pt x="509" y="554"/>
                </a:cubicBezTo>
                <a:cubicBezTo>
                  <a:pt x="509" y="554"/>
                  <a:pt x="509" y="554"/>
                  <a:pt x="509" y="554"/>
                </a:cubicBezTo>
                <a:cubicBezTo>
                  <a:pt x="510" y="555"/>
                  <a:pt x="511" y="556"/>
                  <a:pt x="510" y="557"/>
                </a:cubicBezTo>
                <a:cubicBezTo>
                  <a:pt x="510" y="557"/>
                  <a:pt x="510" y="557"/>
                  <a:pt x="510" y="557"/>
                </a:cubicBezTo>
                <a:cubicBezTo>
                  <a:pt x="510" y="558"/>
                  <a:pt x="509" y="558"/>
                  <a:pt x="508" y="558"/>
                </a:cubicBezTo>
                <a:cubicBezTo>
                  <a:pt x="508" y="558"/>
                  <a:pt x="508" y="558"/>
                  <a:pt x="508" y="558"/>
                </a:cubicBezTo>
                <a:cubicBezTo>
                  <a:pt x="508" y="558"/>
                  <a:pt x="508" y="558"/>
                  <a:pt x="508" y="558"/>
                </a:cubicBezTo>
                <a:close/>
                <a:moveTo>
                  <a:pt x="105" y="550"/>
                </a:moveTo>
                <a:cubicBezTo>
                  <a:pt x="105" y="549"/>
                  <a:pt x="105" y="548"/>
                  <a:pt x="106" y="548"/>
                </a:cubicBezTo>
                <a:cubicBezTo>
                  <a:pt x="106" y="548"/>
                  <a:pt x="106" y="548"/>
                  <a:pt x="106" y="548"/>
                </a:cubicBezTo>
                <a:cubicBezTo>
                  <a:pt x="107" y="547"/>
                  <a:pt x="108" y="548"/>
                  <a:pt x="109" y="549"/>
                </a:cubicBezTo>
                <a:cubicBezTo>
                  <a:pt x="109" y="549"/>
                  <a:pt x="109" y="549"/>
                  <a:pt x="109" y="549"/>
                </a:cubicBezTo>
                <a:cubicBezTo>
                  <a:pt x="109" y="550"/>
                  <a:pt x="109" y="551"/>
                  <a:pt x="108" y="551"/>
                </a:cubicBezTo>
                <a:cubicBezTo>
                  <a:pt x="108" y="551"/>
                  <a:pt x="108" y="551"/>
                  <a:pt x="108" y="551"/>
                </a:cubicBezTo>
                <a:cubicBezTo>
                  <a:pt x="107" y="552"/>
                  <a:pt x="107" y="552"/>
                  <a:pt x="107" y="552"/>
                </a:cubicBezTo>
                <a:cubicBezTo>
                  <a:pt x="107" y="552"/>
                  <a:pt x="107" y="552"/>
                  <a:pt x="107" y="552"/>
                </a:cubicBezTo>
                <a:cubicBezTo>
                  <a:pt x="106" y="552"/>
                  <a:pt x="105" y="551"/>
                  <a:pt x="105" y="550"/>
                </a:cubicBezTo>
                <a:close/>
                <a:moveTo>
                  <a:pt x="512" y="547"/>
                </a:moveTo>
                <a:cubicBezTo>
                  <a:pt x="511" y="547"/>
                  <a:pt x="511" y="545"/>
                  <a:pt x="511" y="544"/>
                </a:cubicBezTo>
                <a:cubicBezTo>
                  <a:pt x="511" y="544"/>
                  <a:pt x="511" y="544"/>
                  <a:pt x="511" y="544"/>
                </a:cubicBezTo>
                <a:cubicBezTo>
                  <a:pt x="512" y="543"/>
                  <a:pt x="513" y="543"/>
                  <a:pt x="514" y="543"/>
                </a:cubicBezTo>
                <a:cubicBezTo>
                  <a:pt x="514" y="543"/>
                  <a:pt x="514" y="543"/>
                  <a:pt x="514" y="543"/>
                </a:cubicBezTo>
                <a:cubicBezTo>
                  <a:pt x="515" y="544"/>
                  <a:pt x="515" y="545"/>
                  <a:pt x="515" y="546"/>
                </a:cubicBezTo>
                <a:cubicBezTo>
                  <a:pt x="515" y="546"/>
                  <a:pt x="515" y="546"/>
                  <a:pt x="515" y="546"/>
                </a:cubicBezTo>
                <a:cubicBezTo>
                  <a:pt x="515" y="547"/>
                  <a:pt x="514" y="547"/>
                  <a:pt x="513" y="547"/>
                </a:cubicBezTo>
                <a:cubicBezTo>
                  <a:pt x="513" y="547"/>
                  <a:pt x="513" y="547"/>
                  <a:pt x="513" y="547"/>
                </a:cubicBezTo>
                <a:cubicBezTo>
                  <a:pt x="513" y="547"/>
                  <a:pt x="513" y="547"/>
                  <a:pt x="512" y="547"/>
                </a:cubicBezTo>
                <a:close/>
                <a:moveTo>
                  <a:pt x="100" y="539"/>
                </a:moveTo>
                <a:cubicBezTo>
                  <a:pt x="100" y="538"/>
                  <a:pt x="101" y="537"/>
                  <a:pt x="102" y="537"/>
                </a:cubicBezTo>
                <a:cubicBezTo>
                  <a:pt x="102" y="537"/>
                  <a:pt x="102" y="537"/>
                  <a:pt x="102" y="537"/>
                </a:cubicBezTo>
                <a:cubicBezTo>
                  <a:pt x="103" y="536"/>
                  <a:pt x="104" y="537"/>
                  <a:pt x="104" y="538"/>
                </a:cubicBezTo>
                <a:cubicBezTo>
                  <a:pt x="104" y="538"/>
                  <a:pt x="104" y="538"/>
                  <a:pt x="104" y="538"/>
                </a:cubicBezTo>
                <a:cubicBezTo>
                  <a:pt x="105" y="539"/>
                  <a:pt x="104" y="540"/>
                  <a:pt x="103" y="540"/>
                </a:cubicBezTo>
                <a:cubicBezTo>
                  <a:pt x="103" y="540"/>
                  <a:pt x="103" y="540"/>
                  <a:pt x="103" y="540"/>
                </a:cubicBezTo>
                <a:cubicBezTo>
                  <a:pt x="103" y="540"/>
                  <a:pt x="103" y="540"/>
                  <a:pt x="102" y="540"/>
                </a:cubicBezTo>
                <a:cubicBezTo>
                  <a:pt x="102" y="540"/>
                  <a:pt x="102" y="540"/>
                  <a:pt x="102" y="540"/>
                </a:cubicBezTo>
                <a:cubicBezTo>
                  <a:pt x="102" y="540"/>
                  <a:pt x="101" y="540"/>
                  <a:pt x="100" y="539"/>
                </a:cubicBezTo>
                <a:close/>
                <a:moveTo>
                  <a:pt x="517" y="536"/>
                </a:moveTo>
                <a:cubicBezTo>
                  <a:pt x="516" y="536"/>
                  <a:pt x="515" y="534"/>
                  <a:pt x="516" y="533"/>
                </a:cubicBezTo>
                <a:cubicBezTo>
                  <a:pt x="516" y="533"/>
                  <a:pt x="516" y="533"/>
                  <a:pt x="516" y="533"/>
                </a:cubicBezTo>
                <a:cubicBezTo>
                  <a:pt x="516" y="532"/>
                  <a:pt x="517" y="532"/>
                  <a:pt x="518" y="532"/>
                </a:cubicBezTo>
                <a:cubicBezTo>
                  <a:pt x="518" y="532"/>
                  <a:pt x="518" y="532"/>
                  <a:pt x="518" y="532"/>
                </a:cubicBezTo>
                <a:cubicBezTo>
                  <a:pt x="519" y="533"/>
                  <a:pt x="520" y="534"/>
                  <a:pt x="519" y="535"/>
                </a:cubicBezTo>
                <a:cubicBezTo>
                  <a:pt x="519" y="535"/>
                  <a:pt x="519" y="535"/>
                  <a:pt x="519" y="535"/>
                </a:cubicBezTo>
                <a:cubicBezTo>
                  <a:pt x="519" y="536"/>
                  <a:pt x="518" y="536"/>
                  <a:pt x="518" y="536"/>
                </a:cubicBezTo>
                <a:cubicBezTo>
                  <a:pt x="518" y="536"/>
                  <a:pt x="518" y="536"/>
                  <a:pt x="518" y="536"/>
                </a:cubicBezTo>
                <a:cubicBezTo>
                  <a:pt x="517" y="536"/>
                  <a:pt x="517" y="536"/>
                  <a:pt x="517" y="536"/>
                </a:cubicBezTo>
                <a:close/>
                <a:moveTo>
                  <a:pt x="96" y="528"/>
                </a:moveTo>
                <a:cubicBezTo>
                  <a:pt x="95" y="527"/>
                  <a:pt x="96" y="526"/>
                  <a:pt x="97" y="526"/>
                </a:cubicBezTo>
                <a:cubicBezTo>
                  <a:pt x="97" y="526"/>
                  <a:pt x="97" y="526"/>
                  <a:pt x="97" y="526"/>
                </a:cubicBezTo>
                <a:cubicBezTo>
                  <a:pt x="98" y="525"/>
                  <a:pt x="99" y="526"/>
                  <a:pt x="100" y="527"/>
                </a:cubicBezTo>
                <a:cubicBezTo>
                  <a:pt x="100" y="527"/>
                  <a:pt x="100" y="527"/>
                  <a:pt x="100" y="527"/>
                </a:cubicBezTo>
                <a:cubicBezTo>
                  <a:pt x="100" y="528"/>
                  <a:pt x="100" y="529"/>
                  <a:pt x="99" y="529"/>
                </a:cubicBezTo>
                <a:cubicBezTo>
                  <a:pt x="99" y="529"/>
                  <a:pt x="99" y="529"/>
                  <a:pt x="99" y="529"/>
                </a:cubicBezTo>
                <a:cubicBezTo>
                  <a:pt x="98" y="529"/>
                  <a:pt x="98" y="529"/>
                  <a:pt x="98" y="529"/>
                </a:cubicBezTo>
                <a:cubicBezTo>
                  <a:pt x="98" y="529"/>
                  <a:pt x="98" y="529"/>
                  <a:pt x="98" y="529"/>
                </a:cubicBezTo>
                <a:cubicBezTo>
                  <a:pt x="97" y="529"/>
                  <a:pt x="96" y="529"/>
                  <a:pt x="96" y="528"/>
                </a:cubicBezTo>
                <a:close/>
                <a:moveTo>
                  <a:pt x="521" y="525"/>
                </a:moveTo>
                <a:cubicBezTo>
                  <a:pt x="520" y="524"/>
                  <a:pt x="520" y="523"/>
                  <a:pt x="520" y="522"/>
                </a:cubicBezTo>
                <a:cubicBezTo>
                  <a:pt x="520" y="522"/>
                  <a:pt x="520" y="522"/>
                  <a:pt x="520" y="522"/>
                </a:cubicBezTo>
                <a:cubicBezTo>
                  <a:pt x="521" y="521"/>
                  <a:pt x="522" y="521"/>
                  <a:pt x="523" y="521"/>
                </a:cubicBezTo>
                <a:cubicBezTo>
                  <a:pt x="523" y="521"/>
                  <a:pt x="523" y="521"/>
                  <a:pt x="523" y="521"/>
                </a:cubicBezTo>
                <a:cubicBezTo>
                  <a:pt x="524" y="522"/>
                  <a:pt x="524" y="523"/>
                  <a:pt x="524" y="524"/>
                </a:cubicBezTo>
                <a:cubicBezTo>
                  <a:pt x="524" y="524"/>
                  <a:pt x="524" y="524"/>
                  <a:pt x="524" y="524"/>
                </a:cubicBezTo>
                <a:cubicBezTo>
                  <a:pt x="524" y="525"/>
                  <a:pt x="523" y="525"/>
                  <a:pt x="522" y="525"/>
                </a:cubicBezTo>
                <a:cubicBezTo>
                  <a:pt x="522" y="525"/>
                  <a:pt x="522" y="525"/>
                  <a:pt x="522" y="525"/>
                </a:cubicBezTo>
                <a:cubicBezTo>
                  <a:pt x="522" y="525"/>
                  <a:pt x="522" y="525"/>
                  <a:pt x="521" y="525"/>
                </a:cubicBezTo>
                <a:close/>
                <a:moveTo>
                  <a:pt x="91" y="517"/>
                </a:moveTo>
                <a:cubicBezTo>
                  <a:pt x="91" y="516"/>
                  <a:pt x="91" y="515"/>
                  <a:pt x="92" y="514"/>
                </a:cubicBezTo>
                <a:cubicBezTo>
                  <a:pt x="92" y="514"/>
                  <a:pt x="92" y="514"/>
                  <a:pt x="92" y="514"/>
                </a:cubicBezTo>
                <a:cubicBezTo>
                  <a:pt x="93" y="514"/>
                  <a:pt x="95" y="514"/>
                  <a:pt x="95" y="516"/>
                </a:cubicBezTo>
                <a:cubicBezTo>
                  <a:pt x="95" y="516"/>
                  <a:pt x="95" y="516"/>
                  <a:pt x="95" y="516"/>
                </a:cubicBezTo>
                <a:cubicBezTo>
                  <a:pt x="95" y="517"/>
                  <a:pt x="95" y="518"/>
                  <a:pt x="94" y="518"/>
                </a:cubicBezTo>
                <a:cubicBezTo>
                  <a:pt x="94" y="518"/>
                  <a:pt x="94" y="518"/>
                  <a:pt x="94" y="518"/>
                </a:cubicBezTo>
                <a:cubicBezTo>
                  <a:pt x="94" y="518"/>
                  <a:pt x="93" y="518"/>
                  <a:pt x="93" y="518"/>
                </a:cubicBezTo>
                <a:cubicBezTo>
                  <a:pt x="93" y="518"/>
                  <a:pt x="93" y="518"/>
                  <a:pt x="93" y="518"/>
                </a:cubicBezTo>
                <a:cubicBezTo>
                  <a:pt x="92" y="518"/>
                  <a:pt x="92" y="518"/>
                  <a:pt x="91" y="517"/>
                </a:cubicBezTo>
                <a:close/>
                <a:moveTo>
                  <a:pt x="526" y="514"/>
                </a:moveTo>
                <a:cubicBezTo>
                  <a:pt x="525" y="513"/>
                  <a:pt x="524" y="512"/>
                  <a:pt x="525" y="511"/>
                </a:cubicBezTo>
                <a:cubicBezTo>
                  <a:pt x="525" y="511"/>
                  <a:pt x="525" y="511"/>
                  <a:pt x="525" y="511"/>
                </a:cubicBezTo>
                <a:cubicBezTo>
                  <a:pt x="525" y="510"/>
                  <a:pt x="526" y="510"/>
                  <a:pt x="527" y="510"/>
                </a:cubicBezTo>
                <a:cubicBezTo>
                  <a:pt x="527" y="510"/>
                  <a:pt x="527" y="510"/>
                  <a:pt x="527" y="510"/>
                </a:cubicBezTo>
                <a:cubicBezTo>
                  <a:pt x="529" y="510"/>
                  <a:pt x="529" y="512"/>
                  <a:pt x="529" y="513"/>
                </a:cubicBezTo>
                <a:cubicBezTo>
                  <a:pt x="529" y="513"/>
                  <a:pt x="529" y="513"/>
                  <a:pt x="529" y="513"/>
                </a:cubicBezTo>
                <a:cubicBezTo>
                  <a:pt x="528" y="513"/>
                  <a:pt x="528" y="514"/>
                  <a:pt x="527" y="514"/>
                </a:cubicBezTo>
                <a:cubicBezTo>
                  <a:pt x="527" y="514"/>
                  <a:pt x="527" y="514"/>
                  <a:pt x="527" y="514"/>
                </a:cubicBezTo>
                <a:cubicBezTo>
                  <a:pt x="526" y="514"/>
                  <a:pt x="526" y="514"/>
                  <a:pt x="526" y="514"/>
                </a:cubicBezTo>
                <a:close/>
                <a:moveTo>
                  <a:pt x="87" y="506"/>
                </a:moveTo>
                <a:cubicBezTo>
                  <a:pt x="86" y="505"/>
                  <a:pt x="87" y="504"/>
                  <a:pt x="88" y="503"/>
                </a:cubicBezTo>
                <a:cubicBezTo>
                  <a:pt x="88" y="503"/>
                  <a:pt x="88" y="503"/>
                  <a:pt x="88" y="503"/>
                </a:cubicBezTo>
                <a:cubicBezTo>
                  <a:pt x="89" y="503"/>
                  <a:pt x="90" y="503"/>
                  <a:pt x="90" y="504"/>
                </a:cubicBezTo>
                <a:cubicBezTo>
                  <a:pt x="90" y="504"/>
                  <a:pt x="90" y="504"/>
                  <a:pt x="90" y="504"/>
                </a:cubicBezTo>
                <a:cubicBezTo>
                  <a:pt x="91" y="505"/>
                  <a:pt x="90" y="507"/>
                  <a:pt x="89" y="507"/>
                </a:cubicBezTo>
                <a:cubicBezTo>
                  <a:pt x="89" y="507"/>
                  <a:pt x="89" y="507"/>
                  <a:pt x="89" y="507"/>
                </a:cubicBezTo>
                <a:cubicBezTo>
                  <a:pt x="89" y="507"/>
                  <a:pt x="89" y="507"/>
                  <a:pt x="89" y="507"/>
                </a:cubicBezTo>
                <a:cubicBezTo>
                  <a:pt x="89" y="507"/>
                  <a:pt x="89" y="507"/>
                  <a:pt x="89" y="507"/>
                </a:cubicBezTo>
                <a:cubicBezTo>
                  <a:pt x="88" y="507"/>
                  <a:pt x="87" y="507"/>
                  <a:pt x="87" y="506"/>
                </a:cubicBezTo>
                <a:close/>
                <a:moveTo>
                  <a:pt x="531" y="503"/>
                </a:moveTo>
                <a:cubicBezTo>
                  <a:pt x="530" y="502"/>
                  <a:pt x="529" y="501"/>
                  <a:pt x="529" y="500"/>
                </a:cubicBezTo>
                <a:cubicBezTo>
                  <a:pt x="529" y="500"/>
                  <a:pt x="529" y="500"/>
                  <a:pt x="529" y="500"/>
                </a:cubicBezTo>
                <a:cubicBezTo>
                  <a:pt x="530" y="499"/>
                  <a:pt x="531" y="499"/>
                  <a:pt x="532" y="499"/>
                </a:cubicBezTo>
                <a:cubicBezTo>
                  <a:pt x="532" y="499"/>
                  <a:pt x="532" y="499"/>
                  <a:pt x="532" y="499"/>
                </a:cubicBezTo>
                <a:cubicBezTo>
                  <a:pt x="533" y="499"/>
                  <a:pt x="534" y="501"/>
                  <a:pt x="533" y="502"/>
                </a:cubicBezTo>
                <a:cubicBezTo>
                  <a:pt x="533" y="502"/>
                  <a:pt x="533" y="502"/>
                  <a:pt x="533" y="502"/>
                </a:cubicBezTo>
                <a:cubicBezTo>
                  <a:pt x="533" y="502"/>
                  <a:pt x="532" y="503"/>
                  <a:pt x="531" y="503"/>
                </a:cubicBezTo>
                <a:cubicBezTo>
                  <a:pt x="531" y="503"/>
                  <a:pt x="531" y="503"/>
                  <a:pt x="531" y="503"/>
                </a:cubicBezTo>
                <a:cubicBezTo>
                  <a:pt x="531" y="503"/>
                  <a:pt x="531" y="503"/>
                  <a:pt x="531" y="503"/>
                </a:cubicBezTo>
                <a:close/>
                <a:moveTo>
                  <a:pt x="82" y="495"/>
                </a:moveTo>
                <a:cubicBezTo>
                  <a:pt x="82" y="494"/>
                  <a:pt x="82" y="493"/>
                  <a:pt x="83" y="492"/>
                </a:cubicBezTo>
                <a:cubicBezTo>
                  <a:pt x="83" y="492"/>
                  <a:pt x="83" y="492"/>
                  <a:pt x="83" y="492"/>
                </a:cubicBezTo>
                <a:cubicBezTo>
                  <a:pt x="84" y="492"/>
                  <a:pt x="85" y="492"/>
                  <a:pt x="86" y="493"/>
                </a:cubicBezTo>
                <a:cubicBezTo>
                  <a:pt x="86" y="493"/>
                  <a:pt x="86" y="493"/>
                  <a:pt x="86" y="493"/>
                </a:cubicBezTo>
                <a:cubicBezTo>
                  <a:pt x="86" y="494"/>
                  <a:pt x="86" y="495"/>
                  <a:pt x="85" y="496"/>
                </a:cubicBezTo>
                <a:cubicBezTo>
                  <a:pt x="85" y="496"/>
                  <a:pt x="85" y="496"/>
                  <a:pt x="85" y="496"/>
                </a:cubicBezTo>
                <a:cubicBezTo>
                  <a:pt x="85" y="496"/>
                  <a:pt x="84" y="496"/>
                  <a:pt x="84" y="496"/>
                </a:cubicBezTo>
                <a:cubicBezTo>
                  <a:pt x="84" y="496"/>
                  <a:pt x="84" y="496"/>
                  <a:pt x="84" y="496"/>
                </a:cubicBezTo>
                <a:cubicBezTo>
                  <a:pt x="83" y="496"/>
                  <a:pt x="83" y="496"/>
                  <a:pt x="82" y="495"/>
                </a:cubicBezTo>
                <a:close/>
                <a:moveTo>
                  <a:pt x="535" y="492"/>
                </a:moveTo>
                <a:cubicBezTo>
                  <a:pt x="534" y="491"/>
                  <a:pt x="534" y="490"/>
                  <a:pt x="534" y="489"/>
                </a:cubicBezTo>
                <a:cubicBezTo>
                  <a:pt x="534" y="489"/>
                  <a:pt x="534" y="489"/>
                  <a:pt x="534" y="489"/>
                </a:cubicBezTo>
                <a:cubicBezTo>
                  <a:pt x="534" y="488"/>
                  <a:pt x="536" y="487"/>
                  <a:pt x="537" y="488"/>
                </a:cubicBezTo>
                <a:cubicBezTo>
                  <a:pt x="537" y="488"/>
                  <a:pt x="537" y="488"/>
                  <a:pt x="537" y="488"/>
                </a:cubicBezTo>
                <a:cubicBezTo>
                  <a:pt x="538" y="488"/>
                  <a:pt x="538" y="489"/>
                  <a:pt x="538" y="490"/>
                </a:cubicBezTo>
                <a:cubicBezTo>
                  <a:pt x="538" y="490"/>
                  <a:pt x="538" y="490"/>
                  <a:pt x="538" y="490"/>
                </a:cubicBezTo>
                <a:cubicBezTo>
                  <a:pt x="537" y="491"/>
                  <a:pt x="537" y="492"/>
                  <a:pt x="536" y="492"/>
                </a:cubicBezTo>
                <a:cubicBezTo>
                  <a:pt x="536" y="492"/>
                  <a:pt x="536" y="492"/>
                  <a:pt x="536" y="492"/>
                </a:cubicBezTo>
                <a:cubicBezTo>
                  <a:pt x="536" y="492"/>
                  <a:pt x="535" y="492"/>
                  <a:pt x="535" y="492"/>
                </a:cubicBezTo>
                <a:close/>
                <a:moveTo>
                  <a:pt x="78" y="484"/>
                </a:moveTo>
                <a:cubicBezTo>
                  <a:pt x="77" y="483"/>
                  <a:pt x="78" y="482"/>
                  <a:pt x="79" y="481"/>
                </a:cubicBezTo>
                <a:cubicBezTo>
                  <a:pt x="79" y="481"/>
                  <a:pt x="79" y="481"/>
                  <a:pt x="79" y="481"/>
                </a:cubicBezTo>
                <a:cubicBezTo>
                  <a:pt x="80" y="481"/>
                  <a:pt x="81" y="481"/>
                  <a:pt x="81" y="482"/>
                </a:cubicBezTo>
                <a:cubicBezTo>
                  <a:pt x="81" y="482"/>
                  <a:pt x="81" y="482"/>
                  <a:pt x="81" y="482"/>
                </a:cubicBezTo>
                <a:cubicBezTo>
                  <a:pt x="82" y="483"/>
                  <a:pt x="81" y="484"/>
                  <a:pt x="80" y="485"/>
                </a:cubicBezTo>
                <a:cubicBezTo>
                  <a:pt x="80" y="485"/>
                  <a:pt x="80" y="485"/>
                  <a:pt x="80" y="485"/>
                </a:cubicBezTo>
                <a:cubicBezTo>
                  <a:pt x="80" y="485"/>
                  <a:pt x="80" y="485"/>
                  <a:pt x="79" y="485"/>
                </a:cubicBezTo>
                <a:cubicBezTo>
                  <a:pt x="79" y="485"/>
                  <a:pt x="79" y="485"/>
                  <a:pt x="79" y="485"/>
                </a:cubicBezTo>
                <a:cubicBezTo>
                  <a:pt x="79" y="485"/>
                  <a:pt x="78" y="485"/>
                  <a:pt x="78" y="484"/>
                </a:cubicBezTo>
                <a:close/>
                <a:moveTo>
                  <a:pt x="540" y="480"/>
                </a:moveTo>
                <a:cubicBezTo>
                  <a:pt x="539" y="480"/>
                  <a:pt x="538" y="479"/>
                  <a:pt x="539" y="478"/>
                </a:cubicBezTo>
                <a:cubicBezTo>
                  <a:pt x="539" y="478"/>
                  <a:pt x="539" y="478"/>
                  <a:pt x="539" y="478"/>
                </a:cubicBezTo>
                <a:cubicBezTo>
                  <a:pt x="539" y="477"/>
                  <a:pt x="540" y="476"/>
                  <a:pt x="541" y="477"/>
                </a:cubicBezTo>
                <a:cubicBezTo>
                  <a:pt x="541" y="477"/>
                  <a:pt x="541" y="477"/>
                  <a:pt x="541" y="477"/>
                </a:cubicBezTo>
                <a:cubicBezTo>
                  <a:pt x="542" y="477"/>
                  <a:pt x="543" y="478"/>
                  <a:pt x="542" y="479"/>
                </a:cubicBezTo>
                <a:cubicBezTo>
                  <a:pt x="542" y="479"/>
                  <a:pt x="542" y="479"/>
                  <a:pt x="542" y="479"/>
                </a:cubicBezTo>
                <a:cubicBezTo>
                  <a:pt x="542" y="480"/>
                  <a:pt x="541" y="481"/>
                  <a:pt x="540" y="481"/>
                </a:cubicBezTo>
                <a:cubicBezTo>
                  <a:pt x="540" y="481"/>
                  <a:pt x="540" y="481"/>
                  <a:pt x="540" y="481"/>
                </a:cubicBezTo>
                <a:cubicBezTo>
                  <a:pt x="540" y="481"/>
                  <a:pt x="540" y="481"/>
                  <a:pt x="540" y="480"/>
                </a:cubicBezTo>
                <a:close/>
                <a:moveTo>
                  <a:pt x="73" y="473"/>
                </a:moveTo>
                <a:cubicBezTo>
                  <a:pt x="73" y="472"/>
                  <a:pt x="73" y="470"/>
                  <a:pt x="74" y="470"/>
                </a:cubicBezTo>
                <a:cubicBezTo>
                  <a:pt x="74" y="470"/>
                  <a:pt x="74" y="470"/>
                  <a:pt x="74" y="470"/>
                </a:cubicBezTo>
                <a:cubicBezTo>
                  <a:pt x="75" y="470"/>
                  <a:pt x="76" y="470"/>
                  <a:pt x="77" y="471"/>
                </a:cubicBezTo>
                <a:cubicBezTo>
                  <a:pt x="77" y="471"/>
                  <a:pt x="77" y="471"/>
                  <a:pt x="77" y="471"/>
                </a:cubicBezTo>
                <a:cubicBezTo>
                  <a:pt x="77" y="472"/>
                  <a:pt x="77" y="473"/>
                  <a:pt x="76" y="474"/>
                </a:cubicBezTo>
                <a:cubicBezTo>
                  <a:pt x="76" y="474"/>
                  <a:pt x="76" y="474"/>
                  <a:pt x="76" y="474"/>
                </a:cubicBezTo>
                <a:cubicBezTo>
                  <a:pt x="75" y="474"/>
                  <a:pt x="75" y="474"/>
                  <a:pt x="75" y="474"/>
                </a:cubicBezTo>
                <a:cubicBezTo>
                  <a:pt x="75" y="474"/>
                  <a:pt x="75" y="474"/>
                  <a:pt x="75" y="474"/>
                </a:cubicBezTo>
                <a:cubicBezTo>
                  <a:pt x="74" y="474"/>
                  <a:pt x="73" y="473"/>
                  <a:pt x="73" y="473"/>
                </a:cubicBezTo>
                <a:close/>
                <a:moveTo>
                  <a:pt x="544" y="469"/>
                </a:moveTo>
                <a:cubicBezTo>
                  <a:pt x="543" y="469"/>
                  <a:pt x="543" y="468"/>
                  <a:pt x="543" y="467"/>
                </a:cubicBezTo>
                <a:cubicBezTo>
                  <a:pt x="543" y="467"/>
                  <a:pt x="543" y="467"/>
                  <a:pt x="543" y="467"/>
                </a:cubicBezTo>
                <a:cubicBezTo>
                  <a:pt x="544" y="466"/>
                  <a:pt x="545" y="465"/>
                  <a:pt x="546" y="466"/>
                </a:cubicBezTo>
                <a:cubicBezTo>
                  <a:pt x="546" y="466"/>
                  <a:pt x="546" y="466"/>
                  <a:pt x="546" y="466"/>
                </a:cubicBezTo>
                <a:cubicBezTo>
                  <a:pt x="547" y="466"/>
                  <a:pt x="547" y="467"/>
                  <a:pt x="547" y="468"/>
                </a:cubicBezTo>
                <a:cubicBezTo>
                  <a:pt x="547" y="468"/>
                  <a:pt x="547" y="468"/>
                  <a:pt x="547" y="468"/>
                </a:cubicBezTo>
                <a:cubicBezTo>
                  <a:pt x="547" y="469"/>
                  <a:pt x="546" y="470"/>
                  <a:pt x="545" y="470"/>
                </a:cubicBezTo>
                <a:cubicBezTo>
                  <a:pt x="545" y="470"/>
                  <a:pt x="545" y="470"/>
                  <a:pt x="545" y="470"/>
                </a:cubicBezTo>
                <a:cubicBezTo>
                  <a:pt x="545" y="470"/>
                  <a:pt x="544" y="469"/>
                  <a:pt x="544" y="469"/>
                </a:cubicBezTo>
                <a:close/>
                <a:moveTo>
                  <a:pt x="69" y="462"/>
                </a:moveTo>
                <a:cubicBezTo>
                  <a:pt x="68" y="461"/>
                  <a:pt x="69" y="459"/>
                  <a:pt x="70" y="459"/>
                </a:cubicBezTo>
                <a:cubicBezTo>
                  <a:pt x="70" y="459"/>
                  <a:pt x="70" y="459"/>
                  <a:pt x="70" y="459"/>
                </a:cubicBezTo>
                <a:cubicBezTo>
                  <a:pt x="71" y="459"/>
                  <a:pt x="72" y="459"/>
                  <a:pt x="72" y="460"/>
                </a:cubicBezTo>
                <a:cubicBezTo>
                  <a:pt x="72" y="460"/>
                  <a:pt x="72" y="460"/>
                  <a:pt x="72" y="460"/>
                </a:cubicBezTo>
                <a:cubicBezTo>
                  <a:pt x="73" y="461"/>
                  <a:pt x="72" y="462"/>
                  <a:pt x="71" y="463"/>
                </a:cubicBezTo>
                <a:cubicBezTo>
                  <a:pt x="71" y="463"/>
                  <a:pt x="71" y="463"/>
                  <a:pt x="71" y="463"/>
                </a:cubicBezTo>
                <a:cubicBezTo>
                  <a:pt x="71" y="463"/>
                  <a:pt x="71" y="463"/>
                  <a:pt x="70" y="463"/>
                </a:cubicBezTo>
                <a:cubicBezTo>
                  <a:pt x="70" y="463"/>
                  <a:pt x="70" y="463"/>
                  <a:pt x="70" y="463"/>
                </a:cubicBezTo>
                <a:cubicBezTo>
                  <a:pt x="70" y="463"/>
                  <a:pt x="69" y="462"/>
                  <a:pt x="69" y="462"/>
                </a:cubicBezTo>
                <a:close/>
                <a:moveTo>
                  <a:pt x="549" y="458"/>
                </a:moveTo>
                <a:cubicBezTo>
                  <a:pt x="548" y="458"/>
                  <a:pt x="547" y="457"/>
                  <a:pt x="548" y="456"/>
                </a:cubicBezTo>
                <a:cubicBezTo>
                  <a:pt x="548" y="456"/>
                  <a:pt x="548" y="456"/>
                  <a:pt x="548" y="456"/>
                </a:cubicBezTo>
                <a:cubicBezTo>
                  <a:pt x="548" y="455"/>
                  <a:pt x="549" y="454"/>
                  <a:pt x="550" y="455"/>
                </a:cubicBezTo>
                <a:cubicBezTo>
                  <a:pt x="550" y="455"/>
                  <a:pt x="550" y="455"/>
                  <a:pt x="550" y="455"/>
                </a:cubicBezTo>
                <a:cubicBezTo>
                  <a:pt x="551" y="455"/>
                  <a:pt x="552" y="456"/>
                  <a:pt x="551" y="457"/>
                </a:cubicBezTo>
                <a:cubicBezTo>
                  <a:pt x="551" y="457"/>
                  <a:pt x="551" y="457"/>
                  <a:pt x="551" y="457"/>
                </a:cubicBezTo>
                <a:cubicBezTo>
                  <a:pt x="551" y="458"/>
                  <a:pt x="550" y="458"/>
                  <a:pt x="550" y="458"/>
                </a:cubicBezTo>
                <a:cubicBezTo>
                  <a:pt x="550" y="458"/>
                  <a:pt x="550" y="458"/>
                  <a:pt x="550" y="458"/>
                </a:cubicBezTo>
                <a:cubicBezTo>
                  <a:pt x="549" y="458"/>
                  <a:pt x="549" y="458"/>
                  <a:pt x="549" y="458"/>
                </a:cubicBezTo>
                <a:close/>
                <a:moveTo>
                  <a:pt x="64" y="450"/>
                </a:moveTo>
                <a:cubicBezTo>
                  <a:pt x="64" y="449"/>
                  <a:pt x="64" y="448"/>
                  <a:pt x="65" y="448"/>
                </a:cubicBezTo>
                <a:cubicBezTo>
                  <a:pt x="65" y="448"/>
                  <a:pt x="65" y="448"/>
                  <a:pt x="65" y="448"/>
                </a:cubicBezTo>
                <a:cubicBezTo>
                  <a:pt x="66" y="447"/>
                  <a:pt x="67" y="448"/>
                  <a:pt x="68" y="449"/>
                </a:cubicBezTo>
                <a:cubicBezTo>
                  <a:pt x="68" y="449"/>
                  <a:pt x="68" y="449"/>
                  <a:pt x="68" y="449"/>
                </a:cubicBezTo>
                <a:cubicBezTo>
                  <a:pt x="68" y="450"/>
                  <a:pt x="68" y="451"/>
                  <a:pt x="67" y="452"/>
                </a:cubicBezTo>
                <a:cubicBezTo>
                  <a:pt x="67" y="452"/>
                  <a:pt x="67" y="452"/>
                  <a:pt x="67" y="452"/>
                </a:cubicBezTo>
                <a:cubicBezTo>
                  <a:pt x="66" y="452"/>
                  <a:pt x="66" y="452"/>
                  <a:pt x="66" y="452"/>
                </a:cubicBezTo>
                <a:cubicBezTo>
                  <a:pt x="66" y="452"/>
                  <a:pt x="66" y="452"/>
                  <a:pt x="66" y="452"/>
                </a:cubicBezTo>
                <a:cubicBezTo>
                  <a:pt x="65" y="452"/>
                  <a:pt x="64" y="451"/>
                  <a:pt x="64" y="450"/>
                </a:cubicBezTo>
                <a:close/>
                <a:moveTo>
                  <a:pt x="553" y="447"/>
                </a:moveTo>
                <a:cubicBezTo>
                  <a:pt x="552" y="447"/>
                  <a:pt x="552" y="446"/>
                  <a:pt x="552" y="445"/>
                </a:cubicBezTo>
                <a:cubicBezTo>
                  <a:pt x="552" y="445"/>
                  <a:pt x="552" y="445"/>
                  <a:pt x="552" y="445"/>
                </a:cubicBezTo>
                <a:cubicBezTo>
                  <a:pt x="553" y="444"/>
                  <a:pt x="554" y="443"/>
                  <a:pt x="555" y="443"/>
                </a:cubicBezTo>
                <a:cubicBezTo>
                  <a:pt x="555" y="443"/>
                  <a:pt x="555" y="443"/>
                  <a:pt x="555" y="443"/>
                </a:cubicBezTo>
                <a:cubicBezTo>
                  <a:pt x="556" y="444"/>
                  <a:pt x="556" y="445"/>
                  <a:pt x="556" y="446"/>
                </a:cubicBezTo>
                <a:cubicBezTo>
                  <a:pt x="556" y="446"/>
                  <a:pt x="556" y="446"/>
                  <a:pt x="556" y="446"/>
                </a:cubicBezTo>
                <a:cubicBezTo>
                  <a:pt x="556" y="447"/>
                  <a:pt x="555" y="447"/>
                  <a:pt x="554" y="447"/>
                </a:cubicBezTo>
                <a:cubicBezTo>
                  <a:pt x="554" y="447"/>
                  <a:pt x="554" y="447"/>
                  <a:pt x="554" y="447"/>
                </a:cubicBezTo>
                <a:cubicBezTo>
                  <a:pt x="554" y="447"/>
                  <a:pt x="554" y="447"/>
                  <a:pt x="553" y="447"/>
                </a:cubicBezTo>
                <a:close/>
                <a:moveTo>
                  <a:pt x="59" y="439"/>
                </a:moveTo>
                <a:cubicBezTo>
                  <a:pt x="59" y="438"/>
                  <a:pt x="59" y="437"/>
                  <a:pt x="60" y="437"/>
                </a:cubicBezTo>
                <a:cubicBezTo>
                  <a:pt x="60" y="437"/>
                  <a:pt x="60" y="437"/>
                  <a:pt x="60" y="437"/>
                </a:cubicBezTo>
                <a:cubicBezTo>
                  <a:pt x="61" y="436"/>
                  <a:pt x="63" y="437"/>
                  <a:pt x="63" y="438"/>
                </a:cubicBezTo>
                <a:cubicBezTo>
                  <a:pt x="63" y="438"/>
                  <a:pt x="63" y="438"/>
                  <a:pt x="63" y="438"/>
                </a:cubicBezTo>
                <a:cubicBezTo>
                  <a:pt x="63" y="439"/>
                  <a:pt x="63" y="440"/>
                  <a:pt x="62" y="440"/>
                </a:cubicBezTo>
                <a:cubicBezTo>
                  <a:pt x="62" y="440"/>
                  <a:pt x="62" y="440"/>
                  <a:pt x="62" y="440"/>
                </a:cubicBezTo>
                <a:cubicBezTo>
                  <a:pt x="62" y="441"/>
                  <a:pt x="61" y="441"/>
                  <a:pt x="61" y="441"/>
                </a:cubicBezTo>
                <a:cubicBezTo>
                  <a:pt x="61" y="441"/>
                  <a:pt x="61" y="441"/>
                  <a:pt x="61" y="441"/>
                </a:cubicBezTo>
                <a:cubicBezTo>
                  <a:pt x="60" y="441"/>
                  <a:pt x="60" y="440"/>
                  <a:pt x="59" y="439"/>
                </a:cubicBezTo>
                <a:close/>
                <a:moveTo>
                  <a:pt x="558" y="436"/>
                </a:moveTo>
                <a:cubicBezTo>
                  <a:pt x="557" y="436"/>
                  <a:pt x="556" y="434"/>
                  <a:pt x="557" y="433"/>
                </a:cubicBezTo>
                <a:cubicBezTo>
                  <a:pt x="557" y="433"/>
                  <a:pt x="557" y="433"/>
                  <a:pt x="557" y="433"/>
                </a:cubicBezTo>
                <a:cubicBezTo>
                  <a:pt x="557" y="432"/>
                  <a:pt x="558" y="432"/>
                  <a:pt x="559" y="432"/>
                </a:cubicBezTo>
                <a:cubicBezTo>
                  <a:pt x="559" y="432"/>
                  <a:pt x="559" y="432"/>
                  <a:pt x="559" y="432"/>
                </a:cubicBezTo>
                <a:cubicBezTo>
                  <a:pt x="560" y="433"/>
                  <a:pt x="561" y="434"/>
                  <a:pt x="561" y="435"/>
                </a:cubicBezTo>
                <a:cubicBezTo>
                  <a:pt x="561" y="435"/>
                  <a:pt x="561" y="435"/>
                  <a:pt x="561" y="435"/>
                </a:cubicBezTo>
                <a:cubicBezTo>
                  <a:pt x="560" y="436"/>
                  <a:pt x="559" y="436"/>
                  <a:pt x="559" y="436"/>
                </a:cubicBezTo>
                <a:cubicBezTo>
                  <a:pt x="559" y="436"/>
                  <a:pt x="559" y="436"/>
                  <a:pt x="559" y="436"/>
                </a:cubicBezTo>
                <a:cubicBezTo>
                  <a:pt x="558" y="436"/>
                  <a:pt x="558" y="436"/>
                  <a:pt x="558" y="436"/>
                </a:cubicBezTo>
                <a:close/>
                <a:moveTo>
                  <a:pt x="55" y="428"/>
                </a:moveTo>
                <a:cubicBezTo>
                  <a:pt x="54" y="427"/>
                  <a:pt x="55" y="426"/>
                  <a:pt x="56" y="426"/>
                </a:cubicBezTo>
                <a:cubicBezTo>
                  <a:pt x="56" y="426"/>
                  <a:pt x="56" y="426"/>
                  <a:pt x="56" y="426"/>
                </a:cubicBezTo>
                <a:cubicBezTo>
                  <a:pt x="57" y="425"/>
                  <a:pt x="58" y="426"/>
                  <a:pt x="59" y="427"/>
                </a:cubicBezTo>
                <a:cubicBezTo>
                  <a:pt x="59" y="427"/>
                  <a:pt x="59" y="427"/>
                  <a:pt x="59" y="427"/>
                </a:cubicBezTo>
                <a:cubicBezTo>
                  <a:pt x="59" y="428"/>
                  <a:pt x="58" y="429"/>
                  <a:pt x="57" y="429"/>
                </a:cubicBezTo>
                <a:cubicBezTo>
                  <a:pt x="57" y="429"/>
                  <a:pt x="57" y="429"/>
                  <a:pt x="57" y="429"/>
                </a:cubicBezTo>
                <a:cubicBezTo>
                  <a:pt x="57" y="429"/>
                  <a:pt x="57" y="429"/>
                  <a:pt x="57" y="429"/>
                </a:cubicBezTo>
                <a:cubicBezTo>
                  <a:pt x="57" y="429"/>
                  <a:pt x="57" y="429"/>
                  <a:pt x="57" y="429"/>
                </a:cubicBezTo>
                <a:cubicBezTo>
                  <a:pt x="56" y="429"/>
                  <a:pt x="55" y="429"/>
                  <a:pt x="55" y="428"/>
                </a:cubicBezTo>
                <a:close/>
                <a:moveTo>
                  <a:pt x="562" y="425"/>
                </a:moveTo>
                <a:cubicBezTo>
                  <a:pt x="561" y="425"/>
                  <a:pt x="561" y="423"/>
                  <a:pt x="561" y="422"/>
                </a:cubicBezTo>
                <a:cubicBezTo>
                  <a:pt x="561" y="422"/>
                  <a:pt x="561" y="422"/>
                  <a:pt x="561" y="422"/>
                </a:cubicBezTo>
                <a:cubicBezTo>
                  <a:pt x="562" y="421"/>
                  <a:pt x="563" y="421"/>
                  <a:pt x="564" y="421"/>
                </a:cubicBezTo>
                <a:cubicBezTo>
                  <a:pt x="564" y="421"/>
                  <a:pt x="564" y="421"/>
                  <a:pt x="564" y="421"/>
                </a:cubicBezTo>
                <a:cubicBezTo>
                  <a:pt x="565" y="422"/>
                  <a:pt x="565" y="423"/>
                  <a:pt x="565" y="424"/>
                </a:cubicBezTo>
                <a:cubicBezTo>
                  <a:pt x="565" y="424"/>
                  <a:pt x="565" y="424"/>
                  <a:pt x="565" y="424"/>
                </a:cubicBezTo>
                <a:cubicBezTo>
                  <a:pt x="565" y="425"/>
                  <a:pt x="564" y="425"/>
                  <a:pt x="563" y="425"/>
                </a:cubicBezTo>
                <a:cubicBezTo>
                  <a:pt x="563" y="425"/>
                  <a:pt x="563" y="425"/>
                  <a:pt x="563" y="425"/>
                </a:cubicBezTo>
                <a:cubicBezTo>
                  <a:pt x="563" y="425"/>
                  <a:pt x="563" y="425"/>
                  <a:pt x="562" y="425"/>
                </a:cubicBezTo>
                <a:close/>
                <a:moveTo>
                  <a:pt x="51" y="417"/>
                </a:moveTo>
                <a:cubicBezTo>
                  <a:pt x="50" y="416"/>
                  <a:pt x="51" y="415"/>
                  <a:pt x="52" y="414"/>
                </a:cubicBezTo>
                <a:cubicBezTo>
                  <a:pt x="52" y="414"/>
                  <a:pt x="52" y="414"/>
                  <a:pt x="52" y="414"/>
                </a:cubicBezTo>
                <a:cubicBezTo>
                  <a:pt x="53" y="414"/>
                  <a:pt x="54" y="415"/>
                  <a:pt x="54" y="416"/>
                </a:cubicBezTo>
                <a:cubicBezTo>
                  <a:pt x="54" y="416"/>
                  <a:pt x="54" y="416"/>
                  <a:pt x="54" y="416"/>
                </a:cubicBezTo>
                <a:cubicBezTo>
                  <a:pt x="55" y="417"/>
                  <a:pt x="54" y="418"/>
                  <a:pt x="53" y="418"/>
                </a:cubicBezTo>
                <a:cubicBezTo>
                  <a:pt x="53" y="418"/>
                  <a:pt x="53" y="418"/>
                  <a:pt x="53" y="418"/>
                </a:cubicBezTo>
                <a:cubicBezTo>
                  <a:pt x="53" y="418"/>
                  <a:pt x="53" y="418"/>
                  <a:pt x="52" y="418"/>
                </a:cubicBezTo>
                <a:cubicBezTo>
                  <a:pt x="52" y="418"/>
                  <a:pt x="52" y="418"/>
                  <a:pt x="52" y="418"/>
                </a:cubicBezTo>
                <a:cubicBezTo>
                  <a:pt x="52" y="418"/>
                  <a:pt x="51" y="418"/>
                  <a:pt x="51" y="417"/>
                </a:cubicBezTo>
                <a:close/>
                <a:moveTo>
                  <a:pt x="567" y="414"/>
                </a:moveTo>
                <a:cubicBezTo>
                  <a:pt x="566" y="413"/>
                  <a:pt x="565" y="412"/>
                  <a:pt x="565" y="411"/>
                </a:cubicBezTo>
                <a:cubicBezTo>
                  <a:pt x="565" y="411"/>
                  <a:pt x="565" y="411"/>
                  <a:pt x="565" y="411"/>
                </a:cubicBezTo>
                <a:cubicBezTo>
                  <a:pt x="565" y="411"/>
                  <a:pt x="565" y="411"/>
                  <a:pt x="565" y="411"/>
                </a:cubicBezTo>
                <a:cubicBezTo>
                  <a:pt x="565" y="411"/>
                  <a:pt x="565" y="411"/>
                  <a:pt x="565" y="411"/>
                </a:cubicBezTo>
                <a:cubicBezTo>
                  <a:pt x="566" y="410"/>
                  <a:pt x="567" y="410"/>
                  <a:pt x="568" y="410"/>
                </a:cubicBezTo>
                <a:cubicBezTo>
                  <a:pt x="568" y="410"/>
                  <a:pt x="568" y="410"/>
                  <a:pt x="568" y="410"/>
                </a:cubicBezTo>
                <a:cubicBezTo>
                  <a:pt x="569" y="410"/>
                  <a:pt x="569" y="411"/>
                  <a:pt x="569" y="412"/>
                </a:cubicBezTo>
                <a:cubicBezTo>
                  <a:pt x="569" y="412"/>
                  <a:pt x="569" y="412"/>
                  <a:pt x="569" y="412"/>
                </a:cubicBezTo>
                <a:cubicBezTo>
                  <a:pt x="569" y="413"/>
                  <a:pt x="568" y="414"/>
                  <a:pt x="567" y="414"/>
                </a:cubicBezTo>
                <a:cubicBezTo>
                  <a:pt x="567" y="414"/>
                  <a:pt x="567" y="414"/>
                  <a:pt x="567" y="414"/>
                </a:cubicBezTo>
                <a:cubicBezTo>
                  <a:pt x="567" y="414"/>
                  <a:pt x="567" y="414"/>
                  <a:pt x="567" y="414"/>
                </a:cubicBezTo>
                <a:close/>
                <a:moveTo>
                  <a:pt x="47" y="405"/>
                </a:moveTo>
                <a:cubicBezTo>
                  <a:pt x="46" y="404"/>
                  <a:pt x="47" y="403"/>
                  <a:pt x="48" y="403"/>
                </a:cubicBezTo>
                <a:cubicBezTo>
                  <a:pt x="48" y="403"/>
                  <a:pt x="48" y="403"/>
                  <a:pt x="48" y="403"/>
                </a:cubicBezTo>
                <a:cubicBezTo>
                  <a:pt x="49" y="403"/>
                  <a:pt x="50" y="403"/>
                  <a:pt x="51" y="404"/>
                </a:cubicBezTo>
                <a:cubicBezTo>
                  <a:pt x="51" y="404"/>
                  <a:pt x="51" y="404"/>
                  <a:pt x="51" y="404"/>
                </a:cubicBezTo>
                <a:cubicBezTo>
                  <a:pt x="51" y="405"/>
                  <a:pt x="50" y="406"/>
                  <a:pt x="49" y="407"/>
                </a:cubicBezTo>
                <a:cubicBezTo>
                  <a:pt x="49" y="407"/>
                  <a:pt x="49" y="407"/>
                  <a:pt x="49" y="407"/>
                </a:cubicBezTo>
                <a:cubicBezTo>
                  <a:pt x="49" y="407"/>
                  <a:pt x="49" y="407"/>
                  <a:pt x="49" y="407"/>
                </a:cubicBezTo>
                <a:cubicBezTo>
                  <a:pt x="49" y="407"/>
                  <a:pt x="49" y="407"/>
                  <a:pt x="49" y="407"/>
                </a:cubicBezTo>
                <a:cubicBezTo>
                  <a:pt x="48" y="407"/>
                  <a:pt x="47" y="406"/>
                  <a:pt x="47" y="405"/>
                </a:cubicBezTo>
                <a:close/>
                <a:moveTo>
                  <a:pt x="570" y="402"/>
                </a:moveTo>
                <a:cubicBezTo>
                  <a:pt x="569" y="402"/>
                  <a:pt x="569" y="401"/>
                  <a:pt x="569" y="400"/>
                </a:cubicBezTo>
                <a:cubicBezTo>
                  <a:pt x="569" y="400"/>
                  <a:pt x="569" y="400"/>
                  <a:pt x="569" y="400"/>
                </a:cubicBezTo>
                <a:cubicBezTo>
                  <a:pt x="569" y="400"/>
                  <a:pt x="569" y="400"/>
                  <a:pt x="569" y="400"/>
                </a:cubicBezTo>
                <a:cubicBezTo>
                  <a:pt x="569" y="400"/>
                  <a:pt x="569" y="400"/>
                  <a:pt x="569" y="400"/>
                </a:cubicBezTo>
                <a:cubicBezTo>
                  <a:pt x="569" y="399"/>
                  <a:pt x="570" y="398"/>
                  <a:pt x="571" y="398"/>
                </a:cubicBezTo>
                <a:cubicBezTo>
                  <a:pt x="571" y="398"/>
                  <a:pt x="571" y="398"/>
                  <a:pt x="571" y="398"/>
                </a:cubicBezTo>
                <a:cubicBezTo>
                  <a:pt x="572" y="399"/>
                  <a:pt x="573" y="400"/>
                  <a:pt x="573" y="401"/>
                </a:cubicBezTo>
                <a:cubicBezTo>
                  <a:pt x="573" y="401"/>
                  <a:pt x="573" y="401"/>
                  <a:pt x="573" y="401"/>
                </a:cubicBezTo>
                <a:cubicBezTo>
                  <a:pt x="572" y="402"/>
                  <a:pt x="572" y="402"/>
                  <a:pt x="571" y="402"/>
                </a:cubicBezTo>
                <a:cubicBezTo>
                  <a:pt x="571" y="402"/>
                  <a:pt x="571" y="402"/>
                  <a:pt x="571" y="402"/>
                </a:cubicBezTo>
                <a:cubicBezTo>
                  <a:pt x="571" y="402"/>
                  <a:pt x="570" y="402"/>
                  <a:pt x="570" y="402"/>
                </a:cubicBezTo>
                <a:close/>
                <a:moveTo>
                  <a:pt x="44" y="394"/>
                </a:moveTo>
                <a:cubicBezTo>
                  <a:pt x="43" y="393"/>
                  <a:pt x="44" y="392"/>
                  <a:pt x="45" y="391"/>
                </a:cubicBezTo>
                <a:cubicBezTo>
                  <a:pt x="45" y="391"/>
                  <a:pt x="45" y="391"/>
                  <a:pt x="45" y="391"/>
                </a:cubicBezTo>
                <a:cubicBezTo>
                  <a:pt x="46" y="391"/>
                  <a:pt x="47" y="392"/>
                  <a:pt x="47" y="393"/>
                </a:cubicBezTo>
                <a:cubicBezTo>
                  <a:pt x="47" y="393"/>
                  <a:pt x="47" y="393"/>
                  <a:pt x="47" y="393"/>
                </a:cubicBezTo>
                <a:cubicBezTo>
                  <a:pt x="48" y="394"/>
                  <a:pt x="47" y="395"/>
                  <a:pt x="46" y="395"/>
                </a:cubicBezTo>
                <a:cubicBezTo>
                  <a:pt x="46" y="395"/>
                  <a:pt x="46" y="395"/>
                  <a:pt x="46" y="395"/>
                </a:cubicBezTo>
                <a:cubicBezTo>
                  <a:pt x="46" y="395"/>
                  <a:pt x="46" y="395"/>
                  <a:pt x="45" y="395"/>
                </a:cubicBezTo>
                <a:cubicBezTo>
                  <a:pt x="45" y="395"/>
                  <a:pt x="45" y="395"/>
                  <a:pt x="45" y="395"/>
                </a:cubicBezTo>
                <a:cubicBezTo>
                  <a:pt x="45" y="395"/>
                  <a:pt x="44" y="395"/>
                  <a:pt x="44" y="394"/>
                </a:cubicBezTo>
                <a:close/>
                <a:moveTo>
                  <a:pt x="573" y="391"/>
                </a:moveTo>
                <a:cubicBezTo>
                  <a:pt x="572" y="390"/>
                  <a:pt x="572" y="389"/>
                  <a:pt x="572" y="388"/>
                </a:cubicBezTo>
                <a:cubicBezTo>
                  <a:pt x="572" y="388"/>
                  <a:pt x="572" y="388"/>
                  <a:pt x="572" y="388"/>
                </a:cubicBezTo>
                <a:cubicBezTo>
                  <a:pt x="572" y="387"/>
                  <a:pt x="573" y="387"/>
                  <a:pt x="574" y="387"/>
                </a:cubicBezTo>
                <a:cubicBezTo>
                  <a:pt x="574" y="387"/>
                  <a:pt x="574" y="387"/>
                  <a:pt x="574" y="387"/>
                </a:cubicBezTo>
                <a:cubicBezTo>
                  <a:pt x="575" y="387"/>
                  <a:pt x="576" y="388"/>
                  <a:pt x="576" y="389"/>
                </a:cubicBezTo>
                <a:cubicBezTo>
                  <a:pt x="576" y="389"/>
                  <a:pt x="576" y="389"/>
                  <a:pt x="576" y="389"/>
                </a:cubicBezTo>
                <a:cubicBezTo>
                  <a:pt x="576" y="390"/>
                  <a:pt x="575" y="391"/>
                  <a:pt x="574" y="391"/>
                </a:cubicBezTo>
                <a:cubicBezTo>
                  <a:pt x="574" y="391"/>
                  <a:pt x="574" y="391"/>
                  <a:pt x="574" y="391"/>
                </a:cubicBezTo>
                <a:cubicBezTo>
                  <a:pt x="574" y="391"/>
                  <a:pt x="574" y="391"/>
                  <a:pt x="573" y="391"/>
                </a:cubicBezTo>
                <a:close/>
                <a:moveTo>
                  <a:pt x="41" y="382"/>
                </a:moveTo>
                <a:cubicBezTo>
                  <a:pt x="41" y="381"/>
                  <a:pt x="41" y="380"/>
                  <a:pt x="42" y="380"/>
                </a:cubicBezTo>
                <a:cubicBezTo>
                  <a:pt x="42" y="380"/>
                  <a:pt x="42" y="380"/>
                  <a:pt x="42" y="380"/>
                </a:cubicBezTo>
                <a:cubicBezTo>
                  <a:pt x="43" y="379"/>
                  <a:pt x="44" y="380"/>
                  <a:pt x="45" y="381"/>
                </a:cubicBezTo>
                <a:cubicBezTo>
                  <a:pt x="45" y="381"/>
                  <a:pt x="45" y="381"/>
                  <a:pt x="45" y="381"/>
                </a:cubicBezTo>
                <a:cubicBezTo>
                  <a:pt x="45" y="382"/>
                  <a:pt x="44" y="383"/>
                  <a:pt x="43" y="384"/>
                </a:cubicBezTo>
                <a:cubicBezTo>
                  <a:pt x="43" y="384"/>
                  <a:pt x="43" y="384"/>
                  <a:pt x="43" y="384"/>
                </a:cubicBezTo>
                <a:cubicBezTo>
                  <a:pt x="43" y="384"/>
                  <a:pt x="43" y="384"/>
                  <a:pt x="43" y="384"/>
                </a:cubicBezTo>
                <a:cubicBezTo>
                  <a:pt x="43" y="384"/>
                  <a:pt x="43" y="384"/>
                  <a:pt x="43" y="384"/>
                </a:cubicBezTo>
                <a:cubicBezTo>
                  <a:pt x="42" y="384"/>
                  <a:pt x="41" y="383"/>
                  <a:pt x="41" y="382"/>
                </a:cubicBezTo>
                <a:close/>
                <a:moveTo>
                  <a:pt x="576" y="379"/>
                </a:moveTo>
                <a:cubicBezTo>
                  <a:pt x="575" y="379"/>
                  <a:pt x="574" y="378"/>
                  <a:pt x="574" y="377"/>
                </a:cubicBezTo>
                <a:cubicBezTo>
                  <a:pt x="574" y="377"/>
                  <a:pt x="574" y="377"/>
                  <a:pt x="574" y="377"/>
                </a:cubicBezTo>
                <a:cubicBezTo>
                  <a:pt x="575" y="376"/>
                  <a:pt x="576" y="375"/>
                  <a:pt x="577" y="375"/>
                </a:cubicBezTo>
                <a:cubicBezTo>
                  <a:pt x="577" y="375"/>
                  <a:pt x="577" y="375"/>
                  <a:pt x="577" y="375"/>
                </a:cubicBezTo>
                <a:cubicBezTo>
                  <a:pt x="578" y="375"/>
                  <a:pt x="579" y="376"/>
                  <a:pt x="578" y="377"/>
                </a:cubicBezTo>
                <a:cubicBezTo>
                  <a:pt x="578" y="377"/>
                  <a:pt x="578" y="377"/>
                  <a:pt x="578" y="377"/>
                </a:cubicBezTo>
                <a:cubicBezTo>
                  <a:pt x="578" y="378"/>
                  <a:pt x="577" y="379"/>
                  <a:pt x="576" y="379"/>
                </a:cubicBezTo>
                <a:cubicBezTo>
                  <a:pt x="576" y="379"/>
                  <a:pt x="576" y="379"/>
                  <a:pt x="576" y="379"/>
                </a:cubicBezTo>
                <a:cubicBezTo>
                  <a:pt x="576" y="379"/>
                  <a:pt x="576" y="379"/>
                  <a:pt x="576" y="379"/>
                </a:cubicBezTo>
                <a:close/>
                <a:moveTo>
                  <a:pt x="39" y="370"/>
                </a:moveTo>
                <a:cubicBezTo>
                  <a:pt x="38" y="369"/>
                  <a:pt x="39" y="368"/>
                  <a:pt x="40" y="368"/>
                </a:cubicBezTo>
                <a:cubicBezTo>
                  <a:pt x="40" y="368"/>
                  <a:pt x="40" y="368"/>
                  <a:pt x="40" y="368"/>
                </a:cubicBezTo>
                <a:cubicBezTo>
                  <a:pt x="41" y="368"/>
                  <a:pt x="42" y="368"/>
                  <a:pt x="43" y="370"/>
                </a:cubicBezTo>
                <a:cubicBezTo>
                  <a:pt x="43" y="370"/>
                  <a:pt x="43" y="370"/>
                  <a:pt x="43" y="370"/>
                </a:cubicBezTo>
                <a:cubicBezTo>
                  <a:pt x="43" y="370"/>
                  <a:pt x="43" y="370"/>
                  <a:pt x="43" y="370"/>
                </a:cubicBezTo>
                <a:cubicBezTo>
                  <a:pt x="43" y="370"/>
                  <a:pt x="43" y="370"/>
                  <a:pt x="43" y="370"/>
                </a:cubicBezTo>
                <a:cubicBezTo>
                  <a:pt x="43" y="371"/>
                  <a:pt x="42" y="372"/>
                  <a:pt x="41" y="372"/>
                </a:cubicBezTo>
                <a:cubicBezTo>
                  <a:pt x="41" y="372"/>
                  <a:pt x="41" y="372"/>
                  <a:pt x="41" y="372"/>
                </a:cubicBezTo>
                <a:cubicBezTo>
                  <a:pt x="41" y="372"/>
                  <a:pt x="41" y="372"/>
                  <a:pt x="41" y="372"/>
                </a:cubicBezTo>
                <a:cubicBezTo>
                  <a:pt x="41" y="372"/>
                  <a:pt x="41" y="372"/>
                  <a:pt x="41" y="372"/>
                </a:cubicBezTo>
                <a:cubicBezTo>
                  <a:pt x="40" y="372"/>
                  <a:pt x="39" y="371"/>
                  <a:pt x="39" y="370"/>
                </a:cubicBezTo>
                <a:close/>
                <a:moveTo>
                  <a:pt x="578" y="367"/>
                </a:moveTo>
                <a:cubicBezTo>
                  <a:pt x="577" y="367"/>
                  <a:pt x="576" y="366"/>
                  <a:pt x="576" y="365"/>
                </a:cubicBezTo>
                <a:cubicBezTo>
                  <a:pt x="576" y="365"/>
                  <a:pt x="576" y="365"/>
                  <a:pt x="576" y="365"/>
                </a:cubicBezTo>
                <a:cubicBezTo>
                  <a:pt x="576" y="365"/>
                  <a:pt x="576" y="365"/>
                  <a:pt x="576" y="365"/>
                </a:cubicBezTo>
                <a:cubicBezTo>
                  <a:pt x="576" y="365"/>
                  <a:pt x="576" y="365"/>
                  <a:pt x="576" y="365"/>
                </a:cubicBezTo>
                <a:cubicBezTo>
                  <a:pt x="577" y="364"/>
                  <a:pt x="578" y="363"/>
                  <a:pt x="579" y="363"/>
                </a:cubicBezTo>
                <a:cubicBezTo>
                  <a:pt x="579" y="363"/>
                  <a:pt x="579" y="363"/>
                  <a:pt x="579" y="363"/>
                </a:cubicBezTo>
                <a:cubicBezTo>
                  <a:pt x="580" y="363"/>
                  <a:pt x="580" y="364"/>
                  <a:pt x="580" y="365"/>
                </a:cubicBezTo>
                <a:cubicBezTo>
                  <a:pt x="580" y="365"/>
                  <a:pt x="580" y="365"/>
                  <a:pt x="580" y="365"/>
                </a:cubicBezTo>
                <a:cubicBezTo>
                  <a:pt x="580" y="366"/>
                  <a:pt x="579" y="367"/>
                  <a:pt x="578" y="367"/>
                </a:cubicBezTo>
                <a:cubicBezTo>
                  <a:pt x="578" y="367"/>
                  <a:pt x="578" y="367"/>
                  <a:pt x="578" y="367"/>
                </a:cubicBezTo>
                <a:cubicBezTo>
                  <a:pt x="578" y="367"/>
                  <a:pt x="578" y="367"/>
                  <a:pt x="578" y="367"/>
                </a:cubicBezTo>
                <a:close/>
                <a:moveTo>
                  <a:pt x="37" y="358"/>
                </a:moveTo>
                <a:cubicBezTo>
                  <a:pt x="37" y="357"/>
                  <a:pt x="38" y="356"/>
                  <a:pt x="39" y="356"/>
                </a:cubicBezTo>
                <a:cubicBezTo>
                  <a:pt x="39" y="356"/>
                  <a:pt x="39" y="356"/>
                  <a:pt x="39" y="356"/>
                </a:cubicBezTo>
                <a:cubicBezTo>
                  <a:pt x="40" y="356"/>
                  <a:pt x="41" y="357"/>
                  <a:pt x="41" y="358"/>
                </a:cubicBezTo>
                <a:cubicBezTo>
                  <a:pt x="41" y="358"/>
                  <a:pt x="41" y="358"/>
                  <a:pt x="41" y="358"/>
                </a:cubicBezTo>
                <a:cubicBezTo>
                  <a:pt x="41" y="358"/>
                  <a:pt x="41" y="358"/>
                  <a:pt x="41" y="358"/>
                </a:cubicBezTo>
                <a:cubicBezTo>
                  <a:pt x="41" y="358"/>
                  <a:pt x="41" y="358"/>
                  <a:pt x="41" y="358"/>
                </a:cubicBezTo>
                <a:cubicBezTo>
                  <a:pt x="41" y="359"/>
                  <a:pt x="40" y="360"/>
                  <a:pt x="39" y="360"/>
                </a:cubicBezTo>
                <a:cubicBezTo>
                  <a:pt x="39" y="360"/>
                  <a:pt x="39" y="360"/>
                  <a:pt x="39" y="360"/>
                </a:cubicBezTo>
                <a:cubicBezTo>
                  <a:pt x="39" y="360"/>
                  <a:pt x="39" y="360"/>
                  <a:pt x="39" y="360"/>
                </a:cubicBezTo>
                <a:cubicBezTo>
                  <a:pt x="39" y="360"/>
                  <a:pt x="39" y="360"/>
                  <a:pt x="39" y="360"/>
                </a:cubicBezTo>
                <a:cubicBezTo>
                  <a:pt x="38" y="360"/>
                  <a:pt x="37" y="359"/>
                  <a:pt x="37" y="358"/>
                </a:cubicBezTo>
                <a:close/>
                <a:moveTo>
                  <a:pt x="580" y="355"/>
                </a:moveTo>
                <a:cubicBezTo>
                  <a:pt x="578" y="355"/>
                  <a:pt x="578" y="354"/>
                  <a:pt x="578" y="353"/>
                </a:cubicBezTo>
                <a:cubicBezTo>
                  <a:pt x="578" y="353"/>
                  <a:pt x="578" y="353"/>
                  <a:pt x="578" y="353"/>
                </a:cubicBezTo>
                <a:cubicBezTo>
                  <a:pt x="578" y="352"/>
                  <a:pt x="579" y="351"/>
                  <a:pt x="580" y="351"/>
                </a:cubicBezTo>
                <a:cubicBezTo>
                  <a:pt x="580" y="351"/>
                  <a:pt x="580" y="351"/>
                  <a:pt x="580" y="351"/>
                </a:cubicBezTo>
                <a:cubicBezTo>
                  <a:pt x="581" y="351"/>
                  <a:pt x="582" y="352"/>
                  <a:pt x="582" y="353"/>
                </a:cubicBezTo>
                <a:cubicBezTo>
                  <a:pt x="582" y="353"/>
                  <a:pt x="582" y="353"/>
                  <a:pt x="582" y="353"/>
                </a:cubicBezTo>
                <a:cubicBezTo>
                  <a:pt x="582" y="354"/>
                  <a:pt x="581" y="355"/>
                  <a:pt x="580" y="355"/>
                </a:cubicBezTo>
                <a:cubicBezTo>
                  <a:pt x="580" y="355"/>
                  <a:pt x="580" y="355"/>
                  <a:pt x="580" y="355"/>
                </a:cubicBezTo>
                <a:cubicBezTo>
                  <a:pt x="580" y="355"/>
                  <a:pt x="580" y="355"/>
                  <a:pt x="580" y="355"/>
                </a:cubicBezTo>
                <a:close/>
                <a:moveTo>
                  <a:pt x="36" y="346"/>
                </a:moveTo>
                <a:cubicBezTo>
                  <a:pt x="36" y="346"/>
                  <a:pt x="36" y="346"/>
                  <a:pt x="36" y="346"/>
                </a:cubicBezTo>
                <a:cubicBezTo>
                  <a:pt x="36" y="345"/>
                  <a:pt x="36" y="344"/>
                  <a:pt x="38" y="344"/>
                </a:cubicBezTo>
                <a:cubicBezTo>
                  <a:pt x="38" y="344"/>
                  <a:pt x="38" y="344"/>
                  <a:pt x="38" y="344"/>
                </a:cubicBezTo>
                <a:cubicBezTo>
                  <a:pt x="39" y="344"/>
                  <a:pt x="40" y="345"/>
                  <a:pt x="40" y="346"/>
                </a:cubicBezTo>
                <a:cubicBezTo>
                  <a:pt x="40" y="346"/>
                  <a:pt x="40" y="346"/>
                  <a:pt x="40" y="346"/>
                </a:cubicBezTo>
                <a:cubicBezTo>
                  <a:pt x="40" y="347"/>
                  <a:pt x="39" y="348"/>
                  <a:pt x="38" y="348"/>
                </a:cubicBezTo>
                <a:cubicBezTo>
                  <a:pt x="38" y="348"/>
                  <a:pt x="38" y="348"/>
                  <a:pt x="38" y="348"/>
                </a:cubicBezTo>
                <a:cubicBezTo>
                  <a:pt x="38" y="348"/>
                  <a:pt x="38" y="348"/>
                  <a:pt x="38" y="348"/>
                </a:cubicBezTo>
                <a:cubicBezTo>
                  <a:pt x="38" y="348"/>
                  <a:pt x="38" y="348"/>
                  <a:pt x="38" y="348"/>
                </a:cubicBezTo>
                <a:cubicBezTo>
                  <a:pt x="37" y="348"/>
                  <a:pt x="36" y="347"/>
                  <a:pt x="36" y="346"/>
                </a:cubicBezTo>
                <a:close/>
                <a:moveTo>
                  <a:pt x="581" y="343"/>
                </a:moveTo>
                <a:cubicBezTo>
                  <a:pt x="580" y="343"/>
                  <a:pt x="579" y="342"/>
                  <a:pt x="579" y="341"/>
                </a:cubicBezTo>
                <a:cubicBezTo>
                  <a:pt x="579" y="341"/>
                  <a:pt x="579" y="341"/>
                  <a:pt x="579" y="341"/>
                </a:cubicBezTo>
                <a:cubicBezTo>
                  <a:pt x="579" y="340"/>
                  <a:pt x="580" y="339"/>
                  <a:pt x="581" y="339"/>
                </a:cubicBezTo>
                <a:cubicBezTo>
                  <a:pt x="581" y="339"/>
                  <a:pt x="581" y="339"/>
                  <a:pt x="581" y="339"/>
                </a:cubicBezTo>
                <a:cubicBezTo>
                  <a:pt x="582" y="339"/>
                  <a:pt x="583" y="340"/>
                  <a:pt x="583" y="341"/>
                </a:cubicBezTo>
                <a:cubicBezTo>
                  <a:pt x="583" y="341"/>
                  <a:pt x="583" y="341"/>
                  <a:pt x="583" y="341"/>
                </a:cubicBezTo>
                <a:cubicBezTo>
                  <a:pt x="583" y="342"/>
                  <a:pt x="582" y="343"/>
                  <a:pt x="581" y="343"/>
                </a:cubicBezTo>
                <a:cubicBezTo>
                  <a:pt x="581" y="343"/>
                  <a:pt x="581" y="343"/>
                  <a:pt x="581" y="343"/>
                </a:cubicBezTo>
                <a:cubicBezTo>
                  <a:pt x="581" y="343"/>
                  <a:pt x="581" y="343"/>
                  <a:pt x="581" y="343"/>
                </a:cubicBezTo>
                <a:close/>
                <a:moveTo>
                  <a:pt x="35" y="334"/>
                </a:moveTo>
                <a:cubicBezTo>
                  <a:pt x="35" y="334"/>
                  <a:pt x="35" y="334"/>
                  <a:pt x="35" y="334"/>
                </a:cubicBezTo>
                <a:cubicBezTo>
                  <a:pt x="35" y="333"/>
                  <a:pt x="36" y="332"/>
                  <a:pt x="37" y="332"/>
                </a:cubicBezTo>
                <a:cubicBezTo>
                  <a:pt x="37" y="332"/>
                  <a:pt x="37" y="332"/>
                  <a:pt x="37" y="332"/>
                </a:cubicBezTo>
                <a:cubicBezTo>
                  <a:pt x="38" y="332"/>
                  <a:pt x="39" y="333"/>
                  <a:pt x="39" y="334"/>
                </a:cubicBezTo>
                <a:cubicBezTo>
                  <a:pt x="39" y="334"/>
                  <a:pt x="39" y="334"/>
                  <a:pt x="39" y="334"/>
                </a:cubicBezTo>
                <a:cubicBezTo>
                  <a:pt x="39" y="335"/>
                  <a:pt x="38" y="336"/>
                  <a:pt x="37" y="336"/>
                </a:cubicBezTo>
                <a:cubicBezTo>
                  <a:pt x="37" y="336"/>
                  <a:pt x="37" y="336"/>
                  <a:pt x="37" y="336"/>
                </a:cubicBezTo>
                <a:cubicBezTo>
                  <a:pt x="37" y="336"/>
                  <a:pt x="37" y="336"/>
                  <a:pt x="37" y="336"/>
                </a:cubicBezTo>
                <a:cubicBezTo>
                  <a:pt x="37" y="336"/>
                  <a:pt x="37" y="336"/>
                  <a:pt x="37" y="336"/>
                </a:cubicBezTo>
                <a:cubicBezTo>
                  <a:pt x="36" y="336"/>
                  <a:pt x="35" y="335"/>
                  <a:pt x="35" y="334"/>
                </a:cubicBezTo>
                <a:close/>
                <a:moveTo>
                  <a:pt x="581" y="331"/>
                </a:moveTo>
                <a:cubicBezTo>
                  <a:pt x="580" y="331"/>
                  <a:pt x="579" y="330"/>
                  <a:pt x="579" y="329"/>
                </a:cubicBezTo>
                <a:cubicBezTo>
                  <a:pt x="579" y="329"/>
                  <a:pt x="579" y="329"/>
                  <a:pt x="579" y="329"/>
                </a:cubicBezTo>
                <a:cubicBezTo>
                  <a:pt x="579" y="328"/>
                  <a:pt x="580" y="327"/>
                  <a:pt x="581" y="327"/>
                </a:cubicBezTo>
                <a:cubicBezTo>
                  <a:pt x="581" y="327"/>
                  <a:pt x="581" y="327"/>
                  <a:pt x="581" y="327"/>
                </a:cubicBezTo>
                <a:cubicBezTo>
                  <a:pt x="582" y="327"/>
                  <a:pt x="583" y="328"/>
                  <a:pt x="583" y="329"/>
                </a:cubicBezTo>
                <a:cubicBezTo>
                  <a:pt x="583" y="329"/>
                  <a:pt x="583" y="329"/>
                  <a:pt x="583" y="329"/>
                </a:cubicBezTo>
                <a:cubicBezTo>
                  <a:pt x="583" y="330"/>
                  <a:pt x="582" y="331"/>
                  <a:pt x="581" y="331"/>
                </a:cubicBezTo>
                <a:cubicBezTo>
                  <a:pt x="581" y="331"/>
                  <a:pt x="581" y="331"/>
                  <a:pt x="581" y="331"/>
                </a:cubicBezTo>
                <a:cubicBezTo>
                  <a:pt x="581" y="331"/>
                  <a:pt x="581" y="331"/>
                  <a:pt x="581" y="331"/>
                </a:cubicBezTo>
                <a:close/>
                <a:moveTo>
                  <a:pt x="37" y="324"/>
                </a:moveTo>
                <a:cubicBezTo>
                  <a:pt x="36" y="324"/>
                  <a:pt x="35" y="323"/>
                  <a:pt x="35" y="322"/>
                </a:cubicBezTo>
                <a:cubicBezTo>
                  <a:pt x="35" y="322"/>
                  <a:pt x="35" y="322"/>
                  <a:pt x="35" y="322"/>
                </a:cubicBezTo>
                <a:cubicBezTo>
                  <a:pt x="35" y="321"/>
                  <a:pt x="36" y="320"/>
                  <a:pt x="37" y="320"/>
                </a:cubicBezTo>
                <a:cubicBezTo>
                  <a:pt x="37" y="320"/>
                  <a:pt x="37" y="320"/>
                  <a:pt x="37" y="320"/>
                </a:cubicBezTo>
                <a:cubicBezTo>
                  <a:pt x="38" y="320"/>
                  <a:pt x="39" y="321"/>
                  <a:pt x="39" y="322"/>
                </a:cubicBezTo>
                <a:cubicBezTo>
                  <a:pt x="39" y="322"/>
                  <a:pt x="39" y="322"/>
                  <a:pt x="39" y="322"/>
                </a:cubicBezTo>
                <a:cubicBezTo>
                  <a:pt x="39" y="323"/>
                  <a:pt x="38" y="324"/>
                  <a:pt x="37" y="324"/>
                </a:cubicBezTo>
                <a:cubicBezTo>
                  <a:pt x="37" y="324"/>
                  <a:pt x="37" y="324"/>
                  <a:pt x="37" y="324"/>
                </a:cubicBezTo>
                <a:close/>
                <a:moveTo>
                  <a:pt x="579" y="317"/>
                </a:moveTo>
                <a:cubicBezTo>
                  <a:pt x="579" y="316"/>
                  <a:pt x="580" y="315"/>
                  <a:pt x="581" y="315"/>
                </a:cubicBezTo>
                <a:cubicBezTo>
                  <a:pt x="581" y="315"/>
                  <a:pt x="581" y="315"/>
                  <a:pt x="581" y="315"/>
                </a:cubicBezTo>
                <a:cubicBezTo>
                  <a:pt x="582" y="315"/>
                  <a:pt x="583" y="316"/>
                  <a:pt x="583" y="317"/>
                </a:cubicBezTo>
                <a:cubicBezTo>
                  <a:pt x="583" y="317"/>
                  <a:pt x="583" y="317"/>
                  <a:pt x="583" y="317"/>
                </a:cubicBezTo>
                <a:cubicBezTo>
                  <a:pt x="583" y="318"/>
                  <a:pt x="582" y="319"/>
                  <a:pt x="581" y="319"/>
                </a:cubicBezTo>
                <a:cubicBezTo>
                  <a:pt x="581" y="319"/>
                  <a:pt x="581" y="319"/>
                  <a:pt x="581" y="319"/>
                </a:cubicBezTo>
                <a:cubicBezTo>
                  <a:pt x="581" y="319"/>
                  <a:pt x="581" y="319"/>
                  <a:pt x="581" y="319"/>
                </a:cubicBezTo>
                <a:cubicBezTo>
                  <a:pt x="581" y="319"/>
                  <a:pt x="581" y="319"/>
                  <a:pt x="581" y="319"/>
                </a:cubicBezTo>
                <a:cubicBezTo>
                  <a:pt x="580" y="319"/>
                  <a:pt x="579" y="318"/>
                  <a:pt x="579" y="317"/>
                </a:cubicBezTo>
                <a:close/>
                <a:moveTo>
                  <a:pt x="37" y="312"/>
                </a:moveTo>
                <a:cubicBezTo>
                  <a:pt x="36" y="312"/>
                  <a:pt x="35" y="311"/>
                  <a:pt x="36" y="310"/>
                </a:cubicBezTo>
                <a:cubicBezTo>
                  <a:pt x="36" y="310"/>
                  <a:pt x="36" y="310"/>
                  <a:pt x="36" y="310"/>
                </a:cubicBezTo>
                <a:cubicBezTo>
                  <a:pt x="36" y="309"/>
                  <a:pt x="37" y="308"/>
                  <a:pt x="38" y="308"/>
                </a:cubicBezTo>
                <a:cubicBezTo>
                  <a:pt x="38" y="308"/>
                  <a:pt x="38" y="308"/>
                  <a:pt x="38" y="308"/>
                </a:cubicBezTo>
                <a:cubicBezTo>
                  <a:pt x="39" y="308"/>
                  <a:pt x="40" y="309"/>
                  <a:pt x="40" y="310"/>
                </a:cubicBezTo>
                <a:cubicBezTo>
                  <a:pt x="40" y="310"/>
                  <a:pt x="40" y="310"/>
                  <a:pt x="40" y="310"/>
                </a:cubicBezTo>
                <a:cubicBezTo>
                  <a:pt x="39" y="311"/>
                  <a:pt x="39" y="312"/>
                  <a:pt x="38" y="312"/>
                </a:cubicBezTo>
                <a:cubicBezTo>
                  <a:pt x="38" y="312"/>
                  <a:pt x="38" y="312"/>
                  <a:pt x="38" y="312"/>
                </a:cubicBezTo>
                <a:cubicBezTo>
                  <a:pt x="37" y="312"/>
                  <a:pt x="37" y="312"/>
                  <a:pt x="37" y="312"/>
                </a:cubicBezTo>
                <a:close/>
                <a:moveTo>
                  <a:pt x="578" y="305"/>
                </a:moveTo>
                <a:cubicBezTo>
                  <a:pt x="578" y="304"/>
                  <a:pt x="579" y="303"/>
                  <a:pt x="580" y="303"/>
                </a:cubicBezTo>
                <a:cubicBezTo>
                  <a:pt x="580" y="303"/>
                  <a:pt x="580" y="303"/>
                  <a:pt x="580" y="303"/>
                </a:cubicBezTo>
                <a:cubicBezTo>
                  <a:pt x="581" y="303"/>
                  <a:pt x="582" y="304"/>
                  <a:pt x="582" y="305"/>
                </a:cubicBezTo>
                <a:cubicBezTo>
                  <a:pt x="582" y="305"/>
                  <a:pt x="582" y="305"/>
                  <a:pt x="582" y="305"/>
                </a:cubicBezTo>
                <a:cubicBezTo>
                  <a:pt x="582" y="306"/>
                  <a:pt x="582" y="307"/>
                  <a:pt x="580" y="307"/>
                </a:cubicBezTo>
                <a:cubicBezTo>
                  <a:pt x="580" y="307"/>
                  <a:pt x="580" y="307"/>
                  <a:pt x="580" y="307"/>
                </a:cubicBezTo>
                <a:cubicBezTo>
                  <a:pt x="580" y="307"/>
                  <a:pt x="580" y="307"/>
                  <a:pt x="580" y="307"/>
                </a:cubicBezTo>
                <a:cubicBezTo>
                  <a:pt x="580" y="307"/>
                  <a:pt x="580" y="307"/>
                  <a:pt x="580" y="307"/>
                </a:cubicBezTo>
                <a:cubicBezTo>
                  <a:pt x="579" y="307"/>
                  <a:pt x="578" y="307"/>
                  <a:pt x="578" y="305"/>
                </a:cubicBezTo>
                <a:close/>
                <a:moveTo>
                  <a:pt x="38" y="300"/>
                </a:moveTo>
                <a:cubicBezTo>
                  <a:pt x="37" y="300"/>
                  <a:pt x="36" y="299"/>
                  <a:pt x="37" y="298"/>
                </a:cubicBezTo>
                <a:cubicBezTo>
                  <a:pt x="37" y="298"/>
                  <a:pt x="37" y="298"/>
                  <a:pt x="37" y="298"/>
                </a:cubicBezTo>
                <a:cubicBezTo>
                  <a:pt x="37" y="297"/>
                  <a:pt x="38" y="296"/>
                  <a:pt x="39" y="296"/>
                </a:cubicBezTo>
                <a:cubicBezTo>
                  <a:pt x="39" y="296"/>
                  <a:pt x="39" y="296"/>
                  <a:pt x="39" y="296"/>
                </a:cubicBezTo>
                <a:cubicBezTo>
                  <a:pt x="40" y="296"/>
                  <a:pt x="41" y="297"/>
                  <a:pt x="41" y="298"/>
                </a:cubicBezTo>
                <a:cubicBezTo>
                  <a:pt x="41" y="298"/>
                  <a:pt x="41" y="298"/>
                  <a:pt x="41" y="298"/>
                </a:cubicBezTo>
                <a:cubicBezTo>
                  <a:pt x="40" y="299"/>
                  <a:pt x="40" y="300"/>
                  <a:pt x="39" y="300"/>
                </a:cubicBezTo>
                <a:cubicBezTo>
                  <a:pt x="39" y="300"/>
                  <a:pt x="39" y="300"/>
                  <a:pt x="39" y="300"/>
                </a:cubicBezTo>
                <a:cubicBezTo>
                  <a:pt x="38" y="300"/>
                  <a:pt x="38" y="300"/>
                  <a:pt x="38" y="300"/>
                </a:cubicBezTo>
                <a:close/>
                <a:moveTo>
                  <a:pt x="577" y="294"/>
                </a:moveTo>
                <a:cubicBezTo>
                  <a:pt x="577" y="292"/>
                  <a:pt x="578" y="291"/>
                  <a:pt x="579" y="291"/>
                </a:cubicBezTo>
                <a:cubicBezTo>
                  <a:pt x="579" y="291"/>
                  <a:pt x="579" y="291"/>
                  <a:pt x="579" y="291"/>
                </a:cubicBezTo>
                <a:cubicBezTo>
                  <a:pt x="580" y="291"/>
                  <a:pt x="581" y="292"/>
                  <a:pt x="581" y="293"/>
                </a:cubicBezTo>
                <a:cubicBezTo>
                  <a:pt x="581" y="293"/>
                  <a:pt x="581" y="293"/>
                  <a:pt x="581" y="293"/>
                </a:cubicBezTo>
                <a:cubicBezTo>
                  <a:pt x="581" y="294"/>
                  <a:pt x="580" y="295"/>
                  <a:pt x="579" y="295"/>
                </a:cubicBezTo>
                <a:cubicBezTo>
                  <a:pt x="579" y="295"/>
                  <a:pt x="579" y="295"/>
                  <a:pt x="579" y="295"/>
                </a:cubicBezTo>
                <a:cubicBezTo>
                  <a:pt x="579" y="295"/>
                  <a:pt x="579" y="295"/>
                  <a:pt x="579" y="295"/>
                </a:cubicBezTo>
                <a:cubicBezTo>
                  <a:pt x="579" y="295"/>
                  <a:pt x="579" y="295"/>
                  <a:pt x="579" y="295"/>
                </a:cubicBezTo>
                <a:cubicBezTo>
                  <a:pt x="578" y="295"/>
                  <a:pt x="577" y="295"/>
                  <a:pt x="577" y="294"/>
                </a:cubicBezTo>
                <a:close/>
                <a:moveTo>
                  <a:pt x="40" y="288"/>
                </a:moveTo>
                <a:cubicBezTo>
                  <a:pt x="39" y="288"/>
                  <a:pt x="38" y="287"/>
                  <a:pt x="38" y="286"/>
                </a:cubicBezTo>
                <a:cubicBezTo>
                  <a:pt x="38" y="286"/>
                  <a:pt x="38" y="286"/>
                  <a:pt x="38" y="286"/>
                </a:cubicBezTo>
                <a:cubicBezTo>
                  <a:pt x="38" y="285"/>
                  <a:pt x="39" y="284"/>
                  <a:pt x="40" y="284"/>
                </a:cubicBezTo>
                <a:cubicBezTo>
                  <a:pt x="40" y="284"/>
                  <a:pt x="40" y="284"/>
                  <a:pt x="40" y="284"/>
                </a:cubicBezTo>
                <a:cubicBezTo>
                  <a:pt x="41" y="284"/>
                  <a:pt x="42" y="285"/>
                  <a:pt x="42" y="287"/>
                </a:cubicBezTo>
                <a:cubicBezTo>
                  <a:pt x="42" y="287"/>
                  <a:pt x="42" y="287"/>
                  <a:pt x="42" y="287"/>
                </a:cubicBezTo>
                <a:cubicBezTo>
                  <a:pt x="42" y="287"/>
                  <a:pt x="42" y="287"/>
                  <a:pt x="42" y="287"/>
                </a:cubicBezTo>
                <a:cubicBezTo>
                  <a:pt x="42" y="287"/>
                  <a:pt x="42" y="287"/>
                  <a:pt x="42" y="287"/>
                </a:cubicBezTo>
                <a:cubicBezTo>
                  <a:pt x="42" y="288"/>
                  <a:pt x="41" y="288"/>
                  <a:pt x="40" y="288"/>
                </a:cubicBezTo>
                <a:cubicBezTo>
                  <a:pt x="40" y="288"/>
                  <a:pt x="40" y="288"/>
                  <a:pt x="40" y="288"/>
                </a:cubicBezTo>
                <a:cubicBezTo>
                  <a:pt x="40" y="288"/>
                  <a:pt x="40" y="288"/>
                  <a:pt x="40" y="288"/>
                </a:cubicBezTo>
                <a:close/>
                <a:moveTo>
                  <a:pt x="575" y="282"/>
                </a:moveTo>
                <a:cubicBezTo>
                  <a:pt x="575" y="281"/>
                  <a:pt x="576" y="280"/>
                  <a:pt x="577" y="279"/>
                </a:cubicBezTo>
                <a:cubicBezTo>
                  <a:pt x="577" y="279"/>
                  <a:pt x="577" y="279"/>
                  <a:pt x="577" y="279"/>
                </a:cubicBezTo>
                <a:cubicBezTo>
                  <a:pt x="578" y="279"/>
                  <a:pt x="579" y="280"/>
                  <a:pt x="579" y="281"/>
                </a:cubicBezTo>
                <a:cubicBezTo>
                  <a:pt x="579" y="281"/>
                  <a:pt x="579" y="281"/>
                  <a:pt x="579" y="281"/>
                </a:cubicBezTo>
                <a:cubicBezTo>
                  <a:pt x="579" y="282"/>
                  <a:pt x="579" y="283"/>
                  <a:pt x="578" y="283"/>
                </a:cubicBezTo>
                <a:cubicBezTo>
                  <a:pt x="578" y="283"/>
                  <a:pt x="578" y="283"/>
                  <a:pt x="578" y="283"/>
                </a:cubicBezTo>
                <a:cubicBezTo>
                  <a:pt x="577" y="283"/>
                  <a:pt x="577" y="283"/>
                  <a:pt x="577" y="283"/>
                </a:cubicBezTo>
                <a:cubicBezTo>
                  <a:pt x="577" y="283"/>
                  <a:pt x="577" y="283"/>
                  <a:pt x="577" y="283"/>
                </a:cubicBezTo>
                <a:cubicBezTo>
                  <a:pt x="576" y="283"/>
                  <a:pt x="575" y="283"/>
                  <a:pt x="575" y="282"/>
                </a:cubicBezTo>
                <a:close/>
                <a:moveTo>
                  <a:pt x="42" y="276"/>
                </a:moveTo>
                <a:cubicBezTo>
                  <a:pt x="41" y="276"/>
                  <a:pt x="40" y="275"/>
                  <a:pt x="40" y="274"/>
                </a:cubicBezTo>
                <a:cubicBezTo>
                  <a:pt x="40" y="274"/>
                  <a:pt x="40" y="274"/>
                  <a:pt x="40" y="274"/>
                </a:cubicBezTo>
                <a:cubicBezTo>
                  <a:pt x="40" y="273"/>
                  <a:pt x="41" y="272"/>
                  <a:pt x="43" y="273"/>
                </a:cubicBezTo>
                <a:cubicBezTo>
                  <a:pt x="43" y="273"/>
                  <a:pt x="43" y="273"/>
                  <a:pt x="43" y="273"/>
                </a:cubicBezTo>
                <a:cubicBezTo>
                  <a:pt x="44" y="273"/>
                  <a:pt x="44" y="274"/>
                  <a:pt x="44" y="275"/>
                </a:cubicBezTo>
                <a:cubicBezTo>
                  <a:pt x="44" y="275"/>
                  <a:pt x="44" y="275"/>
                  <a:pt x="44" y="275"/>
                </a:cubicBezTo>
                <a:cubicBezTo>
                  <a:pt x="44" y="276"/>
                  <a:pt x="43" y="276"/>
                  <a:pt x="42" y="276"/>
                </a:cubicBezTo>
                <a:cubicBezTo>
                  <a:pt x="42" y="276"/>
                  <a:pt x="42" y="276"/>
                  <a:pt x="42" y="276"/>
                </a:cubicBezTo>
                <a:cubicBezTo>
                  <a:pt x="42" y="276"/>
                  <a:pt x="42" y="276"/>
                  <a:pt x="42" y="276"/>
                </a:cubicBezTo>
                <a:close/>
                <a:moveTo>
                  <a:pt x="573" y="270"/>
                </a:moveTo>
                <a:cubicBezTo>
                  <a:pt x="573" y="269"/>
                  <a:pt x="573" y="268"/>
                  <a:pt x="575" y="268"/>
                </a:cubicBezTo>
                <a:cubicBezTo>
                  <a:pt x="575" y="268"/>
                  <a:pt x="575" y="268"/>
                  <a:pt x="575" y="268"/>
                </a:cubicBezTo>
                <a:cubicBezTo>
                  <a:pt x="576" y="267"/>
                  <a:pt x="577" y="268"/>
                  <a:pt x="577" y="269"/>
                </a:cubicBezTo>
                <a:cubicBezTo>
                  <a:pt x="577" y="269"/>
                  <a:pt x="577" y="269"/>
                  <a:pt x="577" y="269"/>
                </a:cubicBezTo>
                <a:cubicBezTo>
                  <a:pt x="577" y="270"/>
                  <a:pt x="576" y="271"/>
                  <a:pt x="575" y="272"/>
                </a:cubicBezTo>
                <a:cubicBezTo>
                  <a:pt x="575" y="272"/>
                  <a:pt x="575" y="272"/>
                  <a:pt x="575" y="272"/>
                </a:cubicBezTo>
                <a:cubicBezTo>
                  <a:pt x="575" y="272"/>
                  <a:pt x="575" y="272"/>
                  <a:pt x="575" y="272"/>
                </a:cubicBezTo>
                <a:cubicBezTo>
                  <a:pt x="575" y="272"/>
                  <a:pt x="575" y="272"/>
                  <a:pt x="575" y="272"/>
                </a:cubicBezTo>
                <a:cubicBezTo>
                  <a:pt x="574" y="272"/>
                  <a:pt x="573" y="271"/>
                  <a:pt x="573" y="270"/>
                </a:cubicBezTo>
                <a:close/>
                <a:moveTo>
                  <a:pt x="44" y="265"/>
                </a:moveTo>
                <a:cubicBezTo>
                  <a:pt x="43" y="264"/>
                  <a:pt x="43" y="263"/>
                  <a:pt x="43" y="262"/>
                </a:cubicBezTo>
                <a:cubicBezTo>
                  <a:pt x="43" y="262"/>
                  <a:pt x="43" y="262"/>
                  <a:pt x="43" y="262"/>
                </a:cubicBezTo>
                <a:cubicBezTo>
                  <a:pt x="43" y="261"/>
                  <a:pt x="44" y="261"/>
                  <a:pt x="45" y="261"/>
                </a:cubicBezTo>
                <a:cubicBezTo>
                  <a:pt x="45" y="261"/>
                  <a:pt x="45" y="261"/>
                  <a:pt x="45" y="261"/>
                </a:cubicBezTo>
                <a:cubicBezTo>
                  <a:pt x="46" y="261"/>
                  <a:pt x="47" y="262"/>
                  <a:pt x="47" y="263"/>
                </a:cubicBezTo>
                <a:cubicBezTo>
                  <a:pt x="47" y="263"/>
                  <a:pt x="47" y="263"/>
                  <a:pt x="47" y="263"/>
                </a:cubicBezTo>
                <a:cubicBezTo>
                  <a:pt x="46" y="264"/>
                  <a:pt x="46" y="265"/>
                  <a:pt x="45" y="265"/>
                </a:cubicBezTo>
                <a:cubicBezTo>
                  <a:pt x="45" y="265"/>
                  <a:pt x="45" y="265"/>
                  <a:pt x="45" y="265"/>
                </a:cubicBezTo>
                <a:cubicBezTo>
                  <a:pt x="45" y="265"/>
                  <a:pt x="44" y="265"/>
                  <a:pt x="44" y="265"/>
                </a:cubicBezTo>
                <a:close/>
                <a:moveTo>
                  <a:pt x="570" y="258"/>
                </a:moveTo>
                <a:cubicBezTo>
                  <a:pt x="570" y="257"/>
                  <a:pt x="571" y="256"/>
                  <a:pt x="572" y="256"/>
                </a:cubicBezTo>
                <a:cubicBezTo>
                  <a:pt x="572" y="256"/>
                  <a:pt x="572" y="256"/>
                  <a:pt x="572" y="256"/>
                </a:cubicBezTo>
                <a:cubicBezTo>
                  <a:pt x="573" y="256"/>
                  <a:pt x="574" y="256"/>
                  <a:pt x="574" y="257"/>
                </a:cubicBezTo>
                <a:cubicBezTo>
                  <a:pt x="574" y="257"/>
                  <a:pt x="574" y="257"/>
                  <a:pt x="574" y="257"/>
                </a:cubicBezTo>
                <a:cubicBezTo>
                  <a:pt x="574" y="259"/>
                  <a:pt x="574" y="260"/>
                  <a:pt x="573" y="260"/>
                </a:cubicBezTo>
                <a:cubicBezTo>
                  <a:pt x="573" y="260"/>
                  <a:pt x="573" y="260"/>
                  <a:pt x="573" y="260"/>
                </a:cubicBezTo>
                <a:cubicBezTo>
                  <a:pt x="572" y="260"/>
                  <a:pt x="572" y="260"/>
                  <a:pt x="572" y="260"/>
                </a:cubicBezTo>
                <a:cubicBezTo>
                  <a:pt x="572" y="260"/>
                  <a:pt x="572" y="260"/>
                  <a:pt x="572" y="260"/>
                </a:cubicBezTo>
                <a:cubicBezTo>
                  <a:pt x="571" y="260"/>
                  <a:pt x="570" y="259"/>
                  <a:pt x="570" y="258"/>
                </a:cubicBezTo>
                <a:close/>
                <a:moveTo>
                  <a:pt x="47" y="253"/>
                </a:moveTo>
                <a:cubicBezTo>
                  <a:pt x="46" y="253"/>
                  <a:pt x="46" y="252"/>
                  <a:pt x="46" y="251"/>
                </a:cubicBezTo>
                <a:cubicBezTo>
                  <a:pt x="46" y="251"/>
                  <a:pt x="46" y="251"/>
                  <a:pt x="46" y="251"/>
                </a:cubicBezTo>
                <a:cubicBezTo>
                  <a:pt x="46" y="250"/>
                  <a:pt x="47" y="249"/>
                  <a:pt x="48" y="249"/>
                </a:cubicBezTo>
                <a:cubicBezTo>
                  <a:pt x="48" y="249"/>
                  <a:pt x="48" y="249"/>
                  <a:pt x="48" y="249"/>
                </a:cubicBezTo>
                <a:cubicBezTo>
                  <a:pt x="49" y="250"/>
                  <a:pt x="50" y="251"/>
                  <a:pt x="50" y="252"/>
                </a:cubicBezTo>
                <a:cubicBezTo>
                  <a:pt x="50" y="252"/>
                  <a:pt x="50" y="252"/>
                  <a:pt x="50" y="252"/>
                </a:cubicBezTo>
                <a:cubicBezTo>
                  <a:pt x="50" y="253"/>
                  <a:pt x="49" y="253"/>
                  <a:pt x="48" y="253"/>
                </a:cubicBezTo>
                <a:cubicBezTo>
                  <a:pt x="48" y="253"/>
                  <a:pt x="48" y="253"/>
                  <a:pt x="48" y="253"/>
                </a:cubicBezTo>
                <a:cubicBezTo>
                  <a:pt x="48" y="253"/>
                  <a:pt x="47" y="253"/>
                  <a:pt x="47" y="253"/>
                </a:cubicBezTo>
                <a:close/>
                <a:moveTo>
                  <a:pt x="567" y="247"/>
                </a:moveTo>
                <a:cubicBezTo>
                  <a:pt x="567" y="246"/>
                  <a:pt x="567" y="245"/>
                  <a:pt x="568" y="245"/>
                </a:cubicBezTo>
                <a:cubicBezTo>
                  <a:pt x="568" y="245"/>
                  <a:pt x="568" y="245"/>
                  <a:pt x="568" y="245"/>
                </a:cubicBezTo>
                <a:cubicBezTo>
                  <a:pt x="569" y="244"/>
                  <a:pt x="570" y="245"/>
                  <a:pt x="571" y="246"/>
                </a:cubicBezTo>
                <a:cubicBezTo>
                  <a:pt x="571" y="246"/>
                  <a:pt x="571" y="246"/>
                  <a:pt x="571" y="246"/>
                </a:cubicBezTo>
                <a:cubicBezTo>
                  <a:pt x="571" y="247"/>
                  <a:pt x="570" y="248"/>
                  <a:pt x="569" y="248"/>
                </a:cubicBezTo>
                <a:cubicBezTo>
                  <a:pt x="569" y="248"/>
                  <a:pt x="569" y="248"/>
                  <a:pt x="569" y="248"/>
                </a:cubicBezTo>
                <a:cubicBezTo>
                  <a:pt x="569" y="248"/>
                  <a:pt x="569" y="248"/>
                  <a:pt x="569" y="248"/>
                </a:cubicBezTo>
                <a:cubicBezTo>
                  <a:pt x="569" y="248"/>
                  <a:pt x="569" y="248"/>
                  <a:pt x="569" y="248"/>
                </a:cubicBezTo>
                <a:cubicBezTo>
                  <a:pt x="568" y="248"/>
                  <a:pt x="567" y="248"/>
                  <a:pt x="567" y="247"/>
                </a:cubicBezTo>
                <a:close/>
                <a:moveTo>
                  <a:pt x="51" y="242"/>
                </a:moveTo>
                <a:cubicBezTo>
                  <a:pt x="50" y="241"/>
                  <a:pt x="49" y="240"/>
                  <a:pt x="50" y="239"/>
                </a:cubicBezTo>
                <a:cubicBezTo>
                  <a:pt x="50" y="239"/>
                  <a:pt x="50" y="239"/>
                  <a:pt x="50" y="239"/>
                </a:cubicBezTo>
                <a:cubicBezTo>
                  <a:pt x="50" y="238"/>
                  <a:pt x="51" y="238"/>
                  <a:pt x="52" y="238"/>
                </a:cubicBezTo>
                <a:cubicBezTo>
                  <a:pt x="52" y="238"/>
                  <a:pt x="52" y="238"/>
                  <a:pt x="52" y="238"/>
                </a:cubicBezTo>
                <a:cubicBezTo>
                  <a:pt x="53" y="238"/>
                  <a:pt x="54" y="239"/>
                  <a:pt x="53" y="240"/>
                </a:cubicBezTo>
                <a:cubicBezTo>
                  <a:pt x="53" y="240"/>
                  <a:pt x="53" y="240"/>
                  <a:pt x="53" y="240"/>
                </a:cubicBezTo>
                <a:cubicBezTo>
                  <a:pt x="53" y="240"/>
                  <a:pt x="53" y="240"/>
                  <a:pt x="53" y="240"/>
                </a:cubicBezTo>
                <a:cubicBezTo>
                  <a:pt x="53" y="240"/>
                  <a:pt x="53" y="240"/>
                  <a:pt x="53" y="240"/>
                </a:cubicBezTo>
                <a:cubicBezTo>
                  <a:pt x="53" y="241"/>
                  <a:pt x="52" y="242"/>
                  <a:pt x="51" y="242"/>
                </a:cubicBezTo>
                <a:cubicBezTo>
                  <a:pt x="51" y="242"/>
                  <a:pt x="51" y="242"/>
                  <a:pt x="51" y="242"/>
                </a:cubicBezTo>
                <a:cubicBezTo>
                  <a:pt x="51" y="242"/>
                  <a:pt x="51" y="242"/>
                  <a:pt x="51" y="242"/>
                </a:cubicBezTo>
                <a:close/>
                <a:moveTo>
                  <a:pt x="563" y="236"/>
                </a:moveTo>
                <a:cubicBezTo>
                  <a:pt x="563" y="236"/>
                  <a:pt x="563" y="236"/>
                  <a:pt x="563" y="236"/>
                </a:cubicBezTo>
                <a:cubicBezTo>
                  <a:pt x="563" y="236"/>
                  <a:pt x="563" y="236"/>
                  <a:pt x="563" y="236"/>
                </a:cubicBezTo>
                <a:cubicBezTo>
                  <a:pt x="563" y="235"/>
                  <a:pt x="563" y="234"/>
                  <a:pt x="564" y="233"/>
                </a:cubicBezTo>
                <a:cubicBezTo>
                  <a:pt x="564" y="233"/>
                  <a:pt x="564" y="233"/>
                  <a:pt x="564" y="233"/>
                </a:cubicBezTo>
                <a:cubicBezTo>
                  <a:pt x="565" y="233"/>
                  <a:pt x="566" y="233"/>
                  <a:pt x="567" y="234"/>
                </a:cubicBezTo>
                <a:cubicBezTo>
                  <a:pt x="567" y="234"/>
                  <a:pt x="567" y="234"/>
                  <a:pt x="567" y="234"/>
                </a:cubicBezTo>
                <a:cubicBezTo>
                  <a:pt x="567" y="235"/>
                  <a:pt x="567" y="237"/>
                  <a:pt x="566" y="237"/>
                </a:cubicBezTo>
                <a:cubicBezTo>
                  <a:pt x="566" y="237"/>
                  <a:pt x="566" y="237"/>
                  <a:pt x="566" y="237"/>
                </a:cubicBezTo>
                <a:cubicBezTo>
                  <a:pt x="565" y="237"/>
                  <a:pt x="565" y="237"/>
                  <a:pt x="565" y="237"/>
                </a:cubicBezTo>
                <a:cubicBezTo>
                  <a:pt x="565" y="237"/>
                  <a:pt x="565" y="237"/>
                  <a:pt x="565" y="237"/>
                </a:cubicBezTo>
                <a:cubicBezTo>
                  <a:pt x="564" y="237"/>
                  <a:pt x="563" y="237"/>
                  <a:pt x="563" y="236"/>
                </a:cubicBezTo>
                <a:close/>
                <a:moveTo>
                  <a:pt x="55" y="230"/>
                </a:moveTo>
                <a:cubicBezTo>
                  <a:pt x="54" y="230"/>
                  <a:pt x="53" y="229"/>
                  <a:pt x="54" y="228"/>
                </a:cubicBezTo>
                <a:cubicBezTo>
                  <a:pt x="54" y="228"/>
                  <a:pt x="54" y="228"/>
                  <a:pt x="54" y="228"/>
                </a:cubicBezTo>
                <a:cubicBezTo>
                  <a:pt x="54" y="227"/>
                  <a:pt x="55" y="226"/>
                  <a:pt x="56" y="227"/>
                </a:cubicBezTo>
                <a:cubicBezTo>
                  <a:pt x="56" y="227"/>
                  <a:pt x="56" y="227"/>
                  <a:pt x="56" y="227"/>
                </a:cubicBezTo>
                <a:cubicBezTo>
                  <a:pt x="57" y="227"/>
                  <a:pt x="58" y="228"/>
                  <a:pt x="57" y="229"/>
                </a:cubicBezTo>
                <a:cubicBezTo>
                  <a:pt x="57" y="229"/>
                  <a:pt x="57" y="229"/>
                  <a:pt x="57" y="229"/>
                </a:cubicBezTo>
                <a:cubicBezTo>
                  <a:pt x="57" y="230"/>
                  <a:pt x="56" y="231"/>
                  <a:pt x="56" y="231"/>
                </a:cubicBezTo>
                <a:cubicBezTo>
                  <a:pt x="56" y="231"/>
                  <a:pt x="56" y="231"/>
                  <a:pt x="56" y="231"/>
                </a:cubicBezTo>
                <a:cubicBezTo>
                  <a:pt x="55" y="231"/>
                  <a:pt x="55" y="230"/>
                  <a:pt x="55" y="230"/>
                </a:cubicBezTo>
                <a:close/>
                <a:moveTo>
                  <a:pt x="559" y="225"/>
                </a:moveTo>
                <a:cubicBezTo>
                  <a:pt x="558" y="224"/>
                  <a:pt x="559" y="222"/>
                  <a:pt x="560" y="222"/>
                </a:cubicBezTo>
                <a:cubicBezTo>
                  <a:pt x="560" y="222"/>
                  <a:pt x="560" y="222"/>
                  <a:pt x="560" y="222"/>
                </a:cubicBezTo>
                <a:cubicBezTo>
                  <a:pt x="561" y="222"/>
                  <a:pt x="562" y="222"/>
                  <a:pt x="562" y="223"/>
                </a:cubicBezTo>
                <a:cubicBezTo>
                  <a:pt x="562" y="223"/>
                  <a:pt x="562" y="223"/>
                  <a:pt x="562" y="223"/>
                </a:cubicBezTo>
                <a:cubicBezTo>
                  <a:pt x="563" y="224"/>
                  <a:pt x="562" y="225"/>
                  <a:pt x="561" y="226"/>
                </a:cubicBezTo>
                <a:cubicBezTo>
                  <a:pt x="561" y="226"/>
                  <a:pt x="561" y="226"/>
                  <a:pt x="561" y="226"/>
                </a:cubicBezTo>
                <a:cubicBezTo>
                  <a:pt x="561" y="226"/>
                  <a:pt x="561" y="226"/>
                  <a:pt x="561" y="226"/>
                </a:cubicBezTo>
                <a:cubicBezTo>
                  <a:pt x="561" y="226"/>
                  <a:pt x="561" y="226"/>
                  <a:pt x="561" y="226"/>
                </a:cubicBezTo>
                <a:cubicBezTo>
                  <a:pt x="560" y="226"/>
                  <a:pt x="559" y="225"/>
                  <a:pt x="559" y="225"/>
                </a:cubicBezTo>
                <a:close/>
                <a:moveTo>
                  <a:pt x="59" y="219"/>
                </a:moveTo>
                <a:cubicBezTo>
                  <a:pt x="58" y="219"/>
                  <a:pt x="58" y="218"/>
                  <a:pt x="58" y="217"/>
                </a:cubicBezTo>
                <a:cubicBezTo>
                  <a:pt x="58" y="217"/>
                  <a:pt x="58" y="217"/>
                  <a:pt x="58" y="217"/>
                </a:cubicBezTo>
                <a:cubicBezTo>
                  <a:pt x="59" y="216"/>
                  <a:pt x="60" y="215"/>
                  <a:pt x="61" y="216"/>
                </a:cubicBezTo>
                <a:cubicBezTo>
                  <a:pt x="61" y="216"/>
                  <a:pt x="61" y="216"/>
                  <a:pt x="61" y="216"/>
                </a:cubicBezTo>
                <a:cubicBezTo>
                  <a:pt x="62" y="216"/>
                  <a:pt x="63" y="217"/>
                  <a:pt x="62" y="218"/>
                </a:cubicBezTo>
                <a:cubicBezTo>
                  <a:pt x="62" y="218"/>
                  <a:pt x="62" y="218"/>
                  <a:pt x="62" y="218"/>
                </a:cubicBezTo>
                <a:cubicBezTo>
                  <a:pt x="62" y="219"/>
                  <a:pt x="61" y="219"/>
                  <a:pt x="60" y="219"/>
                </a:cubicBezTo>
                <a:cubicBezTo>
                  <a:pt x="60" y="219"/>
                  <a:pt x="60" y="219"/>
                  <a:pt x="60" y="219"/>
                </a:cubicBezTo>
                <a:cubicBezTo>
                  <a:pt x="60" y="219"/>
                  <a:pt x="60" y="219"/>
                  <a:pt x="59" y="219"/>
                </a:cubicBezTo>
                <a:close/>
                <a:moveTo>
                  <a:pt x="554" y="214"/>
                </a:moveTo>
                <a:cubicBezTo>
                  <a:pt x="554" y="214"/>
                  <a:pt x="554" y="214"/>
                  <a:pt x="554" y="214"/>
                </a:cubicBezTo>
                <a:cubicBezTo>
                  <a:pt x="554" y="214"/>
                  <a:pt x="554" y="214"/>
                  <a:pt x="554" y="214"/>
                </a:cubicBezTo>
                <a:cubicBezTo>
                  <a:pt x="554" y="213"/>
                  <a:pt x="554" y="212"/>
                  <a:pt x="555" y="211"/>
                </a:cubicBezTo>
                <a:cubicBezTo>
                  <a:pt x="555" y="211"/>
                  <a:pt x="555" y="211"/>
                  <a:pt x="555" y="211"/>
                </a:cubicBezTo>
                <a:cubicBezTo>
                  <a:pt x="556" y="211"/>
                  <a:pt x="557" y="211"/>
                  <a:pt x="558" y="212"/>
                </a:cubicBezTo>
                <a:cubicBezTo>
                  <a:pt x="558" y="212"/>
                  <a:pt x="558" y="212"/>
                  <a:pt x="558" y="212"/>
                </a:cubicBezTo>
                <a:cubicBezTo>
                  <a:pt x="558" y="213"/>
                  <a:pt x="558" y="214"/>
                  <a:pt x="557" y="215"/>
                </a:cubicBezTo>
                <a:cubicBezTo>
                  <a:pt x="557" y="215"/>
                  <a:pt x="557" y="215"/>
                  <a:pt x="557" y="215"/>
                </a:cubicBezTo>
                <a:cubicBezTo>
                  <a:pt x="556" y="215"/>
                  <a:pt x="556" y="215"/>
                  <a:pt x="556" y="215"/>
                </a:cubicBezTo>
                <a:cubicBezTo>
                  <a:pt x="556" y="215"/>
                  <a:pt x="556" y="215"/>
                  <a:pt x="556" y="215"/>
                </a:cubicBezTo>
                <a:cubicBezTo>
                  <a:pt x="555" y="215"/>
                  <a:pt x="554" y="214"/>
                  <a:pt x="554" y="214"/>
                </a:cubicBezTo>
                <a:close/>
                <a:moveTo>
                  <a:pt x="64" y="208"/>
                </a:moveTo>
                <a:cubicBezTo>
                  <a:pt x="63" y="208"/>
                  <a:pt x="63" y="207"/>
                  <a:pt x="64" y="206"/>
                </a:cubicBezTo>
                <a:cubicBezTo>
                  <a:pt x="64" y="206"/>
                  <a:pt x="64" y="206"/>
                  <a:pt x="64" y="206"/>
                </a:cubicBezTo>
                <a:cubicBezTo>
                  <a:pt x="64" y="205"/>
                  <a:pt x="65" y="204"/>
                  <a:pt x="66" y="205"/>
                </a:cubicBezTo>
                <a:cubicBezTo>
                  <a:pt x="66" y="205"/>
                  <a:pt x="66" y="205"/>
                  <a:pt x="66" y="205"/>
                </a:cubicBezTo>
                <a:cubicBezTo>
                  <a:pt x="67" y="205"/>
                  <a:pt x="68" y="207"/>
                  <a:pt x="67" y="208"/>
                </a:cubicBezTo>
                <a:cubicBezTo>
                  <a:pt x="67" y="208"/>
                  <a:pt x="67" y="208"/>
                  <a:pt x="67" y="208"/>
                </a:cubicBezTo>
                <a:cubicBezTo>
                  <a:pt x="67" y="208"/>
                  <a:pt x="67" y="208"/>
                  <a:pt x="67" y="208"/>
                </a:cubicBezTo>
                <a:cubicBezTo>
                  <a:pt x="67" y="208"/>
                  <a:pt x="67" y="208"/>
                  <a:pt x="67" y="208"/>
                </a:cubicBezTo>
                <a:cubicBezTo>
                  <a:pt x="67" y="208"/>
                  <a:pt x="66" y="209"/>
                  <a:pt x="65" y="209"/>
                </a:cubicBezTo>
                <a:cubicBezTo>
                  <a:pt x="65" y="209"/>
                  <a:pt x="65" y="209"/>
                  <a:pt x="65" y="209"/>
                </a:cubicBezTo>
                <a:cubicBezTo>
                  <a:pt x="65" y="209"/>
                  <a:pt x="65" y="209"/>
                  <a:pt x="64" y="208"/>
                </a:cubicBezTo>
                <a:close/>
                <a:moveTo>
                  <a:pt x="549" y="203"/>
                </a:moveTo>
                <a:cubicBezTo>
                  <a:pt x="548" y="202"/>
                  <a:pt x="549" y="201"/>
                  <a:pt x="550" y="200"/>
                </a:cubicBezTo>
                <a:cubicBezTo>
                  <a:pt x="550" y="200"/>
                  <a:pt x="550" y="200"/>
                  <a:pt x="550" y="200"/>
                </a:cubicBezTo>
                <a:cubicBezTo>
                  <a:pt x="551" y="200"/>
                  <a:pt x="552" y="200"/>
                  <a:pt x="552" y="201"/>
                </a:cubicBezTo>
                <a:cubicBezTo>
                  <a:pt x="552" y="201"/>
                  <a:pt x="552" y="201"/>
                  <a:pt x="552" y="201"/>
                </a:cubicBezTo>
                <a:cubicBezTo>
                  <a:pt x="553" y="202"/>
                  <a:pt x="552" y="203"/>
                  <a:pt x="551" y="204"/>
                </a:cubicBezTo>
                <a:cubicBezTo>
                  <a:pt x="551" y="204"/>
                  <a:pt x="551" y="204"/>
                  <a:pt x="551" y="204"/>
                </a:cubicBezTo>
                <a:cubicBezTo>
                  <a:pt x="551" y="204"/>
                  <a:pt x="551" y="204"/>
                  <a:pt x="551" y="204"/>
                </a:cubicBezTo>
                <a:cubicBezTo>
                  <a:pt x="551" y="204"/>
                  <a:pt x="551" y="204"/>
                  <a:pt x="551" y="204"/>
                </a:cubicBezTo>
                <a:cubicBezTo>
                  <a:pt x="550" y="204"/>
                  <a:pt x="549" y="204"/>
                  <a:pt x="549" y="203"/>
                </a:cubicBezTo>
                <a:close/>
                <a:moveTo>
                  <a:pt x="70" y="198"/>
                </a:moveTo>
                <a:cubicBezTo>
                  <a:pt x="69" y="197"/>
                  <a:pt x="69" y="196"/>
                  <a:pt x="69" y="195"/>
                </a:cubicBezTo>
                <a:cubicBezTo>
                  <a:pt x="69" y="195"/>
                  <a:pt x="69" y="195"/>
                  <a:pt x="69" y="195"/>
                </a:cubicBezTo>
                <a:cubicBezTo>
                  <a:pt x="70" y="194"/>
                  <a:pt x="71" y="194"/>
                  <a:pt x="72" y="194"/>
                </a:cubicBezTo>
                <a:cubicBezTo>
                  <a:pt x="72" y="194"/>
                  <a:pt x="72" y="194"/>
                  <a:pt x="72" y="194"/>
                </a:cubicBezTo>
                <a:cubicBezTo>
                  <a:pt x="73" y="195"/>
                  <a:pt x="73" y="196"/>
                  <a:pt x="73" y="197"/>
                </a:cubicBezTo>
                <a:cubicBezTo>
                  <a:pt x="73" y="197"/>
                  <a:pt x="73" y="197"/>
                  <a:pt x="73" y="197"/>
                </a:cubicBezTo>
                <a:cubicBezTo>
                  <a:pt x="72" y="198"/>
                  <a:pt x="72" y="198"/>
                  <a:pt x="71" y="198"/>
                </a:cubicBezTo>
                <a:cubicBezTo>
                  <a:pt x="71" y="198"/>
                  <a:pt x="71" y="198"/>
                  <a:pt x="71" y="198"/>
                </a:cubicBezTo>
                <a:cubicBezTo>
                  <a:pt x="71" y="198"/>
                  <a:pt x="70" y="198"/>
                  <a:pt x="70" y="198"/>
                </a:cubicBezTo>
                <a:close/>
                <a:moveTo>
                  <a:pt x="543" y="193"/>
                </a:moveTo>
                <a:cubicBezTo>
                  <a:pt x="543" y="193"/>
                  <a:pt x="543" y="193"/>
                  <a:pt x="543" y="193"/>
                </a:cubicBezTo>
                <a:cubicBezTo>
                  <a:pt x="543" y="193"/>
                  <a:pt x="543" y="193"/>
                  <a:pt x="543" y="193"/>
                </a:cubicBezTo>
                <a:cubicBezTo>
                  <a:pt x="542" y="192"/>
                  <a:pt x="543" y="190"/>
                  <a:pt x="544" y="190"/>
                </a:cubicBezTo>
                <a:cubicBezTo>
                  <a:pt x="544" y="190"/>
                  <a:pt x="544" y="190"/>
                  <a:pt x="544" y="190"/>
                </a:cubicBezTo>
                <a:cubicBezTo>
                  <a:pt x="545" y="189"/>
                  <a:pt x="546" y="190"/>
                  <a:pt x="546" y="191"/>
                </a:cubicBezTo>
                <a:cubicBezTo>
                  <a:pt x="547" y="191"/>
                  <a:pt x="547" y="191"/>
                  <a:pt x="547" y="191"/>
                </a:cubicBezTo>
                <a:cubicBezTo>
                  <a:pt x="547" y="192"/>
                  <a:pt x="547" y="193"/>
                  <a:pt x="546" y="193"/>
                </a:cubicBezTo>
                <a:cubicBezTo>
                  <a:pt x="546" y="193"/>
                  <a:pt x="546" y="193"/>
                  <a:pt x="546" y="193"/>
                </a:cubicBezTo>
                <a:cubicBezTo>
                  <a:pt x="545" y="193"/>
                  <a:pt x="545" y="194"/>
                  <a:pt x="545" y="194"/>
                </a:cubicBezTo>
                <a:cubicBezTo>
                  <a:pt x="545" y="194"/>
                  <a:pt x="545" y="194"/>
                  <a:pt x="545" y="194"/>
                </a:cubicBezTo>
                <a:cubicBezTo>
                  <a:pt x="544" y="194"/>
                  <a:pt x="543" y="193"/>
                  <a:pt x="543" y="193"/>
                </a:cubicBezTo>
                <a:close/>
                <a:moveTo>
                  <a:pt x="76" y="187"/>
                </a:moveTo>
                <a:cubicBezTo>
                  <a:pt x="75" y="187"/>
                  <a:pt x="75" y="186"/>
                  <a:pt x="75" y="185"/>
                </a:cubicBezTo>
                <a:cubicBezTo>
                  <a:pt x="75" y="185"/>
                  <a:pt x="75" y="185"/>
                  <a:pt x="75" y="185"/>
                </a:cubicBezTo>
                <a:cubicBezTo>
                  <a:pt x="76" y="184"/>
                  <a:pt x="77" y="183"/>
                  <a:pt x="78" y="184"/>
                </a:cubicBezTo>
                <a:cubicBezTo>
                  <a:pt x="78" y="184"/>
                  <a:pt x="78" y="184"/>
                  <a:pt x="78" y="184"/>
                </a:cubicBezTo>
                <a:cubicBezTo>
                  <a:pt x="79" y="184"/>
                  <a:pt x="79" y="186"/>
                  <a:pt x="79" y="187"/>
                </a:cubicBezTo>
                <a:cubicBezTo>
                  <a:pt x="79" y="187"/>
                  <a:pt x="79" y="187"/>
                  <a:pt x="79" y="187"/>
                </a:cubicBezTo>
                <a:cubicBezTo>
                  <a:pt x="78" y="187"/>
                  <a:pt x="78" y="188"/>
                  <a:pt x="77" y="188"/>
                </a:cubicBezTo>
                <a:cubicBezTo>
                  <a:pt x="77" y="188"/>
                  <a:pt x="77" y="188"/>
                  <a:pt x="77" y="188"/>
                </a:cubicBezTo>
                <a:cubicBezTo>
                  <a:pt x="77" y="188"/>
                  <a:pt x="76" y="188"/>
                  <a:pt x="76" y="187"/>
                </a:cubicBezTo>
                <a:close/>
                <a:moveTo>
                  <a:pt x="537" y="182"/>
                </a:moveTo>
                <a:cubicBezTo>
                  <a:pt x="536" y="181"/>
                  <a:pt x="537" y="180"/>
                  <a:pt x="537" y="180"/>
                </a:cubicBezTo>
                <a:cubicBezTo>
                  <a:pt x="537" y="180"/>
                  <a:pt x="537" y="180"/>
                  <a:pt x="537" y="180"/>
                </a:cubicBezTo>
                <a:cubicBezTo>
                  <a:pt x="538" y="179"/>
                  <a:pt x="540" y="179"/>
                  <a:pt x="540" y="180"/>
                </a:cubicBezTo>
                <a:cubicBezTo>
                  <a:pt x="540" y="180"/>
                  <a:pt x="540" y="180"/>
                  <a:pt x="540" y="180"/>
                </a:cubicBezTo>
                <a:cubicBezTo>
                  <a:pt x="541" y="181"/>
                  <a:pt x="541" y="182"/>
                  <a:pt x="540" y="183"/>
                </a:cubicBezTo>
                <a:cubicBezTo>
                  <a:pt x="540" y="183"/>
                  <a:pt x="540" y="183"/>
                  <a:pt x="540" y="183"/>
                </a:cubicBezTo>
                <a:cubicBezTo>
                  <a:pt x="539" y="183"/>
                  <a:pt x="539" y="183"/>
                  <a:pt x="539" y="183"/>
                </a:cubicBezTo>
                <a:cubicBezTo>
                  <a:pt x="539" y="183"/>
                  <a:pt x="539" y="183"/>
                  <a:pt x="539" y="183"/>
                </a:cubicBezTo>
                <a:cubicBezTo>
                  <a:pt x="538" y="183"/>
                  <a:pt x="537" y="183"/>
                  <a:pt x="537" y="182"/>
                </a:cubicBezTo>
                <a:close/>
                <a:moveTo>
                  <a:pt x="82" y="177"/>
                </a:moveTo>
                <a:cubicBezTo>
                  <a:pt x="81" y="177"/>
                  <a:pt x="81" y="175"/>
                  <a:pt x="82" y="174"/>
                </a:cubicBezTo>
                <a:cubicBezTo>
                  <a:pt x="82" y="174"/>
                  <a:pt x="82" y="174"/>
                  <a:pt x="82" y="174"/>
                </a:cubicBezTo>
                <a:cubicBezTo>
                  <a:pt x="82" y="173"/>
                  <a:pt x="84" y="173"/>
                  <a:pt x="84" y="174"/>
                </a:cubicBezTo>
                <a:cubicBezTo>
                  <a:pt x="84" y="174"/>
                  <a:pt x="84" y="174"/>
                  <a:pt x="84" y="174"/>
                </a:cubicBezTo>
                <a:cubicBezTo>
                  <a:pt x="85" y="174"/>
                  <a:pt x="86" y="176"/>
                  <a:pt x="85" y="177"/>
                </a:cubicBezTo>
                <a:cubicBezTo>
                  <a:pt x="85" y="177"/>
                  <a:pt x="85" y="177"/>
                  <a:pt x="85" y="177"/>
                </a:cubicBezTo>
                <a:cubicBezTo>
                  <a:pt x="85" y="177"/>
                  <a:pt x="85" y="177"/>
                  <a:pt x="85" y="177"/>
                </a:cubicBezTo>
                <a:cubicBezTo>
                  <a:pt x="85" y="177"/>
                  <a:pt x="85" y="177"/>
                  <a:pt x="85" y="177"/>
                </a:cubicBezTo>
                <a:cubicBezTo>
                  <a:pt x="85" y="177"/>
                  <a:pt x="84" y="178"/>
                  <a:pt x="83" y="178"/>
                </a:cubicBezTo>
                <a:cubicBezTo>
                  <a:pt x="83" y="178"/>
                  <a:pt x="83" y="178"/>
                  <a:pt x="83" y="178"/>
                </a:cubicBezTo>
                <a:cubicBezTo>
                  <a:pt x="83" y="178"/>
                  <a:pt x="83" y="177"/>
                  <a:pt x="82" y="177"/>
                </a:cubicBezTo>
                <a:close/>
                <a:moveTo>
                  <a:pt x="530" y="172"/>
                </a:moveTo>
                <a:cubicBezTo>
                  <a:pt x="530" y="172"/>
                  <a:pt x="530" y="170"/>
                  <a:pt x="531" y="170"/>
                </a:cubicBezTo>
                <a:cubicBezTo>
                  <a:pt x="531" y="170"/>
                  <a:pt x="531" y="170"/>
                  <a:pt x="531" y="170"/>
                </a:cubicBezTo>
                <a:cubicBezTo>
                  <a:pt x="532" y="169"/>
                  <a:pt x="533" y="169"/>
                  <a:pt x="534" y="170"/>
                </a:cubicBezTo>
                <a:cubicBezTo>
                  <a:pt x="534" y="170"/>
                  <a:pt x="534" y="170"/>
                  <a:pt x="534" y="170"/>
                </a:cubicBezTo>
                <a:cubicBezTo>
                  <a:pt x="534" y="171"/>
                  <a:pt x="534" y="172"/>
                  <a:pt x="533" y="173"/>
                </a:cubicBezTo>
                <a:cubicBezTo>
                  <a:pt x="533" y="173"/>
                  <a:pt x="533" y="173"/>
                  <a:pt x="533" y="173"/>
                </a:cubicBezTo>
                <a:cubicBezTo>
                  <a:pt x="533" y="173"/>
                  <a:pt x="532" y="173"/>
                  <a:pt x="532" y="173"/>
                </a:cubicBezTo>
                <a:cubicBezTo>
                  <a:pt x="532" y="173"/>
                  <a:pt x="532" y="173"/>
                  <a:pt x="532" y="173"/>
                </a:cubicBezTo>
                <a:cubicBezTo>
                  <a:pt x="531" y="173"/>
                  <a:pt x="531" y="173"/>
                  <a:pt x="530" y="172"/>
                </a:cubicBezTo>
                <a:close/>
                <a:moveTo>
                  <a:pt x="89" y="167"/>
                </a:moveTo>
                <a:cubicBezTo>
                  <a:pt x="88" y="167"/>
                  <a:pt x="88" y="165"/>
                  <a:pt x="89" y="165"/>
                </a:cubicBezTo>
                <a:cubicBezTo>
                  <a:pt x="89" y="165"/>
                  <a:pt x="89" y="165"/>
                  <a:pt x="89" y="165"/>
                </a:cubicBezTo>
                <a:cubicBezTo>
                  <a:pt x="89" y="164"/>
                  <a:pt x="91" y="163"/>
                  <a:pt x="91" y="164"/>
                </a:cubicBezTo>
                <a:cubicBezTo>
                  <a:pt x="91" y="164"/>
                  <a:pt x="91" y="164"/>
                  <a:pt x="91" y="164"/>
                </a:cubicBezTo>
                <a:cubicBezTo>
                  <a:pt x="92" y="165"/>
                  <a:pt x="93" y="166"/>
                  <a:pt x="92" y="167"/>
                </a:cubicBezTo>
                <a:cubicBezTo>
                  <a:pt x="92" y="167"/>
                  <a:pt x="92" y="167"/>
                  <a:pt x="92" y="167"/>
                </a:cubicBezTo>
                <a:cubicBezTo>
                  <a:pt x="92" y="167"/>
                  <a:pt x="92" y="167"/>
                  <a:pt x="92" y="167"/>
                </a:cubicBezTo>
                <a:cubicBezTo>
                  <a:pt x="92" y="167"/>
                  <a:pt x="92" y="167"/>
                  <a:pt x="92" y="167"/>
                </a:cubicBezTo>
                <a:cubicBezTo>
                  <a:pt x="91" y="167"/>
                  <a:pt x="91" y="168"/>
                  <a:pt x="90" y="168"/>
                </a:cubicBezTo>
                <a:cubicBezTo>
                  <a:pt x="90" y="168"/>
                  <a:pt x="90" y="168"/>
                  <a:pt x="90" y="168"/>
                </a:cubicBezTo>
                <a:cubicBezTo>
                  <a:pt x="90" y="168"/>
                  <a:pt x="89" y="168"/>
                  <a:pt x="89" y="167"/>
                </a:cubicBezTo>
                <a:close/>
                <a:moveTo>
                  <a:pt x="523" y="163"/>
                </a:moveTo>
                <a:cubicBezTo>
                  <a:pt x="523" y="162"/>
                  <a:pt x="523" y="161"/>
                  <a:pt x="524" y="160"/>
                </a:cubicBezTo>
                <a:cubicBezTo>
                  <a:pt x="524" y="160"/>
                  <a:pt x="524" y="160"/>
                  <a:pt x="524" y="160"/>
                </a:cubicBezTo>
                <a:cubicBezTo>
                  <a:pt x="524" y="159"/>
                  <a:pt x="526" y="160"/>
                  <a:pt x="526" y="160"/>
                </a:cubicBezTo>
                <a:cubicBezTo>
                  <a:pt x="526" y="160"/>
                  <a:pt x="526" y="160"/>
                  <a:pt x="526" y="160"/>
                </a:cubicBezTo>
                <a:cubicBezTo>
                  <a:pt x="527" y="161"/>
                  <a:pt x="527" y="163"/>
                  <a:pt x="526" y="163"/>
                </a:cubicBezTo>
                <a:cubicBezTo>
                  <a:pt x="526" y="163"/>
                  <a:pt x="526" y="163"/>
                  <a:pt x="526" y="163"/>
                </a:cubicBezTo>
                <a:cubicBezTo>
                  <a:pt x="526" y="164"/>
                  <a:pt x="525" y="164"/>
                  <a:pt x="525" y="164"/>
                </a:cubicBezTo>
                <a:cubicBezTo>
                  <a:pt x="525" y="164"/>
                  <a:pt x="525" y="164"/>
                  <a:pt x="525" y="164"/>
                </a:cubicBezTo>
                <a:cubicBezTo>
                  <a:pt x="524" y="164"/>
                  <a:pt x="524" y="163"/>
                  <a:pt x="523" y="163"/>
                </a:cubicBezTo>
                <a:close/>
                <a:moveTo>
                  <a:pt x="96" y="158"/>
                </a:moveTo>
                <a:cubicBezTo>
                  <a:pt x="95" y="157"/>
                  <a:pt x="95" y="156"/>
                  <a:pt x="96" y="155"/>
                </a:cubicBezTo>
                <a:cubicBezTo>
                  <a:pt x="96" y="155"/>
                  <a:pt x="96" y="155"/>
                  <a:pt x="96" y="155"/>
                </a:cubicBezTo>
                <a:cubicBezTo>
                  <a:pt x="97" y="154"/>
                  <a:pt x="98" y="154"/>
                  <a:pt x="99" y="155"/>
                </a:cubicBezTo>
                <a:cubicBezTo>
                  <a:pt x="99" y="155"/>
                  <a:pt x="99" y="155"/>
                  <a:pt x="99" y="155"/>
                </a:cubicBezTo>
                <a:cubicBezTo>
                  <a:pt x="100" y="155"/>
                  <a:pt x="100" y="157"/>
                  <a:pt x="99" y="157"/>
                </a:cubicBezTo>
                <a:cubicBezTo>
                  <a:pt x="99" y="157"/>
                  <a:pt x="99" y="157"/>
                  <a:pt x="99" y="157"/>
                </a:cubicBezTo>
                <a:cubicBezTo>
                  <a:pt x="99" y="158"/>
                  <a:pt x="98" y="158"/>
                  <a:pt x="98" y="158"/>
                </a:cubicBezTo>
                <a:cubicBezTo>
                  <a:pt x="98" y="158"/>
                  <a:pt x="98" y="158"/>
                  <a:pt x="98" y="158"/>
                </a:cubicBezTo>
                <a:cubicBezTo>
                  <a:pt x="97" y="158"/>
                  <a:pt x="97" y="158"/>
                  <a:pt x="96" y="158"/>
                </a:cubicBezTo>
                <a:close/>
                <a:moveTo>
                  <a:pt x="516" y="154"/>
                </a:moveTo>
                <a:cubicBezTo>
                  <a:pt x="515" y="153"/>
                  <a:pt x="515" y="151"/>
                  <a:pt x="516" y="151"/>
                </a:cubicBezTo>
                <a:cubicBezTo>
                  <a:pt x="516" y="151"/>
                  <a:pt x="516" y="151"/>
                  <a:pt x="516" y="151"/>
                </a:cubicBezTo>
                <a:cubicBezTo>
                  <a:pt x="517" y="150"/>
                  <a:pt x="518" y="150"/>
                  <a:pt x="519" y="151"/>
                </a:cubicBezTo>
                <a:cubicBezTo>
                  <a:pt x="519" y="151"/>
                  <a:pt x="519" y="151"/>
                  <a:pt x="519" y="151"/>
                </a:cubicBezTo>
                <a:cubicBezTo>
                  <a:pt x="520" y="152"/>
                  <a:pt x="519" y="153"/>
                  <a:pt x="519" y="154"/>
                </a:cubicBezTo>
                <a:cubicBezTo>
                  <a:pt x="519" y="154"/>
                  <a:pt x="519" y="154"/>
                  <a:pt x="519" y="154"/>
                </a:cubicBezTo>
                <a:cubicBezTo>
                  <a:pt x="518" y="154"/>
                  <a:pt x="518" y="154"/>
                  <a:pt x="517" y="154"/>
                </a:cubicBezTo>
                <a:cubicBezTo>
                  <a:pt x="517" y="154"/>
                  <a:pt x="517" y="154"/>
                  <a:pt x="517" y="154"/>
                </a:cubicBezTo>
                <a:cubicBezTo>
                  <a:pt x="517" y="154"/>
                  <a:pt x="516" y="154"/>
                  <a:pt x="516" y="154"/>
                </a:cubicBezTo>
                <a:close/>
                <a:moveTo>
                  <a:pt x="104" y="149"/>
                </a:moveTo>
                <a:cubicBezTo>
                  <a:pt x="103" y="148"/>
                  <a:pt x="103" y="147"/>
                  <a:pt x="104" y="146"/>
                </a:cubicBezTo>
                <a:cubicBezTo>
                  <a:pt x="104" y="146"/>
                  <a:pt x="104" y="146"/>
                  <a:pt x="104" y="146"/>
                </a:cubicBezTo>
                <a:cubicBezTo>
                  <a:pt x="105" y="145"/>
                  <a:pt x="106" y="145"/>
                  <a:pt x="107" y="145"/>
                </a:cubicBezTo>
                <a:cubicBezTo>
                  <a:pt x="107" y="145"/>
                  <a:pt x="107" y="145"/>
                  <a:pt x="107" y="145"/>
                </a:cubicBezTo>
                <a:cubicBezTo>
                  <a:pt x="107" y="146"/>
                  <a:pt x="108" y="147"/>
                  <a:pt x="107" y="148"/>
                </a:cubicBezTo>
                <a:cubicBezTo>
                  <a:pt x="107" y="148"/>
                  <a:pt x="107" y="148"/>
                  <a:pt x="107" y="148"/>
                </a:cubicBezTo>
                <a:cubicBezTo>
                  <a:pt x="107" y="148"/>
                  <a:pt x="107" y="148"/>
                  <a:pt x="107" y="148"/>
                </a:cubicBezTo>
                <a:cubicBezTo>
                  <a:pt x="107" y="148"/>
                  <a:pt x="107" y="148"/>
                  <a:pt x="107" y="148"/>
                </a:cubicBezTo>
                <a:cubicBezTo>
                  <a:pt x="106" y="149"/>
                  <a:pt x="106" y="149"/>
                  <a:pt x="105" y="149"/>
                </a:cubicBezTo>
                <a:cubicBezTo>
                  <a:pt x="105" y="149"/>
                  <a:pt x="105" y="149"/>
                  <a:pt x="105" y="149"/>
                </a:cubicBezTo>
                <a:cubicBezTo>
                  <a:pt x="105" y="149"/>
                  <a:pt x="104" y="149"/>
                  <a:pt x="104" y="149"/>
                </a:cubicBezTo>
                <a:close/>
                <a:moveTo>
                  <a:pt x="508" y="145"/>
                </a:moveTo>
                <a:cubicBezTo>
                  <a:pt x="508" y="145"/>
                  <a:pt x="508" y="145"/>
                  <a:pt x="508" y="145"/>
                </a:cubicBezTo>
                <a:cubicBezTo>
                  <a:pt x="508" y="145"/>
                  <a:pt x="508" y="145"/>
                  <a:pt x="508" y="145"/>
                </a:cubicBezTo>
                <a:cubicBezTo>
                  <a:pt x="507" y="144"/>
                  <a:pt x="507" y="143"/>
                  <a:pt x="508" y="142"/>
                </a:cubicBezTo>
                <a:cubicBezTo>
                  <a:pt x="508" y="142"/>
                  <a:pt x="508" y="142"/>
                  <a:pt x="508" y="142"/>
                </a:cubicBezTo>
                <a:cubicBezTo>
                  <a:pt x="509" y="141"/>
                  <a:pt x="510" y="141"/>
                  <a:pt x="511" y="142"/>
                </a:cubicBezTo>
                <a:cubicBezTo>
                  <a:pt x="511" y="142"/>
                  <a:pt x="511" y="142"/>
                  <a:pt x="511" y="142"/>
                </a:cubicBezTo>
                <a:cubicBezTo>
                  <a:pt x="512" y="143"/>
                  <a:pt x="512" y="144"/>
                  <a:pt x="511" y="145"/>
                </a:cubicBezTo>
                <a:cubicBezTo>
                  <a:pt x="511" y="145"/>
                  <a:pt x="511" y="145"/>
                  <a:pt x="511" y="145"/>
                </a:cubicBezTo>
                <a:cubicBezTo>
                  <a:pt x="510" y="145"/>
                  <a:pt x="510" y="145"/>
                  <a:pt x="509" y="145"/>
                </a:cubicBezTo>
                <a:cubicBezTo>
                  <a:pt x="509" y="145"/>
                  <a:pt x="509" y="145"/>
                  <a:pt x="509" y="145"/>
                </a:cubicBezTo>
                <a:cubicBezTo>
                  <a:pt x="509" y="145"/>
                  <a:pt x="508" y="145"/>
                  <a:pt x="508" y="145"/>
                </a:cubicBezTo>
                <a:close/>
                <a:moveTo>
                  <a:pt x="112" y="140"/>
                </a:moveTo>
                <a:cubicBezTo>
                  <a:pt x="111" y="139"/>
                  <a:pt x="111" y="138"/>
                  <a:pt x="112" y="137"/>
                </a:cubicBezTo>
                <a:cubicBezTo>
                  <a:pt x="112" y="137"/>
                  <a:pt x="112" y="137"/>
                  <a:pt x="112" y="137"/>
                </a:cubicBezTo>
                <a:cubicBezTo>
                  <a:pt x="113" y="136"/>
                  <a:pt x="114" y="136"/>
                  <a:pt x="115" y="137"/>
                </a:cubicBezTo>
                <a:cubicBezTo>
                  <a:pt x="115" y="137"/>
                  <a:pt x="115" y="137"/>
                  <a:pt x="115" y="137"/>
                </a:cubicBezTo>
                <a:cubicBezTo>
                  <a:pt x="116" y="137"/>
                  <a:pt x="116" y="139"/>
                  <a:pt x="115" y="140"/>
                </a:cubicBezTo>
                <a:cubicBezTo>
                  <a:pt x="115" y="140"/>
                  <a:pt x="115" y="140"/>
                  <a:pt x="115" y="140"/>
                </a:cubicBezTo>
                <a:cubicBezTo>
                  <a:pt x="114" y="140"/>
                  <a:pt x="114" y="140"/>
                  <a:pt x="113" y="140"/>
                </a:cubicBezTo>
                <a:cubicBezTo>
                  <a:pt x="113" y="140"/>
                  <a:pt x="113" y="140"/>
                  <a:pt x="113" y="140"/>
                </a:cubicBezTo>
                <a:cubicBezTo>
                  <a:pt x="113" y="140"/>
                  <a:pt x="112" y="140"/>
                  <a:pt x="112" y="140"/>
                </a:cubicBezTo>
                <a:close/>
                <a:moveTo>
                  <a:pt x="500" y="136"/>
                </a:moveTo>
                <a:cubicBezTo>
                  <a:pt x="499" y="135"/>
                  <a:pt x="499" y="134"/>
                  <a:pt x="500" y="133"/>
                </a:cubicBezTo>
                <a:cubicBezTo>
                  <a:pt x="500" y="133"/>
                  <a:pt x="500" y="133"/>
                  <a:pt x="500" y="133"/>
                </a:cubicBezTo>
                <a:cubicBezTo>
                  <a:pt x="501" y="132"/>
                  <a:pt x="502" y="132"/>
                  <a:pt x="503" y="133"/>
                </a:cubicBezTo>
                <a:cubicBezTo>
                  <a:pt x="503" y="133"/>
                  <a:pt x="503" y="133"/>
                  <a:pt x="503" y="133"/>
                </a:cubicBezTo>
                <a:cubicBezTo>
                  <a:pt x="503" y="134"/>
                  <a:pt x="503" y="135"/>
                  <a:pt x="503" y="136"/>
                </a:cubicBezTo>
                <a:cubicBezTo>
                  <a:pt x="503" y="136"/>
                  <a:pt x="503" y="136"/>
                  <a:pt x="503" y="136"/>
                </a:cubicBezTo>
                <a:cubicBezTo>
                  <a:pt x="502" y="136"/>
                  <a:pt x="502" y="137"/>
                  <a:pt x="501" y="137"/>
                </a:cubicBezTo>
                <a:cubicBezTo>
                  <a:pt x="501" y="137"/>
                  <a:pt x="501" y="137"/>
                  <a:pt x="501" y="137"/>
                </a:cubicBezTo>
                <a:cubicBezTo>
                  <a:pt x="501" y="137"/>
                  <a:pt x="500" y="136"/>
                  <a:pt x="500" y="136"/>
                </a:cubicBezTo>
                <a:close/>
                <a:moveTo>
                  <a:pt x="120" y="131"/>
                </a:moveTo>
                <a:cubicBezTo>
                  <a:pt x="120" y="130"/>
                  <a:pt x="120" y="129"/>
                  <a:pt x="121" y="128"/>
                </a:cubicBezTo>
                <a:cubicBezTo>
                  <a:pt x="121" y="128"/>
                  <a:pt x="121" y="128"/>
                  <a:pt x="121" y="128"/>
                </a:cubicBezTo>
                <a:cubicBezTo>
                  <a:pt x="121" y="127"/>
                  <a:pt x="123" y="128"/>
                  <a:pt x="123" y="128"/>
                </a:cubicBezTo>
                <a:cubicBezTo>
                  <a:pt x="123" y="128"/>
                  <a:pt x="123" y="128"/>
                  <a:pt x="123" y="128"/>
                </a:cubicBezTo>
                <a:cubicBezTo>
                  <a:pt x="124" y="129"/>
                  <a:pt x="124" y="130"/>
                  <a:pt x="123" y="131"/>
                </a:cubicBezTo>
                <a:cubicBezTo>
                  <a:pt x="123" y="131"/>
                  <a:pt x="123" y="131"/>
                  <a:pt x="123" y="131"/>
                </a:cubicBezTo>
                <a:cubicBezTo>
                  <a:pt x="123" y="131"/>
                  <a:pt x="123" y="131"/>
                  <a:pt x="123" y="131"/>
                </a:cubicBezTo>
                <a:cubicBezTo>
                  <a:pt x="123" y="131"/>
                  <a:pt x="123" y="131"/>
                  <a:pt x="123" y="131"/>
                </a:cubicBezTo>
                <a:cubicBezTo>
                  <a:pt x="123" y="132"/>
                  <a:pt x="122" y="132"/>
                  <a:pt x="122" y="132"/>
                </a:cubicBezTo>
                <a:cubicBezTo>
                  <a:pt x="122" y="132"/>
                  <a:pt x="122" y="132"/>
                  <a:pt x="122" y="132"/>
                </a:cubicBezTo>
                <a:cubicBezTo>
                  <a:pt x="121" y="132"/>
                  <a:pt x="121" y="131"/>
                  <a:pt x="120" y="131"/>
                </a:cubicBezTo>
                <a:close/>
                <a:moveTo>
                  <a:pt x="491" y="128"/>
                </a:moveTo>
                <a:cubicBezTo>
                  <a:pt x="491" y="128"/>
                  <a:pt x="491" y="128"/>
                  <a:pt x="491" y="128"/>
                </a:cubicBezTo>
                <a:cubicBezTo>
                  <a:pt x="491" y="128"/>
                  <a:pt x="491" y="128"/>
                  <a:pt x="491" y="128"/>
                </a:cubicBezTo>
                <a:cubicBezTo>
                  <a:pt x="490" y="127"/>
                  <a:pt x="490" y="126"/>
                  <a:pt x="491" y="125"/>
                </a:cubicBezTo>
                <a:cubicBezTo>
                  <a:pt x="491" y="125"/>
                  <a:pt x="491" y="125"/>
                  <a:pt x="491" y="125"/>
                </a:cubicBezTo>
                <a:cubicBezTo>
                  <a:pt x="492" y="124"/>
                  <a:pt x="493" y="124"/>
                  <a:pt x="494" y="125"/>
                </a:cubicBezTo>
                <a:cubicBezTo>
                  <a:pt x="494" y="125"/>
                  <a:pt x="494" y="125"/>
                  <a:pt x="494" y="125"/>
                </a:cubicBezTo>
                <a:cubicBezTo>
                  <a:pt x="495" y="126"/>
                  <a:pt x="495" y="127"/>
                  <a:pt x="494" y="128"/>
                </a:cubicBezTo>
                <a:cubicBezTo>
                  <a:pt x="494" y="128"/>
                  <a:pt x="494" y="128"/>
                  <a:pt x="494" y="128"/>
                </a:cubicBezTo>
                <a:cubicBezTo>
                  <a:pt x="494" y="128"/>
                  <a:pt x="493" y="128"/>
                  <a:pt x="493" y="128"/>
                </a:cubicBezTo>
                <a:cubicBezTo>
                  <a:pt x="493" y="128"/>
                  <a:pt x="493" y="128"/>
                  <a:pt x="493" y="128"/>
                </a:cubicBezTo>
                <a:cubicBezTo>
                  <a:pt x="492" y="128"/>
                  <a:pt x="492" y="128"/>
                  <a:pt x="491" y="128"/>
                </a:cubicBezTo>
                <a:close/>
                <a:moveTo>
                  <a:pt x="129" y="123"/>
                </a:moveTo>
                <a:cubicBezTo>
                  <a:pt x="129" y="122"/>
                  <a:pt x="129" y="121"/>
                  <a:pt x="129" y="120"/>
                </a:cubicBezTo>
                <a:cubicBezTo>
                  <a:pt x="129" y="120"/>
                  <a:pt x="129" y="120"/>
                  <a:pt x="129" y="120"/>
                </a:cubicBezTo>
                <a:cubicBezTo>
                  <a:pt x="130" y="119"/>
                  <a:pt x="132" y="119"/>
                  <a:pt x="132" y="120"/>
                </a:cubicBezTo>
                <a:cubicBezTo>
                  <a:pt x="132" y="120"/>
                  <a:pt x="132" y="120"/>
                  <a:pt x="132" y="120"/>
                </a:cubicBezTo>
                <a:cubicBezTo>
                  <a:pt x="133" y="121"/>
                  <a:pt x="133" y="122"/>
                  <a:pt x="132" y="123"/>
                </a:cubicBezTo>
                <a:cubicBezTo>
                  <a:pt x="132" y="123"/>
                  <a:pt x="132" y="123"/>
                  <a:pt x="132" y="123"/>
                </a:cubicBezTo>
                <a:cubicBezTo>
                  <a:pt x="132" y="123"/>
                  <a:pt x="132" y="123"/>
                  <a:pt x="132" y="123"/>
                </a:cubicBezTo>
                <a:cubicBezTo>
                  <a:pt x="132" y="123"/>
                  <a:pt x="132" y="123"/>
                  <a:pt x="132" y="123"/>
                </a:cubicBezTo>
                <a:cubicBezTo>
                  <a:pt x="132" y="123"/>
                  <a:pt x="131" y="124"/>
                  <a:pt x="131" y="124"/>
                </a:cubicBezTo>
                <a:cubicBezTo>
                  <a:pt x="131" y="124"/>
                  <a:pt x="131" y="124"/>
                  <a:pt x="131" y="124"/>
                </a:cubicBezTo>
                <a:cubicBezTo>
                  <a:pt x="130" y="124"/>
                  <a:pt x="130" y="123"/>
                  <a:pt x="129" y="123"/>
                </a:cubicBezTo>
                <a:close/>
                <a:moveTo>
                  <a:pt x="482" y="120"/>
                </a:moveTo>
                <a:cubicBezTo>
                  <a:pt x="481" y="119"/>
                  <a:pt x="481" y="118"/>
                  <a:pt x="482" y="117"/>
                </a:cubicBezTo>
                <a:cubicBezTo>
                  <a:pt x="482" y="117"/>
                  <a:pt x="482" y="117"/>
                  <a:pt x="482" y="117"/>
                </a:cubicBezTo>
                <a:cubicBezTo>
                  <a:pt x="483" y="116"/>
                  <a:pt x="484" y="116"/>
                  <a:pt x="485" y="117"/>
                </a:cubicBezTo>
                <a:cubicBezTo>
                  <a:pt x="485" y="117"/>
                  <a:pt x="485" y="117"/>
                  <a:pt x="485" y="117"/>
                </a:cubicBezTo>
                <a:cubicBezTo>
                  <a:pt x="486" y="118"/>
                  <a:pt x="486" y="119"/>
                  <a:pt x="485" y="120"/>
                </a:cubicBezTo>
                <a:cubicBezTo>
                  <a:pt x="485" y="120"/>
                  <a:pt x="485" y="120"/>
                  <a:pt x="485" y="120"/>
                </a:cubicBezTo>
                <a:cubicBezTo>
                  <a:pt x="485" y="120"/>
                  <a:pt x="484" y="120"/>
                  <a:pt x="484" y="120"/>
                </a:cubicBezTo>
                <a:cubicBezTo>
                  <a:pt x="484" y="120"/>
                  <a:pt x="484" y="120"/>
                  <a:pt x="484" y="120"/>
                </a:cubicBezTo>
                <a:cubicBezTo>
                  <a:pt x="483" y="120"/>
                  <a:pt x="483" y="120"/>
                  <a:pt x="482" y="120"/>
                </a:cubicBezTo>
                <a:close/>
                <a:moveTo>
                  <a:pt x="138" y="115"/>
                </a:moveTo>
                <a:cubicBezTo>
                  <a:pt x="138" y="114"/>
                  <a:pt x="138" y="113"/>
                  <a:pt x="139" y="112"/>
                </a:cubicBezTo>
                <a:cubicBezTo>
                  <a:pt x="139" y="112"/>
                  <a:pt x="139" y="112"/>
                  <a:pt x="139" y="112"/>
                </a:cubicBezTo>
                <a:cubicBezTo>
                  <a:pt x="140" y="112"/>
                  <a:pt x="141" y="112"/>
                  <a:pt x="142" y="113"/>
                </a:cubicBezTo>
                <a:cubicBezTo>
                  <a:pt x="142" y="113"/>
                  <a:pt x="142" y="113"/>
                  <a:pt x="142" y="113"/>
                </a:cubicBezTo>
                <a:cubicBezTo>
                  <a:pt x="142" y="114"/>
                  <a:pt x="142" y="115"/>
                  <a:pt x="141" y="115"/>
                </a:cubicBezTo>
                <a:cubicBezTo>
                  <a:pt x="141" y="115"/>
                  <a:pt x="141" y="115"/>
                  <a:pt x="141" y="115"/>
                </a:cubicBezTo>
                <a:cubicBezTo>
                  <a:pt x="141" y="116"/>
                  <a:pt x="140" y="116"/>
                  <a:pt x="140" y="116"/>
                </a:cubicBezTo>
                <a:cubicBezTo>
                  <a:pt x="140" y="116"/>
                  <a:pt x="140" y="116"/>
                  <a:pt x="140" y="116"/>
                </a:cubicBezTo>
                <a:cubicBezTo>
                  <a:pt x="139" y="116"/>
                  <a:pt x="139" y="116"/>
                  <a:pt x="138" y="115"/>
                </a:cubicBezTo>
                <a:close/>
                <a:moveTo>
                  <a:pt x="473" y="112"/>
                </a:moveTo>
                <a:cubicBezTo>
                  <a:pt x="472" y="112"/>
                  <a:pt x="472" y="110"/>
                  <a:pt x="473" y="110"/>
                </a:cubicBezTo>
                <a:cubicBezTo>
                  <a:pt x="473" y="110"/>
                  <a:pt x="473" y="110"/>
                  <a:pt x="473" y="110"/>
                </a:cubicBezTo>
                <a:cubicBezTo>
                  <a:pt x="473" y="109"/>
                  <a:pt x="475" y="109"/>
                  <a:pt x="475" y="109"/>
                </a:cubicBezTo>
                <a:cubicBezTo>
                  <a:pt x="475" y="109"/>
                  <a:pt x="475" y="109"/>
                  <a:pt x="475" y="109"/>
                </a:cubicBezTo>
                <a:cubicBezTo>
                  <a:pt x="476" y="110"/>
                  <a:pt x="476" y="111"/>
                  <a:pt x="476" y="112"/>
                </a:cubicBezTo>
                <a:cubicBezTo>
                  <a:pt x="476" y="112"/>
                  <a:pt x="476" y="112"/>
                  <a:pt x="476" y="112"/>
                </a:cubicBezTo>
                <a:cubicBezTo>
                  <a:pt x="475" y="113"/>
                  <a:pt x="475" y="113"/>
                  <a:pt x="474" y="113"/>
                </a:cubicBezTo>
                <a:cubicBezTo>
                  <a:pt x="474" y="113"/>
                  <a:pt x="474" y="113"/>
                  <a:pt x="474" y="113"/>
                </a:cubicBezTo>
                <a:cubicBezTo>
                  <a:pt x="474" y="113"/>
                  <a:pt x="473" y="113"/>
                  <a:pt x="473" y="112"/>
                </a:cubicBezTo>
                <a:close/>
                <a:moveTo>
                  <a:pt x="148" y="108"/>
                </a:moveTo>
                <a:cubicBezTo>
                  <a:pt x="147" y="107"/>
                  <a:pt x="147" y="106"/>
                  <a:pt x="148" y="105"/>
                </a:cubicBezTo>
                <a:cubicBezTo>
                  <a:pt x="148" y="105"/>
                  <a:pt x="148" y="105"/>
                  <a:pt x="148" y="105"/>
                </a:cubicBezTo>
                <a:cubicBezTo>
                  <a:pt x="149" y="104"/>
                  <a:pt x="151" y="105"/>
                  <a:pt x="151" y="105"/>
                </a:cubicBezTo>
                <a:cubicBezTo>
                  <a:pt x="151" y="105"/>
                  <a:pt x="151" y="105"/>
                  <a:pt x="151" y="105"/>
                </a:cubicBezTo>
                <a:cubicBezTo>
                  <a:pt x="152" y="106"/>
                  <a:pt x="152" y="108"/>
                  <a:pt x="151" y="108"/>
                </a:cubicBezTo>
                <a:cubicBezTo>
                  <a:pt x="151" y="108"/>
                  <a:pt x="151" y="108"/>
                  <a:pt x="151" y="108"/>
                </a:cubicBezTo>
                <a:cubicBezTo>
                  <a:pt x="150" y="108"/>
                  <a:pt x="150" y="109"/>
                  <a:pt x="150" y="109"/>
                </a:cubicBezTo>
                <a:cubicBezTo>
                  <a:pt x="150" y="109"/>
                  <a:pt x="150" y="109"/>
                  <a:pt x="150" y="109"/>
                </a:cubicBezTo>
                <a:cubicBezTo>
                  <a:pt x="149" y="109"/>
                  <a:pt x="148" y="108"/>
                  <a:pt x="148" y="108"/>
                </a:cubicBezTo>
                <a:close/>
                <a:moveTo>
                  <a:pt x="463" y="105"/>
                </a:moveTo>
                <a:cubicBezTo>
                  <a:pt x="463" y="105"/>
                  <a:pt x="462" y="103"/>
                  <a:pt x="463" y="103"/>
                </a:cubicBezTo>
                <a:cubicBezTo>
                  <a:pt x="463" y="103"/>
                  <a:pt x="463" y="103"/>
                  <a:pt x="463" y="103"/>
                </a:cubicBezTo>
                <a:cubicBezTo>
                  <a:pt x="464" y="102"/>
                  <a:pt x="465" y="101"/>
                  <a:pt x="466" y="102"/>
                </a:cubicBezTo>
                <a:cubicBezTo>
                  <a:pt x="466" y="102"/>
                  <a:pt x="466" y="102"/>
                  <a:pt x="466" y="102"/>
                </a:cubicBezTo>
                <a:cubicBezTo>
                  <a:pt x="467" y="103"/>
                  <a:pt x="467" y="104"/>
                  <a:pt x="466" y="105"/>
                </a:cubicBezTo>
                <a:cubicBezTo>
                  <a:pt x="466" y="105"/>
                  <a:pt x="466" y="105"/>
                  <a:pt x="466" y="105"/>
                </a:cubicBezTo>
                <a:cubicBezTo>
                  <a:pt x="466" y="105"/>
                  <a:pt x="465" y="106"/>
                  <a:pt x="465" y="106"/>
                </a:cubicBezTo>
                <a:cubicBezTo>
                  <a:pt x="465" y="106"/>
                  <a:pt x="465" y="106"/>
                  <a:pt x="465" y="106"/>
                </a:cubicBezTo>
                <a:cubicBezTo>
                  <a:pt x="464" y="106"/>
                  <a:pt x="464" y="106"/>
                  <a:pt x="463" y="105"/>
                </a:cubicBezTo>
                <a:close/>
                <a:moveTo>
                  <a:pt x="158" y="101"/>
                </a:moveTo>
                <a:cubicBezTo>
                  <a:pt x="157" y="100"/>
                  <a:pt x="157" y="99"/>
                  <a:pt x="158" y="98"/>
                </a:cubicBezTo>
                <a:cubicBezTo>
                  <a:pt x="158" y="98"/>
                  <a:pt x="158" y="98"/>
                  <a:pt x="158" y="98"/>
                </a:cubicBezTo>
                <a:cubicBezTo>
                  <a:pt x="159" y="97"/>
                  <a:pt x="160" y="98"/>
                  <a:pt x="161" y="99"/>
                </a:cubicBezTo>
                <a:cubicBezTo>
                  <a:pt x="161" y="99"/>
                  <a:pt x="161" y="99"/>
                  <a:pt x="161" y="99"/>
                </a:cubicBezTo>
                <a:cubicBezTo>
                  <a:pt x="162" y="100"/>
                  <a:pt x="161" y="101"/>
                  <a:pt x="161" y="101"/>
                </a:cubicBezTo>
                <a:cubicBezTo>
                  <a:pt x="161" y="101"/>
                  <a:pt x="161" y="101"/>
                  <a:pt x="161" y="101"/>
                </a:cubicBezTo>
                <a:cubicBezTo>
                  <a:pt x="161" y="101"/>
                  <a:pt x="161" y="101"/>
                  <a:pt x="161" y="101"/>
                </a:cubicBezTo>
                <a:cubicBezTo>
                  <a:pt x="161" y="101"/>
                  <a:pt x="161" y="101"/>
                  <a:pt x="161" y="101"/>
                </a:cubicBezTo>
                <a:cubicBezTo>
                  <a:pt x="160" y="102"/>
                  <a:pt x="160" y="102"/>
                  <a:pt x="159" y="102"/>
                </a:cubicBezTo>
                <a:cubicBezTo>
                  <a:pt x="159" y="102"/>
                  <a:pt x="159" y="102"/>
                  <a:pt x="159" y="102"/>
                </a:cubicBezTo>
                <a:cubicBezTo>
                  <a:pt x="159" y="102"/>
                  <a:pt x="158" y="101"/>
                  <a:pt x="158" y="101"/>
                </a:cubicBezTo>
                <a:close/>
                <a:moveTo>
                  <a:pt x="454" y="99"/>
                </a:moveTo>
                <a:cubicBezTo>
                  <a:pt x="453" y="98"/>
                  <a:pt x="452" y="97"/>
                  <a:pt x="453" y="96"/>
                </a:cubicBezTo>
                <a:cubicBezTo>
                  <a:pt x="453" y="96"/>
                  <a:pt x="453" y="96"/>
                  <a:pt x="453" y="96"/>
                </a:cubicBezTo>
                <a:cubicBezTo>
                  <a:pt x="454" y="95"/>
                  <a:pt x="455" y="95"/>
                  <a:pt x="456" y="95"/>
                </a:cubicBezTo>
                <a:cubicBezTo>
                  <a:pt x="456" y="95"/>
                  <a:pt x="456" y="95"/>
                  <a:pt x="456" y="95"/>
                </a:cubicBezTo>
                <a:cubicBezTo>
                  <a:pt x="457" y="96"/>
                  <a:pt x="457" y="97"/>
                  <a:pt x="456" y="98"/>
                </a:cubicBezTo>
                <a:cubicBezTo>
                  <a:pt x="456" y="98"/>
                  <a:pt x="456" y="98"/>
                  <a:pt x="456" y="98"/>
                </a:cubicBezTo>
                <a:cubicBezTo>
                  <a:pt x="456" y="99"/>
                  <a:pt x="455" y="99"/>
                  <a:pt x="455" y="99"/>
                </a:cubicBezTo>
                <a:cubicBezTo>
                  <a:pt x="455" y="99"/>
                  <a:pt x="455" y="99"/>
                  <a:pt x="455" y="99"/>
                </a:cubicBezTo>
                <a:cubicBezTo>
                  <a:pt x="454" y="99"/>
                  <a:pt x="454" y="99"/>
                  <a:pt x="454" y="99"/>
                </a:cubicBezTo>
                <a:close/>
                <a:moveTo>
                  <a:pt x="168" y="94"/>
                </a:moveTo>
                <a:cubicBezTo>
                  <a:pt x="167" y="93"/>
                  <a:pt x="168" y="92"/>
                  <a:pt x="169" y="92"/>
                </a:cubicBezTo>
                <a:cubicBezTo>
                  <a:pt x="169" y="92"/>
                  <a:pt x="169" y="92"/>
                  <a:pt x="169" y="92"/>
                </a:cubicBezTo>
                <a:cubicBezTo>
                  <a:pt x="170" y="91"/>
                  <a:pt x="171" y="91"/>
                  <a:pt x="171" y="92"/>
                </a:cubicBezTo>
                <a:cubicBezTo>
                  <a:pt x="171" y="92"/>
                  <a:pt x="171" y="92"/>
                  <a:pt x="171" y="92"/>
                </a:cubicBezTo>
                <a:cubicBezTo>
                  <a:pt x="172" y="93"/>
                  <a:pt x="172" y="94"/>
                  <a:pt x="171" y="95"/>
                </a:cubicBezTo>
                <a:cubicBezTo>
                  <a:pt x="171" y="95"/>
                  <a:pt x="171" y="95"/>
                  <a:pt x="171" y="95"/>
                </a:cubicBezTo>
                <a:cubicBezTo>
                  <a:pt x="170" y="95"/>
                  <a:pt x="170" y="95"/>
                  <a:pt x="170" y="95"/>
                </a:cubicBezTo>
                <a:cubicBezTo>
                  <a:pt x="170" y="95"/>
                  <a:pt x="170" y="95"/>
                  <a:pt x="170" y="95"/>
                </a:cubicBezTo>
                <a:cubicBezTo>
                  <a:pt x="169" y="95"/>
                  <a:pt x="168" y="95"/>
                  <a:pt x="168" y="94"/>
                </a:cubicBezTo>
                <a:close/>
                <a:moveTo>
                  <a:pt x="443" y="93"/>
                </a:moveTo>
                <a:cubicBezTo>
                  <a:pt x="442" y="92"/>
                  <a:pt x="442" y="91"/>
                  <a:pt x="443" y="90"/>
                </a:cubicBezTo>
                <a:cubicBezTo>
                  <a:pt x="443" y="90"/>
                  <a:pt x="443" y="90"/>
                  <a:pt x="443" y="90"/>
                </a:cubicBezTo>
                <a:cubicBezTo>
                  <a:pt x="443" y="89"/>
                  <a:pt x="444" y="89"/>
                  <a:pt x="445" y="89"/>
                </a:cubicBezTo>
                <a:cubicBezTo>
                  <a:pt x="445" y="89"/>
                  <a:pt x="445" y="89"/>
                  <a:pt x="445" y="89"/>
                </a:cubicBezTo>
                <a:cubicBezTo>
                  <a:pt x="446" y="90"/>
                  <a:pt x="447" y="91"/>
                  <a:pt x="446" y="92"/>
                </a:cubicBezTo>
                <a:cubicBezTo>
                  <a:pt x="446" y="92"/>
                  <a:pt x="446" y="92"/>
                  <a:pt x="446" y="92"/>
                </a:cubicBezTo>
                <a:cubicBezTo>
                  <a:pt x="446" y="93"/>
                  <a:pt x="445" y="93"/>
                  <a:pt x="444" y="93"/>
                </a:cubicBezTo>
                <a:cubicBezTo>
                  <a:pt x="444" y="93"/>
                  <a:pt x="444" y="93"/>
                  <a:pt x="444" y="93"/>
                </a:cubicBezTo>
                <a:cubicBezTo>
                  <a:pt x="444" y="93"/>
                  <a:pt x="444" y="93"/>
                  <a:pt x="443" y="93"/>
                </a:cubicBezTo>
                <a:close/>
                <a:moveTo>
                  <a:pt x="178" y="88"/>
                </a:moveTo>
                <a:cubicBezTo>
                  <a:pt x="178" y="87"/>
                  <a:pt x="178" y="86"/>
                  <a:pt x="179" y="86"/>
                </a:cubicBezTo>
                <a:cubicBezTo>
                  <a:pt x="179" y="86"/>
                  <a:pt x="179" y="86"/>
                  <a:pt x="179" y="86"/>
                </a:cubicBezTo>
                <a:cubicBezTo>
                  <a:pt x="180" y="85"/>
                  <a:pt x="181" y="85"/>
                  <a:pt x="182" y="86"/>
                </a:cubicBezTo>
                <a:cubicBezTo>
                  <a:pt x="182" y="86"/>
                  <a:pt x="182" y="86"/>
                  <a:pt x="182" y="86"/>
                </a:cubicBezTo>
                <a:cubicBezTo>
                  <a:pt x="182" y="87"/>
                  <a:pt x="182" y="89"/>
                  <a:pt x="181" y="89"/>
                </a:cubicBezTo>
                <a:cubicBezTo>
                  <a:pt x="181" y="89"/>
                  <a:pt x="181" y="89"/>
                  <a:pt x="181" y="89"/>
                </a:cubicBezTo>
                <a:cubicBezTo>
                  <a:pt x="181" y="89"/>
                  <a:pt x="180" y="89"/>
                  <a:pt x="180" y="89"/>
                </a:cubicBezTo>
                <a:cubicBezTo>
                  <a:pt x="180" y="89"/>
                  <a:pt x="180" y="89"/>
                  <a:pt x="180" y="89"/>
                </a:cubicBezTo>
                <a:cubicBezTo>
                  <a:pt x="179" y="89"/>
                  <a:pt x="179" y="89"/>
                  <a:pt x="178" y="88"/>
                </a:cubicBezTo>
                <a:close/>
                <a:moveTo>
                  <a:pt x="433" y="87"/>
                </a:moveTo>
                <a:cubicBezTo>
                  <a:pt x="433" y="87"/>
                  <a:pt x="433" y="87"/>
                  <a:pt x="433" y="87"/>
                </a:cubicBezTo>
                <a:cubicBezTo>
                  <a:pt x="433" y="87"/>
                  <a:pt x="433" y="87"/>
                  <a:pt x="433" y="87"/>
                </a:cubicBezTo>
                <a:cubicBezTo>
                  <a:pt x="432" y="86"/>
                  <a:pt x="432" y="85"/>
                  <a:pt x="432" y="84"/>
                </a:cubicBezTo>
                <a:cubicBezTo>
                  <a:pt x="432" y="84"/>
                  <a:pt x="432" y="84"/>
                  <a:pt x="432" y="84"/>
                </a:cubicBezTo>
                <a:cubicBezTo>
                  <a:pt x="433" y="83"/>
                  <a:pt x="434" y="83"/>
                  <a:pt x="435" y="83"/>
                </a:cubicBezTo>
                <a:cubicBezTo>
                  <a:pt x="435" y="83"/>
                  <a:pt x="435" y="83"/>
                  <a:pt x="435" y="83"/>
                </a:cubicBezTo>
                <a:cubicBezTo>
                  <a:pt x="436" y="84"/>
                  <a:pt x="436" y="85"/>
                  <a:pt x="436" y="86"/>
                </a:cubicBezTo>
                <a:cubicBezTo>
                  <a:pt x="436" y="86"/>
                  <a:pt x="436" y="86"/>
                  <a:pt x="436" y="86"/>
                </a:cubicBezTo>
                <a:cubicBezTo>
                  <a:pt x="435" y="87"/>
                  <a:pt x="435" y="87"/>
                  <a:pt x="434" y="87"/>
                </a:cubicBezTo>
                <a:cubicBezTo>
                  <a:pt x="434" y="87"/>
                  <a:pt x="434" y="87"/>
                  <a:pt x="434" y="87"/>
                </a:cubicBezTo>
                <a:cubicBezTo>
                  <a:pt x="434" y="87"/>
                  <a:pt x="433" y="87"/>
                  <a:pt x="433" y="87"/>
                </a:cubicBezTo>
                <a:close/>
                <a:moveTo>
                  <a:pt x="189" y="83"/>
                </a:moveTo>
                <a:cubicBezTo>
                  <a:pt x="188" y="82"/>
                  <a:pt x="189" y="81"/>
                  <a:pt x="190" y="80"/>
                </a:cubicBezTo>
                <a:cubicBezTo>
                  <a:pt x="190" y="80"/>
                  <a:pt x="190" y="80"/>
                  <a:pt x="190" y="80"/>
                </a:cubicBezTo>
                <a:cubicBezTo>
                  <a:pt x="191" y="80"/>
                  <a:pt x="192" y="80"/>
                  <a:pt x="193" y="81"/>
                </a:cubicBezTo>
                <a:cubicBezTo>
                  <a:pt x="193" y="81"/>
                  <a:pt x="193" y="81"/>
                  <a:pt x="193" y="81"/>
                </a:cubicBezTo>
                <a:cubicBezTo>
                  <a:pt x="193" y="82"/>
                  <a:pt x="193" y="83"/>
                  <a:pt x="192" y="84"/>
                </a:cubicBezTo>
                <a:cubicBezTo>
                  <a:pt x="192" y="84"/>
                  <a:pt x="192" y="84"/>
                  <a:pt x="192" y="84"/>
                </a:cubicBezTo>
                <a:cubicBezTo>
                  <a:pt x="191" y="84"/>
                  <a:pt x="191" y="84"/>
                  <a:pt x="191" y="84"/>
                </a:cubicBezTo>
                <a:cubicBezTo>
                  <a:pt x="191" y="84"/>
                  <a:pt x="191" y="84"/>
                  <a:pt x="191" y="84"/>
                </a:cubicBezTo>
                <a:cubicBezTo>
                  <a:pt x="190" y="84"/>
                  <a:pt x="189" y="83"/>
                  <a:pt x="189" y="83"/>
                </a:cubicBezTo>
                <a:close/>
                <a:moveTo>
                  <a:pt x="422" y="82"/>
                </a:moveTo>
                <a:cubicBezTo>
                  <a:pt x="422" y="82"/>
                  <a:pt x="422" y="82"/>
                  <a:pt x="422" y="82"/>
                </a:cubicBezTo>
                <a:cubicBezTo>
                  <a:pt x="422" y="82"/>
                  <a:pt x="422" y="82"/>
                  <a:pt x="422" y="82"/>
                </a:cubicBezTo>
                <a:cubicBezTo>
                  <a:pt x="421" y="81"/>
                  <a:pt x="421" y="80"/>
                  <a:pt x="421" y="79"/>
                </a:cubicBezTo>
                <a:cubicBezTo>
                  <a:pt x="421" y="79"/>
                  <a:pt x="421" y="79"/>
                  <a:pt x="421" y="79"/>
                </a:cubicBezTo>
                <a:cubicBezTo>
                  <a:pt x="422" y="78"/>
                  <a:pt x="423" y="78"/>
                  <a:pt x="424" y="78"/>
                </a:cubicBezTo>
                <a:cubicBezTo>
                  <a:pt x="424" y="78"/>
                  <a:pt x="424" y="78"/>
                  <a:pt x="424" y="78"/>
                </a:cubicBezTo>
                <a:cubicBezTo>
                  <a:pt x="425" y="79"/>
                  <a:pt x="425" y="80"/>
                  <a:pt x="425" y="81"/>
                </a:cubicBezTo>
                <a:cubicBezTo>
                  <a:pt x="425" y="81"/>
                  <a:pt x="425" y="81"/>
                  <a:pt x="425" y="81"/>
                </a:cubicBezTo>
                <a:cubicBezTo>
                  <a:pt x="425" y="81"/>
                  <a:pt x="424" y="82"/>
                  <a:pt x="423" y="82"/>
                </a:cubicBezTo>
                <a:cubicBezTo>
                  <a:pt x="423" y="82"/>
                  <a:pt x="423" y="82"/>
                  <a:pt x="423" y="82"/>
                </a:cubicBezTo>
                <a:cubicBezTo>
                  <a:pt x="423" y="82"/>
                  <a:pt x="422" y="82"/>
                  <a:pt x="422" y="82"/>
                </a:cubicBezTo>
                <a:close/>
                <a:moveTo>
                  <a:pt x="200" y="78"/>
                </a:moveTo>
                <a:cubicBezTo>
                  <a:pt x="199" y="77"/>
                  <a:pt x="200" y="76"/>
                  <a:pt x="201" y="75"/>
                </a:cubicBezTo>
                <a:cubicBezTo>
                  <a:pt x="201" y="75"/>
                  <a:pt x="201" y="75"/>
                  <a:pt x="201" y="75"/>
                </a:cubicBezTo>
                <a:cubicBezTo>
                  <a:pt x="202" y="75"/>
                  <a:pt x="203" y="75"/>
                  <a:pt x="204" y="76"/>
                </a:cubicBezTo>
                <a:cubicBezTo>
                  <a:pt x="204" y="76"/>
                  <a:pt x="204" y="76"/>
                  <a:pt x="204" y="76"/>
                </a:cubicBezTo>
                <a:cubicBezTo>
                  <a:pt x="204" y="77"/>
                  <a:pt x="203" y="78"/>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1" y="79"/>
                  <a:pt x="200" y="78"/>
                  <a:pt x="200" y="78"/>
                </a:cubicBezTo>
                <a:close/>
                <a:moveTo>
                  <a:pt x="411" y="77"/>
                </a:moveTo>
                <a:cubicBezTo>
                  <a:pt x="410" y="77"/>
                  <a:pt x="410" y="75"/>
                  <a:pt x="410" y="74"/>
                </a:cubicBezTo>
                <a:cubicBezTo>
                  <a:pt x="410" y="74"/>
                  <a:pt x="410" y="74"/>
                  <a:pt x="410" y="74"/>
                </a:cubicBezTo>
                <a:cubicBezTo>
                  <a:pt x="411" y="73"/>
                  <a:pt x="412" y="73"/>
                  <a:pt x="413" y="73"/>
                </a:cubicBezTo>
                <a:cubicBezTo>
                  <a:pt x="413" y="73"/>
                  <a:pt x="413" y="73"/>
                  <a:pt x="413" y="73"/>
                </a:cubicBezTo>
                <a:cubicBezTo>
                  <a:pt x="414" y="74"/>
                  <a:pt x="414" y="75"/>
                  <a:pt x="414" y="76"/>
                </a:cubicBezTo>
                <a:cubicBezTo>
                  <a:pt x="414" y="76"/>
                  <a:pt x="414" y="76"/>
                  <a:pt x="414" y="76"/>
                </a:cubicBezTo>
                <a:cubicBezTo>
                  <a:pt x="414" y="77"/>
                  <a:pt x="413" y="77"/>
                  <a:pt x="412" y="77"/>
                </a:cubicBezTo>
                <a:cubicBezTo>
                  <a:pt x="412" y="77"/>
                  <a:pt x="412" y="77"/>
                  <a:pt x="412" y="77"/>
                </a:cubicBezTo>
                <a:cubicBezTo>
                  <a:pt x="412" y="77"/>
                  <a:pt x="412" y="77"/>
                  <a:pt x="411" y="77"/>
                </a:cubicBezTo>
                <a:close/>
                <a:moveTo>
                  <a:pt x="211" y="73"/>
                </a:moveTo>
                <a:cubicBezTo>
                  <a:pt x="211" y="72"/>
                  <a:pt x="211" y="71"/>
                  <a:pt x="212" y="71"/>
                </a:cubicBezTo>
                <a:cubicBezTo>
                  <a:pt x="212" y="71"/>
                  <a:pt x="212" y="71"/>
                  <a:pt x="212" y="71"/>
                </a:cubicBezTo>
                <a:cubicBezTo>
                  <a:pt x="213" y="70"/>
                  <a:pt x="214" y="71"/>
                  <a:pt x="215" y="72"/>
                </a:cubicBezTo>
                <a:cubicBezTo>
                  <a:pt x="215" y="72"/>
                  <a:pt x="215" y="72"/>
                  <a:pt x="215" y="72"/>
                </a:cubicBezTo>
                <a:cubicBezTo>
                  <a:pt x="215" y="73"/>
                  <a:pt x="215" y="74"/>
                  <a:pt x="214" y="74"/>
                </a:cubicBezTo>
                <a:cubicBezTo>
                  <a:pt x="214" y="74"/>
                  <a:pt x="214" y="74"/>
                  <a:pt x="214" y="74"/>
                </a:cubicBezTo>
                <a:cubicBezTo>
                  <a:pt x="213" y="74"/>
                  <a:pt x="213" y="74"/>
                  <a:pt x="213" y="74"/>
                </a:cubicBezTo>
                <a:cubicBezTo>
                  <a:pt x="213" y="74"/>
                  <a:pt x="213" y="74"/>
                  <a:pt x="213" y="74"/>
                </a:cubicBezTo>
                <a:cubicBezTo>
                  <a:pt x="212" y="74"/>
                  <a:pt x="211" y="74"/>
                  <a:pt x="211" y="73"/>
                </a:cubicBezTo>
                <a:close/>
                <a:moveTo>
                  <a:pt x="400" y="73"/>
                </a:moveTo>
                <a:cubicBezTo>
                  <a:pt x="400" y="73"/>
                  <a:pt x="400" y="73"/>
                  <a:pt x="400" y="73"/>
                </a:cubicBezTo>
                <a:cubicBezTo>
                  <a:pt x="400" y="73"/>
                  <a:pt x="400" y="73"/>
                  <a:pt x="400" y="73"/>
                </a:cubicBezTo>
                <a:cubicBezTo>
                  <a:pt x="399" y="72"/>
                  <a:pt x="399" y="71"/>
                  <a:pt x="399" y="70"/>
                </a:cubicBezTo>
                <a:cubicBezTo>
                  <a:pt x="399" y="70"/>
                  <a:pt x="399" y="70"/>
                  <a:pt x="399" y="70"/>
                </a:cubicBezTo>
                <a:cubicBezTo>
                  <a:pt x="399" y="69"/>
                  <a:pt x="400" y="69"/>
                  <a:pt x="402" y="69"/>
                </a:cubicBezTo>
                <a:cubicBezTo>
                  <a:pt x="402" y="69"/>
                  <a:pt x="402" y="69"/>
                  <a:pt x="402" y="69"/>
                </a:cubicBezTo>
                <a:cubicBezTo>
                  <a:pt x="403" y="69"/>
                  <a:pt x="403" y="70"/>
                  <a:pt x="403" y="71"/>
                </a:cubicBezTo>
                <a:cubicBezTo>
                  <a:pt x="403" y="71"/>
                  <a:pt x="403" y="71"/>
                  <a:pt x="403" y="71"/>
                </a:cubicBezTo>
                <a:cubicBezTo>
                  <a:pt x="402" y="72"/>
                  <a:pt x="402" y="73"/>
                  <a:pt x="401" y="73"/>
                </a:cubicBezTo>
                <a:cubicBezTo>
                  <a:pt x="401" y="73"/>
                  <a:pt x="401" y="73"/>
                  <a:pt x="401" y="73"/>
                </a:cubicBezTo>
                <a:cubicBezTo>
                  <a:pt x="401" y="73"/>
                  <a:pt x="400" y="73"/>
                  <a:pt x="400" y="73"/>
                </a:cubicBezTo>
                <a:close/>
                <a:moveTo>
                  <a:pt x="222" y="69"/>
                </a:moveTo>
                <a:cubicBezTo>
                  <a:pt x="222" y="68"/>
                  <a:pt x="222" y="67"/>
                  <a:pt x="224" y="67"/>
                </a:cubicBezTo>
                <a:cubicBezTo>
                  <a:pt x="224" y="67"/>
                  <a:pt x="224" y="67"/>
                  <a:pt x="224" y="67"/>
                </a:cubicBezTo>
                <a:cubicBezTo>
                  <a:pt x="225" y="66"/>
                  <a:pt x="226" y="67"/>
                  <a:pt x="226" y="68"/>
                </a:cubicBezTo>
                <a:cubicBezTo>
                  <a:pt x="226" y="68"/>
                  <a:pt x="226" y="68"/>
                  <a:pt x="226" y="68"/>
                </a:cubicBezTo>
                <a:cubicBezTo>
                  <a:pt x="226" y="69"/>
                  <a:pt x="226" y="70"/>
                  <a:pt x="225" y="70"/>
                </a:cubicBezTo>
                <a:cubicBezTo>
                  <a:pt x="225" y="70"/>
                  <a:pt x="225" y="70"/>
                  <a:pt x="225" y="70"/>
                </a:cubicBezTo>
                <a:cubicBezTo>
                  <a:pt x="225" y="70"/>
                  <a:pt x="225" y="70"/>
                  <a:pt x="225" y="70"/>
                </a:cubicBezTo>
                <a:cubicBezTo>
                  <a:pt x="225" y="70"/>
                  <a:pt x="225" y="70"/>
                  <a:pt x="225" y="70"/>
                </a:cubicBezTo>
                <a:cubicBezTo>
                  <a:pt x="225" y="70"/>
                  <a:pt x="224" y="70"/>
                  <a:pt x="224" y="70"/>
                </a:cubicBezTo>
                <a:cubicBezTo>
                  <a:pt x="224" y="70"/>
                  <a:pt x="224" y="70"/>
                  <a:pt x="224" y="70"/>
                </a:cubicBezTo>
                <a:cubicBezTo>
                  <a:pt x="223" y="70"/>
                  <a:pt x="222" y="70"/>
                  <a:pt x="222" y="69"/>
                </a:cubicBezTo>
                <a:close/>
                <a:moveTo>
                  <a:pt x="389" y="69"/>
                </a:moveTo>
                <a:cubicBezTo>
                  <a:pt x="388" y="69"/>
                  <a:pt x="387" y="68"/>
                  <a:pt x="388" y="66"/>
                </a:cubicBezTo>
                <a:cubicBezTo>
                  <a:pt x="388" y="66"/>
                  <a:pt x="388" y="66"/>
                  <a:pt x="388" y="66"/>
                </a:cubicBezTo>
                <a:cubicBezTo>
                  <a:pt x="388" y="65"/>
                  <a:pt x="389" y="65"/>
                  <a:pt x="390" y="65"/>
                </a:cubicBezTo>
                <a:cubicBezTo>
                  <a:pt x="390" y="65"/>
                  <a:pt x="390" y="65"/>
                  <a:pt x="390" y="65"/>
                </a:cubicBezTo>
                <a:cubicBezTo>
                  <a:pt x="391" y="65"/>
                  <a:pt x="392" y="67"/>
                  <a:pt x="391" y="68"/>
                </a:cubicBezTo>
                <a:cubicBezTo>
                  <a:pt x="391" y="68"/>
                  <a:pt x="391" y="68"/>
                  <a:pt x="391" y="68"/>
                </a:cubicBezTo>
                <a:cubicBezTo>
                  <a:pt x="391" y="68"/>
                  <a:pt x="390" y="69"/>
                  <a:pt x="389" y="69"/>
                </a:cubicBezTo>
                <a:cubicBezTo>
                  <a:pt x="389" y="69"/>
                  <a:pt x="389" y="69"/>
                  <a:pt x="389" y="69"/>
                </a:cubicBezTo>
                <a:cubicBezTo>
                  <a:pt x="389" y="69"/>
                  <a:pt x="389" y="69"/>
                  <a:pt x="389" y="69"/>
                </a:cubicBezTo>
                <a:close/>
                <a:moveTo>
                  <a:pt x="234" y="66"/>
                </a:moveTo>
                <a:cubicBezTo>
                  <a:pt x="233" y="64"/>
                  <a:pt x="234" y="63"/>
                  <a:pt x="235" y="63"/>
                </a:cubicBezTo>
                <a:cubicBezTo>
                  <a:pt x="235" y="63"/>
                  <a:pt x="235" y="63"/>
                  <a:pt x="235" y="63"/>
                </a:cubicBezTo>
                <a:cubicBezTo>
                  <a:pt x="236" y="63"/>
                  <a:pt x="237" y="63"/>
                  <a:pt x="238" y="64"/>
                </a:cubicBezTo>
                <a:cubicBezTo>
                  <a:pt x="238" y="64"/>
                  <a:pt x="238" y="64"/>
                  <a:pt x="238" y="64"/>
                </a:cubicBezTo>
                <a:cubicBezTo>
                  <a:pt x="238" y="66"/>
                  <a:pt x="237" y="67"/>
                  <a:pt x="236" y="67"/>
                </a:cubicBezTo>
                <a:cubicBezTo>
                  <a:pt x="236" y="67"/>
                  <a:pt x="236" y="67"/>
                  <a:pt x="236" y="67"/>
                </a:cubicBezTo>
                <a:cubicBezTo>
                  <a:pt x="236" y="67"/>
                  <a:pt x="236" y="67"/>
                  <a:pt x="236" y="67"/>
                </a:cubicBezTo>
                <a:cubicBezTo>
                  <a:pt x="236" y="67"/>
                  <a:pt x="236" y="67"/>
                  <a:pt x="236" y="67"/>
                </a:cubicBezTo>
                <a:cubicBezTo>
                  <a:pt x="235" y="67"/>
                  <a:pt x="234" y="66"/>
                  <a:pt x="234" y="66"/>
                </a:cubicBezTo>
                <a:close/>
                <a:moveTo>
                  <a:pt x="377" y="66"/>
                </a:moveTo>
                <a:cubicBezTo>
                  <a:pt x="376" y="65"/>
                  <a:pt x="376" y="64"/>
                  <a:pt x="376" y="63"/>
                </a:cubicBezTo>
                <a:cubicBezTo>
                  <a:pt x="376" y="63"/>
                  <a:pt x="376" y="63"/>
                  <a:pt x="376" y="63"/>
                </a:cubicBezTo>
                <a:cubicBezTo>
                  <a:pt x="376" y="62"/>
                  <a:pt x="377" y="62"/>
                  <a:pt x="378" y="62"/>
                </a:cubicBezTo>
                <a:cubicBezTo>
                  <a:pt x="378" y="62"/>
                  <a:pt x="378" y="62"/>
                  <a:pt x="378" y="62"/>
                </a:cubicBezTo>
                <a:cubicBezTo>
                  <a:pt x="380" y="62"/>
                  <a:pt x="380" y="63"/>
                  <a:pt x="380" y="64"/>
                </a:cubicBezTo>
                <a:cubicBezTo>
                  <a:pt x="380" y="64"/>
                  <a:pt x="380" y="64"/>
                  <a:pt x="380" y="64"/>
                </a:cubicBezTo>
                <a:cubicBezTo>
                  <a:pt x="380" y="65"/>
                  <a:pt x="379" y="66"/>
                  <a:pt x="378" y="66"/>
                </a:cubicBezTo>
                <a:cubicBezTo>
                  <a:pt x="378" y="66"/>
                  <a:pt x="378" y="66"/>
                  <a:pt x="378" y="66"/>
                </a:cubicBezTo>
                <a:cubicBezTo>
                  <a:pt x="378" y="66"/>
                  <a:pt x="378" y="66"/>
                  <a:pt x="377" y="66"/>
                </a:cubicBezTo>
                <a:close/>
                <a:moveTo>
                  <a:pt x="245" y="63"/>
                </a:moveTo>
                <a:cubicBezTo>
                  <a:pt x="245" y="61"/>
                  <a:pt x="246" y="60"/>
                  <a:pt x="247" y="60"/>
                </a:cubicBezTo>
                <a:cubicBezTo>
                  <a:pt x="247" y="60"/>
                  <a:pt x="247" y="60"/>
                  <a:pt x="247" y="60"/>
                </a:cubicBezTo>
                <a:cubicBezTo>
                  <a:pt x="248" y="60"/>
                  <a:pt x="249" y="61"/>
                  <a:pt x="249" y="62"/>
                </a:cubicBezTo>
                <a:cubicBezTo>
                  <a:pt x="249" y="62"/>
                  <a:pt x="249" y="62"/>
                  <a:pt x="249" y="62"/>
                </a:cubicBezTo>
                <a:cubicBezTo>
                  <a:pt x="249" y="63"/>
                  <a:pt x="249" y="64"/>
                  <a:pt x="248" y="64"/>
                </a:cubicBezTo>
                <a:cubicBezTo>
                  <a:pt x="248" y="64"/>
                  <a:pt x="248" y="64"/>
                  <a:pt x="248" y="64"/>
                </a:cubicBezTo>
                <a:cubicBezTo>
                  <a:pt x="248" y="64"/>
                  <a:pt x="248" y="64"/>
                  <a:pt x="248" y="64"/>
                </a:cubicBezTo>
                <a:cubicBezTo>
                  <a:pt x="248" y="64"/>
                  <a:pt x="248" y="64"/>
                  <a:pt x="248" y="64"/>
                </a:cubicBezTo>
                <a:cubicBezTo>
                  <a:pt x="248" y="64"/>
                  <a:pt x="247" y="64"/>
                  <a:pt x="247" y="64"/>
                </a:cubicBezTo>
                <a:cubicBezTo>
                  <a:pt x="247" y="64"/>
                  <a:pt x="247" y="64"/>
                  <a:pt x="247" y="64"/>
                </a:cubicBezTo>
                <a:cubicBezTo>
                  <a:pt x="246" y="64"/>
                  <a:pt x="245" y="63"/>
                  <a:pt x="245" y="63"/>
                </a:cubicBezTo>
                <a:close/>
                <a:moveTo>
                  <a:pt x="366" y="63"/>
                </a:moveTo>
                <a:cubicBezTo>
                  <a:pt x="365" y="63"/>
                  <a:pt x="364" y="62"/>
                  <a:pt x="364" y="61"/>
                </a:cubicBezTo>
                <a:cubicBezTo>
                  <a:pt x="364" y="61"/>
                  <a:pt x="364" y="61"/>
                  <a:pt x="364" y="61"/>
                </a:cubicBezTo>
                <a:cubicBezTo>
                  <a:pt x="365" y="60"/>
                  <a:pt x="366" y="59"/>
                  <a:pt x="367" y="59"/>
                </a:cubicBezTo>
                <a:cubicBezTo>
                  <a:pt x="367" y="59"/>
                  <a:pt x="367" y="59"/>
                  <a:pt x="367" y="59"/>
                </a:cubicBezTo>
                <a:cubicBezTo>
                  <a:pt x="368" y="59"/>
                  <a:pt x="368" y="60"/>
                  <a:pt x="368" y="61"/>
                </a:cubicBezTo>
                <a:cubicBezTo>
                  <a:pt x="368" y="61"/>
                  <a:pt x="368" y="61"/>
                  <a:pt x="368" y="61"/>
                </a:cubicBezTo>
                <a:cubicBezTo>
                  <a:pt x="368" y="62"/>
                  <a:pt x="367" y="63"/>
                  <a:pt x="366" y="63"/>
                </a:cubicBezTo>
                <a:cubicBezTo>
                  <a:pt x="366" y="63"/>
                  <a:pt x="366" y="63"/>
                  <a:pt x="366" y="63"/>
                </a:cubicBezTo>
                <a:cubicBezTo>
                  <a:pt x="366" y="63"/>
                  <a:pt x="366" y="63"/>
                  <a:pt x="366" y="63"/>
                </a:cubicBezTo>
                <a:close/>
                <a:moveTo>
                  <a:pt x="257" y="60"/>
                </a:moveTo>
                <a:cubicBezTo>
                  <a:pt x="257" y="59"/>
                  <a:pt x="258" y="58"/>
                  <a:pt x="259" y="58"/>
                </a:cubicBezTo>
                <a:cubicBezTo>
                  <a:pt x="259" y="58"/>
                  <a:pt x="259" y="58"/>
                  <a:pt x="259" y="58"/>
                </a:cubicBezTo>
                <a:cubicBezTo>
                  <a:pt x="260" y="57"/>
                  <a:pt x="261" y="58"/>
                  <a:pt x="261" y="59"/>
                </a:cubicBezTo>
                <a:cubicBezTo>
                  <a:pt x="261" y="59"/>
                  <a:pt x="261" y="59"/>
                  <a:pt x="261" y="59"/>
                </a:cubicBezTo>
                <a:cubicBezTo>
                  <a:pt x="261" y="60"/>
                  <a:pt x="260" y="61"/>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8" y="62"/>
                  <a:pt x="257" y="61"/>
                  <a:pt x="257" y="60"/>
                </a:cubicBezTo>
                <a:close/>
                <a:moveTo>
                  <a:pt x="354" y="61"/>
                </a:moveTo>
                <a:cubicBezTo>
                  <a:pt x="354" y="61"/>
                  <a:pt x="354" y="61"/>
                  <a:pt x="354" y="61"/>
                </a:cubicBezTo>
                <a:cubicBezTo>
                  <a:pt x="354" y="61"/>
                  <a:pt x="354" y="61"/>
                  <a:pt x="354" y="61"/>
                </a:cubicBezTo>
                <a:cubicBezTo>
                  <a:pt x="353" y="61"/>
                  <a:pt x="352" y="60"/>
                  <a:pt x="352" y="59"/>
                </a:cubicBezTo>
                <a:cubicBezTo>
                  <a:pt x="352" y="59"/>
                  <a:pt x="352" y="59"/>
                  <a:pt x="352" y="59"/>
                </a:cubicBezTo>
                <a:cubicBezTo>
                  <a:pt x="353" y="57"/>
                  <a:pt x="354" y="57"/>
                  <a:pt x="355" y="57"/>
                </a:cubicBezTo>
                <a:cubicBezTo>
                  <a:pt x="355" y="57"/>
                  <a:pt x="355" y="57"/>
                  <a:pt x="355" y="57"/>
                </a:cubicBezTo>
                <a:cubicBezTo>
                  <a:pt x="356" y="57"/>
                  <a:pt x="357" y="58"/>
                  <a:pt x="356" y="59"/>
                </a:cubicBezTo>
                <a:cubicBezTo>
                  <a:pt x="356" y="59"/>
                  <a:pt x="356" y="59"/>
                  <a:pt x="356" y="59"/>
                </a:cubicBezTo>
                <a:cubicBezTo>
                  <a:pt x="356" y="60"/>
                  <a:pt x="355" y="61"/>
                  <a:pt x="354" y="61"/>
                </a:cubicBezTo>
                <a:cubicBezTo>
                  <a:pt x="354" y="61"/>
                  <a:pt x="354" y="61"/>
                  <a:pt x="354" y="61"/>
                </a:cubicBezTo>
                <a:cubicBezTo>
                  <a:pt x="354" y="61"/>
                  <a:pt x="354" y="61"/>
                  <a:pt x="354" y="61"/>
                </a:cubicBezTo>
                <a:close/>
                <a:moveTo>
                  <a:pt x="269" y="58"/>
                </a:moveTo>
                <a:cubicBezTo>
                  <a:pt x="269" y="57"/>
                  <a:pt x="269" y="56"/>
                  <a:pt x="271" y="56"/>
                </a:cubicBezTo>
                <a:cubicBezTo>
                  <a:pt x="271" y="56"/>
                  <a:pt x="271" y="56"/>
                  <a:pt x="271" y="56"/>
                </a:cubicBezTo>
                <a:cubicBezTo>
                  <a:pt x="272" y="56"/>
                  <a:pt x="273" y="56"/>
                  <a:pt x="273" y="57"/>
                </a:cubicBezTo>
                <a:cubicBezTo>
                  <a:pt x="273" y="57"/>
                  <a:pt x="273" y="57"/>
                  <a:pt x="273" y="57"/>
                </a:cubicBezTo>
                <a:cubicBezTo>
                  <a:pt x="273" y="59"/>
                  <a:pt x="272" y="60"/>
                  <a:pt x="271" y="60"/>
                </a:cubicBezTo>
                <a:cubicBezTo>
                  <a:pt x="271" y="60"/>
                  <a:pt x="271" y="60"/>
                  <a:pt x="271" y="60"/>
                </a:cubicBezTo>
                <a:cubicBezTo>
                  <a:pt x="271" y="60"/>
                  <a:pt x="271" y="60"/>
                  <a:pt x="271" y="60"/>
                </a:cubicBezTo>
                <a:cubicBezTo>
                  <a:pt x="271" y="60"/>
                  <a:pt x="271" y="60"/>
                  <a:pt x="271" y="60"/>
                </a:cubicBezTo>
                <a:cubicBezTo>
                  <a:pt x="270" y="60"/>
                  <a:pt x="269" y="59"/>
                  <a:pt x="269" y="58"/>
                </a:cubicBezTo>
                <a:close/>
                <a:moveTo>
                  <a:pt x="342" y="59"/>
                </a:moveTo>
                <a:cubicBezTo>
                  <a:pt x="342" y="59"/>
                  <a:pt x="342" y="59"/>
                  <a:pt x="342" y="59"/>
                </a:cubicBezTo>
                <a:cubicBezTo>
                  <a:pt x="342" y="59"/>
                  <a:pt x="342" y="59"/>
                  <a:pt x="342" y="59"/>
                </a:cubicBezTo>
                <a:cubicBezTo>
                  <a:pt x="341" y="59"/>
                  <a:pt x="340" y="58"/>
                  <a:pt x="341" y="57"/>
                </a:cubicBezTo>
                <a:cubicBezTo>
                  <a:pt x="341" y="57"/>
                  <a:pt x="341" y="57"/>
                  <a:pt x="341" y="57"/>
                </a:cubicBezTo>
                <a:cubicBezTo>
                  <a:pt x="341" y="56"/>
                  <a:pt x="342" y="55"/>
                  <a:pt x="343" y="55"/>
                </a:cubicBezTo>
                <a:cubicBezTo>
                  <a:pt x="343" y="55"/>
                  <a:pt x="343" y="55"/>
                  <a:pt x="343" y="55"/>
                </a:cubicBezTo>
                <a:cubicBezTo>
                  <a:pt x="344" y="55"/>
                  <a:pt x="345" y="56"/>
                  <a:pt x="345" y="57"/>
                </a:cubicBezTo>
                <a:cubicBezTo>
                  <a:pt x="345" y="57"/>
                  <a:pt x="345" y="57"/>
                  <a:pt x="345" y="57"/>
                </a:cubicBezTo>
                <a:cubicBezTo>
                  <a:pt x="344" y="58"/>
                  <a:pt x="344" y="59"/>
                  <a:pt x="343" y="59"/>
                </a:cubicBezTo>
                <a:cubicBezTo>
                  <a:pt x="343" y="59"/>
                  <a:pt x="343" y="59"/>
                  <a:pt x="343" y="59"/>
                </a:cubicBezTo>
                <a:cubicBezTo>
                  <a:pt x="343" y="59"/>
                  <a:pt x="342" y="59"/>
                  <a:pt x="342" y="59"/>
                </a:cubicBezTo>
                <a:close/>
                <a:moveTo>
                  <a:pt x="281" y="57"/>
                </a:moveTo>
                <a:cubicBezTo>
                  <a:pt x="281" y="55"/>
                  <a:pt x="281" y="54"/>
                  <a:pt x="283" y="54"/>
                </a:cubicBezTo>
                <a:cubicBezTo>
                  <a:pt x="283" y="54"/>
                  <a:pt x="283" y="54"/>
                  <a:pt x="283" y="54"/>
                </a:cubicBezTo>
                <a:cubicBezTo>
                  <a:pt x="284" y="54"/>
                  <a:pt x="285" y="55"/>
                  <a:pt x="285" y="56"/>
                </a:cubicBezTo>
                <a:cubicBezTo>
                  <a:pt x="285" y="56"/>
                  <a:pt x="285" y="56"/>
                  <a:pt x="285" y="56"/>
                </a:cubicBezTo>
                <a:cubicBezTo>
                  <a:pt x="285" y="57"/>
                  <a:pt x="284" y="58"/>
                  <a:pt x="283" y="58"/>
                </a:cubicBezTo>
                <a:cubicBezTo>
                  <a:pt x="283" y="58"/>
                  <a:pt x="283" y="58"/>
                  <a:pt x="283" y="58"/>
                </a:cubicBezTo>
                <a:cubicBezTo>
                  <a:pt x="283" y="58"/>
                  <a:pt x="283" y="58"/>
                  <a:pt x="283" y="58"/>
                </a:cubicBezTo>
                <a:cubicBezTo>
                  <a:pt x="283" y="58"/>
                  <a:pt x="283" y="58"/>
                  <a:pt x="283" y="58"/>
                </a:cubicBezTo>
                <a:cubicBezTo>
                  <a:pt x="282" y="58"/>
                  <a:pt x="281" y="58"/>
                  <a:pt x="281" y="57"/>
                </a:cubicBezTo>
                <a:close/>
                <a:moveTo>
                  <a:pt x="331" y="58"/>
                </a:moveTo>
                <a:cubicBezTo>
                  <a:pt x="331" y="58"/>
                  <a:pt x="331" y="58"/>
                  <a:pt x="331" y="58"/>
                </a:cubicBezTo>
                <a:cubicBezTo>
                  <a:pt x="331" y="58"/>
                  <a:pt x="331" y="58"/>
                  <a:pt x="331" y="58"/>
                </a:cubicBezTo>
                <a:cubicBezTo>
                  <a:pt x="329" y="58"/>
                  <a:pt x="329" y="57"/>
                  <a:pt x="329" y="56"/>
                </a:cubicBezTo>
                <a:cubicBezTo>
                  <a:pt x="329" y="56"/>
                  <a:pt x="329" y="56"/>
                  <a:pt x="329" y="56"/>
                </a:cubicBezTo>
                <a:cubicBezTo>
                  <a:pt x="329" y="55"/>
                  <a:pt x="330" y="54"/>
                  <a:pt x="331" y="54"/>
                </a:cubicBezTo>
                <a:cubicBezTo>
                  <a:pt x="331" y="54"/>
                  <a:pt x="331" y="54"/>
                  <a:pt x="331" y="54"/>
                </a:cubicBezTo>
                <a:cubicBezTo>
                  <a:pt x="332" y="54"/>
                  <a:pt x="333" y="55"/>
                  <a:pt x="333" y="56"/>
                </a:cubicBezTo>
                <a:cubicBezTo>
                  <a:pt x="333" y="56"/>
                  <a:pt x="333" y="56"/>
                  <a:pt x="333" y="56"/>
                </a:cubicBezTo>
                <a:cubicBezTo>
                  <a:pt x="333" y="57"/>
                  <a:pt x="332" y="58"/>
                  <a:pt x="331" y="58"/>
                </a:cubicBezTo>
                <a:cubicBezTo>
                  <a:pt x="331" y="58"/>
                  <a:pt x="331" y="58"/>
                  <a:pt x="331" y="58"/>
                </a:cubicBezTo>
                <a:cubicBezTo>
                  <a:pt x="331" y="58"/>
                  <a:pt x="331" y="58"/>
                  <a:pt x="331" y="58"/>
                </a:cubicBezTo>
                <a:close/>
                <a:moveTo>
                  <a:pt x="293" y="56"/>
                </a:moveTo>
                <a:cubicBezTo>
                  <a:pt x="293" y="54"/>
                  <a:pt x="293" y="54"/>
                  <a:pt x="295" y="54"/>
                </a:cubicBezTo>
                <a:cubicBezTo>
                  <a:pt x="295" y="54"/>
                  <a:pt x="295" y="54"/>
                  <a:pt x="295" y="54"/>
                </a:cubicBezTo>
                <a:cubicBezTo>
                  <a:pt x="296" y="53"/>
                  <a:pt x="297" y="54"/>
                  <a:pt x="297" y="55"/>
                </a:cubicBezTo>
                <a:cubicBezTo>
                  <a:pt x="297" y="55"/>
                  <a:pt x="297" y="55"/>
                  <a:pt x="297" y="55"/>
                </a:cubicBezTo>
                <a:cubicBezTo>
                  <a:pt x="297" y="57"/>
                  <a:pt x="296" y="57"/>
                  <a:pt x="295" y="57"/>
                </a:cubicBezTo>
                <a:cubicBezTo>
                  <a:pt x="295" y="57"/>
                  <a:pt x="295" y="57"/>
                  <a:pt x="295" y="57"/>
                </a:cubicBezTo>
                <a:cubicBezTo>
                  <a:pt x="295" y="57"/>
                  <a:pt x="295" y="57"/>
                  <a:pt x="295" y="57"/>
                </a:cubicBezTo>
                <a:cubicBezTo>
                  <a:pt x="295" y="57"/>
                  <a:pt x="295" y="57"/>
                  <a:pt x="295" y="57"/>
                </a:cubicBezTo>
                <a:cubicBezTo>
                  <a:pt x="294" y="57"/>
                  <a:pt x="293" y="57"/>
                  <a:pt x="293" y="56"/>
                </a:cubicBezTo>
                <a:close/>
                <a:moveTo>
                  <a:pt x="319" y="57"/>
                </a:moveTo>
                <a:cubicBezTo>
                  <a:pt x="318" y="57"/>
                  <a:pt x="317" y="56"/>
                  <a:pt x="317" y="55"/>
                </a:cubicBezTo>
                <a:cubicBezTo>
                  <a:pt x="317" y="55"/>
                  <a:pt x="317" y="55"/>
                  <a:pt x="317" y="55"/>
                </a:cubicBezTo>
                <a:cubicBezTo>
                  <a:pt x="317" y="54"/>
                  <a:pt x="318" y="53"/>
                  <a:pt x="319" y="53"/>
                </a:cubicBezTo>
                <a:cubicBezTo>
                  <a:pt x="319" y="53"/>
                  <a:pt x="319" y="53"/>
                  <a:pt x="319" y="53"/>
                </a:cubicBezTo>
                <a:cubicBezTo>
                  <a:pt x="320" y="53"/>
                  <a:pt x="321" y="54"/>
                  <a:pt x="321" y="55"/>
                </a:cubicBezTo>
                <a:cubicBezTo>
                  <a:pt x="321" y="55"/>
                  <a:pt x="321" y="55"/>
                  <a:pt x="321" y="55"/>
                </a:cubicBezTo>
                <a:cubicBezTo>
                  <a:pt x="321" y="56"/>
                  <a:pt x="320" y="57"/>
                  <a:pt x="319" y="57"/>
                </a:cubicBezTo>
                <a:cubicBezTo>
                  <a:pt x="319" y="57"/>
                  <a:pt x="319" y="57"/>
                  <a:pt x="319" y="57"/>
                </a:cubicBezTo>
                <a:cubicBezTo>
                  <a:pt x="319" y="57"/>
                  <a:pt x="319" y="57"/>
                  <a:pt x="319" y="57"/>
                </a:cubicBezTo>
                <a:close/>
                <a:moveTo>
                  <a:pt x="305" y="55"/>
                </a:moveTo>
                <a:cubicBezTo>
                  <a:pt x="305" y="54"/>
                  <a:pt x="306" y="53"/>
                  <a:pt x="307" y="53"/>
                </a:cubicBezTo>
                <a:cubicBezTo>
                  <a:pt x="307" y="53"/>
                  <a:pt x="307" y="53"/>
                  <a:pt x="307" y="53"/>
                </a:cubicBezTo>
                <a:cubicBezTo>
                  <a:pt x="308" y="53"/>
                  <a:pt x="309" y="54"/>
                  <a:pt x="309" y="55"/>
                </a:cubicBezTo>
                <a:cubicBezTo>
                  <a:pt x="309" y="55"/>
                  <a:pt x="309" y="55"/>
                  <a:pt x="309" y="55"/>
                </a:cubicBezTo>
                <a:cubicBezTo>
                  <a:pt x="309" y="56"/>
                  <a:pt x="308" y="57"/>
                  <a:pt x="307" y="57"/>
                </a:cubicBezTo>
                <a:cubicBezTo>
                  <a:pt x="307" y="57"/>
                  <a:pt x="307" y="57"/>
                  <a:pt x="307" y="57"/>
                </a:cubicBezTo>
                <a:cubicBezTo>
                  <a:pt x="307" y="57"/>
                  <a:pt x="307" y="57"/>
                  <a:pt x="307" y="57"/>
                </a:cubicBezTo>
                <a:cubicBezTo>
                  <a:pt x="307" y="57"/>
                  <a:pt x="307" y="57"/>
                  <a:pt x="307" y="57"/>
                </a:cubicBezTo>
                <a:cubicBezTo>
                  <a:pt x="306" y="57"/>
                  <a:pt x="305" y="56"/>
                  <a:pt x="305" y="55"/>
                </a:cubicBezTo>
                <a:close/>
                <a:moveTo>
                  <a:pt x="325" y="1002"/>
                </a:moveTo>
                <a:cubicBezTo>
                  <a:pt x="324" y="1002"/>
                  <a:pt x="324" y="1000"/>
                  <a:pt x="324" y="999"/>
                </a:cubicBezTo>
                <a:cubicBezTo>
                  <a:pt x="324" y="999"/>
                  <a:pt x="324" y="999"/>
                  <a:pt x="324" y="999"/>
                </a:cubicBezTo>
                <a:cubicBezTo>
                  <a:pt x="324"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7" y="993"/>
                </a:moveTo>
                <a:cubicBezTo>
                  <a:pt x="286" y="992"/>
                  <a:pt x="287" y="991"/>
                  <a:pt x="288" y="990"/>
                </a:cubicBezTo>
                <a:cubicBezTo>
                  <a:pt x="288" y="990"/>
                  <a:pt x="288" y="990"/>
                  <a:pt x="288" y="990"/>
                </a:cubicBezTo>
                <a:cubicBezTo>
                  <a:pt x="289" y="990"/>
                  <a:pt x="290" y="990"/>
                  <a:pt x="290" y="991"/>
                </a:cubicBezTo>
                <a:cubicBezTo>
                  <a:pt x="290" y="991"/>
                  <a:pt x="290" y="991"/>
                  <a:pt x="290" y="991"/>
                </a:cubicBezTo>
                <a:cubicBezTo>
                  <a:pt x="291" y="992"/>
                  <a:pt x="290" y="993"/>
                  <a:pt x="289" y="994"/>
                </a:cubicBezTo>
                <a:cubicBezTo>
                  <a:pt x="289" y="994"/>
                  <a:pt x="289" y="994"/>
                  <a:pt x="289" y="994"/>
                </a:cubicBezTo>
                <a:cubicBezTo>
                  <a:pt x="289" y="994"/>
                  <a:pt x="289" y="994"/>
                  <a:pt x="289" y="994"/>
                </a:cubicBezTo>
                <a:cubicBezTo>
                  <a:pt x="289" y="994"/>
                  <a:pt x="289" y="994"/>
                  <a:pt x="289" y="994"/>
                </a:cubicBezTo>
                <a:cubicBezTo>
                  <a:pt x="288" y="994"/>
                  <a:pt x="287" y="993"/>
                  <a:pt x="287" y="993"/>
                </a:cubicBezTo>
                <a:close/>
                <a:moveTo>
                  <a:pt x="330" y="991"/>
                </a:moveTo>
                <a:cubicBezTo>
                  <a:pt x="329" y="991"/>
                  <a:pt x="328" y="989"/>
                  <a:pt x="329" y="988"/>
                </a:cubicBezTo>
                <a:cubicBezTo>
                  <a:pt x="329" y="988"/>
                  <a:pt x="329" y="988"/>
                  <a:pt x="329" y="988"/>
                </a:cubicBezTo>
                <a:cubicBezTo>
                  <a:pt x="329" y="987"/>
                  <a:pt x="330" y="987"/>
                  <a:pt x="331" y="987"/>
                </a:cubicBezTo>
                <a:cubicBezTo>
                  <a:pt x="331" y="987"/>
                  <a:pt x="331" y="987"/>
                  <a:pt x="331" y="987"/>
                </a:cubicBezTo>
                <a:cubicBezTo>
                  <a:pt x="333" y="988"/>
                  <a:pt x="333" y="989"/>
                  <a:pt x="333" y="990"/>
                </a:cubicBezTo>
                <a:cubicBezTo>
                  <a:pt x="333" y="990"/>
                  <a:pt x="333" y="990"/>
                  <a:pt x="333" y="990"/>
                </a:cubicBezTo>
                <a:cubicBezTo>
                  <a:pt x="332" y="991"/>
                  <a:pt x="331" y="991"/>
                  <a:pt x="331" y="991"/>
                </a:cubicBezTo>
                <a:cubicBezTo>
                  <a:pt x="331" y="991"/>
                  <a:pt x="331" y="991"/>
                  <a:pt x="331" y="991"/>
                </a:cubicBezTo>
                <a:cubicBezTo>
                  <a:pt x="330" y="991"/>
                  <a:pt x="330" y="991"/>
                  <a:pt x="330" y="991"/>
                </a:cubicBezTo>
                <a:close/>
                <a:moveTo>
                  <a:pt x="282" y="982"/>
                </a:moveTo>
                <a:cubicBezTo>
                  <a:pt x="282" y="981"/>
                  <a:pt x="282" y="980"/>
                  <a:pt x="283" y="979"/>
                </a:cubicBezTo>
                <a:cubicBezTo>
                  <a:pt x="283" y="979"/>
                  <a:pt x="283" y="979"/>
                  <a:pt x="283" y="979"/>
                </a:cubicBezTo>
                <a:cubicBezTo>
                  <a:pt x="284" y="979"/>
                  <a:pt x="285" y="979"/>
                  <a:pt x="286" y="980"/>
                </a:cubicBezTo>
                <a:cubicBezTo>
                  <a:pt x="286" y="980"/>
                  <a:pt x="286" y="980"/>
                  <a:pt x="286" y="980"/>
                </a:cubicBezTo>
                <a:cubicBezTo>
                  <a:pt x="286" y="981"/>
                  <a:pt x="286" y="982"/>
                  <a:pt x="285" y="983"/>
                </a:cubicBezTo>
                <a:cubicBezTo>
                  <a:pt x="285" y="983"/>
                  <a:pt x="285" y="983"/>
                  <a:pt x="285" y="983"/>
                </a:cubicBezTo>
                <a:cubicBezTo>
                  <a:pt x="284" y="983"/>
                  <a:pt x="284" y="983"/>
                  <a:pt x="284" y="983"/>
                </a:cubicBezTo>
                <a:cubicBezTo>
                  <a:pt x="284" y="983"/>
                  <a:pt x="284" y="983"/>
                  <a:pt x="284" y="983"/>
                </a:cubicBezTo>
                <a:cubicBezTo>
                  <a:pt x="283" y="983"/>
                  <a:pt x="282" y="983"/>
                  <a:pt x="282" y="982"/>
                </a:cubicBezTo>
                <a:close/>
                <a:moveTo>
                  <a:pt x="335" y="980"/>
                </a:moveTo>
                <a:cubicBezTo>
                  <a:pt x="334" y="980"/>
                  <a:pt x="333" y="978"/>
                  <a:pt x="334" y="977"/>
                </a:cubicBezTo>
                <a:cubicBezTo>
                  <a:pt x="334" y="977"/>
                  <a:pt x="334" y="977"/>
                  <a:pt x="334" y="977"/>
                </a:cubicBezTo>
                <a:cubicBezTo>
                  <a:pt x="334" y="976"/>
                  <a:pt x="335" y="976"/>
                  <a:pt x="336" y="976"/>
                </a:cubicBezTo>
                <a:cubicBezTo>
                  <a:pt x="336" y="976"/>
                  <a:pt x="336" y="976"/>
                  <a:pt x="336" y="976"/>
                </a:cubicBezTo>
                <a:cubicBezTo>
                  <a:pt x="337" y="977"/>
                  <a:pt x="338" y="978"/>
                  <a:pt x="337" y="979"/>
                </a:cubicBezTo>
                <a:cubicBezTo>
                  <a:pt x="337" y="979"/>
                  <a:pt x="337" y="979"/>
                  <a:pt x="337" y="979"/>
                </a:cubicBezTo>
                <a:cubicBezTo>
                  <a:pt x="337" y="980"/>
                  <a:pt x="336" y="980"/>
                  <a:pt x="336" y="980"/>
                </a:cubicBezTo>
                <a:cubicBezTo>
                  <a:pt x="336" y="980"/>
                  <a:pt x="336" y="980"/>
                  <a:pt x="336" y="980"/>
                </a:cubicBezTo>
                <a:cubicBezTo>
                  <a:pt x="335" y="980"/>
                  <a:pt x="335" y="980"/>
                  <a:pt x="335" y="980"/>
                </a:cubicBezTo>
                <a:close/>
                <a:moveTo>
                  <a:pt x="277" y="971"/>
                </a:moveTo>
                <a:cubicBezTo>
                  <a:pt x="277" y="970"/>
                  <a:pt x="277" y="969"/>
                  <a:pt x="278" y="968"/>
                </a:cubicBezTo>
                <a:cubicBezTo>
                  <a:pt x="278" y="968"/>
                  <a:pt x="278" y="968"/>
                  <a:pt x="278" y="968"/>
                </a:cubicBezTo>
                <a:cubicBezTo>
                  <a:pt x="279" y="968"/>
                  <a:pt x="280" y="968"/>
                  <a:pt x="281" y="969"/>
                </a:cubicBezTo>
                <a:cubicBezTo>
                  <a:pt x="281" y="969"/>
                  <a:pt x="281" y="969"/>
                  <a:pt x="281" y="969"/>
                </a:cubicBezTo>
                <a:cubicBezTo>
                  <a:pt x="281" y="970"/>
                  <a:pt x="281" y="971"/>
                  <a:pt x="280" y="972"/>
                </a:cubicBezTo>
                <a:cubicBezTo>
                  <a:pt x="280" y="972"/>
                  <a:pt x="280" y="972"/>
                  <a:pt x="280" y="972"/>
                </a:cubicBezTo>
                <a:cubicBezTo>
                  <a:pt x="280" y="972"/>
                  <a:pt x="279" y="972"/>
                  <a:pt x="279" y="972"/>
                </a:cubicBezTo>
                <a:cubicBezTo>
                  <a:pt x="279" y="972"/>
                  <a:pt x="279" y="972"/>
                  <a:pt x="279" y="972"/>
                </a:cubicBezTo>
                <a:cubicBezTo>
                  <a:pt x="278" y="972"/>
                  <a:pt x="278" y="972"/>
                  <a:pt x="277" y="971"/>
                </a:cubicBezTo>
                <a:close/>
                <a:moveTo>
                  <a:pt x="340" y="969"/>
                </a:moveTo>
                <a:cubicBezTo>
                  <a:pt x="339" y="969"/>
                  <a:pt x="338" y="967"/>
                  <a:pt x="339" y="966"/>
                </a:cubicBezTo>
                <a:cubicBezTo>
                  <a:pt x="339" y="966"/>
                  <a:pt x="339" y="966"/>
                  <a:pt x="339" y="966"/>
                </a:cubicBezTo>
                <a:cubicBezTo>
                  <a:pt x="339" y="965"/>
                  <a:pt x="340" y="965"/>
                  <a:pt x="341" y="965"/>
                </a:cubicBezTo>
                <a:cubicBezTo>
                  <a:pt x="341" y="965"/>
                  <a:pt x="341" y="965"/>
                  <a:pt x="341" y="965"/>
                </a:cubicBezTo>
                <a:cubicBezTo>
                  <a:pt x="342" y="966"/>
                  <a:pt x="343" y="967"/>
                  <a:pt x="342" y="968"/>
                </a:cubicBezTo>
                <a:cubicBezTo>
                  <a:pt x="342" y="968"/>
                  <a:pt x="342" y="968"/>
                  <a:pt x="342" y="968"/>
                </a:cubicBezTo>
                <a:cubicBezTo>
                  <a:pt x="342" y="969"/>
                  <a:pt x="341" y="969"/>
                  <a:pt x="340" y="969"/>
                </a:cubicBezTo>
                <a:cubicBezTo>
                  <a:pt x="340" y="969"/>
                  <a:pt x="340" y="969"/>
                  <a:pt x="340" y="969"/>
                </a:cubicBezTo>
                <a:cubicBezTo>
                  <a:pt x="340" y="969"/>
                  <a:pt x="340" y="969"/>
                  <a:pt x="340" y="969"/>
                </a:cubicBezTo>
                <a:close/>
                <a:moveTo>
                  <a:pt x="272" y="960"/>
                </a:moveTo>
                <a:cubicBezTo>
                  <a:pt x="272" y="959"/>
                  <a:pt x="272" y="958"/>
                  <a:pt x="273" y="957"/>
                </a:cubicBezTo>
                <a:cubicBezTo>
                  <a:pt x="273" y="957"/>
                  <a:pt x="273" y="957"/>
                  <a:pt x="273" y="957"/>
                </a:cubicBezTo>
                <a:cubicBezTo>
                  <a:pt x="274" y="957"/>
                  <a:pt x="276" y="957"/>
                  <a:pt x="276" y="958"/>
                </a:cubicBezTo>
                <a:cubicBezTo>
                  <a:pt x="276" y="958"/>
                  <a:pt x="276" y="958"/>
                  <a:pt x="276" y="958"/>
                </a:cubicBezTo>
                <a:cubicBezTo>
                  <a:pt x="276" y="959"/>
                  <a:pt x="276" y="960"/>
                  <a:pt x="275" y="961"/>
                </a:cubicBezTo>
                <a:cubicBezTo>
                  <a:pt x="275" y="961"/>
                  <a:pt x="275" y="961"/>
                  <a:pt x="275" y="961"/>
                </a:cubicBezTo>
                <a:cubicBezTo>
                  <a:pt x="275" y="961"/>
                  <a:pt x="274" y="961"/>
                  <a:pt x="274" y="961"/>
                </a:cubicBezTo>
                <a:cubicBezTo>
                  <a:pt x="274" y="961"/>
                  <a:pt x="274" y="961"/>
                  <a:pt x="274" y="961"/>
                </a:cubicBezTo>
                <a:cubicBezTo>
                  <a:pt x="273" y="961"/>
                  <a:pt x="273" y="961"/>
                  <a:pt x="272" y="960"/>
                </a:cubicBezTo>
                <a:close/>
                <a:moveTo>
                  <a:pt x="344" y="958"/>
                </a:moveTo>
                <a:cubicBezTo>
                  <a:pt x="343" y="958"/>
                  <a:pt x="343" y="956"/>
                  <a:pt x="343" y="955"/>
                </a:cubicBezTo>
                <a:cubicBezTo>
                  <a:pt x="343" y="955"/>
                  <a:pt x="343" y="955"/>
                  <a:pt x="343" y="955"/>
                </a:cubicBezTo>
                <a:cubicBezTo>
                  <a:pt x="344" y="954"/>
                  <a:pt x="345" y="954"/>
                  <a:pt x="346" y="954"/>
                </a:cubicBezTo>
                <a:cubicBezTo>
                  <a:pt x="346" y="954"/>
                  <a:pt x="346" y="954"/>
                  <a:pt x="346" y="954"/>
                </a:cubicBezTo>
                <a:cubicBezTo>
                  <a:pt x="347" y="955"/>
                  <a:pt x="347" y="956"/>
                  <a:pt x="347" y="957"/>
                </a:cubicBezTo>
                <a:cubicBezTo>
                  <a:pt x="347" y="957"/>
                  <a:pt x="347" y="957"/>
                  <a:pt x="347" y="957"/>
                </a:cubicBezTo>
                <a:cubicBezTo>
                  <a:pt x="347" y="958"/>
                  <a:pt x="346" y="958"/>
                  <a:pt x="345" y="958"/>
                </a:cubicBezTo>
                <a:cubicBezTo>
                  <a:pt x="345" y="958"/>
                  <a:pt x="345" y="958"/>
                  <a:pt x="345" y="958"/>
                </a:cubicBezTo>
                <a:cubicBezTo>
                  <a:pt x="345" y="958"/>
                  <a:pt x="345" y="958"/>
                  <a:pt x="344" y="958"/>
                </a:cubicBezTo>
                <a:close/>
                <a:moveTo>
                  <a:pt x="268" y="949"/>
                </a:moveTo>
                <a:cubicBezTo>
                  <a:pt x="267" y="948"/>
                  <a:pt x="268" y="947"/>
                  <a:pt x="269" y="946"/>
                </a:cubicBezTo>
                <a:cubicBezTo>
                  <a:pt x="269" y="946"/>
                  <a:pt x="269" y="946"/>
                  <a:pt x="269" y="946"/>
                </a:cubicBezTo>
                <a:cubicBezTo>
                  <a:pt x="270" y="946"/>
                  <a:pt x="271" y="946"/>
                  <a:pt x="271" y="947"/>
                </a:cubicBezTo>
                <a:cubicBezTo>
                  <a:pt x="271" y="947"/>
                  <a:pt x="271" y="947"/>
                  <a:pt x="271" y="947"/>
                </a:cubicBezTo>
                <a:cubicBezTo>
                  <a:pt x="272" y="948"/>
                  <a:pt x="271" y="949"/>
                  <a:pt x="270" y="950"/>
                </a:cubicBezTo>
                <a:cubicBezTo>
                  <a:pt x="270" y="950"/>
                  <a:pt x="270" y="950"/>
                  <a:pt x="270" y="950"/>
                </a:cubicBezTo>
                <a:cubicBezTo>
                  <a:pt x="270" y="950"/>
                  <a:pt x="270" y="950"/>
                  <a:pt x="269" y="950"/>
                </a:cubicBezTo>
                <a:cubicBezTo>
                  <a:pt x="269" y="950"/>
                  <a:pt x="269" y="950"/>
                  <a:pt x="269" y="950"/>
                </a:cubicBezTo>
                <a:cubicBezTo>
                  <a:pt x="269" y="950"/>
                  <a:pt x="268" y="950"/>
                  <a:pt x="268" y="949"/>
                </a:cubicBezTo>
                <a:close/>
                <a:moveTo>
                  <a:pt x="349" y="947"/>
                </a:moveTo>
                <a:cubicBezTo>
                  <a:pt x="348" y="947"/>
                  <a:pt x="348" y="945"/>
                  <a:pt x="348" y="944"/>
                </a:cubicBezTo>
                <a:cubicBezTo>
                  <a:pt x="348" y="944"/>
                  <a:pt x="348" y="944"/>
                  <a:pt x="348" y="944"/>
                </a:cubicBezTo>
                <a:cubicBezTo>
                  <a:pt x="349" y="943"/>
                  <a:pt x="350" y="943"/>
                  <a:pt x="351" y="943"/>
                </a:cubicBezTo>
                <a:cubicBezTo>
                  <a:pt x="351" y="943"/>
                  <a:pt x="351" y="943"/>
                  <a:pt x="351" y="943"/>
                </a:cubicBezTo>
                <a:cubicBezTo>
                  <a:pt x="352" y="944"/>
                  <a:pt x="352" y="945"/>
                  <a:pt x="352" y="946"/>
                </a:cubicBezTo>
                <a:cubicBezTo>
                  <a:pt x="352" y="946"/>
                  <a:pt x="352" y="946"/>
                  <a:pt x="352" y="946"/>
                </a:cubicBezTo>
                <a:cubicBezTo>
                  <a:pt x="351" y="947"/>
                  <a:pt x="351" y="947"/>
                  <a:pt x="350" y="947"/>
                </a:cubicBezTo>
                <a:cubicBezTo>
                  <a:pt x="350" y="947"/>
                  <a:pt x="350" y="947"/>
                  <a:pt x="350" y="947"/>
                </a:cubicBezTo>
                <a:cubicBezTo>
                  <a:pt x="350" y="947"/>
                  <a:pt x="349" y="947"/>
                  <a:pt x="349" y="947"/>
                </a:cubicBezTo>
                <a:close/>
                <a:moveTo>
                  <a:pt x="263" y="938"/>
                </a:moveTo>
                <a:cubicBezTo>
                  <a:pt x="262" y="937"/>
                  <a:pt x="263" y="936"/>
                  <a:pt x="264" y="935"/>
                </a:cubicBezTo>
                <a:cubicBezTo>
                  <a:pt x="264" y="935"/>
                  <a:pt x="264" y="935"/>
                  <a:pt x="264" y="935"/>
                </a:cubicBezTo>
                <a:cubicBezTo>
                  <a:pt x="265" y="935"/>
                  <a:pt x="266" y="935"/>
                  <a:pt x="266" y="936"/>
                </a:cubicBezTo>
                <a:cubicBezTo>
                  <a:pt x="266" y="936"/>
                  <a:pt x="266" y="936"/>
                  <a:pt x="266" y="936"/>
                </a:cubicBezTo>
                <a:cubicBezTo>
                  <a:pt x="267" y="937"/>
                  <a:pt x="266" y="938"/>
                  <a:pt x="265" y="939"/>
                </a:cubicBezTo>
                <a:cubicBezTo>
                  <a:pt x="265" y="939"/>
                  <a:pt x="265" y="939"/>
                  <a:pt x="265" y="939"/>
                </a:cubicBezTo>
                <a:cubicBezTo>
                  <a:pt x="265" y="939"/>
                  <a:pt x="265" y="939"/>
                  <a:pt x="265" y="939"/>
                </a:cubicBezTo>
                <a:cubicBezTo>
                  <a:pt x="265" y="939"/>
                  <a:pt x="265" y="939"/>
                  <a:pt x="265" y="939"/>
                </a:cubicBezTo>
                <a:cubicBezTo>
                  <a:pt x="264" y="939"/>
                  <a:pt x="263" y="939"/>
                  <a:pt x="263" y="938"/>
                </a:cubicBezTo>
                <a:close/>
                <a:moveTo>
                  <a:pt x="354" y="936"/>
                </a:moveTo>
                <a:cubicBezTo>
                  <a:pt x="353" y="936"/>
                  <a:pt x="353" y="934"/>
                  <a:pt x="353" y="933"/>
                </a:cubicBezTo>
                <a:cubicBezTo>
                  <a:pt x="353" y="933"/>
                  <a:pt x="353" y="933"/>
                  <a:pt x="353" y="933"/>
                </a:cubicBezTo>
                <a:cubicBezTo>
                  <a:pt x="353" y="932"/>
                  <a:pt x="355" y="932"/>
                  <a:pt x="356" y="932"/>
                </a:cubicBezTo>
                <a:cubicBezTo>
                  <a:pt x="356" y="932"/>
                  <a:pt x="356" y="932"/>
                  <a:pt x="356" y="932"/>
                </a:cubicBezTo>
                <a:cubicBezTo>
                  <a:pt x="357" y="933"/>
                  <a:pt x="357" y="934"/>
                  <a:pt x="357" y="935"/>
                </a:cubicBezTo>
                <a:cubicBezTo>
                  <a:pt x="357" y="935"/>
                  <a:pt x="357" y="935"/>
                  <a:pt x="357" y="935"/>
                </a:cubicBezTo>
                <a:cubicBezTo>
                  <a:pt x="356" y="936"/>
                  <a:pt x="356" y="936"/>
                  <a:pt x="355" y="936"/>
                </a:cubicBezTo>
                <a:cubicBezTo>
                  <a:pt x="355" y="936"/>
                  <a:pt x="355" y="936"/>
                  <a:pt x="355" y="936"/>
                </a:cubicBezTo>
                <a:cubicBezTo>
                  <a:pt x="355" y="936"/>
                  <a:pt x="354" y="936"/>
                  <a:pt x="354" y="936"/>
                </a:cubicBezTo>
                <a:close/>
                <a:moveTo>
                  <a:pt x="258" y="927"/>
                </a:moveTo>
                <a:cubicBezTo>
                  <a:pt x="257" y="926"/>
                  <a:pt x="258" y="925"/>
                  <a:pt x="259" y="924"/>
                </a:cubicBezTo>
                <a:cubicBezTo>
                  <a:pt x="259" y="924"/>
                  <a:pt x="259" y="924"/>
                  <a:pt x="259" y="924"/>
                </a:cubicBezTo>
                <a:cubicBezTo>
                  <a:pt x="260" y="924"/>
                  <a:pt x="261" y="924"/>
                  <a:pt x="262" y="925"/>
                </a:cubicBezTo>
                <a:cubicBezTo>
                  <a:pt x="262" y="925"/>
                  <a:pt x="262" y="925"/>
                  <a:pt x="262" y="925"/>
                </a:cubicBezTo>
                <a:cubicBezTo>
                  <a:pt x="262" y="926"/>
                  <a:pt x="262" y="927"/>
                  <a:pt x="261" y="928"/>
                </a:cubicBezTo>
                <a:cubicBezTo>
                  <a:pt x="261" y="928"/>
                  <a:pt x="261" y="928"/>
                  <a:pt x="261" y="928"/>
                </a:cubicBezTo>
                <a:cubicBezTo>
                  <a:pt x="260" y="928"/>
                  <a:pt x="260" y="928"/>
                  <a:pt x="260" y="928"/>
                </a:cubicBezTo>
                <a:cubicBezTo>
                  <a:pt x="260" y="928"/>
                  <a:pt x="260" y="928"/>
                  <a:pt x="260" y="928"/>
                </a:cubicBezTo>
                <a:cubicBezTo>
                  <a:pt x="259" y="928"/>
                  <a:pt x="258" y="928"/>
                  <a:pt x="258" y="927"/>
                </a:cubicBezTo>
                <a:close/>
                <a:moveTo>
                  <a:pt x="359" y="925"/>
                </a:moveTo>
                <a:cubicBezTo>
                  <a:pt x="358" y="925"/>
                  <a:pt x="357" y="923"/>
                  <a:pt x="358" y="922"/>
                </a:cubicBezTo>
                <a:cubicBezTo>
                  <a:pt x="358" y="922"/>
                  <a:pt x="358" y="922"/>
                  <a:pt x="358" y="922"/>
                </a:cubicBezTo>
                <a:cubicBezTo>
                  <a:pt x="358" y="921"/>
                  <a:pt x="359" y="921"/>
                  <a:pt x="360" y="921"/>
                </a:cubicBezTo>
                <a:cubicBezTo>
                  <a:pt x="360" y="921"/>
                  <a:pt x="360" y="921"/>
                  <a:pt x="360" y="921"/>
                </a:cubicBezTo>
                <a:cubicBezTo>
                  <a:pt x="361" y="922"/>
                  <a:pt x="362" y="923"/>
                  <a:pt x="361" y="924"/>
                </a:cubicBezTo>
                <a:cubicBezTo>
                  <a:pt x="361" y="924"/>
                  <a:pt x="361" y="924"/>
                  <a:pt x="361" y="924"/>
                </a:cubicBezTo>
                <a:cubicBezTo>
                  <a:pt x="361" y="925"/>
                  <a:pt x="360" y="925"/>
                  <a:pt x="360" y="925"/>
                </a:cubicBezTo>
                <a:cubicBezTo>
                  <a:pt x="360" y="925"/>
                  <a:pt x="360" y="925"/>
                  <a:pt x="360" y="925"/>
                </a:cubicBezTo>
                <a:cubicBezTo>
                  <a:pt x="359" y="925"/>
                  <a:pt x="359" y="925"/>
                  <a:pt x="359" y="925"/>
                </a:cubicBezTo>
                <a:close/>
                <a:moveTo>
                  <a:pt x="253" y="916"/>
                </a:moveTo>
                <a:cubicBezTo>
                  <a:pt x="253" y="915"/>
                  <a:pt x="253" y="914"/>
                  <a:pt x="254" y="913"/>
                </a:cubicBezTo>
                <a:cubicBezTo>
                  <a:pt x="254" y="913"/>
                  <a:pt x="254" y="913"/>
                  <a:pt x="254" y="913"/>
                </a:cubicBezTo>
                <a:cubicBezTo>
                  <a:pt x="255" y="913"/>
                  <a:pt x="256" y="913"/>
                  <a:pt x="257" y="914"/>
                </a:cubicBezTo>
                <a:cubicBezTo>
                  <a:pt x="257" y="914"/>
                  <a:pt x="257" y="914"/>
                  <a:pt x="257" y="914"/>
                </a:cubicBezTo>
                <a:cubicBezTo>
                  <a:pt x="257" y="915"/>
                  <a:pt x="257" y="916"/>
                  <a:pt x="256" y="917"/>
                </a:cubicBezTo>
                <a:cubicBezTo>
                  <a:pt x="256" y="917"/>
                  <a:pt x="256" y="917"/>
                  <a:pt x="256" y="917"/>
                </a:cubicBezTo>
                <a:cubicBezTo>
                  <a:pt x="255" y="917"/>
                  <a:pt x="255" y="917"/>
                  <a:pt x="255" y="917"/>
                </a:cubicBezTo>
                <a:cubicBezTo>
                  <a:pt x="255" y="917"/>
                  <a:pt x="255" y="917"/>
                  <a:pt x="255" y="917"/>
                </a:cubicBezTo>
                <a:cubicBezTo>
                  <a:pt x="254" y="917"/>
                  <a:pt x="253" y="917"/>
                  <a:pt x="253" y="916"/>
                </a:cubicBezTo>
                <a:close/>
                <a:moveTo>
                  <a:pt x="364" y="914"/>
                </a:moveTo>
                <a:cubicBezTo>
                  <a:pt x="363" y="914"/>
                  <a:pt x="362" y="912"/>
                  <a:pt x="363" y="911"/>
                </a:cubicBezTo>
                <a:cubicBezTo>
                  <a:pt x="363" y="911"/>
                  <a:pt x="363" y="911"/>
                  <a:pt x="363" y="911"/>
                </a:cubicBezTo>
                <a:cubicBezTo>
                  <a:pt x="363" y="910"/>
                  <a:pt x="364" y="910"/>
                  <a:pt x="365" y="910"/>
                </a:cubicBezTo>
                <a:cubicBezTo>
                  <a:pt x="365" y="910"/>
                  <a:pt x="365" y="910"/>
                  <a:pt x="365" y="910"/>
                </a:cubicBezTo>
                <a:cubicBezTo>
                  <a:pt x="366" y="911"/>
                  <a:pt x="367" y="912"/>
                  <a:pt x="366" y="913"/>
                </a:cubicBezTo>
                <a:cubicBezTo>
                  <a:pt x="366" y="913"/>
                  <a:pt x="366" y="913"/>
                  <a:pt x="366" y="913"/>
                </a:cubicBezTo>
                <a:cubicBezTo>
                  <a:pt x="366" y="914"/>
                  <a:pt x="365" y="914"/>
                  <a:pt x="364" y="914"/>
                </a:cubicBezTo>
                <a:cubicBezTo>
                  <a:pt x="364" y="914"/>
                  <a:pt x="364" y="914"/>
                  <a:pt x="364" y="914"/>
                </a:cubicBezTo>
                <a:cubicBezTo>
                  <a:pt x="364" y="914"/>
                  <a:pt x="364" y="914"/>
                  <a:pt x="364" y="914"/>
                </a:cubicBezTo>
                <a:close/>
                <a:moveTo>
                  <a:pt x="248" y="905"/>
                </a:moveTo>
                <a:cubicBezTo>
                  <a:pt x="248" y="904"/>
                  <a:pt x="248" y="903"/>
                  <a:pt x="249" y="902"/>
                </a:cubicBezTo>
                <a:cubicBezTo>
                  <a:pt x="249" y="902"/>
                  <a:pt x="249" y="902"/>
                  <a:pt x="249" y="902"/>
                </a:cubicBezTo>
                <a:cubicBezTo>
                  <a:pt x="250" y="902"/>
                  <a:pt x="251" y="902"/>
                  <a:pt x="252" y="903"/>
                </a:cubicBezTo>
                <a:cubicBezTo>
                  <a:pt x="252" y="903"/>
                  <a:pt x="252" y="903"/>
                  <a:pt x="252" y="903"/>
                </a:cubicBezTo>
                <a:cubicBezTo>
                  <a:pt x="252" y="904"/>
                  <a:pt x="252" y="905"/>
                  <a:pt x="251" y="906"/>
                </a:cubicBezTo>
                <a:cubicBezTo>
                  <a:pt x="251" y="906"/>
                  <a:pt x="251" y="906"/>
                  <a:pt x="251" y="906"/>
                </a:cubicBezTo>
                <a:cubicBezTo>
                  <a:pt x="251" y="906"/>
                  <a:pt x="250" y="906"/>
                  <a:pt x="250" y="906"/>
                </a:cubicBezTo>
                <a:cubicBezTo>
                  <a:pt x="250" y="906"/>
                  <a:pt x="250" y="906"/>
                  <a:pt x="250" y="906"/>
                </a:cubicBezTo>
                <a:cubicBezTo>
                  <a:pt x="249" y="906"/>
                  <a:pt x="249" y="906"/>
                  <a:pt x="248" y="905"/>
                </a:cubicBezTo>
                <a:close/>
                <a:moveTo>
                  <a:pt x="368" y="903"/>
                </a:moveTo>
                <a:cubicBezTo>
                  <a:pt x="367" y="903"/>
                  <a:pt x="367" y="901"/>
                  <a:pt x="367" y="900"/>
                </a:cubicBezTo>
                <a:cubicBezTo>
                  <a:pt x="367" y="900"/>
                  <a:pt x="367" y="900"/>
                  <a:pt x="367" y="900"/>
                </a:cubicBezTo>
                <a:cubicBezTo>
                  <a:pt x="368" y="899"/>
                  <a:pt x="369" y="899"/>
                  <a:pt x="370" y="899"/>
                </a:cubicBezTo>
                <a:cubicBezTo>
                  <a:pt x="370" y="899"/>
                  <a:pt x="370" y="899"/>
                  <a:pt x="370" y="899"/>
                </a:cubicBezTo>
                <a:cubicBezTo>
                  <a:pt x="371" y="900"/>
                  <a:pt x="372" y="901"/>
                  <a:pt x="371" y="902"/>
                </a:cubicBezTo>
                <a:cubicBezTo>
                  <a:pt x="371" y="902"/>
                  <a:pt x="371" y="902"/>
                  <a:pt x="371" y="902"/>
                </a:cubicBezTo>
                <a:cubicBezTo>
                  <a:pt x="371" y="903"/>
                  <a:pt x="370" y="903"/>
                  <a:pt x="369" y="903"/>
                </a:cubicBezTo>
                <a:cubicBezTo>
                  <a:pt x="369" y="903"/>
                  <a:pt x="369" y="903"/>
                  <a:pt x="369" y="903"/>
                </a:cubicBezTo>
                <a:cubicBezTo>
                  <a:pt x="369" y="903"/>
                  <a:pt x="369" y="903"/>
                  <a:pt x="368" y="903"/>
                </a:cubicBezTo>
                <a:close/>
                <a:moveTo>
                  <a:pt x="243" y="894"/>
                </a:moveTo>
                <a:cubicBezTo>
                  <a:pt x="243" y="893"/>
                  <a:pt x="243" y="892"/>
                  <a:pt x="244" y="891"/>
                </a:cubicBezTo>
                <a:cubicBezTo>
                  <a:pt x="244" y="891"/>
                  <a:pt x="244" y="891"/>
                  <a:pt x="244" y="891"/>
                </a:cubicBezTo>
                <a:cubicBezTo>
                  <a:pt x="245" y="891"/>
                  <a:pt x="247" y="891"/>
                  <a:pt x="247" y="892"/>
                </a:cubicBezTo>
                <a:cubicBezTo>
                  <a:pt x="247" y="892"/>
                  <a:pt x="247" y="892"/>
                  <a:pt x="247" y="892"/>
                </a:cubicBezTo>
                <a:cubicBezTo>
                  <a:pt x="248" y="893"/>
                  <a:pt x="247" y="894"/>
                  <a:pt x="246" y="895"/>
                </a:cubicBezTo>
                <a:cubicBezTo>
                  <a:pt x="246" y="895"/>
                  <a:pt x="246" y="895"/>
                  <a:pt x="246" y="895"/>
                </a:cubicBezTo>
                <a:cubicBezTo>
                  <a:pt x="246" y="895"/>
                  <a:pt x="246" y="895"/>
                  <a:pt x="245" y="895"/>
                </a:cubicBezTo>
                <a:cubicBezTo>
                  <a:pt x="245" y="895"/>
                  <a:pt x="245" y="895"/>
                  <a:pt x="245" y="895"/>
                </a:cubicBezTo>
                <a:cubicBezTo>
                  <a:pt x="245" y="895"/>
                  <a:pt x="244" y="895"/>
                  <a:pt x="243" y="894"/>
                </a:cubicBezTo>
                <a:close/>
                <a:moveTo>
                  <a:pt x="373" y="892"/>
                </a:moveTo>
                <a:cubicBezTo>
                  <a:pt x="372" y="892"/>
                  <a:pt x="372" y="890"/>
                  <a:pt x="372" y="889"/>
                </a:cubicBezTo>
                <a:cubicBezTo>
                  <a:pt x="372" y="889"/>
                  <a:pt x="372" y="889"/>
                  <a:pt x="372" y="889"/>
                </a:cubicBezTo>
                <a:cubicBezTo>
                  <a:pt x="373" y="888"/>
                  <a:pt x="374" y="888"/>
                  <a:pt x="375" y="888"/>
                </a:cubicBezTo>
                <a:cubicBezTo>
                  <a:pt x="375" y="888"/>
                  <a:pt x="375" y="888"/>
                  <a:pt x="375" y="888"/>
                </a:cubicBezTo>
                <a:cubicBezTo>
                  <a:pt x="376" y="889"/>
                  <a:pt x="376" y="890"/>
                  <a:pt x="376" y="891"/>
                </a:cubicBezTo>
                <a:cubicBezTo>
                  <a:pt x="376" y="891"/>
                  <a:pt x="376" y="891"/>
                  <a:pt x="376" y="891"/>
                </a:cubicBezTo>
                <a:cubicBezTo>
                  <a:pt x="376" y="892"/>
                  <a:pt x="375" y="892"/>
                  <a:pt x="374" y="892"/>
                </a:cubicBezTo>
                <a:cubicBezTo>
                  <a:pt x="374" y="892"/>
                  <a:pt x="374" y="892"/>
                  <a:pt x="374" y="892"/>
                </a:cubicBezTo>
                <a:cubicBezTo>
                  <a:pt x="374" y="892"/>
                  <a:pt x="374" y="892"/>
                  <a:pt x="373" y="892"/>
                </a:cubicBezTo>
                <a:close/>
                <a:moveTo>
                  <a:pt x="239" y="883"/>
                </a:moveTo>
                <a:cubicBezTo>
                  <a:pt x="238" y="882"/>
                  <a:pt x="239" y="881"/>
                  <a:pt x="240" y="880"/>
                </a:cubicBezTo>
                <a:cubicBezTo>
                  <a:pt x="240" y="880"/>
                  <a:pt x="240" y="880"/>
                  <a:pt x="240" y="880"/>
                </a:cubicBezTo>
                <a:cubicBezTo>
                  <a:pt x="241" y="880"/>
                  <a:pt x="242" y="880"/>
                  <a:pt x="242" y="881"/>
                </a:cubicBezTo>
                <a:cubicBezTo>
                  <a:pt x="242" y="881"/>
                  <a:pt x="242" y="881"/>
                  <a:pt x="242" y="881"/>
                </a:cubicBezTo>
                <a:cubicBezTo>
                  <a:pt x="243" y="882"/>
                  <a:pt x="242" y="883"/>
                  <a:pt x="241" y="884"/>
                </a:cubicBezTo>
                <a:cubicBezTo>
                  <a:pt x="241" y="884"/>
                  <a:pt x="241" y="884"/>
                  <a:pt x="241" y="884"/>
                </a:cubicBezTo>
                <a:cubicBezTo>
                  <a:pt x="241" y="884"/>
                  <a:pt x="241" y="884"/>
                  <a:pt x="240" y="884"/>
                </a:cubicBezTo>
                <a:cubicBezTo>
                  <a:pt x="240" y="884"/>
                  <a:pt x="240" y="884"/>
                  <a:pt x="240" y="884"/>
                </a:cubicBezTo>
                <a:cubicBezTo>
                  <a:pt x="240" y="884"/>
                  <a:pt x="239" y="884"/>
                  <a:pt x="239" y="883"/>
                </a:cubicBezTo>
                <a:close/>
                <a:moveTo>
                  <a:pt x="378" y="881"/>
                </a:moveTo>
                <a:cubicBezTo>
                  <a:pt x="377" y="881"/>
                  <a:pt x="377" y="879"/>
                  <a:pt x="377" y="878"/>
                </a:cubicBezTo>
                <a:cubicBezTo>
                  <a:pt x="377" y="878"/>
                  <a:pt x="377" y="878"/>
                  <a:pt x="377" y="878"/>
                </a:cubicBezTo>
                <a:cubicBezTo>
                  <a:pt x="377" y="877"/>
                  <a:pt x="379" y="877"/>
                  <a:pt x="380" y="877"/>
                </a:cubicBezTo>
                <a:cubicBezTo>
                  <a:pt x="380" y="877"/>
                  <a:pt x="380" y="877"/>
                  <a:pt x="380" y="877"/>
                </a:cubicBezTo>
                <a:cubicBezTo>
                  <a:pt x="381" y="878"/>
                  <a:pt x="381" y="879"/>
                  <a:pt x="381" y="880"/>
                </a:cubicBezTo>
                <a:cubicBezTo>
                  <a:pt x="381" y="880"/>
                  <a:pt x="381" y="880"/>
                  <a:pt x="381" y="880"/>
                </a:cubicBezTo>
                <a:cubicBezTo>
                  <a:pt x="380" y="881"/>
                  <a:pt x="380" y="881"/>
                  <a:pt x="379" y="881"/>
                </a:cubicBezTo>
                <a:cubicBezTo>
                  <a:pt x="379" y="881"/>
                  <a:pt x="379" y="881"/>
                  <a:pt x="379" y="881"/>
                </a:cubicBezTo>
                <a:cubicBezTo>
                  <a:pt x="379" y="881"/>
                  <a:pt x="378" y="881"/>
                  <a:pt x="378" y="881"/>
                </a:cubicBezTo>
                <a:close/>
                <a:moveTo>
                  <a:pt x="234" y="872"/>
                </a:moveTo>
                <a:cubicBezTo>
                  <a:pt x="233" y="871"/>
                  <a:pt x="234" y="870"/>
                  <a:pt x="235" y="869"/>
                </a:cubicBezTo>
                <a:cubicBezTo>
                  <a:pt x="235" y="869"/>
                  <a:pt x="235" y="869"/>
                  <a:pt x="235" y="869"/>
                </a:cubicBezTo>
                <a:cubicBezTo>
                  <a:pt x="236" y="869"/>
                  <a:pt x="237" y="869"/>
                  <a:pt x="237" y="870"/>
                </a:cubicBezTo>
                <a:cubicBezTo>
                  <a:pt x="237" y="870"/>
                  <a:pt x="237" y="870"/>
                  <a:pt x="237" y="870"/>
                </a:cubicBezTo>
                <a:cubicBezTo>
                  <a:pt x="238" y="871"/>
                  <a:pt x="237" y="872"/>
                  <a:pt x="236" y="873"/>
                </a:cubicBezTo>
                <a:cubicBezTo>
                  <a:pt x="236" y="873"/>
                  <a:pt x="236" y="873"/>
                  <a:pt x="236" y="873"/>
                </a:cubicBezTo>
                <a:cubicBezTo>
                  <a:pt x="236" y="873"/>
                  <a:pt x="236" y="873"/>
                  <a:pt x="236" y="873"/>
                </a:cubicBezTo>
                <a:cubicBezTo>
                  <a:pt x="236" y="873"/>
                  <a:pt x="236" y="873"/>
                  <a:pt x="236" y="873"/>
                </a:cubicBezTo>
                <a:cubicBezTo>
                  <a:pt x="235" y="873"/>
                  <a:pt x="234" y="873"/>
                  <a:pt x="234" y="872"/>
                </a:cubicBezTo>
                <a:close/>
                <a:moveTo>
                  <a:pt x="383" y="870"/>
                </a:moveTo>
                <a:cubicBezTo>
                  <a:pt x="382" y="870"/>
                  <a:pt x="381" y="868"/>
                  <a:pt x="382" y="867"/>
                </a:cubicBezTo>
                <a:cubicBezTo>
                  <a:pt x="382" y="867"/>
                  <a:pt x="382" y="867"/>
                  <a:pt x="382" y="867"/>
                </a:cubicBezTo>
                <a:cubicBezTo>
                  <a:pt x="382" y="866"/>
                  <a:pt x="384" y="866"/>
                  <a:pt x="385" y="866"/>
                </a:cubicBezTo>
                <a:cubicBezTo>
                  <a:pt x="385" y="866"/>
                  <a:pt x="385" y="866"/>
                  <a:pt x="385" y="866"/>
                </a:cubicBezTo>
                <a:cubicBezTo>
                  <a:pt x="386" y="867"/>
                  <a:pt x="386" y="868"/>
                  <a:pt x="386" y="869"/>
                </a:cubicBezTo>
                <a:cubicBezTo>
                  <a:pt x="386" y="869"/>
                  <a:pt x="386" y="869"/>
                  <a:pt x="386" y="869"/>
                </a:cubicBezTo>
                <a:cubicBezTo>
                  <a:pt x="385" y="870"/>
                  <a:pt x="384" y="870"/>
                  <a:pt x="384" y="870"/>
                </a:cubicBezTo>
                <a:cubicBezTo>
                  <a:pt x="384" y="870"/>
                  <a:pt x="384" y="870"/>
                  <a:pt x="384" y="870"/>
                </a:cubicBezTo>
                <a:cubicBezTo>
                  <a:pt x="383" y="870"/>
                  <a:pt x="383" y="870"/>
                  <a:pt x="383" y="870"/>
                </a:cubicBezTo>
                <a:close/>
                <a:moveTo>
                  <a:pt x="229" y="861"/>
                </a:moveTo>
                <a:cubicBezTo>
                  <a:pt x="229" y="860"/>
                  <a:pt x="229" y="859"/>
                  <a:pt x="230" y="858"/>
                </a:cubicBezTo>
                <a:cubicBezTo>
                  <a:pt x="230" y="858"/>
                  <a:pt x="230" y="858"/>
                  <a:pt x="230" y="858"/>
                </a:cubicBezTo>
                <a:cubicBezTo>
                  <a:pt x="231" y="858"/>
                  <a:pt x="232" y="858"/>
                  <a:pt x="233" y="859"/>
                </a:cubicBezTo>
                <a:cubicBezTo>
                  <a:pt x="233" y="859"/>
                  <a:pt x="233" y="859"/>
                  <a:pt x="233" y="859"/>
                </a:cubicBezTo>
                <a:cubicBezTo>
                  <a:pt x="233" y="860"/>
                  <a:pt x="233" y="861"/>
                  <a:pt x="232" y="862"/>
                </a:cubicBezTo>
                <a:cubicBezTo>
                  <a:pt x="232" y="862"/>
                  <a:pt x="232" y="862"/>
                  <a:pt x="232" y="862"/>
                </a:cubicBezTo>
                <a:cubicBezTo>
                  <a:pt x="231" y="862"/>
                  <a:pt x="231" y="862"/>
                  <a:pt x="231" y="862"/>
                </a:cubicBezTo>
                <a:cubicBezTo>
                  <a:pt x="231" y="862"/>
                  <a:pt x="231" y="862"/>
                  <a:pt x="231" y="862"/>
                </a:cubicBezTo>
                <a:cubicBezTo>
                  <a:pt x="230" y="862"/>
                  <a:pt x="229" y="862"/>
                  <a:pt x="229" y="861"/>
                </a:cubicBezTo>
                <a:close/>
                <a:moveTo>
                  <a:pt x="388" y="859"/>
                </a:moveTo>
                <a:cubicBezTo>
                  <a:pt x="387" y="859"/>
                  <a:pt x="386" y="858"/>
                  <a:pt x="387" y="857"/>
                </a:cubicBezTo>
                <a:cubicBezTo>
                  <a:pt x="387" y="857"/>
                  <a:pt x="387" y="857"/>
                  <a:pt x="387" y="857"/>
                </a:cubicBezTo>
                <a:cubicBezTo>
                  <a:pt x="387" y="855"/>
                  <a:pt x="388" y="855"/>
                  <a:pt x="389" y="855"/>
                </a:cubicBezTo>
                <a:cubicBezTo>
                  <a:pt x="389" y="855"/>
                  <a:pt x="389" y="855"/>
                  <a:pt x="389" y="855"/>
                </a:cubicBezTo>
                <a:cubicBezTo>
                  <a:pt x="390" y="856"/>
                  <a:pt x="391" y="857"/>
                  <a:pt x="390" y="858"/>
                </a:cubicBezTo>
                <a:cubicBezTo>
                  <a:pt x="390" y="858"/>
                  <a:pt x="390" y="858"/>
                  <a:pt x="390" y="858"/>
                </a:cubicBezTo>
                <a:cubicBezTo>
                  <a:pt x="390" y="859"/>
                  <a:pt x="389" y="859"/>
                  <a:pt x="389" y="859"/>
                </a:cubicBezTo>
                <a:cubicBezTo>
                  <a:pt x="389" y="859"/>
                  <a:pt x="389" y="859"/>
                  <a:pt x="389" y="859"/>
                </a:cubicBezTo>
                <a:cubicBezTo>
                  <a:pt x="388" y="859"/>
                  <a:pt x="388" y="859"/>
                  <a:pt x="388" y="859"/>
                </a:cubicBezTo>
                <a:close/>
                <a:moveTo>
                  <a:pt x="224" y="850"/>
                </a:moveTo>
                <a:cubicBezTo>
                  <a:pt x="224" y="849"/>
                  <a:pt x="224" y="848"/>
                  <a:pt x="225" y="847"/>
                </a:cubicBezTo>
                <a:cubicBezTo>
                  <a:pt x="225" y="847"/>
                  <a:pt x="225" y="847"/>
                  <a:pt x="225" y="847"/>
                </a:cubicBezTo>
                <a:cubicBezTo>
                  <a:pt x="226" y="847"/>
                  <a:pt x="227" y="847"/>
                  <a:pt x="228" y="848"/>
                </a:cubicBezTo>
                <a:cubicBezTo>
                  <a:pt x="228" y="848"/>
                  <a:pt x="228" y="848"/>
                  <a:pt x="228" y="848"/>
                </a:cubicBezTo>
                <a:cubicBezTo>
                  <a:pt x="228" y="849"/>
                  <a:pt x="228" y="850"/>
                  <a:pt x="227" y="851"/>
                </a:cubicBezTo>
                <a:cubicBezTo>
                  <a:pt x="227" y="851"/>
                  <a:pt x="227" y="851"/>
                  <a:pt x="227" y="851"/>
                </a:cubicBezTo>
                <a:cubicBezTo>
                  <a:pt x="227" y="851"/>
                  <a:pt x="226" y="851"/>
                  <a:pt x="226" y="851"/>
                </a:cubicBezTo>
                <a:cubicBezTo>
                  <a:pt x="226" y="851"/>
                  <a:pt x="226" y="851"/>
                  <a:pt x="226" y="851"/>
                </a:cubicBezTo>
                <a:cubicBezTo>
                  <a:pt x="225" y="851"/>
                  <a:pt x="225" y="851"/>
                  <a:pt x="224" y="850"/>
                </a:cubicBezTo>
                <a:close/>
                <a:moveTo>
                  <a:pt x="393" y="848"/>
                </a:moveTo>
                <a:cubicBezTo>
                  <a:pt x="392" y="848"/>
                  <a:pt x="391" y="847"/>
                  <a:pt x="392" y="846"/>
                </a:cubicBezTo>
                <a:cubicBezTo>
                  <a:pt x="392" y="846"/>
                  <a:pt x="392" y="846"/>
                  <a:pt x="392" y="846"/>
                </a:cubicBezTo>
                <a:cubicBezTo>
                  <a:pt x="392" y="844"/>
                  <a:pt x="393" y="844"/>
                  <a:pt x="394" y="844"/>
                </a:cubicBezTo>
                <a:cubicBezTo>
                  <a:pt x="394" y="844"/>
                  <a:pt x="394" y="844"/>
                  <a:pt x="394" y="844"/>
                </a:cubicBezTo>
                <a:cubicBezTo>
                  <a:pt x="395" y="845"/>
                  <a:pt x="396" y="846"/>
                  <a:pt x="395" y="847"/>
                </a:cubicBezTo>
                <a:cubicBezTo>
                  <a:pt x="395" y="847"/>
                  <a:pt x="395" y="847"/>
                  <a:pt x="395" y="847"/>
                </a:cubicBezTo>
                <a:cubicBezTo>
                  <a:pt x="395" y="848"/>
                  <a:pt x="394" y="848"/>
                  <a:pt x="393" y="848"/>
                </a:cubicBezTo>
                <a:cubicBezTo>
                  <a:pt x="393" y="848"/>
                  <a:pt x="393" y="848"/>
                  <a:pt x="393" y="848"/>
                </a:cubicBezTo>
                <a:cubicBezTo>
                  <a:pt x="393" y="848"/>
                  <a:pt x="393" y="848"/>
                  <a:pt x="393" y="848"/>
                </a:cubicBezTo>
                <a:close/>
                <a:moveTo>
                  <a:pt x="219" y="839"/>
                </a:moveTo>
                <a:cubicBezTo>
                  <a:pt x="219" y="838"/>
                  <a:pt x="219" y="837"/>
                  <a:pt x="220" y="836"/>
                </a:cubicBezTo>
                <a:cubicBezTo>
                  <a:pt x="220" y="836"/>
                  <a:pt x="220" y="836"/>
                  <a:pt x="220" y="836"/>
                </a:cubicBezTo>
                <a:cubicBezTo>
                  <a:pt x="221" y="836"/>
                  <a:pt x="223" y="836"/>
                  <a:pt x="223" y="837"/>
                </a:cubicBezTo>
                <a:cubicBezTo>
                  <a:pt x="223" y="837"/>
                  <a:pt x="223" y="837"/>
                  <a:pt x="223" y="837"/>
                </a:cubicBezTo>
                <a:cubicBezTo>
                  <a:pt x="223" y="838"/>
                  <a:pt x="223" y="839"/>
                  <a:pt x="222" y="840"/>
                </a:cubicBezTo>
                <a:cubicBezTo>
                  <a:pt x="222" y="840"/>
                  <a:pt x="222" y="840"/>
                  <a:pt x="222" y="840"/>
                </a:cubicBezTo>
                <a:cubicBezTo>
                  <a:pt x="222" y="840"/>
                  <a:pt x="221" y="840"/>
                  <a:pt x="221" y="840"/>
                </a:cubicBezTo>
                <a:cubicBezTo>
                  <a:pt x="221" y="840"/>
                  <a:pt x="221" y="840"/>
                  <a:pt x="221" y="840"/>
                </a:cubicBezTo>
                <a:cubicBezTo>
                  <a:pt x="220" y="840"/>
                  <a:pt x="220" y="840"/>
                  <a:pt x="219" y="839"/>
                </a:cubicBezTo>
                <a:close/>
                <a:moveTo>
                  <a:pt x="397" y="837"/>
                </a:moveTo>
                <a:cubicBezTo>
                  <a:pt x="396" y="837"/>
                  <a:pt x="396" y="836"/>
                  <a:pt x="396" y="835"/>
                </a:cubicBezTo>
                <a:cubicBezTo>
                  <a:pt x="396" y="835"/>
                  <a:pt x="396" y="835"/>
                  <a:pt x="396" y="835"/>
                </a:cubicBezTo>
                <a:cubicBezTo>
                  <a:pt x="397" y="834"/>
                  <a:pt x="398" y="833"/>
                  <a:pt x="399" y="833"/>
                </a:cubicBezTo>
                <a:cubicBezTo>
                  <a:pt x="399" y="833"/>
                  <a:pt x="399" y="833"/>
                  <a:pt x="399" y="833"/>
                </a:cubicBezTo>
                <a:cubicBezTo>
                  <a:pt x="400" y="834"/>
                  <a:pt x="400" y="835"/>
                  <a:pt x="400" y="836"/>
                </a:cubicBezTo>
                <a:cubicBezTo>
                  <a:pt x="400" y="836"/>
                  <a:pt x="400" y="836"/>
                  <a:pt x="400" y="836"/>
                </a:cubicBezTo>
                <a:cubicBezTo>
                  <a:pt x="400" y="837"/>
                  <a:pt x="399" y="837"/>
                  <a:pt x="398" y="837"/>
                </a:cubicBezTo>
                <a:cubicBezTo>
                  <a:pt x="398" y="837"/>
                  <a:pt x="398" y="837"/>
                  <a:pt x="398" y="837"/>
                </a:cubicBezTo>
                <a:cubicBezTo>
                  <a:pt x="398" y="837"/>
                  <a:pt x="398" y="837"/>
                  <a:pt x="397" y="837"/>
                </a:cubicBezTo>
                <a:close/>
                <a:moveTo>
                  <a:pt x="215" y="828"/>
                </a:moveTo>
                <a:cubicBezTo>
                  <a:pt x="214" y="827"/>
                  <a:pt x="215" y="826"/>
                  <a:pt x="216" y="825"/>
                </a:cubicBezTo>
                <a:cubicBezTo>
                  <a:pt x="216" y="825"/>
                  <a:pt x="216" y="825"/>
                  <a:pt x="216" y="825"/>
                </a:cubicBezTo>
                <a:cubicBezTo>
                  <a:pt x="217" y="825"/>
                  <a:pt x="218" y="825"/>
                  <a:pt x="218" y="826"/>
                </a:cubicBezTo>
                <a:cubicBezTo>
                  <a:pt x="218" y="826"/>
                  <a:pt x="218" y="826"/>
                  <a:pt x="218" y="826"/>
                </a:cubicBezTo>
                <a:cubicBezTo>
                  <a:pt x="219" y="827"/>
                  <a:pt x="218" y="828"/>
                  <a:pt x="217" y="829"/>
                </a:cubicBezTo>
                <a:cubicBezTo>
                  <a:pt x="217" y="829"/>
                  <a:pt x="217" y="829"/>
                  <a:pt x="217" y="829"/>
                </a:cubicBezTo>
                <a:cubicBezTo>
                  <a:pt x="217" y="829"/>
                  <a:pt x="217" y="829"/>
                  <a:pt x="216" y="829"/>
                </a:cubicBezTo>
                <a:cubicBezTo>
                  <a:pt x="216" y="829"/>
                  <a:pt x="216" y="829"/>
                  <a:pt x="216" y="829"/>
                </a:cubicBezTo>
                <a:cubicBezTo>
                  <a:pt x="216" y="829"/>
                  <a:pt x="215" y="829"/>
                  <a:pt x="215" y="828"/>
                </a:cubicBezTo>
                <a:close/>
                <a:moveTo>
                  <a:pt x="402" y="826"/>
                </a:moveTo>
                <a:cubicBezTo>
                  <a:pt x="401" y="826"/>
                  <a:pt x="401" y="825"/>
                  <a:pt x="401" y="824"/>
                </a:cubicBezTo>
                <a:cubicBezTo>
                  <a:pt x="401" y="824"/>
                  <a:pt x="401" y="824"/>
                  <a:pt x="401" y="824"/>
                </a:cubicBezTo>
                <a:cubicBezTo>
                  <a:pt x="402" y="823"/>
                  <a:pt x="403" y="822"/>
                  <a:pt x="404" y="822"/>
                </a:cubicBezTo>
                <a:cubicBezTo>
                  <a:pt x="404" y="822"/>
                  <a:pt x="404" y="822"/>
                  <a:pt x="404" y="822"/>
                </a:cubicBezTo>
                <a:cubicBezTo>
                  <a:pt x="405" y="823"/>
                  <a:pt x="405" y="824"/>
                  <a:pt x="405" y="825"/>
                </a:cubicBezTo>
                <a:cubicBezTo>
                  <a:pt x="405" y="825"/>
                  <a:pt x="405" y="825"/>
                  <a:pt x="405" y="825"/>
                </a:cubicBezTo>
                <a:cubicBezTo>
                  <a:pt x="404" y="826"/>
                  <a:pt x="404" y="826"/>
                  <a:pt x="403" y="826"/>
                </a:cubicBezTo>
                <a:cubicBezTo>
                  <a:pt x="403" y="826"/>
                  <a:pt x="403" y="826"/>
                  <a:pt x="403" y="826"/>
                </a:cubicBezTo>
                <a:cubicBezTo>
                  <a:pt x="403" y="826"/>
                  <a:pt x="402" y="826"/>
                  <a:pt x="402" y="826"/>
                </a:cubicBezTo>
                <a:close/>
                <a:moveTo>
                  <a:pt x="210" y="817"/>
                </a:moveTo>
                <a:cubicBezTo>
                  <a:pt x="209" y="816"/>
                  <a:pt x="210" y="815"/>
                  <a:pt x="211" y="814"/>
                </a:cubicBezTo>
                <a:cubicBezTo>
                  <a:pt x="211" y="814"/>
                  <a:pt x="211" y="814"/>
                  <a:pt x="211" y="814"/>
                </a:cubicBezTo>
                <a:cubicBezTo>
                  <a:pt x="212" y="814"/>
                  <a:pt x="213" y="814"/>
                  <a:pt x="213" y="815"/>
                </a:cubicBezTo>
                <a:cubicBezTo>
                  <a:pt x="213" y="815"/>
                  <a:pt x="213" y="815"/>
                  <a:pt x="213" y="815"/>
                </a:cubicBezTo>
                <a:cubicBezTo>
                  <a:pt x="214" y="816"/>
                  <a:pt x="213" y="817"/>
                  <a:pt x="212" y="818"/>
                </a:cubicBezTo>
                <a:cubicBezTo>
                  <a:pt x="212" y="818"/>
                  <a:pt x="212" y="818"/>
                  <a:pt x="212" y="818"/>
                </a:cubicBezTo>
                <a:cubicBezTo>
                  <a:pt x="212" y="818"/>
                  <a:pt x="212" y="818"/>
                  <a:pt x="212" y="818"/>
                </a:cubicBezTo>
                <a:cubicBezTo>
                  <a:pt x="212" y="818"/>
                  <a:pt x="212" y="818"/>
                  <a:pt x="212" y="818"/>
                </a:cubicBezTo>
                <a:cubicBezTo>
                  <a:pt x="211" y="818"/>
                  <a:pt x="210" y="818"/>
                  <a:pt x="210" y="817"/>
                </a:cubicBezTo>
                <a:close/>
                <a:moveTo>
                  <a:pt x="407" y="815"/>
                </a:moveTo>
                <a:cubicBezTo>
                  <a:pt x="406" y="815"/>
                  <a:pt x="406" y="814"/>
                  <a:pt x="406" y="813"/>
                </a:cubicBezTo>
                <a:cubicBezTo>
                  <a:pt x="406" y="813"/>
                  <a:pt x="406" y="813"/>
                  <a:pt x="406" y="813"/>
                </a:cubicBezTo>
                <a:cubicBezTo>
                  <a:pt x="406" y="812"/>
                  <a:pt x="408" y="811"/>
                  <a:pt x="409" y="812"/>
                </a:cubicBezTo>
                <a:cubicBezTo>
                  <a:pt x="409" y="812"/>
                  <a:pt x="409" y="812"/>
                  <a:pt x="409" y="812"/>
                </a:cubicBezTo>
                <a:cubicBezTo>
                  <a:pt x="410" y="812"/>
                  <a:pt x="410" y="813"/>
                  <a:pt x="410" y="814"/>
                </a:cubicBezTo>
                <a:cubicBezTo>
                  <a:pt x="410" y="814"/>
                  <a:pt x="410" y="814"/>
                  <a:pt x="410" y="814"/>
                </a:cubicBezTo>
                <a:cubicBezTo>
                  <a:pt x="409" y="815"/>
                  <a:pt x="409" y="815"/>
                  <a:pt x="408" y="815"/>
                </a:cubicBezTo>
                <a:cubicBezTo>
                  <a:pt x="408" y="815"/>
                  <a:pt x="408" y="815"/>
                  <a:pt x="408" y="815"/>
                </a:cubicBezTo>
                <a:cubicBezTo>
                  <a:pt x="408" y="815"/>
                  <a:pt x="407" y="815"/>
                  <a:pt x="407" y="815"/>
                </a:cubicBezTo>
                <a:close/>
                <a:moveTo>
                  <a:pt x="205" y="806"/>
                </a:moveTo>
                <a:cubicBezTo>
                  <a:pt x="204" y="805"/>
                  <a:pt x="205" y="804"/>
                  <a:pt x="206" y="803"/>
                </a:cubicBezTo>
                <a:cubicBezTo>
                  <a:pt x="206" y="803"/>
                  <a:pt x="206" y="803"/>
                  <a:pt x="206" y="803"/>
                </a:cubicBezTo>
                <a:cubicBezTo>
                  <a:pt x="207" y="803"/>
                  <a:pt x="208" y="803"/>
                  <a:pt x="209" y="804"/>
                </a:cubicBezTo>
                <a:cubicBezTo>
                  <a:pt x="209" y="804"/>
                  <a:pt x="209" y="804"/>
                  <a:pt x="209" y="804"/>
                </a:cubicBezTo>
                <a:cubicBezTo>
                  <a:pt x="209" y="805"/>
                  <a:pt x="209" y="807"/>
                  <a:pt x="208" y="807"/>
                </a:cubicBezTo>
                <a:cubicBezTo>
                  <a:pt x="208" y="807"/>
                  <a:pt x="208" y="807"/>
                  <a:pt x="208" y="807"/>
                </a:cubicBezTo>
                <a:cubicBezTo>
                  <a:pt x="207" y="807"/>
                  <a:pt x="207" y="807"/>
                  <a:pt x="207" y="807"/>
                </a:cubicBezTo>
                <a:cubicBezTo>
                  <a:pt x="207" y="807"/>
                  <a:pt x="207" y="807"/>
                  <a:pt x="207" y="807"/>
                </a:cubicBezTo>
                <a:cubicBezTo>
                  <a:pt x="206" y="807"/>
                  <a:pt x="205" y="807"/>
                  <a:pt x="205" y="806"/>
                </a:cubicBezTo>
                <a:close/>
                <a:moveTo>
                  <a:pt x="412" y="804"/>
                </a:moveTo>
                <a:cubicBezTo>
                  <a:pt x="411" y="804"/>
                  <a:pt x="410" y="803"/>
                  <a:pt x="411" y="802"/>
                </a:cubicBezTo>
                <a:cubicBezTo>
                  <a:pt x="411" y="802"/>
                  <a:pt x="411" y="802"/>
                  <a:pt x="411" y="802"/>
                </a:cubicBezTo>
                <a:cubicBezTo>
                  <a:pt x="411" y="801"/>
                  <a:pt x="412" y="800"/>
                  <a:pt x="413" y="801"/>
                </a:cubicBezTo>
                <a:cubicBezTo>
                  <a:pt x="413" y="801"/>
                  <a:pt x="413" y="801"/>
                  <a:pt x="413" y="801"/>
                </a:cubicBezTo>
                <a:cubicBezTo>
                  <a:pt x="414" y="801"/>
                  <a:pt x="415" y="802"/>
                  <a:pt x="414" y="803"/>
                </a:cubicBezTo>
                <a:cubicBezTo>
                  <a:pt x="414" y="803"/>
                  <a:pt x="414" y="803"/>
                  <a:pt x="414" y="803"/>
                </a:cubicBezTo>
                <a:cubicBezTo>
                  <a:pt x="414" y="804"/>
                  <a:pt x="413" y="804"/>
                  <a:pt x="413" y="804"/>
                </a:cubicBezTo>
                <a:cubicBezTo>
                  <a:pt x="413" y="804"/>
                  <a:pt x="413" y="804"/>
                  <a:pt x="413" y="804"/>
                </a:cubicBezTo>
                <a:cubicBezTo>
                  <a:pt x="412" y="804"/>
                  <a:pt x="412" y="804"/>
                  <a:pt x="412" y="804"/>
                </a:cubicBezTo>
                <a:close/>
                <a:moveTo>
                  <a:pt x="200" y="795"/>
                </a:moveTo>
                <a:cubicBezTo>
                  <a:pt x="200" y="794"/>
                  <a:pt x="200" y="793"/>
                  <a:pt x="201" y="792"/>
                </a:cubicBezTo>
                <a:cubicBezTo>
                  <a:pt x="201" y="792"/>
                  <a:pt x="201" y="792"/>
                  <a:pt x="201" y="792"/>
                </a:cubicBezTo>
                <a:cubicBezTo>
                  <a:pt x="202" y="792"/>
                  <a:pt x="203" y="792"/>
                  <a:pt x="204" y="793"/>
                </a:cubicBezTo>
                <a:cubicBezTo>
                  <a:pt x="204" y="793"/>
                  <a:pt x="204" y="793"/>
                  <a:pt x="204" y="793"/>
                </a:cubicBezTo>
                <a:cubicBezTo>
                  <a:pt x="204" y="794"/>
                  <a:pt x="204" y="796"/>
                  <a:pt x="203" y="796"/>
                </a:cubicBezTo>
                <a:cubicBezTo>
                  <a:pt x="203" y="796"/>
                  <a:pt x="203" y="796"/>
                  <a:pt x="203" y="796"/>
                </a:cubicBezTo>
                <a:cubicBezTo>
                  <a:pt x="202" y="796"/>
                  <a:pt x="202" y="796"/>
                  <a:pt x="202" y="796"/>
                </a:cubicBezTo>
                <a:cubicBezTo>
                  <a:pt x="202" y="796"/>
                  <a:pt x="202" y="796"/>
                  <a:pt x="202" y="796"/>
                </a:cubicBezTo>
                <a:cubicBezTo>
                  <a:pt x="201" y="796"/>
                  <a:pt x="200" y="796"/>
                  <a:pt x="200" y="795"/>
                </a:cubicBezTo>
                <a:close/>
                <a:moveTo>
                  <a:pt x="417" y="793"/>
                </a:moveTo>
                <a:cubicBezTo>
                  <a:pt x="416" y="793"/>
                  <a:pt x="415" y="792"/>
                  <a:pt x="416" y="791"/>
                </a:cubicBezTo>
                <a:cubicBezTo>
                  <a:pt x="416" y="791"/>
                  <a:pt x="416" y="791"/>
                  <a:pt x="416" y="791"/>
                </a:cubicBezTo>
                <a:cubicBezTo>
                  <a:pt x="416" y="790"/>
                  <a:pt x="417" y="789"/>
                  <a:pt x="418" y="790"/>
                </a:cubicBezTo>
                <a:cubicBezTo>
                  <a:pt x="418" y="790"/>
                  <a:pt x="418" y="790"/>
                  <a:pt x="418" y="790"/>
                </a:cubicBezTo>
                <a:cubicBezTo>
                  <a:pt x="419" y="790"/>
                  <a:pt x="420" y="791"/>
                  <a:pt x="419" y="792"/>
                </a:cubicBezTo>
                <a:cubicBezTo>
                  <a:pt x="419" y="792"/>
                  <a:pt x="419" y="792"/>
                  <a:pt x="419" y="792"/>
                </a:cubicBezTo>
                <a:cubicBezTo>
                  <a:pt x="419" y="793"/>
                  <a:pt x="418" y="793"/>
                  <a:pt x="417" y="793"/>
                </a:cubicBezTo>
                <a:cubicBezTo>
                  <a:pt x="417" y="793"/>
                  <a:pt x="417" y="793"/>
                  <a:pt x="417" y="793"/>
                </a:cubicBezTo>
                <a:cubicBezTo>
                  <a:pt x="417" y="793"/>
                  <a:pt x="417" y="793"/>
                  <a:pt x="417" y="793"/>
                </a:cubicBezTo>
                <a:close/>
                <a:moveTo>
                  <a:pt x="195" y="784"/>
                </a:moveTo>
                <a:cubicBezTo>
                  <a:pt x="195" y="783"/>
                  <a:pt x="195" y="782"/>
                  <a:pt x="196" y="781"/>
                </a:cubicBezTo>
                <a:cubicBezTo>
                  <a:pt x="196" y="781"/>
                  <a:pt x="196" y="781"/>
                  <a:pt x="196" y="781"/>
                </a:cubicBezTo>
                <a:cubicBezTo>
                  <a:pt x="197" y="781"/>
                  <a:pt x="198" y="781"/>
                  <a:pt x="199" y="782"/>
                </a:cubicBezTo>
                <a:cubicBezTo>
                  <a:pt x="199" y="782"/>
                  <a:pt x="199" y="782"/>
                  <a:pt x="199" y="782"/>
                </a:cubicBezTo>
                <a:cubicBezTo>
                  <a:pt x="199" y="783"/>
                  <a:pt x="199" y="785"/>
                  <a:pt x="198" y="785"/>
                </a:cubicBezTo>
                <a:cubicBezTo>
                  <a:pt x="198" y="785"/>
                  <a:pt x="198" y="785"/>
                  <a:pt x="198" y="785"/>
                </a:cubicBezTo>
                <a:cubicBezTo>
                  <a:pt x="198" y="785"/>
                  <a:pt x="197" y="785"/>
                  <a:pt x="197" y="785"/>
                </a:cubicBezTo>
                <a:cubicBezTo>
                  <a:pt x="197" y="785"/>
                  <a:pt x="197" y="785"/>
                  <a:pt x="197" y="785"/>
                </a:cubicBezTo>
                <a:cubicBezTo>
                  <a:pt x="196" y="785"/>
                  <a:pt x="196" y="785"/>
                  <a:pt x="195" y="784"/>
                </a:cubicBezTo>
                <a:close/>
                <a:moveTo>
                  <a:pt x="421" y="782"/>
                </a:moveTo>
                <a:cubicBezTo>
                  <a:pt x="420" y="782"/>
                  <a:pt x="420" y="781"/>
                  <a:pt x="420" y="780"/>
                </a:cubicBezTo>
                <a:cubicBezTo>
                  <a:pt x="420" y="780"/>
                  <a:pt x="420" y="780"/>
                  <a:pt x="420" y="780"/>
                </a:cubicBezTo>
                <a:cubicBezTo>
                  <a:pt x="421" y="779"/>
                  <a:pt x="422" y="778"/>
                  <a:pt x="423" y="779"/>
                </a:cubicBezTo>
                <a:cubicBezTo>
                  <a:pt x="423" y="779"/>
                  <a:pt x="423" y="779"/>
                  <a:pt x="423" y="779"/>
                </a:cubicBezTo>
                <a:cubicBezTo>
                  <a:pt x="424" y="779"/>
                  <a:pt x="425" y="780"/>
                  <a:pt x="424" y="781"/>
                </a:cubicBezTo>
                <a:cubicBezTo>
                  <a:pt x="424" y="781"/>
                  <a:pt x="424" y="781"/>
                  <a:pt x="424" y="781"/>
                </a:cubicBezTo>
                <a:cubicBezTo>
                  <a:pt x="424" y="782"/>
                  <a:pt x="423" y="782"/>
                  <a:pt x="422" y="782"/>
                </a:cubicBezTo>
                <a:cubicBezTo>
                  <a:pt x="422" y="782"/>
                  <a:pt x="422" y="782"/>
                  <a:pt x="422" y="782"/>
                </a:cubicBezTo>
                <a:cubicBezTo>
                  <a:pt x="422" y="782"/>
                  <a:pt x="422" y="782"/>
                  <a:pt x="421" y="782"/>
                </a:cubicBezTo>
                <a:close/>
                <a:moveTo>
                  <a:pt x="190" y="773"/>
                </a:moveTo>
                <a:cubicBezTo>
                  <a:pt x="190" y="772"/>
                  <a:pt x="190" y="771"/>
                  <a:pt x="191" y="770"/>
                </a:cubicBezTo>
                <a:cubicBezTo>
                  <a:pt x="191" y="770"/>
                  <a:pt x="191" y="770"/>
                  <a:pt x="191" y="770"/>
                </a:cubicBezTo>
                <a:cubicBezTo>
                  <a:pt x="192" y="770"/>
                  <a:pt x="194" y="770"/>
                  <a:pt x="194" y="771"/>
                </a:cubicBezTo>
                <a:cubicBezTo>
                  <a:pt x="194" y="771"/>
                  <a:pt x="194" y="771"/>
                  <a:pt x="194" y="771"/>
                </a:cubicBezTo>
                <a:cubicBezTo>
                  <a:pt x="195" y="772"/>
                  <a:pt x="194" y="774"/>
                  <a:pt x="193" y="774"/>
                </a:cubicBezTo>
                <a:cubicBezTo>
                  <a:pt x="193" y="774"/>
                  <a:pt x="193" y="774"/>
                  <a:pt x="193" y="774"/>
                </a:cubicBezTo>
                <a:cubicBezTo>
                  <a:pt x="193" y="774"/>
                  <a:pt x="193" y="774"/>
                  <a:pt x="192" y="774"/>
                </a:cubicBezTo>
                <a:cubicBezTo>
                  <a:pt x="192" y="774"/>
                  <a:pt x="192" y="774"/>
                  <a:pt x="192" y="774"/>
                </a:cubicBezTo>
                <a:cubicBezTo>
                  <a:pt x="191" y="774"/>
                  <a:pt x="191" y="774"/>
                  <a:pt x="190" y="773"/>
                </a:cubicBezTo>
                <a:close/>
                <a:moveTo>
                  <a:pt x="426" y="771"/>
                </a:moveTo>
                <a:cubicBezTo>
                  <a:pt x="425" y="771"/>
                  <a:pt x="425" y="770"/>
                  <a:pt x="425" y="769"/>
                </a:cubicBezTo>
                <a:cubicBezTo>
                  <a:pt x="425" y="769"/>
                  <a:pt x="425" y="769"/>
                  <a:pt x="425" y="769"/>
                </a:cubicBezTo>
                <a:cubicBezTo>
                  <a:pt x="426" y="768"/>
                  <a:pt x="427" y="767"/>
                  <a:pt x="428" y="768"/>
                </a:cubicBezTo>
                <a:cubicBezTo>
                  <a:pt x="428" y="768"/>
                  <a:pt x="428" y="768"/>
                  <a:pt x="428" y="768"/>
                </a:cubicBezTo>
                <a:cubicBezTo>
                  <a:pt x="429" y="768"/>
                  <a:pt x="429" y="769"/>
                  <a:pt x="429" y="770"/>
                </a:cubicBezTo>
                <a:cubicBezTo>
                  <a:pt x="429" y="770"/>
                  <a:pt x="429" y="770"/>
                  <a:pt x="429" y="770"/>
                </a:cubicBezTo>
                <a:cubicBezTo>
                  <a:pt x="429" y="771"/>
                  <a:pt x="428" y="771"/>
                  <a:pt x="427" y="771"/>
                </a:cubicBezTo>
                <a:cubicBezTo>
                  <a:pt x="427" y="771"/>
                  <a:pt x="427" y="771"/>
                  <a:pt x="427" y="771"/>
                </a:cubicBezTo>
                <a:cubicBezTo>
                  <a:pt x="427" y="771"/>
                  <a:pt x="427" y="771"/>
                  <a:pt x="426" y="771"/>
                </a:cubicBezTo>
                <a:close/>
                <a:moveTo>
                  <a:pt x="186" y="762"/>
                </a:moveTo>
                <a:cubicBezTo>
                  <a:pt x="185" y="761"/>
                  <a:pt x="186" y="760"/>
                  <a:pt x="187" y="759"/>
                </a:cubicBezTo>
                <a:cubicBezTo>
                  <a:pt x="187" y="759"/>
                  <a:pt x="187" y="759"/>
                  <a:pt x="187" y="759"/>
                </a:cubicBezTo>
                <a:cubicBezTo>
                  <a:pt x="188" y="759"/>
                  <a:pt x="189" y="759"/>
                  <a:pt x="189" y="760"/>
                </a:cubicBezTo>
                <a:cubicBezTo>
                  <a:pt x="189" y="760"/>
                  <a:pt x="189" y="760"/>
                  <a:pt x="189" y="760"/>
                </a:cubicBezTo>
                <a:cubicBezTo>
                  <a:pt x="190" y="761"/>
                  <a:pt x="189" y="763"/>
                  <a:pt x="188" y="763"/>
                </a:cubicBezTo>
                <a:cubicBezTo>
                  <a:pt x="188" y="763"/>
                  <a:pt x="188" y="763"/>
                  <a:pt x="188" y="763"/>
                </a:cubicBezTo>
                <a:cubicBezTo>
                  <a:pt x="188" y="763"/>
                  <a:pt x="188" y="763"/>
                  <a:pt x="187" y="763"/>
                </a:cubicBezTo>
                <a:cubicBezTo>
                  <a:pt x="187" y="763"/>
                  <a:pt x="187" y="763"/>
                  <a:pt x="187" y="763"/>
                </a:cubicBezTo>
                <a:cubicBezTo>
                  <a:pt x="187" y="763"/>
                  <a:pt x="186" y="763"/>
                  <a:pt x="186" y="762"/>
                </a:cubicBezTo>
                <a:close/>
                <a:moveTo>
                  <a:pt x="431" y="760"/>
                </a:moveTo>
                <a:cubicBezTo>
                  <a:pt x="430" y="760"/>
                  <a:pt x="430" y="759"/>
                  <a:pt x="430" y="758"/>
                </a:cubicBezTo>
                <a:cubicBezTo>
                  <a:pt x="430" y="758"/>
                  <a:pt x="430" y="758"/>
                  <a:pt x="430" y="758"/>
                </a:cubicBezTo>
                <a:cubicBezTo>
                  <a:pt x="431" y="757"/>
                  <a:pt x="432" y="756"/>
                  <a:pt x="433" y="757"/>
                </a:cubicBezTo>
                <a:cubicBezTo>
                  <a:pt x="433" y="757"/>
                  <a:pt x="433" y="757"/>
                  <a:pt x="433" y="757"/>
                </a:cubicBezTo>
                <a:cubicBezTo>
                  <a:pt x="434" y="757"/>
                  <a:pt x="434" y="758"/>
                  <a:pt x="434" y="759"/>
                </a:cubicBezTo>
                <a:cubicBezTo>
                  <a:pt x="434" y="759"/>
                  <a:pt x="434" y="759"/>
                  <a:pt x="434" y="759"/>
                </a:cubicBezTo>
                <a:cubicBezTo>
                  <a:pt x="433" y="760"/>
                  <a:pt x="433" y="760"/>
                  <a:pt x="432" y="760"/>
                </a:cubicBezTo>
                <a:cubicBezTo>
                  <a:pt x="432" y="760"/>
                  <a:pt x="432" y="760"/>
                  <a:pt x="432" y="760"/>
                </a:cubicBezTo>
                <a:cubicBezTo>
                  <a:pt x="432" y="760"/>
                  <a:pt x="431" y="760"/>
                  <a:pt x="431" y="760"/>
                </a:cubicBezTo>
                <a:close/>
                <a:moveTo>
                  <a:pt x="181" y="751"/>
                </a:moveTo>
                <a:cubicBezTo>
                  <a:pt x="180" y="750"/>
                  <a:pt x="181" y="749"/>
                  <a:pt x="182" y="748"/>
                </a:cubicBezTo>
                <a:cubicBezTo>
                  <a:pt x="182" y="748"/>
                  <a:pt x="182" y="748"/>
                  <a:pt x="182" y="748"/>
                </a:cubicBezTo>
                <a:cubicBezTo>
                  <a:pt x="183" y="748"/>
                  <a:pt x="184" y="748"/>
                  <a:pt x="184" y="749"/>
                </a:cubicBezTo>
                <a:cubicBezTo>
                  <a:pt x="184" y="749"/>
                  <a:pt x="184" y="749"/>
                  <a:pt x="184" y="749"/>
                </a:cubicBezTo>
                <a:cubicBezTo>
                  <a:pt x="185" y="750"/>
                  <a:pt x="184" y="752"/>
                  <a:pt x="183" y="752"/>
                </a:cubicBezTo>
                <a:cubicBezTo>
                  <a:pt x="183" y="752"/>
                  <a:pt x="183" y="752"/>
                  <a:pt x="183" y="752"/>
                </a:cubicBezTo>
                <a:cubicBezTo>
                  <a:pt x="183" y="752"/>
                  <a:pt x="183" y="752"/>
                  <a:pt x="183" y="752"/>
                </a:cubicBezTo>
                <a:cubicBezTo>
                  <a:pt x="183" y="752"/>
                  <a:pt x="183" y="752"/>
                  <a:pt x="183" y="752"/>
                </a:cubicBezTo>
                <a:cubicBezTo>
                  <a:pt x="182" y="752"/>
                  <a:pt x="181" y="752"/>
                  <a:pt x="181" y="751"/>
                </a:cubicBezTo>
                <a:close/>
                <a:moveTo>
                  <a:pt x="436" y="749"/>
                </a:moveTo>
                <a:cubicBezTo>
                  <a:pt x="435" y="749"/>
                  <a:pt x="434" y="748"/>
                  <a:pt x="435" y="747"/>
                </a:cubicBezTo>
                <a:cubicBezTo>
                  <a:pt x="435" y="747"/>
                  <a:pt x="435" y="747"/>
                  <a:pt x="435" y="747"/>
                </a:cubicBezTo>
                <a:cubicBezTo>
                  <a:pt x="435" y="746"/>
                  <a:pt x="437" y="745"/>
                  <a:pt x="438" y="746"/>
                </a:cubicBezTo>
                <a:cubicBezTo>
                  <a:pt x="438" y="746"/>
                  <a:pt x="438" y="746"/>
                  <a:pt x="438" y="746"/>
                </a:cubicBezTo>
                <a:cubicBezTo>
                  <a:pt x="439" y="746"/>
                  <a:pt x="439" y="747"/>
                  <a:pt x="439" y="748"/>
                </a:cubicBezTo>
                <a:cubicBezTo>
                  <a:pt x="439" y="748"/>
                  <a:pt x="439" y="748"/>
                  <a:pt x="439" y="748"/>
                </a:cubicBezTo>
                <a:cubicBezTo>
                  <a:pt x="438" y="749"/>
                  <a:pt x="437" y="749"/>
                  <a:pt x="437" y="749"/>
                </a:cubicBezTo>
                <a:cubicBezTo>
                  <a:pt x="437" y="749"/>
                  <a:pt x="437" y="749"/>
                  <a:pt x="437" y="749"/>
                </a:cubicBezTo>
                <a:cubicBezTo>
                  <a:pt x="436" y="749"/>
                  <a:pt x="436" y="749"/>
                  <a:pt x="436" y="749"/>
                </a:cubicBezTo>
                <a:close/>
                <a:moveTo>
                  <a:pt x="176" y="740"/>
                </a:moveTo>
                <a:cubicBezTo>
                  <a:pt x="176" y="739"/>
                  <a:pt x="176" y="738"/>
                  <a:pt x="177" y="737"/>
                </a:cubicBezTo>
                <a:cubicBezTo>
                  <a:pt x="177" y="737"/>
                  <a:pt x="177" y="737"/>
                  <a:pt x="177" y="737"/>
                </a:cubicBezTo>
                <a:cubicBezTo>
                  <a:pt x="178" y="737"/>
                  <a:pt x="179" y="737"/>
                  <a:pt x="180" y="738"/>
                </a:cubicBezTo>
                <a:cubicBezTo>
                  <a:pt x="180" y="738"/>
                  <a:pt x="180" y="738"/>
                  <a:pt x="180" y="738"/>
                </a:cubicBezTo>
                <a:cubicBezTo>
                  <a:pt x="180" y="739"/>
                  <a:pt x="180" y="741"/>
                  <a:pt x="179" y="741"/>
                </a:cubicBezTo>
                <a:cubicBezTo>
                  <a:pt x="179" y="741"/>
                  <a:pt x="179" y="741"/>
                  <a:pt x="179" y="741"/>
                </a:cubicBezTo>
                <a:cubicBezTo>
                  <a:pt x="178" y="741"/>
                  <a:pt x="178" y="741"/>
                  <a:pt x="178" y="741"/>
                </a:cubicBezTo>
                <a:cubicBezTo>
                  <a:pt x="178" y="741"/>
                  <a:pt x="178" y="741"/>
                  <a:pt x="178" y="741"/>
                </a:cubicBezTo>
                <a:cubicBezTo>
                  <a:pt x="177" y="741"/>
                  <a:pt x="176" y="741"/>
                  <a:pt x="176" y="740"/>
                </a:cubicBezTo>
                <a:close/>
                <a:moveTo>
                  <a:pt x="441" y="738"/>
                </a:moveTo>
                <a:cubicBezTo>
                  <a:pt x="440" y="738"/>
                  <a:pt x="439" y="737"/>
                  <a:pt x="440" y="736"/>
                </a:cubicBezTo>
                <a:cubicBezTo>
                  <a:pt x="440" y="736"/>
                  <a:pt x="440" y="736"/>
                  <a:pt x="440" y="736"/>
                </a:cubicBezTo>
                <a:cubicBezTo>
                  <a:pt x="440" y="735"/>
                  <a:pt x="441" y="734"/>
                  <a:pt x="442" y="735"/>
                </a:cubicBezTo>
                <a:cubicBezTo>
                  <a:pt x="442" y="735"/>
                  <a:pt x="442" y="735"/>
                  <a:pt x="442" y="735"/>
                </a:cubicBezTo>
                <a:cubicBezTo>
                  <a:pt x="443" y="735"/>
                  <a:pt x="444" y="736"/>
                  <a:pt x="443" y="737"/>
                </a:cubicBezTo>
                <a:cubicBezTo>
                  <a:pt x="443" y="737"/>
                  <a:pt x="443" y="737"/>
                  <a:pt x="443" y="737"/>
                </a:cubicBezTo>
                <a:cubicBezTo>
                  <a:pt x="443" y="738"/>
                  <a:pt x="442" y="738"/>
                  <a:pt x="442" y="738"/>
                </a:cubicBezTo>
                <a:cubicBezTo>
                  <a:pt x="442" y="738"/>
                  <a:pt x="442" y="738"/>
                  <a:pt x="442" y="738"/>
                </a:cubicBezTo>
                <a:cubicBezTo>
                  <a:pt x="441" y="738"/>
                  <a:pt x="441" y="738"/>
                  <a:pt x="441" y="738"/>
                </a:cubicBezTo>
                <a:close/>
                <a:moveTo>
                  <a:pt x="171" y="729"/>
                </a:moveTo>
                <a:cubicBezTo>
                  <a:pt x="171" y="728"/>
                  <a:pt x="171" y="727"/>
                  <a:pt x="172" y="726"/>
                </a:cubicBezTo>
                <a:cubicBezTo>
                  <a:pt x="172" y="726"/>
                  <a:pt x="172" y="726"/>
                  <a:pt x="172" y="726"/>
                </a:cubicBezTo>
                <a:cubicBezTo>
                  <a:pt x="173" y="726"/>
                  <a:pt x="174" y="726"/>
                  <a:pt x="175" y="727"/>
                </a:cubicBezTo>
                <a:cubicBezTo>
                  <a:pt x="175" y="727"/>
                  <a:pt x="175" y="727"/>
                  <a:pt x="175" y="727"/>
                </a:cubicBezTo>
                <a:cubicBezTo>
                  <a:pt x="175" y="728"/>
                  <a:pt x="175" y="730"/>
                  <a:pt x="174" y="730"/>
                </a:cubicBezTo>
                <a:cubicBezTo>
                  <a:pt x="174" y="730"/>
                  <a:pt x="174" y="730"/>
                  <a:pt x="174" y="730"/>
                </a:cubicBezTo>
                <a:cubicBezTo>
                  <a:pt x="174" y="730"/>
                  <a:pt x="173" y="730"/>
                  <a:pt x="173" y="730"/>
                </a:cubicBezTo>
                <a:cubicBezTo>
                  <a:pt x="173" y="730"/>
                  <a:pt x="173" y="730"/>
                  <a:pt x="173" y="730"/>
                </a:cubicBezTo>
                <a:cubicBezTo>
                  <a:pt x="172" y="730"/>
                  <a:pt x="171" y="730"/>
                  <a:pt x="171" y="729"/>
                </a:cubicBezTo>
                <a:close/>
                <a:moveTo>
                  <a:pt x="446" y="727"/>
                </a:moveTo>
                <a:cubicBezTo>
                  <a:pt x="445" y="727"/>
                  <a:pt x="444" y="726"/>
                  <a:pt x="445" y="725"/>
                </a:cubicBezTo>
                <a:cubicBezTo>
                  <a:pt x="445" y="725"/>
                  <a:pt x="445" y="725"/>
                  <a:pt x="445" y="725"/>
                </a:cubicBezTo>
                <a:cubicBezTo>
                  <a:pt x="445" y="724"/>
                  <a:pt x="446" y="723"/>
                  <a:pt x="447" y="724"/>
                </a:cubicBezTo>
                <a:cubicBezTo>
                  <a:pt x="447" y="724"/>
                  <a:pt x="447" y="724"/>
                  <a:pt x="447" y="724"/>
                </a:cubicBezTo>
                <a:cubicBezTo>
                  <a:pt x="448" y="724"/>
                  <a:pt x="449" y="725"/>
                  <a:pt x="448" y="726"/>
                </a:cubicBezTo>
                <a:cubicBezTo>
                  <a:pt x="448" y="726"/>
                  <a:pt x="448" y="726"/>
                  <a:pt x="448" y="726"/>
                </a:cubicBezTo>
                <a:cubicBezTo>
                  <a:pt x="448" y="727"/>
                  <a:pt x="447" y="727"/>
                  <a:pt x="446" y="727"/>
                </a:cubicBezTo>
                <a:cubicBezTo>
                  <a:pt x="446" y="727"/>
                  <a:pt x="446" y="727"/>
                  <a:pt x="446" y="727"/>
                </a:cubicBezTo>
                <a:cubicBezTo>
                  <a:pt x="446" y="727"/>
                  <a:pt x="446" y="727"/>
                  <a:pt x="446" y="727"/>
                </a:cubicBezTo>
                <a:close/>
                <a:moveTo>
                  <a:pt x="166" y="718"/>
                </a:moveTo>
                <a:cubicBezTo>
                  <a:pt x="166" y="717"/>
                  <a:pt x="166" y="716"/>
                  <a:pt x="167" y="715"/>
                </a:cubicBezTo>
                <a:cubicBezTo>
                  <a:pt x="167" y="715"/>
                  <a:pt x="167" y="715"/>
                  <a:pt x="167" y="715"/>
                </a:cubicBezTo>
                <a:cubicBezTo>
                  <a:pt x="168" y="715"/>
                  <a:pt x="170" y="715"/>
                  <a:pt x="170" y="716"/>
                </a:cubicBezTo>
                <a:cubicBezTo>
                  <a:pt x="170" y="716"/>
                  <a:pt x="170" y="716"/>
                  <a:pt x="170" y="716"/>
                </a:cubicBezTo>
                <a:cubicBezTo>
                  <a:pt x="170" y="717"/>
                  <a:pt x="170" y="719"/>
                  <a:pt x="169" y="719"/>
                </a:cubicBezTo>
                <a:cubicBezTo>
                  <a:pt x="169" y="719"/>
                  <a:pt x="169" y="719"/>
                  <a:pt x="169" y="719"/>
                </a:cubicBezTo>
                <a:cubicBezTo>
                  <a:pt x="169" y="719"/>
                  <a:pt x="168" y="719"/>
                  <a:pt x="168" y="719"/>
                </a:cubicBezTo>
                <a:cubicBezTo>
                  <a:pt x="168" y="719"/>
                  <a:pt x="168" y="719"/>
                  <a:pt x="168" y="719"/>
                </a:cubicBezTo>
                <a:cubicBezTo>
                  <a:pt x="167" y="719"/>
                  <a:pt x="167" y="719"/>
                  <a:pt x="166" y="718"/>
                </a:cubicBezTo>
                <a:close/>
                <a:moveTo>
                  <a:pt x="450" y="716"/>
                </a:moveTo>
                <a:cubicBezTo>
                  <a:pt x="449" y="716"/>
                  <a:pt x="449" y="715"/>
                  <a:pt x="449" y="714"/>
                </a:cubicBezTo>
                <a:cubicBezTo>
                  <a:pt x="449" y="714"/>
                  <a:pt x="449" y="714"/>
                  <a:pt x="449" y="714"/>
                </a:cubicBezTo>
                <a:cubicBezTo>
                  <a:pt x="450" y="713"/>
                  <a:pt x="451" y="712"/>
                  <a:pt x="452" y="713"/>
                </a:cubicBezTo>
                <a:cubicBezTo>
                  <a:pt x="452" y="713"/>
                  <a:pt x="452" y="713"/>
                  <a:pt x="452" y="713"/>
                </a:cubicBezTo>
                <a:cubicBezTo>
                  <a:pt x="453" y="713"/>
                  <a:pt x="453" y="714"/>
                  <a:pt x="453" y="715"/>
                </a:cubicBezTo>
                <a:cubicBezTo>
                  <a:pt x="453" y="715"/>
                  <a:pt x="453" y="715"/>
                  <a:pt x="453" y="715"/>
                </a:cubicBezTo>
                <a:cubicBezTo>
                  <a:pt x="453" y="716"/>
                  <a:pt x="452" y="716"/>
                  <a:pt x="451" y="716"/>
                </a:cubicBezTo>
                <a:cubicBezTo>
                  <a:pt x="451" y="716"/>
                  <a:pt x="451" y="716"/>
                  <a:pt x="451" y="716"/>
                </a:cubicBezTo>
                <a:cubicBezTo>
                  <a:pt x="451" y="716"/>
                  <a:pt x="451" y="716"/>
                  <a:pt x="450" y="716"/>
                </a:cubicBezTo>
                <a:close/>
                <a:moveTo>
                  <a:pt x="162" y="707"/>
                </a:moveTo>
                <a:cubicBezTo>
                  <a:pt x="161" y="706"/>
                  <a:pt x="162" y="705"/>
                  <a:pt x="163" y="704"/>
                </a:cubicBezTo>
                <a:cubicBezTo>
                  <a:pt x="163" y="704"/>
                  <a:pt x="163" y="704"/>
                  <a:pt x="163" y="704"/>
                </a:cubicBezTo>
                <a:cubicBezTo>
                  <a:pt x="164" y="704"/>
                  <a:pt x="165" y="704"/>
                  <a:pt x="165" y="705"/>
                </a:cubicBezTo>
                <a:cubicBezTo>
                  <a:pt x="165" y="705"/>
                  <a:pt x="165" y="705"/>
                  <a:pt x="165" y="705"/>
                </a:cubicBezTo>
                <a:cubicBezTo>
                  <a:pt x="166" y="706"/>
                  <a:pt x="165" y="708"/>
                  <a:pt x="164" y="708"/>
                </a:cubicBezTo>
                <a:cubicBezTo>
                  <a:pt x="164" y="708"/>
                  <a:pt x="164" y="708"/>
                  <a:pt x="164" y="708"/>
                </a:cubicBezTo>
                <a:cubicBezTo>
                  <a:pt x="164" y="708"/>
                  <a:pt x="164" y="708"/>
                  <a:pt x="163" y="708"/>
                </a:cubicBezTo>
                <a:cubicBezTo>
                  <a:pt x="163" y="708"/>
                  <a:pt x="163" y="708"/>
                  <a:pt x="163" y="708"/>
                </a:cubicBezTo>
                <a:cubicBezTo>
                  <a:pt x="163" y="708"/>
                  <a:pt x="162" y="708"/>
                  <a:pt x="162" y="707"/>
                </a:cubicBezTo>
                <a:close/>
                <a:moveTo>
                  <a:pt x="455" y="705"/>
                </a:moveTo>
                <a:cubicBezTo>
                  <a:pt x="454" y="705"/>
                  <a:pt x="454" y="704"/>
                  <a:pt x="454" y="703"/>
                </a:cubicBezTo>
                <a:cubicBezTo>
                  <a:pt x="454" y="703"/>
                  <a:pt x="454" y="703"/>
                  <a:pt x="454" y="703"/>
                </a:cubicBezTo>
                <a:cubicBezTo>
                  <a:pt x="455" y="702"/>
                  <a:pt x="456" y="701"/>
                  <a:pt x="457" y="702"/>
                </a:cubicBezTo>
                <a:cubicBezTo>
                  <a:pt x="457" y="702"/>
                  <a:pt x="457" y="702"/>
                  <a:pt x="457" y="702"/>
                </a:cubicBezTo>
                <a:cubicBezTo>
                  <a:pt x="458" y="702"/>
                  <a:pt x="458" y="703"/>
                  <a:pt x="458" y="704"/>
                </a:cubicBezTo>
                <a:cubicBezTo>
                  <a:pt x="458" y="704"/>
                  <a:pt x="458" y="704"/>
                  <a:pt x="458" y="704"/>
                </a:cubicBezTo>
                <a:cubicBezTo>
                  <a:pt x="458" y="705"/>
                  <a:pt x="457" y="705"/>
                  <a:pt x="456" y="705"/>
                </a:cubicBezTo>
                <a:cubicBezTo>
                  <a:pt x="456" y="705"/>
                  <a:pt x="456" y="705"/>
                  <a:pt x="456" y="705"/>
                </a:cubicBezTo>
                <a:cubicBezTo>
                  <a:pt x="456" y="705"/>
                  <a:pt x="455" y="705"/>
                  <a:pt x="455" y="705"/>
                </a:cubicBezTo>
                <a:close/>
                <a:moveTo>
                  <a:pt x="157" y="696"/>
                </a:moveTo>
                <a:cubicBezTo>
                  <a:pt x="156" y="695"/>
                  <a:pt x="157" y="694"/>
                  <a:pt x="158" y="693"/>
                </a:cubicBezTo>
                <a:cubicBezTo>
                  <a:pt x="158" y="693"/>
                  <a:pt x="158" y="693"/>
                  <a:pt x="158" y="693"/>
                </a:cubicBezTo>
                <a:cubicBezTo>
                  <a:pt x="159" y="693"/>
                  <a:pt x="160" y="693"/>
                  <a:pt x="160" y="694"/>
                </a:cubicBezTo>
                <a:cubicBezTo>
                  <a:pt x="160" y="694"/>
                  <a:pt x="160" y="694"/>
                  <a:pt x="160" y="694"/>
                </a:cubicBezTo>
                <a:cubicBezTo>
                  <a:pt x="161" y="695"/>
                  <a:pt x="160" y="697"/>
                  <a:pt x="159" y="697"/>
                </a:cubicBezTo>
                <a:cubicBezTo>
                  <a:pt x="159" y="697"/>
                  <a:pt x="159" y="697"/>
                  <a:pt x="159" y="697"/>
                </a:cubicBezTo>
                <a:cubicBezTo>
                  <a:pt x="159" y="697"/>
                  <a:pt x="159" y="697"/>
                  <a:pt x="159" y="697"/>
                </a:cubicBezTo>
                <a:cubicBezTo>
                  <a:pt x="159" y="697"/>
                  <a:pt x="159" y="697"/>
                  <a:pt x="159" y="697"/>
                </a:cubicBezTo>
                <a:cubicBezTo>
                  <a:pt x="158" y="697"/>
                  <a:pt x="157" y="697"/>
                  <a:pt x="157" y="696"/>
                </a:cubicBezTo>
                <a:close/>
                <a:moveTo>
                  <a:pt x="460" y="694"/>
                </a:moveTo>
                <a:cubicBezTo>
                  <a:pt x="459" y="694"/>
                  <a:pt x="459" y="693"/>
                  <a:pt x="459" y="692"/>
                </a:cubicBezTo>
                <a:cubicBezTo>
                  <a:pt x="459" y="692"/>
                  <a:pt x="459" y="692"/>
                  <a:pt x="459" y="692"/>
                </a:cubicBezTo>
                <a:cubicBezTo>
                  <a:pt x="459" y="691"/>
                  <a:pt x="461" y="690"/>
                  <a:pt x="462" y="691"/>
                </a:cubicBezTo>
                <a:cubicBezTo>
                  <a:pt x="462" y="691"/>
                  <a:pt x="462" y="691"/>
                  <a:pt x="462" y="691"/>
                </a:cubicBezTo>
                <a:cubicBezTo>
                  <a:pt x="463" y="691"/>
                  <a:pt x="463" y="692"/>
                  <a:pt x="463" y="693"/>
                </a:cubicBezTo>
                <a:cubicBezTo>
                  <a:pt x="463" y="693"/>
                  <a:pt x="463" y="693"/>
                  <a:pt x="463" y="693"/>
                </a:cubicBezTo>
                <a:cubicBezTo>
                  <a:pt x="462" y="694"/>
                  <a:pt x="462" y="694"/>
                  <a:pt x="461" y="694"/>
                </a:cubicBezTo>
                <a:cubicBezTo>
                  <a:pt x="461" y="694"/>
                  <a:pt x="461" y="694"/>
                  <a:pt x="461" y="694"/>
                </a:cubicBezTo>
                <a:cubicBezTo>
                  <a:pt x="461" y="694"/>
                  <a:pt x="460" y="694"/>
                  <a:pt x="460" y="694"/>
                </a:cubicBezTo>
                <a:close/>
                <a:moveTo>
                  <a:pt x="152" y="685"/>
                </a:moveTo>
                <a:cubicBezTo>
                  <a:pt x="151" y="684"/>
                  <a:pt x="152" y="683"/>
                  <a:pt x="153" y="682"/>
                </a:cubicBezTo>
                <a:cubicBezTo>
                  <a:pt x="153" y="682"/>
                  <a:pt x="153" y="682"/>
                  <a:pt x="153" y="682"/>
                </a:cubicBezTo>
                <a:cubicBezTo>
                  <a:pt x="154" y="682"/>
                  <a:pt x="155" y="682"/>
                  <a:pt x="156" y="683"/>
                </a:cubicBezTo>
                <a:cubicBezTo>
                  <a:pt x="156" y="683"/>
                  <a:pt x="156" y="683"/>
                  <a:pt x="156" y="683"/>
                </a:cubicBezTo>
                <a:cubicBezTo>
                  <a:pt x="156" y="684"/>
                  <a:pt x="156" y="686"/>
                  <a:pt x="155" y="686"/>
                </a:cubicBezTo>
                <a:cubicBezTo>
                  <a:pt x="155" y="686"/>
                  <a:pt x="155" y="686"/>
                  <a:pt x="155" y="686"/>
                </a:cubicBezTo>
                <a:cubicBezTo>
                  <a:pt x="154" y="686"/>
                  <a:pt x="154" y="686"/>
                  <a:pt x="154" y="686"/>
                </a:cubicBezTo>
                <a:cubicBezTo>
                  <a:pt x="154" y="686"/>
                  <a:pt x="154" y="686"/>
                  <a:pt x="154" y="686"/>
                </a:cubicBezTo>
                <a:cubicBezTo>
                  <a:pt x="153" y="686"/>
                  <a:pt x="152" y="686"/>
                  <a:pt x="152" y="685"/>
                </a:cubicBezTo>
                <a:close/>
                <a:moveTo>
                  <a:pt x="465" y="683"/>
                </a:moveTo>
                <a:cubicBezTo>
                  <a:pt x="464" y="683"/>
                  <a:pt x="463" y="682"/>
                  <a:pt x="464" y="681"/>
                </a:cubicBezTo>
                <a:cubicBezTo>
                  <a:pt x="464" y="681"/>
                  <a:pt x="464" y="681"/>
                  <a:pt x="464" y="681"/>
                </a:cubicBezTo>
                <a:cubicBezTo>
                  <a:pt x="464" y="680"/>
                  <a:pt x="465" y="679"/>
                  <a:pt x="466" y="680"/>
                </a:cubicBezTo>
                <a:cubicBezTo>
                  <a:pt x="466" y="680"/>
                  <a:pt x="466" y="680"/>
                  <a:pt x="466" y="680"/>
                </a:cubicBezTo>
                <a:cubicBezTo>
                  <a:pt x="467" y="680"/>
                  <a:pt x="468" y="681"/>
                  <a:pt x="467" y="682"/>
                </a:cubicBezTo>
                <a:cubicBezTo>
                  <a:pt x="467" y="682"/>
                  <a:pt x="467" y="682"/>
                  <a:pt x="467" y="682"/>
                </a:cubicBezTo>
                <a:cubicBezTo>
                  <a:pt x="467" y="683"/>
                  <a:pt x="466" y="683"/>
                  <a:pt x="466" y="683"/>
                </a:cubicBezTo>
                <a:cubicBezTo>
                  <a:pt x="466" y="683"/>
                  <a:pt x="466" y="683"/>
                  <a:pt x="466" y="683"/>
                </a:cubicBezTo>
                <a:cubicBezTo>
                  <a:pt x="465" y="683"/>
                  <a:pt x="465" y="683"/>
                  <a:pt x="465" y="683"/>
                </a:cubicBezTo>
                <a:close/>
                <a:moveTo>
                  <a:pt x="147" y="674"/>
                </a:moveTo>
                <a:cubicBezTo>
                  <a:pt x="147" y="673"/>
                  <a:pt x="147" y="672"/>
                  <a:pt x="148" y="671"/>
                </a:cubicBezTo>
                <a:cubicBezTo>
                  <a:pt x="148" y="671"/>
                  <a:pt x="148" y="671"/>
                  <a:pt x="148" y="671"/>
                </a:cubicBezTo>
                <a:cubicBezTo>
                  <a:pt x="149" y="671"/>
                  <a:pt x="150" y="671"/>
                  <a:pt x="151" y="672"/>
                </a:cubicBezTo>
                <a:cubicBezTo>
                  <a:pt x="151" y="672"/>
                  <a:pt x="151" y="672"/>
                  <a:pt x="151" y="672"/>
                </a:cubicBezTo>
                <a:cubicBezTo>
                  <a:pt x="151" y="673"/>
                  <a:pt x="151" y="675"/>
                  <a:pt x="150" y="675"/>
                </a:cubicBezTo>
                <a:cubicBezTo>
                  <a:pt x="150" y="675"/>
                  <a:pt x="150" y="675"/>
                  <a:pt x="150" y="675"/>
                </a:cubicBezTo>
                <a:cubicBezTo>
                  <a:pt x="149" y="675"/>
                  <a:pt x="149" y="675"/>
                  <a:pt x="149" y="675"/>
                </a:cubicBezTo>
                <a:cubicBezTo>
                  <a:pt x="149" y="675"/>
                  <a:pt x="149" y="675"/>
                  <a:pt x="149" y="675"/>
                </a:cubicBezTo>
                <a:cubicBezTo>
                  <a:pt x="148" y="675"/>
                  <a:pt x="147" y="675"/>
                  <a:pt x="147" y="674"/>
                </a:cubicBezTo>
                <a:close/>
                <a:moveTo>
                  <a:pt x="470" y="672"/>
                </a:moveTo>
                <a:cubicBezTo>
                  <a:pt x="469" y="672"/>
                  <a:pt x="468" y="671"/>
                  <a:pt x="469" y="670"/>
                </a:cubicBezTo>
                <a:cubicBezTo>
                  <a:pt x="469" y="670"/>
                  <a:pt x="469" y="670"/>
                  <a:pt x="469" y="670"/>
                </a:cubicBezTo>
                <a:cubicBezTo>
                  <a:pt x="469" y="669"/>
                  <a:pt x="470" y="668"/>
                  <a:pt x="471" y="669"/>
                </a:cubicBezTo>
                <a:cubicBezTo>
                  <a:pt x="471" y="669"/>
                  <a:pt x="471" y="669"/>
                  <a:pt x="471" y="669"/>
                </a:cubicBezTo>
                <a:cubicBezTo>
                  <a:pt x="472" y="669"/>
                  <a:pt x="473" y="670"/>
                  <a:pt x="472" y="671"/>
                </a:cubicBezTo>
                <a:cubicBezTo>
                  <a:pt x="472" y="671"/>
                  <a:pt x="472" y="671"/>
                  <a:pt x="472" y="671"/>
                </a:cubicBezTo>
                <a:cubicBezTo>
                  <a:pt x="472" y="672"/>
                  <a:pt x="471" y="672"/>
                  <a:pt x="470" y="672"/>
                </a:cubicBezTo>
                <a:cubicBezTo>
                  <a:pt x="470" y="672"/>
                  <a:pt x="470" y="672"/>
                  <a:pt x="470" y="672"/>
                </a:cubicBezTo>
                <a:cubicBezTo>
                  <a:pt x="470" y="672"/>
                  <a:pt x="470" y="672"/>
                  <a:pt x="470" y="672"/>
                </a:cubicBezTo>
                <a:close/>
                <a:moveTo>
                  <a:pt x="142" y="663"/>
                </a:moveTo>
                <a:cubicBezTo>
                  <a:pt x="142" y="662"/>
                  <a:pt x="142" y="661"/>
                  <a:pt x="143" y="660"/>
                </a:cubicBezTo>
                <a:cubicBezTo>
                  <a:pt x="143" y="660"/>
                  <a:pt x="143" y="660"/>
                  <a:pt x="143" y="660"/>
                </a:cubicBezTo>
                <a:cubicBezTo>
                  <a:pt x="144" y="660"/>
                  <a:pt x="145" y="660"/>
                  <a:pt x="146" y="661"/>
                </a:cubicBezTo>
                <a:cubicBezTo>
                  <a:pt x="146" y="661"/>
                  <a:pt x="146" y="661"/>
                  <a:pt x="146" y="661"/>
                </a:cubicBezTo>
                <a:cubicBezTo>
                  <a:pt x="146" y="662"/>
                  <a:pt x="146" y="664"/>
                  <a:pt x="145" y="664"/>
                </a:cubicBezTo>
                <a:cubicBezTo>
                  <a:pt x="145" y="664"/>
                  <a:pt x="145" y="664"/>
                  <a:pt x="145" y="664"/>
                </a:cubicBezTo>
                <a:cubicBezTo>
                  <a:pt x="145" y="664"/>
                  <a:pt x="144" y="664"/>
                  <a:pt x="144" y="664"/>
                </a:cubicBezTo>
                <a:cubicBezTo>
                  <a:pt x="144" y="664"/>
                  <a:pt x="144" y="664"/>
                  <a:pt x="144" y="664"/>
                </a:cubicBezTo>
                <a:cubicBezTo>
                  <a:pt x="143" y="664"/>
                  <a:pt x="143" y="664"/>
                  <a:pt x="142" y="663"/>
                </a:cubicBezTo>
                <a:close/>
                <a:moveTo>
                  <a:pt x="474" y="661"/>
                </a:moveTo>
                <a:cubicBezTo>
                  <a:pt x="473" y="661"/>
                  <a:pt x="473" y="660"/>
                  <a:pt x="473" y="659"/>
                </a:cubicBezTo>
                <a:cubicBezTo>
                  <a:pt x="473" y="659"/>
                  <a:pt x="473" y="659"/>
                  <a:pt x="473" y="659"/>
                </a:cubicBezTo>
                <a:cubicBezTo>
                  <a:pt x="474" y="658"/>
                  <a:pt x="475" y="657"/>
                  <a:pt x="476" y="658"/>
                </a:cubicBezTo>
                <a:cubicBezTo>
                  <a:pt x="476" y="658"/>
                  <a:pt x="476" y="658"/>
                  <a:pt x="476" y="658"/>
                </a:cubicBezTo>
                <a:cubicBezTo>
                  <a:pt x="477" y="658"/>
                  <a:pt x="478" y="659"/>
                  <a:pt x="477" y="660"/>
                </a:cubicBezTo>
                <a:cubicBezTo>
                  <a:pt x="477" y="660"/>
                  <a:pt x="477" y="660"/>
                  <a:pt x="477" y="660"/>
                </a:cubicBezTo>
                <a:cubicBezTo>
                  <a:pt x="477" y="661"/>
                  <a:pt x="476" y="661"/>
                  <a:pt x="475" y="661"/>
                </a:cubicBezTo>
                <a:cubicBezTo>
                  <a:pt x="475" y="661"/>
                  <a:pt x="475" y="661"/>
                  <a:pt x="475" y="661"/>
                </a:cubicBezTo>
                <a:cubicBezTo>
                  <a:pt x="475" y="661"/>
                  <a:pt x="475" y="661"/>
                  <a:pt x="474" y="661"/>
                </a:cubicBezTo>
                <a:close/>
                <a:moveTo>
                  <a:pt x="137" y="652"/>
                </a:moveTo>
                <a:cubicBezTo>
                  <a:pt x="137" y="651"/>
                  <a:pt x="137" y="650"/>
                  <a:pt x="138" y="649"/>
                </a:cubicBezTo>
                <a:cubicBezTo>
                  <a:pt x="138" y="649"/>
                  <a:pt x="138" y="649"/>
                  <a:pt x="138" y="649"/>
                </a:cubicBezTo>
                <a:cubicBezTo>
                  <a:pt x="139" y="649"/>
                  <a:pt x="141" y="649"/>
                  <a:pt x="141" y="650"/>
                </a:cubicBezTo>
                <a:cubicBezTo>
                  <a:pt x="141" y="650"/>
                  <a:pt x="141" y="650"/>
                  <a:pt x="141" y="650"/>
                </a:cubicBezTo>
                <a:cubicBezTo>
                  <a:pt x="142" y="651"/>
                  <a:pt x="141" y="653"/>
                  <a:pt x="140" y="653"/>
                </a:cubicBezTo>
                <a:cubicBezTo>
                  <a:pt x="140" y="653"/>
                  <a:pt x="140" y="653"/>
                  <a:pt x="140" y="653"/>
                </a:cubicBezTo>
                <a:cubicBezTo>
                  <a:pt x="140" y="653"/>
                  <a:pt x="140" y="653"/>
                  <a:pt x="139" y="653"/>
                </a:cubicBezTo>
                <a:cubicBezTo>
                  <a:pt x="139" y="653"/>
                  <a:pt x="139" y="653"/>
                  <a:pt x="139" y="653"/>
                </a:cubicBezTo>
                <a:cubicBezTo>
                  <a:pt x="138" y="653"/>
                  <a:pt x="138" y="653"/>
                  <a:pt x="137" y="652"/>
                </a:cubicBezTo>
                <a:close/>
                <a:moveTo>
                  <a:pt x="479" y="650"/>
                </a:moveTo>
                <a:cubicBezTo>
                  <a:pt x="478" y="650"/>
                  <a:pt x="478" y="649"/>
                  <a:pt x="478" y="648"/>
                </a:cubicBezTo>
                <a:cubicBezTo>
                  <a:pt x="478" y="648"/>
                  <a:pt x="478" y="648"/>
                  <a:pt x="478" y="648"/>
                </a:cubicBezTo>
                <a:cubicBezTo>
                  <a:pt x="479" y="647"/>
                  <a:pt x="480" y="646"/>
                  <a:pt x="481" y="647"/>
                </a:cubicBezTo>
                <a:cubicBezTo>
                  <a:pt x="481" y="647"/>
                  <a:pt x="481" y="647"/>
                  <a:pt x="481" y="647"/>
                </a:cubicBezTo>
                <a:cubicBezTo>
                  <a:pt x="482" y="647"/>
                  <a:pt x="482" y="648"/>
                  <a:pt x="482" y="649"/>
                </a:cubicBezTo>
                <a:cubicBezTo>
                  <a:pt x="482" y="649"/>
                  <a:pt x="482" y="649"/>
                  <a:pt x="482" y="649"/>
                </a:cubicBezTo>
                <a:cubicBezTo>
                  <a:pt x="482" y="650"/>
                  <a:pt x="481" y="650"/>
                  <a:pt x="480" y="650"/>
                </a:cubicBezTo>
                <a:cubicBezTo>
                  <a:pt x="480" y="650"/>
                  <a:pt x="480" y="650"/>
                  <a:pt x="480" y="650"/>
                </a:cubicBezTo>
                <a:cubicBezTo>
                  <a:pt x="480" y="650"/>
                  <a:pt x="480" y="650"/>
                  <a:pt x="479" y="650"/>
                </a:cubicBezTo>
                <a:close/>
                <a:moveTo>
                  <a:pt x="133" y="641"/>
                </a:moveTo>
                <a:cubicBezTo>
                  <a:pt x="132" y="640"/>
                  <a:pt x="133" y="639"/>
                  <a:pt x="134" y="638"/>
                </a:cubicBezTo>
                <a:cubicBezTo>
                  <a:pt x="134" y="638"/>
                  <a:pt x="134" y="638"/>
                  <a:pt x="134" y="638"/>
                </a:cubicBezTo>
                <a:cubicBezTo>
                  <a:pt x="135" y="638"/>
                  <a:pt x="136" y="638"/>
                  <a:pt x="136" y="639"/>
                </a:cubicBezTo>
                <a:cubicBezTo>
                  <a:pt x="136" y="639"/>
                  <a:pt x="136" y="639"/>
                  <a:pt x="136" y="639"/>
                </a:cubicBezTo>
                <a:cubicBezTo>
                  <a:pt x="137" y="640"/>
                  <a:pt x="136" y="642"/>
                  <a:pt x="135" y="642"/>
                </a:cubicBezTo>
                <a:cubicBezTo>
                  <a:pt x="135" y="642"/>
                  <a:pt x="135" y="642"/>
                  <a:pt x="135" y="642"/>
                </a:cubicBezTo>
                <a:cubicBezTo>
                  <a:pt x="135" y="642"/>
                  <a:pt x="135" y="642"/>
                  <a:pt x="134" y="642"/>
                </a:cubicBezTo>
                <a:cubicBezTo>
                  <a:pt x="134" y="642"/>
                  <a:pt x="134" y="642"/>
                  <a:pt x="134" y="642"/>
                </a:cubicBezTo>
                <a:cubicBezTo>
                  <a:pt x="134" y="642"/>
                  <a:pt x="133" y="642"/>
                  <a:pt x="133" y="641"/>
                </a:cubicBezTo>
                <a:close/>
                <a:moveTo>
                  <a:pt x="484" y="639"/>
                </a:moveTo>
                <a:cubicBezTo>
                  <a:pt x="483" y="639"/>
                  <a:pt x="483" y="638"/>
                  <a:pt x="483" y="637"/>
                </a:cubicBezTo>
                <a:cubicBezTo>
                  <a:pt x="483" y="637"/>
                  <a:pt x="483" y="637"/>
                  <a:pt x="483" y="637"/>
                </a:cubicBezTo>
                <a:cubicBezTo>
                  <a:pt x="484" y="636"/>
                  <a:pt x="485" y="635"/>
                  <a:pt x="486" y="636"/>
                </a:cubicBezTo>
                <a:cubicBezTo>
                  <a:pt x="486" y="636"/>
                  <a:pt x="486" y="636"/>
                  <a:pt x="486" y="636"/>
                </a:cubicBezTo>
                <a:cubicBezTo>
                  <a:pt x="487" y="636"/>
                  <a:pt x="487" y="637"/>
                  <a:pt x="487" y="638"/>
                </a:cubicBezTo>
                <a:cubicBezTo>
                  <a:pt x="487" y="638"/>
                  <a:pt x="487" y="638"/>
                  <a:pt x="487" y="638"/>
                </a:cubicBezTo>
                <a:cubicBezTo>
                  <a:pt x="486" y="639"/>
                  <a:pt x="486" y="640"/>
                  <a:pt x="485" y="640"/>
                </a:cubicBezTo>
                <a:cubicBezTo>
                  <a:pt x="485" y="640"/>
                  <a:pt x="485" y="640"/>
                  <a:pt x="485" y="640"/>
                </a:cubicBezTo>
                <a:cubicBezTo>
                  <a:pt x="485" y="640"/>
                  <a:pt x="484" y="639"/>
                  <a:pt x="484" y="639"/>
                </a:cubicBezTo>
                <a:close/>
                <a:moveTo>
                  <a:pt x="128" y="630"/>
                </a:moveTo>
                <a:cubicBezTo>
                  <a:pt x="127" y="629"/>
                  <a:pt x="128" y="628"/>
                  <a:pt x="129" y="627"/>
                </a:cubicBezTo>
                <a:cubicBezTo>
                  <a:pt x="129" y="627"/>
                  <a:pt x="129" y="627"/>
                  <a:pt x="129" y="627"/>
                </a:cubicBezTo>
                <a:cubicBezTo>
                  <a:pt x="130" y="627"/>
                  <a:pt x="131" y="627"/>
                  <a:pt x="131" y="628"/>
                </a:cubicBezTo>
                <a:cubicBezTo>
                  <a:pt x="131" y="628"/>
                  <a:pt x="131" y="628"/>
                  <a:pt x="131" y="628"/>
                </a:cubicBezTo>
                <a:cubicBezTo>
                  <a:pt x="132" y="629"/>
                  <a:pt x="131" y="631"/>
                  <a:pt x="130" y="631"/>
                </a:cubicBezTo>
                <a:cubicBezTo>
                  <a:pt x="130" y="631"/>
                  <a:pt x="130" y="631"/>
                  <a:pt x="130" y="631"/>
                </a:cubicBezTo>
                <a:cubicBezTo>
                  <a:pt x="130" y="631"/>
                  <a:pt x="130" y="631"/>
                  <a:pt x="130" y="631"/>
                </a:cubicBezTo>
                <a:cubicBezTo>
                  <a:pt x="130" y="631"/>
                  <a:pt x="130" y="631"/>
                  <a:pt x="130" y="631"/>
                </a:cubicBezTo>
                <a:cubicBezTo>
                  <a:pt x="129" y="631"/>
                  <a:pt x="128" y="631"/>
                  <a:pt x="128" y="630"/>
                </a:cubicBezTo>
                <a:close/>
                <a:moveTo>
                  <a:pt x="489" y="628"/>
                </a:moveTo>
                <a:cubicBezTo>
                  <a:pt x="488" y="628"/>
                  <a:pt x="487" y="627"/>
                  <a:pt x="488" y="626"/>
                </a:cubicBezTo>
                <a:cubicBezTo>
                  <a:pt x="488" y="626"/>
                  <a:pt x="488" y="626"/>
                  <a:pt x="488" y="626"/>
                </a:cubicBezTo>
                <a:cubicBezTo>
                  <a:pt x="488" y="625"/>
                  <a:pt x="490" y="624"/>
                  <a:pt x="491" y="625"/>
                </a:cubicBezTo>
                <a:cubicBezTo>
                  <a:pt x="491" y="625"/>
                  <a:pt x="491" y="625"/>
                  <a:pt x="491" y="625"/>
                </a:cubicBezTo>
                <a:cubicBezTo>
                  <a:pt x="492" y="625"/>
                  <a:pt x="492" y="626"/>
                  <a:pt x="492" y="627"/>
                </a:cubicBezTo>
                <a:cubicBezTo>
                  <a:pt x="492" y="627"/>
                  <a:pt x="492" y="627"/>
                  <a:pt x="492" y="627"/>
                </a:cubicBezTo>
                <a:cubicBezTo>
                  <a:pt x="491" y="628"/>
                  <a:pt x="491" y="629"/>
                  <a:pt x="490" y="629"/>
                </a:cubicBezTo>
                <a:cubicBezTo>
                  <a:pt x="490" y="629"/>
                  <a:pt x="490" y="629"/>
                  <a:pt x="490" y="629"/>
                </a:cubicBezTo>
                <a:cubicBezTo>
                  <a:pt x="489" y="629"/>
                  <a:pt x="489" y="628"/>
                  <a:pt x="489" y="628"/>
                </a:cubicBezTo>
                <a:close/>
                <a:moveTo>
                  <a:pt x="123" y="619"/>
                </a:moveTo>
                <a:cubicBezTo>
                  <a:pt x="123" y="618"/>
                  <a:pt x="123" y="617"/>
                  <a:pt x="124" y="616"/>
                </a:cubicBezTo>
                <a:cubicBezTo>
                  <a:pt x="124" y="616"/>
                  <a:pt x="124" y="616"/>
                  <a:pt x="124" y="616"/>
                </a:cubicBezTo>
                <a:cubicBezTo>
                  <a:pt x="125" y="616"/>
                  <a:pt x="126" y="616"/>
                  <a:pt x="127" y="617"/>
                </a:cubicBezTo>
                <a:cubicBezTo>
                  <a:pt x="127" y="617"/>
                  <a:pt x="127" y="617"/>
                  <a:pt x="127" y="617"/>
                </a:cubicBezTo>
                <a:cubicBezTo>
                  <a:pt x="127" y="619"/>
                  <a:pt x="127" y="620"/>
                  <a:pt x="126" y="620"/>
                </a:cubicBezTo>
                <a:cubicBezTo>
                  <a:pt x="126" y="620"/>
                  <a:pt x="126" y="620"/>
                  <a:pt x="126" y="620"/>
                </a:cubicBezTo>
                <a:cubicBezTo>
                  <a:pt x="125" y="620"/>
                  <a:pt x="125" y="620"/>
                  <a:pt x="125" y="620"/>
                </a:cubicBezTo>
                <a:cubicBezTo>
                  <a:pt x="125" y="620"/>
                  <a:pt x="125" y="620"/>
                  <a:pt x="125" y="620"/>
                </a:cubicBezTo>
                <a:cubicBezTo>
                  <a:pt x="124" y="620"/>
                  <a:pt x="123" y="620"/>
                  <a:pt x="123" y="619"/>
                </a:cubicBezTo>
                <a:close/>
                <a:moveTo>
                  <a:pt x="494" y="617"/>
                </a:moveTo>
                <a:cubicBezTo>
                  <a:pt x="493" y="617"/>
                  <a:pt x="492" y="616"/>
                  <a:pt x="493" y="615"/>
                </a:cubicBezTo>
                <a:cubicBezTo>
                  <a:pt x="493" y="615"/>
                  <a:pt x="493" y="615"/>
                  <a:pt x="493" y="615"/>
                </a:cubicBezTo>
                <a:cubicBezTo>
                  <a:pt x="493" y="614"/>
                  <a:pt x="494" y="613"/>
                  <a:pt x="495" y="614"/>
                </a:cubicBezTo>
                <a:cubicBezTo>
                  <a:pt x="495" y="614"/>
                  <a:pt x="495" y="614"/>
                  <a:pt x="495" y="614"/>
                </a:cubicBezTo>
                <a:cubicBezTo>
                  <a:pt x="496" y="614"/>
                  <a:pt x="497" y="615"/>
                  <a:pt x="496" y="616"/>
                </a:cubicBezTo>
                <a:cubicBezTo>
                  <a:pt x="496" y="616"/>
                  <a:pt x="496" y="616"/>
                  <a:pt x="496" y="616"/>
                </a:cubicBezTo>
                <a:cubicBezTo>
                  <a:pt x="496" y="617"/>
                  <a:pt x="495" y="618"/>
                  <a:pt x="495" y="618"/>
                </a:cubicBezTo>
                <a:cubicBezTo>
                  <a:pt x="495" y="618"/>
                  <a:pt x="495" y="618"/>
                  <a:pt x="495" y="618"/>
                </a:cubicBezTo>
                <a:cubicBezTo>
                  <a:pt x="494" y="618"/>
                  <a:pt x="494" y="617"/>
                  <a:pt x="494" y="617"/>
                </a:cubicBezTo>
                <a:close/>
                <a:moveTo>
                  <a:pt x="118" y="608"/>
                </a:moveTo>
                <a:cubicBezTo>
                  <a:pt x="118" y="607"/>
                  <a:pt x="118" y="606"/>
                  <a:pt x="119" y="605"/>
                </a:cubicBezTo>
                <a:cubicBezTo>
                  <a:pt x="119" y="605"/>
                  <a:pt x="119" y="605"/>
                  <a:pt x="119" y="605"/>
                </a:cubicBezTo>
                <a:cubicBezTo>
                  <a:pt x="120" y="605"/>
                  <a:pt x="121" y="605"/>
                  <a:pt x="122" y="607"/>
                </a:cubicBezTo>
                <a:cubicBezTo>
                  <a:pt x="122" y="607"/>
                  <a:pt x="122" y="607"/>
                  <a:pt x="122" y="607"/>
                </a:cubicBezTo>
                <a:cubicBezTo>
                  <a:pt x="122" y="608"/>
                  <a:pt x="122" y="609"/>
                  <a:pt x="121" y="609"/>
                </a:cubicBezTo>
                <a:cubicBezTo>
                  <a:pt x="121" y="609"/>
                  <a:pt x="121" y="609"/>
                  <a:pt x="121" y="609"/>
                </a:cubicBezTo>
                <a:cubicBezTo>
                  <a:pt x="121" y="609"/>
                  <a:pt x="120" y="609"/>
                  <a:pt x="120" y="609"/>
                </a:cubicBezTo>
                <a:cubicBezTo>
                  <a:pt x="120" y="609"/>
                  <a:pt x="120" y="609"/>
                  <a:pt x="120" y="609"/>
                </a:cubicBezTo>
                <a:cubicBezTo>
                  <a:pt x="119" y="609"/>
                  <a:pt x="118" y="609"/>
                  <a:pt x="118" y="608"/>
                </a:cubicBezTo>
                <a:close/>
                <a:moveTo>
                  <a:pt x="499" y="606"/>
                </a:moveTo>
                <a:cubicBezTo>
                  <a:pt x="498" y="606"/>
                  <a:pt x="497" y="605"/>
                  <a:pt x="498" y="604"/>
                </a:cubicBezTo>
                <a:cubicBezTo>
                  <a:pt x="498" y="604"/>
                  <a:pt x="498" y="604"/>
                  <a:pt x="498" y="604"/>
                </a:cubicBezTo>
                <a:cubicBezTo>
                  <a:pt x="498" y="603"/>
                  <a:pt x="499" y="602"/>
                  <a:pt x="500" y="603"/>
                </a:cubicBezTo>
                <a:cubicBezTo>
                  <a:pt x="500" y="603"/>
                  <a:pt x="500" y="603"/>
                  <a:pt x="500" y="603"/>
                </a:cubicBezTo>
                <a:cubicBezTo>
                  <a:pt x="501" y="603"/>
                  <a:pt x="502" y="604"/>
                  <a:pt x="501" y="605"/>
                </a:cubicBezTo>
                <a:cubicBezTo>
                  <a:pt x="501" y="605"/>
                  <a:pt x="501" y="605"/>
                  <a:pt x="501" y="605"/>
                </a:cubicBezTo>
                <a:cubicBezTo>
                  <a:pt x="501" y="606"/>
                  <a:pt x="500" y="607"/>
                  <a:pt x="499" y="607"/>
                </a:cubicBezTo>
                <a:cubicBezTo>
                  <a:pt x="499" y="607"/>
                  <a:pt x="499" y="607"/>
                  <a:pt x="499" y="607"/>
                </a:cubicBezTo>
                <a:cubicBezTo>
                  <a:pt x="499" y="607"/>
                  <a:pt x="499" y="606"/>
                  <a:pt x="499" y="606"/>
                </a:cubicBezTo>
                <a:close/>
                <a:moveTo>
                  <a:pt x="113" y="597"/>
                </a:moveTo>
                <a:cubicBezTo>
                  <a:pt x="113" y="596"/>
                  <a:pt x="113" y="595"/>
                  <a:pt x="114" y="594"/>
                </a:cubicBezTo>
                <a:cubicBezTo>
                  <a:pt x="114" y="594"/>
                  <a:pt x="114" y="594"/>
                  <a:pt x="114" y="594"/>
                </a:cubicBezTo>
                <a:cubicBezTo>
                  <a:pt x="115" y="594"/>
                  <a:pt x="117" y="595"/>
                  <a:pt x="117" y="596"/>
                </a:cubicBezTo>
                <a:cubicBezTo>
                  <a:pt x="117" y="596"/>
                  <a:pt x="117" y="596"/>
                  <a:pt x="117" y="596"/>
                </a:cubicBezTo>
                <a:cubicBezTo>
                  <a:pt x="117" y="597"/>
                  <a:pt x="117" y="598"/>
                  <a:pt x="116" y="598"/>
                </a:cubicBezTo>
                <a:cubicBezTo>
                  <a:pt x="116" y="598"/>
                  <a:pt x="116" y="598"/>
                  <a:pt x="116" y="598"/>
                </a:cubicBezTo>
                <a:cubicBezTo>
                  <a:pt x="116" y="598"/>
                  <a:pt x="115" y="598"/>
                  <a:pt x="115" y="598"/>
                </a:cubicBezTo>
                <a:cubicBezTo>
                  <a:pt x="115" y="598"/>
                  <a:pt x="115" y="598"/>
                  <a:pt x="115" y="598"/>
                </a:cubicBezTo>
                <a:cubicBezTo>
                  <a:pt x="114" y="598"/>
                  <a:pt x="114" y="598"/>
                  <a:pt x="113" y="597"/>
                </a:cubicBezTo>
                <a:close/>
                <a:moveTo>
                  <a:pt x="503" y="595"/>
                </a:moveTo>
                <a:cubicBezTo>
                  <a:pt x="502" y="595"/>
                  <a:pt x="502" y="594"/>
                  <a:pt x="502" y="593"/>
                </a:cubicBezTo>
                <a:cubicBezTo>
                  <a:pt x="502" y="593"/>
                  <a:pt x="502" y="593"/>
                  <a:pt x="502" y="593"/>
                </a:cubicBezTo>
                <a:cubicBezTo>
                  <a:pt x="503" y="592"/>
                  <a:pt x="504" y="591"/>
                  <a:pt x="505" y="592"/>
                </a:cubicBezTo>
                <a:cubicBezTo>
                  <a:pt x="505" y="592"/>
                  <a:pt x="505" y="592"/>
                  <a:pt x="505" y="592"/>
                </a:cubicBezTo>
                <a:cubicBezTo>
                  <a:pt x="506" y="592"/>
                  <a:pt x="506" y="593"/>
                  <a:pt x="506" y="594"/>
                </a:cubicBezTo>
                <a:cubicBezTo>
                  <a:pt x="506" y="594"/>
                  <a:pt x="506" y="594"/>
                  <a:pt x="506" y="594"/>
                </a:cubicBezTo>
                <a:cubicBezTo>
                  <a:pt x="506" y="595"/>
                  <a:pt x="505" y="596"/>
                  <a:pt x="504" y="596"/>
                </a:cubicBezTo>
                <a:cubicBezTo>
                  <a:pt x="504" y="596"/>
                  <a:pt x="504" y="596"/>
                  <a:pt x="504" y="596"/>
                </a:cubicBezTo>
                <a:cubicBezTo>
                  <a:pt x="504" y="596"/>
                  <a:pt x="504" y="595"/>
                  <a:pt x="503" y="595"/>
                </a:cubicBezTo>
                <a:close/>
                <a:moveTo>
                  <a:pt x="109" y="586"/>
                </a:moveTo>
                <a:cubicBezTo>
                  <a:pt x="108" y="585"/>
                  <a:pt x="109" y="584"/>
                  <a:pt x="110" y="583"/>
                </a:cubicBezTo>
                <a:cubicBezTo>
                  <a:pt x="110" y="583"/>
                  <a:pt x="110" y="583"/>
                  <a:pt x="110" y="583"/>
                </a:cubicBezTo>
                <a:cubicBezTo>
                  <a:pt x="111" y="583"/>
                  <a:pt x="112" y="584"/>
                  <a:pt x="112" y="585"/>
                </a:cubicBezTo>
                <a:cubicBezTo>
                  <a:pt x="112" y="585"/>
                  <a:pt x="112" y="585"/>
                  <a:pt x="112" y="585"/>
                </a:cubicBezTo>
                <a:cubicBezTo>
                  <a:pt x="113" y="586"/>
                  <a:pt x="112" y="587"/>
                  <a:pt x="111" y="587"/>
                </a:cubicBezTo>
                <a:cubicBezTo>
                  <a:pt x="111" y="587"/>
                  <a:pt x="111" y="587"/>
                  <a:pt x="111" y="587"/>
                </a:cubicBezTo>
                <a:cubicBezTo>
                  <a:pt x="111" y="587"/>
                  <a:pt x="111" y="587"/>
                  <a:pt x="110" y="587"/>
                </a:cubicBezTo>
                <a:cubicBezTo>
                  <a:pt x="110" y="587"/>
                  <a:pt x="110" y="587"/>
                  <a:pt x="110" y="587"/>
                </a:cubicBezTo>
                <a:cubicBezTo>
                  <a:pt x="110" y="587"/>
                  <a:pt x="109" y="587"/>
                  <a:pt x="109" y="586"/>
                </a:cubicBezTo>
                <a:close/>
                <a:moveTo>
                  <a:pt x="508" y="584"/>
                </a:moveTo>
                <a:cubicBezTo>
                  <a:pt x="507" y="584"/>
                  <a:pt x="507" y="583"/>
                  <a:pt x="507" y="582"/>
                </a:cubicBezTo>
                <a:cubicBezTo>
                  <a:pt x="507" y="582"/>
                  <a:pt x="507" y="582"/>
                  <a:pt x="507" y="582"/>
                </a:cubicBezTo>
                <a:cubicBezTo>
                  <a:pt x="508" y="581"/>
                  <a:pt x="509" y="580"/>
                  <a:pt x="510" y="581"/>
                </a:cubicBezTo>
                <a:cubicBezTo>
                  <a:pt x="510" y="581"/>
                  <a:pt x="510" y="581"/>
                  <a:pt x="510" y="581"/>
                </a:cubicBezTo>
                <a:cubicBezTo>
                  <a:pt x="511" y="581"/>
                  <a:pt x="511" y="582"/>
                  <a:pt x="511" y="583"/>
                </a:cubicBezTo>
                <a:cubicBezTo>
                  <a:pt x="511" y="583"/>
                  <a:pt x="511" y="583"/>
                  <a:pt x="511" y="583"/>
                </a:cubicBezTo>
                <a:cubicBezTo>
                  <a:pt x="511" y="584"/>
                  <a:pt x="510" y="585"/>
                  <a:pt x="509" y="585"/>
                </a:cubicBezTo>
                <a:cubicBezTo>
                  <a:pt x="509" y="585"/>
                  <a:pt x="509" y="585"/>
                  <a:pt x="509" y="585"/>
                </a:cubicBezTo>
                <a:cubicBezTo>
                  <a:pt x="509" y="585"/>
                  <a:pt x="508" y="585"/>
                  <a:pt x="508" y="584"/>
                </a:cubicBezTo>
                <a:close/>
                <a:moveTo>
                  <a:pt x="104" y="575"/>
                </a:moveTo>
                <a:cubicBezTo>
                  <a:pt x="103" y="574"/>
                  <a:pt x="104" y="573"/>
                  <a:pt x="105" y="573"/>
                </a:cubicBezTo>
                <a:cubicBezTo>
                  <a:pt x="105" y="573"/>
                  <a:pt x="105" y="573"/>
                  <a:pt x="105" y="573"/>
                </a:cubicBezTo>
                <a:cubicBezTo>
                  <a:pt x="106" y="572"/>
                  <a:pt x="107" y="573"/>
                  <a:pt x="107" y="574"/>
                </a:cubicBezTo>
                <a:cubicBezTo>
                  <a:pt x="107" y="574"/>
                  <a:pt x="107" y="574"/>
                  <a:pt x="107" y="574"/>
                </a:cubicBezTo>
                <a:cubicBezTo>
                  <a:pt x="108" y="575"/>
                  <a:pt x="107" y="576"/>
                  <a:pt x="106" y="576"/>
                </a:cubicBezTo>
                <a:cubicBezTo>
                  <a:pt x="106" y="576"/>
                  <a:pt x="106" y="576"/>
                  <a:pt x="106" y="576"/>
                </a:cubicBezTo>
                <a:cubicBezTo>
                  <a:pt x="106" y="576"/>
                  <a:pt x="106" y="576"/>
                  <a:pt x="106" y="576"/>
                </a:cubicBezTo>
                <a:cubicBezTo>
                  <a:pt x="106" y="576"/>
                  <a:pt x="106" y="576"/>
                  <a:pt x="106" y="576"/>
                </a:cubicBezTo>
                <a:cubicBezTo>
                  <a:pt x="105" y="576"/>
                  <a:pt x="104" y="576"/>
                  <a:pt x="104" y="575"/>
                </a:cubicBezTo>
                <a:close/>
                <a:moveTo>
                  <a:pt x="513" y="573"/>
                </a:moveTo>
                <a:cubicBezTo>
                  <a:pt x="512" y="573"/>
                  <a:pt x="512" y="572"/>
                  <a:pt x="512" y="571"/>
                </a:cubicBezTo>
                <a:cubicBezTo>
                  <a:pt x="512" y="571"/>
                  <a:pt x="512" y="571"/>
                  <a:pt x="512" y="571"/>
                </a:cubicBezTo>
                <a:cubicBezTo>
                  <a:pt x="512" y="570"/>
                  <a:pt x="514" y="569"/>
                  <a:pt x="515" y="570"/>
                </a:cubicBezTo>
                <a:cubicBezTo>
                  <a:pt x="515" y="570"/>
                  <a:pt x="515" y="570"/>
                  <a:pt x="515" y="570"/>
                </a:cubicBezTo>
                <a:cubicBezTo>
                  <a:pt x="516" y="570"/>
                  <a:pt x="516" y="571"/>
                  <a:pt x="516" y="572"/>
                </a:cubicBezTo>
                <a:cubicBezTo>
                  <a:pt x="516" y="572"/>
                  <a:pt x="516" y="572"/>
                  <a:pt x="516" y="572"/>
                </a:cubicBezTo>
                <a:cubicBezTo>
                  <a:pt x="515" y="573"/>
                  <a:pt x="515" y="574"/>
                  <a:pt x="514" y="574"/>
                </a:cubicBezTo>
                <a:cubicBezTo>
                  <a:pt x="514" y="574"/>
                  <a:pt x="514" y="574"/>
                  <a:pt x="514" y="574"/>
                </a:cubicBezTo>
                <a:cubicBezTo>
                  <a:pt x="514" y="574"/>
                  <a:pt x="513" y="574"/>
                  <a:pt x="513" y="573"/>
                </a:cubicBezTo>
                <a:close/>
                <a:moveTo>
                  <a:pt x="99" y="564"/>
                </a:moveTo>
                <a:cubicBezTo>
                  <a:pt x="98" y="563"/>
                  <a:pt x="99" y="562"/>
                  <a:pt x="100" y="562"/>
                </a:cubicBezTo>
                <a:cubicBezTo>
                  <a:pt x="100" y="562"/>
                  <a:pt x="100" y="562"/>
                  <a:pt x="100" y="562"/>
                </a:cubicBezTo>
                <a:cubicBezTo>
                  <a:pt x="101" y="561"/>
                  <a:pt x="102" y="562"/>
                  <a:pt x="103" y="563"/>
                </a:cubicBezTo>
                <a:cubicBezTo>
                  <a:pt x="103" y="563"/>
                  <a:pt x="103" y="563"/>
                  <a:pt x="103" y="563"/>
                </a:cubicBezTo>
                <a:cubicBezTo>
                  <a:pt x="103" y="564"/>
                  <a:pt x="103" y="565"/>
                  <a:pt x="102" y="565"/>
                </a:cubicBezTo>
                <a:cubicBezTo>
                  <a:pt x="102" y="565"/>
                  <a:pt x="102" y="565"/>
                  <a:pt x="102" y="565"/>
                </a:cubicBezTo>
                <a:cubicBezTo>
                  <a:pt x="101" y="565"/>
                  <a:pt x="101" y="565"/>
                  <a:pt x="101" y="565"/>
                </a:cubicBezTo>
                <a:cubicBezTo>
                  <a:pt x="101" y="565"/>
                  <a:pt x="101" y="565"/>
                  <a:pt x="101" y="565"/>
                </a:cubicBezTo>
                <a:cubicBezTo>
                  <a:pt x="100" y="565"/>
                  <a:pt x="99" y="565"/>
                  <a:pt x="99" y="564"/>
                </a:cubicBezTo>
                <a:close/>
                <a:moveTo>
                  <a:pt x="518" y="562"/>
                </a:moveTo>
                <a:cubicBezTo>
                  <a:pt x="517" y="562"/>
                  <a:pt x="516" y="561"/>
                  <a:pt x="517" y="560"/>
                </a:cubicBezTo>
                <a:cubicBezTo>
                  <a:pt x="517" y="560"/>
                  <a:pt x="517" y="560"/>
                  <a:pt x="517" y="560"/>
                </a:cubicBezTo>
                <a:cubicBezTo>
                  <a:pt x="517" y="559"/>
                  <a:pt x="518" y="558"/>
                  <a:pt x="519" y="559"/>
                </a:cubicBezTo>
                <a:cubicBezTo>
                  <a:pt x="519" y="559"/>
                  <a:pt x="519" y="559"/>
                  <a:pt x="519" y="559"/>
                </a:cubicBezTo>
                <a:cubicBezTo>
                  <a:pt x="520" y="559"/>
                  <a:pt x="521" y="560"/>
                  <a:pt x="520" y="561"/>
                </a:cubicBezTo>
                <a:cubicBezTo>
                  <a:pt x="520" y="561"/>
                  <a:pt x="520" y="561"/>
                  <a:pt x="520" y="561"/>
                </a:cubicBezTo>
                <a:cubicBezTo>
                  <a:pt x="520" y="562"/>
                  <a:pt x="519" y="563"/>
                  <a:pt x="519" y="563"/>
                </a:cubicBezTo>
                <a:cubicBezTo>
                  <a:pt x="519" y="563"/>
                  <a:pt x="519" y="563"/>
                  <a:pt x="519" y="563"/>
                </a:cubicBezTo>
                <a:cubicBezTo>
                  <a:pt x="518" y="563"/>
                  <a:pt x="518" y="563"/>
                  <a:pt x="518" y="562"/>
                </a:cubicBezTo>
                <a:close/>
                <a:moveTo>
                  <a:pt x="94" y="553"/>
                </a:moveTo>
                <a:cubicBezTo>
                  <a:pt x="94" y="552"/>
                  <a:pt x="94" y="551"/>
                  <a:pt x="95" y="551"/>
                </a:cubicBezTo>
                <a:cubicBezTo>
                  <a:pt x="95" y="551"/>
                  <a:pt x="95" y="551"/>
                  <a:pt x="95" y="551"/>
                </a:cubicBezTo>
                <a:cubicBezTo>
                  <a:pt x="96" y="550"/>
                  <a:pt x="97" y="551"/>
                  <a:pt x="98" y="552"/>
                </a:cubicBezTo>
                <a:cubicBezTo>
                  <a:pt x="98" y="552"/>
                  <a:pt x="98" y="552"/>
                  <a:pt x="98" y="552"/>
                </a:cubicBezTo>
                <a:cubicBezTo>
                  <a:pt x="98" y="553"/>
                  <a:pt x="98" y="554"/>
                  <a:pt x="97" y="554"/>
                </a:cubicBezTo>
                <a:cubicBezTo>
                  <a:pt x="97" y="554"/>
                  <a:pt x="97" y="554"/>
                  <a:pt x="97" y="554"/>
                </a:cubicBezTo>
                <a:cubicBezTo>
                  <a:pt x="96" y="554"/>
                  <a:pt x="96" y="554"/>
                  <a:pt x="96" y="554"/>
                </a:cubicBezTo>
                <a:cubicBezTo>
                  <a:pt x="96" y="554"/>
                  <a:pt x="96" y="554"/>
                  <a:pt x="96" y="554"/>
                </a:cubicBezTo>
                <a:cubicBezTo>
                  <a:pt x="95" y="554"/>
                  <a:pt x="94" y="554"/>
                  <a:pt x="94" y="553"/>
                </a:cubicBezTo>
                <a:close/>
                <a:moveTo>
                  <a:pt x="523" y="551"/>
                </a:moveTo>
                <a:cubicBezTo>
                  <a:pt x="522" y="551"/>
                  <a:pt x="521" y="550"/>
                  <a:pt x="522" y="549"/>
                </a:cubicBezTo>
                <a:cubicBezTo>
                  <a:pt x="522" y="549"/>
                  <a:pt x="522" y="549"/>
                  <a:pt x="522" y="549"/>
                </a:cubicBezTo>
                <a:cubicBezTo>
                  <a:pt x="522" y="548"/>
                  <a:pt x="523" y="547"/>
                  <a:pt x="524" y="548"/>
                </a:cubicBezTo>
                <a:cubicBezTo>
                  <a:pt x="524" y="548"/>
                  <a:pt x="524" y="548"/>
                  <a:pt x="524" y="548"/>
                </a:cubicBezTo>
                <a:cubicBezTo>
                  <a:pt x="525" y="548"/>
                  <a:pt x="526" y="549"/>
                  <a:pt x="525" y="550"/>
                </a:cubicBezTo>
                <a:cubicBezTo>
                  <a:pt x="525" y="550"/>
                  <a:pt x="525" y="550"/>
                  <a:pt x="525" y="550"/>
                </a:cubicBezTo>
                <a:cubicBezTo>
                  <a:pt x="525" y="551"/>
                  <a:pt x="524" y="552"/>
                  <a:pt x="523" y="552"/>
                </a:cubicBezTo>
                <a:cubicBezTo>
                  <a:pt x="523" y="552"/>
                  <a:pt x="523" y="552"/>
                  <a:pt x="523" y="552"/>
                </a:cubicBezTo>
                <a:cubicBezTo>
                  <a:pt x="523" y="552"/>
                  <a:pt x="523" y="552"/>
                  <a:pt x="523" y="551"/>
                </a:cubicBezTo>
                <a:close/>
                <a:moveTo>
                  <a:pt x="89" y="542"/>
                </a:moveTo>
                <a:cubicBezTo>
                  <a:pt x="89" y="541"/>
                  <a:pt x="89" y="540"/>
                  <a:pt x="90" y="540"/>
                </a:cubicBezTo>
                <a:cubicBezTo>
                  <a:pt x="90" y="540"/>
                  <a:pt x="90" y="540"/>
                  <a:pt x="90" y="540"/>
                </a:cubicBezTo>
                <a:cubicBezTo>
                  <a:pt x="91" y="539"/>
                  <a:pt x="92" y="540"/>
                  <a:pt x="93" y="541"/>
                </a:cubicBezTo>
                <a:cubicBezTo>
                  <a:pt x="93" y="541"/>
                  <a:pt x="93" y="541"/>
                  <a:pt x="93" y="541"/>
                </a:cubicBezTo>
                <a:cubicBezTo>
                  <a:pt x="93" y="542"/>
                  <a:pt x="93" y="543"/>
                  <a:pt x="92" y="543"/>
                </a:cubicBezTo>
                <a:cubicBezTo>
                  <a:pt x="92" y="543"/>
                  <a:pt x="92" y="543"/>
                  <a:pt x="92" y="543"/>
                </a:cubicBezTo>
                <a:cubicBezTo>
                  <a:pt x="92" y="543"/>
                  <a:pt x="91" y="543"/>
                  <a:pt x="91" y="543"/>
                </a:cubicBezTo>
                <a:cubicBezTo>
                  <a:pt x="91" y="543"/>
                  <a:pt x="91" y="543"/>
                  <a:pt x="91" y="543"/>
                </a:cubicBezTo>
                <a:cubicBezTo>
                  <a:pt x="90" y="543"/>
                  <a:pt x="90" y="543"/>
                  <a:pt x="89" y="542"/>
                </a:cubicBezTo>
                <a:close/>
                <a:moveTo>
                  <a:pt x="527" y="540"/>
                </a:moveTo>
                <a:cubicBezTo>
                  <a:pt x="526" y="540"/>
                  <a:pt x="526" y="539"/>
                  <a:pt x="526" y="538"/>
                </a:cubicBezTo>
                <a:cubicBezTo>
                  <a:pt x="526" y="538"/>
                  <a:pt x="526" y="538"/>
                  <a:pt x="526" y="538"/>
                </a:cubicBezTo>
                <a:cubicBezTo>
                  <a:pt x="527" y="537"/>
                  <a:pt x="528" y="536"/>
                  <a:pt x="529" y="537"/>
                </a:cubicBezTo>
                <a:cubicBezTo>
                  <a:pt x="529" y="537"/>
                  <a:pt x="529" y="537"/>
                  <a:pt x="529" y="537"/>
                </a:cubicBezTo>
                <a:cubicBezTo>
                  <a:pt x="530" y="537"/>
                  <a:pt x="531" y="538"/>
                  <a:pt x="530" y="539"/>
                </a:cubicBezTo>
                <a:cubicBezTo>
                  <a:pt x="530" y="539"/>
                  <a:pt x="530" y="539"/>
                  <a:pt x="530" y="539"/>
                </a:cubicBezTo>
                <a:cubicBezTo>
                  <a:pt x="530" y="540"/>
                  <a:pt x="529" y="541"/>
                  <a:pt x="528" y="541"/>
                </a:cubicBezTo>
                <a:cubicBezTo>
                  <a:pt x="528" y="541"/>
                  <a:pt x="528" y="541"/>
                  <a:pt x="528" y="541"/>
                </a:cubicBezTo>
                <a:cubicBezTo>
                  <a:pt x="528" y="541"/>
                  <a:pt x="528" y="541"/>
                  <a:pt x="527" y="540"/>
                </a:cubicBezTo>
                <a:close/>
                <a:moveTo>
                  <a:pt x="84" y="531"/>
                </a:moveTo>
                <a:cubicBezTo>
                  <a:pt x="84" y="530"/>
                  <a:pt x="84" y="529"/>
                  <a:pt x="85" y="529"/>
                </a:cubicBezTo>
                <a:cubicBezTo>
                  <a:pt x="85" y="529"/>
                  <a:pt x="85" y="529"/>
                  <a:pt x="85" y="529"/>
                </a:cubicBezTo>
                <a:cubicBezTo>
                  <a:pt x="86" y="528"/>
                  <a:pt x="88" y="529"/>
                  <a:pt x="88" y="530"/>
                </a:cubicBezTo>
                <a:cubicBezTo>
                  <a:pt x="88" y="530"/>
                  <a:pt x="88" y="530"/>
                  <a:pt x="88" y="530"/>
                </a:cubicBezTo>
                <a:cubicBezTo>
                  <a:pt x="89" y="531"/>
                  <a:pt x="88" y="532"/>
                  <a:pt x="87" y="532"/>
                </a:cubicBezTo>
                <a:cubicBezTo>
                  <a:pt x="87" y="532"/>
                  <a:pt x="87" y="532"/>
                  <a:pt x="87" y="532"/>
                </a:cubicBezTo>
                <a:cubicBezTo>
                  <a:pt x="87" y="532"/>
                  <a:pt x="87" y="532"/>
                  <a:pt x="86" y="532"/>
                </a:cubicBezTo>
                <a:cubicBezTo>
                  <a:pt x="86" y="532"/>
                  <a:pt x="86" y="532"/>
                  <a:pt x="86" y="532"/>
                </a:cubicBezTo>
                <a:cubicBezTo>
                  <a:pt x="85" y="532"/>
                  <a:pt x="85" y="532"/>
                  <a:pt x="84" y="531"/>
                </a:cubicBezTo>
                <a:close/>
                <a:moveTo>
                  <a:pt x="532" y="529"/>
                </a:moveTo>
                <a:cubicBezTo>
                  <a:pt x="531" y="529"/>
                  <a:pt x="531" y="528"/>
                  <a:pt x="531" y="527"/>
                </a:cubicBezTo>
                <a:cubicBezTo>
                  <a:pt x="531" y="527"/>
                  <a:pt x="531" y="527"/>
                  <a:pt x="531" y="527"/>
                </a:cubicBezTo>
                <a:cubicBezTo>
                  <a:pt x="532" y="526"/>
                  <a:pt x="533" y="525"/>
                  <a:pt x="534" y="526"/>
                </a:cubicBezTo>
                <a:cubicBezTo>
                  <a:pt x="534" y="526"/>
                  <a:pt x="534" y="526"/>
                  <a:pt x="534" y="526"/>
                </a:cubicBezTo>
                <a:cubicBezTo>
                  <a:pt x="535" y="526"/>
                  <a:pt x="535" y="527"/>
                  <a:pt x="535" y="528"/>
                </a:cubicBezTo>
                <a:cubicBezTo>
                  <a:pt x="535" y="528"/>
                  <a:pt x="535" y="528"/>
                  <a:pt x="535" y="528"/>
                </a:cubicBezTo>
                <a:cubicBezTo>
                  <a:pt x="535" y="529"/>
                  <a:pt x="534" y="530"/>
                  <a:pt x="533" y="530"/>
                </a:cubicBezTo>
                <a:cubicBezTo>
                  <a:pt x="533" y="530"/>
                  <a:pt x="533" y="530"/>
                  <a:pt x="533" y="530"/>
                </a:cubicBezTo>
                <a:cubicBezTo>
                  <a:pt x="533" y="530"/>
                  <a:pt x="533" y="530"/>
                  <a:pt x="532" y="529"/>
                </a:cubicBezTo>
                <a:close/>
                <a:moveTo>
                  <a:pt x="80" y="520"/>
                </a:moveTo>
                <a:cubicBezTo>
                  <a:pt x="79" y="519"/>
                  <a:pt x="80" y="518"/>
                  <a:pt x="81" y="518"/>
                </a:cubicBezTo>
                <a:cubicBezTo>
                  <a:pt x="81" y="518"/>
                  <a:pt x="81" y="518"/>
                  <a:pt x="81" y="518"/>
                </a:cubicBezTo>
                <a:cubicBezTo>
                  <a:pt x="82" y="517"/>
                  <a:pt x="83" y="518"/>
                  <a:pt x="83" y="519"/>
                </a:cubicBezTo>
                <a:cubicBezTo>
                  <a:pt x="83" y="519"/>
                  <a:pt x="83" y="519"/>
                  <a:pt x="83" y="519"/>
                </a:cubicBezTo>
                <a:cubicBezTo>
                  <a:pt x="84" y="520"/>
                  <a:pt x="83" y="521"/>
                  <a:pt x="82" y="521"/>
                </a:cubicBezTo>
                <a:cubicBezTo>
                  <a:pt x="82" y="521"/>
                  <a:pt x="82" y="521"/>
                  <a:pt x="82" y="521"/>
                </a:cubicBezTo>
                <a:cubicBezTo>
                  <a:pt x="82" y="521"/>
                  <a:pt x="82" y="521"/>
                  <a:pt x="81" y="521"/>
                </a:cubicBezTo>
                <a:cubicBezTo>
                  <a:pt x="81" y="521"/>
                  <a:pt x="81" y="521"/>
                  <a:pt x="81" y="521"/>
                </a:cubicBezTo>
                <a:cubicBezTo>
                  <a:pt x="81" y="521"/>
                  <a:pt x="80" y="521"/>
                  <a:pt x="80" y="520"/>
                </a:cubicBezTo>
                <a:close/>
                <a:moveTo>
                  <a:pt x="537" y="518"/>
                </a:moveTo>
                <a:cubicBezTo>
                  <a:pt x="536" y="518"/>
                  <a:pt x="536" y="517"/>
                  <a:pt x="536" y="516"/>
                </a:cubicBezTo>
                <a:cubicBezTo>
                  <a:pt x="536" y="516"/>
                  <a:pt x="536" y="516"/>
                  <a:pt x="536" y="516"/>
                </a:cubicBezTo>
                <a:cubicBezTo>
                  <a:pt x="537" y="515"/>
                  <a:pt x="538" y="514"/>
                  <a:pt x="539" y="515"/>
                </a:cubicBezTo>
                <a:cubicBezTo>
                  <a:pt x="539" y="515"/>
                  <a:pt x="539" y="515"/>
                  <a:pt x="539" y="515"/>
                </a:cubicBezTo>
                <a:cubicBezTo>
                  <a:pt x="540" y="515"/>
                  <a:pt x="540" y="516"/>
                  <a:pt x="540" y="517"/>
                </a:cubicBezTo>
                <a:cubicBezTo>
                  <a:pt x="540" y="517"/>
                  <a:pt x="540" y="517"/>
                  <a:pt x="540" y="517"/>
                </a:cubicBezTo>
                <a:cubicBezTo>
                  <a:pt x="539" y="518"/>
                  <a:pt x="539" y="519"/>
                  <a:pt x="538" y="519"/>
                </a:cubicBezTo>
                <a:cubicBezTo>
                  <a:pt x="538" y="519"/>
                  <a:pt x="538" y="519"/>
                  <a:pt x="538" y="519"/>
                </a:cubicBezTo>
                <a:cubicBezTo>
                  <a:pt x="538" y="519"/>
                  <a:pt x="537" y="519"/>
                  <a:pt x="537" y="518"/>
                </a:cubicBezTo>
                <a:close/>
                <a:moveTo>
                  <a:pt x="75" y="509"/>
                </a:moveTo>
                <a:cubicBezTo>
                  <a:pt x="74" y="508"/>
                  <a:pt x="75" y="507"/>
                  <a:pt x="76" y="507"/>
                </a:cubicBezTo>
                <a:cubicBezTo>
                  <a:pt x="76" y="507"/>
                  <a:pt x="76" y="507"/>
                  <a:pt x="76" y="507"/>
                </a:cubicBezTo>
                <a:cubicBezTo>
                  <a:pt x="77" y="506"/>
                  <a:pt x="78" y="507"/>
                  <a:pt x="78" y="508"/>
                </a:cubicBezTo>
                <a:cubicBezTo>
                  <a:pt x="78" y="508"/>
                  <a:pt x="78" y="508"/>
                  <a:pt x="78" y="508"/>
                </a:cubicBezTo>
                <a:cubicBezTo>
                  <a:pt x="79" y="509"/>
                  <a:pt x="78" y="510"/>
                  <a:pt x="77" y="510"/>
                </a:cubicBezTo>
                <a:cubicBezTo>
                  <a:pt x="77" y="510"/>
                  <a:pt x="77" y="510"/>
                  <a:pt x="77" y="510"/>
                </a:cubicBezTo>
                <a:cubicBezTo>
                  <a:pt x="77" y="510"/>
                  <a:pt x="77" y="510"/>
                  <a:pt x="77" y="510"/>
                </a:cubicBezTo>
                <a:cubicBezTo>
                  <a:pt x="77" y="510"/>
                  <a:pt x="77" y="510"/>
                  <a:pt x="77" y="510"/>
                </a:cubicBezTo>
                <a:cubicBezTo>
                  <a:pt x="76" y="510"/>
                  <a:pt x="75" y="510"/>
                  <a:pt x="75" y="509"/>
                </a:cubicBezTo>
                <a:close/>
                <a:moveTo>
                  <a:pt x="542" y="507"/>
                </a:moveTo>
                <a:cubicBezTo>
                  <a:pt x="541" y="507"/>
                  <a:pt x="540" y="506"/>
                  <a:pt x="541" y="505"/>
                </a:cubicBezTo>
                <a:cubicBezTo>
                  <a:pt x="541" y="505"/>
                  <a:pt x="541" y="505"/>
                  <a:pt x="541" y="505"/>
                </a:cubicBezTo>
                <a:cubicBezTo>
                  <a:pt x="541" y="504"/>
                  <a:pt x="543" y="503"/>
                  <a:pt x="544" y="504"/>
                </a:cubicBezTo>
                <a:cubicBezTo>
                  <a:pt x="544" y="504"/>
                  <a:pt x="544" y="504"/>
                  <a:pt x="544" y="504"/>
                </a:cubicBezTo>
                <a:cubicBezTo>
                  <a:pt x="545" y="504"/>
                  <a:pt x="545" y="505"/>
                  <a:pt x="545" y="506"/>
                </a:cubicBezTo>
                <a:cubicBezTo>
                  <a:pt x="545" y="506"/>
                  <a:pt x="545" y="506"/>
                  <a:pt x="545" y="506"/>
                </a:cubicBezTo>
                <a:cubicBezTo>
                  <a:pt x="544" y="507"/>
                  <a:pt x="544" y="508"/>
                  <a:pt x="543" y="508"/>
                </a:cubicBezTo>
                <a:cubicBezTo>
                  <a:pt x="543" y="508"/>
                  <a:pt x="543" y="508"/>
                  <a:pt x="543" y="508"/>
                </a:cubicBezTo>
                <a:cubicBezTo>
                  <a:pt x="542" y="508"/>
                  <a:pt x="542" y="508"/>
                  <a:pt x="542" y="507"/>
                </a:cubicBezTo>
                <a:close/>
                <a:moveTo>
                  <a:pt x="70" y="498"/>
                </a:moveTo>
                <a:cubicBezTo>
                  <a:pt x="70" y="497"/>
                  <a:pt x="70" y="496"/>
                  <a:pt x="71" y="496"/>
                </a:cubicBezTo>
                <a:cubicBezTo>
                  <a:pt x="71" y="496"/>
                  <a:pt x="71" y="496"/>
                  <a:pt x="71" y="496"/>
                </a:cubicBezTo>
                <a:cubicBezTo>
                  <a:pt x="72" y="495"/>
                  <a:pt x="73" y="496"/>
                  <a:pt x="74" y="497"/>
                </a:cubicBezTo>
                <a:cubicBezTo>
                  <a:pt x="74" y="497"/>
                  <a:pt x="74" y="497"/>
                  <a:pt x="74" y="497"/>
                </a:cubicBezTo>
                <a:cubicBezTo>
                  <a:pt x="74" y="498"/>
                  <a:pt x="74" y="499"/>
                  <a:pt x="73" y="499"/>
                </a:cubicBezTo>
                <a:cubicBezTo>
                  <a:pt x="73" y="499"/>
                  <a:pt x="73" y="499"/>
                  <a:pt x="73" y="499"/>
                </a:cubicBezTo>
                <a:cubicBezTo>
                  <a:pt x="72" y="499"/>
                  <a:pt x="72" y="499"/>
                  <a:pt x="72" y="499"/>
                </a:cubicBezTo>
                <a:cubicBezTo>
                  <a:pt x="72" y="499"/>
                  <a:pt x="72" y="499"/>
                  <a:pt x="72" y="499"/>
                </a:cubicBezTo>
                <a:cubicBezTo>
                  <a:pt x="71" y="499"/>
                  <a:pt x="70" y="499"/>
                  <a:pt x="70" y="498"/>
                </a:cubicBezTo>
                <a:close/>
                <a:moveTo>
                  <a:pt x="547" y="496"/>
                </a:moveTo>
                <a:cubicBezTo>
                  <a:pt x="546" y="496"/>
                  <a:pt x="545" y="495"/>
                  <a:pt x="546" y="494"/>
                </a:cubicBezTo>
                <a:cubicBezTo>
                  <a:pt x="546" y="494"/>
                  <a:pt x="546" y="494"/>
                  <a:pt x="546" y="494"/>
                </a:cubicBezTo>
                <a:cubicBezTo>
                  <a:pt x="546" y="493"/>
                  <a:pt x="547" y="492"/>
                  <a:pt x="548" y="493"/>
                </a:cubicBezTo>
                <a:cubicBezTo>
                  <a:pt x="548" y="493"/>
                  <a:pt x="548" y="493"/>
                  <a:pt x="548" y="493"/>
                </a:cubicBezTo>
                <a:cubicBezTo>
                  <a:pt x="549" y="493"/>
                  <a:pt x="550" y="494"/>
                  <a:pt x="549" y="495"/>
                </a:cubicBezTo>
                <a:cubicBezTo>
                  <a:pt x="549" y="495"/>
                  <a:pt x="549" y="495"/>
                  <a:pt x="549" y="495"/>
                </a:cubicBezTo>
                <a:cubicBezTo>
                  <a:pt x="549" y="496"/>
                  <a:pt x="548" y="497"/>
                  <a:pt x="548" y="497"/>
                </a:cubicBezTo>
                <a:cubicBezTo>
                  <a:pt x="548" y="497"/>
                  <a:pt x="548" y="497"/>
                  <a:pt x="548" y="497"/>
                </a:cubicBezTo>
                <a:cubicBezTo>
                  <a:pt x="547" y="497"/>
                  <a:pt x="547" y="497"/>
                  <a:pt x="547" y="496"/>
                </a:cubicBezTo>
                <a:close/>
                <a:moveTo>
                  <a:pt x="65" y="487"/>
                </a:moveTo>
                <a:cubicBezTo>
                  <a:pt x="65" y="486"/>
                  <a:pt x="65" y="485"/>
                  <a:pt x="66" y="485"/>
                </a:cubicBezTo>
                <a:cubicBezTo>
                  <a:pt x="66" y="485"/>
                  <a:pt x="66" y="485"/>
                  <a:pt x="66" y="485"/>
                </a:cubicBezTo>
                <a:cubicBezTo>
                  <a:pt x="67" y="484"/>
                  <a:pt x="68" y="485"/>
                  <a:pt x="69" y="486"/>
                </a:cubicBezTo>
                <a:cubicBezTo>
                  <a:pt x="69" y="486"/>
                  <a:pt x="69" y="486"/>
                  <a:pt x="69" y="486"/>
                </a:cubicBezTo>
                <a:cubicBezTo>
                  <a:pt x="69" y="487"/>
                  <a:pt x="69" y="488"/>
                  <a:pt x="68" y="488"/>
                </a:cubicBezTo>
                <a:cubicBezTo>
                  <a:pt x="68" y="488"/>
                  <a:pt x="68" y="488"/>
                  <a:pt x="68" y="488"/>
                </a:cubicBezTo>
                <a:cubicBezTo>
                  <a:pt x="68" y="488"/>
                  <a:pt x="67" y="488"/>
                  <a:pt x="67" y="488"/>
                </a:cubicBezTo>
                <a:cubicBezTo>
                  <a:pt x="67" y="488"/>
                  <a:pt x="67" y="488"/>
                  <a:pt x="67" y="488"/>
                </a:cubicBezTo>
                <a:cubicBezTo>
                  <a:pt x="66" y="488"/>
                  <a:pt x="65" y="488"/>
                  <a:pt x="65" y="487"/>
                </a:cubicBezTo>
                <a:close/>
                <a:moveTo>
                  <a:pt x="552" y="485"/>
                </a:moveTo>
                <a:cubicBezTo>
                  <a:pt x="551" y="485"/>
                  <a:pt x="550" y="484"/>
                  <a:pt x="551" y="483"/>
                </a:cubicBezTo>
                <a:cubicBezTo>
                  <a:pt x="551" y="483"/>
                  <a:pt x="551" y="483"/>
                  <a:pt x="551" y="483"/>
                </a:cubicBezTo>
                <a:cubicBezTo>
                  <a:pt x="551" y="482"/>
                  <a:pt x="552" y="481"/>
                  <a:pt x="553" y="482"/>
                </a:cubicBezTo>
                <a:cubicBezTo>
                  <a:pt x="553" y="482"/>
                  <a:pt x="553" y="482"/>
                  <a:pt x="553" y="482"/>
                </a:cubicBezTo>
                <a:cubicBezTo>
                  <a:pt x="554" y="482"/>
                  <a:pt x="555" y="483"/>
                  <a:pt x="554" y="484"/>
                </a:cubicBezTo>
                <a:cubicBezTo>
                  <a:pt x="554" y="484"/>
                  <a:pt x="554" y="484"/>
                  <a:pt x="554" y="484"/>
                </a:cubicBezTo>
                <a:cubicBezTo>
                  <a:pt x="554" y="485"/>
                  <a:pt x="553" y="486"/>
                  <a:pt x="552" y="486"/>
                </a:cubicBezTo>
                <a:cubicBezTo>
                  <a:pt x="552" y="486"/>
                  <a:pt x="552" y="486"/>
                  <a:pt x="552" y="486"/>
                </a:cubicBezTo>
                <a:cubicBezTo>
                  <a:pt x="552" y="486"/>
                  <a:pt x="552" y="486"/>
                  <a:pt x="552" y="485"/>
                </a:cubicBezTo>
                <a:close/>
                <a:moveTo>
                  <a:pt x="60" y="476"/>
                </a:moveTo>
                <a:cubicBezTo>
                  <a:pt x="60" y="475"/>
                  <a:pt x="60" y="474"/>
                  <a:pt x="61" y="474"/>
                </a:cubicBezTo>
                <a:cubicBezTo>
                  <a:pt x="61" y="474"/>
                  <a:pt x="61" y="474"/>
                  <a:pt x="61" y="474"/>
                </a:cubicBezTo>
                <a:cubicBezTo>
                  <a:pt x="62" y="473"/>
                  <a:pt x="64" y="474"/>
                  <a:pt x="64" y="475"/>
                </a:cubicBezTo>
                <a:cubicBezTo>
                  <a:pt x="64" y="475"/>
                  <a:pt x="64" y="475"/>
                  <a:pt x="64" y="475"/>
                </a:cubicBezTo>
                <a:cubicBezTo>
                  <a:pt x="64" y="476"/>
                  <a:pt x="64" y="477"/>
                  <a:pt x="63" y="477"/>
                </a:cubicBezTo>
                <a:cubicBezTo>
                  <a:pt x="63" y="477"/>
                  <a:pt x="63" y="477"/>
                  <a:pt x="63" y="477"/>
                </a:cubicBezTo>
                <a:cubicBezTo>
                  <a:pt x="63" y="477"/>
                  <a:pt x="62" y="477"/>
                  <a:pt x="62" y="477"/>
                </a:cubicBezTo>
                <a:cubicBezTo>
                  <a:pt x="62" y="477"/>
                  <a:pt x="62" y="477"/>
                  <a:pt x="62" y="477"/>
                </a:cubicBezTo>
                <a:cubicBezTo>
                  <a:pt x="61" y="477"/>
                  <a:pt x="61" y="477"/>
                  <a:pt x="60" y="476"/>
                </a:cubicBezTo>
                <a:close/>
                <a:moveTo>
                  <a:pt x="556" y="474"/>
                </a:moveTo>
                <a:cubicBezTo>
                  <a:pt x="555" y="474"/>
                  <a:pt x="555" y="473"/>
                  <a:pt x="555" y="472"/>
                </a:cubicBezTo>
                <a:cubicBezTo>
                  <a:pt x="555" y="472"/>
                  <a:pt x="555" y="472"/>
                  <a:pt x="555" y="472"/>
                </a:cubicBezTo>
                <a:cubicBezTo>
                  <a:pt x="556" y="471"/>
                  <a:pt x="557" y="470"/>
                  <a:pt x="558" y="471"/>
                </a:cubicBezTo>
                <a:cubicBezTo>
                  <a:pt x="558" y="471"/>
                  <a:pt x="558" y="471"/>
                  <a:pt x="558" y="471"/>
                </a:cubicBezTo>
                <a:cubicBezTo>
                  <a:pt x="559" y="471"/>
                  <a:pt x="559" y="472"/>
                  <a:pt x="559" y="473"/>
                </a:cubicBezTo>
                <a:cubicBezTo>
                  <a:pt x="559" y="473"/>
                  <a:pt x="559" y="473"/>
                  <a:pt x="559" y="473"/>
                </a:cubicBezTo>
                <a:cubicBezTo>
                  <a:pt x="559" y="474"/>
                  <a:pt x="558" y="475"/>
                  <a:pt x="557" y="475"/>
                </a:cubicBezTo>
                <a:cubicBezTo>
                  <a:pt x="557" y="475"/>
                  <a:pt x="557" y="475"/>
                  <a:pt x="557" y="475"/>
                </a:cubicBezTo>
                <a:cubicBezTo>
                  <a:pt x="557" y="475"/>
                  <a:pt x="557" y="475"/>
                  <a:pt x="556" y="474"/>
                </a:cubicBezTo>
                <a:close/>
                <a:moveTo>
                  <a:pt x="56" y="465"/>
                </a:moveTo>
                <a:cubicBezTo>
                  <a:pt x="55" y="464"/>
                  <a:pt x="56" y="463"/>
                  <a:pt x="57" y="463"/>
                </a:cubicBezTo>
                <a:cubicBezTo>
                  <a:pt x="57" y="463"/>
                  <a:pt x="57" y="463"/>
                  <a:pt x="57" y="463"/>
                </a:cubicBezTo>
                <a:cubicBezTo>
                  <a:pt x="58" y="462"/>
                  <a:pt x="59" y="463"/>
                  <a:pt x="59" y="464"/>
                </a:cubicBezTo>
                <a:cubicBezTo>
                  <a:pt x="59" y="464"/>
                  <a:pt x="59" y="464"/>
                  <a:pt x="59" y="464"/>
                </a:cubicBezTo>
                <a:cubicBezTo>
                  <a:pt x="60" y="465"/>
                  <a:pt x="59" y="466"/>
                  <a:pt x="58" y="466"/>
                </a:cubicBezTo>
                <a:cubicBezTo>
                  <a:pt x="58" y="466"/>
                  <a:pt x="58" y="466"/>
                  <a:pt x="58" y="466"/>
                </a:cubicBezTo>
                <a:cubicBezTo>
                  <a:pt x="58" y="466"/>
                  <a:pt x="58" y="466"/>
                  <a:pt x="57" y="466"/>
                </a:cubicBezTo>
                <a:cubicBezTo>
                  <a:pt x="57" y="466"/>
                  <a:pt x="57" y="466"/>
                  <a:pt x="57" y="466"/>
                </a:cubicBezTo>
                <a:cubicBezTo>
                  <a:pt x="57" y="466"/>
                  <a:pt x="56" y="466"/>
                  <a:pt x="56" y="465"/>
                </a:cubicBezTo>
                <a:close/>
                <a:moveTo>
                  <a:pt x="561" y="463"/>
                </a:moveTo>
                <a:cubicBezTo>
                  <a:pt x="560" y="463"/>
                  <a:pt x="560" y="462"/>
                  <a:pt x="560" y="461"/>
                </a:cubicBezTo>
                <a:cubicBezTo>
                  <a:pt x="560" y="461"/>
                  <a:pt x="560" y="461"/>
                  <a:pt x="560" y="461"/>
                </a:cubicBezTo>
                <a:cubicBezTo>
                  <a:pt x="561" y="460"/>
                  <a:pt x="562" y="459"/>
                  <a:pt x="563" y="460"/>
                </a:cubicBezTo>
                <a:cubicBezTo>
                  <a:pt x="563" y="460"/>
                  <a:pt x="563" y="460"/>
                  <a:pt x="563" y="460"/>
                </a:cubicBezTo>
                <a:cubicBezTo>
                  <a:pt x="564" y="460"/>
                  <a:pt x="564" y="461"/>
                  <a:pt x="564" y="462"/>
                </a:cubicBezTo>
                <a:cubicBezTo>
                  <a:pt x="564" y="462"/>
                  <a:pt x="564" y="462"/>
                  <a:pt x="564" y="462"/>
                </a:cubicBezTo>
                <a:cubicBezTo>
                  <a:pt x="564" y="463"/>
                  <a:pt x="563" y="464"/>
                  <a:pt x="562" y="464"/>
                </a:cubicBezTo>
                <a:cubicBezTo>
                  <a:pt x="562" y="464"/>
                  <a:pt x="562" y="464"/>
                  <a:pt x="562" y="464"/>
                </a:cubicBezTo>
                <a:cubicBezTo>
                  <a:pt x="562" y="464"/>
                  <a:pt x="561" y="464"/>
                  <a:pt x="561" y="463"/>
                </a:cubicBezTo>
                <a:close/>
                <a:moveTo>
                  <a:pt x="51" y="454"/>
                </a:moveTo>
                <a:cubicBezTo>
                  <a:pt x="50" y="453"/>
                  <a:pt x="51" y="452"/>
                  <a:pt x="52" y="452"/>
                </a:cubicBezTo>
                <a:cubicBezTo>
                  <a:pt x="52" y="452"/>
                  <a:pt x="52" y="452"/>
                  <a:pt x="52" y="452"/>
                </a:cubicBezTo>
                <a:cubicBezTo>
                  <a:pt x="53" y="451"/>
                  <a:pt x="54" y="452"/>
                  <a:pt x="54" y="453"/>
                </a:cubicBezTo>
                <a:cubicBezTo>
                  <a:pt x="54" y="453"/>
                  <a:pt x="54" y="453"/>
                  <a:pt x="54" y="453"/>
                </a:cubicBezTo>
                <a:cubicBezTo>
                  <a:pt x="55" y="454"/>
                  <a:pt x="54" y="455"/>
                  <a:pt x="53" y="455"/>
                </a:cubicBezTo>
                <a:cubicBezTo>
                  <a:pt x="53" y="455"/>
                  <a:pt x="53" y="455"/>
                  <a:pt x="53" y="455"/>
                </a:cubicBezTo>
                <a:cubicBezTo>
                  <a:pt x="53" y="455"/>
                  <a:pt x="53" y="455"/>
                  <a:pt x="53" y="455"/>
                </a:cubicBezTo>
                <a:cubicBezTo>
                  <a:pt x="53" y="455"/>
                  <a:pt x="53" y="455"/>
                  <a:pt x="53" y="455"/>
                </a:cubicBezTo>
                <a:cubicBezTo>
                  <a:pt x="52" y="455"/>
                  <a:pt x="51" y="455"/>
                  <a:pt x="51" y="454"/>
                </a:cubicBezTo>
                <a:close/>
                <a:moveTo>
                  <a:pt x="566" y="453"/>
                </a:moveTo>
                <a:cubicBezTo>
                  <a:pt x="565" y="452"/>
                  <a:pt x="565" y="451"/>
                  <a:pt x="565" y="450"/>
                </a:cubicBezTo>
                <a:cubicBezTo>
                  <a:pt x="565" y="450"/>
                  <a:pt x="565" y="450"/>
                  <a:pt x="565" y="450"/>
                </a:cubicBezTo>
                <a:cubicBezTo>
                  <a:pt x="565" y="449"/>
                  <a:pt x="567" y="448"/>
                  <a:pt x="568" y="449"/>
                </a:cubicBezTo>
                <a:cubicBezTo>
                  <a:pt x="568" y="449"/>
                  <a:pt x="568" y="449"/>
                  <a:pt x="568" y="449"/>
                </a:cubicBezTo>
                <a:cubicBezTo>
                  <a:pt x="569" y="449"/>
                  <a:pt x="569" y="450"/>
                  <a:pt x="569" y="451"/>
                </a:cubicBezTo>
                <a:cubicBezTo>
                  <a:pt x="569" y="451"/>
                  <a:pt x="569" y="451"/>
                  <a:pt x="569" y="451"/>
                </a:cubicBezTo>
                <a:cubicBezTo>
                  <a:pt x="568" y="452"/>
                  <a:pt x="568" y="453"/>
                  <a:pt x="567" y="453"/>
                </a:cubicBezTo>
                <a:cubicBezTo>
                  <a:pt x="567" y="453"/>
                  <a:pt x="567" y="453"/>
                  <a:pt x="567" y="453"/>
                </a:cubicBezTo>
                <a:cubicBezTo>
                  <a:pt x="567" y="453"/>
                  <a:pt x="566" y="453"/>
                  <a:pt x="566" y="453"/>
                </a:cubicBezTo>
                <a:close/>
                <a:moveTo>
                  <a:pt x="46" y="443"/>
                </a:moveTo>
                <a:cubicBezTo>
                  <a:pt x="45" y="442"/>
                  <a:pt x="46" y="441"/>
                  <a:pt x="47" y="441"/>
                </a:cubicBezTo>
                <a:cubicBezTo>
                  <a:pt x="47" y="441"/>
                  <a:pt x="47" y="441"/>
                  <a:pt x="47" y="441"/>
                </a:cubicBezTo>
                <a:cubicBezTo>
                  <a:pt x="48" y="440"/>
                  <a:pt x="49" y="441"/>
                  <a:pt x="50" y="442"/>
                </a:cubicBezTo>
                <a:cubicBezTo>
                  <a:pt x="50" y="442"/>
                  <a:pt x="50" y="442"/>
                  <a:pt x="50" y="442"/>
                </a:cubicBezTo>
                <a:cubicBezTo>
                  <a:pt x="50" y="443"/>
                  <a:pt x="50" y="444"/>
                  <a:pt x="48" y="444"/>
                </a:cubicBezTo>
                <a:cubicBezTo>
                  <a:pt x="48" y="444"/>
                  <a:pt x="48" y="444"/>
                  <a:pt x="48" y="444"/>
                </a:cubicBezTo>
                <a:cubicBezTo>
                  <a:pt x="48" y="444"/>
                  <a:pt x="48" y="444"/>
                  <a:pt x="48" y="444"/>
                </a:cubicBezTo>
                <a:cubicBezTo>
                  <a:pt x="48" y="444"/>
                  <a:pt x="48" y="444"/>
                  <a:pt x="48" y="444"/>
                </a:cubicBezTo>
                <a:cubicBezTo>
                  <a:pt x="47" y="444"/>
                  <a:pt x="46" y="444"/>
                  <a:pt x="46" y="443"/>
                </a:cubicBezTo>
                <a:close/>
                <a:moveTo>
                  <a:pt x="571" y="442"/>
                </a:moveTo>
                <a:cubicBezTo>
                  <a:pt x="570" y="441"/>
                  <a:pt x="569" y="440"/>
                  <a:pt x="570" y="439"/>
                </a:cubicBezTo>
                <a:cubicBezTo>
                  <a:pt x="570" y="439"/>
                  <a:pt x="570" y="439"/>
                  <a:pt x="570" y="439"/>
                </a:cubicBezTo>
                <a:cubicBezTo>
                  <a:pt x="570" y="438"/>
                  <a:pt x="571" y="437"/>
                  <a:pt x="572" y="438"/>
                </a:cubicBezTo>
                <a:cubicBezTo>
                  <a:pt x="572" y="438"/>
                  <a:pt x="572" y="438"/>
                  <a:pt x="572" y="438"/>
                </a:cubicBezTo>
                <a:cubicBezTo>
                  <a:pt x="573" y="438"/>
                  <a:pt x="574" y="439"/>
                  <a:pt x="573" y="440"/>
                </a:cubicBezTo>
                <a:cubicBezTo>
                  <a:pt x="573" y="440"/>
                  <a:pt x="573" y="440"/>
                  <a:pt x="573" y="440"/>
                </a:cubicBezTo>
                <a:cubicBezTo>
                  <a:pt x="573" y="441"/>
                  <a:pt x="572" y="442"/>
                  <a:pt x="572" y="442"/>
                </a:cubicBezTo>
                <a:cubicBezTo>
                  <a:pt x="572" y="442"/>
                  <a:pt x="572" y="442"/>
                  <a:pt x="572" y="442"/>
                </a:cubicBezTo>
                <a:cubicBezTo>
                  <a:pt x="571" y="442"/>
                  <a:pt x="571" y="442"/>
                  <a:pt x="571" y="442"/>
                </a:cubicBezTo>
                <a:close/>
                <a:moveTo>
                  <a:pt x="41" y="432"/>
                </a:moveTo>
                <a:cubicBezTo>
                  <a:pt x="41" y="431"/>
                  <a:pt x="41" y="430"/>
                  <a:pt x="42" y="430"/>
                </a:cubicBezTo>
                <a:cubicBezTo>
                  <a:pt x="42" y="430"/>
                  <a:pt x="42" y="430"/>
                  <a:pt x="42" y="430"/>
                </a:cubicBezTo>
                <a:cubicBezTo>
                  <a:pt x="43" y="429"/>
                  <a:pt x="44" y="430"/>
                  <a:pt x="45" y="431"/>
                </a:cubicBezTo>
                <a:cubicBezTo>
                  <a:pt x="45" y="431"/>
                  <a:pt x="45" y="431"/>
                  <a:pt x="45" y="431"/>
                </a:cubicBezTo>
                <a:cubicBezTo>
                  <a:pt x="45" y="432"/>
                  <a:pt x="45" y="433"/>
                  <a:pt x="44" y="433"/>
                </a:cubicBezTo>
                <a:cubicBezTo>
                  <a:pt x="44" y="433"/>
                  <a:pt x="44" y="433"/>
                  <a:pt x="44" y="433"/>
                </a:cubicBezTo>
                <a:cubicBezTo>
                  <a:pt x="43" y="433"/>
                  <a:pt x="43" y="433"/>
                  <a:pt x="43" y="433"/>
                </a:cubicBezTo>
                <a:cubicBezTo>
                  <a:pt x="43" y="433"/>
                  <a:pt x="43" y="433"/>
                  <a:pt x="43" y="433"/>
                </a:cubicBezTo>
                <a:cubicBezTo>
                  <a:pt x="42" y="433"/>
                  <a:pt x="41" y="433"/>
                  <a:pt x="41" y="432"/>
                </a:cubicBezTo>
                <a:close/>
                <a:moveTo>
                  <a:pt x="576" y="431"/>
                </a:moveTo>
                <a:cubicBezTo>
                  <a:pt x="575" y="430"/>
                  <a:pt x="574" y="429"/>
                  <a:pt x="575" y="428"/>
                </a:cubicBezTo>
                <a:cubicBezTo>
                  <a:pt x="575" y="428"/>
                  <a:pt x="575" y="428"/>
                  <a:pt x="575" y="428"/>
                </a:cubicBezTo>
                <a:cubicBezTo>
                  <a:pt x="575" y="427"/>
                  <a:pt x="576" y="426"/>
                  <a:pt x="577" y="427"/>
                </a:cubicBezTo>
                <a:cubicBezTo>
                  <a:pt x="577" y="427"/>
                  <a:pt x="577" y="427"/>
                  <a:pt x="577" y="427"/>
                </a:cubicBezTo>
                <a:cubicBezTo>
                  <a:pt x="578" y="427"/>
                  <a:pt x="579" y="428"/>
                  <a:pt x="578" y="429"/>
                </a:cubicBezTo>
                <a:cubicBezTo>
                  <a:pt x="578" y="429"/>
                  <a:pt x="578" y="429"/>
                  <a:pt x="578" y="429"/>
                </a:cubicBezTo>
                <a:cubicBezTo>
                  <a:pt x="578" y="430"/>
                  <a:pt x="577" y="431"/>
                  <a:pt x="576" y="431"/>
                </a:cubicBezTo>
                <a:cubicBezTo>
                  <a:pt x="576" y="431"/>
                  <a:pt x="576" y="431"/>
                  <a:pt x="576" y="431"/>
                </a:cubicBezTo>
                <a:cubicBezTo>
                  <a:pt x="576" y="431"/>
                  <a:pt x="576" y="431"/>
                  <a:pt x="576" y="431"/>
                </a:cubicBezTo>
                <a:close/>
                <a:moveTo>
                  <a:pt x="37" y="421"/>
                </a:moveTo>
                <a:cubicBezTo>
                  <a:pt x="36" y="420"/>
                  <a:pt x="37" y="419"/>
                  <a:pt x="38" y="418"/>
                </a:cubicBezTo>
                <a:cubicBezTo>
                  <a:pt x="38" y="418"/>
                  <a:pt x="38" y="418"/>
                  <a:pt x="38" y="418"/>
                </a:cubicBezTo>
                <a:cubicBezTo>
                  <a:pt x="39" y="418"/>
                  <a:pt x="40" y="419"/>
                  <a:pt x="40" y="420"/>
                </a:cubicBezTo>
                <a:cubicBezTo>
                  <a:pt x="40" y="420"/>
                  <a:pt x="40" y="420"/>
                  <a:pt x="40" y="420"/>
                </a:cubicBezTo>
                <a:cubicBezTo>
                  <a:pt x="41" y="421"/>
                  <a:pt x="40" y="422"/>
                  <a:pt x="39" y="422"/>
                </a:cubicBezTo>
                <a:cubicBezTo>
                  <a:pt x="39" y="422"/>
                  <a:pt x="39" y="422"/>
                  <a:pt x="39" y="422"/>
                </a:cubicBezTo>
                <a:cubicBezTo>
                  <a:pt x="39" y="422"/>
                  <a:pt x="39" y="422"/>
                  <a:pt x="38" y="422"/>
                </a:cubicBezTo>
                <a:cubicBezTo>
                  <a:pt x="38" y="422"/>
                  <a:pt x="38" y="422"/>
                  <a:pt x="38" y="422"/>
                </a:cubicBezTo>
                <a:cubicBezTo>
                  <a:pt x="38" y="422"/>
                  <a:pt x="37" y="422"/>
                  <a:pt x="37" y="421"/>
                </a:cubicBezTo>
                <a:close/>
                <a:moveTo>
                  <a:pt x="580" y="419"/>
                </a:moveTo>
                <a:cubicBezTo>
                  <a:pt x="579" y="419"/>
                  <a:pt x="579" y="418"/>
                  <a:pt x="579" y="417"/>
                </a:cubicBezTo>
                <a:cubicBezTo>
                  <a:pt x="579" y="417"/>
                  <a:pt x="579" y="417"/>
                  <a:pt x="579" y="417"/>
                </a:cubicBezTo>
                <a:cubicBezTo>
                  <a:pt x="579" y="416"/>
                  <a:pt x="580" y="415"/>
                  <a:pt x="582" y="416"/>
                </a:cubicBezTo>
                <a:cubicBezTo>
                  <a:pt x="582" y="416"/>
                  <a:pt x="582" y="416"/>
                  <a:pt x="582" y="416"/>
                </a:cubicBezTo>
                <a:cubicBezTo>
                  <a:pt x="583" y="416"/>
                  <a:pt x="583" y="417"/>
                  <a:pt x="583" y="418"/>
                </a:cubicBezTo>
                <a:cubicBezTo>
                  <a:pt x="583" y="418"/>
                  <a:pt x="583" y="418"/>
                  <a:pt x="583" y="418"/>
                </a:cubicBezTo>
                <a:cubicBezTo>
                  <a:pt x="582" y="419"/>
                  <a:pt x="582" y="420"/>
                  <a:pt x="581" y="420"/>
                </a:cubicBezTo>
                <a:cubicBezTo>
                  <a:pt x="581" y="420"/>
                  <a:pt x="581" y="420"/>
                  <a:pt x="581" y="420"/>
                </a:cubicBezTo>
                <a:cubicBezTo>
                  <a:pt x="581" y="420"/>
                  <a:pt x="580" y="419"/>
                  <a:pt x="580" y="419"/>
                </a:cubicBezTo>
                <a:close/>
                <a:moveTo>
                  <a:pt x="32" y="410"/>
                </a:moveTo>
                <a:cubicBezTo>
                  <a:pt x="32" y="409"/>
                  <a:pt x="33" y="408"/>
                  <a:pt x="34" y="407"/>
                </a:cubicBezTo>
                <a:cubicBezTo>
                  <a:pt x="34" y="407"/>
                  <a:pt x="34" y="407"/>
                  <a:pt x="34" y="407"/>
                </a:cubicBezTo>
                <a:cubicBezTo>
                  <a:pt x="35" y="407"/>
                  <a:pt x="36" y="407"/>
                  <a:pt x="36" y="408"/>
                </a:cubicBezTo>
                <a:cubicBezTo>
                  <a:pt x="36" y="408"/>
                  <a:pt x="36" y="408"/>
                  <a:pt x="36" y="408"/>
                </a:cubicBezTo>
                <a:cubicBezTo>
                  <a:pt x="37" y="409"/>
                  <a:pt x="36" y="411"/>
                  <a:pt x="35" y="411"/>
                </a:cubicBezTo>
                <a:cubicBezTo>
                  <a:pt x="35" y="411"/>
                  <a:pt x="35" y="411"/>
                  <a:pt x="35" y="411"/>
                </a:cubicBezTo>
                <a:cubicBezTo>
                  <a:pt x="35" y="411"/>
                  <a:pt x="35" y="411"/>
                  <a:pt x="34" y="411"/>
                </a:cubicBezTo>
                <a:cubicBezTo>
                  <a:pt x="34" y="411"/>
                  <a:pt x="34" y="411"/>
                  <a:pt x="34" y="411"/>
                </a:cubicBezTo>
                <a:cubicBezTo>
                  <a:pt x="33" y="411"/>
                  <a:pt x="33" y="411"/>
                  <a:pt x="32" y="410"/>
                </a:cubicBezTo>
                <a:close/>
                <a:moveTo>
                  <a:pt x="584" y="408"/>
                </a:moveTo>
                <a:cubicBezTo>
                  <a:pt x="583" y="408"/>
                  <a:pt x="583" y="407"/>
                  <a:pt x="583" y="406"/>
                </a:cubicBezTo>
                <a:cubicBezTo>
                  <a:pt x="583" y="406"/>
                  <a:pt x="583" y="406"/>
                  <a:pt x="583" y="406"/>
                </a:cubicBezTo>
                <a:cubicBezTo>
                  <a:pt x="583" y="406"/>
                  <a:pt x="583" y="406"/>
                  <a:pt x="583" y="406"/>
                </a:cubicBezTo>
                <a:cubicBezTo>
                  <a:pt x="583" y="406"/>
                  <a:pt x="583" y="406"/>
                  <a:pt x="583" y="406"/>
                </a:cubicBezTo>
                <a:cubicBezTo>
                  <a:pt x="583" y="404"/>
                  <a:pt x="584" y="404"/>
                  <a:pt x="585" y="404"/>
                </a:cubicBezTo>
                <a:cubicBezTo>
                  <a:pt x="585" y="404"/>
                  <a:pt x="585" y="404"/>
                  <a:pt x="585" y="404"/>
                </a:cubicBezTo>
                <a:cubicBezTo>
                  <a:pt x="586" y="405"/>
                  <a:pt x="587" y="406"/>
                  <a:pt x="587" y="407"/>
                </a:cubicBezTo>
                <a:cubicBezTo>
                  <a:pt x="587" y="407"/>
                  <a:pt x="587" y="407"/>
                  <a:pt x="587" y="407"/>
                </a:cubicBezTo>
                <a:cubicBezTo>
                  <a:pt x="586" y="408"/>
                  <a:pt x="586" y="408"/>
                  <a:pt x="585" y="408"/>
                </a:cubicBezTo>
                <a:cubicBezTo>
                  <a:pt x="585" y="408"/>
                  <a:pt x="585" y="408"/>
                  <a:pt x="585" y="408"/>
                </a:cubicBezTo>
                <a:cubicBezTo>
                  <a:pt x="585" y="408"/>
                  <a:pt x="584" y="408"/>
                  <a:pt x="584" y="408"/>
                </a:cubicBezTo>
                <a:close/>
                <a:moveTo>
                  <a:pt x="29" y="398"/>
                </a:moveTo>
                <a:cubicBezTo>
                  <a:pt x="29" y="397"/>
                  <a:pt x="29" y="396"/>
                  <a:pt x="30" y="396"/>
                </a:cubicBezTo>
                <a:cubicBezTo>
                  <a:pt x="30" y="396"/>
                  <a:pt x="30" y="396"/>
                  <a:pt x="30" y="396"/>
                </a:cubicBezTo>
                <a:cubicBezTo>
                  <a:pt x="31" y="395"/>
                  <a:pt x="32" y="396"/>
                  <a:pt x="33" y="397"/>
                </a:cubicBezTo>
                <a:cubicBezTo>
                  <a:pt x="33" y="397"/>
                  <a:pt x="33" y="397"/>
                  <a:pt x="33" y="397"/>
                </a:cubicBezTo>
                <a:cubicBezTo>
                  <a:pt x="33" y="398"/>
                  <a:pt x="32" y="399"/>
                  <a:pt x="31" y="400"/>
                </a:cubicBezTo>
                <a:cubicBezTo>
                  <a:pt x="31" y="400"/>
                  <a:pt x="31" y="400"/>
                  <a:pt x="31" y="400"/>
                </a:cubicBezTo>
                <a:cubicBezTo>
                  <a:pt x="31" y="400"/>
                  <a:pt x="31" y="400"/>
                  <a:pt x="31" y="400"/>
                </a:cubicBezTo>
                <a:cubicBezTo>
                  <a:pt x="31" y="400"/>
                  <a:pt x="31" y="400"/>
                  <a:pt x="31" y="400"/>
                </a:cubicBezTo>
                <a:cubicBezTo>
                  <a:pt x="30" y="400"/>
                  <a:pt x="29" y="399"/>
                  <a:pt x="29" y="398"/>
                </a:cubicBezTo>
                <a:close/>
                <a:moveTo>
                  <a:pt x="588" y="397"/>
                </a:moveTo>
                <a:cubicBezTo>
                  <a:pt x="587" y="396"/>
                  <a:pt x="586" y="395"/>
                  <a:pt x="586" y="394"/>
                </a:cubicBezTo>
                <a:cubicBezTo>
                  <a:pt x="586" y="394"/>
                  <a:pt x="586" y="394"/>
                  <a:pt x="586" y="394"/>
                </a:cubicBezTo>
                <a:cubicBezTo>
                  <a:pt x="587" y="393"/>
                  <a:pt x="588" y="392"/>
                  <a:pt x="589" y="393"/>
                </a:cubicBezTo>
                <a:cubicBezTo>
                  <a:pt x="589" y="393"/>
                  <a:pt x="589" y="393"/>
                  <a:pt x="589" y="393"/>
                </a:cubicBezTo>
                <a:cubicBezTo>
                  <a:pt x="590" y="393"/>
                  <a:pt x="590" y="394"/>
                  <a:pt x="590" y="395"/>
                </a:cubicBezTo>
                <a:cubicBezTo>
                  <a:pt x="590" y="395"/>
                  <a:pt x="590" y="395"/>
                  <a:pt x="590" y="395"/>
                </a:cubicBezTo>
                <a:cubicBezTo>
                  <a:pt x="590" y="396"/>
                  <a:pt x="589" y="397"/>
                  <a:pt x="588" y="397"/>
                </a:cubicBezTo>
                <a:cubicBezTo>
                  <a:pt x="588" y="397"/>
                  <a:pt x="588" y="397"/>
                  <a:pt x="588" y="397"/>
                </a:cubicBezTo>
                <a:cubicBezTo>
                  <a:pt x="588" y="397"/>
                  <a:pt x="588" y="397"/>
                  <a:pt x="588" y="397"/>
                </a:cubicBezTo>
                <a:close/>
                <a:moveTo>
                  <a:pt x="26" y="387"/>
                </a:moveTo>
                <a:cubicBezTo>
                  <a:pt x="25" y="385"/>
                  <a:pt x="26" y="384"/>
                  <a:pt x="27" y="384"/>
                </a:cubicBezTo>
                <a:cubicBezTo>
                  <a:pt x="27" y="384"/>
                  <a:pt x="27" y="384"/>
                  <a:pt x="27" y="384"/>
                </a:cubicBezTo>
                <a:cubicBezTo>
                  <a:pt x="28" y="384"/>
                  <a:pt x="29" y="384"/>
                  <a:pt x="30" y="386"/>
                </a:cubicBezTo>
                <a:cubicBezTo>
                  <a:pt x="30" y="386"/>
                  <a:pt x="30" y="386"/>
                  <a:pt x="30" y="386"/>
                </a:cubicBezTo>
                <a:cubicBezTo>
                  <a:pt x="30" y="386"/>
                  <a:pt x="30" y="386"/>
                  <a:pt x="30" y="386"/>
                </a:cubicBezTo>
                <a:cubicBezTo>
                  <a:pt x="30" y="386"/>
                  <a:pt x="30" y="386"/>
                  <a:pt x="30" y="386"/>
                </a:cubicBezTo>
                <a:cubicBezTo>
                  <a:pt x="30" y="387"/>
                  <a:pt x="29" y="388"/>
                  <a:pt x="28" y="388"/>
                </a:cubicBezTo>
                <a:cubicBezTo>
                  <a:pt x="28" y="388"/>
                  <a:pt x="28" y="388"/>
                  <a:pt x="28" y="388"/>
                </a:cubicBezTo>
                <a:cubicBezTo>
                  <a:pt x="28" y="388"/>
                  <a:pt x="28" y="388"/>
                  <a:pt x="28" y="388"/>
                </a:cubicBezTo>
                <a:cubicBezTo>
                  <a:pt x="28" y="388"/>
                  <a:pt x="28" y="388"/>
                  <a:pt x="28" y="388"/>
                </a:cubicBezTo>
                <a:cubicBezTo>
                  <a:pt x="27" y="388"/>
                  <a:pt x="26" y="387"/>
                  <a:pt x="26" y="387"/>
                </a:cubicBezTo>
                <a:close/>
                <a:moveTo>
                  <a:pt x="591" y="385"/>
                </a:moveTo>
                <a:cubicBezTo>
                  <a:pt x="590" y="385"/>
                  <a:pt x="589" y="384"/>
                  <a:pt x="589" y="383"/>
                </a:cubicBezTo>
                <a:cubicBezTo>
                  <a:pt x="589" y="383"/>
                  <a:pt x="589" y="383"/>
                  <a:pt x="589" y="383"/>
                </a:cubicBezTo>
                <a:cubicBezTo>
                  <a:pt x="590" y="381"/>
                  <a:pt x="591" y="381"/>
                  <a:pt x="592" y="381"/>
                </a:cubicBezTo>
                <a:cubicBezTo>
                  <a:pt x="592" y="381"/>
                  <a:pt x="592" y="381"/>
                  <a:pt x="592" y="381"/>
                </a:cubicBezTo>
                <a:cubicBezTo>
                  <a:pt x="593" y="381"/>
                  <a:pt x="593" y="382"/>
                  <a:pt x="593" y="383"/>
                </a:cubicBezTo>
                <a:cubicBezTo>
                  <a:pt x="593" y="383"/>
                  <a:pt x="593" y="383"/>
                  <a:pt x="593" y="383"/>
                </a:cubicBezTo>
                <a:cubicBezTo>
                  <a:pt x="593" y="384"/>
                  <a:pt x="592" y="385"/>
                  <a:pt x="591" y="385"/>
                </a:cubicBezTo>
                <a:cubicBezTo>
                  <a:pt x="591" y="385"/>
                  <a:pt x="591" y="385"/>
                  <a:pt x="591" y="385"/>
                </a:cubicBezTo>
                <a:cubicBezTo>
                  <a:pt x="591" y="385"/>
                  <a:pt x="591" y="385"/>
                  <a:pt x="591" y="385"/>
                </a:cubicBezTo>
                <a:close/>
                <a:moveTo>
                  <a:pt x="23" y="375"/>
                </a:moveTo>
                <a:cubicBezTo>
                  <a:pt x="23" y="374"/>
                  <a:pt x="24" y="373"/>
                  <a:pt x="25" y="372"/>
                </a:cubicBezTo>
                <a:cubicBezTo>
                  <a:pt x="25" y="372"/>
                  <a:pt x="25" y="372"/>
                  <a:pt x="25" y="372"/>
                </a:cubicBezTo>
                <a:cubicBezTo>
                  <a:pt x="26" y="372"/>
                  <a:pt x="27" y="373"/>
                  <a:pt x="27" y="374"/>
                </a:cubicBezTo>
                <a:cubicBezTo>
                  <a:pt x="27" y="374"/>
                  <a:pt x="27" y="374"/>
                  <a:pt x="27" y="374"/>
                </a:cubicBezTo>
                <a:cubicBezTo>
                  <a:pt x="27" y="374"/>
                  <a:pt x="27" y="374"/>
                  <a:pt x="27" y="374"/>
                </a:cubicBezTo>
                <a:cubicBezTo>
                  <a:pt x="27" y="374"/>
                  <a:pt x="27" y="374"/>
                  <a:pt x="27" y="374"/>
                </a:cubicBezTo>
                <a:cubicBezTo>
                  <a:pt x="27" y="375"/>
                  <a:pt x="27" y="376"/>
                  <a:pt x="25" y="376"/>
                </a:cubicBezTo>
                <a:cubicBezTo>
                  <a:pt x="25" y="376"/>
                  <a:pt x="25" y="376"/>
                  <a:pt x="25" y="376"/>
                </a:cubicBezTo>
                <a:cubicBezTo>
                  <a:pt x="25" y="376"/>
                  <a:pt x="25" y="376"/>
                  <a:pt x="25" y="376"/>
                </a:cubicBezTo>
                <a:cubicBezTo>
                  <a:pt x="25" y="376"/>
                  <a:pt x="25" y="376"/>
                  <a:pt x="25" y="376"/>
                </a:cubicBezTo>
                <a:cubicBezTo>
                  <a:pt x="24" y="376"/>
                  <a:pt x="23" y="376"/>
                  <a:pt x="23" y="375"/>
                </a:cubicBezTo>
                <a:close/>
                <a:moveTo>
                  <a:pt x="593" y="373"/>
                </a:moveTo>
                <a:cubicBezTo>
                  <a:pt x="592" y="373"/>
                  <a:pt x="592" y="372"/>
                  <a:pt x="592" y="371"/>
                </a:cubicBezTo>
                <a:cubicBezTo>
                  <a:pt x="592" y="371"/>
                  <a:pt x="592" y="371"/>
                  <a:pt x="592" y="371"/>
                </a:cubicBezTo>
                <a:cubicBezTo>
                  <a:pt x="592" y="370"/>
                  <a:pt x="593" y="369"/>
                  <a:pt x="594" y="369"/>
                </a:cubicBezTo>
                <a:cubicBezTo>
                  <a:pt x="594" y="369"/>
                  <a:pt x="594" y="369"/>
                  <a:pt x="594" y="369"/>
                </a:cubicBezTo>
                <a:cubicBezTo>
                  <a:pt x="595" y="370"/>
                  <a:pt x="596" y="371"/>
                  <a:pt x="596" y="372"/>
                </a:cubicBezTo>
                <a:cubicBezTo>
                  <a:pt x="596" y="372"/>
                  <a:pt x="596" y="372"/>
                  <a:pt x="596" y="372"/>
                </a:cubicBezTo>
                <a:cubicBezTo>
                  <a:pt x="595" y="373"/>
                  <a:pt x="595" y="373"/>
                  <a:pt x="594" y="373"/>
                </a:cubicBezTo>
                <a:cubicBezTo>
                  <a:pt x="594" y="373"/>
                  <a:pt x="594" y="373"/>
                  <a:pt x="594" y="373"/>
                </a:cubicBezTo>
                <a:cubicBezTo>
                  <a:pt x="594" y="373"/>
                  <a:pt x="593" y="373"/>
                  <a:pt x="593" y="373"/>
                </a:cubicBezTo>
                <a:close/>
                <a:moveTo>
                  <a:pt x="21" y="363"/>
                </a:moveTo>
                <a:cubicBezTo>
                  <a:pt x="21" y="363"/>
                  <a:pt x="21" y="363"/>
                  <a:pt x="21" y="363"/>
                </a:cubicBezTo>
                <a:cubicBezTo>
                  <a:pt x="21" y="362"/>
                  <a:pt x="21" y="361"/>
                  <a:pt x="23" y="361"/>
                </a:cubicBezTo>
                <a:cubicBezTo>
                  <a:pt x="23" y="361"/>
                  <a:pt x="23" y="361"/>
                  <a:pt x="23" y="361"/>
                </a:cubicBezTo>
                <a:cubicBezTo>
                  <a:pt x="24" y="360"/>
                  <a:pt x="25" y="361"/>
                  <a:pt x="25" y="362"/>
                </a:cubicBezTo>
                <a:cubicBezTo>
                  <a:pt x="25" y="362"/>
                  <a:pt x="25" y="362"/>
                  <a:pt x="25" y="362"/>
                </a:cubicBezTo>
                <a:cubicBezTo>
                  <a:pt x="25" y="363"/>
                  <a:pt x="24" y="364"/>
                  <a:pt x="23" y="365"/>
                </a:cubicBezTo>
                <a:cubicBezTo>
                  <a:pt x="23" y="365"/>
                  <a:pt x="23" y="365"/>
                  <a:pt x="23" y="365"/>
                </a:cubicBezTo>
                <a:cubicBezTo>
                  <a:pt x="23" y="365"/>
                  <a:pt x="23" y="365"/>
                  <a:pt x="23" y="365"/>
                </a:cubicBezTo>
                <a:cubicBezTo>
                  <a:pt x="23" y="365"/>
                  <a:pt x="23" y="365"/>
                  <a:pt x="23" y="365"/>
                </a:cubicBezTo>
                <a:cubicBezTo>
                  <a:pt x="22" y="365"/>
                  <a:pt x="21" y="364"/>
                  <a:pt x="21" y="363"/>
                </a:cubicBezTo>
                <a:close/>
                <a:moveTo>
                  <a:pt x="595" y="361"/>
                </a:moveTo>
                <a:cubicBezTo>
                  <a:pt x="594" y="361"/>
                  <a:pt x="594" y="360"/>
                  <a:pt x="594" y="359"/>
                </a:cubicBezTo>
                <a:cubicBezTo>
                  <a:pt x="594" y="359"/>
                  <a:pt x="594" y="359"/>
                  <a:pt x="594" y="359"/>
                </a:cubicBezTo>
                <a:cubicBezTo>
                  <a:pt x="594" y="359"/>
                  <a:pt x="594" y="359"/>
                  <a:pt x="594" y="359"/>
                </a:cubicBezTo>
                <a:cubicBezTo>
                  <a:pt x="594" y="359"/>
                  <a:pt x="594" y="359"/>
                  <a:pt x="594" y="359"/>
                </a:cubicBezTo>
                <a:cubicBezTo>
                  <a:pt x="594" y="358"/>
                  <a:pt x="595" y="357"/>
                  <a:pt x="596" y="357"/>
                </a:cubicBezTo>
                <a:cubicBezTo>
                  <a:pt x="596" y="357"/>
                  <a:pt x="596" y="357"/>
                  <a:pt x="596" y="357"/>
                </a:cubicBezTo>
                <a:cubicBezTo>
                  <a:pt x="597" y="358"/>
                  <a:pt x="598" y="359"/>
                  <a:pt x="598" y="360"/>
                </a:cubicBezTo>
                <a:cubicBezTo>
                  <a:pt x="598" y="360"/>
                  <a:pt x="598" y="360"/>
                  <a:pt x="598" y="360"/>
                </a:cubicBezTo>
                <a:cubicBezTo>
                  <a:pt x="598" y="361"/>
                  <a:pt x="597" y="361"/>
                  <a:pt x="596" y="361"/>
                </a:cubicBezTo>
                <a:cubicBezTo>
                  <a:pt x="596" y="361"/>
                  <a:pt x="596" y="361"/>
                  <a:pt x="596" y="361"/>
                </a:cubicBezTo>
                <a:cubicBezTo>
                  <a:pt x="596" y="361"/>
                  <a:pt x="596" y="361"/>
                  <a:pt x="595" y="361"/>
                </a:cubicBezTo>
                <a:close/>
                <a:moveTo>
                  <a:pt x="19" y="351"/>
                </a:moveTo>
                <a:cubicBezTo>
                  <a:pt x="19" y="350"/>
                  <a:pt x="20" y="349"/>
                  <a:pt x="21" y="349"/>
                </a:cubicBezTo>
                <a:cubicBezTo>
                  <a:pt x="21" y="349"/>
                  <a:pt x="21" y="349"/>
                  <a:pt x="21" y="349"/>
                </a:cubicBezTo>
                <a:cubicBezTo>
                  <a:pt x="22" y="349"/>
                  <a:pt x="23" y="349"/>
                  <a:pt x="23" y="350"/>
                </a:cubicBezTo>
                <a:cubicBezTo>
                  <a:pt x="23" y="350"/>
                  <a:pt x="23" y="350"/>
                  <a:pt x="23" y="350"/>
                </a:cubicBezTo>
                <a:cubicBezTo>
                  <a:pt x="23" y="352"/>
                  <a:pt x="23" y="353"/>
                  <a:pt x="21" y="353"/>
                </a:cubicBezTo>
                <a:cubicBezTo>
                  <a:pt x="21" y="353"/>
                  <a:pt x="21" y="353"/>
                  <a:pt x="21" y="353"/>
                </a:cubicBezTo>
                <a:cubicBezTo>
                  <a:pt x="21" y="353"/>
                  <a:pt x="21" y="353"/>
                  <a:pt x="21" y="353"/>
                </a:cubicBezTo>
                <a:cubicBezTo>
                  <a:pt x="21" y="353"/>
                  <a:pt x="21" y="353"/>
                  <a:pt x="21" y="353"/>
                </a:cubicBezTo>
                <a:cubicBezTo>
                  <a:pt x="20" y="353"/>
                  <a:pt x="19" y="352"/>
                  <a:pt x="19" y="351"/>
                </a:cubicBezTo>
                <a:close/>
                <a:moveTo>
                  <a:pt x="597" y="350"/>
                </a:moveTo>
                <a:cubicBezTo>
                  <a:pt x="596" y="349"/>
                  <a:pt x="595" y="348"/>
                  <a:pt x="595" y="347"/>
                </a:cubicBezTo>
                <a:cubicBezTo>
                  <a:pt x="595" y="347"/>
                  <a:pt x="595" y="347"/>
                  <a:pt x="595" y="347"/>
                </a:cubicBezTo>
                <a:cubicBezTo>
                  <a:pt x="595" y="346"/>
                  <a:pt x="596" y="345"/>
                  <a:pt x="597" y="346"/>
                </a:cubicBezTo>
                <a:cubicBezTo>
                  <a:pt x="597" y="346"/>
                  <a:pt x="597" y="346"/>
                  <a:pt x="597" y="346"/>
                </a:cubicBezTo>
                <a:cubicBezTo>
                  <a:pt x="599" y="346"/>
                  <a:pt x="599" y="347"/>
                  <a:pt x="599" y="348"/>
                </a:cubicBezTo>
                <a:cubicBezTo>
                  <a:pt x="599" y="348"/>
                  <a:pt x="599" y="348"/>
                  <a:pt x="599" y="348"/>
                </a:cubicBezTo>
                <a:cubicBezTo>
                  <a:pt x="599" y="349"/>
                  <a:pt x="598" y="350"/>
                  <a:pt x="597" y="350"/>
                </a:cubicBezTo>
                <a:cubicBezTo>
                  <a:pt x="597" y="350"/>
                  <a:pt x="597" y="350"/>
                  <a:pt x="597" y="350"/>
                </a:cubicBezTo>
                <a:cubicBezTo>
                  <a:pt x="597" y="350"/>
                  <a:pt x="597" y="350"/>
                  <a:pt x="597" y="350"/>
                </a:cubicBezTo>
                <a:close/>
                <a:moveTo>
                  <a:pt x="18" y="339"/>
                </a:moveTo>
                <a:cubicBezTo>
                  <a:pt x="18" y="339"/>
                  <a:pt x="18" y="339"/>
                  <a:pt x="18" y="339"/>
                </a:cubicBezTo>
                <a:cubicBezTo>
                  <a:pt x="18" y="338"/>
                  <a:pt x="19" y="337"/>
                  <a:pt x="20" y="337"/>
                </a:cubicBezTo>
                <a:cubicBezTo>
                  <a:pt x="20" y="337"/>
                  <a:pt x="20" y="337"/>
                  <a:pt x="20" y="337"/>
                </a:cubicBezTo>
                <a:cubicBezTo>
                  <a:pt x="21" y="337"/>
                  <a:pt x="22" y="337"/>
                  <a:pt x="22" y="339"/>
                </a:cubicBezTo>
                <a:cubicBezTo>
                  <a:pt x="22" y="339"/>
                  <a:pt x="22" y="339"/>
                  <a:pt x="22" y="339"/>
                </a:cubicBezTo>
                <a:cubicBezTo>
                  <a:pt x="22" y="340"/>
                  <a:pt x="21" y="341"/>
                  <a:pt x="20" y="341"/>
                </a:cubicBezTo>
                <a:cubicBezTo>
                  <a:pt x="20" y="341"/>
                  <a:pt x="20" y="341"/>
                  <a:pt x="20" y="341"/>
                </a:cubicBezTo>
                <a:cubicBezTo>
                  <a:pt x="20" y="341"/>
                  <a:pt x="20" y="341"/>
                  <a:pt x="20" y="341"/>
                </a:cubicBezTo>
                <a:cubicBezTo>
                  <a:pt x="20" y="341"/>
                  <a:pt x="20" y="341"/>
                  <a:pt x="20" y="341"/>
                </a:cubicBezTo>
                <a:cubicBezTo>
                  <a:pt x="19" y="341"/>
                  <a:pt x="18" y="340"/>
                  <a:pt x="18" y="339"/>
                </a:cubicBezTo>
                <a:close/>
                <a:moveTo>
                  <a:pt x="598" y="338"/>
                </a:moveTo>
                <a:cubicBezTo>
                  <a:pt x="597" y="338"/>
                  <a:pt x="596" y="337"/>
                  <a:pt x="596" y="335"/>
                </a:cubicBezTo>
                <a:cubicBezTo>
                  <a:pt x="596" y="335"/>
                  <a:pt x="596" y="335"/>
                  <a:pt x="596" y="335"/>
                </a:cubicBezTo>
                <a:cubicBezTo>
                  <a:pt x="596" y="334"/>
                  <a:pt x="597" y="334"/>
                  <a:pt x="598" y="334"/>
                </a:cubicBezTo>
                <a:cubicBezTo>
                  <a:pt x="598" y="334"/>
                  <a:pt x="598" y="334"/>
                  <a:pt x="598" y="334"/>
                </a:cubicBezTo>
                <a:cubicBezTo>
                  <a:pt x="599" y="334"/>
                  <a:pt x="600" y="335"/>
                  <a:pt x="600" y="336"/>
                </a:cubicBezTo>
                <a:cubicBezTo>
                  <a:pt x="600" y="336"/>
                  <a:pt x="600" y="336"/>
                  <a:pt x="600" y="336"/>
                </a:cubicBezTo>
                <a:cubicBezTo>
                  <a:pt x="600" y="337"/>
                  <a:pt x="599" y="338"/>
                  <a:pt x="598" y="338"/>
                </a:cubicBezTo>
                <a:cubicBezTo>
                  <a:pt x="598" y="338"/>
                  <a:pt x="598" y="338"/>
                  <a:pt x="598" y="338"/>
                </a:cubicBezTo>
                <a:cubicBezTo>
                  <a:pt x="598" y="338"/>
                  <a:pt x="598" y="338"/>
                  <a:pt x="598" y="338"/>
                </a:cubicBezTo>
                <a:close/>
                <a:moveTo>
                  <a:pt x="18" y="327"/>
                </a:moveTo>
                <a:cubicBezTo>
                  <a:pt x="17" y="326"/>
                  <a:pt x="18" y="325"/>
                  <a:pt x="19" y="325"/>
                </a:cubicBezTo>
                <a:cubicBezTo>
                  <a:pt x="19" y="325"/>
                  <a:pt x="19" y="325"/>
                  <a:pt x="19" y="325"/>
                </a:cubicBezTo>
                <a:cubicBezTo>
                  <a:pt x="21" y="325"/>
                  <a:pt x="21" y="326"/>
                  <a:pt x="22" y="327"/>
                </a:cubicBezTo>
                <a:cubicBezTo>
                  <a:pt x="22" y="327"/>
                  <a:pt x="22" y="327"/>
                  <a:pt x="22" y="327"/>
                </a:cubicBezTo>
                <a:cubicBezTo>
                  <a:pt x="22" y="328"/>
                  <a:pt x="21" y="329"/>
                  <a:pt x="20" y="329"/>
                </a:cubicBezTo>
                <a:cubicBezTo>
                  <a:pt x="20" y="329"/>
                  <a:pt x="20" y="329"/>
                  <a:pt x="20" y="329"/>
                </a:cubicBezTo>
                <a:cubicBezTo>
                  <a:pt x="20" y="329"/>
                  <a:pt x="20" y="329"/>
                  <a:pt x="20" y="329"/>
                </a:cubicBezTo>
                <a:cubicBezTo>
                  <a:pt x="20" y="329"/>
                  <a:pt x="20" y="329"/>
                  <a:pt x="20" y="329"/>
                </a:cubicBezTo>
                <a:cubicBezTo>
                  <a:pt x="18" y="329"/>
                  <a:pt x="18" y="328"/>
                  <a:pt x="18" y="327"/>
                </a:cubicBezTo>
                <a:close/>
                <a:moveTo>
                  <a:pt x="599" y="326"/>
                </a:moveTo>
                <a:cubicBezTo>
                  <a:pt x="598" y="326"/>
                  <a:pt x="597" y="325"/>
                  <a:pt x="597" y="324"/>
                </a:cubicBezTo>
                <a:cubicBezTo>
                  <a:pt x="597" y="324"/>
                  <a:pt x="597" y="324"/>
                  <a:pt x="597" y="324"/>
                </a:cubicBezTo>
                <a:cubicBezTo>
                  <a:pt x="597" y="322"/>
                  <a:pt x="598" y="322"/>
                  <a:pt x="599" y="322"/>
                </a:cubicBezTo>
                <a:cubicBezTo>
                  <a:pt x="599" y="322"/>
                  <a:pt x="599" y="322"/>
                  <a:pt x="599" y="322"/>
                </a:cubicBezTo>
                <a:cubicBezTo>
                  <a:pt x="600" y="322"/>
                  <a:pt x="601" y="323"/>
                  <a:pt x="601" y="324"/>
                </a:cubicBezTo>
                <a:cubicBezTo>
                  <a:pt x="601" y="324"/>
                  <a:pt x="601" y="324"/>
                  <a:pt x="601" y="324"/>
                </a:cubicBezTo>
                <a:cubicBezTo>
                  <a:pt x="601" y="325"/>
                  <a:pt x="600" y="326"/>
                  <a:pt x="599" y="326"/>
                </a:cubicBezTo>
                <a:cubicBezTo>
                  <a:pt x="599" y="326"/>
                  <a:pt x="599" y="326"/>
                  <a:pt x="599" y="326"/>
                </a:cubicBezTo>
                <a:cubicBezTo>
                  <a:pt x="599" y="326"/>
                  <a:pt x="599" y="326"/>
                  <a:pt x="599" y="326"/>
                </a:cubicBezTo>
                <a:close/>
                <a:moveTo>
                  <a:pt x="19" y="317"/>
                </a:moveTo>
                <a:cubicBezTo>
                  <a:pt x="18" y="317"/>
                  <a:pt x="17" y="316"/>
                  <a:pt x="17" y="315"/>
                </a:cubicBezTo>
                <a:cubicBezTo>
                  <a:pt x="17" y="315"/>
                  <a:pt x="17" y="315"/>
                  <a:pt x="17" y="315"/>
                </a:cubicBezTo>
                <a:cubicBezTo>
                  <a:pt x="17" y="314"/>
                  <a:pt x="18" y="313"/>
                  <a:pt x="19" y="313"/>
                </a:cubicBezTo>
                <a:cubicBezTo>
                  <a:pt x="19" y="313"/>
                  <a:pt x="19" y="313"/>
                  <a:pt x="19" y="313"/>
                </a:cubicBezTo>
                <a:cubicBezTo>
                  <a:pt x="21" y="313"/>
                  <a:pt x="21" y="314"/>
                  <a:pt x="21" y="315"/>
                </a:cubicBezTo>
                <a:cubicBezTo>
                  <a:pt x="21" y="315"/>
                  <a:pt x="21" y="315"/>
                  <a:pt x="21" y="315"/>
                </a:cubicBezTo>
                <a:cubicBezTo>
                  <a:pt x="21" y="316"/>
                  <a:pt x="20" y="317"/>
                  <a:pt x="19" y="317"/>
                </a:cubicBezTo>
                <a:cubicBezTo>
                  <a:pt x="19" y="317"/>
                  <a:pt x="19" y="317"/>
                  <a:pt x="19" y="317"/>
                </a:cubicBezTo>
                <a:cubicBezTo>
                  <a:pt x="19" y="317"/>
                  <a:pt x="19" y="317"/>
                  <a:pt x="19" y="317"/>
                </a:cubicBezTo>
                <a:close/>
                <a:moveTo>
                  <a:pt x="597" y="312"/>
                </a:moveTo>
                <a:cubicBezTo>
                  <a:pt x="597" y="312"/>
                  <a:pt x="597" y="312"/>
                  <a:pt x="597" y="312"/>
                </a:cubicBezTo>
                <a:cubicBezTo>
                  <a:pt x="597" y="312"/>
                  <a:pt x="597" y="312"/>
                  <a:pt x="597" y="312"/>
                </a:cubicBezTo>
                <a:cubicBezTo>
                  <a:pt x="597" y="311"/>
                  <a:pt x="598" y="310"/>
                  <a:pt x="599" y="310"/>
                </a:cubicBezTo>
                <a:cubicBezTo>
                  <a:pt x="599" y="310"/>
                  <a:pt x="599" y="310"/>
                  <a:pt x="599" y="310"/>
                </a:cubicBezTo>
                <a:cubicBezTo>
                  <a:pt x="600" y="310"/>
                  <a:pt x="601" y="310"/>
                  <a:pt x="601" y="312"/>
                </a:cubicBezTo>
                <a:cubicBezTo>
                  <a:pt x="601" y="312"/>
                  <a:pt x="601" y="312"/>
                  <a:pt x="601" y="312"/>
                </a:cubicBezTo>
                <a:cubicBezTo>
                  <a:pt x="601" y="313"/>
                  <a:pt x="600" y="314"/>
                  <a:pt x="599" y="314"/>
                </a:cubicBezTo>
                <a:cubicBezTo>
                  <a:pt x="599" y="314"/>
                  <a:pt x="599" y="314"/>
                  <a:pt x="599" y="314"/>
                </a:cubicBezTo>
                <a:cubicBezTo>
                  <a:pt x="599" y="314"/>
                  <a:pt x="599" y="314"/>
                  <a:pt x="599" y="314"/>
                </a:cubicBezTo>
                <a:cubicBezTo>
                  <a:pt x="599" y="314"/>
                  <a:pt x="599" y="314"/>
                  <a:pt x="599" y="314"/>
                </a:cubicBezTo>
                <a:cubicBezTo>
                  <a:pt x="598" y="314"/>
                  <a:pt x="597" y="313"/>
                  <a:pt x="597" y="312"/>
                </a:cubicBezTo>
                <a:close/>
                <a:moveTo>
                  <a:pt x="20" y="305"/>
                </a:moveTo>
                <a:cubicBezTo>
                  <a:pt x="19" y="305"/>
                  <a:pt x="18" y="304"/>
                  <a:pt x="18" y="303"/>
                </a:cubicBezTo>
                <a:cubicBezTo>
                  <a:pt x="18" y="303"/>
                  <a:pt x="18" y="303"/>
                  <a:pt x="18" y="303"/>
                </a:cubicBezTo>
                <a:cubicBezTo>
                  <a:pt x="18" y="302"/>
                  <a:pt x="19" y="301"/>
                  <a:pt x="20" y="301"/>
                </a:cubicBezTo>
                <a:cubicBezTo>
                  <a:pt x="20" y="301"/>
                  <a:pt x="20" y="301"/>
                  <a:pt x="20" y="301"/>
                </a:cubicBezTo>
                <a:cubicBezTo>
                  <a:pt x="21" y="301"/>
                  <a:pt x="22" y="302"/>
                  <a:pt x="22" y="303"/>
                </a:cubicBezTo>
                <a:cubicBezTo>
                  <a:pt x="22" y="303"/>
                  <a:pt x="22" y="303"/>
                  <a:pt x="22" y="303"/>
                </a:cubicBezTo>
                <a:cubicBezTo>
                  <a:pt x="22" y="304"/>
                  <a:pt x="21" y="305"/>
                  <a:pt x="20" y="305"/>
                </a:cubicBezTo>
                <a:cubicBezTo>
                  <a:pt x="20" y="305"/>
                  <a:pt x="20" y="305"/>
                  <a:pt x="20" y="305"/>
                </a:cubicBezTo>
                <a:cubicBezTo>
                  <a:pt x="20" y="305"/>
                  <a:pt x="20" y="305"/>
                  <a:pt x="20" y="305"/>
                </a:cubicBezTo>
                <a:close/>
                <a:moveTo>
                  <a:pt x="596" y="300"/>
                </a:moveTo>
                <a:cubicBezTo>
                  <a:pt x="596" y="299"/>
                  <a:pt x="597" y="298"/>
                  <a:pt x="598" y="298"/>
                </a:cubicBezTo>
                <a:cubicBezTo>
                  <a:pt x="598" y="298"/>
                  <a:pt x="598" y="298"/>
                  <a:pt x="598" y="298"/>
                </a:cubicBezTo>
                <a:cubicBezTo>
                  <a:pt x="599" y="298"/>
                  <a:pt x="600" y="298"/>
                  <a:pt x="600" y="299"/>
                </a:cubicBezTo>
                <a:cubicBezTo>
                  <a:pt x="600" y="299"/>
                  <a:pt x="600" y="299"/>
                  <a:pt x="600" y="299"/>
                </a:cubicBezTo>
                <a:cubicBezTo>
                  <a:pt x="600" y="301"/>
                  <a:pt x="599" y="302"/>
                  <a:pt x="598" y="302"/>
                </a:cubicBezTo>
                <a:cubicBezTo>
                  <a:pt x="598" y="302"/>
                  <a:pt x="598" y="302"/>
                  <a:pt x="598" y="302"/>
                </a:cubicBezTo>
                <a:cubicBezTo>
                  <a:pt x="598" y="302"/>
                  <a:pt x="598" y="302"/>
                  <a:pt x="598" y="302"/>
                </a:cubicBezTo>
                <a:cubicBezTo>
                  <a:pt x="598" y="302"/>
                  <a:pt x="598" y="302"/>
                  <a:pt x="598" y="302"/>
                </a:cubicBezTo>
                <a:cubicBezTo>
                  <a:pt x="597" y="302"/>
                  <a:pt x="596" y="301"/>
                  <a:pt x="596" y="300"/>
                </a:cubicBezTo>
                <a:close/>
                <a:moveTo>
                  <a:pt x="20" y="293"/>
                </a:moveTo>
                <a:cubicBezTo>
                  <a:pt x="19" y="293"/>
                  <a:pt x="19" y="292"/>
                  <a:pt x="19" y="291"/>
                </a:cubicBezTo>
                <a:cubicBezTo>
                  <a:pt x="19" y="291"/>
                  <a:pt x="19" y="291"/>
                  <a:pt x="19" y="291"/>
                </a:cubicBezTo>
                <a:cubicBezTo>
                  <a:pt x="19" y="289"/>
                  <a:pt x="20" y="289"/>
                  <a:pt x="21" y="289"/>
                </a:cubicBezTo>
                <a:cubicBezTo>
                  <a:pt x="21" y="289"/>
                  <a:pt x="21" y="289"/>
                  <a:pt x="21" y="289"/>
                </a:cubicBezTo>
                <a:cubicBezTo>
                  <a:pt x="22" y="289"/>
                  <a:pt x="23" y="290"/>
                  <a:pt x="23" y="291"/>
                </a:cubicBezTo>
                <a:cubicBezTo>
                  <a:pt x="23" y="291"/>
                  <a:pt x="23" y="291"/>
                  <a:pt x="23" y="291"/>
                </a:cubicBezTo>
                <a:cubicBezTo>
                  <a:pt x="23" y="291"/>
                  <a:pt x="23" y="291"/>
                  <a:pt x="23" y="291"/>
                </a:cubicBezTo>
                <a:cubicBezTo>
                  <a:pt x="23" y="291"/>
                  <a:pt x="23" y="291"/>
                  <a:pt x="23" y="291"/>
                </a:cubicBezTo>
                <a:cubicBezTo>
                  <a:pt x="23" y="292"/>
                  <a:pt x="22" y="293"/>
                  <a:pt x="21" y="293"/>
                </a:cubicBezTo>
                <a:cubicBezTo>
                  <a:pt x="21" y="293"/>
                  <a:pt x="21" y="293"/>
                  <a:pt x="21" y="293"/>
                </a:cubicBezTo>
                <a:cubicBezTo>
                  <a:pt x="21" y="293"/>
                  <a:pt x="21" y="293"/>
                  <a:pt x="20" y="293"/>
                </a:cubicBezTo>
                <a:close/>
                <a:moveTo>
                  <a:pt x="595" y="288"/>
                </a:moveTo>
                <a:cubicBezTo>
                  <a:pt x="595" y="287"/>
                  <a:pt x="596" y="286"/>
                  <a:pt x="597" y="286"/>
                </a:cubicBezTo>
                <a:cubicBezTo>
                  <a:pt x="597" y="286"/>
                  <a:pt x="597" y="286"/>
                  <a:pt x="597" y="286"/>
                </a:cubicBezTo>
                <a:cubicBezTo>
                  <a:pt x="598" y="286"/>
                  <a:pt x="599" y="286"/>
                  <a:pt x="599" y="287"/>
                </a:cubicBezTo>
                <a:cubicBezTo>
                  <a:pt x="599" y="287"/>
                  <a:pt x="599" y="287"/>
                  <a:pt x="599" y="287"/>
                </a:cubicBezTo>
                <a:cubicBezTo>
                  <a:pt x="599" y="289"/>
                  <a:pt x="598" y="290"/>
                  <a:pt x="597" y="290"/>
                </a:cubicBezTo>
                <a:cubicBezTo>
                  <a:pt x="597" y="290"/>
                  <a:pt x="597" y="290"/>
                  <a:pt x="597" y="290"/>
                </a:cubicBezTo>
                <a:cubicBezTo>
                  <a:pt x="597" y="290"/>
                  <a:pt x="597" y="290"/>
                  <a:pt x="597" y="290"/>
                </a:cubicBezTo>
                <a:cubicBezTo>
                  <a:pt x="597" y="290"/>
                  <a:pt x="597" y="290"/>
                  <a:pt x="597" y="290"/>
                </a:cubicBezTo>
                <a:cubicBezTo>
                  <a:pt x="596" y="290"/>
                  <a:pt x="595" y="289"/>
                  <a:pt x="595" y="288"/>
                </a:cubicBezTo>
                <a:close/>
                <a:moveTo>
                  <a:pt x="22" y="281"/>
                </a:moveTo>
                <a:cubicBezTo>
                  <a:pt x="21" y="281"/>
                  <a:pt x="20" y="280"/>
                  <a:pt x="20" y="279"/>
                </a:cubicBezTo>
                <a:cubicBezTo>
                  <a:pt x="20" y="279"/>
                  <a:pt x="20" y="279"/>
                  <a:pt x="20" y="279"/>
                </a:cubicBezTo>
                <a:cubicBezTo>
                  <a:pt x="20" y="278"/>
                  <a:pt x="21" y="277"/>
                  <a:pt x="22" y="277"/>
                </a:cubicBezTo>
                <a:cubicBezTo>
                  <a:pt x="22" y="277"/>
                  <a:pt x="22" y="277"/>
                  <a:pt x="22" y="277"/>
                </a:cubicBezTo>
                <a:cubicBezTo>
                  <a:pt x="23" y="277"/>
                  <a:pt x="24" y="278"/>
                  <a:pt x="24" y="279"/>
                </a:cubicBezTo>
                <a:cubicBezTo>
                  <a:pt x="24" y="279"/>
                  <a:pt x="24" y="279"/>
                  <a:pt x="24" y="279"/>
                </a:cubicBezTo>
                <a:cubicBezTo>
                  <a:pt x="24" y="280"/>
                  <a:pt x="23" y="281"/>
                  <a:pt x="22" y="281"/>
                </a:cubicBezTo>
                <a:cubicBezTo>
                  <a:pt x="22" y="281"/>
                  <a:pt x="22" y="281"/>
                  <a:pt x="22" y="281"/>
                </a:cubicBezTo>
                <a:cubicBezTo>
                  <a:pt x="22" y="281"/>
                  <a:pt x="22" y="281"/>
                  <a:pt x="22" y="281"/>
                </a:cubicBezTo>
                <a:close/>
                <a:moveTo>
                  <a:pt x="594" y="276"/>
                </a:moveTo>
                <a:cubicBezTo>
                  <a:pt x="593" y="275"/>
                  <a:pt x="594" y="274"/>
                  <a:pt x="595" y="274"/>
                </a:cubicBezTo>
                <a:cubicBezTo>
                  <a:pt x="595" y="274"/>
                  <a:pt x="595" y="274"/>
                  <a:pt x="595" y="274"/>
                </a:cubicBezTo>
                <a:cubicBezTo>
                  <a:pt x="596" y="274"/>
                  <a:pt x="597" y="274"/>
                  <a:pt x="598" y="275"/>
                </a:cubicBezTo>
                <a:cubicBezTo>
                  <a:pt x="598" y="275"/>
                  <a:pt x="598" y="275"/>
                  <a:pt x="598" y="275"/>
                </a:cubicBezTo>
                <a:cubicBezTo>
                  <a:pt x="598" y="277"/>
                  <a:pt x="597" y="278"/>
                  <a:pt x="596" y="278"/>
                </a:cubicBezTo>
                <a:cubicBezTo>
                  <a:pt x="596" y="278"/>
                  <a:pt x="596" y="278"/>
                  <a:pt x="596" y="278"/>
                </a:cubicBezTo>
                <a:cubicBezTo>
                  <a:pt x="596" y="278"/>
                  <a:pt x="596" y="278"/>
                  <a:pt x="596" y="278"/>
                </a:cubicBezTo>
                <a:cubicBezTo>
                  <a:pt x="596" y="278"/>
                  <a:pt x="596" y="278"/>
                  <a:pt x="596" y="278"/>
                </a:cubicBezTo>
                <a:cubicBezTo>
                  <a:pt x="595" y="278"/>
                  <a:pt x="594" y="277"/>
                  <a:pt x="594" y="276"/>
                </a:cubicBezTo>
                <a:close/>
                <a:moveTo>
                  <a:pt x="24" y="269"/>
                </a:moveTo>
                <a:cubicBezTo>
                  <a:pt x="23" y="269"/>
                  <a:pt x="22" y="268"/>
                  <a:pt x="22" y="267"/>
                </a:cubicBezTo>
                <a:cubicBezTo>
                  <a:pt x="22" y="267"/>
                  <a:pt x="22" y="267"/>
                  <a:pt x="22" y="267"/>
                </a:cubicBezTo>
                <a:cubicBezTo>
                  <a:pt x="22" y="266"/>
                  <a:pt x="23" y="265"/>
                  <a:pt x="24" y="265"/>
                </a:cubicBezTo>
                <a:cubicBezTo>
                  <a:pt x="24" y="265"/>
                  <a:pt x="24" y="265"/>
                  <a:pt x="24" y="265"/>
                </a:cubicBezTo>
                <a:cubicBezTo>
                  <a:pt x="25" y="265"/>
                  <a:pt x="26" y="266"/>
                  <a:pt x="26" y="267"/>
                </a:cubicBezTo>
                <a:cubicBezTo>
                  <a:pt x="26" y="267"/>
                  <a:pt x="26" y="267"/>
                  <a:pt x="26" y="267"/>
                </a:cubicBezTo>
                <a:cubicBezTo>
                  <a:pt x="26" y="267"/>
                  <a:pt x="26" y="267"/>
                  <a:pt x="26" y="267"/>
                </a:cubicBezTo>
                <a:cubicBezTo>
                  <a:pt x="26" y="267"/>
                  <a:pt x="26" y="267"/>
                  <a:pt x="26" y="267"/>
                </a:cubicBezTo>
                <a:cubicBezTo>
                  <a:pt x="26" y="268"/>
                  <a:pt x="25" y="269"/>
                  <a:pt x="24" y="269"/>
                </a:cubicBezTo>
                <a:cubicBezTo>
                  <a:pt x="24" y="269"/>
                  <a:pt x="24" y="269"/>
                  <a:pt x="24" y="269"/>
                </a:cubicBezTo>
                <a:cubicBezTo>
                  <a:pt x="24" y="269"/>
                  <a:pt x="24" y="269"/>
                  <a:pt x="24" y="269"/>
                </a:cubicBezTo>
                <a:close/>
                <a:moveTo>
                  <a:pt x="592" y="264"/>
                </a:moveTo>
                <a:cubicBezTo>
                  <a:pt x="591" y="263"/>
                  <a:pt x="592" y="262"/>
                  <a:pt x="593" y="262"/>
                </a:cubicBezTo>
                <a:cubicBezTo>
                  <a:pt x="593" y="262"/>
                  <a:pt x="593" y="262"/>
                  <a:pt x="593" y="262"/>
                </a:cubicBezTo>
                <a:cubicBezTo>
                  <a:pt x="594" y="262"/>
                  <a:pt x="595" y="262"/>
                  <a:pt x="596" y="263"/>
                </a:cubicBezTo>
                <a:cubicBezTo>
                  <a:pt x="596" y="263"/>
                  <a:pt x="596" y="263"/>
                  <a:pt x="596" y="263"/>
                </a:cubicBezTo>
                <a:cubicBezTo>
                  <a:pt x="596" y="265"/>
                  <a:pt x="595" y="266"/>
                  <a:pt x="594" y="266"/>
                </a:cubicBezTo>
                <a:cubicBezTo>
                  <a:pt x="594" y="266"/>
                  <a:pt x="594" y="266"/>
                  <a:pt x="594" y="266"/>
                </a:cubicBezTo>
                <a:cubicBezTo>
                  <a:pt x="594" y="266"/>
                  <a:pt x="594" y="266"/>
                  <a:pt x="594" y="266"/>
                </a:cubicBezTo>
                <a:cubicBezTo>
                  <a:pt x="594" y="266"/>
                  <a:pt x="594" y="266"/>
                  <a:pt x="594" y="266"/>
                </a:cubicBezTo>
                <a:cubicBezTo>
                  <a:pt x="593" y="266"/>
                  <a:pt x="592" y="265"/>
                  <a:pt x="592" y="264"/>
                </a:cubicBezTo>
                <a:close/>
                <a:moveTo>
                  <a:pt x="26" y="257"/>
                </a:moveTo>
                <a:cubicBezTo>
                  <a:pt x="25" y="257"/>
                  <a:pt x="24" y="256"/>
                  <a:pt x="24" y="255"/>
                </a:cubicBezTo>
                <a:cubicBezTo>
                  <a:pt x="24" y="255"/>
                  <a:pt x="24" y="255"/>
                  <a:pt x="24" y="255"/>
                </a:cubicBezTo>
                <a:cubicBezTo>
                  <a:pt x="25" y="254"/>
                  <a:pt x="26" y="253"/>
                  <a:pt x="27" y="253"/>
                </a:cubicBezTo>
                <a:cubicBezTo>
                  <a:pt x="27" y="253"/>
                  <a:pt x="27" y="253"/>
                  <a:pt x="27" y="253"/>
                </a:cubicBezTo>
                <a:cubicBezTo>
                  <a:pt x="28" y="254"/>
                  <a:pt x="29" y="255"/>
                  <a:pt x="28" y="256"/>
                </a:cubicBezTo>
                <a:cubicBezTo>
                  <a:pt x="28" y="256"/>
                  <a:pt x="28" y="256"/>
                  <a:pt x="28" y="256"/>
                </a:cubicBezTo>
                <a:cubicBezTo>
                  <a:pt x="28" y="257"/>
                  <a:pt x="27" y="257"/>
                  <a:pt x="26" y="257"/>
                </a:cubicBezTo>
                <a:cubicBezTo>
                  <a:pt x="26" y="257"/>
                  <a:pt x="26" y="257"/>
                  <a:pt x="26" y="257"/>
                </a:cubicBezTo>
                <a:cubicBezTo>
                  <a:pt x="26" y="257"/>
                  <a:pt x="26" y="257"/>
                  <a:pt x="26" y="257"/>
                </a:cubicBezTo>
                <a:close/>
                <a:moveTo>
                  <a:pt x="589" y="253"/>
                </a:moveTo>
                <a:cubicBezTo>
                  <a:pt x="589" y="252"/>
                  <a:pt x="590" y="250"/>
                  <a:pt x="591" y="250"/>
                </a:cubicBezTo>
                <a:cubicBezTo>
                  <a:pt x="591" y="250"/>
                  <a:pt x="591" y="250"/>
                  <a:pt x="591" y="250"/>
                </a:cubicBezTo>
                <a:cubicBezTo>
                  <a:pt x="592" y="250"/>
                  <a:pt x="593" y="251"/>
                  <a:pt x="593" y="252"/>
                </a:cubicBezTo>
                <a:cubicBezTo>
                  <a:pt x="593" y="252"/>
                  <a:pt x="593" y="252"/>
                  <a:pt x="593" y="252"/>
                </a:cubicBezTo>
                <a:cubicBezTo>
                  <a:pt x="593" y="253"/>
                  <a:pt x="593" y="254"/>
                  <a:pt x="591" y="254"/>
                </a:cubicBezTo>
                <a:cubicBezTo>
                  <a:pt x="591" y="254"/>
                  <a:pt x="591" y="254"/>
                  <a:pt x="591" y="254"/>
                </a:cubicBezTo>
                <a:cubicBezTo>
                  <a:pt x="591" y="254"/>
                  <a:pt x="591" y="254"/>
                  <a:pt x="591" y="254"/>
                </a:cubicBezTo>
                <a:cubicBezTo>
                  <a:pt x="591" y="254"/>
                  <a:pt x="591" y="254"/>
                  <a:pt x="591" y="254"/>
                </a:cubicBezTo>
                <a:cubicBezTo>
                  <a:pt x="590" y="254"/>
                  <a:pt x="589" y="254"/>
                  <a:pt x="589" y="253"/>
                </a:cubicBezTo>
                <a:close/>
                <a:moveTo>
                  <a:pt x="29" y="246"/>
                </a:moveTo>
                <a:cubicBezTo>
                  <a:pt x="28" y="245"/>
                  <a:pt x="27" y="244"/>
                  <a:pt x="27" y="243"/>
                </a:cubicBezTo>
                <a:cubicBezTo>
                  <a:pt x="27" y="243"/>
                  <a:pt x="27" y="243"/>
                  <a:pt x="27" y="243"/>
                </a:cubicBezTo>
                <a:cubicBezTo>
                  <a:pt x="28" y="242"/>
                  <a:pt x="29" y="242"/>
                  <a:pt x="30" y="242"/>
                </a:cubicBezTo>
                <a:cubicBezTo>
                  <a:pt x="30" y="242"/>
                  <a:pt x="30" y="242"/>
                  <a:pt x="30" y="242"/>
                </a:cubicBezTo>
                <a:cubicBezTo>
                  <a:pt x="31" y="242"/>
                  <a:pt x="31" y="243"/>
                  <a:pt x="31" y="244"/>
                </a:cubicBezTo>
                <a:cubicBezTo>
                  <a:pt x="31" y="244"/>
                  <a:pt x="31" y="244"/>
                  <a:pt x="31" y="244"/>
                </a:cubicBezTo>
                <a:cubicBezTo>
                  <a:pt x="31" y="245"/>
                  <a:pt x="30" y="246"/>
                  <a:pt x="29" y="246"/>
                </a:cubicBezTo>
                <a:cubicBezTo>
                  <a:pt x="29" y="246"/>
                  <a:pt x="29" y="246"/>
                  <a:pt x="29" y="246"/>
                </a:cubicBezTo>
                <a:cubicBezTo>
                  <a:pt x="29" y="246"/>
                  <a:pt x="29" y="246"/>
                  <a:pt x="29" y="246"/>
                </a:cubicBezTo>
                <a:close/>
                <a:moveTo>
                  <a:pt x="586" y="241"/>
                </a:moveTo>
                <a:cubicBezTo>
                  <a:pt x="586" y="241"/>
                  <a:pt x="586" y="241"/>
                  <a:pt x="586" y="241"/>
                </a:cubicBezTo>
                <a:cubicBezTo>
                  <a:pt x="586" y="241"/>
                  <a:pt x="586" y="241"/>
                  <a:pt x="586" y="241"/>
                </a:cubicBezTo>
                <a:cubicBezTo>
                  <a:pt x="586" y="240"/>
                  <a:pt x="586" y="239"/>
                  <a:pt x="587" y="239"/>
                </a:cubicBezTo>
                <a:cubicBezTo>
                  <a:pt x="587" y="239"/>
                  <a:pt x="587" y="239"/>
                  <a:pt x="587" y="239"/>
                </a:cubicBezTo>
                <a:cubicBezTo>
                  <a:pt x="589" y="238"/>
                  <a:pt x="590" y="239"/>
                  <a:pt x="590" y="240"/>
                </a:cubicBezTo>
                <a:cubicBezTo>
                  <a:pt x="590" y="240"/>
                  <a:pt x="590" y="240"/>
                  <a:pt x="590" y="240"/>
                </a:cubicBezTo>
                <a:cubicBezTo>
                  <a:pt x="590" y="241"/>
                  <a:pt x="590" y="242"/>
                  <a:pt x="589" y="242"/>
                </a:cubicBezTo>
                <a:cubicBezTo>
                  <a:pt x="589" y="242"/>
                  <a:pt x="589" y="242"/>
                  <a:pt x="589" y="242"/>
                </a:cubicBezTo>
                <a:cubicBezTo>
                  <a:pt x="588" y="242"/>
                  <a:pt x="588" y="242"/>
                  <a:pt x="588" y="242"/>
                </a:cubicBezTo>
                <a:cubicBezTo>
                  <a:pt x="588" y="242"/>
                  <a:pt x="588" y="242"/>
                  <a:pt x="588" y="242"/>
                </a:cubicBezTo>
                <a:cubicBezTo>
                  <a:pt x="587" y="242"/>
                  <a:pt x="586" y="242"/>
                  <a:pt x="586" y="241"/>
                </a:cubicBezTo>
                <a:close/>
                <a:moveTo>
                  <a:pt x="32" y="234"/>
                </a:moveTo>
                <a:cubicBezTo>
                  <a:pt x="31" y="234"/>
                  <a:pt x="30" y="233"/>
                  <a:pt x="31" y="232"/>
                </a:cubicBezTo>
                <a:cubicBezTo>
                  <a:pt x="31" y="232"/>
                  <a:pt x="31" y="232"/>
                  <a:pt x="31" y="232"/>
                </a:cubicBezTo>
                <a:cubicBezTo>
                  <a:pt x="31" y="231"/>
                  <a:pt x="32" y="230"/>
                  <a:pt x="33" y="230"/>
                </a:cubicBezTo>
                <a:cubicBezTo>
                  <a:pt x="33" y="230"/>
                  <a:pt x="33" y="230"/>
                  <a:pt x="33" y="230"/>
                </a:cubicBezTo>
                <a:cubicBezTo>
                  <a:pt x="34" y="231"/>
                  <a:pt x="35" y="232"/>
                  <a:pt x="34" y="233"/>
                </a:cubicBezTo>
                <a:cubicBezTo>
                  <a:pt x="34" y="233"/>
                  <a:pt x="34" y="233"/>
                  <a:pt x="34" y="233"/>
                </a:cubicBezTo>
                <a:cubicBezTo>
                  <a:pt x="34" y="233"/>
                  <a:pt x="34" y="233"/>
                  <a:pt x="34" y="233"/>
                </a:cubicBezTo>
                <a:cubicBezTo>
                  <a:pt x="34" y="233"/>
                  <a:pt x="34" y="233"/>
                  <a:pt x="34" y="233"/>
                </a:cubicBezTo>
                <a:cubicBezTo>
                  <a:pt x="34" y="234"/>
                  <a:pt x="33" y="234"/>
                  <a:pt x="33" y="234"/>
                </a:cubicBezTo>
                <a:cubicBezTo>
                  <a:pt x="33" y="234"/>
                  <a:pt x="33" y="234"/>
                  <a:pt x="33" y="234"/>
                </a:cubicBezTo>
                <a:cubicBezTo>
                  <a:pt x="32" y="234"/>
                  <a:pt x="32" y="234"/>
                  <a:pt x="32" y="234"/>
                </a:cubicBezTo>
                <a:close/>
                <a:moveTo>
                  <a:pt x="583" y="230"/>
                </a:moveTo>
                <a:cubicBezTo>
                  <a:pt x="582" y="229"/>
                  <a:pt x="583" y="227"/>
                  <a:pt x="584" y="227"/>
                </a:cubicBezTo>
                <a:cubicBezTo>
                  <a:pt x="584" y="227"/>
                  <a:pt x="584" y="227"/>
                  <a:pt x="584" y="227"/>
                </a:cubicBezTo>
                <a:cubicBezTo>
                  <a:pt x="585" y="227"/>
                  <a:pt x="586" y="227"/>
                  <a:pt x="586" y="228"/>
                </a:cubicBezTo>
                <a:cubicBezTo>
                  <a:pt x="586" y="228"/>
                  <a:pt x="586" y="228"/>
                  <a:pt x="586" y="228"/>
                </a:cubicBezTo>
                <a:cubicBezTo>
                  <a:pt x="587" y="229"/>
                  <a:pt x="586" y="231"/>
                  <a:pt x="585" y="231"/>
                </a:cubicBezTo>
                <a:cubicBezTo>
                  <a:pt x="585" y="231"/>
                  <a:pt x="585" y="231"/>
                  <a:pt x="585" y="231"/>
                </a:cubicBezTo>
                <a:cubicBezTo>
                  <a:pt x="585" y="231"/>
                  <a:pt x="585" y="231"/>
                  <a:pt x="585" y="231"/>
                </a:cubicBezTo>
                <a:cubicBezTo>
                  <a:pt x="585" y="231"/>
                  <a:pt x="585" y="231"/>
                  <a:pt x="585" y="231"/>
                </a:cubicBezTo>
                <a:cubicBezTo>
                  <a:pt x="584" y="231"/>
                  <a:pt x="583" y="230"/>
                  <a:pt x="583" y="230"/>
                </a:cubicBezTo>
                <a:close/>
                <a:moveTo>
                  <a:pt x="36" y="223"/>
                </a:moveTo>
                <a:cubicBezTo>
                  <a:pt x="35" y="222"/>
                  <a:pt x="34" y="221"/>
                  <a:pt x="35" y="220"/>
                </a:cubicBezTo>
                <a:cubicBezTo>
                  <a:pt x="35" y="220"/>
                  <a:pt x="35" y="220"/>
                  <a:pt x="35" y="220"/>
                </a:cubicBezTo>
                <a:cubicBezTo>
                  <a:pt x="35" y="219"/>
                  <a:pt x="36" y="219"/>
                  <a:pt x="37" y="219"/>
                </a:cubicBezTo>
                <a:cubicBezTo>
                  <a:pt x="37" y="219"/>
                  <a:pt x="37" y="219"/>
                  <a:pt x="37" y="219"/>
                </a:cubicBezTo>
                <a:cubicBezTo>
                  <a:pt x="38" y="219"/>
                  <a:pt x="39" y="221"/>
                  <a:pt x="38" y="222"/>
                </a:cubicBezTo>
                <a:cubicBezTo>
                  <a:pt x="38" y="222"/>
                  <a:pt x="38" y="222"/>
                  <a:pt x="38" y="222"/>
                </a:cubicBezTo>
                <a:cubicBezTo>
                  <a:pt x="38" y="222"/>
                  <a:pt x="38" y="222"/>
                  <a:pt x="38" y="222"/>
                </a:cubicBezTo>
                <a:cubicBezTo>
                  <a:pt x="38" y="222"/>
                  <a:pt x="38" y="222"/>
                  <a:pt x="38" y="222"/>
                </a:cubicBezTo>
                <a:cubicBezTo>
                  <a:pt x="38" y="222"/>
                  <a:pt x="37" y="223"/>
                  <a:pt x="36" y="223"/>
                </a:cubicBezTo>
                <a:cubicBezTo>
                  <a:pt x="36" y="223"/>
                  <a:pt x="36" y="223"/>
                  <a:pt x="36" y="223"/>
                </a:cubicBezTo>
                <a:cubicBezTo>
                  <a:pt x="36" y="223"/>
                  <a:pt x="36" y="223"/>
                  <a:pt x="36" y="223"/>
                </a:cubicBezTo>
                <a:close/>
                <a:moveTo>
                  <a:pt x="579" y="218"/>
                </a:moveTo>
                <a:cubicBezTo>
                  <a:pt x="578" y="217"/>
                  <a:pt x="579" y="216"/>
                  <a:pt x="580" y="216"/>
                </a:cubicBezTo>
                <a:cubicBezTo>
                  <a:pt x="580" y="216"/>
                  <a:pt x="580" y="216"/>
                  <a:pt x="580" y="216"/>
                </a:cubicBezTo>
                <a:cubicBezTo>
                  <a:pt x="581" y="215"/>
                  <a:pt x="582" y="216"/>
                  <a:pt x="582" y="217"/>
                </a:cubicBezTo>
                <a:cubicBezTo>
                  <a:pt x="582" y="217"/>
                  <a:pt x="582" y="217"/>
                  <a:pt x="582" y="217"/>
                </a:cubicBezTo>
                <a:cubicBezTo>
                  <a:pt x="583" y="218"/>
                  <a:pt x="582" y="219"/>
                  <a:pt x="581" y="220"/>
                </a:cubicBezTo>
                <a:cubicBezTo>
                  <a:pt x="581" y="220"/>
                  <a:pt x="581" y="220"/>
                  <a:pt x="581" y="220"/>
                </a:cubicBezTo>
                <a:cubicBezTo>
                  <a:pt x="581" y="220"/>
                  <a:pt x="581" y="220"/>
                  <a:pt x="581" y="220"/>
                </a:cubicBezTo>
                <a:cubicBezTo>
                  <a:pt x="581" y="220"/>
                  <a:pt x="581" y="220"/>
                  <a:pt x="581" y="220"/>
                </a:cubicBezTo>
                <a:cubicBezTo>
                  <a:pt x="580" y="220"/>
                  <a:pt x="579" y="219"/>
                  <a:pt x="579" y="218"/>
                </a:cubicBezTo>
                <a:close/>
                <a:moveTo>
                  <a:pt x="40" y="212"/>
                </a:moveTo>
                <a:cubicBezTo>
                  <a:pt x="39" y="211"/>
                  <a:pt x="38" y="210"/>
                  <a:pt x="39" y="209"/>
                </a:cubicBezTo>
                <a:cubicBezTo>
                  <a:pt x="39" y="209"/>
                  <a:pt x="39" y="209"/>
                  <a:pt x="39" y="209"/>
                </a:cubicBezTo>
                <a:cubicBezTo>
                  <a:pt x="39" y="208"/>
                  <a:pt x="40" y="207"/>
                  <a:pt x="41" y="208"/>
                </a:cubicBezTo>
                <a:cubicBezTo>
                  <a:pt x="41" y="208"/>
                  <a:pt x="41" y="208"/>
                  <a:pt x="41" y="208"/>
                </a:cubicBezTo>
                <a:cubicBezTo>
                  <a:pt x="42" y="208"/>
                  <a:pt x="43" y="209"/>
                  <a:pt x="43" y="210"/>
                </a:cubicBezTo>
                <a:cubicBezTo>
                  <a:pt x="43" y="210"/>
                  <a:pt x="43" y="210"/>
                  <a:pt x="43" y="210"/>
                </a:cubicBezTo>
                <a:cubicBezTo>
                  <a:pt x="42" y="211"/>
                  <a:pt x="41" y="212"/>
                  <a:pt x="41" y="212"/>
                </a:cubicBezTo>
                <a:cubicBezTo>
                  <a:pt x="41" y="212"/>
                  <a:pt x="41" y="212"/>
                  <a:pt x="41" y="212"/>
                </a:cubicBezTo>
                <a:cubicBezTo>
                  <a:pt x="40" y="212"/>
                  <a:pt x="40" y="212"/>
                  <a:pt x="40" y="212"/>
                </a:cubicBezTo>
                <a:close/>
                <a:moveTo>
                  <a:pt x="574" y="207"/>
                </a:moveTo>
                <a:cubicBezTo>
                  <a:pt x="574" y="206"/>
                  <a:pt x="574" y="205"/>
                  <a:pt x="575" y="205"/>
                </a:cubicBezTo>
                <a:cubicBezTo>
                  <a:pt x="575" y="205"/>
                  <a:pt x="575" y="205"/>
                  <a:pt x="575" y="205"/>
                </a:cubicBezTo>
                <a:cubicBezTo>
                  <a:pt x="576" y="204"/>
                  <a:pt x="578" y="205"/>
                  <a:pt x="578" y="206"/>
                </a:cubicBezTo>
                <a:cubicBezTo>
                  <a:pt x="578" y="206"/>
                  <a:pt x="578" y="206"/>
                  <a:pt x="578" y="206"/>
                </a:cubicBezTo>
                <a:cubicBezTo>
                  <a:pt x="578" y="207"/>
                  <a:pt x="578" y="208"/>
                  <a:pt x="577" y="208"/>
                </a:cubicBezTo>
                <a:cubicBezTo>
                  <a:pt x="577" y="208"/>
                  <a:pt x="577" y="208"/>
                  <a:pt x="577" y="208"/>
                </a:cubicBezTo>
                <a:cubicBezTo>
                  <a:pt x="577" y="208"/>
                  <a:pt x="576" y="209"/>
                  <a:pt x="576" y="209"/>
                </a:cubicBezTo>
                <a:cubicBezTo>
                  <a:pt x="576" y="209"/>
                  <a:pt x="576" y="209"/>
                  <a:pt x="576" y="209"/>
                </a:cubicBezTo>
                <a:cubicBezTo>
                  <a:pt x="575" y="209"/>
                  <a:pt x="575" y="208"/>
                  <a:pt x="574" y="207"/>
                </a:cubicBezTo>
                <a:close/>
                <a:moveTo>
                  <a:pt x="45" y="200"/>
                </a:moveTo>
                <a:cubicBezTo>
                  <a:pt x="44" y="200"/>
                  <a:pt x="43" y="199"/>
                  <a:pt x="44" y="198"/>
                </a:cubicBezTo>
                <a:cubicBezTo>
                  <a:pt x="44" y="198"/>
                  <a:pt x="44" y="198"/>
                  <a:pt x="44" y="198"/>
                </a:cubicBezTo>
                <a:cubicBezTo>
                  <a:pt x="44" y="197"/>
                  <a:pt x="45" y="196"/>
                  <a:pt x="46" y="197"/>
                </a:cubicBezTo>
                <a:cubicBezTo>
                  <a:pt x="46" y="197"/>
                  <a:pt x="46" y="197"/>
                  <a:pt x="46" y="197"/>
                </a:cubicBezTo>
                <a:cubicBezTo>
                  <a:pt x="47" y="197"/>
                  <a:pt x="48" y="199"/>
                  <a:pt x="47" y="200"/>
                </a:cubicBezTo>
                <a:cubicBezTo>
                  <a:pt x="47" y="200"/>
                  <a:pt x="47" y="200"/>
                  <a:pt x="47" y="200"/>
                </a:cubicBezTo>
                <a:cubicBezTo>
                  <a:pt x="47" y="200"/>
                  <a:pt x="46" y="201"/>
                  <a:pt x="45" y="201"/>
                </a:cubicBezTo>
                <a:cubicBezTo>
                  <a:pt x="45" y="201"/>
                  <a:pt x="45" y="201"/>
                  <a:pt x="45" y="201"/>
                </a:cubicBezTo>
                <a:cubicBezTo>
                  <a:pt x="45" y="201"/>
                  <a:pt x="45" y="201"/>
                  <a:pt x="45" y="200"/>
                </a:cubicBezTo>
                <a:close/>
                <a:moveTo>
                  <a:pt x="569" y="196"/>
                </a:moveTo>
                <a:cubicBezTo>
                  <a:pt x="569" y="195"/>
                  <a:pt x="569" y="194"/>
                  <a:pt x="570" y="194"/>
                </a:cubicBezTo>
                <a:cubicBezTo>
                  <a:pt x="570" y="194"/>
                  <a:pt x="570" y="194"/>
                  <a:pt x="570" y="194"/>
                </a:cubicBezTo>
                <a:cubicBezTo>
                  <a:pt x="571" y="193"/>
                  <a:pt x="573" y="194"/>
                  <a:pt x="573" y="195"/>
                </a:cubicBezTo>
                <a:cubicBezTo>
                  <a:pt x="573" y="195"/>
                  <a:pt x="573" y="195"/>
                  <a:pt x="573" y="195"/>
                </a:cubicBezTo>
                <a:cubicBezTo>
                  <a:pt x="574" y="196"/>
                  <a:pt x="573" y="197"/>
                  <a:pt x="572" y="197"/>
                </a:cubicBezTo>
                <a:cubicBezTo>
                  <a:pt x="572" y="197"/>
                  <a:pt x="572" y="197"/>
                  <a:pt x="572" y="197"/>
                </a:cubicBezTo>
                <a:cubicBezTo>
                  <a:pt x="572" y="197"/>
                  <a:pt x="572" y="198"/>
                  <a:pt x="571" y="198"/>
                </a:cubicBezTo>
                <a:cubicBezTo>
                  <a:pt x="571" y="198"/>
                  <a:pt x="571" y="198"/>
                  <a:pt x="571" y="198"/>
                </a:cubicBezTo>
                <a:cubicBezTo>
                  <a:pt x="571" y="198"/>
                  <a:pt x="570" y="197"/>
                  <a:pt x="569" y="196"/>
                </a:cubicBezTo>
                <a:close/>
                <a:moveTo>
                  <a:pt x="50" y="190"/>
                </a:moveTo>
                <a:cubicBezTo>
                  <a:pt x="49" y="189"/>
                  <a:pt x="48" y="188"/>
                  <a:pt x="49" y="187"/>
                </a:cubicBezTo>
                <a:cubicBezTo>
                  <a:pt x="49" y="187"/>
                  <a:pt x="49" y="187"/>
                  <a:pt x="49" y="187"/>
                </a:cubicBezTo>
                <a:cubicBezTo>
                  <a:pt x="49" y="186"/>
                  <a:pt x="51" y="186"/>
                  <a:pt x="52" y="186"/>
                </a:cubicBezTo>
                <a:cubicBezTo>
                  <a:pt x="52" y="186"/>
                  <a:pt x="52" y="186"/>
                  <a:pt x="52" y="186"/>
                </a:cubicBezTo>
                <a:cubicBezTo>
                  <a:pt x="53" y="187"/>
                  <a:pt x="53" y="188"/>
                  <a:pt x="52" y="189"/>
                </a:cubicBezTo>
                <a:cubicBezTo>
                  <a:pt x="52" y="189"/>
                  <a:pt x="52" y="189"/>
                  <a:pt x="52" y="189"/>
                </a:cubicBezTo>
                <a:cubicBezTo>
                  <a:pt x="52" y="189"/>
                  <a:pt x="52" y="189"/>
                  <a:pt x="52" y="189"/>
                </a:cubicBezTo>
                <a:cubicBezTo>
                  <a:pt x="52" y="189"/>
                  <a:pt x="52" y="189"/>
                  <a:pt x="52" y="189"/>
                </a:cubicBezTo>
                <a:cubicBezTo>
                  <a:pt x="52" y="189"/>
                  <a:pt x="51" y="190"/>
                  <a:pt x="51" y="190"/>
                </a:cubicBezTo>
                <a:cubicBezTo>
                  <a:pt x="51" y="190"/>
                  <a:pt x="51" y="190"/>
                  <a:pt x="51" y="190"/>
                </a:cubicBezTo>
                <a:cubicBezTo>
                  <a:pt x="50" y="190"/>
                  <a:pt x="50" y="190"/>
                  <a:pt x="50" y="190"/>
                </a:cubicBezTo>
                <a:close/>
                <a:moveTo>
                  <a:pt x="564" y="186"/>
                </a:moveTo>
                <a:cubicBezTo>
                  <a:pt x="564" y="185"/>
                  <a:pt x="564" y="184"/>
                  <a:pt x="565" y="183"/>
                </a:cubicBezTo>
                <a:cubicBezTo>
                  <a:pt x="565" y="183"/>
                  <a:pt x="565" y="183"/>
                  <a:pt x="565" y="183"/>
                </a:cubicBezTo>
                <a:cubicBezTo>
                  <a:pt x="566" y="182"/>
                  <a:pt x="567" y="183"/>
                  <a:pt x="568" y="184"/>
                </a:cubicBezTo>
                <a:cubicBezTo>
                  <a:pt x="568" y="184"/>
                  <a:pt x="568" y="184"/>
                  <a:pt x="568" y="184"/>
                </a:cubicBezTo>
                <a:cubicBezTo>
                  <a:pt x="568" y="185"/>
                  <a:pt x="568" y="186"/>
                  <a:pt x="567" y="187"/>
                </a:cubicBezTo>
                <a:cubicBezTo>
                  <a:pt x="567" y="187"/>
                  <a:pt x="567" y="187"/>
                  <a:pt x="567" y="187"/>
                </a:cubicBezTo>
                <a:cubicBezTo>
                  <a:pt x="567" y="187"/>
                  <a:pt x="566" y="187"/>
                  <a:pt x="566" y="187"/>
                </a:cubicBezTo>
                <a:cubicBezTo>
                  <a:pt x="566" y="187"/>
                  <a:pt x="566" y="187"/>
                  <a:pt x="566" y="187"/>
                </a:cubicBezTo>
                <a:cubicBezTo>
                  <a:pt x="565" y="187"/>
                  <a:pt x="565" y="186"/>
                  <a:pt x="564" y="186"/>
                </a:cubicBezTo>
                <a:close/>
                <a:moveTo>
                  <a:pt x="55" y="179"/>
                </a:moveTo>
                <a:cubicBezTo>
                  <a:pt x="54" y="178"/>
                  <a:pt x="54" y="177"/>
                  <a:pt x="55" y="176"/>
                </a:cubicBezTo>
                <a:cubicBezTo>
                  <a:pt x="55" y="176"/>
                  <a:pt x="55" y="176"/>
                  <a:pt x="55" y="176"/>
                </a:cubicBezTo>
                <a:cubicBezTo>
                  <a:pt x="55" y="175"/>
                  <a:pt x="56" y="175"/>
                  <a:pt x="57" y="176"/>
                </a:cubicBezTo>
                <a:cubicBezTo>
                  <a:pt x="57" y="176"/>
                  <a:pt x="57" y="176"/>
                  <a:pt x="57" y="176"/>
                </a:cubicBezTo>
                <a:cubicBezTo>
                  <a:pt x="58" y="176"/>
                  <a:pt x="59" y="177"/>
                  <a:pt x="58" y="178"/>
                </a:cubicBezTo>
                <a:cubicBezTo>
                  <a:pt x="58" y="178"/>
                  <a:pt x="58" y="178"/>
                  <a:pt x="58" y="178"/>
                </a:cubicBezTo>
                <a:cubicBezTo>
                  <a:pt x="58" y="178"/>
                  <a:pt x="58" y="178"/>
                  <a:pt x="58" y="178"/>
                </a:cubicBezTo>
                <a:cubicBezTo>
                  <a:pt x="58" y="178"/>
                  <a:pt x="58" y="178"/>
                  <a:pt x="58" y="178"/>
                </a:cubicBezTo>
                <a:cubicBezTo>
                  <a:pt x="58" y="179"/>
                  <a:pt x="57" y="179"/>
                  <a:pt x="56" y="179"/>
                </a:cubicBezTo>
                <a:cubicBezTo>
                  <a:pt x="56" y="179"/>
                  <a:pt x="56" y="179"/>
                  <a:pt x="56" y="179"/>
                </a:cubicBezTo>
                <a:cubicBezTo>
                  <a:pt x="56" y="179"/>
                  <a:pt x="56" y="179"/>
                  <a:pt x="55" y="179"/>
                </a:cubicBezTo>
                <a:close/>
                <a:moveTo>
                  <a:pt x="558" y="175"/>
                </a:moveTo>
                <a:cubicBezTo>
                  <a:pt x="558" y="174"/>
                  <a:pt x="558" y="173"/>
                  <a:pt x="559" y="173"/>
                </a:cubicBezTo>
                <a:cubicBezTo>
                  <a:pt x="559" y="173"/>
                  <a:pt x="559" y="173"/>
                  <a:pt x="559" y="173"/>
                </a:cubicBezTo>
                <a:cubicBezTo>
                  <a:pt x="560" y="172"/>
                  <a:pt x="561" y="172"/>
                  <a:pt x="562" y="173"/>
                </a:cubicBezTo>
                <a:cubicBezTo>
                  <a:pt x="562" y="173"/>
                  <a:pt x="562" y="173"/>
                  <a:pt x="562" y="173"/>
                </a:cubicBezTo>
                <a:cubicBezTo>
                  <a:pt x="562" y="174"/>
                  <a:pt x="562" y="175"/>
                  <a:pt x="561" y="176"/>
                </a:cubicBezTo>
                <a:cubicBezTo>
                  <a:pt x="561" y="176"/>
                  <a:pt x="561" y="176"/>
                  <a:pt x="561" y="176"/>
                </a:cubicBezTo>
                <a:cubicBezTo>
                  <a:pt x="561" y="176"/>
                  <a:pt x="561" y="176"/>
                  <a:pt x="560" y="176"/>
                </a:cubicBezTo>
                <a:cubicBezTo>
                  <a:pt x="560" y="176"/>
                  <a:pt x="560" y="176"/>
                  <a:pt x="560" y="176"/>
                </a:cubicBezTo>
                <a:cubicBezTo>
                  <a:pt x="559" y="176"/>
                  <a:pt x="559" y="176"/>
                  <a:pt x="558" y="175"/>
                </a:cubicBezTo>
                <a:close/>
                <a:moveTo>
                  <a:pt x="61" y="169"/>
                </a:moveTo>
                <a:cubicBezTo>
                  <a:pt x="60" y="168"/>
                  <a:pt x="60" y="167"/>
                  <a:pt x="61" y="166"/>
                </a:cubicBezTo>
                <a:cubicBezTo>
                  <a:pt x="61" y="166"/>
                  <a:pt x="61" y="166"/>
                  <a:pt x="61" y="166"/>
                </a:cubicBezTo>
                <a:cubicBezTo>
                  <a:pt x="61" y="165"/>
                  <a:pt x="62" y="165"/>
                  <a:pt x="63" y="165"/>
                </a:cubicBezTo>
                <a:cubicBezTo>
                  <a:pt x="63" y="165"/>
                  <a:pt x="63" y="165"/>
                  <a:pt x="63" y="165"/>
                </a:cubicBezTo>
                <a:cubicBezTo>
                  <a:pt x="64" y="166"/>
                  <a:pt x="65" y="167"/>
                  <a:pt x="64" y="168"/>
                </a:cubicBezTo>
                <a:cubicBezTo>
                  <a:pt x="64" y="168"/>
                  <a:pt x="64" y="168"/>
                  <a:pt x="64" y="168"/>
                </a:cubicBezTo>
                <a:cubicBezTo>
                  <a:pt x="64" y="169"/>
                  <a:pt x="63" y="169"/>
                  <a:pt x="62" y="169"/>
                </a:cubicBezTo>
                <a:cubicBezTo>
                  <a:pt x="62" y="169"/>
                  <a:pt x="62" y="169"/>
                  <a:pt x="62" y="169"/>
                </a:cubicBezTo>
                <a:cubicBezTo>
                  <a:pt x="62" y="169"/>
                  <a:pt x="62" y="169"/>
                  <a:pt x="61" y="169"/>
                </a:cubicBezTo>
                <a:close/>
                <a:moveTo>
                  <a:pt x="552" y="165"/>
                </a:moveTo>
                <a:cubicBezTo>
                  <a:pt x="552" y="165"/>
                  <a:pt x="552" y="165"/>
                  <a:pt x="552" y="165"/>
                </a:cubicBezTo>
                <a:cubicBezTo>
                  <a:pt x="552" y="165"/>
                  <a:pt x="552" y="165"/>
                  <a:pt x="552" y="165"/>
                </a:cubicBezTo>
                <a:cubicBezTo>
                  <a:pt x="552" y="164"/>
                  <a:pt x="552" y="163"/>
                  <a:pt x="553" y="162"/>
                </a:cubicBezTo>
                <a:cubicBezTo>
                  <a:pt x="553" y="162"/>
                  <a:pt x="553" y="162"/>
                  <a:pt x="553" y="162"/>
                </a:cubicBezTo>
                <a:cubicBezTo>
                  <a:pt x="554" y="162"/>
                  <a:pt x="555" y="162"/>
                  <a:pt x="556" y="163"/>
                </a:cubicBezTo>
                <a:cubicBezTo>
                  <a:pt x="556" y="163"/>
                  <a:pt x="556" y="163"/>
                  <a:pt x="556" y="163"/>
                </a:cubicBezTo>
                <a:cubicBezTo>
                  <a:pt x="556" y="164"/>
                  <a:pt x="556" y="165"/>
                  <a:pt x="555" y="166"/>
                </a:cubicBezTo>
                <a:cubicBezTo>
                  <a:pt x="555" y="166"/>
                  <a:pt x="555" y="166"/>
                  <a:pt x="555" y="166"/>
                </a:cubicBezTo>
                <a:cubicBezTo>
                  <a:pt x="555" y="166"/>
                  <a:pt x="554" y="166"/>
                  <a:pt x="554" y="166"/>
                </a:cubicBezTo>
                <a:cubicBezTo>
                  <a:pt x="554" y="166"/>
                  <a:pt x="554" y="166"/>
                  <a:pt x="554" y="166"/>
                </a:cubicBezTo>
                <a:cubicBezTo>
                  <a:pt x="553" y="166"/>
                  <a:pt x="553" y="166"/>
                  <a:pt x="552" y="165"/>
                </a:cubicBezTo>
                <a:close/>
                <a:moveTo>
                  <a:pt x="68" y="158"/>
                </a:moveTo>
                <a:cubicBezTo>
                  <a:pt x="67" y="158"/>
                  <a:pt x="67" y="157"/>
                  <a:pt x="67" y="156"/>
                </a:cubicBezTo>
                <a:cubicBezTo>
                  <a:pt x="67" y="156"/>
                  <a:pt x="67" y="156"/>
                  <a:pt x="67" y="156"/>
                </a:cubicBezTo>
                <a:cubicBezTo>
                  <a:pt x="68" y="155"/>
                  <a:pt x="69" y="155"/>
                  <a:pt x="70" y="155"/>
                </a:cubicBezTo>
                <a:cubicBezTo>
                  <a:pt x="70" y="155"/>
                  <a:pt x="70" y="155"/>
                  <a:pt x="70" y="155"/>
                </a:cubicBezTo>
                <a:cubicBezTo>
                  <a:pt x="71" y="156"/>
                  <a:pt x="71" y="157"/>
                  <a:pt x="70" y="158"/>
                </a:cubicBezTo>
                <a:cubicBezTo>
                  <a:pt x="70" y="158"/>
                  <a:pt x="70" y="158"/>
                  <a:pt x="70" y="158"/>
                </a:cubicBezTo>
                <a:cubicBezTo>
                  <a:pt x="70" y="158"/>
                  <a:pt x="70" y="158"/>
                  <a:pt x="70" y="158"/>
                </a:cubicBezTo>
                <a:cubicBezTo>
                  <a:pt x="70" y="158"/>
                  <a:pt x="70" y="158"/>
                  <a:pt x="70" y="158"/>
                </a:cubicBezTo>
                <a:cubicBezTo>
                  <a:pt x="70" y="159"/>
                  <a:pt x="69" y="159"/>
                  <a:pt x="69" y="159"/>
                </a:cubicBezTo>
                <a:cubicBezTo>
                  <a:pt x="69" y="159"/>
                  <a:pt x="69" y="159"/>
                  <a:pt x="69" y="159"/>
                </a:cubicBezTo>
                <a:cubicBezTo>
                  <a:pt x="68" y="159"/>
                  <a:pt x="68" y="159"/>
                  <a:pt x="68" y="158"/>
                </a:cubicBezTo>
                <a:close/>
                <a:moveTo>
                  <a:pt x="546" y="155"/>
                </a:moveTo>
                <a:cubicBezTo>
                  <a:pt x="545" y="154"/>
                  <a:pt x="545" y="153"/>
                  <a:pt x="546" y="152"/>
                </a:cubicBezTo>
                <a:cubicBezTo>
                  <a:pt x="546" y="152"/>
                  <a:pt x="546" y="152"/>
                  <a:pt x="546" y="152"/>
                </a:cubicBezTo>
                <a:cubicBezTo>
                  <a:pt x="547" y="152"/>
                  <a:pt x="548" y="152"/>
                  <a:pt x="549" y="153"/>
                </a:cubicBezTo>
                <a:cubicBezTo>
                  <a:pt x="549" y="153"/>
                  <a:pt x="549" y="153"/>
                  <a:pt x="549" y="153"/>
                </a:cubicBezTo>
                <a:cubicBezTo>
                  <a:pt x="550" y="154"/>
                  <a:pt x="549" y="155"/>
                  <a:pt x="549" y="156"/>
                </a:cubicBezTo>
                <a:cubicBezTo>
                  <a:pt x="549" y="156"/>
                  <a:pt x="549" y="156"/>
                  <a:pt x="549" y="156"/>
                </a:cubicBezTo>
                <a:cubicBezTo>
                  <a:pt x="548" y="156"/>
                  <a:pt x="548" y="156"/>
                  <a:pt x="547" y="156"/>
                </a:cubicBezTo>
                <a:cubicBezTo>
                  <a:pt x="547" y="156"/>
                  <a:pt x="547" y="156"/>
                  <a:pt x="547" y="156"/>
                </a:cubicBezTo>
                <a:cubicBezTo>
                  <a:pt x="547" y="156"/>
                  <a:pt x="546" y="156"/>
                  <a:pt x="546" y="155"/>
                </a:cubicBezTo>
                <a:close/>
                <a:moveTo>
                  <a:pt x="75" y="149"/>
                </a:moveTo>
                <a:cubicBezTo>
                  <a:pt x="74" y="148"/>
                  <a:pt x="73" y="147"/>
                  <a:pt x="74" y="146"/>
                </a:cubicBezTo>
                <a:cubicBezTo>
                  <a:pt x="74" y="146"/>
                  <a:pt x="74" y="146"/>
                  <a:pt x="74" y="146"/>
                </a:cubicBezTo>
                <a:cubicBezTo>
                  <a:pt x="75" y="145"/>
                  <a:pt x="76" y="145"/>
                  <a:pt x="77" y="145"/>
                </a:cubicBezTo>
                <a:cubicBezTo>
                  <a:pt x="77" y="145"/>
                  <a:pt x="77" y="145"/>
                  <a:pt x="77" y="145"/>
                </a:cubicBezTo>
                <a:cubicBezTo>
                  <a:pt x="78" y="146"/>
                  <a:pt x="78" y="147"/>
                  <a:pt x="77" y="148"/>
                </a:cubicBezTo>
                <a:cubicBezTo>
                  <a:pt x="77" y="148"/>
                  <a:pt x="77" y="148"/>
                  <a:pt x="77" y="148"/>
                </a:cubicBezTo>
                <a:cubicBezTo>
                  <a:pt x="77" y="149"/>
                  <a:pt x="76" y="149"/>
                  <a:pt x="76" y="149"/>
                </a:cubicBezTo>
                <a:cubicBezTo>
                  <a:pt x="76" y="149"/>
                  <a:pt x="76" y="149"/>
                  <a:pt x="76" y="149"/>
                </a:cubicBezTo>
                <a:cubicBezTo>
                  <a:pt x="75" y="149"/>
                  <a:pt x="75" y="149"/>
                  <a:pt x="75" y="149"/>
                </a:cubicBezTo>
                <a:close/>
                <a:moveTo>
                  <a:pt x="539" y="145"/>
                </a:moveTo>
                <a:cubicBezTo>
                  <a:pt x="538" y="145"/>
                  <a:pt x="538" y="143"/>
                  <a:pt x="539" y="143"/>
                </a:cubicBezTo>
                <a:cubicBezTo>
                  <a:pt x="539" y="143"/>
                  <a:pt x="539" y="143"/>
                  <a:pt x="539" y="143"/>
                </a:cubicBezTo>
                <a:cubicBezTo>
                  <a:pt x="540" y="142"/>
                  <a:pt x="541" y="142"/>
                  <a:pt x="542" y="143"/>
                </a:cubicBezTo>
                <a:cubicBezTo>
                  <a:pt x="542" y="143"/>
                  <a:pt x="542" y="143"/>
                  <a:pt x="542" y="143"/>
                </a:cubicBezTo>
                <a:cubicBezTo>
                  <a:pt x="543" y="144"/>
                  <a:pt x="542" y="145"/>
                  <a:pt x="542" y="146"/>
                </a:cubicBezTo>
                <a:cubicBezTo>
                  <a:pt x="542" y="146"/>
                  <a:pt x="542" y="146"/>
                  <a:pt x="542" y="146"/>
                </a:cubicBezTo>
                <a:cubicBezTo>
                  <a:pt x="541" y="146"/>
                  <a:pt x="541" y="146"/>
                  <a:pt x="540" y="146"/>
                </a:cubicBezTo>
                <a:cubicBezTo>
                  <a:pt x="540" y="146"/>
                  <a:pt x="540" y="146"/>
                  <a:pt x="540" y="146"/>
                </a:cubicBezTo>
                <a:cubicBezTo>
                  <a:pt x="540" y="146"/>
                  <a:pt x="539" y="146"/>
                  <a:pt x="539" y="145"/>
                </a:cubicBezTo>
                <a:close/>
                <a:moveTo>
                  <a:pt x="82" y="139"/>
                </a:moveTo>
                <a:cubicBezTo>
                  <a:pt x="81" y="138"/>
                  <a:pt x="81" y="137"/>
                  <a:pt x="81" y="136"/>
                </a:cubicBezTo>
                <a:cubicBezTo>
                  <a:pt x="81" y="136"/>
                  <a:pt x="81" y="136"/>
                  <a:pt x="81" y="136"/>
                </a:cubicBezTo>
                <a:cubicBezTo>
                  <a:pt x="82" y="135"/>
                  <a:pt x="83" y="135"/>
                  <a:pt x="84" y="136"/>
                </a:cubicBezTo>
                <a:cubicBezTo>
                  <a:pt x="84" y="136"/>
                  <a:pt x="84" y="136"/>
                  <a:pt x="84" y="136"/>
                </a:cubicBezTo>
                <a:cubicBezTo>
                  <a:pt x="85" y="137"/>
                  <a:pt x="85" y="138"/>
                  <a:pt x="85" y="139"/>
                </a:cubicBezTo>
                <a:cubicBezTo>
                  <a:pt x="85" y="139"/>
                  <a:pt x="85" y="139"/>
                  <a:pt x="85" y="139"/>
                </a:cubicBezTo>
                <a:cubicBezTo>
                  <a:pt x="85" y="139"/>
                  <a:pt x="85" y="139"/>
                  <a:pt x="85" y="139"/>
                </a:cubicBezTo>
                <a:cubicBezTo>
                  <a:pt x="85" y="139"/>
                  <a:pt x="85" y="139"/>
                  <a:pt x="85" y="139"/>
                </a:cubicBezTo>
                <a:cubicBezTo>
                  <a:pt x="84" y="139"/>
                  <a:pt x="84" y="139"/>
                  <a:pt x="83" y="139"/>
                </a:cubicBezTo>
                <a:cubicBezTo>
                  <a:pt x="83" y="139"/>
                  <a:pt x="83" y="139"/>
                  <a:pt x="83" y="139"/>
                </a:cubicBezTo>
                <a:cubicBezTo>
                  <a:pt x="83" y="139"/>
                  <a:pt x="82" y="139"/>
                  <a:pt x="82" y="139"/>
                </a:cubicBezTo>
                <a:close/>
                <a:moveTo>
                  <a:pt x="531" y="136"/>
                </a:moveTo>
                <a:cubicBezTo>
                  <a:pt x="531" y="136"/>
                  <a:pt x="531" y="136"/>
                  <a:pt x="531" y="136"/>
                </a:cubicBezTo>
                <a:cubicBezTo>
                  <a:pt x="531" y="136"/>
                  <a:pt x="531" y="136"/>
                  <a:pt x="531" y="136"/>
                </a:cubicBezTo>
                <a:cubicBezTo>
                  <a:pt x="531" y="135"/>
                  <a:pt x="531" y="134"/>
                  <a:pt x="532" y="133"/>
                </a:cubicBezTo>
                <a:cubicBezTo>
                  <a:pt x="532" y="133"/>
                  <a:pt x="532" y="133"/>
                  <a:pt x="532" y="133"/>
                </a:cubicBezTo>
                <a:cubicBezTo>
                  <a:pt x="533" y="133"/>
                  <a:pt x="534" y="133"/>
                  <a:pt x="535" y="134"/>
                </a:cubicBezTo>
                <a:cubicBezTo>
                  <a:pt x="535" y="134"/>
                  <a:pt x="535" y="134"/>
                  <a:pt x="535" y="134"/>
                </a:cubicBezTo>
                <a:cubicBezTo>
                  <a:pt x="535" y="134"/>
                  <a:pt x="535" y="136"/>
                  <a:pt x="534" y="136"/>
                </a:cubicBezTo>
                <a:cubicBezTo>
                  <a:pt x="534" y="136"/>
                  <a:pt x="534" y="136"/>
                  <a:pt x="534" y="136"/>
                </a:cubicBezTo>
                <a:cubicBezTo>
                  <a:pt x="534" y="137"/>
                  <a:pt x="533" y="137"/>
                  <a:pt x="533" y="137"/>
                </a:cubicBezTo>
                <a:cubicBezTo>
                  <a:pt x="533" y="137"/>
                  <a:pt x="533" y="137"/>
                  <a:pt x="533" y="137"/>
                </a:cubicBezTo>
                <a:cubicBezTo>
                  <a:pt x="532" y="137"/>
                  <a:pt x="532" y="137"/>
                  <a:pt x="531" y="136"/>
                </a:cubicBezTo>
                <a:close/>
                <a:moveTo>
                  <a:pt x="89" y="130"/>
                </a:moveTo>
                <a:cubicBezTo>
                  <a:pt x="88" y="129"/>
                  <a:pt x="88" y="128"/>
                  <a:pt x="89" y="127"/>
                </a:cubicBezTo>
                <a:cubicBezTo>
                  <a:pt x="89" y="127"/>
                  <a:pt x="89" y="127"/>
                  <a:pt x="89" y="127"/>
                </a:cubicBezTo>
                <a:cubicBezTo>
                  <a:pt x="90" y="126"/>
                  <a:pt x="91" y="126"/>
                  <a:pt x="92" y="127"/>
                </a:cubicBezTo>
                <a:cubicBezTo>
                  <a:pt x="92" y="127"/>
                  <a:pt x="92" y="127"/>
                  <a:pt x="92" y="127"/>
                </a:cubicBezTo>
                <a:cubicBezTo>
                  <a:pt x="93" y="127"/>
                  <a:pt x="93" y="129"/>
                  <a:pt x="92" y="130"/>
                </a:cubicBezTo>
                <a:cubicBezTo>
                  <a:pt x="92" y="130"/>
                  <a:pt x="92" y="130"/>
                  <a:pt x="92" y="130"/>
                </a:cubicBezTo>
                <a:cubicBezTo>
                  <a:pt x="92" y="130"/>
                  <a:pt x="91" y="130"/>
                  <a:pt x="91" y="130"/>
                </a:cubicBezTo>
                <a:cubicBezTo>
                  <a:pt x="91" y="130"/>
                  <a:pt x="91" y="130"/>
                  <a:pt x="91" y="130"/>
                </a:cubicBezTo>
                <a:cubicBezTo>
                  <a:pt x="90" y="130"/>
                  <a:pt x="90" y="130"/>
                  <a:pt x="89" y="130"/>
                </a:cubicBezTo>
                <a:close/>
                <a:moveTo>
                  <a:pt x="524" y="127"/>
                </a:moveTo>
                <a:cubicBezTo>
                  <a:pt x="523" y="126"/>
                  <a:pt x="523" y="125"/>
                  <a:pt x="524" y="124"/>
                </a:cubicBezTo>
                <a:cubicBezTo>
                  <a:pt x="524" y="124"/>
                  <a:pt x="524" y="124"/>
                  <a:pt x="524" y="124"/>
                </a:cubicBezTo>
                <a:cubicBezTo>
                  <a:pt x="525" y="123"/>
                  <a:pt x="526" y="123"/>
                  <a:pt x="527" y="124"/>
                </a:cubicBezTo>
                <a:cubicBezTo>
                  <a:pt x="527" y="124"/>
                  <a:pt x="527" y="124"/>
                  <a:pt x="527" y="124"/>
                </a:cubicBezTo>
                <a:cubicBezTo>
                  <a:pt x="527" y="125"/>
                  <a:pt x="527" y="126"/>
                  <a:pt x="527" y="127"/>
                </a:cubicBezTo>
                <a:cubicBezTo>
                  <a:pt x="527" y="127"/>
                  <a:pt x="527" y="127"/>
                  <a:pt x="527" y="127"/>
                </a:cubicBezTo>
                <a:cubicBezTo>
                  <a:pt x="526" y="127"/>
                  <a:pt x="526" y="128"/>
                  <a:pt x="525" y="128"/>
                </a:cubicBezTo>
                <a:cubicBezTo>
                  <a:pt x="525" y="128"/>
                  <a:pt x="525" y="128"/>
                  <a:pt x="525" y="128"/>
                </a:cubicBezTo>
                <a:cubicBezTo>
                  <a:pt x="525" y="128"/>
                  <a:pt x="524" y="127"/>
                  <a:pt x="524" y="127"/>
                </a:cubicBezTo>
                <a:close/>
                <a:moveTo>
                  <a:pt x="97" y="121"/>
                </a:moveTo>
                <a:cubicBezTo>
                  <a:pt x="96" y="120"/>
                  <a:pt x="96" y="119"/>
                  <a:pt x="97" y="118"/>
                </a:cubicBezTo>
                <a:cubicBezTo>
                  <a:pt x="97" y="118"/>
                  <a:pt x="97" y="118"/>
                  <a:pt x="97" y="118"/>
                </a:cubicBezTo>
                <a:cubicBezTo>
                  <a:pt x="98" y="117"/>
                  <a:pt x="99" y="117"/>
                  <a:pt x="100" y="118"/>
                </a:cubicBezTo>
                <a:cubicBezTo>
                  <a:pt x="100" y="118"/>
                  <a:pt x="100" y="118"/>
                  <a:pt x="100" y="118"/>
                </a:cubicBezTo>
                <a:cubicBezTo>
                  <a:pt x="101" y="119"/>
                  <a:pt x="101" y="120"/>
                  <a:pt x="100" y="121"/>
                </a:cubicBezTo>
                <a:cubicBezTo>
                  <a:pt x="100" y="121"/>
                  <a:pt x="100" y="121"/>
                  <a:pt x="100" y="121"/>
                </a:cubicBezTo>
                <a:cubicBezTo>
                  <a:pt x="100" y="121"/>
                  <a:pt x="99" y="121"/>
                  <a:pt x="99" y="121"/>
                </a:cubicBezTo>
                <a:cubicBezTo>
                  <a:pt x="99" y="121"/>
                  <a:pt x="99" y="121"/>
                  <a:pt x="99" y="121"/>
                </a:cubicBezTo>
                <a:cubicBezTo>
                  <a:pt x="98" y="121"/>
                  <a:pt x="98" y="121"/>
                  <a:pt x="97" y="121"/>
                </a:cubicBezTo>
                <a:close/>
                <a:moveTo>
                  <a:pt x="516" y="118"/>
                </a:moveTo>
                <a:cubicBezTo>
                  <a:pt x="515" y="117"/>
                  <a:pt x="515" y="116"/>
                  <a:pt x="516" y="115"/>
                </a:cubicBezTo>
                <a:cubicBezTo>
                  <a:pt x="516" y="115"/>
                  <a:pt x="516" y="115"/>
                  <a:pt x="516" y="115"/>
                </a:cubicBezTo>
                <a:cubicBezTo>
                  <a:pt x="516" y="115"/>
                  <a:pt x="518" y="115"/>
                  <a:pt x="519" y="115"/>
                </a:cubicBezTo>
                <a:cubicBezTo>
                  <a:pt x="519" y="115"/>
                  <a:pt x="519" y="115"/>
                  <a:pt x="519" y="115"/>
                </a:cubicBezTo>
                <a:cubicBezTo>
                  <a:pt x="519" y="116"/>
                  <a:pt x="519" y="118"/>
                  <a:pt x="518" y="118"/>
                </a:cubicBezTo>
                <a:cubicBezTo>
                  <a:pt x="518" y="118"/>
                  <a:pt x="518" y="118"/>
                  <a:pt x="518" y="118"/>
                </a:cubicBezTo>
                <a:cubicBezTo>
                  <a:pt x="518" y="119"/>
                  <a:pt x="518" y="119"/>
                  <a:pt x="517" y="119"/>
                </a:cubicBezTo>
                <a:cubicBezTo>
                  <a:pt x="517" y="119"/>
                  <a:pt x="517" y="119"/>
                  <a:pt x="517" y="119"/>
                </a:cubicBezTo>
                <a:cubicBezTo>
                  <a:pt x="517" y="119"/>
                  <a:pt x="516" y="119"/>
                  <a:pt x="516" y="118"/>
                </a:cubicBezTo>
                <a:close/>
                <a:moveTo>
                  <a:pt x="106" y="112"/>
                </a:moveTo>
                <a:cubicBezTo>
                  <a:pt x="105" y="111"/>
                  <a:pt x="105" y="110"/>
                  <a:pt x="106" y="109"/>
                </a:cubicBezTo>
                <a:cubicBezTo>
                  <a:pt x="106" y="109"/>
                  <a:pt x="106" y="109"/>
                  <a:pt x="106" y="109"/>
                </a:cubicBezTo>
                <a:cubicBezTo>
                  <a:pt x="106" y="109"/>
                  <a:pt x="108" y="109"/>
                  <a:pt x="109" y="109"/>
                </a:cubicBezTo>
                <a:cubicBezTo>
                  <a:pt x="109" y="109"/>
                  <a:pt x="109" y="109"/>
                  <a:pt x="109" y="109"/>
                </a:cubicBezTo>
                <a:cubicBezTo>
                  <a:pt x="109" y="110"/>
                  <a:pt x="109" y="111"/>
                  <a:pt x="108" y="112"/>
                </a:cubicBezTo>
                <a:cubicBezTo>
                  <a:pt x="108" y="112"/>
                  <a:pt x="108" y="112"/>
                  <a:pt x="108" y="112"/>
                </a:cubicBezTo>
                <a:cubicBezTo>
                  <a:pt x="108" y="113"/>
                  <a:pt x="108" y="113"/>
                  <a:pt x="107" y="113"/>
                </a:cubicBezTo>
                <a:cubicBezTo>
                  <a:pt x="107" y="113"/>
                  <a:pt x="107" y="113"/>
                  <a:pt x="107" y="113"/>
                </a:cubicBezTo>
                <a:cubicBezTo>
                  <a:pt x="107" y="113"/>
                  <a:pt x="106" y="113"/>
                  <a:pt x="106" y="112"/>
                </a:cubicBezTo>
                <a:close/>
                <a:moveTo>
                  <a:pt x="507" y="110"/>
                </a:moveTo>
                <a:cubicBezTo>
                  <a:pt x="506" y="109"/>
                  <a:pt x="506" y="108"/>
                  <a:pt x="507" y="107"/>
                </a:cubicBezTo>
                <a:cubicBezTo>
                  <a:pt x="507" y="107"/>
                  <a:pt x="507" y="107"/>
                  <a:pt x="507" y="107"/>
                </a:cubicBezTo>
                <a:cubicBezTo>
                  <a:pt x="508" y="106"/>
                  <a:pt x="509" y="106"/>
                  <a:pt x="510" y="107"/>
                </a:cubicBezTo>
                <a:cubicBezTo>
                  <a:pt x="510" y="107"/>
                  <a:pt x="510" y="107"/>
                  <a:pt x="510" y="107"/>
                </a:cubicBezTo>
                <a:cubicBezTo>
                  <a:pt x="511" y="108"/>
                  <a:pt x="511" y="109"/>
                  <a:pt x="510" y="110"/>
                </a:cubicBezTo>
                <a:cubicBezTo>
                  <a:pt x="510" y="110"/>
                  <a:pt x="510" y="110"/>
                  <a:pt x="510" y="110"/>
                </a:cubicBezTo>
                <a:cubicBezTo>
                  <a:pt x="510" y="110"/>
                  <a:pt x="509" y="110"/>
                  <a:pt x="509" y="110"/>
                </a:cubicBezTo>
                <a:cubicBezTo>
                  <a:pt x="509" y="110"/>
                  <a:pt x="509" y="110"/>
                  <a:pt x="509" y="110"/>
                </a:cubicBezTo>
                <a:cubicBezTo>
                  <a:pt x="508" y="110"/>
                  <a:pt x="508" y="110"/>
                  <a:pt x="507" y="110"/>
                </a:cubicBezTo>
                <a:close/>
                <a:moveTo>
                  <a:pt x="114" y="104"/>
                </a:moveTo>
                <a:cubicBezTo>
                  <a:pt x="114" y="103"/>
                  <a:pt x="114" y="102"/>
                  <a:pt x="114" y="101"/>
                </a:cubicBezTo>
                <a:cubicBezTo>
                  <a:pt x="114" y="101"/>
                  <a:pt x="114" y="101"/>
                  <a:pt x="114" y="101"/>
                </a:cubicBezTo>
                <a:cubicBezTo>
                  <a:pt x="115" y="100"/>
                  <a:pt x="117" y="100"/>
                  <a:pt x="117" y="101"/>
                </a:cubicBezTo>
                <a:cubicBezTo>
                  <a:pt x="117" y="101"/>
                  <a:pt x="117" y="101"/>
                  <a:pt x="117" y="101"/>
                </a:cubicBezTo>
                <a:cubicBezTo>
                  <a:pt x="118" y="102"/>
                  <a:pt x="118" y="103"/>
                  <a:pt x="117" y="104"/>
                </a:cubicBezTo>
                <a:cubicBezTo>
                  <a:pt x="117" y="104"/>
                  <a:pt x="117" y="104"/>
                  <a:pt x="117" y="104"/>
                </a:cubicBezTo>
                <a:cubicBezTo>
                  <a:pt x="117" y="104"/>
                  <a:pt x="116" y="105"/>
                  <a:pt x="116" y="105"/>
                </a:cubicBezTo>
                <a:cubicBezTo>
                  <a:pt x="116" y="105"/>
                  <a:pt x="116" y="105"/>
                  <a:pt x="116" y="105"/>
                </a:cubicBezTo>
                <a:cubicBezTo>
                  <a:pt x="115" y="105"/>
                  <a:pt x="115" y="104"/>
                  <a:pt x="114" y="104"/>
                </a:cubicBezTo>
                <a:close/>
                <a:moveTo>
                  <a:pt x="498" y="102"/>
                </a:moveTo>
                <a:cubicBezTo>
                  <a:pt x="498" y="101"/>
                  <a:pt x="498" y="100"/>
                  <a:pt x="498" y="99"/>
                </a:cubicBezTo>
                <a:cubicBezTo>
                  <a:pt x="498" y="99"/>
                  <a:pt x="498" y="99"/>
                  <a:pt x="498" y="99"/>
                </a:cubicBezTo>
                <a:cubicBezTo>
                  <a:pt x="499" y="98"/>
                  <a:pt x="500" y="98"/>
                  <a:pt x="501" y="99"/>
                </a:cubicBezTo>
                <a:cubicBezTo>
                  <a:pt x="501" y="99"/>
                  <a:pt x="501" y="99"/>
                  <a:pt x="501" y="99"/>
                </a:cubicBezTo>
                <a:cubicBezTo>
                  <a:pt x="502" y="99"/>
                  <a:pt x="502" y="101"/>
                  <a:pt x="501" y="102"/>
                </a:cubicBezTo>
                <a:cubicBezTo>
                  <a:pt x="501" y="102"/>
                  <a:pt x="501" y="102"/>
                  <a:pt x="501" y="102"/>
                </a:cubicBezTo>
                <a:cubicBezTo>
                  <a:pt x="501" y="102"/>
                  <a:pt x="500" y="102"/>
                  <a:pt x="500" y="102"/>
                </a:cubicBezTo>
                <a:cubicBezTo>
                  <a:pt x="500" y="102"/>
                  <a:pt x="500" y="102"/>
                  <a:pt x="500" y="102"/>
                </a:cubicBezTo>
                <a:cubicBezTo>
                  <a:pt x="499" y="102"/>
                  <a:pt x="499" y="102"/>
                  <a:pt x="498" y="102"/>
                </a:cubicBezTo>
                <a:close/>
                <a:moveTo>
                  <a:pt x="123" y="96"/>
                </a:moveTo>
                <a:cubicBezTo>
                  <a:pt x="123" y="95"/>
                  <a:pt x="123" y="94"/>
                  <a:pt x="124" y="93"/>
                </a:cubicBezTo>
                <a:cubicBezTo>
                  <a:pt x="124" y="93"/>
                  <a:pt x="124" y="93"/>
                  <a:pt x="124" y="93"/>
                </a:cubicBezTo>
                <a:cubicBezTo>
                  <a:pt x="124" y="92"/>
                  <a:pt x="126" y="93"/>
                  <a:pt x="126" y="93"/>
                </a:cubicBezTo>
                <a:cubicBezTo>
                  <a:pt x="126" y="93"/>
                  <a:pt x="126" y="93"/>
                  <a:pt x="126" y="93"/>
                </a:cubicBezTo>
                <a:cubicBezTo>
                  <a:pt x="127" y="94"/>
                  <a:pt x="127" y="95"/>
                  <a:pt x="126" y="96"/>
                </a:cubicBezTo>
                <a:cubicBezTo>
                  <a:pt x="126" y="96"/>
                  <a:pt x="126" y="96"/>
                  <a:pt x="126" y="96"/>
                </a:cubicBezTo>
                <a:cubicBezTo>
                  <a:pt x="126" y="97"/>
                  <a:pt x="125" y="97"/>
                  <a:pt x="125" y="97"/>
                </a:cubicBezTo>
                <a:cubicBezTo>
                  <a:pt x="125" y="97"/>
                  <a:pt x="125" y="97"/>
                  <a:pt x="125" y="97"/>
                </a:cubicBezTo>
                <a:cubicBezTo>
                  <a:pt x="124" y="97"/>
                  <a:pt x="124" y="96"/>
                  <a:pt x="123" y="96"/>
                </a:cubicBezTo>
                <a:close/>
                <a:moveTo>
                  <a:pt x="489" y="94"/>
                </a:moveTo>
                <a:cubicBezTo>
                  <a:pt x="489" y="93"/>
                  <a:pt x="488" y="92"/>
                  <a:pt x="489" y="91"/>
                </a:cubicBezTo>
                <a:cubicBezTo>
                  <a:pt x="489" y="91"/>
                  <a:pt x="489" y="91"/>
                  <a:pt x="489" y="91"/>
                </a:cubicBezTo>
                <a:cubicBezTo>
                  <a:pt x="490" y="90"/>
                  <a:pt x="491" y="90"/>
                  <a:pt x="492" y="91"/>
                </a:cubicBezTo>
                <a:cubicBezTo>
                  <a:pt x="492" y="91"/>
                  <a:pt x="492" y="91"/>
                  <a:pt x="492" y="91"/>
                </a:cubicBezTo>
                <a:cubicBezTo>
                  <a:pt x="493" y="92"/>
                  <a:pt x="493" y="93"/>
                  <a:pt x="492" y="94"/>
                </a:cubicBezTo>
                <a:cubicBezTo>
                  <a:pt x="492" y="94"/>
                  <a:pt x="492" y="94"/>
                  <a:pt x="492" y="94"/>
                </a:cubicBezTo>
                <a:cubicBezTo>
                  <a:pt x="492" y="94"/>
                  <a:pt x="491" y="95"/>
                  <a:pt x="491" y="95"/>
                </a:cubicBezTo>
                <a:cubicBezTo>
                  <a:pt x="491" y="95"/>
                  <a:pt x="491" y="95"/>
                  <a:pt x="491" y="95"/>
                </a:cubicBezTo>
                <a:cubicBezTo>
                  <a:pt x="490" y="95"/>
                  <a:pt x="490" y="94"/>
                  <a:pt x="489" y="94"/>
                </a:cubicBezTo>
                <a:close/>
                <a:moveTo>
                  <a:pt x="133" y="88"/>
                </a:moveTo>
                <a:cubicBezTo>
                  <a:pt x="132" y="88"/>
                  <a:pt x="132" y="86"/>
                  <a:pt x="133" y="86"/>
                </a:cubicBezTo>
                <a:cubicBezTo>
                  <a:pt x="133" y="86"/>
                  <a:pt x="133" y="86"/>
                  <a:pt x="133" y="86"/>
                </a:cubicBezTo>
                <a:cubicBezTo>
                  <a:pt x="134" y="85"/>
                  <a:pt x="135" y="85"/>
                  <a:pt x="136" y="86"/>
                </a:cubicBezTo>
                <a:cubicBezTo>
                  <a:pt x="136" y="86"/>
                  <a:pt x="136" y="86"/>
                  <a:pt x="136" y="86"/>
                </a:cubicBezTo>
                <a:cubicBezTo>
                  <a:pt x="137" y="87"/>
                  <a:pt x="136" y="88"/>
                  <a:pt x="136" y="89"/>
                </a:cubicBezTo>
                <a:cubicBezTo>
                  <a:pt x="136" y="89"/>
                  <a:pt x="136" y="89"/>
                  <a:pt x="136" y="89"/>
                </a:cubicBezTo>
                <a:cubicBezTo>
                  <a:pt x="135" y="89"/>
                  <a:pt x="135" y="89"/>
                  <a:pt x="134" y="89"/>
                </a:cubicBezTo>
                <a:cubicBezTo>
                  <a:pt x="134" y="89"/>
                  <a:pt x="134" y="89"/>
                  <a:pt x="134" y="89"/>
                </a:cubicBezTo>
                <a:cubicBezTo>
                  <a:pt x="134" y="89"/>
                  <a:pt x="133" y="89"/>
                  <a:pt x="133" y="88"/>
                </a:cubicBezTo>
                <a:close/>
                <a:moveTo>
                  <a:pt x="480" y="87"/>
                </a:moveTo>
                <a:cubicBezTo>
                  <a:pt x="479" y="86"/>
                  <a:pt x="479" y="85"/>
                  <a:pt x="480" y="84"/>
                </a:cubicBezTo>
                <a:cubicBezTo>
                  <a:pt x="480" y="84"/>
                  <a:pt x="480" y="84"/>
                  <a:pt x="480" y="84"/>
                </a:cubicBezTo>
                <a:cubicBezTo>
                  <a:pt x="480" y="83"/>
                  <a:pt x="481" y="83"/>
                  <a:pt x="482" y="84"/>
                </a:cubicBezTo>
                <a:cubicBezTo>
                  <a:pt x="482" y="84"/>
                  <a:pt x="482" y="84"/>
                  <a:pt x="482" y="84"/>
                </a:cubicBezTo>
                <a:cubicBezTo>
                  <a:pt x="483" y="84"/>
                  <a:pt x="483" y="85"/>
                  <a:pt x="483" y="86"/>
                </a:cubicBezTo>
                <a:cubicBezTo>
                  <a:pt x="483" y="86"/>
                  <a:pt x="483" y="86"/>
                  <a:pt x="483" y="86"/>
                </a:cubicBezTo>
                <a:cubicBezTo>
                  <a:pt x="482" y="87"/>
                  <a:pt x="482" y="87"/>
                  <a:pt x="481" y="87"/>
                </a:cubicBezTo>
                <a:cubicBezTo>
                  <a:pt x="481" y="87"/>
                  <a:pt x="481" y="87"/>
                  <a:pt x="481" y="87"/>
                </a:cubicBezTo>
                <a:cubicBezTo>
                  <a:pt x="481" y="87"/>
                  <a:pt x="480" y="87"/>
                  <a:pt x="480" y="87"/>
                </a:cubicBezTo>
                <a:close/>
                <a:moveTo>
                  <a:pt x="142" y="81"/>
                </a:moveTo>
                <a:cubicBezTo>
                  <a:pt x="142" y="80"/>
                  <a:pt x="142" y="79"/>
                  <a:pt x="143" y="78"/>
                </a:cubicBezTo>
                <a:cubicBezTo>
                  <a:pt x="143" y="78"/>
                  <a:pt x="143" y="78"/>
                  <a:pt x="143" y="78"/>
                </a:cubicBezTo>
                <a:cubicBezTo>
                  <a:pt x="144" y="78"/>
                  <a:pt x="145" y="78"/>
                  <a:pt x="146" y="79"/>
                </a:cubicBezTo>
                <a:cubicBezTo>
                  <a:pt x="146" y="79"/>
                  <a:pt x="146" y="79"/>
                  <a:pt x="146" y="79"/>
                </a:cubicBezTo>
                <a:cubicBezTo>
                  <a:pt x="146" y="80"/>
                  <a:pt x="146" y="81"/>
                  <a:pt x="145" y="82"/>
                </a:cubicBezTo>
                <a:cubicBezTo>
                  <a:pt x="145" y="82"/>
                  <a:pt x="145" y="82"/>
                  <a:pt x="145" y="82"/>
                </a:cubicBezTo>
                <a:cubicBezTo>
                  <a:pt x="145" y="82"/>
                  <a:pt x="144" y="82"/>
                  <a:pt x="144" y="82"/>
                </a:cubicBezTo>
                <a:cubicBezTo>
                  <a:pt x="144" y="82"/>
                  <a:pt x="144" y="82"/>
                  <a:pt x="144" y="82"/>
                </a:cubicBezTo>
                <a:cubicBezTo>
                  <a:pt x="143" y="82"/>
                  <a:pt x="143" y="82"/>
                  <a:pt x="142" y="81"/>
                </a:cubicBezTo>
                <a:close/>
                <a:moveTo>
                  <a:pt x="470" y="80"/>
                </a:moveTo>
                <a:cubicBezTo>
                  <a:pt x="469" y="79"/>
                  <a:pt x="469" y="78"/>
                  <a:pt x="470" y="77"/>
                </a:cubicBezTo>
                <a:cubicBezTo>
                  <a:pt x="470" y="77"/>
                  <a:pt x="470" y="77"/>
                  <a:pt x="470" y="77"/>
                </a:cubicBezTo>
                <a:cubicBezTo>
                  <a:pt x="470" y="76"/>
                  <a:pt x="472" y="76"/>
                  <a:pt x="473" y="77"/>
                </a:cubicBezTo>
                <a:cubicBezTo>
                  <a:pt x="473" y="77"/>
                  <a:pt x="473" y="77"/>
                  <a:pt x="473" y="77"/>
                </a:cubicBezTo>
                <a:cubicBezTo>
                  <a:pt x="473" y="77"/>
                  <a:pt x="474" y="78"/>
                  <a:pt x="473" y="79"/>
                </a:cubicBezTo>
                <a:cubicBezTo>
                  <a:pt x="473" y="79"/>
                  <a:pt x="473" y="79"/>
                  <a:pt x="473" y="79"/>
                </a:cubicBezTo>
                <a:cubicBezTo>
                  <a:pt x="473" y="80"/>
                  <a:pt x="472" y="80"/>
                  <a:pt x="471" y="80"/>
                </a:cubicBezTo>
                <a:cubicBezTo>
                  <a:pt x="471" y="80"/>
                  <a:pt x="471" y="80"/>
                  <a:pt x="471" y="80"/>
                </a:cubicBezTo>
                <a:cubicBezTo>
                  <a:pt x="471" y="80"/>
                  <a:pt x="471" y="80"/>
                  <a:pt x="470" y="80"/>
                </a:cubicBezTo>
                <a:close/>
                <a:moveTo>
                  <a:pt x="152" y="75"/>
                </a:moveTo>
                <a:cubicBezTo>
                  <a:pt x="152" y="74"/>
                  <a:pt x="152" y="72"/>
                  <a:pt x="153" y="72"/>
                </a:cubicBezTo>
                <a:cubicBezTo>
                  <a:pt x="153" y="72"/>
                  <a:pt x="153" y="72"/>
                  <a:pt x="153" y="72"/>
                </a:cubicBezTo>
                <a:cubicBezTo>
                  <a:pt x="154" y="71"/>
                  <a:pt x="155" y="71"/>
                  <a:pt x="156" y="72"/>
                </a:cubicBezTo>
                <a:cubicBezTo>
                  <a:pt x="156" y="72"/>
                  <a:pt x="156" y="72"/>
                  <a:pt x="156" y="72"/>
                </a:cubicBezTo>
                <a:cubicBezTo>
                  <a:pt x="156" y="73"/>
                  <a:pt x="156" y="75"/>
                  <a:pt x="155" y="75"/>
                </a:cubicBezTo>
                <a:cubicBezTo>
                  <a:pt x="155" y="75"/>
                  <a:pt x="155" y="75"/>
                  <a:pt x="155" y="75"/>
                </a:cubicBezTo>
                <a:cubicBezTo>
                  <a:pt x="155" y="75"/>
                  <a:pt x="154" y="75"/>
                  <a:pt x="154" y="75"/>
                </a:cubicBezTo>
                <a:cubicBezTo>
                  <a:pt x="154" y="75"/>
                  <a:pt x="154" y="75"/>
                  <a:pt x="154" y="75"/>
                </a:cubicBezTo>
                <a:cubicBezTo>
                  <a:pt x="153" y="75"/>
                  <a:pt x="153" y="75"/>
                  <a:pt x="152" y="75"/>
                </a:cubicBezTo>
                <a:close/>
                <a:moveTo>
                  <a:pt x="460" y="73"/>
                </a:moveTo>
                <a:cubicBezTo>
                  <a:pt x="460" y="73"/>
                  <a:pt x="460" y="73"/>
                  <a:pt x="460" y="73"/>
                </a:cubicBezTo>
                <a:cubicBezTo>
                  <a:pt x="460" y="73"/>
                  <a:pt x="460" y="73"/>
                  <a:pt x="460" y="73"/>
                </a:cubicBezTo>
                <a:cubicBezTo>
                  <a:pt x="459" y="73"/>
                  <a:pt x="459" y="72"/>
                  <a:pt x="460" y="71"/>
                </a:cubicBezTo>
                <a:cubicBezTo>
                  <a:pt x="460" y="71"/>
                  <a:pt x="460" y="71"/>
                  <a:pt x="460" y="71"/>
                </a:cubicBezTo>
                <a:cubicBezTo>
                  <a:pt x="460" y="70"/>
                  <a:pt x="462" y="69"/>
                  <a:pt x="462" y="70"/>
                </a:cubicBezTo>
                <a:cubicBezTo>
                  <a:pt x="462" y="70"/>
                  <a:pt x="462" y="70"/>
                  <a:pt x="462" y="70"/>
                </a:cubicBezTo>
                <a:cubicBezTo>
                  <a:pt x="463" y="71"/>
                  <a:pt x="464" y="72"/>
                  <a:pt x="463" y="73"/>
                </a:cubicBezTo>
                <a:cubicBezTo>
                  <a:pt x="463" y="73"/>
                  <a:pt x="463" y="73"/>
                  <a:pt x="463" y="73"/>
                </a:cubicBezTo>
                <a:cubicBezTo>
                  <a:pt x="463" y="73"/>
                  <a:pt x="462" y="74"/>
                  <a:pt x="461" y="74"/>
                </a:cubicBezTo>
                <a:cubicBezTo>
                  <a:pt x="461" y="74"/>
                  <a:pt x="461" y="74"/>
                  <a:pt x="461" y="74"/>
                </a:cubicBezTo>
                <a:cubicBezTo>
                  <a:pt x="461" y="74"/>
                  <a:pt x="461" y="74"/>
                  <a:pt x="460" y="73"/>
                </a:cubicBezTo>
                <a:close/>
                <a:moveTo>
                  <a:pt x="163" y="68"/>
                </a:moveTo>
                <a:cubicBezTo>
                  <a:pt x="162" y="67"/>
                  <a:pt x="162" y="66"/>
                  <a:pt x="163" y="65"/>
                </a:cubicBezTo>
                <a:cubicBezTo>
                  <a:pt x="163" y="65"/>
                  <a:pt x="163" y="65"/>
                  <a:pt x="163" y="65"/>
                </a:cubicBezTo>
                <a:cubicBezTo>
                  <a:pt x="164" y="65"/>
                  <a:pt x="165" y="65"/>
                  <a:pt x="166" y="66"/>
                </a:cubicBezTo>
                <a:cubicBezTo>
                  <a:pt x="166" y="66"/>
                  <a:pt x="166" y="66"/>
                  <a:pt x="166" y="66"/>
                </a:cubicBezTo>
                <a:cubicBezTo>
                  <a:pt x="167" y="67"/>
                  <a:pt x="166" y="68"/>
                  <a:pt x="165" y="69"/>
                </a:cubicBezTo>
                <a:cubicBezTo>
                  <a:pt x="165" y="69"/>
                  <a:pt x="165" y="69"/>
                  <a:pt x="165" y="69"/>
                </a:cubicBezTo>
                <a:cubicBezTo>
                  <a:pt x="165" y="69"/>
                  <a:pt x="165" y="69"/>
                  <a:pt x="164" y="69"/>
                </a:cubicBezTo>
                <a:cubicBezTo>
                  <a:pt x="164" y="69"/>
                  <a:pt x="164" y="69"/>
                  <a:pt x="164" y="69"/>
                </a:cubicBezTo>
                <a:cubicBezTo>
                  <a:pt x="164" y="69"/>
                  <a:pt x="163" y="69"/>
                  <a:pt x="163" y="68"/>
                </a:cubicBezTo>
                <a:close/>
                <a:moveTo>
                  <a:pt x="450" y="67"/>
                </a:moveTo>
                <a:cubicBezTo>
                  <a:pt x="449" y="67"/>
                  <a:pt x="449" y="66"/>
                  <a:pt x="449" y="65"/>
                </a:cubicBezTo>
                <a:cubicBezTo>
                  <a:pt x="449" y="65"/>
                  <a:pt x="449" y="65"/>
                  <a:pt x="449" y="65"/>
                </a:cubicBezTo>
                <a:cubicBezTo>
                  <a:pt x="450" y="64"/>
                  <a:pt x="451" y="63"/>
                  <a:pt x="452" y="64"/>
                </a:cubicBezTo>
                <a:cubicBezTo>
                  <a:pt x="452" y="64"/>
                  <a:pt x="452" y="64"/>
                  <a:pt x="452" y="64"/>
                </a:cubicBezTo>
                <a:cubicBezTo>
                  <a:pt x="453" y="64"/>
                  <a:pt x="453" y="66"/>
                  <a:pt x="453" y="67"/>
                </a:cubicBezTo>
                <a:cubicBezTo>
                  <a:pt x="453" y="67"/>
                  <a:pt x="453" y="67"/>
                  <a:pt x="453" y="67"/>
                </a:cubicBezTo>
                <a:cubicBezTo>
                  <a:pt x="452" y="67"/>
                  <a:pt x="452" y="68"/>
                  <a:pt x="451" y="68"/>
                </a:cubicBezTo>
                <a:cubicBezTo>
                  <a:pt x="451" y="68"/>
                  <a:pt x="451" y="68"/>
                  <a:pt x="451" y="68"/>
                </a:cubicBezTo>
                <a:cubicBezTo>
                  <a:pt x="451" y="68"/>
                  <a:pt x="450" y="68"/>
                  <a:pt x="450" y="67"/>
                </a:cubicBezTo>
                <a:close/>
                <a:moveTo>
                  <a:pt x="173" y="62"/>
                </a:moveTo>
                <a:cubicBezTo>
                  <a:pt x="173" y="61"/>
                  <a:pt x="173" y="60"/>
                  <a:pt x="174" y="60"/>
                </a:cubicBezTo>
                <a:cubicBezTo>
                  <a:pt x="174" y="60"/>
                  <a:pt x="174" y="60"/>
                  <a:pt x="174" y="60"/>
                </a:cubicBezTo>
                <a:cubicBezTo>
                  <a:pt x="175" y="59"/>
                  <a:pt x="176" y="59"/>
                  <a:pt x="177" y="60"/>
                </a:cubicBezTo>
                <a:cubicBezTo>
                  <a:pt x="177" y="60"/>
                  <a:pt x="177" y="60"/>
                  <a:pt x="177" y="60"/>
                </a:cubicBezTo>
                <a:cubicBezTo>
                  <a:pt x="177" y="61"/>
                  <a:pt x="177" y="63"/>
                  <a:pt x="176" y="63"/>
                </a:cubicBezTo>
                <a:cubicBezTo>
                  <a:pt x="176" y="63"/>
                  <a:pt x="176" y="63"/>
                  <a:pt x="176" y="63"/>
                </a:cubicBezTo>
                <a:cubicBezTo>
                  <a:pt x="175" y="63"/>
                  <a:pt x="175" y="63"/>
                  <a:pt x="175" y="63"/>
                </a:cubicBezTo>
                <a:cubicBezTo>
                  <a:pt x="175" y="63"/>
                  <a:pt x="175" y="63"/>
                  <a:pt x="175" y="63"/>
                </a:cubicBezTo>
                <a:cubicBezTo>
                  <a:pt x="174" y="63"/>
                  <a:pt x="173" y="63"/>
                  <a:pt x="173" y="62"/>
                </a:cubicBezTo>
                <a:close/>
                <a:moveTo>
                  <a:pt x="440" y="62"/>
                </a:moveTo>
                <a:cubicBezTo>
                  <a:pt x="439" y="61"/>
                  <a:pt x="438" y="60"/>
                  <a:pt x="439" y="59"/>
                </a:cubicBezTo>
                <a:cubicBezTo>
                  <a:pt x="439" y="59"/>
                  <a:pt x="439" y="59"/>
                  <a:pt x="439" y="59"/>
                </a:cubicBezTo>
                <a:cubicBezTo>
                  <a:pt x="439" y="58"/>
                  <a:pt x="440" y="58"/>
                  <a:pt x="441" y="58"/>
                </a:cubicBezTo>
                <a:cubicBezTo>
                  <a:pt x="441" y="58"/>
                  <a:pt x="441" y="58"/>
                  <a:pt x="441" y="58"/>
                </a:cubicBezTo>
                <a:cubicBezTo>
                  <a:pt x="442" y="59"/>
                  <a:pt x="443" y="60"/>
                  <a:pt x="442" y="61"/>
                </a:cubicBezTo>
                <a:cubicBezTo>
                  <a:pt x="442" y="61"/>
                  <a:pt x="442" y="61"/>
                  <a:pt x="442" y="61"/>
                </a:cubicBezTo>
                <a:cubicBezTo>
                  <a:pt x="442" y="62"/>
                  <a:pt x="441" y="62"/>
                  <a:pt x="441" y="62"/>
                </a:cubicBezTo>
                <a:cubicBezTo>
                  <a:pt x="441" y="62"/>
                  <a:pt x="441" y="62"/>
                  <a:pt x="441" y="62"/>
                </a:cubicBezTo>
                <a:cubicBezTo>
                  <a:pt x="440" y="62"/>
                  <a:pt x="440" y="62"/>
                  <a:pt x="440" y="62"/>
                </a:cubicBezTo>
                <a:close/>
                <a:moveTo>
                  <a:pt x="184" y="57"/>
                </a:moveTo>
                <a:cubicBezTo>
                  <a:pt x="183" y="56"/>
                  <a:pt x="184" y="55"/>
                  <a:pt x="185" y="54"/>
                </a:cubicBezTo>
                <a:cubicBezTo>
                  <a:pt x="185" y="54"/>
                  <a:pt x="185" y="54"/>
                  <a:pt x="185" y="54"/>
                </a:cubicBezTo>
                <a:cubicBezTo>
                  <a:pt x="186" y="54"/>
                  <a:pt x="187" y="54"/>
                  <a:pt x="187" y="55"/>
                </a:cubicBezTo>
                <a:cubicBezTo>
                  <a:pt x="187" y="55"/>
                  <a:pt x="187" y="55"/>
                  <a:pt x="187" y="55"/>
                </a:cubicBezTo>
                <a:cubicBezTo>
                  <a:pt x="188" y="56"/>
                  <a:pt x="187" y="57"/>
                  <a:pt x="186" y="58"/>
                </a:cubicBezTo>
                <a:cubicBezTo>
                  <a:pt x="186" y="58"/>
                  <a:pt x="186" y="58"/>
                  <a:pt x="186" y="58"/>
                </a:cubicBezTo>
                <a:cubicBezTo>
                  <a:pt x="186" y="58"/>
                  <a:pt x="186" y="58"/>
                  <a:pt x="186" y="58"/>
                </a:cubicBezTo>
                <a:cubicBezTo>
                  <a:pt x="186" y="58"/>
                  <a:pt x="186" y="58"/>
                  <a:pt x="186" y="58"/>
                </a:cubicBezTo>
                <a:cubicBezTo>
                  <a:pt x="185" y="58"/>
                  <a:pt x="184" y="58"/>
                  <a:pt x="184" y="57"/>
                </a:cubicBezTo>
                <a:close/>
                <a:moveTo>
                  <a:pt x="429" y="57"/>
                </a:moveTo>
                <a:cubicBezTo>
                  <a:pt x="428" y="56"/>
                  <a:pt x="427" y="55"/>
                  <a:pt x="428" y="54"/>
                </a:cubicBezTo>
                <a:cubicBezTo>
                  <a:pt x="428" y="54"/>
                  <a:pt x="428" y="54"/>
                  <a:pt x="428" y="54"/>
                </a:cubicBezTo>
                <a:cubicBezTo>
                  <a:pt x="428" y="53"/>
                  <a:pt x="430" y="52"/>
                  <a:pt x="431" y="53"/>
                </a:cubicBezTo>
                <a:cubicBezTo>
                  <a:pt x="431" y="53"/>
                  <a:pt x="431" y="53"/>
                  <a:pt x="431" y="53"/>
                </a:cubicBezTo>
                <a:cubicBezTo>
                  <a:pt x="432" y="53"/>
                  <a:pt x="432" y="55"/>
                  <a:pt x="432" y="56"/>
                </a:cubicBezTo>
                <a:cubicBezTo>
                  <a:pt x="432" y="56"/>
                  <a:pt x="432" y="56"/>
                  <a:pt x="432" y="56"/>
                </a:cubicBezTo>
                <a:cubicBezTo>
                  <a:pt x="431" y="56"/>
                  <a:pt x="430" y="57"/>
                  <a:pt x="430" y="57"/>
                </a:cubicBezTo>
                <a:cubicBezTo>
                  <a:pt x="430" y="57"/>
                  <a:pt x="430" y="57"/>
                  <a:pt x="430" y="57"/>
                </a:cubicBezTo>
                <a:cubicBezTo>
                  <a:pt x="429" y="57"/>
                  <a:pt x="429" y="57"/>
                  <a:pt x="429" y="57"/>
                </a:cubicBezTo>
                <a:close/>
                <a:moveTo>
                  <a:pt x="195" y="52"/>
                </a:moveTo>
                <a:cubicBezTo>
                  <a:pt x="194" y="51"/>
                  <a:pt x="195" y="50"/>
                  <a:pt x="196" y="49"/>
                </a:cubicBezTo>
                <a:cubicBezTo>
                  <a:pt x="196" y="49"/>
                  <a:pt x="196" y="49"/>
                  <a:pt x="196" y="49"/>
                </a:cubicBezTo>
                <a:cubicBezTo>
                  <a:pt x="197" y="49"/>
                  <a:pt x="198" y="49"/>
                  <a:pt x="198" y="50"/>
                </a:cubicBezTo>
                <a:cubicBezTo>
                  <a:pt x="198" y="50"/>
                  <a:pt x="198" y="50"/>
                  <a:pt x="198" y="50"/>
                </a:cubicBezTo>
                <a:cubicBezTo>
                  <a:pt x="199" y="51"/>
                  <a:pt x="198" y="53"/>
                  <a:pt x="197" y="53"/>
                </a:cubicBezTo>
                <a:cubicBezTo>
                  <a:pt x="197" y="53"/>
                  <a:pt x="197" y="53"/>
                  <a:pt x="197" y="53"/>
                </a:cubicBezTo>
                <a:cubicBezTo>
                  <a:pt x="197" y="53"/>
                  <a:pt x="197" y="53"/>
                  <a:pt x="197" y="53"/>
                </a:cubicBezTo>
                <a:cubicBezTo>
                  <a:pt x="197" y="53"/>
                  <a:pt x="197" y="53"/>
                  <a:pt x="197" y="53"/>
                </a:cubicBezTo>
                <a:cubicBezTo>
                  <a:pt x="196" y="53"/>
                  <a:pt x="195" y="53"/>
                  <a:pt x="195" y="52"/>
                </a:cubicBezTo>
                <a:close/>
                <a:moveTo>
                  <a:pt x="418" y="52"/>
                </a:moveTo>
                <a:cubicBezTo>
                  <a:pt x="418" y="52"/>
                  <a:pt x="418" y="52"/>
                  <a:pt x="418" y="52"/>
                </a:cubicBezTo>
                <a:cubicBezTo>
                  <a:pt x="418" y="52"/>
                  <a:pt x="418" y="52"/>
                  <a:pt x="418" y="52"/>
                </a:cubicBezTo>
                <a:cubicBezTo>
                  <a:pt x="417" y="51"/>
                  <a:pt x="416" y="50"/>
                  <a:pt x="417" y="49"/>
                </a:cubicBezTo>
                <a:cubicBezTo>
                  <a:pt x="417" y="49"/>
                  <a:pt x="417" y="49"/>
                  <a:pt x="417" y="49"/>
                </a:cubicBezTo>
                <a:cubicBezTo>
                  <a:pt x="417" y="48"/>
                  <a:pt x="418" y="48"/>
                  <a:pt x="419" y="48"/>
                </a:cubicBezTo>
                <a:cubicBezTo>
                  <a:pt x="419" y="48"/>
                  <a:pt x="419" y="48"/>
                  <a:pt x="419" y="48"/>
                </a:cubicBezTo>
                <a:cubicBezTo>
                  <a:pt x="420" y="49"/>
                  <a:pt x="421" y="50"/>
                  <a:pt x="421" y="51"/>
                </a:cubicBezTo>
                <a:cubicBezTo>
                  <a:pt x="421" y="51"/>
                  <a:pt x="421" y="51"/>
                  <a:pt x="421" y="51"/>
                </a:cubicBezTo>
                <a:cubicBezTo>
                  <a:pt x="420" y="51"/>
                  <a:pt x="420" y="52"/>
                  <a:pt x="419" y="52"/>
                </a:cubicBezTo>
                <a:cubicBezTo>
                  <a:pt x="419" y="52"/>
                  <a:pt x="419" y="52"/>
                  <a:pt x="419" y="52"/>
                </a:cubicBezTo>
                <a:cubicBezTo>
                  <a:pt x="418" y="52"/>
                  <a:pt x="418" y="52"/>
                  <a:pt x="418" y="52"/>
                </a:cubicBezTo>
                <a:close/>
                <a:moveTo>
                  <a:pt x="206" y="47"/>
                </a:moveTo>
                <a:cubicBezTo>
                  <a:pt x="205" y="46"/>
                  <a:pt x="206" y="45"/>
                  <a:pt x="207" y="45"/>
                </a:cubicBezTo>
                <a:cubicBezTo>
                  <a:pt x="207" y="45"/>
                  <a:pt x="207" y="45"/>
                  <a:pt x="207" y="45"/>
                </a:cubicBezTo>
                <a:cubicBezTo>
                  <a:pt x="208" y="44"/>
                  <a:pt x="209" y="45"/>
                  <a:pt x="210" y="46"/>
                </a:cubicBezTo>
                <a:cubicBezTo>
                  <a:pt x="210" y="46"/>
                  <a:pt x="210" y="46"/>
                  <a:pt x="210" y="46"/>
                </a:cubicBezTo>
                <a:cubicBezTo>
                  <a:pt x="210" y="47"/>
                  <a:pt x="209" y="48"/>
                  <a:pt x="208" y="49"/>
                </a:cubicBezTo>
                <a:cubicBezTo>
                  <a:pt x="208" y="49"/>
                  <a:pt x="208" y="49"/>
                  <a:pt x="208" y="49"/>
                </a:cubicBezTo>
                <a:cubicBezTo>
                  <a:pt x="208" y="49"/>
                  <a:pt x="208" y="49"/>
                  <a:pt x="208" y="49"/>
                </a:cubicBezTo>
                <a:cubicBezTo>
                  <a:pt x="208" y="49"/>
                  <a:pt x="208" y="49"/>
                  <a:pt x="208" y="49"/>
                </a:cubicBezTo>
                <a:cubicBezTo>
                  <a:pt x="207" y="49"/>
                  <a:pt x="206" y="48"/>
                  <a:pt x="206" y="47"/>
                </a:cubicBezTo>
                <a:close/>
                <a:moveTo>
                  <a:pt x="407" y="48"/>
                </a:moveTo>
                <a:cubicBezTo>
                  <a:pt x="406" y="47"/>
                  <a:pt x="405" y="46"/>
                  <a:pt x="406" y="45"/>
                </a:cubicBezTo>
                <a:cubicBezTo>
                  <a:pt x="406" y="45"/>
                  <a:pt x="406" y="45"/>
                  <a:pt x="406" y="45"/>
                </a:cubicBezTo>
                <a:cubicBezTo>
                  <a:pt x="406" y="44"/>
                  <a:pt x="407" y="43"/>
                  <a:pt x="408" y="44"/>
                </a:cubicBezTo>
                <a:cubicBezTo>
                  <a:pt x="408" y="44"/>
                  <a:pt x="408" y="44"/>
                  <a:pt x="408" y="44"/>
                </a:cubicBezTo>
                <a:cubicBezTo>
                  <a:pt x="409" y="44"/>
                  <a:pt x="410" y="45"/>
                  <a:pt x="409" y="46"/>
                </a:cubicBezTo>
                <a:cubicBezTo>
                  <a:pt x="409" y="46"/>
                  <a:pt x="409" y="46"/>
                  <a:pt x="409" y="46"/>
                </a:cubicBezTo>
                <a:cubicBezTo>
                  <a:pt x="409" y="47"/>
                  <a:pt x="408" y="48"/>
                  <a:pt x="408" y="48"/>
                </a:cubicBezTo>
                <a:cubicBezTo>
                  <a:pt x="408" y="48"/>
                  <a:pt x="408" y="48"/>
                  <a:pt x="408" y="48"/>
                </a:cubicBezTo>
                <a:cubicBezTo>
                  <a:pt x="407" y="48"/>
                  <a:pt x="407" y="48"/>
                  <a:pt x="407" y="48"/>
                </a:cubicBezTo>
                <a:close/>
                <a:moveTo>
                  <a:pt x="217" y="43"/>
                </a:moveTo>
                <a:cubicBezTo>
                  <a:pt x="217" y="42"/>
                  <a:pt x="217" y="41"/>
                  <a:pt x="218" y="41"/>
                </a:cubicBezTo>
                <a:cubicBezTo>
                  <a:pt x="218" y="41"/>
                  <a:pt x="218" y="41"/>
                  <a:pt x="218" y="41"/>
                </a:cubicBezTo>
                <a:cubicBezTo>
                  <a:pt x="219" y="41"/>
                  <a:pt x="221" y="41"/>
                  <a:pt x="221" y="42"/>
                </a:cubicBezTo>
                <a:cubicBezTo>
                  <a:pt x="221" y="42"/>
                  <a:pt x="221" y="42"/>
                  <a:pt x="221" y="42"/>
                </a:cubicBezTo>
                <a:cubicBezTo>
                  <a:pt x="221" y="43"/>
                  <a:pt x="221" y="44"/>
                  <a:pt x="220" y="45"/>
                </a:cubicBezTo>
                <a:cubicBezTo>
                  <a:pt x="220" y="45"/>
                  <a:pt x="220" y="45"/>
                  <a:pt x="220" y="45"/>
                </a:cubicBezTo>
                <a:cubicBezTo>
                  <a:pt x="219" y="45"/>
                  <a:pt x="219" y="45"/>
                  <a:pt x="219" y="45"/>
                </a:cubicBezTo>
                <a:cubicBezTo>
                  <a:pt x="219" y="45"/>
                  <a:pt x="219" y="45"/>
                  <a:pt x="219" y="45"/>
                </a:cubicBezTo>
                <a:cubicBezTo>
                  <a:pt x="218" y="45"/>
                  <a:pt x="217" y="44"/>
                  <a:pt x="217" y="43"/>
                </a:cubicBezTo>
                <a:close/>
                <a:moveTo>
                  <a:pt x="396" y="44"/>
                </a:moveTo>
                <a:cubicBezTo>
                  <a:pt x="394" y="43"/>
                  <a:pt x="394" y="42"/>
                  <a:pt x="394" y="41"/>
                </a:cubicBezTo>
                <a:cubicBezTo>
                  <a:pt x="394" y="41"/>
                  <a:pt x="394" y="41"/>
                  <a:pt x="394" y="41"/>
                </a:cubicBezTo>
                <a:cubicBezTo>
                  <a:pt x="395" y="40"/>
                  <a:pt x="396" y="40"/>
                  <a:pt x="397" y="40"/>
                </a:cubicBezTo>
                <a:cubicBezTo>
                  <a:pt x="397" y="40"/>
                  <a:pt x="397" y="40"/>
                  <a:pt x="397" y="40"/>
                </a:cubicBezTo>
                <a:cubicBezTo>
                  <a:pt x="398" y="40"/>
                  <a:pt x="398" y="41"/>
                  <a:pt x="398" y="42"/>
                </a:cubicBezTo>
                <a:cubicBezTo>
                  <a:pt x="398" y="42"/>
                  <a:pt x="398" y="42"/>
                  <a:pt x="398" y="42"/>
                </a:cubicBezTo>
                <a:cubicBezTo>
                  <a:pt x="398" y="43"/>
                  <a:pt x="397" y="44"/>
                  <a:pt x="396" y="44"/>
                </a:cubicBezTo>
                <a:cubicBezTo>
                  <a:pt x="396" y="44"/>
                  <a:pt x="396" y="44"/>
                  <a:pt x="396" y="44"/>
                </a:cubicBezTo>
                <a:cubicBezTo>
                  <a:pt x="396" y="44"/>
                  <a:pt x="396" y="44"/>
                  <a:pt x="396" y="44"/>
                </a:cubicBezTo>
                <a:close/>
                <a:moveTo>
                  <a:pt x="229" y="40"/>
                </a:moveTo>
                <a:cubicBezTo>
                  <a:pt x="228" y="39"/>
                  <a:pt x="229" y="38"/>
                  <a:pt x="230" y="37"/>
                </a:cubicBezTo>
                <a:cubicBezTo>
                  <a:pt x="230" y="37"/>
                  <a:pt x="230" y="37"/>
                  <a:pt x="230" y="37"/>
                </a:cubicBezTo>
                <a:cubicBezTo>
                  <a:pt x="231" y="37"/>
                  <a:pt x="232" y="38"/>
                  <a:pt x="232" y="39"/>
                </a:cubicBezTo>
                <a:cubicBezTo>
                  <a:pt x="232" y="39"/>
                  <a:pt x="232" y="39"/>
                  <a:pt x="232" y="39"/>
                </a:cubicBezTo>
                <a:cubicBezTo>
                  <a:pt x="233" y="40"/>
                  <a:pt x="232" y="41"/>
                  <a:pt x="231" y="41"/>
                </a:cubicBezTo>
                <a:cubicBezTo>
                  <a:pt x="231" y="41"/>
                  <a:pt x="231" y="41"/>
                  <a:pt x="231" y="41"/>
                </a:cubicBezTo>
                <a:cubicBezTo>
                  <a:pt x="231" y="41"/>
                  <a:pt x="231" y="41"/>
                  <a:pt x="230" y="41"/>
                </a:cubicBezTo>
                <a:cubicBezTo>
                  <a:pt x="230" y="41"/>
                  <a:pt x="230" y="41"/>
                  <a:pt x="230" y="41"/>
                </a:cubicBezTo>
                <a:cubicBezTo>
                  <a:pt x="230" y="41"/>
                  <a:pt x="229" y="41"/>
                  <a:pt x="229" y="40"/>
                </a:cubicBezTo>
                <a:close/>
                <a:moveTo>
                  <a:pt x="384" y="40"/>
                </a:moveTo>
                <a:cubicBezTo>
                  <a:pt x="384" y="40"/>
                  <a:pt x="384" y="40"/>
                  <a:pt x="384" y="40"/>
                </a:cubicBezTo>
                <a:cubicBezTo>
                  <a:pt x="384" y="40"/>
                  <a:pt x="384" y="40"/>
                  <a:pt x="384" y="40"/>
                </a:cubicBezTo>
                <a:cubicBezTo>
                  <a:pt x="383" y="40"/>
                  <a:pt x="382" y="39"/>
                  <a:pt x="383" y="38"/>
                </a:cubicBezTo>
                <a:cubicBezTo>
                  <a:pt x="383" y="38"/>
                  <a:pt x="383" y="38"/>
                  <a:pt x="383" y="38"/>
                </a:cubicBezTo>
                <a:cubicBezTo>
                  <a:pt x="383" y="37"/>
                  <a:pt x="384" y="36"/>
                  <a:pt x="385" y="37"/>
                </a:cubicBezTo>
                <a:cubicBezTo>
                  <a:pt x="385" y="37"/>
                  <a:pt x="385" y="37"/>
                  <a:pt x="385" y="37"/>
                </a:cubicBezTo>
                <a:cubicBezTo>
                  <a:pt x="386" y="37"/>
                  <a:pt x="387" y="38"/>
                  <a:pt x="387" y="39"/>
                </a:cubicBezTo>
                <a:cubicBezTo>
                  <a:pt x="387" y="39"/>
                  <a:pt x="387" y="39"/>
                  <a:pt x="387" y="39"/>
                </a:cubicBezTo>
                <a:cubicBezTo>
                  <a:pt x="386" y="40"/>
                  <a:pt x="386" y="41"/>
                  <a:pt x="385" y="41"/>
                </a:cubicBezTo>
                <a:cubicBezTo>
                  <a:pt x="385" y="41"/>
                  <a:pt x="385" y="41"/>
                  <a:pt x="385" y="41"/>
                </a:cubicBezTo>
                <a:cubicBezTo>
                  <a:pt x="384" y="41"/>
                  <a:pt x="384" y="40"/>
                  <a:pt x="384" y="40"/>
                </a:cubicBezTo>
                <a:close/>
                <a:moveTo>
                  <a:pt x="240" y="37"/>
                </a:moveTo>
                <a:cubicBezTo>
                  <a:pt x="240" y="36"/>
                  <a:pt x="241" y="35"/>
                  <a:pt x="242" y="34"/>
                </a:cubicBezTo>
                <a:cubicBezTo>
                  <a:pt x="242" y="34"/>
                  <a:pt x="242" y="34"/>
                  <a:pt x="242" y="34"/>
                </a:cubicBezTo>
                <a:cubicBezTo>
                  <a:pt x="243" y="34"/>
                  <a:pt x="244" y="35"/>
                  <a:pt x="244" y="36"/>
                </a:cubicBezTo>
                <a:cubicBezTo>
                  <a:pt x="244" y="36"/>
                  <a:pt x="244" y="36"/>
                  <a:pt x="244" y="36"/>
                </a:cubicBezTo>
                <a:cubicBezTo>
                  <a:pt x="244" y="37"/>
                  <a:pt x="244" y="38"/>
                  <a:pt x="243" y="38"/>
                </a:cubicBezTo>
                <a:cubicBezTo>
                  <a:pt x="243" y="38"/>
                  <a:pt x="243" y="38"/>
                  <a:pt x="243" y="38"/>
                </a:cubicBezTo>
                <a:cubicBezTo>
                  <a:pt x="243" y="38"/>
                  <a:pt x="243" y="38"/>
                  <a:pt x="243" y="38"/>
                </a:cubicBezTo>
                <a:cubicBezTo>
                  <a:pt x="243" y="38"/>
                  <a:pt x="243" y="38"/>
                  <a:pt x="243" y="38"/>
                </a:cubicBezTo>
                <a:cubicBezTo>
                  <a:pt x="242" y="38"/>
                  <a:pt x="242" y="38"/>
                  <a:pt x="242" y="38"/>
                </a:cubicBezTo>
                <a:cubicBezTo>
                  <a:pt x="242" y="38"/>
                  <a:pt x="242" y="38"/>
                  <a:pt x="242" y="38"/>
                </a:cubicBezTo>
                <a:cubicBezTo>
                  <a:pt x="241" y="38"/>
                  <a:pt x="240" y="38"/>
                  <a:pt x="240" y="37"/>
                </a:cubicBezTo>
                <a:close/>
                <a:moveTo>
                  <a:pt x="373" y="38"/>
                </a:moveTo>
                <a:cubicBezTo>
                  <a:pt x="371" y="37"/>
                  <a:pt x="371" y="36"/>
                  <a:pt x="371" y="35"/>
                </a:cubicBezTo>
                <a:cubicBezTo>
                  <a:pt x="371" y="35"/>
                  <a:pt x="371" y="35"/>
                  <a:pt x="371" y="35"/>
                </a:cubicBezTo>
                <a:cubicBezTo>
                  <a:pt x="371" y="34"/>
                  <a:pt x="372" y="33"/>
                  <a:pt x="373" y="34"/>
                </a:cubicBezTo>
                <a:cubicBezTo>
                  <a:pt x="373" y="34"/>
                  <a:pt x="373" y="34"/>
                  <a:pt x="373" y="34"/>
                </a:cubicBezTo>
                <a:cubicBezTo>
                  <a:pt x="374" y="34"/>
                  <a:pt x="375" y="35"/>
                  <a:pt x="375" y="36"/>
                </a:cubicBezTo>
                <a:cubicBezTo>
                  <a:pt x="375" y="36"/>
                  <a:pt x="375" y="36"/>
                  <a:pt x="375" y="36"/>
                </a:cubicBezTo>
                <a:cubicBezTo>
                  <a:pt x="375" y="37"/>
                  <a:pt x="374" y="38"/>
                  <a:pt x="373" y="38"/>
                </a:cubicBezTo>
                <a:cubicBezTo>
                  <a:pt x="373" y="38"/>
                  <a:pt x="373" y="38"/>
                  <a:pt x="373" y="38"/>
                </a:cubicBezTo>
                <a:cubicBezTo>
                  <a:pt x="373" y="38"/>
                  <a:pt x="373" y="38"/>
                  <a:pt x="373" y="38"/>
                </a:cubicBezTo>
                <a:close/>
                <a:moveTo>
                  <a:pt x="252" y="34"/>
                </a:moveTo>
                <a:cubicBezTo>
                  <a:pt x="252" y="33"/>
                  <a:pt x="252" y="32"/>
                  <a:pt x="253" y="32"/>
                </a:cubicBezTo>
                <a:cubicBezTo>
                  <a:pt x="253" y="32"/>
                  <a:pt x="253" y="32"/>
                  <a:pt x="253" y="32"/>
                </a:cubicBezTo>
                <a:cubicBezTo>
                  <a:pt x="255" y="32"/>
                  <a:pt x="256" y="32"/>
                  <a:pt x="256" y="34"/>
                </a:cubicBezTo>
                <a:cubicBezTo>
                  <a:pt x="256" y="34"/>
                  <a:pt x="256" y="34"/>
                  <a:pt x="256" y="34"/>
                </a:cubicBezTo>
                <a:cubicBezTo>
                  <a:pt x="256" y="35"/>
                  <a:pt x="255" y="36"/>
                  <a:pt x="254" y="36"/>
                </a:cubicBezTo>
                <a:cubicBezTo>
                  <a:pt x="254" y="36"/>
                  <a:pt x="254" y="36"/>
                  <a:pt x="254" y="36"/>
                </a:cubicBezTo>
                <a:cubicBezTo>
                  <a:pt x="254" y="36"/>
                  <a:pt x="254" y="36"/>
                  <a:pt x="254" y="36"/>
                </a:cubicBezTo>
                <a:cubicBezTo>
                  <a:pt x="254" y="36"/>
                  <a:pt x="254" y="36"/>
                  <a:pt x="254" y="36"/>
                </a:cubicBezTo>
                <a:cubicBezTo>
                  <a:pt x="253" y="36"/>
                  <a:pt x="252" y="35"/>
                  <a:pt x="252" y="34"/>
                </a:cubicBezTo>
                <a:close/>
                <a:moveTo>
                  <a:pt x="361" y="35"/>
                </a:moveTo>
                <a:cubicBezTo>
                  <a:pt x="360" y="35"/>
                  <a:pt x="359" y="34"/>
                  <a:pt x="359" y="33"/>
                </a:cubicBezTo>
                <a:cubicBezTo>
                  <a:pt x="359" y="33"/>
                  <a:pt x="359" y="33"/>
                  <a:pt x="359" y="33"/>
                </a:cubicBezTo>
                <a:cubicBezTo>
                  <a:pt x="359" y="32"/>
                  <a:pt x="360" y="31"/>
                  <a:pt x="362" y="31"/>
                </a:cubicBezTo>
                <a:cubicBezTo>
                  <a:pt x="362" y="31"/>
                  <a:pt x="362" y="31"/>
                  <a:pt x="362" y="31"/>
                </a:cubicBezTo>
                <a:cubicBezTo>
                  <a:pt x="363" y="32"/>
                  <a:pt x="363" y="33"/>
                  <a:pt x="363" y="34"/>
                </a:cubicBezTo>
                <a:cubicBezTo>
                  <a:pt x="363" y="34"/>
                  <a:pt x="363" y="34"/>
                  <a:pt x="363" y="34"/>
                </a:cubicBezTo>
                <a:cubicBezTo>
                  <a:pt x="363" y="35"/>
                  <a:pt x="362" y="35"/>
                  <a:pt x="361" y="35"/>
                </a:cubicBezTo>
                <a:cubicBezTo>
                  <a:pt x="361" y="35"/>
                  <a:pt x="361" y="35"/>
                  <a:pt x="361" y="35"/>
                </a:cubicBezTo>
                <a:cubicBezTo>
                  <a:pt x="361" y="35"/>
                  <a:pt x="361" y="35"/>
                  <a:pt x="361" y="35"/>
                </a:cubicBezTo>
                <a:close/>
                <a:moveTo>
                  <a:pt x="264" y="32"/>
                </a:moveTo>
                <a:cubicBezTo>
                  <a:pt x="264" y="31"/>
                  <a:pt x="264" y="30"/>
                  <a:pt x="265" y="30"/>
                </a:cubicBezTo>
                <a:cubicBezTo>
                  <a:pt x="265" y="30"/>
                  <a:pt x="265" y="30"/>
                  <a:pt x="265" y="30"/>
                </a:cubicBezTo>
                <a:cubicBezTo>
                  <a:pt x="266" y="30"/>
                  <a:pt x="267" y="30"/>
                  <a:pt x="268" y="32"/>
                </a:cubicBezTo>
                <a:cubicBezTo>
                  <a:pt x="268" y="32"/>
                  <a:pt x="268" y="32"/>
                  <a:pt x="268" y="32"/>
                </a:cubicBezTo>
                <a:cubicBezTo>
                  <a:pt x="268" y="33"/>
                  <a:pt x="267" y="34"/>
                  <a:pt x="266" y="34"/>
                </a:cubicBezTo>
                <a:cubicBezTo>
                  <a:pt x="266" y="34"/>
                  <a:pt x="266" y="34"/>
                  <a:pt x="266" y="34"/>
                </a:cubicBezTo>
                <a:cubicBezTo>
                  <a:pt x="266" y="34"/>
                  <a:pt x="266" y="34"/>
                  <a:pt x="266" y="34"/>
                </a:cubicBezTo>
                <a:cubicBezTo>
                  <a:pt x="266" y="34"/>
                  <a:pt x="266" y="34"/>
                  <a:pt x="266" y="34"/>
                </a:cubicBezTo>
                <a:cubicBezTo>
                  <a:pt x="265" y="34"/>
                  <a:pt x="264" y="33"/>
                  <a:pt x="264" y="32"/>
                </a:cubicBezTo>
                <a:close/>
                <a:moveTo>
                  <a:pt x="349" y="33"/>
                </a:moveTo>
                <a:cubicBezTo>
                  <a:pt x="349" y="33"/>
                  <a:pt x="349" y="33"/>
                  <a:pt x="349" y="33"/>
                </a:cubicBezTo>
                <a:cubicBezTo>
                  <a:pt x="349" y="33"/>
                  <a:pt x="349" y="33"/>
                  <a:pt x="349" y="33"/>
                </a:cubicBezTo>
                <a:cubicBezTo>
                  <a:pt x="348" y="33"/>
                  <a:pt x="347" y="32"/>
                  <a:pt x="347" y="31"/>
                </a:cubicBezTo>
                <a:cubicBezTo>
                  <a:pt x="347" y="31"/>
                  <a:pt x="347" y="31"/>
                  <a:pt x="347" y="31"/>
                </a:cubicBezTo>
                <a:cubicBezTo>
                  <a:pt x="348" y="30"/>
                  <a:pt x="349" y="29"/>
                  <a:pt x="350" y="29"/>
                </a:cubicBezTo>
                <a:cubicBezTo>
                  <a:pt x="350" y="29"/>
                  <a:pt x="350" y="29"/>
                  <a:pt x="350" y="29"/>
                </a:cubicBezTo>
                <a:cubicBezTo>
                  <a:pt x="351" y="30"/>
                  <a:pt x="352" y="31"/>
                  <a:pt x="351" y="32"/>
                </a:cubicBezTo>
                <a:cubicBezTo>
                  <a:pt x="351" y="32"/>
                  <a:pt x="351" y="32"/>
                  <a:pt x="351" y="32"/>
                </a:cubicBezTo>
                <a:cubicBezTo>
                  <a:pt x="351" y="33"/>
                  <a:pt x="350" y="33"/>
                  <a:pt x="349" y="33"/>
                </a:cubicBezTo>
                <a:cubicBezTo>
                  <a:pt x="349" y="33"/>
                  <a:pt x="349" y="33"/>
                  <a:pt x="349" y="33"/>
                </a:cubicBezTo>
                <a:cubicBezTo>
                  <a:pt x="349" y="33"/>
                  <a:pt x="349" y="33"/>
                  <a:pt x="349" y="33"/>
                </a:cubicBezTo>
                <a:close/>
                <a:moveTo>
                  <a:pt x="276" y="31"/>
                </a:moveTo>
                <a:cubicBezTo>
                  <a:pt x="275" y="29"/>
                  <a:pt x="276" y="29"/>
                  <a:pt x="277" y="28"/>
                </a:cubicBezTo>
                <a:cubicBezTo>
                  <a:pt x="277" y="28"/>
                  <a:pt x="277" y="28"/>
                  <a:pt x="277" y="28"/>
                </a:cubicBezTo>
                <a:cubicBezTo>
                  <a:pt x="278" y="28"/>
                  <a:pt x="279" y="29"/>
                  <a:pt x="280" y="30"/>
                </a:cubicBezTo>
                <a:cubicBezTo>
                  <a:pt x="280" y="30"/>
                  <a:pt x="280" y="30"/>
                  <a:pt x="280" y="30"/>
                </a:cubicBezTo>
                <a:cubicBezTo>
                  <a:pt x="280" y="31"/>
                  <a:pt x="279" y="32"/>
                  <a:pt x="278" y="32"/>
                </a:cubicBezTo>
                <a:cubicBezTo>
                  <a:pt x="278" y="32"/>
                  <a:pt x="278" y="32"/>
                  <a:pt x="278" y="32"/>
                </a:cubicBezTo>
                <a:cubicBezTo>
                  <a:pt x="278" y="32"/>
                  <a:pt x="278" y="32"/>
                  <a:pt x="278" y="32"/>
                </a:cubicBezTo>
                <a:cubicBezTo>
                  <a:pt x="278" y="32"/>
                  <a:pt x="278" y="32"/>
                  <a:pt x="278" y="32"/>
                </a:cubicBezTo>
                <a:cubicBezTo>
                  <a:pt x="277" y="32"/>
                  <a:pt x="276" y="32"/>
                  <a:pt x="276" y="31"/>
                </a:cubicBezTo>
                <a:close/>
                <a:moveTo>
                  <a:pt x="337" y="32"/>
                </a:moveTo>
                <a:cubicBezTo>
                  <a:pt x="336" y="32"/>
                  <a:pt x="335" y="31"/>
                  <a:pt x="335" y="30"/>
                </a:cubicBezTo>
                <a:cubicBezTo>
                  <a:pt x="335" y="30"/>
                  <a:pt x="335" y="30"/>
                  <a:pt x="335" y="30"/>
                </a:cubicBezTo>
                <a:cubicBezTo>
                  <a:pt x="336" y="29"/>
                  <a:pt x="337" y="28"/>
                  <a:pt x="338" y="28"/>
                </a:cubicBezTo>
                <a:cubicBezTo>
                  <a:pt x="338" y="28"/>
                  <a:pt x="338" y="28"/>
                  <a:pt x="338" y="28"/>
                </a:cubicBezTo>
                <a:cubicBezTo>
                  <a:pt x="339" y="28"/>
                  <a:pt x="340" y="29"/>
                  <a:pt x="339" y="30"/>
                </a:cubicBezTo>
                <a:cubicBezTo>
                  <a:pt x="339" y="30"/>
                  <a:pt x="339" y="30"/>
                  <a:pt x="339" y="30"/>
                </a:cubicBezTo>
                <a:cubicBezTo>
                  <a:pt x="339" y="31"/>
                  <a:pt x="338" y="32"/>
                  <a:pt x="337" y="32"/>
                </a:cubicBezTo>
                <a:cubicBezTo>
                  <a:pt x="337" y="32"/>
                  <a:pt x="337" y="32"/>
                  <a:pt x="337" y="32"/>
                </a:cubicBezTo>
                <a:cubicBezTo>
                  <a:pt x="337" y="32"/>
                  <a:pt x="337" y="32"/>
                  <a:pt x="337" y="32"/>
                </a:cubicBezTo>
                <a:close/>
                <a:moveTo>
                  <a:pt x="288" y="29"/>
                </a:moveTo>
                <a:cubicBezTo>
                  <a:pt x="287" y="28"/>
                  <a:pt x="288" y="27"/>
                  <a:pt x="289" y="27"/>
                </a:cubicBezTo>
                <a:cubicBezTo>
                  <a:pt x="289" y="27"/>
                  <a:pt x="289" y="27"/>
                  <a:pt x="289" y="27"/>
                </a:cubicBezTo>
                <a:cubicBezTo>
                  <a:pt x="290" y="27"/>
                  <a:pt x="291" y="28"/>
                  <a:pt x="292" y="29"/>
                </a:cubicBezTo>
                <a:cubicBezTo>
                  <a:pt x="292" y="29"/>
                  <a:pt x="292" y="29"/>
                  <a:pt x="292" y="29"/>
                </a:cubicBezTo>
                <a:cubicBezTo>
                  <a:pt x="292" y="30"/>
                  <a:pt x="291" y="31"/>
                  <a:pt x="290" y="31"/>
                </a:cubicBezTo>
                <a:cubicBezTo>
                  <a:pt x="290" y="31"/>
                  <a:pt x="290" y="31"/>
                  <a:pt x="290" y="31"/>
                </a:cubicBezTo>
                <a:cubicBezTo>
                  <a:pt x="290" y="31"/>
                  <a:pt x="290" y="31"/>
                  <a:pt x="290" y="31"/>
                </a:cubicBezTo>
                <a:cubicBezTo>
                  <a:pt x="290" y="31"/>
                  <a:pt x="290" y="31"/>
                  <a:pt x="290" y="31"/>
                </a:cubicBezTo>
                <a:cubicBezTo>
                  <a:pt x="288" y="31"/>
                  <a:pt x="288" y="31"/>
                  <a:pt x="288" y="29"/>
                </a:cubicBezTo>
                <a:close/>
                <a:moveTo>
                  <a:pt x="325" y="31"/>
                </a:moveTo>
                <a:cubicBezTo>
                  <a:pt x="324" y="31"/>
                  <a:pt x="323" y="30"/>
                  <a:pt x="323" y="29"/>
                </a:cubicBezTo>
                <a:cubicBezTo>
                  <a:pt x="323" y="29"/>
                  <a:pt x="323" y="29"/>
                  <a:pt x="323" y="29"/>
                </a:cubicBezTo>
                <a:cubicBezTo>
                  <a:pt x="324" y="28"/>
                  <a:pt x="324" y="27"/>
                  <a:pt x="326" y="27"/>
                </a:cubicBezTo>
                <a:cubicBezTo>
                  <a:pt x="326" y="27"/>
                  <a:pt x="326" y="27"/>
                  <a:pt x="326" y="27"/>
                </a:cubicBezTo>
                <a:cubicBezTo>
                  <a:pt x="327" y="27"/>
                  <a:pt x="328" y="28"/>
                  <a:pt x="327" y="29"/>
                </a:cubicBezTo>
                <a:cubicBezTo>
                  <a:pt x="327" y="29"/>
                  <a:pt x="327" y="29"/>
                  <a:pt x="327" y="29"/>
                </a:cubicBezTo>
                <a:cubicBezTo>
                  <a:pt x="327" y="30"/>
                  <a:pt x="327" y="31"/>
                  <a:pt x="325" y="31"/>
                </a:cubicBezTo>
                <a:cubicBezTo>
                  <a:pt x="325" y="31"/>
                  <a:pt x="325" y="31"/>
                  <a:pt x="325" y="31"/>
                </a:cubicBezTo>
                <a:cubicBezTo>
                  <a:pt x="325" y="31"/>
                  <a:pt x="325" y="31"/>
                  <a:pt x="325" y="31"/>
                </a:cubicBezTo>
                <a:close/>
                <a:moveTo>
                  <a:pt x="300" y="29"/>
                </a:moveTo>
                <a:cubicBezTo>
                  <a:pt x="299" y="28"/>
                  <a:pt x="300" y="27"/>
                  <a:pt x="301" y="27"/>
                </a:cubicBezTo>
                <a:cubicBezTo>
                  <a:pt x="301" y="27"/>
                  <a:pt x="301" y="27"/>
                  <a:pt x="301" y="27"/>
                </a:cubicBezTo>
                <a:cubicBezTo>
                  <a:pt x="303" y="27"/>
                  <a:pt x="303" y="28"/>
                  <a:pt x="304" y="29"/>
                </a:cubicBezTo>
                <a:cubicBezTo>
                  <a:pt x="304" y="29"/>
                  <a:pt x="304" y="29"/>
                  <a:pt x="304" y="29"/>
                </a:cubicBezTo>
                <a:cubicBezTo>
                  <a:pt x="304" y="30"/>
                  <a:pt x="303" y="31"/>
                  <a:pt x="302" y="31"/>
                </a:cubicBezTo>
                <a:cubicBezTo>
                  <a:pt x="302" y="31"/>
                  <a:pt x="302" y="31"/>
                  <a:pt x="302" y="31"/>
                </a:cubicBezTo>
                <a:cubicBezTo>
                  <a:pt x="302" y="31"/>
                  <a:pt x="302" y="31"/>
                  <a:pt x="302" y="31"/>
                </a:cubicBezTo>
                <a:cubicBezTo>
                  <a:pt x="302" y="31"/>
                  <a:pt x="302" y="31"/>
                  <a:pt x="302" y="31"/>
                </a:cubicBezTo>
                <a:cubicBezTo>
                  <a:pt x="300" y="31"/>
                  <a:pt x="300" y="30"/>
                  <a:pt x="300" y="29"/>
                </a:cubicBezTo>
                <a:close/>
                <a:moveTo>
                  <a:pt x="313" y="31"/>
                </a:moveTo>
                <a:cubicBezTo>
                  <a:pt x="312" y="31"/>
                  <a:pt x="311" y="30"/>
                  <a:pt x="312" y="29"/>
                </a:cubicBezTo>
                <a:cubicBezTo>
                  <a:pt x="312" y="29"/>
                  <a:pt x="312" y="29"/>
                  <a:pt x="312" y="29"/>
                </a:cubicBezTo>
                <a:cubicBezTo>
                  <a:pt x="312" y="28"/>
                  <a:pt x="312" y="27"/>
                  <a:pt x="314" y="27"/>
                </a:cubicBezTo>
                <a:cubicBezTo>
                  <a:pt x="314" y="27"/>
                  <a:pt x="314" y="27"/>
                  <a:pt x="314" y="27"/>
                </a:cubicBezTo>
                <a:cubicBezTo>
                  <a:pt x="315" y="27"/>
                  <a:pt x="316" y="28"/>
                  <a:pt x="316" y="29"/>
                </a:cubicBezTo>
                <a:cubicBezTo>
                  <a:pt x="316" y="29"/>
                  <a:pt x="316" y="29"/>
                  <a:pt x="316" y="29"/>
                </a:cubicBezTo>
                <a:cubicBezTo>
                  <a:pt x="315" y="30"/>
                  <a:pt x="315" y="31"/>
                  <a:pt x="313" y="31"/>
                </a:cubicBezTo>
                <a:cubicBezTo>
                  <a:pt x="313" y="31"/>
                  <a:pt x="313" y="31"/>
                  <a:pt x="313" y="31"/>
                </a:cubicBezTo>
                <a:close/>
                <a:moveTo>
                  <a:pt x="325" y="1002"/>
                </a:moveTo>
                <a:cubicBezTo>
                  <a:pt x="324" y="1002"/>
                  <a:pt x="324" y="1000"/>
                  <a:pt x="324" y="999"/>
                </a:cubicBezTo>
                <a:cubicBezTo>
                  <a:pt x="324" y="999"/>
                  <a:pt x="324" y="999"/>
                  <a:pt x="324" y="999"/>
                </a:cubicBezTo>
                <a:cubicBezTo>
                  <a:pt x="325"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6" y="991"/>
                </a:moveTo>
                <a:cubicBezTo>
                  <a:pt x="285" y="990"/>
                  <a:pt x="286" y="989"/>
                  <a:pt x="287" y="988"/>
                </a:cubicBezTo>
                <a:cubicBezTo>
                  <a:pt x="287" y="988"/>
                  <a:pt x="287" y="988"/>
                  <a:pt x="287" y="988"/>
                </a:cubicBezTo>
                <a:cubicBezTo>
                  <a:pt x="288" y="988"/>
                  <a:pt x="289" y="988"/>
                  <a:pt x="289" y="989"/>
                </a:cubicBezTo>
                <a:cubicBezTo>
                  <a:pt x="289" y="989"/>
                  <a:pt x="289" y="989"/>
                  <a:pt x="289" y="989"/>
                </a:cubicBezTo>
                <a:cubicBezTo>
                  <a:pt x="290" y="990"/>
                  <a:pt x="289" y="991"/>
                  <a:pt x="288" y="992"/>
                </a:cubicBezTo>
                <a:cubicBezTo>
                  <a:pt x="288" y="992"/>
                  <a:pt x="288" y="992"/>
                  <a:pt x="288" y="992"/>
                </a:cubicBezTo>
                <a:cubicBezTo>
                  <a:pt x="288" y="992"/>
                  <a:pt x="288" y="992"/>
                  <a:pt x="287" y="992"/>
                </a:cubicBezTo>
                <a:cubicBezTo>
                  <a:pt x="287" y="992"/>
                  <a:pt x="287" y="992"/>
                  <a:pt x="287" y="992"/>
                </a:cubicBezTo>
                <a:cubicBezTo>
                  <a:pt x="287" y="992"/>
                  <a:pt x="286" y="991"/>
                  <a:pt x="286" y="991"/>
                </a:cubicBezTo>
                <a:close/>
                <a:moveTo>
                  <a:pt x="330" y="991"/>
                </a:moveTo>
                <a:cubicBezTo>
                  <a:pt x="329" y="991"/>
                  <a:pt x="329" y="989"/>
                  <a:pt x="329" y="988"/>
                </a:cubicBezTo>
                <a:cubicBezTo>
                  <a:pt x="329" y="988"/>
                  <a:pt x="329" y="988"/>
                  <a:pt x="329" y="988"/>
                </a:cubicBezTo>
                <a:cubicBezTo>
                  <a:pt x="330" y="987"/>
                  <a:pt x="331" y="987"/>
                  <a:pt x="332" y="987"/>
                </a:cubicBezTo>
                <a:cubicBezTo>
                  <a:pt x="332" y="987"/>
                  <a:pt x="332" y="987"/>
                  <a:pt x="332" y="987"/>
                </a:cubicBezTo>
                <a:cubicBezTo>
                  <a:pt x="333" y="988"/>
                  <a:pt x="333" y="989"/>
                  <a:pt x="333" y="990"/>
                </a:cubicBezTo>
                <a:cubicBezTo>
                  <a:pt x="333" y="990"/>
                  <a:pt x="333" y="990"/>
                  <a:pt x="333" y="990"/>
                </a:cubicBezTo>
                <a:cubicBezTo>
                  <a:pt x="333" y="991"/>
                  <a:pt x="332" y="991"/>
                  <a:pt x="331" y="991"/>
                </a:cubicBezTo>
                <a:cubicBezTo>
                  <a:pt x="331" y="991"/>
                  <a:pt x="331" y="991"/>
                  <a:pt x="331" y="991"/>
                </a:cubicBezTo>
                <a:cubicBezTo>
                  <a:pt x="331" y="991"/>
                  <a:pt x="330" y="991"/>
                  <a:pt x="330" y="991"/>
                </a:cubicBezTo>
                <a:close/>
                <a:moveTo>
                  <a:pt x="280" y="980"/>
                </a:moveTo>
                <a:cubicBezTo>
                  <a:pt x="280" y="979"/>
                  <a:pt x="280" y="978"/>
                  <a:pt x="281" y="977"/>
                </a:cubicBezTo>
                <a:cubicBezTo>
                  <a:pt x="281" y="977"/>
                  <a:pt x="281" y="977"/>
                  <a:pt x="281" y="977"/>
                </a:cubicBezTo>
                <a:cubicBezTo>
                  <a:pt x="282" y="977"/>
                  <a:pt x="284" y="977"/>
                  <a:pt x="284" y="978"/>
                </a:cubicBezTo>
                <a:cubicBezTo>
                  <a:pt x="284" y="978"/>
                  <a:pt x="284" y="978"/>
                  <a:pt x="284" y="978"/>
                </a:cubicBezTo>
                <a:cubicBezTo>
                  <a:pt x="285" y="979"/>
                  <a:pt x="284" y="980"/>
                  <a:pt x="283" y="981"/>
                </a:cubicBezTo>
                <a:cubicBezTo>
                  <a:pt x="283" y="981"/>
                  <a:pt x="283" y="981"/>
                  <a:pt x="283" y="981"/>
                </a:cubicBezTo>
                <a:cubicBezTo>
                  <a:pt x="283" y="981"/>
                  <a:pt x="283" y="981"/>
                  <a:pt x="282" y="981"/>
                </a:cubicBezTo>
                <a:cubicBezTo>
                  <a:pt x="282" y="981"/>
                  <a:pt x="282" y="981"/>
                  <a:pt x="282" y="981"/>
                </a:cubicBezTo>
                <a:cubicBezTo>
                  <a:pt x="282" y="981"/>
                  <a:pt x="281" y="981"/>
                  <a:pt x="280" y="980"/>
                </a:cubicBezTo>
                <a:close/>
                <a:moveTo>
                  <a:pt x="335" y="980"/>
                </a:moveTo>
                <a:cubicBezTo>
                  <a:pt x="334" y="980"/>
                  <a:pt x="334" y="979"/>
                  <a:pt x="334" y="978"/>
                </a:cubicBezTo>
                <a:cubicBezTo>
                  <a:pt x="334" y="978"/>
                  <a:pt x="334" y="978"/>
                  <a:pt x="334" y="978"/>
                </a:cubicBezTo>
                <a:cubicBezTo>
                  <a:pt x="335" y="977"/>
                  <a:pt x="336" y="976"/>
                  <a:pt x="337" y="977"/>
                </a:cubicBezTo>
                <a:cubicBezTo>
                  <a:pt x="337" y="977"/>
                  <a:pt x="337" y="977"/>
                  <a:pt x="337" y="977"/>
                </a:cubicBezTo>
                <a:cubicBezTo>
                  <a:pt x="338" y="977"/>
                  <a:pt x="338" y="978"/>
                  <a:pt x="338" y="979"/>
                </a:cubicBezTo>
                <a:cubicBezTo>
                  <a:pt x="338" y="979"/>
                  <a:pt x="338" y="979"/>
                  <a:pt x="338" y="979"/>
                </a:cubicBezTo>
                <a:cubicBezTo>
                  <a:pt x="338" y="980"/>
                  <a:pt x="337" y="980"/>
                  <a:pt x="336" y="980"/>
                </a:cubicBezTo>
                <a:cubicBezTo>
                  <a:pt x="336" y="980"/>
                  <a:pt x="336" y="980"/>
                  <a:pt x="336" y="980"/>
                </a:cubicBezTo>
                <a:cubicBezTo>
                  <a:pt x="336" y="980"/>
                  <a:pt x="336" y="980"/>
                  <a:pt x="335" y="980"/>
                </a:cubicBezTo>
                <a:close/>
                <a:moveTo>
                  <a:pt x="275" y="969"/>
                </a:moveTo>
                <a:cubicBezTo>
                  <a:pt x="275" y="968"/>
                  <a:pt x="275" y="967"/>
                  <a:pt x="276" y="966"/>
                </a:cubicBezTo>
                <a:cubicBezTo>
                  <a:pt x="276" y="966"/>
                  <a:pt x="276" y="966"/>
                  <a:pt x="276" y="966"/>
                </a:cubicBezTo>
                <a:cubicBezTo>
                  <a:pt x="277" y="966"/>
                  <a:pt x="279" y="966"/>
                  <a:pt x="279" y="967"/>
                </a:cubicBezTo>
                <a:cubicBezTo>
                  <a:pt x="279" y="967"/>
                  <a:pt x="279" y="967"/>
                  <a:pt x="279" y="967"/>
                </a:cubicBezTo>
                <a:cubicBezTo>
                  <a:pt x="280" y="968"/>
                  <a:pt x="279" y="969"/>
                  <a:pt x="278" y="970"/>
                </a:cubicBezTo>
                <a:cubicBezTo>
                  <a:pt x="278" y="970"/>
                  <a:pt x="278" y="970"/>
                  <a:pt x="278" y="970"/>
                </a:cubicBezTo>
                <a:cubicBezTo>
                  <a:pt x="278" y="970"/>
                  <a:pt x="278" y="970"/>
                  <a:pt x="277" y="970"/>
                </a:cubicBezTo>
                <a:cubicBezTo>
                  <a:pt x="277" y="970"/>
                  <a:pt x="277" y="970"/>
                  <a:pt x="277" y="970"/>
                </a:cubicBezTo>
                <a:cubicBezTo>
                  <a:pt x="276" y="970"/>
                  <a:pt x="276" y="970"/>
                  <a:pt x="275" y="969"/>
                </a:cubicBezTo>
                <a:close/>
                <a:moveTo>
                  <a:pt x="340" y="969"/>
                </a:moveTo>
                <a:cubicBezTo>
                  <a:pt x="339" y="969"/>
                  <a:pt x="339" y="968"/>
                  <a:pt x="339" y="967"/>
                </a:cubicBezTo>
                <a:cubicBezTo>
                  <a:pt x="339" y="967"/>
                  <a:pt x="339" y="967"/>
                  <a:pt x="339" y="967"/>
                </a:cubicBezTo>
                <a:cubicBezTo>
                  <a:pt x="340" y="966"/>
                  <a:pt x="341" y="965"/>
                  <a:pt x="342" y="966"/>
                </a:cubicBezTo>
                <a:cubicBezTo>
                  <a:pt x="342" y="966"/>
                  <a:pt x="342" y="966"/>
                  <a:pt x="342" y="966"/>
                </a:cubicBezTo>
                <a:cubicBezTo>
                  <a:pt x="343" y="966"/>
                  <a:pt x="343" y="967"/>
                  <a:pt x="343" y="968"/>
                </a:cubicBezTo>
                <a:cubicBezTo>
                  <a:pt x="343" y="968"/>
                  <a:pt x="343" y="968"/>
                  <a:pt x="343" y="968"/>
                </a:cubicBezTo>
                <a:cubicBezTo>
                  <a:pt x="343" y="969"/>
                  <a:pt x="342" y="970"/>
                  <a:pt x="341" y="970"/>
                </a:cubicBezTo>
                <a:cubicBezTo>
                  <a:pt x="341" y="970"/>
                  <a:pt x="341" y="970"/>
                  <a:pt x="341" y="970"/>
                </a:cubicBezTo>
                <a:cubicBezTo>
                  <a:pt x="341" y="970"/>
                  <a:pt x="341" y="969"/>
                  <a:pt x="340" y="969"/>
                </a:cubicBezTo>
                <a:close/>
                <a:moveTo>
                  <a:pt x="270" y="958"/>
                </a:moveTo>
                <a:cubicBezTo>
                  <a:pt x="270" y="957"/>
                  <a:pt x="270" y="956"/>
                  <a:pt x="271" y="955"/>
                </a:cubicBezTo>
                <a:cubicBezTo>
                  <a:pt x="271" y="955"/>
                  <a:pt x="271" y="955"/>
                  <a:pt x="271" y="955"/>
                </a:cubicBezTo>
                <a:cubicBezTo>
                  <a:pt x="272" y="955"/>
                  <a:pt x="274" y="955"/>
                  <a:pt x="274" y="956"/>
                </a:cubicBezTo>
                <a:cubicBezTo>
                  <a:pt x="274" y="956"/>
                  <a:pt x="274" y="956"/>
                  <a:pt x="274" y="956"/>
                </a:cubicBezTo>
                <a:cubicBezTo>
                  <a:pt x="274" y="957"/>
                  <a:pt x="274" y="959"/>
                  <a:pt x="273" y="959"/>
                </a:cubicBezTo>
                <a:cubicBezTo>
                  <a:pt x="273" y="959"/>
                  <a:pt x="273" y="959"/>
                  <a:pt x="273" y="959"/>
                </a:cubicBezTo>
                <a:cubicBezTo>
                  <a:pt x="273" y="959"/>
                  <a:pt x="272" y="959"/>
                  <a:pt x="272" y="959"/>
                </a:cubicBezTo>
                <a:cubicBezTo>
                  <a:pt x="272" y="959"/>
                  <a:pt x="272" y="959"/>
                  <a:pt x="272" y="959"/>
                </a:cubicBezTo>
                <a:cubicBezTo>
                  <a:pt x="271" y="959"/>
                  <a:pt x="271" y="959"/>
                  <a:pt x="270" y="958"/>
                </a:cubicBezTo>
                <a:close/>
                <a:moveTo>
                  <a:pt x="345" y="958"/>
                </a:moveTo>
                <a:cubicBezTo>
                  <a:pt x="344" y="958"/>
                  <a:pt x="344" y="957"/>
                  <a:pt x="344" y="956"/>
                </a:cubicBezTo>
                <a:cubicBezTo>
                  <a:pt x="344" y="956"/>
                  <a:pt x="344" y="956"/>
                  <a:pt x="344" y="956"/>
                </a:cubicBezTo>
                <a:cubicBezTo>
                  <a:pt x="345" y="955"/>
                  <a:pt x="346" y="954"/>
                  <a:pt x="347" y="955"/>
                </a:cubicBezTo>
                <a:cubicBezTo>
                  <a:pt x="347" y="955"/>
                  <a:pt x="347" y="955"/>
                  <a:pt x="347" y="955"/>
                </a:cubicBezTo>
                <a:cubicBezTo>
                  <a:pt x="348" y="955"/>
                  <a:pt x="349" y="956"/>
                  <a:pt x="348" y="958"/>
                </a:cubicBezTo>
                <a:cubicBezTo>
                  <a:pt x="348" y="958"/>
                  <a:pt x="348" y="958"/>
                  <a:pt x="348" y="958"/>
                </a:cubicBezTo>
                <a:cubicBezTo>
                  <a:pt x="348" y="958"/>
                  <a:pt x="347" y="959"/>
                  <a:pt x="346" y="959"/>
                </a:cubicBezTo>
                <a:cubicBezTo>
                  <a:pt x="346" y="959"/>
                  <a:pt x="346" y="959"/>
                  <a:pt x="346" y="959"/>
                </a:cubicBezTo>
                <a:cubicBezTo>
                  <a:pt x="346" y="959"/>
                  <a:pt x="346" y="959"/>
                  <a:pt x="345" y="958"/>
                </a:cubicBezTo>
                <a:close/>
                <a:moveTo>
                  <a:pt x="265" y="947"/>
                </a:moveTo>
                <a:cubicBezTo>
                  <a:pt x="265" y="946"/>
                  <a:pt x="265" y="945"/>
                  <a:pt x="266" y="945"/>
                </a:cubicBezTo>
                <a:cubicBezTo>
                  <a:pt x="266" y="945"/>
                  <a:pt x="266" y="945"/>
                  <a:pt x="266" y="945"/>
                </a:cubicBezTo>
                <a:cubicBezTo>
                  <a:pt x="267" y="944"/>
                  <a:pt x="268" y="945"/>
                  <a:pt x="269" y="946"/>
                </a:cubicBezTo>
                <a:cubicBezTo>
                  <a:pt x="269" y="946"/>
                  <a:pt x="269" y="946"/>
                  <a:pt x="269" y="946"/>
                </a:cubicBezTo>
                <a:cubicBezTo>
                  <a:pt x="269" y="947"/>
                  <a:pt x="269" y="948"/>
                  <a:pt x="268" y="948"/>
                </a:cubicBezTo>
                <a:cubicBezTo>
                  <a:pt x="268" y="948"/>
                  <a:pt x="268" y="948"/>
                  <a:pt x="268" y="948"/>
                </a:cubicBezTo>
                <a:cubicBezTo>
                  <a:pt x="268" y="948"/>
                  <a:pt x="267" y="948"/>
                  <a:pt x="267" y="948"/>
                </a:cubicBezTo>
                <a:cubicBezTo>
                  <a:pt x="267" y="948"/>
                  <a:pt x="267" y="948"/>
                  <a:pt x="267" y="948"/>
                </a:cubicBezTo>
                <a:cubicBezTo>
                  <a:pt x="266" y="948"/>
                  <a:pt x="266" y="948"/>
                  <a:pt x="265" y="947"/>
                </a:cubicBezTo>
                <a:close/>
                <a:moveTo>
                  <a:pt x="350" y="948"/>
                </a:moveTo>
                <a:cubicBezTo>
                  <a:pt x="349" y="947"/>
                  <a:pt x="349" y="946"/>
                  <a:pt x="350" y="945"/>
                </a:cubicBezTo>
                <a:cubicBezTo>
                  <a:pt x="350" y="945"/>
                  <a:pt x="350" y="945"/>
                  <a:pt x="350" y="945"/>
                </a:cubicBezTo>
                <a:cubicBezTo>
                  <a:pt x="350" y="944"/>
                  <a:pt x="351" y="943"/>
                  <a:pt x="352" y="944"/>
                </a:cubicBezTo>
                <a:cubicBezTo>
                  <a:pt x="352" y="944"/>
                  <a:pt x="352" y="944"/>
                  <a:pt x="352" y="944"/>
                </a:cubicBezTo>
                <a:cubicBezTo>
                  <a:pt x="353" y="944"/>
                  <a:pt x="354" y="946"/>
                  <a:pt x="353" y="947"/>
                </a:cubicBezTo>
                <a:cubicBezTo>
                  <a:pt x="353" y="947"/>
                  <a:pt x="353" y="947"/>
                  <a:pt x="353" y="947"/>
                </a:cubicBezTo>
                <a:cubicBezTo>
                  <a:pt x="353" y="947"/>
                  <a:pt x="352" y="948"/>
                  <a:pt x="351" y="948"/>
                </a:cubicBezTo>
                <a:cubicBezTo>
                  <a:pt x="351" y="948"/>
                  <a:pt x="351" y="948"/>
                  <a:pt x="351" y="948"/>
                </a:cubicBezTo>
                <a:cubicBezTo>
                  <a:pt x="351" y="948"/>
                  <a:pt x="351" y="948"/>
                  <a:pt x="350" y="948"/>
                </a:cubicBezTo>
                <a:close/>
                <a:moveTo>
                  <a:pt x="260" y="936"/>
                </a:moveTo>
                <a:cubicBezTo>
                  <a:pt x="260" y="935"/>
                  <a:pt x="260" y="934"/>
                  <a:pt x="261" y="934"/>
                </a:cubicBezTo>
                <a:cubicBezTo>
                  <a:pt x="261" y="934"/>
                  <a:pt x="261" y="934"/>
                  <a:pt x="261" y="934"/>
                </a:cubicBezTo>
                <a:cubicBezTo>
                  <a:pt x="262" y="933"/>
                  <a:pt x="263" y="934"/>
                  <a:pt x="264" y="935"/>
                </a:cubicBezTo>
                <a:cubicBezTo>
                  <a:pt x="264" y="935"/>
                  <a:pt x="264" y="935"/>
                  <a:pt x="264" y="935"/>
                </a:cubicBezTo>
                <a:cubicBezTo>
                  <a:pt x="264" y="936"/>
                  <a:pt x="264" y="937"/>
                  <a:pt x="263" y="937"/>
                </a:cubicBezTo>
                <a:cubicBezTo>
                  <a:pt x="263" y="937"/>
                  <a:pt x="263" y="937"/>
                  <a:pt x="263" y="937"/>
                </a:cubicBezTo>
                <a:cubicBezTo>
                  <a:pt x="263" y="937"/>
                  <a:pt x="262" y="937"/>
                  <a:pt x="262" y="937"/>
                </a:cubicBezTo>
                <a:cubicBezTo>
                  <a:pt x="262" y="937"/>
                  <a:pt x="262" y="937"/>
                  <a:pt x="262" y="937"/>
                </a:cubicBezTo>
                <a:cubicBezTo>
                  <a:pt x="261" y="937"/>
                  <a:pt x="261" y="937"/>
                  <a:pt x="260" y="936"/>
                </a:cubicBezTo>
                <a:close/>
                <a:moveTo>
                  <a:pt x="356" y="937"/>
                </a:moveTo>
                <a:cubicBezTo>
                  <a:pt x="355" y="936"/>
                  <a:pt x="354" y="935"/>
                  <a:pt x="355" y="934"/>
                </a:cubicBezTo>
                <a:cubicBezTo>
                  <a:pt x="355" y="934"/>
                  <a:pt x="355" y="934"/>
                  <a:pt x="355" y="934"/>
                </a:cubicBezTo>
                <a:cubicBezTo>
                  <a:pt x="355" y="933"/>
                  <a:pt x="356" y="933"/>
                  <a:pt x="357" y="933"/>
                </a:cubicBezTo>
                <a:cubicBezTo>
                  <a:pt x="357" y="933"/>
                  <a:pt x="357" y="933"/>
                  <a:pt x="357" y="933"/>
                </a:cubicBezTo>
                <a:cubicBezTo>
                  <a:pt x="358" y="934"/>
                  <a:pt x="359" y="935"/>
                  <a:pt x="358" y="936"/>
                </a:cubicBezTo>
                <a:cubicBezTo>
                  <a:pt x="358" y="936"/>
                  <a:pt x="358" y="936"/>
                  <a:pt x="358" y="936"/>
                </a:cubicBezTo>
                <a:cubicBezTo>
                  <a:pt x="358" y="936"/>
                  <a:pt x="357" y="937"/>
                  <a:pt x="356" y="937"/>
                </a:cubicBezTo>
                <a:cubicBezTo>
                  <a:pt x="356" y="937"/>
                  <a:pt x="356" y="937"/>
                  <a:pt x="356" y="937"/>
                </a:cubicBezTo>
                <a:cubicBezTo>
                  <a:pt x="356" y="937"/>
                  <a:pt x="356" y="937"/>
                  <a:pt x="356" y="937"/>
                </a:cubicBezTo>
                <a:close/>
                <a:moveTo>
                  <a:pt x="255" y="925"/>
                </a:moveTo>
                <a:cubicBezTo>
                  <a:pt x="255" y="924"/>
                  <a:pt x="255" y="923"/>
                  <a:pt x="256" y="923"/>
                </a:cubicBezTo>
                <a:cubicBezTo>
                  <a:pt x="256" y="923"/>
                  <a:pt x="256" y="923"/>
                  <a:pt x="256" y="923"/>
                </a:cubicBezTo>
                <a:cubicBezTo>
                  <a:pt x="257" y="922"/>
                  <a:pt x="258" y="923"/>
                  <a:pt x="259" y="924"/>
                </a:cubicBezTo>
                <a:cubicBezTo>
                  <a:pt x="259" y="924"/>
                  <a:pt x="259" y="924"/>
                  <a:pt x="259" y="924"/>
                </a:cubicBezTo>
                <a:cubicBezTo>
                  <a:pt x="259" y="925"/>
                  <a:pt x="259" y="926"/>
                  <a:pt x="258" y="926"/>
                </a:cubicBezTo>
                <a:cubicBezTo>
                  <a:pt x="258" y="926"/>
                  <a:pt x="258" y="926"/>
                  <a:pt x="258" y="926"/>
                </a:cubicBezTo>
                <a:cubicBezTo>
                  <a:pt x="258" y="927"/>
                  <a:pt x="257" y="927"/>
                  <a:pt x="257" y="927"/>
                </a:cubicBezTo>
                <a:cubicBezTo>
                  <a:pt x="257" y="927"/>
                  <a:pt x="257" y="927"/>
                  <a:pt x="257" y="927"/>
                </a:cubicBezTo>
                <a:cubicBezTo>
                  <a:pt x="256" y="927"/>
                  <a:pt x="255" y="926"/>
                  <a:pt x="255" y="925"/>
                </a:cubicBezTo>
                <a:close/>
                <a:moveTo>
                  <a:pt x="361" y="926"/>
                </a:moveTo>
                <a:cubicBezTo>
                  <a:pt x="360" y="925"/>
                  <a:pt x="359" y="924"/>
                  <a:pt x="360" y="923"/>
                </a:cubicBezTo>
                <a:cubicBezTo>
                  <a:pt x="360" y="923"/>
                  <a:pt x="360" y="923"/>
                  <a:pt x="360" y="923"/>
                </a:cubicBezTo>
                <a:cubicBezTo>
                  <a:pt x="360" y="922"/>
                  <a:pt x="361" y="922"/>
                  <a:pt x="362" y="922"/>
                </a:cubicBezTo>
                <a:cubicBezTo>
                  <a:pt x="362" y="922"/>
                  <a:pt x="362" y="922"/>
                  <a:pt x="362" y="922"/>
                </a:cubicBezTo>
                <a:cubicBezTo>
                  <a:pt x="363" y="923"/>
                  <a:pt x="364" y="924"/>
                  <a:pt x="363" y="925"/>
                </a:cubicBezTo>
                <a:cubicBezTo>
                  <a:pt x="363" y="925"/>
                  <a:pt x="363" y="925"/>
                  <a:pt x="363" y="925"/>
                </a:cubicBezTo>
                <a:cubicBezTo>
                  <a:pt x="363" y="926"/>
                  <a:pt x="362" y="926"/>
                  <a:pt x="361" y="926"/>
                </a:cubicBezTo>
                <a:cubicBezTo>
                  <a:pt x="361" y="926"/>
                  <a:pt x="361" y="926"/>
                  <a:pt x="361" y="926"/>
                </a:cubicBezTo>
                <a:cubicBezTo>
                  <a:pt x="361" y="926"/>
                  <a:pt x="361" y="926"/>
                  <a:pt x="361" y="926"/>
                </a:cubicBezTo>
                <a:close/>
                <a:moveTo>
                  <a:pt x="250" y="915"/>
                </a:moveTo>
                <a:cubicBezTo>
                  <a:pt x="250" y="914"/>
                  <a:pt x="250" y="912"/>
                  <a:pt x="251" y="912"/>
                </a:cubicBezTo>
                <a:cubicBezTo>
                  <a:pt x="251" y="912"/>
                  <a:pt x="251" y="912"/>
                  <a:pt x="251" y="912"/>
                </a:cubicBezTo>
                <a:cubicBezTo>
                  <a:pt x="252" y="911"/>
                  <a:pt x="253" y="912"/>
                  <a:pt x="254" y="913"/>
                </a:cubicBezTo>
                <a:cubicBezTo>
                  <a:pt x="254" y="913"/>
                  <a:pt x="254" y="913"/>
                  <a:pt x="254" y="913"/>
                </a:cubicBezTo>
                <a:cubicBezTo>
                  <a:pt x="254" y="914"/>
                  <a:pt x="254" y="915"/>
                  <a:pt x="253" y="916"/>
                </a:cubicBezTo>
                <a:cubicBezTo>
                  <a:pt x="253" y="916"/>
                  <a:pt x="253" y="916"/>
                  <a:pt x="253" y="916"/>
                </a:cubicBezTo>
                <a:cubicBezTo>
                  <a:pt x="252" y="916"/>
                  <a:pt x="252" y="916"/>
                  <a:pt x="252" y="916"/>
                </a:cubicBezTo>
                <a:cubicBezTo>
                  <a:pt x="252" y="916"/>
                  <a:pt x="252" y="916"/>
                  <a:pt x="252" y="916"/>
                </a:cubicBezTo>
                <a:cubicBezTo>
                  <a:pt x="251" y="916"/>
                  <a:pt x="250" y="915"/>
                  <a:pt x="250" y="915"/>
                </a:cubicBezTo>
                <a:close/>
                <a:moveTo>
                  <a:pt x="366" y="915"/>
                </a:moveTo>
                <a:cubicBezTo>
                  <a:pt x="365" y="914"/>
                  <a:pt x="364" y="913"/>
                  <a:pt x="365" y="912"/>
                </a:cubicBezTo>
                <a:cubicBezTo>
                  <a:pt x="365" y="912"/>
                  <a:pt x="365" y="912"/>
                  <a:pt x="365" y="912"/>
                </a:cubicBezTo>
                <a:cubicBezTo>
                  <a:pt x="365" y="911"/>
                  <a:pt x="366" y="911"/>
                  <a:pt x="367" y="911"/>
                </a:cubicBezTo>
                <a:cubicBezTo>
                  <a:pt x="367" y="911"/>
                  <a:pt x="367" y="911"/>
                  <a:pt x="367" y="911"/>
                </a:cubicBezTo>
                <a:cubicBezTo>
                  <a:pt x="368" y="912"/>
                  <a:pt x="369" y="913"/>
                  <a:pt x="368" y="914"/>
                </a:cubicBezTo>
                <a:cubicBezTo>
                  <a:pt x="368" y="914"/>
                  <a:pt x="368" y="914"/>
                  <a:pt x="368" y="914"/>
                </a:cubicBezTo>
                <a:cubicBezTo>
                  <a:pt x="368" y="915"/>
                  <a:pt x="367" y="915"/>
                  <a:pt x="367" y="915"/>
                </a:cubicBezTo>
                <a:cubicBezTo>
                  <a:pt x="367" y="915"/>
                  <a:pt x="367" y="915"/>
                  <a:pt x="367" y="915"/>
                </a:cubicBezTo>
                <a:cubicBezTo>
                  <a:pt x="366" y="915"/>
                  <a:pt x="366" y="915"/>
                  <a:pt x="366" y="915"/>
                </a:cubicBezTo>
                <a:close/>
                <a:moveTo>
                  <a:pt x="245" y="904"/>
                </a:moveTo>
                <a:cubicBezTo>
                  <a:pt x="245" y="903"/>
                  <a:pt x="245" y="902"/>
                  <a:pt x="246" y="901"/>
                </a:cubicBezTo>
                <a:cubicBezTo>
                  <a:pt x="246" y="901"/>
                  <a:pt x="246" y="901"/>
                  <a:pt x="246" y="901"/>
                </a:cubicBezTo>
                <a:cubicBezTo>
                  <a:pt x="247" y="901"/>
                  <a:pt x="248" y="901"/>
                  <a:pt x="249" y="902"/>
                </a:cubicBezTo>
                <a:cubicBezTo>
                  <a:pt x="249" y="902"/>
                  <a:pt x="249" y="902"/>
                  <a:pt x="249" y="902"/>
                </a:cubicBezTo>
                <a:cubicBezTo>
                  <a:pt x="249" y="903"/>
                  <a:pt x="249" y="904"/>
                  <a:pt x="248" y="905"/>
                </a:cubicBezTo>
                <a:cubicBezTo>
                  <a:pt x="248" y="905"/>
                  <a:pt x="248" y="905"/>
                  <a:pt x="248" y="905"/>
                </a:cubicBezTo>
                <a:cubicBezTo>
                  <a:pt x="247" y="905"/>
                  <a:pt x="247" y="905"/>
                  <a:pt x="247" y="905"/>
                </a:cubicBezTo>
                <a:cubicBezTo>
                  <a:pt x="247" y="905"/>
                  <a:pt x="247" y="905"/>
                  <a:pt x="247" y="905"/>
                </a:cubicBezTo>
                <a:cubicBezTo>
                  <a:pt x="246" y="905"/>
                  <a:pt x="245" y="904"/>
                  <a:pt x="245" y="904"/>
                </a:cubicBezTo>
                <a:close/>
                <a:moveTo>
                  <a:pt x="371" y="904"/>
                </a:moveTo>
                <a:cubicBezTo>
                  <a:pt x="370" y="904"/>
                  <a:pt x="369" y="902"/>
                  <a:pt x="370" y="901"/>
                </a:cubicBezTo>
                <a:cubicBezTo>
                  <a:pt x="370" y="901"/>
                  <a:pt x="370" y="901"/>
                  <a:pt x="370" y="901"/>
                </a:cubicBezTo>
                <a:cubicBezTo>
                  <a:pt x="370" y="900"/>
                  <a:pt x="371" y="900"/>
                  <a:pt x="372" y="900"/>
                </a:cubicBezTo>
                <a:cubicBezTo>
                  <a:pt x="372" y="900"/>
                  <a:pt x="372" y="900"/>
                  <a:pt x="372" y="900"/>
                </a:cubicBezTo>
                <a:cubicBezTo>
                  <a:pt x="373" y="901"/>
                  <a:pt x="374" y="902"/>
                  <a:pt x="373" y="903"/>
                </a:cubicBezTo>
                <a:cubicBezTo>
                  <a:pt x="373" y="903"/>
                  <a:pt x="373" y="903"/>
                  <a:pt x="373" y="903"/>
                </a:cubicBezTo>
                <a:cubicBezTo>
                  <a:pt x="373" y="904"/>
                  <a:pt x="372" y="904"/>
                  <a:pt x="372" y="904"/>
                </a:cubicBezTo>
                <a:cubicBezTo>
                  <a:pt x="372" y="904"/>
                  <a:pt x="372" y="904"/>
                  <a:pt x="372" y="904"/>
                </a:cubicBezTo>
                <a:cubicBezTo>
                  <a:pt x="371" y="904"/>
                  <a:pt x="371" y="904"/>
                  <a:pt x="371" y="904"/>
                </a:cubicBezTo>
                <a:close/>
                <a:moveTo>
                  <a:pt x="240" y="893"/>
                </a:moveTo>
                <a:cubicBezTo>
                  <a:pt x="239" y="892"/>
                  <a:pt x="240" y="891"/>
                  <a:pt x="241" y="890"/>
                </a:cubicBezTo>
                <a:cubicBezTo>
                  <a:pt x="241" y="890"/>
                  <a:pt x="241" y="890"/>
                  <a:pt x="241" y="890"/>
                </a:cubicBezTo>
                <a:cubicBezTo>
                  <a:pt x="242" y="890"/>
                  <a:pt x="243" y="890"/>
                  <a:pt x="244" y="891"/>
                </a:cubicBezTo>
                <a:cubicBezTo>
                  <a:pt x="244" y="891"/>
                  <a:pt x="244" y="891"/>
                  <a:pt x="244" y="891"/>
                </a:cubicBezTo>
                <a:cubicBezTo>
                  <a:pt x="244" y="892"/>
                  <a:pt x="244" y="893"/>
                  <a:pt x="243" y="894"/>
                </a:cubicBezTo>
                <a:cubicBezTo>
                  <a:pt x="243" y="894"/>
                  <a:pt x="243" y="894"/>
                  <a:pt x="243" y="894"/>
                </a:cubicBezTo>
                <a:cubicBezTo>
                  <a:pt x="242" y="894"/>
                  <a:pt x="242" y="894"/>
                  <a:pt x="242" y="894"/>
                </a:cubicBezTo>
                <a:cubicBezTo>
                  <a:pt x="242" y="894"/>
                  <a:pt x="242" y="894"/>
                  <a:pt x="242" y="894"/>
                </a:cubicBezTo>
                <a:cubicBezTo>
                  <a:pt x="241" y="894"/>
                  <a:pt x="240" y="894"/>
                  <a:pt x="240" y="893"/>
                </a:cubicBezTo>
                <a:close/>
                <a:moveTo>
                  <a:pt x="376" y="893"/>
                </a:moveTo>
                <a:cubicBezTo>
                  <a:pt x="375" y="893"/>
                  <a:pt x="374" y="892"/>
                  <a:pt x="375" y="891"/>
                </a:cubicBezTo>
                <a:cubicBezTo>
                  <a:pt x="375" y="891"/>
                  <a:pt x="375" y="891"/>
                  <a:pt x="375" y="891"/>
                </a:cubicBezTo>
                <a:cubicBezTo>
                  <a:pt x="375" y="890"/>
                  <a:pt x="377" y="889"/>
                  <a:pt x="378" y="890"/>
                </a:cubicBezTo>
                <a:cubicBezTo>
                  <a:pt x="378" y="890"/>
                  <a:pt x="378" y="890"/>
                  <a:pt x="378" y="890"/>
                </a:cubicBezTo>
                <a:cubicBezTo>
                  <a:pt x="379" y="890"/>
                  <a:pt x="379" y="891"/>
                  <a:pt x="378" y="892"/>
                </a:cubicBezTo>
                <a:cubicBezTo>
                  <a:pt x="378" y="892"/>
                  <a:pt x="378" y="892"/>
                  <a:pt x="378" y="892"/>
                </a:cubicBezTo>
                <a:cubicBezTo>
                  <a:pt x="378" y="893"/>
                  <a:pt x="377" y="893"/>
                  <a:pt x="377" y="893"/>
                </a:cubicBezTo>
                <a:cubicBezTo>
                  <a:pt x="377" y="893"/>
                  <a:pt x="377" y="893"/>
                  <a:pt x="377" y="893"/>
                </a:cubicBezTo>
                <a:cubicBezTo>
                  <a:pt x="376" y="893"/>
                  <a:pt x="376" y="893"/>
                  <a:pt x="376" y="893"/>
                </a:cubicBezTo>
                <a:close/>
                <a:moveTo>
                  <a:pt x="235" y="882"/>
                </a:moveTo>
                <a:cubicBezTo>
                  <a:pt x="234" y="881"/>
                  <a:pt x="235" y="880"/>
                  <a:pt x="236" y="879"/>
                </a:cubicBezTo>
                <a:cubicBezTo>
                  <a:pt x="236" y="879"/>
                  <a:pt x="236" y="879"/>
                  <a:pt x="236" y="879"/>
                </a:cubicBezTo>
                <a:cubicBezTo>
                  <a:pt x="237" y="879"/>
                  <a:pt x="238" y="879"/>
                  <a:pt x="238" y="880"/>
                </a:cubicBezTo>
                <a:cubicBezTo>
                  <a:pt x="238" y="880"/>
                  <a:pt x="238" y="880"/>
                  <a:pt x="238" y="880"/>
                </a:cubicBezTo>
                <a:cubicBezTo>
                  <a:pt x="239" y="881"/>
                  <a:pt x="239" y="882"/>
                  <a:pt x="238" y="883"/>
                </a:cubicBezTo>
                <a:cubicBezTo>
                  <a:pt x="238" y="883"/>
                  <a:pt x="238" y="883"/>
                  <a:pt x="238" y="883"/>
                </a:cubicBezTo>
                <a:cubicBezTo>
                  <a:pt x="237" y="883"/>
                  <a:pt x="237" y="883"/>
                  <a:pt x="237" y="883"/>
                </a:cubicBezTo>
                <a:cubicBezTo>
                  <a:pt x="237" y="883"/>
                  <a:pt x="237" y="883"/>
                  <a:pt x="237" y="883"/>
                </a:cubicBezTo>
                <a:cubicBezTo>
                  <a:pt x="236" y="883"/>
                  <a:pt x="235" y="883"/>
                  <a:pt x="235" y="882"/>
                </a:cubicBezTo>
                <a:close/>
                <a:moveTo>
                  <a:pt x="381" y="882"/>
                </a:moveTo>
                <a:cubicBezTo>
                  <a:pt x="380" y="882"/>
                  <a:pt x="379" y="881"/>
                  <a:pt x="380" y="880"/>
                </a:cubicBezTo>
                <a:cubicBezTo>
                  <a:pt x="380" y="880"/>
                  <a:pt x="380" y="880"/>
                  <a:pt x="380" y="880"/>
                </a:cubicBezTo>
                <a:cubicBezTo>
                  <a:pt x="380" y="879"/>
                  <a:pt x="382" y="878"/>
                  <a:pt x="383" y="879"/>
                </a:cubicBezTo>
                <a:cubicBezTo>
                  <a:pt x="383" y="879"/>
                  <a:pt x="383" y="879"/>
                  <a:pt x="383" y="879"/>
                </a:cubicBezTo>
                <a:cubicBezTo>
                  <a:pt x="384" y="879"/>
                  <a:pt x="384" y="880"/>
                  <a:pt x="384" y="881"/>
                </a:cubicBezTo>
                <a:cubicBezTo>
                  <a:pt x="384" y="881"/>
                  <a:pt x="384" y="881"/>
                  <a:pt x="384" y="881"/>
                </a:cubicBezTo>
                <a:cubicBezTo>
                  <a:pt x="383" y="882"/>
                  <a:pt x="382" y="883"/>
                  <a:pt x="382" y="883"/>
                </a:cubicBezTo>
                <a:cubicBezTo>
                  <a:pt x="382" y="883"/>
                  <a:pt x="382" y="883"/>
                  <a:pt x="382" y="883"/>
                </a:cubicBezTo>
                <a:cubicBezTo>
                  <a:pt x="381" y="883"/>
                  <a:pt x="381" y="882"/>
                  <a:pt x="381" y="882"/>
                </a:cubicBezTo>
                <a:close/>
                <a:moveTo>
                  <a:pt x="230" y="871"/>
                </a:moveTo>
                <a:cubicBezTo>
                  <a:pt x="229" y="870"/>
                  <a:pt x="230" y="869"/>
                  <a:pt x="231" y="868"/>
                </a:cubicBezTo>
                <a:cubicBezTo>
                  <a:pt x="231" y="868"/>
                  <a:pt x="231" y="868"/>
                  <a:pt x="231" y="868"/>
                </a:cubicBezTo>
                <a:cubicBezTo>
                  <a:pt x="232" y="868"/>
                  <a:pt x="233" y="868"/>
                  <a:pt x="233" y="869"/>
                </a:cubicBezTo>
                <a:cubicBezTo>
                  <a:pt x="233" y="869"/>
                  <a:pt x="233" y="869"/>
                  <a:pt x="233" y="869"/>
                </a:cubicBezTo>
                <a:cubicBezTo>
                  <a:pt x="234" y="870"/>
                  <a:pt x="233" y="872"/>
                  <a:pt x="232" y="872"/>
                </a:cubicBezTo>
                <a:cubicBezTo>
                  <a:pt x="232" y="872"/>
                  <a:pt x="232" y="872"/>
                  <a:pt x="232" y="872"/>
                </a:cubicBezTo>
                <a:cubicBezTo>
                  <a:pt x="232" y="872"/>
                  <a:pt x="232" y="872"/>
                  <a:pt x="232" y="872"/>
                </a:cubicBezTo>
                <a:cubicBezTo>
                  <a:pt x="232" y="872"/>
                  <a:pt x="232" y="872"/>
                  <a:pt x="232" y="872"/>
                </a:cubicBezTo>
                <a:cubicBezTo>
                  <a:pt x="231" y="872"/>
                  <a:pt x="230" y="872"/>
                  <a:pt x="230" y="871"/>
                </a:cubicBezTo>
                <a:close/>
                <a:moveTo>
                  <a:pt x="386" y="871"/>
                </a:moveTo>
                <a:cubicBezTo>
                  <a:pt x="385" y="871"/>
                  <a:pt x="385" y="870"/>
                  <a:pt x="385" y="869"/>
                </a:cubicBezTo>
                <a:cubicBezTo>
                  <a:pt x="385" y="869"/>
                  <a:pt x="385" y="869"/>
                  <a:pt x="385" y="869"/>
                </a:cubicBezTo>
                <a:cubicBezTo>
                  <a:pt x="385" y="868"/>
                  <a:pt x="387" y="867"/>
                  <a:pt x="388" y="868"/>
                </a:cubicBezTo>
                <a:cubicBezTo>
                  <a:pt x="388" y="868"/>
                  <a:pt x="388" y="868"/>
                  <a:pt x="388" y="868"/>
                </a:cubicBezTo>
                <a:cubicBezTo>
                  <a:pt x="389" y="868"/>
                  <a:pt x="389" y="869"/>
                  <a:pt x="389" y="870"/>
                </a:cubicBezTo>
                <a:cubicBezTo>
                  <a:pt x="389" y="870"/>
                  <a:pt x="389" y="870"/>
                  <a:pt x="389" y="870"/>
                </a:cubicBezTo>
                <a:cubicBezTo>
                  <a:pt x="388" y="871"/>
                  <a:pt x="388" y="872"/>
                  <a:pt x="387" y="872"/>
                </a:cubicBezTo>
                <a:cubicBezTo>
                  <a:pt x="387" y="872"/>
                  <a:pt x="387" y="872"/>
                  <a:pt x="387" y="872"/>
                </a:cubicBezTo>
                <a:cubicBezTo>
                  <a:pt x="387" y="872"/>
                  <a:pt x="386" y="872"/>
                  <a:pt x="386" y="871"/>
                </a:cubicBezTo>
                <a:close/>
                <a:moveTo>
                  <a:pt x="225" y="860"/>
                </a:moveTo>
                <a:cubicBezTo>
                  <a:pt x="224" y="859"/>
                  <a:pt x="225" y="858"/>
                  <a:pt x="226" y="858"/>
                </a:cubicBezTo>
                <a:cubicBezTo>
                  <a:pt x="226" y="858"/>
                  <a:pt x="226" y="858"/>
                  <a:pt x="226" y="858"/>
                </a:cubicBezTo>
                <a:cubicBezTo>
                  <a:pt x="227" y="857"/>
                  <a:pt x="228" y="858"/>
                  <a:pt x="228" y="859"/>
                </a:cubicBezTo>
                <a:cubicBezTo>
                  <a:pt x="228" y="859"/>
                  <a:pt x="228" y="859"/>
                  <a:pt x="228" y="859"/>
                </a:cubicBezTo>
                <a:cubicBezTo>
                  <a:pt x="229" y="860"/>
                  <a:pt x="228" y="861"/>
                  <a:pt x="227" y="861"/>
                </a:cubicBezTo>
                <a:cubicBezTo>
                  <a:pt x="227" y="861"/>
                  <a:pt x="227" y="861"/>
                  <a:pt x="227" y="861"/>
                </a:cubicBezTo>
                <a:cubicBezTo>
                  <a:pt x="227" y="861"/>
                  <a:pt x="227" y="861"/>
                  <a:pt x="227" y="861"/>
                </a:cubicBezTo>
                <a:cubicBezTo>
                  <a:pt x="227" y="861"/>
                  <a:pt x="227" y="861"/>
                  <a:pt x="227" y="861"/>
                </a:cubicBezTo>
                <a:cubicBezTo>
                  <a:pt x="226" y="861"/>
                  <a:pt x="225" y="861"/>
                  <a:pt x="225" y="860"/>
                </a:cubicBezTo>
                <a:close/>
                <a:moveTo>
                  <a:pt x="391" y="861"/>
                </a:moveTo>
                <a:cubicBezTo>
                  <a:pt x="390" y="860"/>
                  <a:pt x="390" y="859"/>
                  <a:pt x="390" y="858"/>
                </a:cubicBezTo>
                <a:cubicBezTo>
                  <a:pt x="390" y="858"/>
                  <a:pt x="390" y="858"/>
                  <a:pt x="390" y="858"/>
                </a:cubicBezTo>
                <a:cubicBezTo>
                  <a:pt x="391" y="857"/>
                  <a:pt x="392" y="856"/>
                  <a:pt x="393" y="857"/>
                </a:cubicBezTo>
                <a:cubicBezTo>
                  <a:pt x="393" y="857"/>
                  <a:pt x="393" y="857"/>
                  <a:pt x="393" y="857"/>
                </a:cubicBezTo>
                <a:cubicBezTo>
                  <a:pt x="394" y="857"/>
                  <a:pt x="394" y="859"/>
                  <a:pt x="394" y="860"/>
                </a:cubicBezTo>
                <a:cubicBezTo>
                  <a:pt x="394" y="860"/>
                  <a:pt x="394" y="860"/>
                  <a:pt x="394" y="860"/>
                </a:cubicBezTo>
                <a:cubicBezTo>
                  <a:pt x="393" y="860"/>
                  <a:pt x="393" y="861"/>
                  <a:pt x="392" y="861"/>
                </a:cubicBezTo>
                <a:cubicBezTo>
                  <a:pt x="392" y="861"/>
                  <a:pt x="392" y="861"/>
                  <a:pt x="392" y="861"/>
                </a:cubicBezTo>
                <a:cubicBezTo>
                  <a:pt x="392" y="861"/>
                  <a:pt x="391" y="861"/>
                  <a:pt x="391" y="861"/>
                </a:cubicBezTo>
                <a:close/>
                <a:moveTo>
                  <a:pt x="220" y="849"/>
                </a:moveTo>
                <a:cubicBezTo>
                  <a:pt x="219" y="848"/>
                  <a:pt x="220" y="847"/>
                  <a:pt x="221" y="847"/>
                </a:cubicBezTo>
                <a:cubicBezTo>
                  <a:pt x="221" y="847"/>
                  <a:pt x="221" y="847"/>
                  <a:pt x="221" y="847"/>
                </a:cubicBezTo>
                <a:cubicBezTo>
                  <a:pt x="222" y="846"/>
                  <a:pt x="223" y="847"/>
                  <a:pt x="223" y="848"/>
                </a:cubicBezTo>
                <a:cubicBezTo>
                  <a:pt x="223" y="848"/>
                  <a:pt x="223" y="848"/>
                  <a:pt x="223" y="848"/>
                </a:cubicBezTo>
                <a:cubicBezTo>
                  <a:pt x="224" y="849"/>
                  <a:pt x="223" y="850"/>
                  <a:pt x="222" y="850"/>
                </a:cubicBezTo>
                <a:cubicBezTo>
                  <a:pt x="222" y="850"/>
                  <a:pt x="222" y="850"/>
                  <a:pt x="222" y="850"/>
                </a:cubicBezTo>
                <a:cubicBezTo>
                  <a:pt x="222" y="850"/>
                  <a:pt x="222" y="850"/>
                  <a:pt x="221" y="850"/>
                </a:cubicBezTo>
                <a:cubicBezTo>
                  <a:pt x="221" y="850"/>
                  <a:pt x="221" y="850"/>
                  <a:pt x="221" y="850"/>
                </a:cubicBezTo>
                <a:cubicBezTo>
                  <a:pt x="221" y="850"/>
                  <a:pt x="220" y="850"/>
                  <a:pt x="220" y="849"/>
                </a:cubicBezTo>
                <a:close/>
                <a:moveTo>
                  <a:pt x="396" y="850"/>
                </a:moveTo>
                <a:cubicBezTo>
                  <a:pt x="395" y="849"/>
                  <a:pt x="395" y="848"/>
                  <a:pt x="395" y="847"/>
                </a:cubicBezTo>
                <a:cubicBezTo>
                  <a:pt x="395" y="847"/>
                  <a:pt x="395" y="847"/>
                  <a:pt x="395" y="847"/>
                </a:cubicBezTo>
                <a:cubicBezTo>
                  <a:pt x="396" y="846"/>
                  <a:pt x="397" y="846"/>
                  <a:pt x="398" y="846"/>
                </a:cubicBezTo>
                <a:cubicBezTo>
                  <a:pt x="398" y="846"/>
                  <a:pt x="398" y="846"/>
                  <a:pt x="398" y="846"/>
                </a:cubicBezTo>
                <a:cubicBezTo>
                  <a:pt x="399" y="847"/>
                  <a:pt x="399" y="848"/>
                  <a:pt x="399" y="849"/>
                </a:cubicBezTo>
                <a:cubicBezTo>
                  <a:pt x="399" y="849"/>
                  <a:pt x="399" y="849"/>
                  <a:pt x="399" y="849"/>
                </a:cubicBezTo>
                <a:cubicBezTo>
                  <a:pt x="398" y="849"/>
                  <a:pt x="398" y="850"/>
                  <a:pt x="397" y="850"/>
                </a:cubicBezTo>
                <a:cubicBezTo>
                  <a:pt x="397" y="850"/>
                  <a:pt x="397" y="850"/>
                  <a:pt x="397" y="850"/>
                </a:cubicBezTo>
                <a:cubicBezTo>
                  <a:pt x="397" y="850"/>
                  <a:pt x="396" y="850"/>
                  <a:pt x="396" y="850"/>
                </a:cubicBezTo>
                <a:close/>
                <a:moveTo>
                  <a:pt x="215" y="838"/>
                </a:moveTo>
                <a:cubicBezTo>
                  <a:pt x="214" y="837"/>
                  <a:pt x="215" y="836"/>
                  <a:pt x="216" y="836"/>
                </a:cubicBezTo>
                <a:cubicBezTo>
                  <a:pt x="216" y="836"/>
                  <a:pt x="216" y="836"/>
                  <a:pt x="216" y="836"/>
                </a:cubicBezTo>
                <a:cubicBezTo>
                  <a:pt x="217" y="835"/>
                  <a:pt x="218" y="836"/>
                  <a:pt x="218" y="837"/>
                </a:cubicBezTo>
                <a:cubicBezTo>
                  <a:pt x="218" y="837"/>
                  <a:pt x="218" y="837"/>
                  <a:pt x="218" y="837"/>
                </a:cubicBezTo>
                <a:cubicBezTo>
                  <a:pt x="219" y="838"/>
                  <a:pt x="218" y="839"/>
                  <a:pt x="217" y="839"/>
                </a:cubicBezTo>
                <a:cubicBezTo>
                  <a:pt x="217" y="839"/>
                  <a:pt x="217" y="839"/>
                  <a:pt x="217" y="839"/>
                </a:cubicBezTo>
                <a:cubicBezTo>
                  <a:pt x="217" y="840"/>
                  <a:pt x="217" y="840"/>
                  <a:pt x="216" y="840"/>
                </a:cubicBezTo>
                <a:cubicBezTo>
                  <a:pt x="216" y="840"/>
                  <a:pt x="216" y="840"/>
                  <a:pt x="216" y="840"/>
                </a:cubicBezTo>
                <a:cubicBezTo>
                  <a:pt x="216" y="840"/>
                  <a:pt x="215" y="839"/>
                  <a:pt x="215" y="838"/>
                </a:cubicBezTo>
                <a:close/>
                <a:moveTo>
                  <a:pt x="401" y="839"/>
                </a:moveTo>
                <a:cubicBezTo>
                  <a:pt x="400" y="838"/>
                  <a:pt x="400" y="837"/>
                  <a:pt x="400" y="836"/>
                </a:cubicBezTo>
                <a:cubicBezTo>
                  <a:pt x="400" y="836"/>
                  <a:pt x="400" y="836"/>
                  <a:pt x="400" y="836"/>
                </a:cubicBezTo>
                <a:cubicBezTo>
                  <a:pt x="401" y="835"/>
                  <a:pt x="402" y="835"/>
                  <a:pt x="403" y="835"/>
                </a:cubicBezTo>
                <a:cubicBezTo>
                  <a:pt x="403" y="835"/>
                  <a:pt x="403" y="835"/>
                  <a:pt x="403" y="835"/>
                </a:cubicBezTo>
                <a:cubicBezTo>
                  <a:pt x="404" y="836"/>
                  <a:pt x="404" y="837"/>
                  <a:pt x="404" y="838"/>
                </a:cubicBezTo>
                <a:cubicBezTo>
                  <a:pt x="404" y="838"/>
                  <a:pt x="404" y="838"/>
                  <a:pt x="404" y="838"/>
                </a:cubicBezTo>
                <a:cubicBezTo>
                  <a:pt x="403" y="839"/>
                  <a:pt x="403" y="839"/>
                  <a:pt x="402" y="839"/>
                </a:cubicBezTo>
                <a:cubicBezTo>
                  <a:pt x="402" y="839"/>
                  <a:pt x="402" y="839"/>
                  <a:pt x="402" y="839"/>
                </a:cubicBezTo>
                <a:cubicBezTo>
                  <a:pt x="402" y="839"/>
                  <a:pt x="401" y="839"/>
                  <a:pt x="401" y="839"/>
                </a:cubicBezTo>
                <a:close/>
                <a:moveTo>
                  <a:pt x="210" y="828"/>
                </a:moveTo>
                <a:cubicBezTo>
                  <a:pt x="209" y="827"/>
                  <a:pt x="210" y="825"/>
                  <a:pt x="211" y="825"/>
                </a:cubicBezTo>
                <a:cubicBezTo>
                  <a:pt x="211" y="825"/>
                  <a:pt x="211" y="825"/>
                  <a:pt x="211" y="825"/>
                </a:cubicBezTo>
                <a:cubicBezTo>
                  <a:pt x="212" y="824"/>
                  <a:pt x="213" y="825"/>
                  <a:pt x="213" y="826"/>
                </a:cubicBezTo>
                <a:cubicBezTo>
                  <a:pt x="213" y="826"/>
                  <a:pt x="213" y="826"/>
                  <a:pt x="213" y="826"/>
                </a:cubicBezTo>
                <a:cubicBezTo>
                  <a:pt x="214" y="827"/>
                  <a:pt x="213" y="828"/>
                  <a:pt x="212" y="829"/>
                </a:cubicBezTo>
                <a:cubicBezTo>
                  <a:pt x="212" y="829"/>
                  <a:pt x="212" y="829"/>
                  <a:pt x="212" y="829"/>
                </a:cubicBezTo>
                <a:cubicBezTo>
                  <a:pt x="212" y="829"/>
                  <a:pt x="212" y="829"/>
                  <a:pt x="211" y="829"/>
                </a:cubicBezTo>
                <a:cubicBezTo>
                  <a:pt x="211" y="829"/>
                  <a:pt x="211" y="829"/>
                  <a:pt x="211" y="829"/>
                </a:cubicBezTo>
                <a:cubicBezTo>
                  <a:pt x="211" y="829"/>
                  <a:pt x="210" y="828"/>
                  <a:pt x="210" y="828"/>
                </a:cubicBezTo>
                <a:close/>
                <a:moveTo>
                  <a:pt x="406" y="828"/>
                </a:moveTo>
                <a:cubicBezTo>
                  <a:pt x="405" y="827"/>
                  <a:pt x="405" y="826"/>
                  <a:pt x="405" y="825"/>
                </a:cubicBezTo>
                <a:cubicBezTo>
                  <a:pt x="405" y="825"/>
                  <a:pt x="405" y="825"/>
                  <a:pt x="405" y="825"/>
                </a:cubicBezTo>
                <a:cubicBezTo>
                  <a:pt x="406" y="824"/>
                  <a:pt x="407" y="824"/>
                  <a:pt x="408" y="824"/>
                </a:cubicBezTo>
                <a:cubicBezTo>
                  <a:pt x="408" y="824"/>
                  <a:pt x="408" y="824"/>
                  <a:pt x="408" y="824"/>
                </a:cubicBezTo>
                <a:cubicBezTo>
                  <a:pt x="409" y="825"/>
                  <a:pt x="409" y="826"/>
                  <a:pt x="409" y="827"/>
                </a:cubicBezTo>
                <a:cubicBezTo>
                  <a:pt x="409" y="827"/>
                  <a:pt x="409" y="827"/>
                  <a:pt x="409" y="827"/>
                </a:cubicBezTo>
                <a:cubicBezTo>
                  <a:pt x="409" y="828"/>
                  <a:pt x="408" y="828"/>
                  <a:pt x="407" y="828"/>
                </a:cubicBezTo>
                <a:cubicBezTo>
                  <a:pt x="407" y="828"/>
                  <a:pt x="407" y="828"/>
                  <a:pt x="407" y="828"/>
                </a:cubicBezTo>
                <a:cubicBezTo>
                  <a:pt x="407" y="828"/>
                  <a:pt x="406" y="828"/>
                  <a:pt x="406" y="828"/>
                </a:cubicBezTo>
                <a:close/>
                <a:moveTo>
                  <a:pt x="204" y="817"/>
                </a:moveTo>
                <a:cubicBezTo>
                  <a:pt x="204" y="816"/>
                  <a:pt x="204" y="814"/>
                  <a:pt x="205" y="814"/>
                </a:cubicBezTo>
                <a:cubicBezTo>
                  <a:pt x="205" y="814"/>
                  <a:pt x="205" y="814"/>
                  <a:pt x="205" y="814"/>
                </a:cubicBezTo>
                <a:cubicBezTo>
                  <a:pt x="206" y="814"/>
                  <a:pt x="208" y="814"/>
                  <a:pt x="208" y="815"/>
                </a:cubicBezTo>
                <a:cubicBezTo>
                  <a:pt x="208" y="815"/>
                  <a:pt x="208" y="815"/>
                  <a:pt x="208" y="815"/>
                </a:cubicBezTo>
                <a:cubicBezTo>
                  <a:pt x="209" y="816"/>
                  <a:pt x="208" y="817"/>
                  <a:pt x="207" y="818"/>
                </a:cubicBezTo>
                <a:cubicBezTo>
                  <a:pt x="207" y="818"/>
                  <a:pt x="207" y="818"/>
                  <a:pt x="207" y="818"/>
                </a:cubicBezTo>
                <a:cubicBezTo>
                  <a:pt x="207" y="818"/>
                  <a:pt x="207" y="818"/>
                  <a:pt x="206" y="818"/>
                </a:cubicBezTo>
                <a:cubicBezTo>
                  <a:pt x="206" y="818"/>
                  <a:pt x="206" y="818"/>
                  <a:pt x="206" y="818"/>
                </a:cubicBezTo>
                <a:cubicBezTo>
                  <a:pt x="206" y="818"/>
                  <a:pt x="205" y="817"/>
                  <a:pt x="204" y="817"/>
                </a:cubicBezTo>
                <a:close/>
                <a:moveTo>
                  <a:pt x="411" y="817"/>
                </a:moveTo>
                <a:cubicBezTo>
                  <a:pt x="410" y="817"/>
                  <a:pt x="410" y="815"/>
                  <a:pt x="410" y="814"/>
                </a:cubicBezTo>
                <a:cubicBezTo>
                  <a:pt x="410" y="814"/>
                  <a:pt x="410" y="814"/>
                  <a:pt x="410" y="814"/>
                </a:cubicBezTo>
                <a:cubicBezTo>
                  <a:pt x="411" y="813"/>
                  <a:pt x="412" y="813"/>
                  <a:pt x="413" y="813"/>
                </a:cubicBezTo>
                <a:cubicBezTo>
                  <a:pt x="413" y="813"/>
                  <a:pt x="413" y="813"/>
                  <a:pt x="413" y="813"/>
                </a:cubicBezTo>
                <a:cubicBezTo>
                  <a:pt x="414" y="814"/>
                  <a:pt x="414" y="815"/>
                  <a:pt x="414" y="816"/>
                </a:cubicBezTo>
                <a:cubicBezTo>
                  <a:pt x="414" y="816"/>
                  <a:pt x="414" y="816"/>
                  <a:pt x="414" y="816"/>
                </a:cubicBezTo>
                <a:cubicBezTo>
                  <a:pt x="414" y="817"/>
                  <a:pt x="413" y="817"/>
                  <a:pt x="412" y="817"/>
                </a:cubicBezTo>
                <a:cubicBezTo>
                  <a:pt x="412" y="817"/>
                  <a:pt x="412" y="817"/>
                  <a:pt x="412" y="817"/>
                </a:cubicBezTo>
                <a:cubicBezTo>
                  <a:pt x="412" y="817"/>
                  <a:pt x="412" y="817"/>
                  <a:pt x="411" y="817"/>
                </a:cubicBezTo>
                <a:close/>
                <a:moveTo>
                  <a:pt x="199" y="806"/>
                </a:moveTo>
                <a:cubicBezTo>
                  <a:pt x="199" y="805"/>
                  <a:pt x="199" y="804"/>
                  <a:pt x="200" y="803"/>
                </a:cubicBezTo>
                <a:cubicBezTo>
                  <a:pt x="200" y="803"/>
                  <a:pt x="200" y="803"/>
                  <a:pt x="200" y="803"/>
                </a:cubicBezTo>
                <a:cubicBezTo>
                  <a:pt x="201" y="803"/>
                  <a:pt x="203" y="803"/>
                  <a:pt x="203" y="804"/>
                </a:cubicBezTo>
                <a:cubicBezTo>
                  <a:pt x="203" y="804"/>
                  <a:pt x="203" y="804"/>
                  <a:pt x="203" y="804"/>
                </a:cubicBezTo>
                <a:cubicBezTo>
                  <a:pt x="204" y="805"/>
                  <a:pt x="203" y="806"/>
                  <a:pt x="202" y="807"/>
                </a:cubicBezTo>
                <a:cubicBezTo>
                  <a:pt x="202" y="807"/>
                  <a:pt x="202" y="807"/>
                  <a:pt x="202" y="807"/>
                </a:cubicBezTo>
                <a:cubicBezTo>
                  <a:pt x="202" y="807"/>
                  <a:pt x="202" y="807"/>
                  <a:pt x="201" y="807"/>
                </a:cubicBezTo>
                <a:cubicBezTo>
                  <a:pt x="201" y="807"/>
                  <a:pt x="201" y="807"/>
                  <a:pt x="201" y="807"/>
                </a:cubicBezTo>
                <a:cubicBezTo>
                  <a:pt x="200" y="807"/>
                  <a:pt x="200" y="807"/>
                  <a:pt x="199" y="806"/>
                </a:cubicBezTo>
                <a:close/>
                <a:moveTo>
                  <a:pt x="416" y="806"/>
                </a:moveTo>
                <a:cubicBezTo>
                  <a:pt x="415" y="806"/>
                  <a:pt x="415" y="805"/>
                  <a:pt x="415" y="804"/>
                </a:cubicBezTo>
                <a:cubicBezTo>
                  <a:pt x="415" y="804"/>
                  <a:pt x="415" y="804"/>
                  <a:pt x="415" y="804"/>
                </a:cubicBezTo>
                <a:cubicBezTo>
                  <a:pt x="416" y="803"/>
                  <a:pt x="417" y="802"/>
                  <a:pt x="418" y="803"/>
                </a:cubicBezTo>
                <a:cubicBezTo>
                  <a:pt x="418" y="803"/>
                  <a:pt x="418" y="803"/>
                  <a:pt x="418" y="803"/>
                </a:cubicBezTo>
                <a:cubicBezTo>
                  <a:pt x="419" y="803"/>
                  <a:pt x="419" y="804"/>
                  <a:pt x="419" y="805"/>
                </a:cubicBezTo>
                <a:cubicBezTo>
                  <a:pt x="419" y="805"/>
                  <a:pt x="419" y="805"/>
                  <a:pt x="419" y="805"/>
                </a:cubicBezTo>
                <a:cubicBezTo>
                  <a:pt x="419" y="806"/>
                  <a:pt x="418" y="806"/>
                  <a:pt x="417" y="806"/>
                </a:cubicBezTo>
                <a:cubicBezTo>
                  <a:pt x="417" y="806"/>
                  <a:pt x="417" y="806"/>
                  <a:pt x="417" y="806"/>
                </a:cubicBezTo>
                <a:cubicBezTo>
                  <a:pt x="417" y="806"/>
                  <a:pt x="417" y="806"/>
                  <a:pt x="416" y="806"/>
                </a:cubicBezTo>
                <a:close/>
                <a:moveTo>
                  <a:pt x="194" y="795"/>
                </a:moveTo>
                <a:cubicBezTo>
                  <a:pt x="194" y="794"/>
                  <a:pt x="194" y="793"/>
                  <a:pt x="195" y="792"/>
                </a:cubicBezTo>
                <a:cubicBezTo>
                  <a:pt x="195" y="792"/>
                  <a:pt x="195" y="792"/>
                  <a:pt x="195" y="792"/>
                </a:cubicBezTo>
                <a:cubicBezTo>
                  <a:pt x="196" y="792"/>
                  <a:pt x="197" y="792"/>
                  <a:pt x="198" y="793"/>
                </a:cubicBezTo>
                <a:cubicBezTo>
                  <a:pt x="198" y="793"/>
                  <a:pt x="198" y="793"/>
                  <a:pt x="198" y="793"/>
                </a:cubicBezTo>
                <a:cubicBezTo>
                  <a:pt x="198" y="794"/>
                  <a:pt x="198" y="795"/>
                  <a:pt x="197" y="796"/>
                </a:cubicBezTo>
                <a:cubicBezTo>
                  <a:pt x="197" y="796"/>
                  <a:pt x="197" y="796"/>
                  <a:pt x="197" y="796"/>
                </a:cubicBezTo>
                <a:cubicBezTo>
                  <a:pt x="197" y="796"/>
                  <a:pt x="196" y="796"/>
                  <a:pt x="196" y="796"/>
                </a:cubicBezTo>
                <a:cubicBezTo>
                  <a:pt x="196" y="796"/>
                  <a:pt x="196" y="796"/>
                  <a:pt x="196" y="796"/>
                </a:cubicBezTo>
                <a:cubicBezTo>
                  <a:pt x="195" y="796"/>
                  <a:pt x="195" y="796"/>
                  <a:pt x="194" y="795"/>
                </a:cubicBezTo>
                <a:close/>
                <a:moveTo>
                  <a:pt x="421" y="795"/>
                </a:moveTo>
                <a:cubicBezTo>
                  <a:pt x="420" y="795"/>
                  <a:pt x="420" y="794"/>
                  <a:pt x="420" y="793"/>
                </a:cubicBezTo>
                <a:cubicBezTo>
                  <a:pt x="420" y="793"/>
                  <a:pt x="420" y="793"/>
                  <a:pt x="420" y="793"/>
                </a:cubicBezTo>
                <a:cubicBezTo>
                  <a:pt x="421" y="792"/>
                  <a:pt x="422" y="791"/>
                  <a:pt x="423" y="792"/>
                </a:cubicBezTo>
                <a:cubicBezTo>
                  <a:pt x="423" y="792"/>
                  <a:pt x="423" y="792"/>
                  <a:pt x="423" y="792"/>
                </a:cubicBezTo>
                <a:cubicBezTo>
                  <a:pt x="424" y="792"/>
                  <a:pt x="425" y="793"/>
                  <a:pt x="424" y="794"/>
                </a:cubicBezTo>
                <a:cubicBezTo>
                  <a:pt x="424" y="794"/>
                  <a:pt x="424" y="794"/>
                  <a:pt x="424" y="794"/>
                </a:cubicBezTo>
                <a:cubicBezTo>
                  <a:pt x="424" y="795"/>
                  <a:pt x="423" y="795"/>
                  <a:pt x="422" y="795"/>
                </a:cubicBezTo>
                <a:cubicBezTo>
                  <a:pt x="422" y="795"/>
                  <a:pt x="422" y="795"/>
                  <a:pt x="422" y="795"/>
                </a:cubicBezTo>
                <a:cubicBezTo>
                  <a:pt x="422" y="795"/>
                  <a:pt x="422" y="795"/>
                  <a:pt x="421" y="795"/>
                </a:cubicBezTo>
                <a:close/>
                <a:moveTo>
                  <a:pt x="189" y="784"/>
                </a:moveTo>
                <a:cubicBezTo>
                  <a:pt x="189" y="783"/>
                  <a:pt x="189" y="782"/>
                  <a:pt x="190" y="781"/>
                </a:cubicBezTo>
                <a:cubicBezTo>
                  <a:pt x="190" y="781"/>
                  <a:pt x="190" y="781"/>
                  <a:pt x="190" y="781"/>
                </a:cubicBezTo>
                <a:cubicBezTo>
                  <a:pt x="191" y="781"/>
                  <a:pt x="192" y="781"/>
                  <a:pt x="193" y="782"/>
                </a:cubicBezTo>
                <a:cubicBezTo>
                  <a:pt x="193" y="782"/>
                  <a:pt x="193" y="782"/>
                  <a:pt x="193" y="782"/>
                </a:cubicBezTo>
                <a:cubicBezTo>
                  <a:pt x="193" y="783"/>
                  <a:pt x="193" y="785"/>
                  <a:pt x="192" y="785"/>
                </a:cubicBezTo>
                <a:cubicBezTo>
                  <a:pt x="192" y="785"/>
                  <a:pt x="192" y="785"/>
                  <a:pt x="192" y="785"/>
                </a:cubicBezTo>
                <a:cubicBezTo>
                  <a:pt x="192" y="785"/>
                  <a:pt x="191" y="785"/>
                  <a:pt x="191" y="785"/>
                </a:cubicBezTo>
                <a:cubicBezTo>
                  <a:pt x="191" y="785"/>
                  <a:pt x="191" y="785"/>
                  <a:pt x="191" y="785"/>
                </a:cubicBezTo>
                <a:cubicBezTo>
                  <a:pt x="190" y="785"/>
                  <a:pt x="190" y="785"/>
                  <a:pt x="189" y="784"/>
                </a:cubicBezTo>
                <a:close/>
                <a:moveTo>
                  <a:pt x="426" y="784"/>
                </a:moveTo>
                <a:cubicBezTo>
                  <a:pt x="425" y="784"/>
                  <a:pt x="425" y="783"/>
                  <a:pt x="426" y="782"/>
                </a:cubicBezTo>
                <a:cubicBezTo>
                  <a:pt x="426" y="782"/>
                  <a:pt x="426" y="782"/>
                  <a:pt x="426" y="782"/>
                </a:cubicBezTo>
                <a:cubicBezTo>
                  <a:pt x="426" y="781"/>
                  <a:pt x="427" y="780"/>
                  <a:pt x="428" y="781"/>
                </a:cubicBezTo>
                <a:cubicBezTo>
                  <a:pt x="428" y="781"/>
                  <a:pt x="428" y="781"/>
                  <a:pt x="428" y="781"/>
                </a:cubicBezTo>
                <a:cubicBezTo>
                  <a:pt x="429" y="781"/>
                  <a:pt x="430" y="782"/>
                  <a:pt x="429" y="783"/>
                </a:cubicBezTo>
                <a:cubicBezTo>
                  <a:pt x="429" y="783"/>
                  <a:pt x="429" y="783"/>
                  <a:pt x="429" y="783"/>
                </a:cubicBezTo>
                <a:cubicBezTo>
                  <a:pt x="429" y="784"/>
                  <a:pt x="428" y="785"/>
                  <a:pt x="427" y="785"/>
                </a:cubicBezTo>
                <a:cubicBezTo>
                  <a:pt x="427" y="785"/>
                  <a:pt x="427" y="785"/>
                  <a:pt x="427" y="785"/>
                </a:cubicBezTo>
                <a:cubicBezTo>
                  <a:pt x="427" y="785"/>
                  <a:pt x="427" y="785"/>
                  <a:pt x="426" y="784"/>
                </a:cubicBezTo>
                <a:close/>
                <a:moveTo>
                  <a:pt x="184" y="773"/>
                </a:moveTo>
                <a:cubicBezTo>
                  <a:pt x="184" y="772"/>
                  <a:pt x="184" y="771"/>
                  <a:pt x="185" y="771"/>
                </a:cubicBezTo>
                <a:cubicBezTo>
                  <a:pt x="185" y="771"/>
                  <a:pt x="185" y="771"/>
                  <a:pt x="185" y="771"/>
                </a:cubicBezTo>
                <a:cubicBezTo>
                  <a:pt x="186" y="770"/>
                  <a:pt x="187" y="770"/>
                  <a:pt x="188" y="771"/>
                </a:cubicBezTo>
                <a:cubicBezTo>
                  <a:pt x="188" y="771"/>
                  <a:pt x="188" y="771"/>
                  <a:pt x="188" y="771"/>
                </a:cubicBezTo>
                <a:cubicBezTo>
                  <a:pt x="188" y="772"/>
                  <a:pt x="188" y="774"/>
                  <a:pt x="187" y="774"/>
                </a:cubicBezTo>
                <a:cubicBezTo>
                  <a:pt x="187" y="774"/>
                  <a:pt x="187" y="774"/>
                  <a:pt x="187" y="774"/>
                </a:cubicBezTo>
                <a:cubicBezTo>
                  <a:pt x="187" y="774"/>
                  <a:pt x="186" y="774"/>
                  <a:pt x="186" y="774"/>
                </a:cubicBezTo>
                <a:cubicBezTo>
                  <a:pt x="186" y="774"/>
                  <a:pt x="186" y="774"/>
                  <a:pt x="186" y="774"/>
                </a:cubicBezTo>
                <a:cubicBezTo>
                  <a:pt x="185" y="774"/>
                  <a:pt x="185" y="774"/>
                  <a:pt x="184" y="773"/>
                </a:cubicBezTo>
                <a:close/>
                <a:moveTo>
                  <a:pt x="432" y="774"/>
                </a:moveTo>
                <a:cubicBezTo>
                  <a:pt x="431" y="773"/>
                  <a:pt x="430" y="772"/>
                  <a:pt x="431" y="771"/>
                </a:cubicBezTo>
                <a:cubicBezTo>
                  <a:pt x="431" y="771"/>
                  <a:pt x="431" y="771"/>
                  <a:pt x="431" y="771"/>
                </a:cubicBezTo>
                <a:cubicBezTo>
                  <a:pt x="431" y="770"/>
                  <a:pt x="432" y="769"/>
                  <a:pt x="433" y="770"/>
                </a:cubicBezTo>
                <a:cubicBezTo>
                  <a:pt x="433" y="770"/>
                  <a:pt x="433" y="770"/>
                  <a:pt x="433" y="770"/>
                </a:cubicBezTo>
                <a:cubicBezTo>
                  <a:pt x="434" y="770"/>
                  <a:pt x="435" y="772"/>
                  <a:pt x="434" y="773"/>
                </a:cubicBezTo>
                <a:cubicBezTo>
                  <a:pt x="434" y="773"/>
                  <a:pt x="434" y="773"/>
                  <a:pt x="434" y="773"/>
                </a:cubicBezTo>
                <a:cubicBezTo>
                  <a:pt x="434" y="773"/>
                  <a:pt x="433" y="774"/>
                  <a:pt x="432" y="774"/>
                </a:cubicBezTo>
                <a:cubicBezTo>
                  <a:pt x="432" y="774"/>
                  <a:pt x="432" y="774"/>
                  <a:pt x="432" y="774"/>
                </a:cubicBezTo>
                <a:cubicBezTo>
                  <a:pt x="432" y="774"/>
                  <a:pt x="432" y="774"/>
                  <a:pt x="432" y="774"/>
                </a:cubicBezTo>
                <a:close/>
                <a:moveTo>
                  <a:pt x="179" y="762"/>
                </a:moveTo>
                <a:cubicBezTo>
                  <a:pt x="179" y="761"/>
                  <a:pt x="179" y="760"/>
                  <a:pt x="180" y="760"/>
                </a:cubicBezTo>
                <a:cubicBezTo>
                  <a:pt x="180" y="760"/>
                  <a:pt x="180" y="760"/>
                  <a:pt x="180" y="760"/>
                </a:cubicBezTo>
                <a:cubicBezTo>
                  <a:pt x="181" y="759"/>
                  <a:pt x="182" y="760"/>
                  <a:pt x="183" y="761"/>
                </a:cubicBezTo>
                <a:cubicBezTo>
                  <a:pt x="183" y="761"/>
                  <a:pt x="183" y="761"/>
                  <a:pt x="183" y="761"/>
                </a:cubicBezTo>
                <a:cubicBezTo>
                  <a:pt x="183" y="762"/>
                  <a:pt x="183" y="763"/>
                  <a:pt x="182" y="763"/>
                </a:cubicBezTo>
                <a:cubicBezTo>
                  <a:pt x="182" y="763"/>
                  <a:pt x="182" y="763"/>
                  <a:pt x="182" y="763"/>
                </a:cubicBezTo>
                <a:cubicBezTo>
                  <a:pt x="182" y="763"/>
                  <a:pt x="181" y="763"/>
                  <a:pt x="181" y="763"/>
                </a:cubicBezTo>
                <a:cubicBezTo>
                  <a:pt x="181" y="763"/>
                  <a:pt x="181" y="763"/>
                  <a:pt x="181" y="763"/>
                </a:cubicBezTo>
                <a:cubicBezTo>
                  <a:pt x="180" y="763"/>
                  <a:pt x="179" y="763"/>
                  <a:pt x="179" y="762"/>
                </a:cubicBezTo>
                <a:close/>
                <a:moveTo>
                  <a:pt x="437" y="763"/>
                </a:moveTo>
                <a:cubicBezTo>
                  <a:pt x="436" y="762"/>
                  <a:pt x="435" y="761"/>
                  <a:pt x="436" y="760"/>
                </a:cubicBezTo>
                <a:cubicBezTo>
                  <a:pt x="436" y="760"/>
                  <a:pt x="436" y="760"/>
                  <a:pt x="436" y="760"/>
                </a:cubicBezTo>
                <a:cubicBezTo>
                  <a:pt x="436" y="759"/>
                  <a:pt x="437" y="759"/>
                  <a:pt x="438" y="759"/>
                </a:cubicBezTo>
                <a:cubicBezTo>
                  <a:pt x="438" y="759"/>
                  <a:pt x="438" y="759"/>
                  <a:pt x="438" y="759"/>
                </a:cubicBezTo>
                <a:cubicBezTo>
                  <a:pt x="439" y="760"/>
                  <a:pt x="440" y="761"/>
                  <a:pt x="439" y="762"/>
                </a:cubicBezTo>
                <a:cubicBezTo>
                  <a:pt x="439" y="762"/>
                  <a:pt x="439" y="762"/>
                  <a:pt x="439" y="762"/>
                </a:cubicBezTo>
                <a:cubicBezTo>
                  <a:pt x="439" y="762"/>
                  <a:pt x="438" y="763"/>
                  <a:pt x="437" y="763"/>
                </a:cubicBezTo>
                <a:cubicBezTo>
                  <a:pt x="437" y="763"/>
                  <a:pt x="437" y="763"/>
                  <a:pt x="437" y="763"/>
                </a:cubicBezTo>
                <a:cubicBezTo>
                  <a:pt x="437" y="763"/>
                  <a:pt x="437" y="763"/>
                  <a:pt x="437" y="763"/>
                </a:cubicBezTo>
                <a:close/>
                <a:moveTo>
                  <a:pt x="174" y="751"/>
                </a:moveTo>
                <a:cubicBezTo>
                  <a:pt x="174" y="750"/>
                  <a:pt x="174" y="749"/>
                  <a:pt x="175" y="749"/>
                </a:cubicBezTo>
                <a:cubicBezTo>
                  <a:pt x="175" y="749"/>
                  <a:pt x="175" y="749"/>
                  <a:pt x="175" y="749"/>
                </a:cubicBezTo>
                <a:cubicBezTo>
                  <a:pt x="176" y="748"/>
                  <a:pt x="177" y="749"/>
                  <a:pt x="178" y="750"/>
                </a:cubicBezTo>
                <a:cubicBezTo>
                  <a:pt x="178" y="750"/>
                  <a:pt x="178" y="750"/>
                  <a:pt x="178" y="750"/>
                </a:cubicBezTo>
                <a:cubicBezTo>
                  <a:pt x="178" y="751"/>
                  <a:pt x="178" y="752"/>
                  <a:pt x="177" y="752"/>
                </a:cubicBezTo>
                <a:cubicBezTo>
                  <a:pt x="177" y="752"/>
                  <a:pt x="177" y="752"/>
                  <a:pt x="177" y="752"/>
                </a:cubicBezTo>
                <a:cubicBezTo>
                  <a:pt x="176" y="753"/>
                  <a:pt x="176" y="753"/>
                  <a:pt x="176" y="753"/>
                </a:cubicBezTo>
                <a:cubicBezTo>
                  <a:pt x="176" y="753"/>
                  <a:pt x="176" y="753"/>
                  <a:pt x="176" y="753"/>
                </a:cubicBezTo>
                <a:cubicBezTo>
                  <a:pt x="175" y="753"/>
                  <a:pt x="174" y="752"/>
                  <a:pt x="174" y="751"/>
                </a:cubicBezTo>
                <a:close/>
                <a:moveTo>
                  <a:pt x="442" y="752"/>
                </a:moveTo>
                <a:cubicBezTo>
                  <a:pt x="441" y="751"/>
                  <a:pt x="440" y="750"/>
                  <a:pt x="441" y="749"/>
                </a:cubicBezTo>
                <a:cubicBezTo>
                  <a:pt x="441" y="749"/>
                  <a:pt x="441" y="749"/>
                  <a:pt x="441" y="749"/>
                </a:cubicBezTo>
                <a:cubicBezTo>
                  <a:pt x="441" y="748"/>
                  <a:pt x="442" y="748"/>
                  <a:pt x="443" y="748"/>
                </a:cubicBezTo>
                <a:cubicBezTo>
                  <a:pt x="443" y="748"/>
                  <a:pt x="443" y="748"/>
                  <a:pt x="443" y="748"/>
                </a:cubicBezTo>
                <a:cubicBezTo>
                  <a:pt x="444" y="749"/>
                  <a:pt x="445" y="750"/>
                  <a:pt x="444" y="751"/>
                </a:cubicBezTo>
                <a:cubicBezTo>
                  <a:pt x="444" y="751"/>
                  <a:pt x="444" y="751"/>
                  <a:pt x="444" y="751"/>
                </a:cubicBezTo>
                <a:cubicBezTo>
                  <a:pt x="444" y="752"/>
                  <a:pt x="443" y="752"/>
                  <a:pt x="443" y="752"/>
                </a:cubicBezTo>
                <a:cubicBezTo>
                  <a:pt x="443" y="752"/>
                  <a:pt x="443" y="752"/>
                  <a:pt x="443" y="752"/>
                </a:cubicBezTo>
                <a:cubicBezTo>
                  <a:pt x="442" y="752"/>
                  <a:pt x="442" y="752"/>
                  <a:pt x="442" y="752"/>
                </a:cubicBezTo>
                <a:close/>
                <a:moveTo>
                  <a:pt x="169" y="741"/>
                </a:moveTo>
                <a:cubicBezTo>
                  <a:pt x="169" y="740"/>
                  <a:pt x="169" y="738"/>
                  <a:pt x="170" y="738"/>
                </a:cubicBezTo>
                <a:cubicBezTo>
                  <a:pt x="170" y="738"/>
                  <a:pt x="170" y="738"/>
                  <a:pt x="170" y="738"/>
                </a:cubicBezTo>
                <a:cubicBezTo>
                  <a:pt x="171" y="737"/>
                  <a:pt x="172" y="738"/>
                  <a:pt x="173" y="739"/>
                </a:cubicBezTo>
                <a:cubicBezTo>
                  <a:pt x="173" y="739"/>
                  <a:pt x="173" y="739"/>
                  <a:pt x="173" y="739"/>
                </a:cubicBezTo>
                <a:cubicBezTo>
                  <a:pt x="173" y="740"/>
                  <a:pt x="173" y="741"/>
                  <a:pt x="172" y="742"/>
                </a:cubicBezTo>
                <a:cubicBezTo>
                  <a:pt x="172" y="742"/>
                  <a:pt x="172" y="742"/>
                  <a:pt x="172" y="742"/>
                </a:cubicBezTo>
                <a:cubicBezTo>
                  <a:pt x="171" y="742"/>
                  <a:pt x="171" y="742"/>
                  <a:pt x="171" y="742"/>
                </a:cubicBezTo>
                <a:cubicBezTo>
                  <a:pt x="171" y="742"/>
                  <a:pt x="171" y="742"/>
                  <a:pt x="171" y="742"/>
                </a:cubicBezTo>
                <a:cubicBezTo>
                  <a:pt x="170" y="742"/>
                  <a:pt x="169" y="741"/>
                  <a:pt x="169" y="741"/>
                </a:cubicBezTo>
                <a:close/>
                <a:moveTo>
                  <a:pt x="447" y="741"/>
                </a:moveTo>
                <a:cubicBezTo>
                  <a:pt x="446" y="740"/>
                  <a:pt x="445" y="739"/>
                  <a:pt x="446" y="738"/>
                </a:cubicBezTo>
                <a:cubicBezTo>
                  <a:pt x="446" y="738"/>
                  <a:pt x="446" y="738"/>
                  <a:pt x="446" y="738"/>
                </a:cubicBezTo>
                <a:cubicBezTo>
                  <a:pt x="446" y="737"/>
                  <a:pt x="447" y="737"/>
                  <a:pt x="448" y="737"/>
                </a:cubicBezTo>
                <a:cubicBezTo>
                  <a:pt x="448" y="737"/>
                  <a:pt x="448" y="737"/>
                  <a:pt x="448" y="737"/>
                </a:cubicBezTo>
                <a:cubicBezTo>
                  <a:pt x="449" y="738"/>
                  <a:pt x="450" y="739"/>
                  <a:pt x="449" y="740"/>
                </a:cubicBezTo>
                <a:cubicBezTo>
                  <a:pt x="449" y="740"/>
                  <a:pt x="449" y="740"/>
                  <a:pt x="449" y="740"/>
                </a:cubicBezTo>
                <a:cubicBezTo>
                  <a:pt x="449" y="741"/>
                  <a:pt x="448" y="741"/>
                  <a:pt x="448" y="741"/>
                </a:cubicBezTo>
                <a:cubicBezTo>
                  <a:pt x="448" y="741"/>
                  <a:pt x="448" y="741"/>
                  <a:pt x="448" y="741"/>
                </a:cubicBezTo>
                <a:cubicBezTo>
                  <a:pt x="447" y="741"/>
                  <a:pt x="447" y="741"/>
                  <a:pt x="447" y="741"/>
                </a:cubicBezTo>
                <a:close/>
                <a:moveTo>
                  <a:pt x="164" y="730"/>
                </a:moveTo>
                <a:cubicBezTo>
                  <a:pt x="163" y="729"/>
                  <a:pt x="164" y="727"/>
                  <a:pt x="165" y="727"/>
                </a:cubicBezTo>
                <a:cubicBezTo>
                  <a:pt x="165" y="727"/>
                  <a:pt x="165" y="727"/>
                  <a:pt x="165" y="727"/>
                </a:cubicBezTo>
                <a:cubicBezTo>
                  <a:pt x="166" y="727"/>
                  <a:pt x="167" y="727"/>
                  <a:pt x="168" y="728"/>
                </a:cubicBezTo>
                <a:cubicBezTo>
                  <a:pt x="168" y="728"/>
                  <a:pt x="168" y="728"/>
                  <a:pt x="168" y="728"/>
                </a:cubicBezTo>
                <a:cubicBezTo>
                  <a:pt x="168" y="729"/>
                  <a:pt x="168" y="730"/>
                  <a:pt x="167" y="731"/>
                </a:cubicBezTo>
                <a:cubicBezTo>
                  <a:pt x="167" y="731"/>
                  <a:pt x="167" y="731"/>
                  <a:pt x="167" y="731"/>
                </a:cubicBezTo>
                <a:cubicBezTo>
                  <a:pt x="166" y="731"/>
                  <a:pt x="166" y="731"/>
                  <a:pt x="166" y="731"/>
                </a:cubicBezTo>
                <a:cubicBezTo>
                  <a:pt x="166" y="731"/>
                  <a:pt x="166" y="731"/>
                  <a:pt x="166" y="731"/>
                </a:cubicBezTo>
                <a:cubicBezTo>
                  <a:pt x="165" y="731"/>
                  <a:pt x="164" y="730"/>
                  <a:pt x="164" y="730"/>
                </a:cubicBezTo>
                <a:close/>
                <a:moveTo>
                  <a:pt x="452" y="730"/>
                </a:moveTo>
                <a:cubicBezTo>
                  <a:pt x="451" y="730"/>
                  <a:pt x="450" y="728"/>
                  <a:pt x="451" y="727"/>
                </a:cubicBezTo>
                <a:cubicBezTo>
                  <a:pt x="451" y="727"/>
                  <a:pt x="451" y="727"/>
                  <a:pt x="451" y="727"/>
                </a:cubicBezTo>
                <a:cubicBezTo>
                  <a:pt x="451" y="726"/>
                  <a:pt x="452" y="726"/>
                  <a:pt x="454" y="726"/>
                </a:cubicBezTo>
                <a:cubicBezTo>
                  <a:pt x="454" y="726"/>
                  <a:pt x="454" y="726"/>
                  <a:pt x="454" y="726"/>
                </a:cubicBezTo>
                <a:cubicBezTo>
                  <a:pt x="455" y="727"/>
                  <a:pt x="455" y="728"/>
                  <a:pt x="454" y="729"/>
                </a:cubicBezTo>
                <a:cubicBezTo>
                  <a:pt x="454" y="729"/>
                  <a:pt x="454" y="729"/>
                  <a:pt x="454" y="729"/>
                </a:cubicBezTo>
                <a:cubicBezTo>
                  <a:pt x="454" y="730"/>
                  <a:pt x="453" y="730"/>
                  <a:pt x="453" y="730"/>
                </a:cubicBezTo>
                <a:cubicBezTo>
                  <a:pt x="453" y="730"/>
                  <a:pt x="453" y="730"/>
                  <a:pt x="453" y="730"/>
                </a:cubicBezTo>
                <a:cubicBezTo>
                  <a:pt x="452" y="730"/>
                  <a:pt x="452" y="730"/>
                  <a:pt x="452" y="730"/>
                </a:cubicBezTo>
                <a:close/>
                <a:moveTo>
                  <a:pt x="159" y="719"/>
                </a:moveTo>
                <a:cubicBezTo>
                  <a:pt x="158" y="718"/>
                  <a:pt x="159" y="717"/>
                  <a:pt x="160" y="716"/>
                </a:cubicBezTo>
                <a:cubicBezTo>
                  <a:pt x="160" y="716"/>
                  <a:pt x="160" y="716"/>
                  <a:pt x="160" y="716"/>
                </a:cubicBezTo>
                <a:cubicBezTo>
                  <a:pt x="161" y="716"/>
                  <a:pt x="162" y="716"/>
                  <a:pt x="163" y="717"/>
                </a:cubicBezTo>
                <a:cubicBezTo>
                  <a:pt x="163" y="717"/>
                  <a:pt x="163" y="717"/>
                  <a:pt x="163" y="717"/>
                </a:cubicBezTo>
                <a:cubicBezTo>
                  <a:pt x="163" y="718"/>
                  <a:pt x="163" y="719"/>
                  <a:pt x="162" y="720"/>
                </a:cubicBezTo>
                <a:cubicBezTo>
                  <a:pt x="162" y="720"/>
                  <a:pt x="162" y="720"/>
                  <a:pt x="162" y="720"/>
                </a:cubicBezTo>
                <a:cubicBezTo>
                  <a:pt x="161" y="720"/>
                  <a:pt x="161" y="720"/>
                  <a:pt x="161" y="720"/>
                </a:cubicBezTo>
                <a:cubicBezTo>
                  <a:pt x="161" y="720"/>
                  <a:pt x="161" y="720"/>
                  <a:pt x="161" y="720"/>
                </a:cubicBezTo>
                <a:cubicBezTo>
                  <a:pt x="160" y="720"/>
                  <a:pt x="159" y="720"/>
                  <a:pt x="159" y="719"/>
                </a:cubicBezTo>
                <a:close/>
                <a:moveTo>
                  <a:pt x="457" y="719"/>
                </a:moveTo>
                <a:cubicBezTo>
                  <a:pt x="456" y="719"/>
                  <a:pt x="455" y="717"/>
                  <a:pt x="456" y="716"/>
                </a:cubicBezTo>
                <a:cubicBezTo>
                  <a:pt x="456" y="716"/>
                  <a:pt x="456" y="716"/>
                  <a:pt x="456" y="716"/>
                </a:cubicBezTo>
                <a:cubicBezTo>
                  <a:pt x="456" y="715"/>
                  <a:pt x="458" y="715"/>
                  <a:pt x="459" y="716"/>
                </a:cubicBezTo>
                <a:cubicBezTo>
                  <a:pt x="459" y="716"/>
                  <a:pt x="459" y="716"/>
                  <a:pt x="459" y="716"/>
                </a:cubicBezTo>
                <a:cubicBezTo>
                  <a:pt x="460" y="716"/>
                  <a:pt x="460" y="717"/>
                  <a:pt x="460" y="718"/>
                </a:cubicBezTo>
                <a:cubicBezTo>
                  <a:pt x="460" y="718"/>
                  <a:pt x="460" y="718"/>
                  <a:pt x="460" y="718"/>
                </a:cubicBezTo>
                <a:cubicBezTo>
                  <a:pt x="459" y="719"/>
                  <a:pt x="458" y="719"/>
                  <a:pt x="458" y="719"/>
                </a:cubicBezTo>
                <a:cubicBezTo>
                  <a:pt x="458" y="719"/>
                  <a:pt x="458" y="719"/>
                  <a:pt x="458" y="719"/>
                </a:cubicBezTo>
                <a:cubicBezTo>
                  <a:pt x="457" y="719"/>
                  <a:pt x="457" y="719"/>
                  <a:pt x="457" y="719"/>
                </a:cubicBezTo>
                <a:close/>
                <a:moveTo>
                  <a:pt x="154" y="708"/>
                </a:moveTo>
                <a:cubicBezTo>
                  <a:pt x="153" y="707"/>
                  <a:pt x="154" y="706"/>
                  <a:pt x="155" y="705"/>
                </a:cubicBezTo>
                <a:cubicBezTo>
                  <a:pt x="155" y="705"/>
                  <a:pt x="155" y="705"/>
                  <a:pt x="155" y="705"/>
                </a:cubicBezTo>
                <a:cubicBezTo>
                  <a:pt x="156" y="705"/>
                  <a:pt x="157" y="705"/>
                  <a:pt x="157" y="706"/>
                </a:cubicBezTo>
                <a:cubicBezTo>
                  <a:pt x="157" y="706"/>
                  <a:pt x="157" y="706"/>
                  <a:pt x="157" y="706"/>
                </a:cubicBezTo>
                <a:cubicBezTo>
                  <a:pt x="158" y="707"/>
                  <a:pt x="157" y="708"/>
                  <a:pt x="156" y="709"/>
                </a:cubicBezTo>
                <a:cubicBezTo>
                  <a:pt x="156" y="709"/>
                  <a:pt x="156" y="709"/>
                  <a:pt x="156" y="709"/>
                </a:cubicBezTo>
                <a:cubicBezTo>
                  <a:pt x="156" y="709"/>
                  <a:pt x="156" y="709"/>
                  <a:pt x="156" y="709"/>
                </a:cubicBezTo>
                <a:cubicBezTo>
                  <a:pt x="156" y="709"/>
                  <a:pt x="156" y="709"/>
                  <a:pt x="156" y="709"/>
                </a:cubicBezTo>
                <a:cubicBezTo>
                  <a:pt x="155" y="709"/>
                  <a:pt x="154" y="709"/>
                  <a:pt x="154" y="708"/>
                </a:cubicBezTo>
                <a:close/>
                <a:moveTo>
                  <a:pt x="462" y="708"/>
                </a:moveTo>
                <a:cubicBezTo>
                  <a:pt x="461" y="708"/>
                  <a:pt x="461" y="707"/>
                  <a:pt x="461" y="706"/>
                </a:cubicBezTo>
                <a:cubicBezTo>
                  <a:pt x="461" y="706"/>
                  <a:pt x="461" y="706"/>
                  <a:pt x="461" y="706"/>
                </a:cubicBezTo>
                <a:cubicBezTo>
                  <a:pt x="461" y="705"/>
                  <a:pt x="463" y="704"/>
                  <a:pt x="464" y="705"/>
                </a:cubicBezTo>
                <a:cubicBezTo>
                  <a:pt x="464" y="705"/>
                  <a:pt x="464" y="705"/>
                  <a:pt x="464" y="705"/>
                </a:cubicBezTo>
                <a:cubicBezTo>
                  <a:pt x="465" y="705"/>
                  <a:pt x="465" y="706"/>
                  <a:pt x="465" y="707"/>
                </a:cubicBezTo>
                <a:cubicBezTo>
                  <a:pt x="465" y="707"/>
                  <a:pt x="465" y="707"/>
                  <a:pt x="465" y="707"/>
                </a:cubicBezTo>
                <a:cubicBezTo>
                  <a:pt x="464" y="708"/>
                  <a:pt x="464" y="708"/>
                  <a:pt x="463" y="708"/>
                </a:cubicBezTo>
                <a:cubicBezTo>
                  <a:pt x="463" y="708"/>
                  <a:pt x="463" y="708"/>
                  <a:pt x="463" y="708"/>
                </a:cubicBezTo>
                <a:cubicBezTo>
                  <a:pt x="463" y="708"/>
                  <a:pt x="462" y="708"/>
                  <a:pt x="462" y="708"/>
                </a:cubicBezTo>
                <a:close/>
                <a:moveTo>
                  <a:pt x="149" y="697"/>
                </a:moveTo>
                <a:cubicBezTo>
                  <a:pt x="148" y="696"/>
                  <a:pt x="149" y="695"/>
                  <a:pt x="150" y="694"/>
                </a:cubicBezTo>
                <a:cubicBezTo>
                  <a:pt x="150" y="694"/>
                  <a:pt x="150" y="694"/>
                  <a:pt x="150" y="694"/>
                </a:cubicBezTo>
                <a:cubicBezTo>
                  <a:pt x="151" y="694"/>
                  <a:pt x="152" y="694"/>
                  <a:pt x="152" y="695"/>
                </a:cubicBezTo>
                <a:cubicBezTo>
                  <a:pt x="152" y="695"/>
                  <a:pt x="152" y="695"/>
                  <a:pt x="152" y="695"/>
                </a:cubicBezTo>
                <a:cubicBezTo>
                  <a:pt x="153" y="696"/>
                  <a:pt x="152" y="698"/>
                  <a:pt x="151" y="698"/>
                </a:cubicBezTo>
                <a:cubicBezTo>
                  <a:pt x="151" y="698"/>
                  <a:pt x="151" y="698"/>
                  <a:pt x="151" y="698"/>
                </a:cubicBezTo>
                <a:cubicBezTo>
                  <a:pt x="151" y="698"/>
                  <a:pt x="151" y="698"/>
                  <a:pt x="151" y="698"/>
                </a:cubicBezTo>
                <a:cubicBezTo>
                  <a:pt x="151" y="698"/>
                  <a:pt x="151" y="698"/>
                  <a:pt x="151" y="698"/>
                </a:cubicBezTo>
                <a:cubicBezTo>
                  <a:pt x="150" y="698"/>
                  <a:pt x="149" y="698"/>
                  <a:pt x="149" y="697"/>
                </a:cubicBezTo>
                <a:close/>
                <a:moveTo>
                  <a:pt x="467" y="697"/>
                </a:moveTo>
                <a:cubicBezTo>
                  <a:pt x="466" y="697"/>
                  <a:pt x="466" y="696"/>
                  <a:pt x="466" y="695"/>
                </a:cubicBezTo>
                <a:cubicBezTo>
                  <a:pt x="466" y="695"/>
                  <a:pt x="466" y="695"/>
                  <a:pt x="466" y="695"/>
                </a:cubicBezTo>
                <a:cubicBezTo>
                  <a:pt x="467" y="694"/>
                  <a:pt x="468" y="693"/>
                  <a:pt x="469" y="694"/>
                </a:cubicBezTo>
                <a:cubicBezTo>
                  <a:pt x="469" y="694"/>
                  <a:pt x="469" y="694"/>
                  <a:pt x="469" y="694"/>
                </a:cubicBezTo>
                <a:cubicBezTo>
                  <a:pt x="470" y="694"/>
                  <a:pt x="470" y="695"/>
                  <a:pt x="470" y="696"/>
                </a:cubicBezTo>
                <a:cubicBezTo>
                  <a:pt x="470" y="696"/>
                  <a:pt x="470" y="696"/>
                  <a:pt x="470" y="696"/>
                </a:cubicBezTo>
                <a:cubicBezTo>
                  <a:pt x="469" y="697"/>
                  <a:pt x="469" y="698"/>
                  <a:pt x="468" y="698"/>
                </a:cubicBezTo>
                <a:cubicBezTo>
                  <a:pt x="468" y="698"/>
                  <a:pt x="468" y="698"/>
                  <a:pt x="468" y="698"/>
                </a:cubicBezTo>
                <a:cubicBezTo>
                  <a:pt x="468" y="698"/>
                  <a:pt x="467" y="698"/>
                  <a:pt x="467" y="697"/>
                </a:cubicBezTo>
                <a:close/>
                <a:moveTo>
                  <a:pt x="144" y="686"/>
                </a:moveTo>
                <a:cubicBezTo>
                  <a:pt x="143" y="685"/>
                  <a:pt x="144" y="684"/>
                  <a:pt x="145" y="683"/>
                </a:cubicBezTo>
                <a:cubicBezTo>
                  <a:pt x="145" y="683"/>
                  <a:pt x="145" y="683"/>
                  <a:pt x="145" y="683"/>
                </a:cubicBezTo>
                <a:cubicBezTo>
                  <a:pt x="146" y="683"/>
                  <a:pt x="147" y="683"/>
                  <a:pt x="147" y="684"/>
                </a:cubicBezTo>
                <a:cubicBezTo>
                  <a:pt x="147" y="684"/>
                  <a:pt x="147" y="684"/>
                  <a:pt x="147" y="684"/>
                </a:cubicBezTo>
                <a:cubicBezTo>
                  <a:pt x="148" y="685"/>
                  <a:pt x="147" y="687"/>
                  <a:pt x="146" y="687"/>
                </a:cubicBezTo>
                <a:cubicBezTo>
                  <a:pt x="146" y="687"/>
                  <a:pt x="146" y="687"/>
                  <a:pt x="146" y="687"/>
                </a:cubicBezTo>
                <a:cubicBezTo>
                  <a:pt x="146" y="687"/>
                  <a:pt x="146" y="687"/>
                  <a:pt x="145" y="687"/>
                </a:cubicBezTo>
                <a:cubicBezTo>
                  <a:pt x="145" y="687"/>
                  <a:pt x="145" y="687"/>
                  <a:pt x="145" y="687"/>
                </a:cubicBezTo>
                <a:cubicBezTo>
                  <a:pt x="145" y="687"/>
                  <a:pt x="144" y="687"/>
                  <a:pt x="144" y="686"/>
                </a:cubicBezTo>
                <a:close/>
                <a:moveTo>
                  <a:pt x="472" y="687"/>
                </a:moveTo>
                <a:cubicBezTo>
                  <a:pt x="471" y="686"/>
                  <a:pt x="471" y="685"/>
                  <a:pt x="471" y="684"/>
                </a:cubicBezTo>
                <a:cubicBezTo>
                  <a:pt x="471" y="684"/>
                  <a:pt x="471" y="684"/>
                  <a:pt x="471" y="684"/>
                </a:cubicBezTo>
                <a:cubicBezTo>
                  <a:pt x="472" y="683"/>
                  <a:pt x="473" y="682"/>
                  <a:pt x="474" y="683"/>
                </a:cubicBezTo>
                <a:cubicBezTo>
                  <a:pt x="474" y="683"/>
                  <a:pt x="474" y="683"/>
                  <a:pt x="474" y="683"/>
                </a:cubicBezTo>
                <a:cubicBezTo>
                  <a:pt x="475" y="683"/>
                  <a:pt x="475" y="685"/>
                  <a:pt x="475" y="686"/>
                </a:cubicBezTo>
                <a:cubicBezTo>
                  <a:pt x="475" y="686"/>
                  <a:pt x="475" y="686"/>
                  <a:pt x="475" y="686"/>
                </a:cubicBezTo>
                <a:cubicBezTo>
                  <a:pt x="474" y="686"/>
                  <a:pt x="474" y="687"/>
                  <a:pt x="473" y="687"/>
                </a:cubicBezTo>
                <a:cubicBezTo>
                  <a:pt x="473" y="687"/>
                  <a:pt x="473" y="687"/>
                  <a:pt x="473" y="687"/>
                </a:cubicBezTo>
                <a:cubicBezTo>
                  <a:pt x="473" y="687"/>
                  <a:pt x="472" y="687"/>
                  <a:pt x="472" y="687"/>
                </a:cubicBezTo>
                <a:close/>
                <a:moveTo>
                  <a:pt x="139" y="675"/>
                </a:moveTo>
                <a:cubicBezTo>
                  <a:pt x="138" y="674"/>
                  <a:pt x="139" y="673"/>
                  <a:pt x="140" y="673"/>
                </a:cubicBezTo>
                <a:cubicBezTo>
                  <a:pt x="140" y="673"/>
                  <a:pt x="140" y="673"/>
                  <a:pt x="140" y="673"/>
                </a:cubicBezTo>
                <a:cubicBezTo>
                  <a:pt x="141" y="672"/>
                  <a:pt x="142" y="673"/>
                  <a:pt x="142" y="674"/>
                </a:cubicBezTo>
                <a:cubicBezTo>
                  <a:pt x="142" y="674"/>
                  <a:pt x="142" y="674"/>
                  <a:pt x="142" y="674"/>
                </a:cubicBezTo>
                <a:cubicBezTo>
                  <a:pt x="143" y="675"/>
                  <a:pt x="142" y="676"/>
                  <a:pt x="141" y="676"/>
                </a:cubicBezTo>
                <a:cubicBezTo>
                  <a:pt x="141" y="676"/>
                  <a:pt x="141" y="676"/>
                  <a:pt x="141" y="676"/>
                </a:cubicBezTo>
                <a:cubicBezTo>
                  <a:pt x="141" y="676"/>
                  <a:pt x="141" y="676"/>
                  <a:pt x="140" y="676"/>
                </a:cubicBezTo>
                <a:cubicBezTo>
                  <a:pt x="140" y="676"/>
                  <a:pt x="140" y="676"/>
                  <a:pt x="140" y="676"/>
                </a:cubicBezTo>
                <a:cubicBezTo>
                  <a:pt x="140" y="676"/>
                  <a:pt x="139" y="676"/>
                  <a:pt x="139" y="675"/>
                </a:cubicBezTo>
                <a:close/>
                <a:moveTo>
                  <a:pt x="477" y="676"/>
                </a:moveTo>
                <a:cubicBezTo>
                  <a:pt x="476" y="675"/>
                  <a:pt x="476" y="674"/>
                  <a:pt x="476" y="673"/>
                </a:cubicBezTo>
                <a:cubicBezTo>
                  <a:pt x="476" y="673"/>
                  <a:pt x="476" y="673"/>
                  <a:pt x="476" y="673"/>
                </a:cubicBezTo>
                <a:cubicBezTo>
                  <a:pt x="477" y="672"/>
                  <a:pt x="478" y="672"/>
                  <a:pt x="479" y="672"/>
                </a:cubicBezTo>
                <a:cubicBezTo>
                  <a:pt x="479" y="672"/>
                  <a:pt x="479" y="672"/>
                  <a:pt x="479" y="672"/>
                </a:cubicBezTo>
                <a:cubicBezTo>
                  <a:pt x="480" y="672"/>
                  <a:pt x="480" y="674"/>
                  <a:pt x="480" y="675"/>
                </a:cubicBezTo>
                <a:cubicBezTo>
                  <a:pt x="480" y="675"/>
                  <a:pt x="480" y="675"/>
                  <a:pt x="480" y="675"/>
                </a:cubicBezTo>
                <a:cubicBezTo>
                  <a:pt x="479" y="675"/>
                  <a:pt x="479" y="676"/>
                  <a:pt x="478" y="676"/>
                </a:cubicBezTo>
                <a:cubicBezTo>
                  <a:pt x="478" y="676"/>
                  <a:pt x="478" y="676"/>
                  <a:pt x="478" y="676"/>
                </a:cubicBezTo>
                <a:cubicBezTo>
                  <a:pt x="478" y="676"/>
                  <a:pt x="477" y="676"/>
                  <a:pt x="477" y="676"/>
                </a:cubicBezTo>
                <a:close/>
                <a:moveTo>
                  <a:pt x="134" y="664"/>
                </a:moveTo>
                <a:cubicBezTo>
                  <a:pt x="133" y="663"/>
                  <a:pt x="134" y="662"/>
                  <a:pt x="135" y="662"/>
                </a:cubicBezTo>
                <a:cubicBezTo>
                  <a:pt x="135" y="662"/>
                  <a:pt x="135" y="662"/>
                  <a:pt x="135" y="662"/>
                </a:cubicBezTo>
                <a:cubicBezTo>
                  <a:pt x="136" y="661"/>
                  <a:pt x="137" y="662"/>
                  <a:pt x="137" y="663"/>
                </a:cubicBezTo>
                <a:cubicBezTo>
                  <a:pt x="137" y="663"/>
                  <a:pt x="137" y="663"/>
                  <a:pt x="137" y="663"/>
                </a:cubicBezTo>
                <a:cubicBezTo>
                  <a:pt x="138" y="664"/>
                  <a:pt x="137" y="665"/>
                  <a:pt x="136" y="665"/>
                </a:cubicBezTo>
                <a:cubicBezTo>
                  <a:pt x="136" y="665"/>
                  <a:pt x="136" y="665"/>
                  <a:pt x="136" y="665"/>
                </a:cubicBezTo>
                <a:cubicBezTo>
                  <a:pt x="136" y="665"/>
                  <a:pt x="136" y="666"/>
                  <a:pt x="135" y="666"/>
                </a:cubicBezTo>
                <a:cubicBezTo>
                  <a:pt x="135" y="666"/>
                  <a:pt x="135" y="666"/>
                  <a:pt x="135" y="666"/>
                </a:cubicBezTo>
                <a:cubicBezTo>
                  <a:pt x="135" y="666"/>
                  <a:pt x="134" y="665"/>
                  <a:pt x="134" y="664"/>
                </a:cubicBezTo>
                <a:close/>
                <a:moveTo>
                  <a:pt x="482" y="665"/>
                </a:moveTo>
                <a:cubicBezTo>
                  <a:pt x="481" y="664"/>
                  <a:pt x="481" y="663"/>
                  <a:pt x="481" y="662"/>
                </a:cubicBezTo>
                <a:cubicBezTo>
                  <a:pt x="481" y="662"/>
                  <a:pt x="481" y="662"/>
                  <a:pt x="481" y="662"/>
                </a:cubicBezTo>
                <a:cubicBezTo>
                  <a:pt x="482" y="661"/>
                  <a:pt x="483" y="661"/>
                  <a:pt x="484" y="661"/>
                </a:cubicBezTo>
                <a:cubicBezTo>
                  <a:pt x="484" y="661"/>
                  <a:pt x="484" y="661"/>
                  <a:pt x="484" y="661"/>
                </a:cubicBezTo>
                <a:cubicBezTo>
                  <a:pt x="485" y="662"/>
                  <a:pt x="485" y="663"/>
                  <a:pt x="485" y="664"/>
                </a:cubicBezTo>
                <a:cubicBezTo>
                  <a:pt x="485" y="664"/>
                  <a:pt x="485" y="664"/>
                  <a:pt x="485" y="664"/>
                </a:cubicBezTo>
                <a:cubicBezTo>
                  <a:pt x="485" y="665"/>
                  <a:pt x="484" y="665"/>
                  <a:pt x="483" y="665"/>
                </a:cubicBezTo>
                <a:cubicBezTo>
                  <a:pt x="483" y="665"/>
                  <a:pt x="483" y="665"/>
                  <a:pt x="483" y="665"/>
                </a:cubicBezTo>
                <a:cubicBezTo>
                  <a:pt x="483" y="665"/>
                  <a:pt x="482" y="665"/>
                  <a:pt x="482" y="665"/>
                </a:cubicBezTo>
                <a:close/>
                <a:moveTo>
                  <a:pt x="128" y="654"/>
                </a:moveTo>
                <a:cubicBezTo>
                  <a:pt x="128" y="653"/>
                  <a:pt x="128" y="651"/>
                  <a:pt x="129" y="651"/>
                </a:cubicBezTo>
                <a:cubicBezTo>
                  <a:pt x="129" y="651"/>
                  <a:pt x="129" y="651"/>
                  <a:pt x="129" y="651"/>
                </a:cubicBezTo>
                <a:cubicBezTo>
                  <a:pt x="130" y="650"/>
                  <a:pt x="132" y="651"/>
                  <a:pt x="132" y="652"/>
                </a:cubicBezTo>
                <a:cubicBezTo>
                  <a:pt x="132" y="652"/>
                  <a:pt x="132" y="652"/>
                  <a:pt x="132" y="652"/>
                </a:cubicBezTo>
                <a:cubicBezTo>
                  <a:pt x="133" y="653"/>
                  <a:pt x="132" y="654"/>
                  <a:pt x="131" y="654"/>
                </a:cubicBezTo>
                <a:cubicBezTo>
                  <a:pt x="131" y="654"/>
                  <a:pt x="131" y="654"/>
                  <a:pt x="131" y="654"/>
                </a:cubicBezTo>
                <a:cubicBezTo>
                  <a:pt x="131" y="655"/>
                  <a:pt x="131" y="655"/>
                  <a:pt x="130" y="655"/>
                </a:cubicBezTo>
                <a:cubicBezTo>
                  <a:pt x="130" y="655"/>
                  <a:pt x="130" y="655"/>
                  <a:pt x="130" y="655"/>
                </a:cubicBezTo>
                <a:cubicBezTo>
                  <a:pt x="130" y="655"/>
                  <a:pt x="129" y="654"/>
                  <a:pt x="128" y="654"/>
                </a:cubicBezTo>
                <a:close/>
                <a:moveTo>
                  <a:pt x="487" y="654"/>
                </a:moveTo>
                <a:cubicBezTo>
                  <a:pt x="486" y="653"/>
                  <a:pt x="486" y="652"/>
                  <a:pt x="486" y="651"/>
                </a:cubicBezTo>
                <a:cubicBezTo>
                  <a:pt x="486" y="651"/>
                  <a:pt x="486" y="651"/>
                  <a:pt x="486" y="651"/>
                </a:cubicBezTo>
                <a:cubicBezTo>
                  <a:pt x="487" y="650"/>
                  <a:pt x="488" y="650"/>
                  <a:pt x="489" y="650"/>
                </a:cubicBezTo>
                <a:cubicBezTo>
                  <a:pt x="489" y="650"/>
                  <a:pt x="489" y="650"/>
                  <a:pt x="489" y="650"/>
                </a:cubicBezTo>
                <a:cubicBezTo>
                  <a:pt x="490" y="651"/>
                  <a:pt x="490" y="652"/>
                  <a:pt x="490" y="653"/>
                </a:cubicBezTo>
                <a:cubicBezTo>
                  <a:pt x="490" y="653"/>
                  <a:pt x="490" y="653"/>
                  <a:pt x="490" y="653"/>
                </a:cubicBezTo>
                <a:cubicBezTo>
                  <a:pt x="490" y="654"/>
                  <a:pt x="489" y="654"/>
                  <a:pt x="488" y="654"/>
                </a:cubicBezTo>
                <a:cubicBezTo>
                  <a:pt x="488" y="654"/>
                  <a:pt x="488" y="654"/>
                  <a:pt x="488" y="654"/>
                </a:cubicBezTo>
                <a:cubicBezTo>
                  <a:pt x="488" y="654"/>
                  <a:pt x="488" y="654"/>
                  <a:pt x="487" y="654"/>
                </a:cubicBezTo>
                <a:close/>
                <a:moveTo>
                  <a:pt x="123" y="643"/>
                </a:moveTo>
                <a:cubicBezTo>
                  <a:pt x="123" y="642"/>
                  <a:pt x="123" y="640"/>
                  <a:pt x="124" y="640"/>
                </a:cubicBezTo>
                <a:cubicBezTo>
                  <a:pt x="124" y="640"/>
                  <a:pt x="124" y="640"/>
                  <a:pt x="124" y="640"/>
                </a:cubicBezTo>
                <a:cubicBezTo>
                  <a:pt x="125" y="640"/>
                  <a:pt x="127" y="640"/>
                  <a:pt x="127" y="641"/>
                </a:cubicBezTo>
                <a:cubicBezTo>
                  <a:pt x="127" y="641"/>
                  <a:pt x="127" y="641"/>
                  <a:pt x="127" y="641"/>
                </a:cubicBezTo>
                <a:cubicBezTo>
                  <a:pt x="127" y="642"/>
                  <a:pt x="127" y="643"/>
                  <a:pt x="126" y="644"/>
                </a:cubicBezTo>
                <a:cubicBezTo>
                  <a:pt x="126" y="644"/>
                  <a:pt x="126" y="644"/>
                  <a:pt x="126" y="644"/>
                </a:cubicBezTo>
                <a:cubicBezTo>
                  <a:pt x="126" y="644"/>
                  <a:pt x="126" y="644"/>
                  <a:pt x="125" y="644"/>
                </a:cubicBezTo>
                <a:cubicBezTo>
                  <a:pt x="125" y="644"/>
                  <a:pt x="125" y="644"/>
                  <a:pt x="125" y="644"/>
                </a:cubicBezTo>
                <a:cubicBezTo>
                  <a:pt x="124" y="644"/>
                  <a:pt x="124" y="643"/>
                  <a:pt x="123" y="643"/>
                </a:cubicBezTo>
                <a:close/>
                <a:moveTo>
                  <a:pt x="492" y="643"/>
                </a:moveTo>
                <a:cubicBezTo>
                  <a:pt x="491" y="643"/>
                  <a:pt x="491" y="641"/>
                  <a:pt x="491" y="640"/>
                </a:cubicBezTo>
                <a:cubicBezTo>
                  <a:pt x="491" y="640"/>
                  <a:pt x="491" y="640"/>
                  <a:pt x="491" y="640"/>
                </a:cubicBezTo>
                <a:cubicBezTo>
                  <a:pt x="492" y="639"/>
                  <a:pt x="493" y="639"/>
                  <a:pt x="494" y="639"/>
                </a:cubicBezTo>
                <a:cubicBezTo>
                  <a:pt x="494" y="639"/>
                  <a:pt x="494" y="639"/>
                  <a:pt x="494" y="639"/>
                </a:cubicBezTo>
                <a:cubicBezTo>
                  <a:pt x="495" y="640"/>
                  <a:pt x="495" y="641"/>
                  <a:pt x="495" y="642"/>
                </a:cubicBezTo>
                <a:cubicBezTo>
                  <a:pt x="495" y="642"/>
                  <a:pt x="495" y="642"/>
                  <a:pt x="495" y="642"/>
                </a:cubicBezTo>
                <a:cubicBezTo>
                  <a:pt x="495" y="643"/>
                  <a:pt x="494" y="643"/>
                  <a:pt x="493" y="643"/>
                </a:cubicBezTo>
                <a:cubicBezTo>
                  <a:pt x="493" y="643"/>
                  <a:pt x="493" y="643"/>
                  <a:pt x="493" y="643"/>
                </a:cubicBezTo>
                <a:cubicBezTo>
                  <a:pt x="493" y="643"/>
                  <a:pt x="493" y="643"/>
                  <a:pt x="492" y="643"/>
                </a:cubicBezTo>
                <a:close/>
                <a:moveTo>
                  <a:pt x="118" y="632"/>
                </a:moveTo>
                <a:cubicBezTo>
                  <a:pt x="118" y="631"/>
                  <a:pt x="118" y="630"/>
                  <a:pt x="119" y="629"/>
                </a:cubicBezTo>
                <a:cubicBezTo>
                  <a:pt x="119" y="629"/>
                  <a:pt x="119" y="629"/>
                  <a:pt x="119" y="629"/>
                </a:cubicBezTo>
                <a:cubicBezTo>
                  <a:pt x="120" y="629"/>
                  <a:pt x="121" y="629"/>
                  <a:pt x="122" y="630"/>
                </a:cubicBezTo>
                <a:cubicBezTo>
                  <a:pt x="122" y="630"/>
                  <a:pt x="122" y="630"/>
                  <a:pt x="122" y="630"/>
                </a:cubicBezTo>
                <a:cubicBezTo>
                  <a:pt x="122" y="631"/>
                  <a:pt x="122" y="632"/>
                  <a:pt x="121" y="633"/>
                </a:cubicBezTo>
                <a:cubicBezTo>
                  <a:pt x="121" y="633"/>
                  <a:pt x="121" y="633"/>
                  <a:pt x="121" y="633"/>
                </a:cubicBezTo>
                <a:cubicBezTo>
                  <a:pt x="121" y="633"/>
                  <a:pt x="120" y="633"/>
                  <a:pt x="120" y="633"/>
                </a:cubicBezTo>
                <a:cubicBezTo>
                  <a:pt x="120" y="633"/>
                  <a:pt x="120" y="633"/>
                  <a:pt x="120" y="633"/>
                </a:cubicBezTo>
                <a:cubicBezTo>
                  <a:pt x="119" y="633"/>
                  <a:pt x="119" y="632"/>
                  <a:pt x="118" y="632"/>
                </a:cubicBezTo>
                <a:close/>
                <a:moveTo>
                  <a:pt x="497" y="632"/>
                </a:moveTo>
                <a:cubicBezTo>
                  <a:pt x="496" y="632"/>
                  <a:pt x="496" y="630"/>
                  <a:pt x="496" y="629"/>
                </a:cubicBezTo>
                <a:cubicBezTo>
                  <a:pt x="496" y="629"/>
                  <a:pt x="496" y="629"/>
                  <a:pt x="496" y="629"/>
                </a:cubicBezTo>
                <a:cubicBezTo>
                  <a:pt x="497" y="628"/>
                  <a:pt x="498" y="628"/>
                  <a:pt x="499" y="629"/>
                </a:cubicBezTo>
                <a:cubicBezTo>
                  <a:pt x="499" y="629"/>
                  <a:pt x="499" y="629"/>
                  <a:pt x="499" y="629"/>
                </a:cubicBezTo>
                <a:cubicBezTo>
                  <a:pt x="500" y="629"/>
                  <a:pt x="501" y="630"/>
                  <a:pt x="500" y="631"/>
                </a:cubicBezTo>
                <a:cubicBezTo>
                  <a:pt x="500" y="631"/>
                  <a:pt x="500" y="631"/>
                  <a:pt x="500" y="631"/>
                </a:cubicBezTo>
                <a:cubicBezTo>
                  <a:pt x="500" y="632"/>
                  <a:pt x="499" y="632"/>
                  <a:pt x="498" y="632"/>
                </a:cubicBezTo>
                <a:cubicBezTo>
                  <a:pt x="498" y="632"/>
                  <a:pt x="498" y="632"/>
                  <a:pt x="498" y="632"/>
                </a:cubicBezTo>
                <a:cubicBezTo>
                  <a:pt x="498" y="632"/>
                  <a:pt x="498" y="632"/>
                  <a:pt x="497" y="632"/>
                </a:cubicBezTo>
                <a:close/>
                <a:moveTo>
                  <a:pt x="113" y="621"/>
                </a:moveTo>
                <a:cubicBezTo>
                  <a:pt x="113" y="620"/>
                  <a:pt x="113" y="619"/>
                  <a:pt x="114" y="618"/>
                </a:cubicBezTo>
                <a:cubicBezTo>
                  <a:pt x="114" y="618"/>
                  <a:pt x="114" y="618"/>
                  <a:pt x="114" y="618"/>
                </a:cubicBezTo>
                <a:cubicBezTo>
                  <a:pt x="115" y="618"/>
                  <a:pt x="116" y="618"/>
                  <a:pt x="117" y="619"/>
                </a:cubicBezTo>
                <a:cubicBezTo>
                  <a:pt x="117" y="619"/>
                  <a:pt x="117" y="619"/>
                  <a:pt x="117" y="619"/>
                </a:cubicBezTo>
                <a:cubicBezTo>
                  <a:pt x="117" y="620"/>
                  <a:pt x="117" y="621"/>
                  <a:pt x="116" y="622"/>
                </a:cubicBezTo>
                <a:cubicBezTo>
                  <a:pt x="116" y="622"/>
                  <a:pt x="116" y="622"/>
                  <a:pt x="116" y="622"/>
                </a:cubicBezTo>
                <a:cubicBezTo>
                  <a:pt x="116" y="622"/>
                  <a:pt x="115" y="622"/>
                  <a:pt x="115" y="622"/>
                </a:cubicBezTo>
                <a:cubicBezTo>
                  <a:pt x="115" y="622"/>
                  <a:pt x="115" y="622"/>
                  <a:pt x="115" y="622"/>
                </a:cubicBezTo>
                <a:cubicBezTo>
                  <a:pt x="114" y="622"/>
                  <a:pt x="114" y="622"/>
                  <a:pt x="113" y="621"/>
                </a:cubicBezTo>
                <a:close/>
                <a:moveTo>
                  <a:pt x="502" y="621"/>
                </a:moveTo>
                <a:cubicBezTo>
                  <a:pt x="501" y="621"/>
                  <a:pt x="501" y="620"/>
                  <a:pt x="502" y="619"/>
                </a:cubicBezTo>
                <a:cubicBezTo>
                  <a:pt x="502" y="619"/>
                  <a:pt x="502" y="619"/>
                  <a:pt x="502" y="619"/>
                </a:cubicBezTo>
                <a:cubicBezTo>
                  <a:pt x="502" y="618"/>
                  <a:pt x="503" y="617"/>
                  <a:pt x="504" y="618"/>
                </a:cubicBezTo>
                <a:cubicBezTo>
                  <a:pt x="504" y="618"/>
                  <a:pt x="504" y="618"/>
                  <a:pt x="504" y="618"/>
                </a:cubicBezTo>
                <a:cubicBezTo>
                  <a:pt x="505" y="618"/>
                  <a:pt x="506" y="619"/>
                  <a:pt x="505" y="620"/>
                </a:cubicBezTo>
                <a:cubicBezTo>
                  <a:pt x="505" y="620"/>
                  <a:pt x="505" y="620"/>
                  <a:pt x="505" y="620"/>
                </a:cubicBezTo>
                <a:cubicBezTo>
                  <a:pt x="505" y="621"/>
                  <a:pt x="504" y="621"/>
                  <a:pt x="503" y="621"/>
                </a:cubicBezTo>
                <a:cubicBezTo>
                  <a:pt x="503" y="621"/>
                  <a:pt x="503" y="621"/>
                  <a:pt x="503" y="621"/>
                </a:cubicBezTo>
                <a:cubicBezTo>
                  <a:pt x="503" y="621"/>
                  <a:pt x="503" y="621"/>
                  <a:pt x="502" y="621"/>
                </a:cubicBezTo>
                <a:close/>
                <a:moveTo>
                  <a:pt x="108" y="610"/>
                </a:moveTo>
                <a:cubicBezTo>
                  <a:pt x="108" y="609"/>
                  <a:pt x="108" y="608"/>
                  <a:pt x="109" y="607"/>
                </a:cubicBezTo>
                <a:cubicBezTo>
                  <a:pt x="109" y="607"/>
                  <a:pt x="109" y="607"/>
                  <a:pt x="109" y="607"/>
                </a:cubicBezTo>
                <a:cubicBezTo>
                  <a:pt x="110" y="607"/>
                  <a:pt x="111" y="607"/>
                  <a:pt x="112" y="608"/>
                </a:cubicBezTo>
                <a:cubicBezTo>
                  <a:pt x="112" y="608"/>
                  <a:pt x="112" y="608"/>
                  <a:pt x="112" y="608"/>
                </a:cubicBezTo>
                <a:cubicBezTo>
                  <a:pt x="112" y="609"/>
                  <a:pt x="112" y="611"/>
                  <a:pt x="111" y="611"/>
                </a:cubicBezTo>
                <a:cubicBezTo>
                  <a:pt x="111" y="611"/>
                  <a:pt x="111" y="611"/>
                  <a:pt x="111" y="611"/>
                </a:cubicBezTo>
                <a:cubicBezTo>
                  <a:pt x="111" y="611"/>
                  <a:pt x="110" y="611"/>
                  <a:pt x="110" y="611"/>
                </a:cubicBezTo>
                <a:cubicBezTo>
                  <a:pt x="110" y="611"/>
                  <a:pt x="110" y="611"/>
                  <a:pt x="110" y="611"/>
                </a:cubicBezTo>
                <a:cubicBezTo>
                  <a:pt x="109" y="611"/>
                  <a:pt x="109" y="611"/>
                  <a:pt x="108" y="610"/>
                </a:cubicBezTo>
                <a:close/>
                <a:moveTo>
                  <a:pt x="508" y="610"/>
                </a:moveTo>
                <a:cubicBezTo>
                  <a:pt x="507" y="610"/>
                  <a:pt x="506" y="609"/>
                  <a:pt x="507" y="608"/>
                </a:cubicBezTo>
                <a:cubicBezTo>
                  <a:pt x="507" y="608"/>
                  <a:pt x="507" y="608"/>
                  <a:pt x="507" y="608"/>
                </a:cubicBezTo>
                <a:cubicBezTo>
                  <a:pt x="507" y="607"/>
                  <a:pt x="508" y="606"/>
                  <a:pt x="509" y="607"/>
                </a:cubicBezTo>
                <a:cubicBezTo>
                  <a:pt x="509" y="607"/>
                  <a:pt x="509" y="607"/>
                  <a:pt x="509" y="607"/>
                </a:cubicBezTo>
                <a:cubicBezTo>
                  <a:pt x="510" y="607"/>
                  <a:pt x="511" y="608"/>
                  <a:pt x="510" y="609"/>
                </a:cubicBezTo>
                <a:cubicBezTo>
                  <a:pt x="510" y="609"/>
                  <a:pt x="510" y="609"/>
                  <a:pt x="510" y="609"/>
                </a:cubicBezTo>
                <a:cubicBezTo>
                  <a:pt x="510" y="610"/>
                  <a:pt x="509" y="611"/>
                  <a:pt x="508" y="611"/>
                </a:cubicBezTo>
                <a:cubicBezTo>
                  <a:pt x="508" y="611"/>
                  <a:pt x="508" y="611"/>
                  <a:pt x="508" y="611"/>
                </a:cubicBezTo>
                <a:cubicBezTo>
                  <a:pt x="508" y="611"/>
                  <a:pt x="508" y="611"/>
                  <a:pt x="508" y="610"/>
                </a:cubicBezTo>
                <a:close/>
                <a:moveTo>
                  <a:pt x="103" y="599"/>
                </a:moveTo>
                <a:cubicBezTo>
                  <a:pt x="103" y="598"/>
                  <a:pt x="103" y="597"/>
                  <a:pt x="104" y="596"/>
                </a:cubicBezTo>
                <a:cubicBezTo>
                  <a:pt x="104" y="596"/>
                  <a:pt x="104" y="596"/>
                  <a:pt x="104" y="596"/>
                </a:cubicBezTo>
                <a:cubicBezTo>
                  <a:pt x="105" y="596"/>
                  <a:pt x="106" y="596"/>
                  <a:pt x="107" y="597"/>
                </a:cubicBezTo>
                <a:cubicBezTo>
                  <a:pt x="107" y="597"/>
                  <a:pt x="107" y="597"/>
                  <a:pt x="107" y="597"/>
                </a:cubicBezTo>
                <a:cubicBezTo>
                  <a:pt x="107" y="598"/>
                  <a:pt x="107" y="600"/>
                  <a:pt x="106" y="600"/>
                </a:cubicBezTo>
                <a:cubicBezTo>
                  <a:pt x="106" y="600"/>
                  <a:pt x="106" y="600"/>
                  <a:pt x="106" y="600"/>
                </a:cubicBezTo>
                <a:cubicBezTo>
                  <a:pt x="106" y="600"/>
                  <a:pt x="105" y="600"/>
                  <a:pt x="105" y="600"/>
                </a:cubicBezTo>
                <a:cubicBezTo>
                  <a:pt x="105" y="600"/>
                  <a:pt x="105" y="600"/>
                  <a:pt x="105" y="600"/>
                </a:cubicBezTo>
                <a:cubicBezTo>
                  <a:pt x="104" y="600"/>
                  <a:pt x="103" y="600"/>
                  <a:pt x="103" y="599"/>
                </a:cubicBezTo>
                <a:close/>
                <a:moveTo>
                  <a:pt x="513" y="599"/>
                </a:moveTo>
                <a:cubicBezTo>
                  <a:pt x="512" y="599"/>
                  <a:pt x="511" y="598"/>
                  <a:pt x="512" y="597"/>
                </a:cubicBezTo>
                <a:cubicBezTo>
                  <a:pt x="512" y="597"/>
                  <a:pt x="512" y="597"/>
                  <a:pt x="512" y="597"/>
                </a:cubicBezTo>
                <a:cubicBezTo>
                  <a:pt x="512" y="596"/>
                  <a:pt x="513" y="595"/>
                  <a:pt x="514" y="596"/>
                </a:cubicBezTo>
                <a:cubicBezTo>
                  <a:pt x="514" y="596"/>
                  <a:pt x="514" y="596"/>
                  <a:pt x="514" y="596"/>
                </a:cubicBezTo>
                <a:cubicBezTo>
                  <a:pt x="515" y="596"/>
                  <a:pt x="516" y="598"/>
                  <a:pt x="515" y="599"/>
                </a:cubicBezTo>
                <a:cubicBezTo>
                  <a:pt x="515" y="599"/>
                  <a:pt x="515" y="599"/>
                  <a:pt x="515" y="599"/>
                </a:cubicBezTo>
                <a:cubicBezTo>
                  <a:pt x="515" y="599"/>
                  <a:pt x="514" y="600"/>
                  <a:pt x="513" y="600"/>
                </a:cubicBezTo>
                <a:cubicBezTo>
                  <a:pt x="513" y="600"/>
                  <a:pt x="513" y="600"/>
                  <a:pt x="513" y="600"/>
                </a:cubicBezTo>
                <a:cubicBezTo>
                  <a:pt x="513" y="600"/>
                  <a:pt x="513" y="600"/>
                  <a:pt x="513" y="599"/>
                </a:cubicBezTo>
                <a:close/>
                <a:moveTo>
                  <a:pt x="98" y="588"/>
                </a:moveTo>
                <a:cubicBezTo>
                  <a:pt x="98" y="587"/>
                  <a:pt x="98" y="586"/>
                  <a:pt x="99" y="586"/>
                </a:cubicBezTo>
                <a:cubicBezTo>
                  <a:pt x="99" y="586"/>
                  <a:pt x="99" y="586"/>
                  <a:pt x="99" y="586"/>
                </a:cubicBezTo>
                <a:cubicBezTo>
                  <a:pt x="100" y="585"/>
                  <a:pt x="101" y="586"/>
                  <a:pt x="102" y="587"/>
                </a:cubicBezTo>
                <a:cubicBezTo>
                  <a:pt x="102" y="587"/>
                  <a:pt x="102" y="587"/>
                  <a:pt x="102" y="587"/>
                </a:cubicBezTo>
                <a:cubicBezTo>
                  <a:pt x="102" y="588"/>
                  <a:pt x="102" y="589"/>
                  <a:pt x="101" y="589"/>
                </a:cubicBezTo>
                <a:cubicBezTo>
                  <a:pt x="101" y="589"/>
                  <a:pt x="101" y="589"/>
                  <a:pt x="101" y="589"/>
                </a:cubicBezTo>
                <a:cubicBezTo>
                  <a:pt x="100" y="589"/>
                  <a:pt x="100" y="589"/>
                  <a:pt x="100" y="589"/>
                </a:cubicBezTo>
                <a:cubicBezTo>
                  <a:pt x="100" y="589"/>
                  <a:pt x="100" y="589"/>
                  <a:pt x="100" y="589"/>
                </a:cubicBezTo>
                <a:cubicBezTo>
                  <a:pt x="99" y="589"/>
                  <a:pt x="98" y="589"/>
                  <a:pt x="98" y="588"/>
                </a:cubicBezTo>
                <a:close/>
                <a:moveTo>
                  <a:pt x="518" y="589"/>
                </a:moveTo>
                <a:cubicBezTo>
                  <a:pt x="517" y="588"/>
                  <a:pt x="516" y="587"/>
                  <a:pt x="517" y="586"/>
                </a:cubicBezTo>
                <a:cubicBezTo>
                  <a:pt x="517" y="586"/>
                  <a:pt x="517" y="586"/>
                  <a:pt x="517" y="586"/>
                </a:cubicBezTo>
                <a:cubicBezTo>
                  <a:pt x="517" y="585"/>
                  <a:pt x="518" y="585"/>
                  <a:pt x="519" y="585"/>
                </a:cubicBezTo>
                <a:cubicBezTo>
                  <a:pt x="519" y="585"/>
                  <a:pt x="519" y="585"/>
                  <a:pt x="519" y="585"/>
                </a:cubicBezTo>
                <a:cubicBezTo>
                  <a:pt x="520" y="585"/>
                  <a:pt x="521" y="587"/>
                  <a:pt x="520" y="588"/>
                </a:cubicBezTo>
                <a:cubicBezTo>
                  <a:pt x="520" y="588"/>
                  <a:pt x="520" y="588"/>
                  <a:pt x="520" y="588"/>
                </a:cubicBezTo>
                <a:cubicBezTo>
                  <a:pt x="520" y="588"/>
                  <a:pt x="519" y="589"/>
                  <a:pt x="519" y="589"/>
                </a:cubicBezTo>
                <a:cubicBezTo>
                  <a:pt x="519" y="589"/>
                  <a:pt x="519" y="589"/>
                  <a:pt x="519" y="589"/>
                </a:cubicBezTo>
                <a:cubicBezTo>
                  <a:pt x="518" y="589"/>
                  <a:pt x="518" y="589"/>
                  <a:pt x="518" y="589"/>
                </a:cubicBezTo>
                <a:close/>
                <a:moveTo>
                  <a:pt x="93" y="577"/>
                </a:moveTo>
                <a:cubicBezTo>
                  <a:pt x="93" y="576"/>
                  <a:pt x="93" y="575"/>
                  <a:pt x="94" y="575"/>
                </a:cubicBezTo>
                <a:cubicBezTo>
                  <a:pt x="94" y="575"/>
                  <a:pt x="94" y="575"/>
                  <a:pt x="94" y="575"/>
                </a:cubicBezTo>
                <a:cubicBezTo>
                  <a:pt x="95" y="574"/>
                  <a:pt x="96" y="575"/>
                  <a:pt x="97" y="576"/>
                </a:cubicBezTo>
                <a:cubicBezTo>
                  <a:pt x="97" y="576"/>
                  <a:pt x="97" y="576"/>
                  <a:pt x="97" y="576"/>
                </a:cubicBezTo>
                <a:cubicBezTo>
                  <a:pt x="97" y="577"/>
                  <a:pt x="97" y="578"/>
                  <a:pt x="96" y="578"/>
                </a:cubicBezTo>
                <a:cubicBezTo>
                  <a:pt x="96" y="578"/>
                  <a:pt x="96" y="578"/>
                  <a:pt x="96" y="578"/>
                </a:cubicBezTo>
                <a:cubicBezTo>
                  <a:pt x="95" y="578"/>
                  <a:pt x="95" y="579"/>
                  <a:pt x="95" y="579"/>
                </a:cubicBezTo>
                <a:cubicBezTo>
                  <a:pt x="95" y="579"/>
                  <a:pt x="95" y="579"/>
                  <a:pt x="95" y="579"/>
                </a:cubicBezTo>
                <a:cubicBezTo>
                  <a:pt x="94" y="579"/>
                  <a:pt x="93" y="578"/>
                  <a:pt x="93" y="577"/>
                </a:cubicBezTo>
                <a:close/>
                <a:moveTo>
                  <a:pt x="523" y="578"/>
                </a:moveTo>
                <a:cubicBezTo>
                  <a:pt x="522" y="577"/>
                  <a:pt x="521" y="576"/>
                  <a:pt x="522" y="575"/>
                </a:cubicBezTo>
                <a:cubicBezTo>
                  <a:pt x="522" y="575"/>
                  <a:pt x="522" y="575"/>
                  <a:pt x="522" y="575"/>
                </a:cubicBezTo>
                <a:cubicBezTo>
                  <a:pt x="522" y="574"/>
                  <a:pt x="523" y="574"/>
                  <a:pt x="524" y="574"/>
                </a:cubicBezTo>
                <a:cubicBezTo>
                  <a:pt x="524" y="574"/>
                  <a:pt x="524" y="574"/>
                  <a:pt x="524" y="574"/>
                </a:cubicBezTo>
                <a:cubicBezTo>
                  <a:pt x="525" y="575"/>
                  <a:pt x="526" y="576"/>
                  <a:pt x="525" y="577"/>
                </a:cubicBezTo>
                <a:cubicBezTo>
                  <a:pt x="525" y="577"/>
                  <a:pt x="525" y="577"/>
                  <a:pt x="525" y="577"/>
                </a:cubicBezTo>
                <a:cubicBezTo>
                  <a:pt x="525" y="578"/>
                  <a:pt x="524" y="578"/>
                  <a:pt x="524" y="578"/>
                </a:cubicBezTo>
                <a:cubicBezTo>
                  <a:pt x="524" y="578"/>
                  <a:pt x="524" y="578"/>
                  <a:pt x="524" y="578"/>
                </a:cubicBezTo>
                <a:cubicBezTo>
                  <a:pt x="523" y="578"/>
                  <a:pt x="523" y="578"/>
                  <a:pt x="523" y="578"/>
                </a:cubicBezTo>
                <a:close/>
                <a:moveTo>
                  <a:pt x="88" y="566"/>
                </a:moveTo>
                <a:cubicBezTo>
                  <a:pt x="87" y="565"/>
                  <a:pt x="88" y="564"/>
                  <a:pt x="89" y="564"/>
                </a:cubicBezTo>
                <a:cubicBezTo>
                  <a:pt x="89" y="564"/>
                  <a:pt x="89" y="564"/>
                  <a:pt x="89" y="564"/>
                </a:cubicBezTo>
                <a:cubicBezTo>
                  <a:pt x="90" y="563"/>
                  <a:pt x="91" y="564"/>
                  <a:pt x="92" y="565"/>
                </a:cubicBezTo>
                <a:cubicBezTo>
                  <a:pt x="92" y="565"/>
                  <a:pt x="92" y="565"/>
                  <a:pt x="92" y="565"/>
                </a:cubicBezTo>
                <a:cubicBezTo>
                  <a:pt x="92" y="566"/>
                  <a:pt x="92" y="567"/>
                  <a:pt x="91" y="567"/>
                </a:cubicBezTo>
                <a:cubicBezTo>
                  <a:pt x="91" y="567"/>
                  <a:pt x="91" y="567"/>
                  <a:pt x="91" y="567"/>
                </a:cubicBezTo>
                <a:cubicBezTo>
                  <a:pt x="90" y="568"/>
                  <a:pt x="90" y="568"/>
                  <a:pt x="90" y="568"/>
                </a:cubicBezTo>
                <a:cubicBezTo>
                  <a:pt x="90" y="568"/>
                  <a:pt x="90" y="568"/>
                  <a:pt x="90" y="568"/>
                </a:cubicBezTo>
                <a:cubicBezTo>
                  <a:pt x="89" y="568"/>
                  <a:pt x="88" y="567"/>
                  <a:pt x="88" y="566"/>
                </a:cubicBezTo>
                <a:close/>
                <a:moveTo>
                  <a:pt x="528" y="567"/>
                </a:moveTo>
                <a:cubicBezTo>
                  <a:pt x="527" y="566"/>
                  <a:pt x="526" y="565"/>
                  <a:pt x="527" y="564"/>
                </a:cubicBezTo>
                <a:cubicBezTo>
                  <a:pt x="527" y="564"/>
                  <a:pt x="527" y="564"/>
                  <a:pt x="527" y="564"/>
                </a:cubicBezTo>
                <a:cubicBezTo>
                  <a:pt x="527" y="563"/>
                  <a:pt x="529" y="563"/>
                  <a:pt x="530" y="563"/>
                </a:cubicBezTo>
                <a:cubicBezTo>
                  <a:pt x="530" y="563"/>
                  <a:pt x="530" y="563"/>
                  <a:pt x="530" y="563"/>
                </a:cubicBezTo>
                <a:cubicBezTo>
                  <a:pt x="531" y="564"/>
                  <a:pt x="531" y="565"/>
                  <a:pt x="530" y="566"/>
                </a:cubicBezTo>
                <a:cubicBezTo>
                  <a:pt x="530" y="566"/>
                  <a:pt x="530" y="566"/>
                  <a:pt x="530" y="566"/>
                </a:cubicBezTo>
                <a:cubicBezTo>
                  <a:pt x="530" y="567"/>
                  <a:pt x="529" y="567"/>
                  <a:pt x="529" y="567"/>
                </a:cubicBezTo>
                <a:cubicBezTo>
                  <a:pt x="529" y="567"/>
                  <a:pt x="529" y="567"/>
                  <a:pt x="529" y="567"/>
                </a:cubicBezTo>
                <a:cubicBezTo>
                  <a:pt x="528" y="567"/>
                  <a:pt x="528" y="567"/>
                  <a:pt x="528" y="567"/>
                </a:cubicBezTo>
                <a:close/>
                <a:moveTo>
                  <a:pt x="83" y="556"/>
                </a:moveTo>
                <a:cubicBezTo>
                  <a:pt x="82" y="555"/>
                  <a:pt x="83" y="553"/>
                  <a:pt x="84" y="553"/>
                </a:cubicBezTo>
                <a:cubicBezTo>
                  <a:pt x="84" y="553"/>
                  <a:pt x="84" y="553"/>
                  <a:pt x="84" y="553"/>
                </a:cubicBezTo>
                <a:cubicBezTo>
                  <a:pt x="85" y="552"/>
                  <a:pt x="86" y="553"/>
                  <a:pt x="87" y="554"/>
                </a:cubicBezTo>
                <a:cubicBezTo>
                  <a:pt x="87" y="554"/>
                  <a:pt x="87" y="554"/>
                  <a:pt x="87" y="554"/>
                </a:cubicBezTo>
                <a:cubicBezTo>
                  <a:pt x="87" y="555"/>
                  <a:pt x="87" y="556"/>
                  <a:pt x="86" y="557"/>
                </a:cubicBezTo>
                <a:cubicBezTo>
                  <a:pt x="86" y="557"/>
                  <a:pt x="86" y="557"/>
                  <a:pt x="86" y="557"/>
                </a:cubicBezTo>
                <a:cubicBezTo>
                  <a:pt x="85" y="557"/>
                  <a:pt x="85" y="557"/>
                  <a:pt x="85" y="557"/>
                </a:cubicBezTo>
                <a:cubicBezTo>
                  <a:pt x="85" y="557"/>
                  <a:pt x="85" y="557"/>
                  <a:pt x="85" y="557"/>
                </a:cubicBezTo>
                <a:cubicBezTo>
                  <a:pt x="84" y="557"/>
                  <a:pt x="83" y="556"/>
                  <a:pt x="83" y="556"/>
                </a:cubicBezTo>
                <a:close/>
                <a:moveTo>
                  <a:pt x="533" y="556"/>
                </a:moveTo>
                <a:cubicBezTo>
                  <a:pt x="532" y="556"/>
                  <a:pt x="531" y="554"/>
                  <a:pt x="532" y="553"/>
                </a:cubicBezTo>
                <a:cubicBezTo>
                  <a:pt x="532" y="553"/>
                  <a:pt x="532" y="553"/>
                  <a:pt x="532" y="553"/>
                </a:cubicBezTo>
                <a:cubicBezTo>
                  <a:pt x="532" y="552"/>
                  <a:pt x="534" y="552"/>
                  <a:pt x="535" y="552"/>
                </a:cubicBezTo>
                <a:cubicBezTo>
                  <a:pt x="535" y="552"/>
                  <a:pt x="535" y="552"/>
                  <a:pt x="535" y="552"/>
                </a:cubicBezTo>
                <a:cubicBezTo>
                  <a:pt x="536" y="553"/>
                  <a:pt x="536" y="554"/>
                  <a:pt x="536" y="555"/>
                </a:cubicBezTo>
                <a:cubicBezTo>
                  <a:pt x="536" y="555"/>
                  <a:pt x="536" y="555"/>
                  <a:pt x="536" y="555"/>
                </a:cubicBezTo>
                <a:cubicBezTo>
                  <a:pt x="535" y="556"/>
                  <a:pt x="534" y="556"/>
                  <a:pt x="534" y="556"/>
                </a:cubicBezTo>
                <a:cubicBezTo>
                  <a:pt x="534" y="556"/>
                  <a:pt x="534" y="556"/>
                  <a:pt x="534" y="556"/>
                </a:cubicBezTo>
                <a:cubicBezTo>
                  <a:pt x="533" y="556"/>
                  <a:pt x="533" y="556"/>
                  <a:pt x="533" y="556"/>
                </a:cubicBezTo>
                <a:close/>
                <a:moveTo>
                  <a:pt x="78" y="545"/>
                </a:moveTo>
                <a:cubicBezTo>
                  <a:pt x="77" y="544"/>
                  <a:pt x="78" y="543"/>
                  <a:pt x="79" y="542"/>
                </a:cubicBezTo>
                <a:cubicBezTo>
                  <a:pt x="79" y="542"/>
                  <a:pt x="79" y="542"/>
                  <a:pt x="79" y="542"/>
                </a:cubicBezTo>
                <a:cubicBezTo>
                  <a:pt x="80" y="542"/>
                  <a:pt x="81" y="542"/>
                  <a:pt x="81" y="543"/>
                </a:cubicBezTo>
                <a:cubicBezTo>
                  <a:pt x="81" y="543"/>
                  <a:pt x="81" y="543"/>
                  <a:pt x="81" y="543"/>
                </a:cubicBezTo>
                <a:cubicBezTo>
                  <a:pt x="82" y="544"/>
                  <a:pt x="81" y="545"/>
                  <a:pt x="80" y="546"/>
                </a:cubicBezTo>
                <a:cubicBezTo>
                  <a:pt x="80" y="546"/>
                  <a:pt x="80" y="546"/>
                  <a:pt x="80" y="546"/>
                </a:cubicBezTo>
                <a:cubicBezTo>
                  <a:pt x="80" y="546"/>
                  <a:pt x="80" y="546"/>
                  <a:pt x="80" y="546"/>
                </a:cubicBezTo>
                <a:cubicBezTo>
                  <a:pt x="80" y="546"/>
                  <a:pt x="80" y="546"/>
                  <a:pt x="80" y="546"/>
                </a:cubicBezTo>
                <a:cubicBezTo>
                  <a:pt x="79" y="546"/>
                  <a:pt x="78" y="545"/>
                  <a:pt x="78" y="545"/>
                </a:cubicBezTo>
                <a:close/>
                <a:moveTo>
                  <a:pt x="538" y="545"/>
                </a:moveTo>
                <a:cubicBezTo>
                  <a:pt x="537" y="545"/>
                  <a:pt x="537" y="543"/>
                  <a:pt x="537" y="542"/>
                </a:cubicBezTo>
                <a:cubicBezTo>
                  <a:pt x="537" y="542"/>
                  <a:pt x="537" y="542"/>
                  <a:pt x="537" y="542"/>
                </a:cubicBezTo>
                <a:cubicBezTo>
                  <a:pt x="537" y="541"/>
                  <a:pt x="539" y="541"/>
                  <a:pt x="540" y="541"/>
                </a:cubicBezTo>
                <a:cubicBezTo>
                  <a:pt x="540" y="541"/>
                  <a:pt x="540" y="541"/>
                  <a:pt x="540" y="541"/>
                </a:cubicBezTo>
                <a:cubicBezTo>
                  <a:pt x="541" y="542"/>
                  <a:pt x="541" y="543"/>
                  <a:pt x="541" y="544"/>
                </a:cubicBezTo>
                <a:cubicBezTo>
                  <a:pt x="541" y="544"/>
                  <a:pt x="541" y="544"/>
                  <a:pt x="541" y="544"/>
                </a:cubicBezTo>
                <a:cubicBezTo>
                  <a:pt x="540" y="545"/>
                  <a:pt x="540" y="545"/>
                  <a:pt x="539" y="545"/>
                </a:cubicBezTo>
                <a:cubicBezTo>
                  <a:pt x="539" y="545"/>
                  <a:pt x="539" y="545"/>
                  <a:pt x="539" y="545"/>
                </a:cubicBezTo>
                <a:cubicBezTo>
                  <a:pt x="539" y="545"/>
                  <a:pt x="538" y="545"/>
                  <a:pt x="538" y="545"/>
                </a:cubicBezTo>
                <a:close/>
                <a:moveTo>
                  <a:pt x="73" y="534"/>
                </a:moveTo>
                <a:cubicBezTo>
                  <a:pt x="72" y="533"/>
                  <a:pt x="73" y="532"/>
                  <a:pt x="74" y="531"/>
                </a:cubicBezTo>
                <a:cubicBezTo>
                  <a:pt x="74" y="531"/>
                  <a:pt x="74" y="531"/>
                  <a:pt x="74" y="531"/>
                </a:cubicBezTo>
                <a:cubicBezTo>
                  <a:pt x="75" y="531"/>
                  <a:pt x="76" y="531"/>
                  <a:pt x="76" y="532"/>
                </a:cubicBezTo>
                <a:cubicBezTo>
                  <a:pt x="76" y="532"/>
                  <a:pt x="76" y="532"/>
                  <a:pt x="76" y="532"/>
                </a:cubicBezTo>
                <a:cubicBezTo>
                  <a:pt x="77" y="533"/>
                  <a:pt x="76" y="534"/>
                  <a:pt x="75" y="535"/>
                </a:cubicBezTo>
                <a:cubicBezTo>
                  <a:pt x="75" y="535"/>
                  <a:pt x="75" y="535"/>
                  <a:pt x="75" y="535"/>
                </a:cubicBezTo>
                <a:cubicBezTo>
                  <a:pt x="75" y="535"/>
                  <a:pt x="75" y="535"/>
                  <a:pt x="75" y="535"/>
                </a:cubicBezTo>
                <a:cubicBezTo>
                  <a:pt x="75" y="535"/>
                  <a:pt x="75" y="535"/>
                  <a:pt x="75" y="535"/>
                </a:cubicBezTo>
                <a:cubicBezTo>
                  <a:pt x="74" y="535"/>
                  <a:pt x="73" y="535"/>
                  <a:pt x="73" y="534"/>
                </a:cubicBezTo>
                <a:close/>
                <a:moveTo>
                  <a:pt x="543" y="534"/>
                </a:moveTo>
                <a:cubicBezTo>
                  <a:pt x="542" y="534"/>
                  <a:pt x="542" y="533"/>
                  <a:pt x="542" y="532"/>
                </a:cubicBezTo>
                <a:cubicBezTo>
                  <a:pt x="542" y="532"/>
                  <a:pt x="542" y="532"/>
                  <a:pt x="542" y="532"/>
                </a:cubicBezTo>
                <a:cubicBezTo>
                  <a:pt x="543" y="531"/>
                  <a:pt x="544" y="530"/>
                  <a:pt x="545" y="531"/>
                </a:cubicBezTo>
                <a:cubicBezTo>
                  <a:pt x="545" y="531"/>
                  <a:pt x="545" y="531"/>
                  <a:pt x="545" y="531"/>
                </a:cubicBezTo>
                <a:cubicBezTo>
                  <a:pt x="546" y="531"/>
                  <a:pt x="546" y="532"/>
                  <a:pt x="546" y="533"/>
                </a:cubicBezTo>
                <a:cubicBezTo>
                  <a:pt x="546" y="533"/>
                  <a:pt x="546" y="533"/>
                  <a:pt x="546" y="533"/>
                </a:cubicBezTo>
                <a:cubicBezTo>
                  <a:pt x="545" y="534"/>
                  <a:pt x="545" y="534"/>
                  <a:pt x="544" y="534"/>
                </a:cubicBezTo>
                <a:cubicBezTo>
                  <a:pt x="544" y="534"/>
                  <a:pt x="544" y="534"/>
                  <a:pt x="544" y="534"/>
                </a:cubicBezTo>
                <a:cubicBezTo>
                  <a:pt x="544" y="534"/>
                  <a:pt x="543" y="534"/>
                  <a:pt x="543" y="534"/>
                </a:cubicBezTo>
                <a:close/>
                <a:moveTo>
                  <a:pt x="68" y="523"/>
                </a:moveTo>
                <a:cubicBezTo>
                  <a:pt x="67" y="522"/>
                  <a:pt x="68" y="521"/>
                  <a:pt x="69" y="520"/>
                </a:cubicBezTo>
                <a:cubicBezTo>
                  <a:pt x="69" y="520"/>
                  <a:pt x="69" y="520"/>
                  <a:pt x="69" y="520"/>
                </a:cubicBezTo>
                <a:cubicBezTo>
                  <a:pt x="70" y="520"/>
                  <a:pt x="71" y="520"/>
                  <a:pt x="71" y="521"/>
                </a:cubicBezTo>
                <a:cubicBezTo>
                  <a:pt x="71" y="521"/>
                  <a:pt x="71" y="521"/>
                  <a:pt x="71" y="521"/>
                </a:cubicBezTo>
                <a:cubicBezTo>
                  <a:pt x="72" y="522"/>
                  <a:pt x="71" y="523"/>
                  <a:pt x="70" y="524"/>
                </a:cubicBezTo>
                <a:cubicBezTo>
                  <a:pt x="70" y="524"/>
                  <a:pt x="70" y="524"/>
                  <a:pt x="70" y="524"/>
                </a:cubicBezTo>
                <a:cubicBezTo>
                  <a:pt x="70" y="524"/>
                  <a:pt x="70" y="524"/>
                  <a:pt x="69" y="524"/>
                </a:cubicBezTo>
                <a:cubicBezTo>
                  <a:pt x="69" y="524"/>
                  <a:pt x="69" y="524"/>
                  <a:pt x="69" y="524"/>
                </a:cubicBezTo>
                <a:cubicBezTo>
                  <a:pt x="69" y="524"/>
                  <a:pt x="68" y="524"/>
                  <a:pt x="68" y="523"/>
                </a:cubicBezTo>
                <a:close/>
                <a:moveTo>
                  <a:pt x="548" y="523"/>
                </a:moveTo>
                <a:cubicBezTo>
                  <a:pt x="547" y="523"/>
                  <a:pt x="547" y="522"/>
                  <a:pt x="547" y="521"/>
                </a:cubicBezTo>
                <a:cubicBezTo>
                  <a:pt x="547" y="521"/>
                  <a:pt x="547" y="521"/>
                  <a:pt x="547" y="521"/>
                </a:cubicBezTo>
                <a:cubicBezTo>
                  <a:pt x="548" y="520"/>
                  <a:pt x="549" y="519"/>
                  <a:pt x="550" y="520"/>
                </a:cubicBezTo>
                <a:cubicBezTo>
                  <a:pt x="550" y="520"/>
                  <a:pt x="550" y="520"/>
                  <a:pt x="550" y="520"/>
                </a:cubicBezTo>
                <a:cubicBezTo>
                  <a:pt x="551" y="520"/>
                  <a:pt x="551" y="521"/>
                  <a:pt x="551" y="522"/>
                </a:cubicBezTo>
                <a:cubicBezTo>
                  <a:pt x="551" y="522"/>
                  <a:pt x="551" y="522"/>
                  <a:pt x="551" y="522"/>
                </a:cubicBezTo>
                <a:cubicBezTo>
                  <a:pt x="550" y="523"/>
                  <a:pt x="550" y="524"/>
                  <a:pt x="549" y="524"/>
                </a:cubicBezTo>
                <a:cubicBezTo>
                  <a:pt x="549" y="524"/>
                  <a:pt x="549" y="524"/>
                  <a:pt x="549" y="524"/>
                </a:cubicBezTo>
                <a:cubicBezTo>
                  <a:pt x="549" y="524"/>
                  <a:pt x="548" y="523"/>
                  <a:pt x="548" y="523"/>
                </a:cubicBezTo>
                <a:close/>
                <a:moveTo>
                  <a:pt x="63" y="512"/>
                </a:moveTo>
                <a:cubicBezTo>
                  <a:pt x="62" y="511"/>
                  <a:pt x="63" y="510"/>
                  <a:pt x="64" y="509"/>
                </a:cubicBezTo>
                <a:cubicBezTo>
                  <a:pt x="64" y="509"/>
                  <a:pt x="64" y="509"/>
                  <a:pt x="64" y="509"/>
                </a:cubicBezTo>
                <a:cubicBezTo>
                  <a:pt x="65" y="509"/>
                  <a:pt x="66" y="509"/>
                  <a:pt x="66" y="510"/>
                </a:cubicBezTo>
                <a:cubicBezTo>
                  <a:pt x="66" y="510"/>
                  <a:pt x="66" y="510"/>
                  <a:pt x="66" y="510"/>
                </a:cubicBezTo>
                <a:cubicBezTo>
                  <a:pt x="67" y="511"/>
                  <a:pt x="66" y="513"/>
                  <a:pt x="65" y="513"/>
                </a:cubicBezTo>
                <a:cubicBezTo>
                  <a:pt x="65" y="513"/>
                  <a:pt x="65" y="513"/>
                  <a:pt x="65" y="513"/>
                </a:cubicBezTo>
                <a:cubicBezTo>
                  <a:pt x="65" y="513"/>
                  <a:pt x="65" y="513"/>
                  <a:pt x="64" y="513"/>
                </a:cubicBezTo>
                <a:cubicBezTo>
                  <a:pt x="64" y="513"/>
                  <a:pt x="64" y="513"/>
                  <a:pt x="64" y="513"/>
                </a:cubicBezTo>
                <a:cubicBezTo>
                  <a:pt x="64" y="513"/>
                  <a:pt x="63" y="513"/>
                  <a:pt x="63" y="512"/>
                </a:cubicBezTo>
                <a:close/>
                <a:moveTo>
                  <a:pt x="553" y="512"/>
                </a:moveTo>
                <a:cubicBezTo>
                  <a:pt x="552" y="512"/>
                  <a:pt x="552" y="511"/>
                  <a:pt x="552" y="510"/>
                </a:cubicBezTo>
                <a:cubicBezTo>
                  <a:pt x="552" y="510"/>
                  <a:pt x="552" y="510"/>
                  <a:pt x="552" y="510"/>
                </a:cubicBezTo>
                <a:cubicBezTo>
                  <a:pt x="553" y="509"/>
                  <a:pt x="554" y="508"/>
                  <a:pt x="555" y="509"/>
                </a:cubicBezTo>
                <a:cubicBezTo>
                  <a:pt x="555" y="509"/>
                  <a:pt x="555" y="509"/>
                  <a:pt x="555" y="509"/>
                </a:cubicBezTo>
                <a:cubicBezTo>
                  <a:pt x="556" y="509"/>
                  <a:pt x="556" y="510"/>
                  <a:pt x="556" y="512"/>
                </a:cubicBezTo>
                <a:cubicBezTo>
                  <a:pt x="556" y="512"/>
                  <a:pt x="556" y="512"/>
                  <a:pt x="556" y="512"/>
                </a:cubicBezTo>
                <a:cubicBezTo>
                  <a:pt x="555" y="512"/>
                  <a:pt x="555" y="513"/>
                  <a:pt x="554" y="513"/>
                </a:cubicBezTo>
                <a:cubicBezTo>
                  <a:pt x="554" y="513"/>
                  <a:pt x="554" y="513"/>
                  <a:pt x="554" y="513"/>
                </a:cubicBezTo>
                <a:cubicBezTo>
                  <a:pt x="554" y="513"/>
                  <a:pt x="553" y="513"/>
                  <a:pt x="553" y="512"/>
                </a:cubicBezTo>
                <a:close/>
                <a:moveTo>
                  <a:pt x="58" y="501"/>
                </a:moveTo>
                <a:cubicBezTo>
                  <a:pt x="57" y="500"/>
                  <a:pt x="58" y="499"/>
                  <a:pt x="59" y="499"/>
                </a:cubicBezTo>
                <a:cubicBezTo>
                  <a:pt x="59" y="499"/>
                  <a:pt x="59" y="499"/>
                  <a:pt x="59" y="499"/>
                </a:cubicBezTo>
                <a:cubicBezTo>
                  <a:pt x="60" y="498"/>
                  <a:pt x="61" y="499"/>
                  <a:pt x="61" y="500"/>
                </a:cubicBezTo>
                <a:cubicBezTo>
                  <a:pt x="61" y="500"/>
                  <a:pt x="61" y="500"/>
                  <a:pt x="61" y="500"/>
                </a:cubicBezTo>
                <a:cubicBezTo>
                  <a:pt x="62" y="501"/>
                  <a:pt x="61" y="502"/>
                  <a:pt x="60" y="502"/>
                </a:cubicBezTo>
                <a:cubicBezTo>
                  <a:pt x="60" y="502"/>
                  <a:pt x="60" y="502"/>
                  <a:pt x="60" y="502"/>
                </a:cubicBezTo>
                <a:cubicBezTo>
                  <a:pt x="60" y="502"/>
                  <a:pt x="60" y="502"/>
                  <a:pt x="59" y="502"/>
                </a:cubicBezTo>
                <a:cubicBezTo>
                  <a:pt x="59" y="502"/>
                  <a:pt x="59" y="502"/>
                  <a:pt x="59" y="502"/>
                </a:cubicBezTo>
                <a:cubicBezTo>
                  <a:pt x="59" y="502"/>
                  <a:pt x="58" y="502"/>
                  <a:pt x="58" y="501"/>
                </a:cubicBezTo>
                <a:close/>
                <a:moveTo>
                  <a:pt x="558" y="502"/>
                </a:moveTo>
                <a:cubicBezTo>
                  <a:pt x="557" y="501"/>
                  <a:pt x="557" y="500"/>
                  <a:pt x="557" y="499"/>
                </a:cubicBezTo>
                <a:cubicBezTo>
                  <a:pt x="557" y="499"/>
                  <a:pt x="557" y="499"/>
                  <a:pt x="557" y="499"/>
                </a:cubicBezTo>
                <a:cubicBezTo>
                  <a:pt x="558" y="498"/>
                  <a:pt x="559" y="497"/>
                  <a:pt x="560" y="498"/>
                </a:cubicBezTo>
                <a:cubicBezTo>
                  <a:pt x="560" y="498"/>
                  <a:pt x="560" y="498"/>
                  <a:pt x="560" y="498"/>
                </a:cubicBezTo>
                <a:cubicBezTo>
                  <a:pt x="561" y="498"/>
                  <a:pt x="561" y="500"/>
                  <a:pt x="561" y="501"/>
                </a:cubicBezTo>
                <a:cubicBezTo>
                  <a:pt x="561" y="501"/>
                  <a:pt x="561" y="501"/>
                  <a:pt x="561" y="501"/>
                </a:cubicBezTo>
                <a:cubicBezTo>
                  <a:pt x="561" y="501"/>
                  <a:pt x="560" y="502"/>
                  <a:pt x="559" y="502"/>
                </a:cubicBezTo>
                <a:cubicBezTo>
                  <a:pt x="559" y="502"/>
                  <a:pt x="559" y="502"/>
                  <a:pt x="559" y="502"/>
                </a:cubicBezTo>
                <a:cubicBezTo>
                  <a:pt x="559" y="502"/>
                  <a:pt x="558" y="502"/>
                  <a:pt x="558" y="502"/>
                </a:cubicBezTo>
                <a:close/>
                <a:moveTo>
                  <a:pt x="52" y="490"/>
                </a:moveTo>
                <a:cubicBezTo>
                  <a:pt x="52" y="489"/>
                  <a:pt x="52" y="488"/>
                  <a:pt x="53" y="488"/>
                </a:cubicBezTo>
                <a:cubicBezTo>
                  <a:pt x="53" y="488"/>
                  <a:pt x="53" y="488"/>
                  <a:pt x="53" y="488"/>
                </a:cubicBezTo>
                <a:cubicBezTo>
                  <a:pt x="54" y="487"/>
                  <a:pt x="56" y="488"/>
                  <a:pt x="56" y="489"/>
                </a:cubicBezTo>
                <a:cubicBezTo>
                  <a:pt x="56" y="489"/>
                  <a:pt x="56" y="489"/>
                  <a:pt x="56" y="489"/>
                </a:cubicBezTo>
                <a:cubicBezTo>
                  <a:pt x="57" y="490"/>
                  <a:pt x="56" y="491"/>
                  <a:pt x="55" y="491"/>
                </a:cubicBezTo>
                <a:cubicBezTo>
                  <a:pt x="55" y="491"/>
                  <a:pt x="55" y="491"/>
                  <a:pt x="55" y="491"/>
                </a:cubicBezTo>
                <a:cubicBezTo>
                  <a:pt x="55" y="491"/>
                  <a:pt x="55" y="492"/>
                  <a:pt x="54" y="492"/>
                </a:cubicBezTo>
                <a:cubicBezTo>
                  <a:pt x="54" y="492"/>
                  <a:pt x="54" y="492"/>
                  <a:pt x="54" y="492"/>
                </a:cubicBezTo>
                <a:cubicBezTo>
                  <a:pt x="54" y="492"/>
                  <a:pt x="53" y="491"/>
                  <a:pt x="52" y="490"/>
                </a:cubicBezTo>
                <a:close/>
                <a:moveTo>
                  <a:pt x="563" y="491"/>
                </a:moveTo>
                <a:cubicBezTo>
                  <a:pt x="562" y="490"/>
                  <a:pt x="562" y="489"/>
                  <a:pt x="562" y="488"/>
                </a:cubicBezTo>
                <a:cubicBezTo>
                  <a:pt x="562" y="488"/>
                  <a:pt x="562" y="488"/>
                  <a:pt x="562" y="488"/>
                </a:cubicBezTo>
                <a:cubicBezTo>
                  <a:pt x="563" y="487"/>
                  <a:pt x="564" y="487"/>
                  <a:pt x="565" y="487"/>
                </a:cubicBezTo>
                <a:cubicBezTo>
                  <a:pt x="565" y="487"/>
                  <a:pt x="565" y="487"/>
                  <a:pt x="565" y="487"/>
                </a:cubicBezTo>
                <a:cubicBezTo>
                  <a:pt x="566" y="488"/>
                  <a:pt x="566" y="489"/>
                  <a:pt x="566" y="490"/>
                </a:cubicBezTo>
                <a:cubicBezTo>
                  <a:pt x="566" y="490"/>
                  <a:pt x="566" y="490"/>
                  <a:pt x="566" y="490"/>
                </a:cubicBezTo>
                <a:cubicBezTo>
                  <a:pt x="566" y="490"/>
                  <a:pt x="565" y="491"/>
                  <a:pt x="564" y="491"/>
                </a:cubicBezTo>
                <a:cubicBezTo>
                  <a:pt x="564" y="491"/>
                  <a:pt x="564" y="491"/>
                  <a:pt x="564" y="491"/>
                </a:cubicBezTo>
                <a:cubicBezTo>
                  <a:pt x="564" y="491"/>
                  <a:pt x="564" y="491"/>
                  <a:pt x="563" y="491"/>
                </a:cubicBezTo>
                <a:close/>
                <a:moveTo>
                  <a:pt x="47" y="479"/>
                </a:moveTo>
                <a:cubicBezTo>
                  <a:pt x="47" y="478"/>
                  <a:pt x="47" y="477"/>
                  <a:pt x="48" y="477"/>
                </a:cubicBezTo>
                <a:cubicBezTo>
                  <a:pt x="48" y="477"/>
                  <a:pt x="48" y="477"/>
                  <a:pt x="48" y="477"/>
                </a:cubicBezTo>
                <a:cubicBezTo>
                  <a:pt x="49" y="476"/>
                  <a:pt x="51" y="477"/>
                  <a:pt x="51" y="478"/>
                </a:cubicBezTo>
                <a:cubicBezTo>
                  <a:pt x="51" y="478"/>
                  <a:pt x="51" y="478"/>
                  <a:pt x="51" y="478"/>
                </a:cubicBezTo>
                <a:cubicBezTo>
                  <a:pt x="52" y="479"/>
                  <a:pt x="51" y="480"/>
                  <a:pt x="50" y="480"/>
                </a:cubicBezTo>
                <a:cubicBezTo>
                  <a:pt x="50" y="480"/>
                  <a:pt x="50" y="480"/>
                  <a:pt x="50" y="480"/>
                </a:cubicBezTo>
                <a:cubicBezTo>
                  <a:pt x="50" y="481"/>
                  <a:pt x="50" y="481"/>
                  <a:pt x="49" y="481"/>
                </a:cubicBezTo>
                <a:cubicBezTo>
                  <a:pt x="49" y="481"/>
                  <a:pt x="49" y="481"/>
                  <a:pt x="49" y="481"/>
                </a:cubicBezTo>
                <a:cubicBezTo>
                  <a:pt x="48" y="481"/>
                  <a:pt x="48" y="480"/>
                  <a:pt x="47" y="479"/>
                </a:cubicBezTo>
                <a:close/>
                <a:moveTo>
                  <a:pt x="568" y="480"/>
                </a:moveTo>
                <a:cubicBezTo>
                  <a:pt x="567" y="479"/>
                  <a:pt x="567" y="478"/>
                  <a:pt x="567" y="477"/>
                </a:cubicBezTo>
                <a:cubicBezTo>
                  <a:pt x="567" y="477"/>
                  <a:pt x="567" y="477"/>
                  <a:pt x="567" y="477"/>
                </a:cubicBezTo>
                <a:cubicBezTo>
                  <a:pt x="568" y="476"/>
                  <a:pt x="569" y="476"/>
                  <a:pt x="570" y="476"/>
                </a:cubicBezTo>
                <a:cubicBezTo>
                  <a:pt x="570" y="476"/>
                  <a:pt x="570" y="476"/>
                  <a:pt x="570" y="476"/>
                </a:cubicBezTo>
                <a:cubicBezTo>
                  <a:pt x="571" y="477"/>
                  <a:pt x="571" y="478"/>
                  <a:pt x="571" y="479"/>
                </a:cubicBezTo>
                <a:cubicBezTo>
                  <a:pt x="571" y="479"/>
                  <a:pt x="571" y="479"/>
                  <a:pt x="571" y="479"/>
                </a:cubicBezTo>
                <a:cubicBezTo>
                  <a:pt x="571" y="480"/>
                  <a:pt x="570" y="480"/>
                  <a:pt x="569" y="480"/>
                </a:cubicBezTo>
                <a:cubicBezTo>
                  <a:pt x="569" y="480"/>
                  <a:pt x="569" y="480"/>
                  <a:pt x="569" y="480"/>
                </a:cubicBezTo>
                <a:cubicBezTo>
                  <a:pt x="569" y="480"/>
                  <a:pt x="569" y="480"/>
                  <a:pt x="568" y="480"/>
                </a:cubicBezTo>
                <a:close/>
                <a:moveTo>
                  <a:pt x="42" y="469"/>
                </a:moveTo>
                <a:cubicBezTo>
                  <a:pt x="42" y="468"/>
                  <a:pt x="42" y="466"/>
                  <a:pt x="43" y="466"/>
                </a:cubicBezTo>
                <a:cubicBezTo>
                  <a:pt x="43" y="466"/>
                  <a:pt x="43" y="466"/>
                  <a:pt x="43" y="466"/>
                </a:cubicBezTo>
                <a:cubicBezTo>
                  <a:pt x="44" y="465"/>
                  <a:pt x="46" y="466"/>
                  <a:pt x="46" y="467"/>
                </a:cubicBezTo>
                <a:cubicBezTo>
                  <a:pt x="46" y="467"/>
                  <a:pt x="46" y="467"/>
                  <a:pt x="46" y="467"/>
                </a:cubicBezTo>
                <a:cubicBezTo>
                  <a:pt x="46" y="468"/>
                  <a:pt x="46" y="469"/>
                  <a:pt x="45" y="470"/>
                </a:cubicBezTo>
                <a:cubicBezTo>
                  <a:pt x="45" y="470"/>
                  <a:pt x="45" y="470"/>
                  <a:pt x="45" y="470"/>
                </a:cubicBezTo>
                <a:cubicBezTo>
                  <a:pt x="45" y="470"/>
                  <a:pt x="44" y="470"/>
                  <a:pt x="44" y="470"/>
                </a:cubicBezTo>
                <a:cubicBezTo>
                  <a:pt x="44" y="470"/>
                  <a:pt x="44" y="470"/>
                  <a:pt x="44" y="470"/>
                </a:cubicBezTo>
                <a:cubicBezTo>
                  <a:pt x="43" y="470"/>
                  <a:pt x="43" y="469"/>
                  <a:pt x="42" y="469"/>
                </a:cubicBezTo>
                <a:close/>
                <a:moveTo>
                  <a:pt x="573" y="469"/>
                </a:moveTo>
                <a:cubicBezTo>
                  <a:pt x="572" y="468"/>
                  <a:pt x="572" y="467"/>
                  <a:pt x="572" y="466"/>
                </a:cubicBezTo>
                <a:cubicBezTo>
                  <a:pt x="572" y="466"/>
                  <a:pt x="572" y="466"/>
                  <a:pt x="572" y="466"/>
                </a:cubicBezTo>
                <a:cubicBezTo>
                  <a:pt x="573" y="465"/>
                  <a:pt x="574" y="465"/>
                  <a:pt x="575" y="465"/>
                </a:cubicBezTo>
                <a:cubicBezTo>
                  <a:pt x="575" y="465"/>
                  <a:pt x="575" y="465"/>
                  <a:pt x="575" y="465"/>
                </a:cubicBezTo>
                <a:cubicBezTo>
                  <a:pt x="576" y="466"/>
                  <a:pt x="577" y="467"/>
                  <a:pt x="576" y="468"/>
                </a:cubicBezTo>
                <a:cubicBezTo>
                  <a:pt x="576" y="468"/>
                  <a:pt x="576" y="468"/>
                  <a:pt x="576" y="468"/>
                </a:cubicBezTo>
                <a:cubicBezTo>
                  <a:pt x="576" y="469"/>
                  <a:pt x="575" y="469"/>
                  <a:pt x="574" y="469"/>
                </a:cubicBezTo>
                <a:cubicBezTo>
                  <a:pt x="574" y="469"/>
                  <a:pt x="574" y="469"/>
                  <a:pt x="574" y="469"/>
                </a:cubicBezTo>
                <a:cubicBezTo>
                  <a:pt x="574" y="469"/>
                  <a:pt x="574" y="469"/>
                  <a:pt x="573" y="469"/>
                </a:cubicBezTo>
                <a:close/>
                <a:moveTo>
                  <a:pt x="37" y="458"/>
                </a:moveTo>
                <a:cubicBezTo>
                  <a:pt x="37" y="457"/>
                  <a:pt x="37" y="456"/>
                  <a:pt x="38" y="455"/>
                </a:cubicBezTo>
                <a:cubicBezTo>
                  <a:pt x="38" y="455"/>
                  <a:pt x="38" y="455"/>
                  <a:pt x="38" y="455"/>
                </a:cubicBezTo>
                <a:cubicBezTo>
                  <a:pt x="39" y="455"/>
                  <a:pt x="40" y="455"/>
                  <a:pt x="41" y="456"/>
                </a:cubicBezTo>
                <a:cubicBezTo>
                  <a:pt x="41" y="456"/>
                  <a:pt x="41" y="456"/>
                  <a:pt x="41" y="456"/>
                </a:cubicBezTo>
                <a:cubicBezTo>
                  <a:pt x="41" y="457"/>
                  <a:pt x="41" y="458"/>
                  <a:pt x="40" y="459"/>
                </a:cubicBezTo>
                <a:cubicBezTo>
                  <a:pt x="40" y="459"/>
                  <a:pt x="40" y="459"/>
                  <a:pt x="40" y="459"/>
                </a:cubicBezTo>
                <a:cubicBezTo>
                  <a:pt x="40" y="459"/>
                  <a:pt x="39" y="459"/>
                  <a:pt x="39" y="459"/>
                </a:cubicBezTo>
                <a:cubicBezTo>
                  <a:pt x="39" y="459"/>
                  <a:pt x="39" y="459"/>
                  <a:pt x="39" y="459"/>
                </a:cubicBezTo>
                <a:cubicBezTo>
                  <a:pt x="38" y="459"/>
                  <a:pt x="38" y="458"/>
                  <a:pt x="37" y="458"/>
                </a:cubicBezTo>
                <a:close/>
                <a:moveTo>
                  <a:pt x="578" y="458"/>
                </a:moveTo>
                <a:cubicBezTo>
                  <a:pt x="577" y="458"/>
                  <a:pt x="577" y="456"/>
                  <a:pt x="578" y="455"/>
                </a:cubicBezTo>
                <a:cubicBezTo>
                  <a:pt x="578" y="455"/>
                  <a:pt x="578" y="455"/>
                  <a:pt x="578" y="455"/>
                </a:cubicBezTo>
                <a:cubicBezTo>
                  <a:pt x="578" y="454"/>
                  <a:pt x="579" y="454"/>
                  <a:pt x="580" y="454"/>
                </a:cubicBezTo>
                <a:cubicBezTo>
                  <a:pt x="580" y="454"/>
                  <a:pt x="580" y="454"/>
                  <a:pt x="580" y="454"/>
                </a:cubicBezTo>
                <a:cubicBezTo>
                  <a:pt x="581" y="455"/>
                  <a:pt x="582" y="456"/>
                  <a:pt x="581" y="457"/>
                </a:cubicBezTo>
                <a:cubicBezTo>
                  <a:pt x="581" y="457"/>
                  <a:pt x="581" y="457"/>
                  <a:pt x="581" y="457"/>
                </a:cubicBezTo>
                <a:cubicBezTo>
                  <a:pt x="581" y="458"/>
                  <a:pt x="580" y="458"/>
                  <a:pt x="579" y="458"/>
                </a:cubicBezTo>
                <a:cubicBezTo>
                  <a:pt x="579" y="458"/>
                  <a:pt x="579" y="458"/>
                  <a:pt x="579" y="458"/>
                </a:cubicBezTo>
                <a:cubicBezTo>
                  <a:pt x="579" y="458"/>
                  <a:pt x="579" y="458"/>
                  <a:pt x="578" y="458"/>
                </a:cubicBezTo>
                <a:close/>
                <a:moveTo>
                  <a:pt x="32" y="447"/>
                </a:moveTo>
                <a:cubicBezTo>
                  <a:pt x="32" y="446"/>
                  <a:pt x="32" y="445"/>
                  <a:pt x="33" y="444"/>
                </a:cubicBezTo>
                <a:cubicBezTo>
                  <a:pt x="33" y="444"/>
                  <a:pt x="33" y="444"/>
                  <a:pt x="33" y="444"/>
                </a:cubicBezTo>
                <a:cubicBezTo>
                  <a:pt x="34" y="444"/>
                  <a:pt x="35" y="444"/>
                  <a:pt x="36" y="445"/>
                </a:cubicBezTo>
                <a:cubicBezTo>
                  <a:pt x="36" y="445"/>
                  <a:pt x="36" y="445"/>
                  <a:pt x="36" y="445"/>
                </a:cubicBezTo>
                <a:cubicBezTo>
                  <a:pt x="36" y="446"/>
                  <a:pt x="36" y="447"/>
                  <a:pt x="35" y="448"/>
                </a:cubicBezTo>
                <a:cubicBezTo>
                  <a:pt x="35" y="448"/>
                  <a:pt x="35" y="448"/>
                  <a:pt x="35" y="448"/>
                </a:cubicBezTo>
                <a:cubicBezTo>
                  <a:pt x="35" y="448"/>
                  <a:pt x="34" y="448"/>
                  <a:pt x="34" y="448"/>
                </a:cubicBezTo>
                <a:cubicBezTo>
                  <a:pt x="34" y="448"/>
                  <a:pt x="34" y="448"/>
                  <a:pt x="34" y="448"/>
                </a:cubicBezTo>
                <a:cubicBezTo>
                  <a:pt x="33" y="448"/>
                  <a:pt x="33" y="448"/>
                  <a:pt x="32" y="447"/>
                </a:cubicBezTo>
                <a:close/>
                <a:moveTo>
                  <a:pt x="584" y="447"/>
                </a:moveTo>
                <a:cubicBezTo>
                  <a:pt x="583" y="447"/>
                  <a:pt x="582" y="446"/>
                  <a:pt x="583" y="445"/>
                </a:cubicBezTo>
                <a:cubicBezTo>
                  <a:pt x="583" y="445"/>
                  <a:pt x="583" y="445"/>
                  <a:pt x="583" y="445"/>
                </a:cubicBezTo>
                <a:cubicBezTo>
                  <a:pt x="583" y="444"/>
                  <a:pt x="584" y="443"/>
                  <a:pt x="585" y="444"/>
                </a:cubicBezTo>
                <a:cubicBezTo>
                  <a:pt x="585" y="444"/>
                  <a:pt x="585" y="444"/>
                  <a:pt x="585" y="444"/>
                </a:cubicBezTo>
                <a:cubicBezTo>
                  <a:pt x="586" y="444"/>
                  <a:pt x="587" y="445"/>
                  <a:pt x="586" y="446"/>
                </a:cubicBezTo>
                <a:cubicBezTo>
                  <a:pt x="586" y="446"/>
                  <a:pt x="586" y="446"/>
                  <a:pt x="586" y="446"/>
                </a:cubicBezTo>
                <a:cubicBezTo>
                  <a:pt x="586" y="447"/>
                  <a:pt x="585" y="447"/>
                  <a:pt x="584" y="447"/>
                </a:cubicBezTo>
                <a:cubicBezTo>
                  <a:pt x="584" y="447"/>
                  <a:pt x="584" y="447"/>
                  <a:pt x="584" y="447"/>
                </a:cubicBezTo>
                <a:cubicBezTo>
                  <a:pt x="584" y="447"/>
                  <a:pt x="584" y="447"/>
                  <a:pt x="584" y="447"/>
                </a:cubicBezTo>
                <a:close/>
                <a:moveTo>
                  <a:pt x="27" y="436"/>
                </a:moveTo>
                <a:cubicBezTo>
                  <a:pt x="27" y="435"/>
                  <a:pt x="27" y="434"/>
                  <a:pt x="28" y="433"/>
                </a:cubicBezTo>
                <a:cubicBezTo>
                  <a:pt x="28" y="433"/>
                  <a:pt x="28" y="433"/>
                  <a:pt x="28" y="433"/>
                </a:cubicBezTo>
                <a:cubicBezTo>
                  <a:pt x="29" y="433"/>
                  <a:pt x="30" y="433"/>
                  <a:pt x="31" y="434"/>
                </a:cubicBezTo>
                <a:cubicBezTo>
                  <a:pt x="31" y="434"/>
                  <a:pt x="31" y="434"/>
                  <a:pt x="31" y="434"/>
                </a:cubicBezTo>
                <a:cubicBezTo>
                  <a:pt x="31" y="435"/>
                  <a:pt x="31" y="436"/>
                  <a:pt x="30" y="437"/>
                </a:cubicBezTo>
                <a:cubicBezTo>
                  <a:pt x="30" y="437"/>
                  <a:pt x="30" y="437"/>
                  <a:pt x="30" y="437"/>
                </a:cubicBezTo>
                <a:cubicBezTo>
                  <a:pt x="30" y="437"/>
                  <a:pt x="29" y="437"/>
                  <a:pt x="29" y="437"/>
                </a:cubicBezTo>
                <a:cubicBezTo>
                  <a:pt x="29" y="437"/>
                  <a:pt x="29" y="437"/>
                  <a:pt x="29" y="437"/>
                </a:cubicBezTo>
                <a:cubicBezTo>
                  <a:pt x="28" y="437"/>
                  <a:pt x="27" y="437"/>
                  <a:pt x="27" y="436"/>
                </a:cubicBezTo>
                <a:close/>
                <a:moveTo>
                  <a:pt x="589" y="436"/>
                </a:moveTo>
                <a:cubicBezTo>
                  <a:pt x="588" y="436"/>
                  <a:pt x="587" y="435"/>
                  <a:pt x="588" y="434"/>
                </a:cubicBezTo>
                <a:cubicBezTo>
                  <a:pt x="588" y="434"/>
                  <a:pt x="588" y="434"/>
                  <a:pt x="588" y="434"/>
                </a:cubicBezTo>
                <a:cubicBezTo>
                  <a:pt x="588" y="434"/>
                  <a:pt x="588" y="434"/>
                  <a:pt x="588" y="434"/>
                </a:cubicBezTo>
                <a:cubicBezTo>
                  <a:pt x="588" y="434"/>
                  <a:pt x="588" y="434"/>
                  <a:pt x="588" y="434"/>
                </a:cubicBezTo>
                <a:cubicBezTo>
                  <a:pt x="588" y="433"/>
                  <a:pt x="589" y="432"/>
                  <a:pt x="590" y="433"/>
                </a:cubicBezTo>
                <a:cubicBezTo>
                  <a:pt x="590" y="433"/>
                  <a:pt x="590" y="433"/>
                  <a:pt x="590" y="433"/>
                </a:cubicBezTo>
                <a:cubicBezTo>
                  <a:pt x="591" y="433"/>
                  <a:pt x="592" y="434"/>
                  <a:pt x="591" y="435"/>
                </a:cubicBezTo>
                <a:cubicBezTo>
                  <a:pt x="591" y="435"/>
                  <a:pt x="591" y="435"/>
                  <a:pt x="591" y="435"/>
                </a:cubicBezTo>
                <a:cubicBezTo>
                  <a:pt x="591" y="436"/>
                  <a:pt x="590" y="436"/>
                  <a:pt x="589" y="436"/>
                </a:cubicBezTo>
                <a:cubicBezTo>
                  <a:pt x="589" y="436"/>
                  <a:pt x="589" y="436"/>
                  <a:pt x="589" y="436"/>
                </a:cubicBezTo>
                <a:cubicBezTo>
                  <a:pt x="589" y="436"/>
                  <a:pt x="589" y="436"/>
                  <a:pt x="589" y="436"/>
                </a:cubicBezTo>
                <a:close/>
                <a:moveTo>
                  <a:pt x="22" y="425"/>
                </a:moveTo>
                <a:cubicBezTo>
                  <a:pt x="22" y="424"/>
                  <a:pt x="22" y="423"/>
                  <a:pt x="24" y="422"/>
                </a:cubicBezTo>
                <a:cubicBezTo>
                  <a:pt x="24" y="422"/>
                  <a:pt x="24" y="422"/>
                  <a:pt x="24" y="422"/>
                </a:cubicBezTo>
                <a:cubicBezTo>
                  <a:pt x="25" y="422"/>
                  <a:pt x="26" y="422"/>
                  <a:pt x="26" y="423"/>
                </a:cubicBezTo>
                <a:cubicBezTo>
                  <a:pt x="26" y="423"/>
                  <a:pt x="26" y="423"/>
                  <a:pt x="26" y="423"/>
                </a:cubicBezTo>
                <a:cubicBezTo>
                  <a:pt x="27" y="424"/>
                  <a:pt x="26" y="426"/>
                  <a:pt x="25" y="426"/>
                </a:cubicBezTo>
                <a:cubicBezTo>
                  <a:pt x="25" y="426"/>
                  <a:pt x="25" y="426"/>
                  <a:pt x="25" y="426"/>
                </a:cubicBezTo>
                <a:cubicBezTo>
                  <a:pt x="25" y="426"/>
                  <a:pt x="25" y="426"/>
                  <a:pt x="24" y="426"/>
                </a:cubicBezTo>
                <a:cubicBezTo>
                  <a:pt x="24" y="426"/>
                  <a:pt x="24" y="426"/>
                  <a:pt x="24" y="426"/>
                </a:cubicBezTo>
                <a:cubicBezTo>
                  <a:pt x="23" y="426"/>
                  <a:pt x="23" y="426"/>
                  <a:pt x="22" y="425"/>
                </a:cubicBezTo>
                <a:close/>
                <a:moveTo>
                  <a:pt x="593" y="425"/>
                </a:moveTo>
                <a:cubicBezTo>
                  <a:pt x="592" y="425"/>
                  <a:pt x="592" y="424"/>
                  <a:pt x="592" y="423"/>
                </a:cubicBezTo>
                <a:cubicBezTo>
                  <a:pt x="592" y="423"/>
                  <a:pt x="592" y="423"/>
                  <a:pt x="592" y="423"/>
                </a:cubicBezTo>
                <a:cubicBezTo>
                  <a:pt x="593" y="422"/>
                  <a:pt x="594" y="421"/>
                  <a:pt x="595" y="422"/>
                </a:cubicBezTo>
                <a:cubicBezTo>
                  <a:pt x="595" y="422"/>
                  <a:pt x="595" y="422"/>
                  <a:pt x="595" y="422"/>
                </a:cubicBezTo>
                <a:cubicBezTo>
                  <a:pt x="596" y="422"/>
                  <a:pt x="596" y="423"/>
                  <a:pt x="596" y="424"/>
                </a:cubicBezTo>
                <a:cubicBezTo>
                  <a:pt x="596" y="424"/>
                  <a:pt x="596" y="424"/>
                  <a:pt x="596" y="424"/>
                </a:cubicBezTo>
                <a:cubicBezTo>
                  <a:pt x="596" y="425"/>
                  <a:pt x="595" y="425"/>
                  <a:pt x="594" y="425"/>
                </a:cubicBezTo>
                <a:cubicBezTo>
                  <a:pt x="594" y="425"/>
                  <a:pt x="594" y="425"/>
                  <a:pt x="594" y="425"/>
                </a:cubicBezTo>
                <a:cubicBezTo>
                  <a:pt x="594" y="425"/>
                  <a:pt x="594" y="425"/>
                  <a:pt x="593" y="425"/>
                </a:cubicBezTo>
                <a:close/>
                <a:moveTo>
                  <a:pt x="18" y="414"/>
                </a:moveTo>
                <a:cubicBezTo>
                  <a:pt x="18" y="414"/>
                  <a:pt x="18" y="414"/>
                  <a:pt x="18" y="414"/>
                </a:cubicBezTo>
                <a:cubicBezTo>
                  <a:pt x="18" y="413"/>
                  <a:pt x="18" y="411"/>
                  <a:pt x="19" y="411"/>
                </a:cubicBezTo>
                <a:cubicBezTo>
                  <a:pt x="19" y="411"/>
                  <a:pt x="19" y="411"/>
                  <a:pt x="19" y="411"/>
                </a:cubicBezTo>
                <a:cubicBezTo>
                  <a:pt x="20" y="411"/>
                  <a:pt x="21" y="411"/>
                  <a:pt x="22" y="412"/>
                </a:cubicBezTo>
                <a:cubicBezTo>
                  <a:pt x="22" y="412"/>
                  <a:pt x="22" y="412"/>
                  <a:pt x="22" y="412"/>
                </a:cubicBezTo>
                <a:cubicBezTo>
                  <a:pt x="22" y="413"/>
                  <a:pt x="22" y="414"/>
                  <a:pt x="21" y="415"/>
                </a:cubicBezTo>
                <a:cubicBezTo>
                  <a:pt x="21" y="415"/>
                  <a:pt x="21" y="415"/>
                  <a:pt x="21" y="415"/>
                </a:cubicBezTo>
                <a:cubicBezTo>
                  <a:pt x="20" y="415"/>
                  <a:pt x="20" y="415"/>
                  <a:pt x="20" y="415"/>
                </a:cubicBezTo>
                <a:cubicBezTo>
                  <a:pt x="20" y="415"/>
                  <a:pt x="20" y="415"/>
                  <a:pt x="20" y="415"/>
                </a:cubicBezTo>
                <a:cubicBezTo>
                  <a:pt x="19" y="415"/>
                  <a:pt x="18" y="414"/>
                  <a:pt x="18" y="414"/>
                </a:cubicBezTo>
                <a:close/>
                <a:moveTo>
                  <a:pt x="598" y="414"/>
                </a:moveTo>
                <a:cubicBezTo>
                  <a:pt x="597" y="414"/>
                  <a:pt x="596" y="413"/>
                  <a:pt x="597" y="412"/>
                </a:cubicBezTo>
                <a:cubicBezTo>
                  <a:pt x="597" y="412"/>
                  <a:pt x="597" y="412"/>
                  <a:pt x="597" y="412"/>
                </a:cubicBezTo>
                <a:cubicBezTo>
                  <a:pt x="597" y="411"/>
                  <a:pt x="598" y="410"/>
                  <a:pt x="599" y="410"/>
                </a:cubicBezTo>
                <a:cubicBezTo>
                  <a:pt x="599" y="410"/>
                  <a:pt x="599" y="410"/>
                  <a:pt x="599" y="410"/>
                </a:cubicBezTo>
                <a:cubicBezTo>
                  <a:pt x="600" y="411"/>
                  <a:pt x="601" y="412"/>
                  <a:pt x="600" y="413"/>
                </a:cubicBezTo>
                <a:cubicBezTo>
                  <a:pt x="600" y="413"/>
                  <a:pt x="600" y="413"/>
                  <a:pt x="600" y="413"/>
                </a:cubicBezTo>
                <a:cubicBezTo>
                  <a:pt x="600" y="414"/>
                  <a:pt x="599" y="414"/>
                  <a:pt x="598" y="414"/>
                </a:cubicBezTo>
                <a:cubicBezTo>
                  <a:pt x="598" y="414"/>
                  <a:pt x="598" y="414"/>
                  <a:pt x="598" y="414"/>
                </a:cubicBezTo>
                <a:cubicBezTo>
                  <a:pt x="598" y="414"/>
                  <a:pt x="598" y="414"/>
                  <a:pt x="598" y="414"/>
                </a:cubicBezTo>
                <a:close/>
                <a:moveTo>
                  <a:pt x="14" y="402"/>
                </a:moveTo>
                <a:cubicBezTo>
                  <a:pt x="14" y="402"/>
                  <a:pt x="14" y="402"/>
                  <a:pt x="14" y="402"/>
                </a:cubicBezTo>
                <a:cubicBezTo>
                  <a:pt x="14" y="401"/>
                  <a:pt x="14" y="400"/>
                  <a:pt x="16" y="400"/>
                </a:cubicBezTo>
                <a:cubicBezTo>
                  <a:pt x="16" y="400"/>
                  <a:pt x="16" y="400"/>
                  <a:pt x="16" y="400"/>
                </a:cubicBezTo>
                <a:cubicBezTo>
                  <a:pt x="17" y="399"/>
                  <a:pt x="18" y="400"/>
                  <a:pt x="18" y="401"/>
                </a:cubicBezTo>
                <a:cubicBezTo>
                  <a:pt x="18" y="401"/>
                  <a:pt x="18" y="401"/>
                  <a:pt x="18" y="401"/>
                </a:cubicBezTo>
                <a:cubicBezTo>
                  <a:pt x="18" y="402"/>
                  <a:pt x="18" y="403"/>
                  <a:pt x="17" y="403"/>
                </a:cubicBezTo>
                <a:cubicBezTo>
                  <a:pt x="17" y="403"/>
                  <a:pt x="17" y="403"/>
                  <a:pt x="17" y="403"/>
                </a:cubicBezTo>
                <a:cubicBezTo>
                  <a:pt x="17" y="404"/>
                  <a:pt x="16" y="404"/>
                  <a:pt x="16" y="404"/>
                </a:cubicBezTo>
                <a:cubicBezTo>
                  <a:pt x="16" y="404"/>
                  <a:pt x="16" y="404"/>
                  <a:pt x="16" y="404"/>
                </a:cubicBezTo>
                <a:cubicBezTo>
                  <a:pt x="15" y="404"/>
                  <a:pt x="14" y="403"/>
                  <a:pt x="14" y="402"/>
                </a:cubicBezTo>
                <a:close/>
                <a:moveTo>
                  <a:pt x="602" y="403"/>
                </a:moveTo>
                <a:cubicBezTo>
                  <a:pt x="601" y="402"/>
                  <a:pt x="600" y="401"/>
                  <a:pt x="600" y="400"/>
                </a:cubicBezTo>
                <a:cubicBezTo>
                  <a:pt x="600" y="400"/>
                  <a:pt x="600" y="400"/>
                  <a:pt x="600" y="400"/>
                </a:cubicBezTo>
                <a:cubicBezTo>
                  <a:pt x="600" y="400"/>
                  <a:pt x="600" y="400"/>
                  <a:pt x="600" y="400"/>
                </a:cubicBezTo>
                <a:cubicBezTo>
                  <a:pt x="600" y="400"/>
                  <a:pt x="600" y="400"/>
                  <a:pt x="600" y="400"/>
                </a:cubicBezTo>
                <a:cubicBezTo>
                  <a:pt x="601" y="399"/>
                  <a:pt x="602" y="399"/>
                  <a:pt x="603" y="399"/>
                </a:cubicBezTo>
                <a:cubicBezTo>
                  <a:pt x="603" y="399"/>
                  <a:pt x="603" y="399"/>
                  <a:pt x="603" y="399"/>
                </a:cubicBezTo>
                <a:cubicBezTo>
                  <a:pt x="604" y="399"/>
                  <a:pt x="604" y="400"/>
                  <a:pt x="604" y="401"/>
                </a:cubicBezTo>
                <a:cubicBezTo>
                  <a:pt x="604" y="401"/>
                  <a:pt x="604" y="401"/>
                  <a:pt x="604" y="401"/>
                </a:cubicBezTo>
                <a:cubicBezTo>
                  <a:pt x="604" y="402"/>
                  <a:pt x="603" y="403"/>
                  <a:pt x="602" y="403"/>
                </a:cubicBezTo>
                <a:cubicBezTo>
                  <a:pt x="602" y="403"/>
                  <a:pt x="602" y="403"/>
                  <a:pt x="602" y="403"/>
                </a:cubicBezTo>
                <a:cubicBezTo>
                  <a:pt x="602" y="403"/>
                  <a:pt x="602" y="403"/>
                  <a:pt x="602" y="403"/>
                </a:cubicBezTo>
                <a:close/>
                <a:moveTo>
                  <a:pt x="11" y="391"/>
                </a:moveTo>
                <a:cubicBezTo>
                  <a:pt x="11" y="391"/>
                  <a:pt x="11" y="391"/>
                  <a:pt x="11" y="391"/>
                </a:cubicBezTo>
                <a:cubicBezTo>
                  <a:pt x="10" y="390"/>
                  <a:pt x="11" y="388"/>
                  <a:pt x="12" y="388"/>
                </a:cubicBezTo>
                <a:cubicBezTo>
                  <a:pt x="12" y="388"/>
                  <a:pt x="12" y="388"/>
                  <a:pt x="12" y="388"/>
                </a:cubicBezTo>
                <a:cubicBezTo>
                  <a:pt x="13" y="388"/>
                  <a:pt x="14" y="388"/>
                  <a:pt x="15" y="390"/>
                </a:cubicBezTo>
                <a:cubicBezTo>
                  <a:pt x="15" y="390"/>
                  <a:pt x="15" y="390"/>
                  <a:pt x="15" y="390"/>
                </a:cubicBezTo>
                <a:cubicBezTo>
                  <a:pt x="15" y="390"/>
                  <a:pt x="15" y="390"/>
                  <a:pt x="15" y="390"/>
                </a:cubicBezTo>
                <a:cubicBezTo>
                  <a:pt x="15" y="390"/>
                  <a:pt x="15" y="390"/>
                  <a:pt x="15" y="390"/>
                </a:cubicBezTo>
                <a:cubicBezTo>
                  <a:pt x="15" y="391"/>
                  <a:pt x="14" y="392"/>
                  <a:pt x="13" y="392"/>
                </a:cubicBezTo>
                <a:cubicBezTo>
                  <a:pt x="13" y="392"/>
                  <a:pt x="13" y="392"/>
                  <a:pt x="13" y="392"/>
                </a:cubicBezTo>
                <a:cubicBezTo>
                  <a:pt x="13" y="392"/>
                  <a:pt x="13" y="392"/>
                  <a:pt x="13" y="392"/>
                </a:cubicBezTo>
                <a:cubicBezTo>
                  <a:pt x="13" y="392"/>
                  <a:pt x="13" y="392"/>
                  <a:pt x="13" y="392"/>
                </a:cubicBezTo>
                <a:cubicBezTo>
                  <a:pt x="12" y="392"/>
                  <a:pt x="11" y="391"/>
                  <a:pt x="11" y="391"/>
                </a:cubicBezTo>
                <a:close/>
                <a:moveTo>
                  <a:pt x="605" y="391"/>
                </a:moveTo>
                <a:cubicBezTo>
                  <a:pt x="604" y="391"/>
                  <a:pt x="603" y="390"/>
                  <a:pt x="604" y="389"/>
                </a:cubicBezTo>
                <a:cubicBezTo>
                  <a:pt x="604" y="389"/>
                  <a:pt x="604" y="389"/>
                  <a:pt x="604" y="389"/>
                </a:cubicBezTo>
                <a:cubicBezTo>
                  <a:pt x="604" y="388"/>
                  <a:pt x="605" y="387"/>
                  <a:pt x="606" y="387"/>
                </a:cubicBezTo>
                <a:cubicBezTo>
                  <a:pt x="606" y="387"/>
                  <a:pt x="606" y="387"/>
                  <a:pt x="606" y="387"/>
                </a:cubicBezTo>
                <a:cubicBezTo>
                  <a:pt x="607" y="388"/>
                  <a:pt x="608" y="389"/>
                  <a:pt x="608" y="390"/>
                </a:cubicBezTo>
                <a:cubicBezTo>
                  <a:pt x="608" y="390"/>
                  <a:pt x="608" y="390"/>
                  <a:pt x="608" y="390"/>
                </a:cubicBezTo>
                <a:cubicBezTo>
                  <a:pt x="607" y="391"/>
                  <a:pt x="607" y="391"/>
                  <a:pt x="606" y="391"/>
                </a:cubicBezTo>
                <a:cubicBezTo>
                  <a:pt x="606" y="391"/>
                  <a:pt x="606" y="391"/>
                  <a:pt x="606" y="391"/>
                </a:cubicBezTo>
                <a:cubicBezTo>
                  <a:pt x="605" y="391"/>
                  <a:pt x="605" y="391"/>
                  <a:pt x="605" y="391"/>
                </a:cubicBezTo>
                <a:close/>
                <a:moveTo>
                  <a:pt x="8" y="379"/>
                </a:moveTo>
                <a:cubicBezTo>
                  <a:pt x="8" y="379"/>
                  <a:pt x="8" y="379"/>
                  <a:pt x="8" y="379"/>
                </a:cubicBezTo>
                <a:cubicBezTo>
                  <a:pt x="7" y="378"/>
                  <a:pt x="8" y="377"/>
                  <a:pt x="9" y="376"/>
                </a:cubicBezTo>
                <a:cubicBezTo>
                  <a:pt x="9" y="376"/>
                  <a:pt x="9" y="376"/>
                  <a:pt x="9" y="376"/>
                </a:cubicBezTo>
                <a:cubicBezTo>
                  <a:pt x="10" y="376"/>
                  <a:pt x="11" y="377"/>
                  <a:pt x="12" y="378"/>
                </a:cubicBezTo>
                <a:cubicBezTo>
                  <a:pt x="12" y="378"/>
                  <a:pt x="12" y="378"/>
                  <a:pt x="12" y="378"/>
                </a:cubicBezTo>
                <a:cubicBezTo>
                  <a:pt x="12" y="378"/>
                  <a:pt x="12" y="378"/>
                  <a:pt x="12" y="378"/>
                </a:cubicBezTo>
                <a:cubicBezTo>
                  <a:pt x="12" y="378"/>
                  <a:pt x="12" y="378"/>
                  <a:pt x="12" y="378"/>
                </a:cubicBezTo>
                <a:cubicBezTo>
                  <a:pt x="12" y="379"/>
                  <a:pt x="11" y="380"/>
                  <a:pt x="10" y="380"/>
                </a:cubicBezTo>
                <a:cubicBezTo>
                  <a:pt x="10" y="380"/>
                  <a:pt x="10" y="380"/>
                  <a:pt x="10" y="380"/>
                </a:cubicBezTo>
                <a:cubicBezTo>
                  <a:pt x="10" y="380"/>
                  <a:pt x="10" y="380"/>
                  <a:pt x="10" y="380"/>
                </a:cubicBezTo>
                <a:cubicBezTo>
                  <a:pt x="10" y="380"/>
                  <a:pt x="10" y="380"/>
                  <a:pt x="10" y="380"/>
                </a:cubicBezTo>
                <a:cubicBezTo>
                  <a:pt x="9" y="380"/>
                  <a:pt x="8" y="380"/>
                  <a:pt x="8" y="379"/>
                </a:cubicBezTo>
                <a:close/>
                <a:moveTo>
                  <a:pt x="608" y="380"/>
                </a:moveTo>
                <a:cubicBezTo>
                  <a:pt x="607" y="379"/>
                  <a:pt x="606" y="378"/>
                  <a:pt x="607" y="377"/>
                </a:cubicBezTo>
                <a:cubicBezTo>
                  <a:pt x="607" y="377"/>
                  <a:pt x="607" y="377"/>
                  <a:pt x="607" y="377"/>
                </a:cubicBezTo>
                <a:cubicBezTo>
                  <a:pt x="607" y="376"/>
                  <a:pt x="608" y="375"/>
                  <a:pt x="609" y="376"/>
                </a:cubicBezTo>
                <a:cubicBezTo>
                  <a:pt x="609" y="376"/>
                  <a:pt x="609" y="376"/>
                  <a:pt x="609" y="376"/>
                </a:cubicBezTo>
                <a:cubicBezTo>
                  <a:pt x="610" y="376"/>
                  <a:pt x="611" y="377"/>
                  <a:pt x="611" y="378"/>
                </a:cubicBezTo>
                <a:cubicBezTo>
                  <a:pt x="611" y="378"/>
                  <a:pt x="611" y="378"/>
                  <a:pt x="611" y="378"/>
                </a:cubicBezTo>
                <a:cubicBezTo>
                  <a:pt x="610" y="379"/>
                  <a:pt x="610" y="380"/>
                  <a:pt x="609" y="380"/>
                </a:cubicBezTo>
                <a:cubicBezTo>
                  <a:pt x="609" y="380"/>
                  <a:pt x="609" y="380"/>
                  <a:pt x="609" y="380"/>
                </a:cubicBezTo>
                <a:cubicBezTo>
                  <a:pt x="608" y="380"/>
                  <a:pt x="608" y="380"/>
                  <a:pt x="608" y="380"/>
                </a:cubicBezTo>
                <a:close/>
                <a:moveTo>
                  <a:pt x="5" y="367"/>
                </a:moveTo>
                <a:cubicBezTo>
                  <a:pt x="5" y="366"/>
                  <a:pt x="6" y="365"/>
                  <a:pt x="7" y="365"/>
                </a:cubicBezTo>
                <a:cubicBezTo>
                  <a:pt x="7" y="365"/>
                  <a:pt x="7" y="365"/>
                  <a:pt x="7" y="365"/>
                </a:cubicBezTo>
                <a:cubicBezTo>
                  <a:pt x="8" y="365"/>
                  <a:pt x="9" y="365"/>
                  <a:pt x="9" y="366"/>
                </a:cubicBezTo>
                <a:cubicBezTo>
                  <a:pt x="9" y="366"/>
                  <a:pt x="9" y="366"/>
                  <a:pt x="9" y="366"/>
                </a:cubicBezTo>
                <a:cubicBezTo>
                  <a:pt x="9" y="366"/>
                  <a:pt x="9" y="366"/>
                  <a:pt x="9" y="366"/>
                </a:cubicBezTo>
                <a:cubicBezTo>
                  <a:pt x="9" y="366"/>
                  <a:pt x="9" y="366"/>
                  <a:pt x="9" y="366"/>
                </a:cubicBezTo>
                <a:cubicBezTo>
                  <a:pt x="9" y="367"/>
                  <a:pt x="9" y="368"/>
                  <a:pt x="8" y="369"/>
                </a:cubicBezTo>
                <a:cubicBezTo>
                  <a:pt x="8" y="369"/>
                  <a:pt x="8" y="369"/>
                  <a:pt x="8" y="369"/>
                </a:cubicBezTo>
                <a:cubicBezTo>
                  <a:pt x="7" y="369"/>
                  <a:pt x="7" y="369"/>
                  <a:pt x="7" y="369"/>
                </a:cubicBezTo>
                <a:cubicBezTo>
                  <a:pt x="7" y="369"/>
                  <a:pt x="7" y="369"/>
                  <a:pt x="7" y="369"/>
                </a:cubicBezTo>
                <a:cubicBezTo>
                  <a:pt x="6" y="369"/>
                  <a:pt x="5" y="368"/>
                  <a:pt x="5" y="367"/>
                </a:cubicBezTo>
                <a:close/>
                <a:moveTo>
                  <a:pt x="611" y="368"/>
                </a:moveTo>
                <a:cubicBezTo>
                  <a:pt x="610" y="368"/>
                  <a:pt x="609" y="367"/>
                  <a:pt x="609" y="366"/>
                </a:cubicBezTo>
                <a:cubicBezTo>
                  <a:pt x="609" y="366"/>
                  <a:pt x="609" y="366"/>
                  <a:pt x="609" y="366"/>
                </a:cubicBezTo>
                <a:cubicBezTo>
                  <a:pt x="609" y="364"/>
                  <a:pt x="610" y="364"/>
                  <a:pt x="611" y="364"/>
                </a:cubicBezTo>
                <a:cubicBezTo>
                  <a:pt x="611" y="364"/>
                  <a:pt x="611" y="364"/>
                  <a:pt x="611" y="364"/>
                </a:cubicBezTo>
                <a:cubicBezTo>
                  <a:pt x="613" y="364"/>
                  <a:pt x="613" y="365"/>
                  <a:pt x="613" y="366"/>
                </a:cubicBezTo>
                <a:cubicBezTo>
                  <a:pt x="613" y="366"/>
                  <a:pt x="613" y="366"/>
                  <a:pt x="613" y="366"/>
                </a:cubicBezTo>
                <a:cubicBezTo>
                  <a:pt x="613" y="367"/>
                  <a:pt x="612" y="368"/>
                  <a:pt x="611" y="368"/>
                </a:cubicBezTo>
                <a:cubicBezTo>
                  <a:pt x="611" y="368"/>
                  <a:pt x="611" y="368"/>
                  <a:pt x="611" y="368"/>
                </a:cubicBezTo>
                <a:cubicBezTo>
                  <a:pt x="611" y="368"/>
                  <a:pt x="611" y="368"/>
                  <a:pt x="611" y="368"/>
                </a:cubicBezTo>
                <a:close/>
                <a:moveTo>
                  <a:pt x="3" y="355"/>
                </a:moveTo>
                <a:cubicBezTo>
                  <a:pt x="3" y="355"/>
                  <a:pt x="3" y="355"/>
                  <a:pt x="3" y="355"/>
                </a:cubicBezTo>
                <a:cubicBezTo>
                  <a:pt x="3" y="354"/>
                  <a:pt x="4" y="353"/>
                  <a:pt x="5" y="353"/>
                </a:cubicBezTo>
                <a:cubicBezTo>
                  <a:pt x="5" y="353"/>
                  <a:pt x="5" y="353"/>
                  <a:pt x="5" y="353"/>
                </a:cubicBezTo>
                <a:cubicBezTo>
                  <a:pt x="6" y="353"/>
                  <a:pt x="7" y="353"/>
                  <a:pt x="7" y="355"/>
                </a:cubicBezTo>
                <a:cubicBezTo>
                  <a:pt x="7" y="355"/>
                  <a:pt x="7" y="355"/>
                  <a:pt x="7" y="355"/>
                </a:cubicBezTo>
                <a:cubicBezTo>
                  <a:pt x="7" y="355"/>
                  <a:pt x="7" y="355"/>
                  <a:pt x="7" y="355"/>
                </a:cubicBezTo>
                <a:cubicBezTo>
                  <a:pt x="7" y="355"/>
                  <a:pt x="7" y="355"/>
                  <a:pt x="7" y="355"/>
                </a:cubicBezTo>
                <a:cubicBezTo>
                  <a:pt x="7" y="356"/>
                  <a:pt x="7" y="357"/>
                  <a:pt x="5" y="357"/>
                </a:cubicBezTo>
                <a:cubicBezTo>
                  <a:pt x="5" y="357"/>
                  <a:pt x="5" y="357"/>
                  <a:pt x="5" y="357"/>
                </a:cubicBezTo>
                <a:cubicBezTo>
                  <a:pt x="5" y="357"/>
                  <a:pt x="5" y="357"/>
                  <a:pt x="5" y="357"/>
                </a:cubicBezTo>
                <a:cubicBezTo>
                  <a:pt x="5" y="357"/>
                  <a:pt x="5" y="357"/>
                  <a:pt x="5" y="357"/>
                </a:cubicBezTo>
                <a:cubicBezTo>
                  <a:pt x="4" y="357"/>
                  <a:pt x="3" y="356"/>
                  <a:pt x="3" y="355"/>
                </a:cubicBezTo>
                <a:close/>
                <a:moveTo>
                  <a:pt x="613" y="356"/>
                </a:moveTo>
                <a:cubicBezTo>
                  <a:pt x="612" y="356"/>
                  <a:pt x="611" y="355"/>
                  <a:pt x="611" y="354"/>
                </a:cubicBezTo>
                <a:cubicBezTo>
                  <a:pt x="611" y="354"/>
                  <a:pt x="611" y="354"/>
                  <a:pt x="611" y="354"/>
                </a:cubicBezTo>
                <a:cubicBezTo>
                  <a:pt x="611" y="353"/>
                  <a:pt x="612" y="352"/>
                  <a:pt x="613" y="352"/>
                </a:cubicBezTo>
                <a:cubicBezTo>
                  <a:pt x="613" y="352"/>
                  <a:pt x="613" y="352"/>
                  <a:pt x="613" y="352"/>
                </a:cubicBezTo>
                <a:cubicBezTo>
                  <a:pt x="614" y="352"/>
                  <a:pt x="615" y="353"/>
                  <a:pt x="615" y="354"/>
                </a:cubicBezTo>
                <a:cubicBezTo>
                  <a:pt x="615" y="354"/>
                  <a:pt x="615" y="354"/>
                  <a:pt x="615" y="354"/>
                </a:cubicBezTo>
                <a:cubicBezTo>
                  <a:pt x="615" y="355"/>
                  <a:pt x="614" y="356"/>
                  <a:pt x="613" y="356"/>
                </a:cubicBezTo>
                <a:cubicBezTo>
                  <a:pt x="613" y="356"/>
                  <a:pt x="613" y="356"/>
                  <a:pt x="613" y="356"/>
                </a:cubicBezTo>
                <a:cubicBezTo>
                  <a:pt x="613" y="356"/>
                  <a:pt x="613" y="356"/>
                  <a:pt x="613" y="356"/>
                </a:cubicBezTo>
                <a:close/>
                <a:moveTo>
                  <a:pt x="2" y="343"/>
                </a:moveTo>
                <a:cubicBezTo>
                  <a:pt x="2" y="343"/>
                  <a:pt x="2" y="343"/>
                  <a:pt x="2" y="343"/>
                </a:cubicBezTo>
                <a:cubicBezTo>
                  <a:pt x="1" y="342"/>
                  <a:pt x="2" y="341"/>
                  <a:pt x="3" y="341"/>
                </a:cubicBezTo>
                <a:cubicBezTo>
                  <a:pt x="3" y="341"/>
                  <a:pt x="3" y="341"/>
                  <a:pt x="3" y="341"/>
                </a:cubicBezTo>
                <a:cubicBezTo>
                  <a:pt x="4" y="341"/>
                  <a:pt x="5" y="342"/>
                  <a:pt x="6" y="343"/>
                </a:cubicBezTo>
                <a:cubicBezTo>
                  <a:pt x="6" y="343"/>
                  <a:pt x="6" y="343"/>
                  <a:pt x="6" y="343"/>
                </a:cubicBezTo>
                <a:cubicBezTo>
                  <a:pt x="6" y="344"/>
                  <a:pt x="5" y="345"/>
                  <a:pt x="4" y="345"/>
                </a:cubicBezTo>
                <a:cubicBezTo>
                  <a:pt x="4" y="345"/>
                  <a:pt x="4" y="345"/>
                  <a:pt x="4" y="345"/>
                </a:cubicBezTo>
                <a:cubicBezTo>
                  <a:pt x="4" y="345"/>
                  <a:pt x="4" y="345"/>
                  <a:pt x="4" y="345"/>
                </a:cubicBezTo>
                <a:cubicBezTo>
                  <a:pt x="4" y="345"/>
                  <a:pt x="4" y="345"/>
                  <a:pt x="4" y="345"/>
                </a:cubicBezTo>
                <a:cubicBezTo>
                  <a:pt x="3" y="345"/>
                  <a:pt x="2" y="344"/>
                  <a:pt x="2" y="343"/>
                </a:cubicBezTo>
                <a:close/>
                <a:moveTo>
                  <a:pt x="614" y="344"/>
                </a:moveTo>
                <a:cubicBezTo>
                  <a:pt x="613" y="344"/>
                  <a:pt x="613" y="343"/>
                  <a:pt x="613" y="342"/>
                </a:cubicBezTo>
                <a:cubicBezTo>
                  <a:pt x="613" y="342"/>
                  <a:pt x="613" y="342"/>
                  <a:pt x="613" y="342"/>
                </a:cubicBezTo>
                <a:cubicBezTo>
                  <a:pt x="613" y="341"/>
                  <a:pt x="614" y="340"/>
                  <a:pt x="615" y="340"/>
                </a:cubicBezTo>
                <a:cubicBezTo>
                  <a:pt x="615" y="340"/>
                  <a:pt x="615" y="340"/>
                  <a:pt x="615" y="340"/>
                </a:cubicBezTo>
                <a:cubicBezTo>
                  <a:pt x="616" y="340"/>
                  <a:pt x="617" y="341"/>
                  <a:pt x="617" y="342"/>
                </a:cubicBezTo>
                <a:cubicBezTo>
                  <a:pt x="617" y="342"/>
                  <a:pt x="617" y="342"/>
                  <a:pt x="617" y="342"/>
                </a:cubicBezTo>
                <a:cubicBezTo>
                  <a:pt x="617" y="343"/>
                  <a:pt x="616" y="344"/>
                  <a:pt x="615" y="344"/>
                </a:cubicBezTo>
                <a:cubicBezTo>
                  <a:pt x="615" y="344"/>
                  <a:pt x="615" y="344"/>
                  <a:pt x="615" y="344"/>
                </a:cubicBezTo>
                <a:cubicBezTo>
                  <a:pt x="615" y="344"/>
                  <a:pt x="615" y="344"/>
                  <a:pt x="614" y="344"/>
                </a:cubicBezTo>
                <a:close/>
                <a:moveTo>
                  <a:pt x="0" y="331"/>
                </a:moveTo>
                <a:cubicBezTo>
                  <a:pt x="0" y="330"/>
                  <a:pt x="1" y="329"/>
                  <a:pt x="2" y="329"/>
                </a:cubicBezTo>
                <a:cubicBezTo>
                  <a:pt x="2" y="329"/>
                  <a:pt x="2" y="329"/>
                  <a:pt x="2" y="329"/>
                </a:cubicBezTo>
                <a:cubicBezTo>
                  <a:pt x="3" y="329"/>
                  <a:pt x="4" y="330"/>
                  <a:pt x="4" y="331"/>
                </a:cubicBezTo>
                <a:cubicBezTo>
                  <a:pt x="4" y="331"/>
                  <a:pt x="4" y="331"/>
                  <a:pt x="4" y="331"/>
                </a:cubicBezTo>
                <a:cubicBezTo>
                  <a:pt x="4" y="331"/>
                  <a:pt x="4" y="331"/>
                  <a:pt x="4" y="331"/>
                </a:cubicBezTo>
                <a:cubicBezTo>
                  <a:pt x="4" y="331"/>
                  <a:pt x="4" y="331"/>
                  <a:pt x="4" y="331"/>
                </a:cubicBezTo>
                <a:cubicBezTo>
                  <a:pt x="5" y="332"/>
                  <a:pt x="4" y="333"/>
                  <a:pt x="3" y="333"/>
                </a:cubicBezTo>
                <a:cubicBezTo>
                  <a:pt x="3" y="333"/>
                  <a:pt x="3" y="333"/>
                  <a:pt x="3" y="333"/>
                </a:cubicBezTo>
                <a:cubicBezTo>
                  <a:pt x="3" y="333"/>
                  <a:pt x="3" y="333"/>
                  <a:pt x="2" y="333"/>
                </a:cubicBezTo>
                <a:cubicBezTo>
                  <a:pt x="2" y="333"/>
                  <a:pt x="2" y="333"/>
                  <a:pt x="2" y="333"/>
                </a:cubicBezTo>
                <a:cubicBezTo>
                  <a:pt x="1" y="333"/>
                  <a:pt x="1" y="332"/>
                  <a:pt x="0" y="331"/>
                </a:cubicBezTo>
                <a:close/>
                <a:moveTo>
                  <a:pt x="616" y="332"/>
                </a:moveTo>
                <a:cubicBezTo>
                  <a:pt x="614" y="332"/>
                  <a:pt x="614" y="331"/>
                  <a:pt x="614" y="330"/>
                </a:cubicBezTo>
                <a:cubicBezTo>
                  <a:pt x="614" y="330"/>
                  <a:pt x="614" y="330"/>
                  <a:pt x="614" y="330"/>
                </a:cubicBezTo>
                <a:cubicBezTo>
                  <a:pt x="614" y="330"/>
                  <a:pt x="614" y="330"/>
                  <a:pt x="614" y="330"/>
                </a:cubicBezTo>
                <a:cubicBezTo>
                  <a:pt x="614" y="330"/>
                  <a:pt x="614" y="330"/>
                  <a:pt x="614" y="330"/>
                </a:cubicBezTo>
                <a:cubicBezTo>
                  <a:pt x="614" y="329"/>
                  <a:pt x="615" y="328"/>
                  <a:pt x="616" y="328"/>
                </a:cubicBezTo>
                <a:cubicBezTo>
                  <a:pt x="616" y="328"/>
                  <a:pt x="616" y="328"/>
                  <a:pt x="616" y="328"/>
                </a:cubicBezTo>
                <a:cubicBezTo>
                  <a:pt x="617" y="328"/>
                  <a:pt x="618" y="329"/>
                  <a:pt x="618" y="330"/>
                </a:cubicBezTo>
                <a:cubicBezTo>
                  <a:pt x="618" y="330"/>
                  <a:pt x="618" y="330"/>
                  <a:pt x="618" y="330"/>
                </a:cubicBezTo>
                <a:cubicBezTo>
                  <a:pt x="618" y="331"/>
                  <a:pt x="617" y="332"/>
                  <a:pt x="616" y="332"/>
                </a:cubicBezTo>
                <a:cubicBezTo>
                  <a:pt x="616" y="332"/>
                  <a:pt x="616" y="332"/>
                  <a:pt x="616" y="332"/>
                </a:cubicBezTo>
                <a:cubicBezTo>
                  <a:pt x="616" y="332"/>
                  <a:pt x="616" y="332"/>
                  <a:pt x="616" y="332"/>
                </a:cubicBezTo>
                <a:close/>
                <a:moveTo>
                  <a:pt x="0" y="319"/>
                </a:moveTo>
                <a:cubicBezTo>
                  <a:pt x="0" y="318"/>
                  <a:pt x="1" y="317"/>
                  <a:pt x="2" y="317"/>
                </a:cubicBezTo>
                <a:cubicBezTo>
                  <a:pt x="2" y="317"/>
                  <a:pt x="2" y="317"/>
                  <a:pt x="2" y="317"/>
                </a:cubicBezTo>
                <a:cubicBezTo>
                  <a:pt x="3" y="317"/>
                  <a:pt x="4" y="318"/>
                  <a:pt x="4" y="319"/>
                </a:cubicBezTo>
                <a:cubicBezTo>
                  <a:pt x="4" y="319"/>
                  <a:pt x="4" y="319"/>
                  <a:pt x="4" y="319"/>
                </a:cubicBezTo>
                <a:cubicBezTo>
                  <a:pt x="4" y="320"/>
                  <a:pt x="3" y="321"/>
                  <a:pt x="2" y="321"/>
                </a:cubicBezTo>
                <a:cubicBezTo>
                  <a:pt x="2" y="321"/>
                  <a:pt x="2" y="321"/>
                  <a:pt x="2" y="321"/>
                </a:cubicBezTo>
                <a:cubicBezTo>
                  <a:pt x="2" y="321"/>
                  <a:pt x="2" y="321"/>
                  <a:pt x="2" y="321"/>
                </a:cubicBezTo>
                <a:cubicBezTo>
                  <a:pt x="2" y="321"/>
                  <a:pt x="2" y="321"/>
                  <a:pt x="2" y="321"/>
                </a:cubicBezTo>
                <a:cubicBezTo>
                  <a:pt x="1" y="321"/>
                  <a:pt x="0" y="320"/>
                  <a:pt x="0" y="319"/>
                </a:cubicBezTo>
                <a:close/>
                <a:moveTo>
                  <a:pt x="616" y="320"/>
                </a:moveTo>
                <a:cubicBezTo>
                  <a:pt x="615" y="320"/>
                  <a:pt x="614" y="319"/>
                  <a:pt x="614" y="318"/>
                </a:cubicBezTo>
                <a:cubicBezTo>
                  <a:pt x="614" y="318"/>
                  <a:pt x="614" y="318"/>
                  <a:pt x="614" y="318"/>
                </a:cubicBezTo>
                <a:cubicBezTo>
                  <a:pt x="614" y="317"/>
                  <a:pt x="615" y="316"/>
                  <a:pt x="616" y="316"/>
                </a:cubicBezTo>
                <a:cubicBezTo>
                  <a:pt x="616" y="316"/>
                  <a:pt x="616" y="316"/>
                  <a:pt x="616" y="316"/>
                </a:cubicBezTo>
                <a:cubicBezTo>
                  <a:pt x="617" y="316"/>
                  <a:pt x="618" y="317"/>
                  <a:pt x="618" y="318"/>
                </a:cubicBezTo>
                <a:cubicBezTo>
                  <a:pt x="618" y="318"/>
                  <a:pt x="618" y="318"/>
                  <a:pt x="618" y="318"/>
                </a:cubicBezTo>
                <a:cubicBezTo>
                  <a:pt x="618" y="319"/>
                  <a:pt x="617" y="320"/>
                  <a:pt x="616" y="320"/>
                </a:cubicBezTo>
                <a:cubicBezTo>
                  <a:pt x="616" y="320"/>
                  <a:pt x="616" y="320"/>
                  <a:pt x="616" y="320"/>
                </a:cubicBezTo>
                <a:cubicBezTo>
                  <a:pt x="616" y="320"/>
                  <a:pt x="616" y="320"/>
                  <a:pt x="616" y="320"/>
                </a:cubicBezTo>
                <a:close/>
                <a:moveTo>
                  <a:pt x="2" y="309"/>
                </a:moveTo>
                <a:cubicBezTo>
                  <a:pt x="1" y="309"/>
                  <a:pt x="0" y="308"/>
                  <a:pt x="0" y="307"/>
                </a:cubicBezTo>
                <a:cubicBezTo>
                  <a:pt x="0" y="307"/>
                  <a:pt x="0" y="307"/>
                  <a:pt x="0" y="307"/>
                </a:cubicBezTo>
                <a:cubicBezTo>
                  <a:pt x="0" y="306"/>
                  <a:pt x="1" y="305"/>
                  <a:pt x="2" y="305"/>
                </a:cubicBezTo>
                <a:cubicBezTo>
                  <a:pt x="2" y="305"/>
                  <a:pt x="2" y="305"/>
                  <a:pt x="2" y="305"/>
                </a:cubicBezTo>
                <a:cubicBezTo>
                  <a:pt x="3" y="305"/>
                  <a:pt x="4" y="306"/>
                  <a:pt x="4" y="307"/>
                </a:cubicBezTo>
                <a:cubicBezTo>
                  <a:pt x="4" y="307"/>
                  <a:pt x="4" y="307"/>
                  <a:pt x="4" y="307"/>
                </a:cubicBezTo>
                <a:cubicBezTo>
                  <a:pt x="4" y="308"/>
                  <a:pt x="3" y="309"/>
                  <a:pt x="2" y="309"/>
                </a:cubicBezTo>
                <a:cubicBezTo>
                  <a:pt x="2" y="309"/>
                  <a:pt x="2" y="309"/>
                  <a:pt x="2" y="309"/>
                </a:cubicBezTo>
                <a:close/>
                <a:moveTo>
                  <a:pt x="614" y="306"/>
                </a:moveTo>
                <a:cubicBezTo>
                  <a:pt x="614" y="306"/>
                  <a:pt x="614" y="306"/>
                  <a:pt x="614" y="306"/>
                </a:cubicBezTo>
                <a:cubicBezTo>
                  <a:pt x="614" y="306"/>
                  <a:pt x="614" y="306"/>
                  <a:pt x="614" y="306"/>
                </a:cubicBezTo>
                <a:cubicBezTo>
                  <a:pt x="614" y="305"/>
                  <a:pt x="615" y="304"/>
                  <a:pt x="616" y="304"/>
                </a:cubicBezTo>
                <a:cubicBezTo>
                  <a:pt x="616" y="304"/>
                  <a:pt x="616" y="304"/>
                  <a:pt x="616" y="304"/>
                </a:cubicBezTo>
                <a:cubicBezTo>
                  <a:pt x="618" y="304"/>
                  <a:pt x="618" y="305"/>
                  <a:pt x="618" y="306"/>
                </a:cubicBezTo>
                <a:cubicBezTo>
                  <a:pt x="618" y="306"/>
                  <a:pt x="618" y="306"/>
                  <a:pt x="618" y="306"/>
                </a:cubicBezTo>
                <a:cubicBezTo>
                  <a:pt x="618" y="307"/>
                  <a:pt x="618" y="308"/>
                  <a:pt x="616" y="308"/>
                </a:cubicBezTo>
                <a:cubicBezTo>
                  <a:pt x="616" y="308"/>
                  <a:pt x="616" y="308"/>
                  <a:pt x="616" y="308"/>
                </a:cubicBezTo>
                <a:cubicBezTo>
                  <a:pt x="616" y="308"/>
                  <a:pt x="616" y="308"/>
                  <a:pt x="616" y="308"/>
                </a:cubicBezTo>
                <a:cubicBezTo>
                  <a:pt x="616" y="308"/>
                  <a:pt x="616" y="308"/>
                  <a:pt x="616" y="308"/>
                </a:cubicBezTo>
                <a:cubicBezTo>
                  <a:pt x="615" y="308"/>
                  <a:pt x="614" y="307"/>
                  <a:pt x="614" y="306"/>
                </a:cubicBezTo>
                <a:close/>
                <a:moveTo>
                  <a:pt x="2" y="297"/>
                </a:moveTo>
                <a:cubicBezTo>
                  <a:pt x="1" y="297"/>
                  <a:pt x="0" y="296"/>
                  <a:pt x="0" y="295"/>
                </a:cubicBezTo>
                <a:cubicBezTo>
                  <a:pt x="0" y="295"/>
                  <a:pt x="0" y="295"/>
                  <a:pt x="0" y="295"/>
                </a:cubicBezTo>
                <a:cubicBezTo>
                  <a:pt x="0" y="294"/>
                  <a:pt x="1" y="293"/>
                  <a:pt x="2" y="293"/>
                </a:cubicBezTo>
                <a:cubicBezTo>
                  <a:pt x="2" y="293"/>
                  <a:pt x="2" y="293"/>
                  <a:pt x="2" y="293"/>
                </a:cubicBezTo>
                <a:cubicBezTo>
                  <a:pt x="3" y="293"/>
                  <a:pt x="4" y="294"/>
                  <a:pt x="4" y="295"/>
                </a:cubicBezTo>
                <a:cubicBezTo>
                  <a:pt x="4" y="295"/>
                  <a:pt x="4" y="295"/>
                  <a:pt x="4" y="295"/>
                </a:cubicBezTo>
                <a:cubicBezTo>
                  <a:pt x="4" y="295"/>
                  <a:pt x="4" y="295"/>
                  <a:pt x="4" y="295"/>
                </a:cubicBezTo>
                <a:cubicBezTo>
                  <a:pt x="4" y="295"/>
                  <a:pt x="4" y="295"/>
                  <a:pt x="4" y="295"/>
                </a:cubicBezTo>
                <a:cubicBezTo>
                  <a:pt x="4" y="296"/>
                  <a:pt x="3" y="297"/>
                  <a:pt x="2" y="297"/>
                </a:cubicBezTo>
                <a:cubicBezTo>
                  <a:pt x="2" y="297"/>
                  <a:pt x="2" y="297"/>
                  <a:pt x="2" y="297"/>
                </a:cubicBezTo>
                <a:cubicBezTo>
                  <a:pt x="2" y="297"/>
                  <a:pt x="2" y="297"/>
                  <a:pt x="2" y="297"/>
                </a:cubicBezTo>
                <a:close/>
                <a:moveTo>
                  <a:pt x="614" y="294"/>
                </a:moveTo>
                <a:cubicBezTo>
                  <a:pt x="614" y="293"/>
                  <a:pt x="615" y="292"/>
                  <a:pt x="616" y="292"/>
                </a:cubicBezTo>
                <a:cubicBezTo>
                  <a:pt x="616" y="292"/>
                  <a:pt x="616" y="292"/>
                  <a:pt x="616" y="292"/>
                </a:cubicBezTo>
                <a:cubicBezTo>
                  <a:pt x="617" y="292"/>
                  <a:pt x="618" y="293"/>
                  <a:pt x="618" y="294"/>
                </a:cubicBezTo>
                <a:cubicBezTo>
                  <a:pt x="618" y="294"/>
                  <a:pt x="618" y="294"/>
                  <a:pt x="618" y="294"/>
                </a:cubicBezTo>
                <a:cubicBezTo>
                  <a:pt x="618" y="295"/>
                  <a:pt x="617" y="296"/>
                  <a:pt x="616" y="296"/>
                </a:cubicBezTo>
                <a:cubicBezTo>
                  <a:pt x="616" y="296"/>
                  <a:pt x="616" y="296"/>
                  <a:pt x="616" y="296"/>
                </a:cubicBezTo>
                <a:cubicBezTo>
                  <a:pt x="616" y="296"/>
                  <a:pt x="616" y="296"/>
                  <a:pt x="616" y="296"/>
                </a:cubicBezTo>
                <a:cubicBezTo>
                  <a:pt x="616" y="296"/>
                  <a:pt x="616" y="296"/>
                  <a:pt x="616" y="296"/>
                </a:cubicBezTo>
                <a:cubicBezTo>
                  <a:pt x="615" y="296"/>
                  <a:pt x="614" y="295"/>
                  <a:pt x="614" y="294"/>
                </a:cubicBezTo>
                <a:close/>
                <a:moveTo>
                  <a:pt x="3" y="285"/>
                </a:moveTo>
                <a:cubicBezTo>
                  <a:pt x="2" y="285"/>
                  <a:pt x="1" y="284"/>
                  <a:pt x="1" y="283"/>
                </a:cubicBezTo>
                <a:cubicBezTo>
                  <a:pt x="1" y="283"/>
                  <a:pt x="1" y="283"/>
                  <a:pt x="1" y="283"/>
                </a:cubicBezTo>
                <a:cubicBezTo>
                  <a:pt x="1" y="282"/>
                  <a:pt x="2" y="281"/>
                  <a:pt x="3" y="281"/>
                </a:cubicBezTo>
                <a:cubicBezTo>
                  <a:pt x="3" y="281"/>
                  <a:pt x="3" y="281"/>
                  <a:pt x="3" y="281"/>
                </a:cubicBezTo>
                <a:cubicBezTo>
                  <a:pt x="4" y="281"/>
                  <a:pt x="5" y="282"/>
                  <a:pt x="5" y="283"/>
                </a:cubicBezTo>
                <a:cubicBezTo>
                  <a:pt x="5" y="283"/>
                  <a:pt x="5" y="283"/>
                  <a:pt x="5" y="283"/>
                </a:cubicBezTo>
                <a:cubicBezTo>
                  <a:pt x="5" y="284"/>
                  <a:pt x="4" y="285"/>
                  <a:pt x="3" y="285"/>
                </a:cubicBezTo>
                <a:cubicBezTo>
                  <a:pt x="3" y="285"/>
                  <a:pt x="3" y="285"/>
                  <a:pt x="3" y="285"/>
                </a:cubicBezTo>
                <a:cubicBezTo>
                  <a:pt x="3" y="285"/>
                  <a:pt x="3" y="285"/>
                  <a:pt x="3" y="285"/>
                </a:cubicBezTo>
                <a:close/>
                <a:moveTo>
                  <a:pt x="613" y="282"/>
                </a:moveTo>
                <a:cubicBezTo>
                  <a:pt x="613" y="281"/>
                  <a:pt x="614" y="280"/>
                  <a:pt x="615" y="280"/>
                </a:cubicBezTo>
                <a:cubicBezTo>
                  <a:pt x="615" y="280"/>
                  <a:pt x="615" y="280"/>
                  <a:pt x="615" y="280"/>
                </a:cubicBezTo>
                <a:cubicBezTo>
                  <a:pt x="616" y="280"/>
                  <a:pt x="617" y="281"/>
                  <a:pt x="617" y="282"/>
                </a:cubicBezTo>
                <a:cubicBezTo>
                  <a:pt x="617" y="282"/>
                  <a:pt x="617" y="282"/>
                  <a:pt x="617" y="282"/>
                </a:cubicBezTo>
                <a:cubicBezTo>
                  <a:pt x="617" y="283"/>
                  <a:pt x="617" y="284"/>
                  <a:pt x="615" y="284"/>
                </a:cubicBezTo>
                <a:cubicBezTo>
                  <a:pt x="615" y="284"/>
                  <a:pt x="615" y="284"/>
                  <a:pt x="615" y="284"/>
                </a:cubicBezTo>
                <a:cubicBezTo>
                  <a:pt x="615" y="284"/>
                  <a:pt x="615" y="284"/>
                  <a:pt x="615" y="284"/>
                </a:cubicBezTo>
                <a:cubicBezTo>
                  <a:pt x="615" y="284"/>
                  <a:pt x="615" y="284"/>
                  <a:pt x="615" y="284"/>
                </a:cubicBezTo>
                <a:cubicBezTo>
                  <a:pt x="614" y="284"/>
                  <a:pt x="613" y="284"/>
                  <a:pt x="613" y="282"/>
                </a:cubicBezTo>
                <a:close/>
                <a:moveTo>
                  <a:pt x="4" y="273"/>
                </a:moveTo>
                <a:cubicBezTo>
                  <a:pt x="3" y="273"/>
                  <a:pt x="2" y="272"/>
                  <a:pt x="2" y="271"/>
                </a:cubicBezTo>
                <a:cubicBezTo>
                  <a:pt x="2" y="271"/>
                  <a:pt x="2" y="271"/>
                  <a:pt x="2" y="271"/>
                </a:cubicBezTo>
                <a:cubicBezTo>
                  <a:pt x="2" y="270"/>
                  <a:pt x="3" y="269"/>
                  <a:pt x="4" y="269"/>
                </a:cubicBezTo>
                <a:cubicBezTo>
                  <a:pt x="4" y="269"/>
                  <a:pt x="4" y="269"/>
                  <a:pt x="4" y="269"/>
                </a:cubicBezTo>
                <a:cubicBezTo>
                  <a:pt x="5" y="269"/>
                  <a:pt x="6" y="270"/>
                  <a:pt x="6" y="271"/>
                </a:cubicBezTo>
                <a:cubicBezTo>
                  <a:pt x="6" y="271"/>
                  <a:pt x="6" y="271"/>
                  <a:pt x="6" y="271"/>
                </a:cubicBezTo>
                <a:cubicBezTo>
                  <a:pt x="6" y="271"/>
                  <a:pt x="6" y="271"/>
                  <a:pt x="6" y="272"/>
                </a:cubicBezTo>
                <a:cubicBezTo>
                  <a:pt x="6" y="272"/>
                  <a:pt x="6" y="272"/>
                  <a:pt x="6" y="272"/>
                </a:cubicBezTo>
                <a:cubicBezTo>
                  <a:pt x="6" y="273"/>
                  <a:pt x="5" y="273"/>
                  <a:pt x="4" y="273"/>
                </a:cubicBezTo>
                <a:cubicBezTo>
                  <a:pt x="4" y="273"/>
                  <a:pt x="4" y="273"/>
                  <a:pt x="4" y="273"/>
                </a:cubicBezTo>
                <a:cubicBezTo>
                  <a:pt x="4" y="273"/>
                  <a:pt x="4" y="273"/>
                  <a:pt x="4" y="273"/>
                </a:cubicBezTo>
                <a:close/>
                <a:moveTo>
                  <a:pt x="612" y="271"/>
                </a:moveTo>
                <a:cubicBezTo>
                  <a:pt x="612" y="269"/>
                  <a:pt x="613" y="268"/>
                  <a:pt x="614" y="268"/>
                </a:cubicBezTo>
                <a:cubicBezTo>
                  <a:pt x="614" y="268"/>
                  <a:pt x="614" y="268"/>
                  <a:pt x="614" y="268"/>
                </a:cubicBezTo>
                <a:cubicBezTo>
                  <a:pt x="615" y="268"/>
                  <a:pt x="616" y="269"/>
                  <a:pt x="616" y="270"/>
                </a:cubicBezTo>
                <a:cubicBezTo>
                  <a:pt x="616" y="270"/>
                  <a:pt x="616" y="270"/>
                  <a:pt x="616" y="270"/>
                </a:cubicBezTo>
                <a:cubicBezTo>
                  <a:pt x="616" y="271"/>
                  <a:pt x="615" y="272"/>
                  <a:pt x="614" y="272"/>
                </a:cubicBezTo>
                <a:cubicBezTo>
                  <a:pt x="614" y="272"/>
                  <a:pt x="614" y="272"/>
                  <a:pt x="614" y="272"/>
                </a:cubicBezTo>
                <a:cubicBezTo>
                  <a:pt x="614" y="272"/>
                  <a:pt x="614" y="272"/>
                  <a:pt x="614" y="272"/>
                </a:cubicBezTo>
                <a:cubicBezTo>
                  <a:pt x="614" y="272"/>
                  <a:pt x="614" y="272"/>
                  <a:pt x="614" y="272"/>
                </a:cubicBezTo>
                <a:cubicBezTo>
                  <a:pt x="613" y="272"/>
                  <a:pt x="612" y="272"/>
                  <a:pt x="612" y="271"/>
                </a:cubicBezTo>
                <a:close/>
                <a:moveTo>
                  <a:pt x="6" y="261"/>
                </a:moveTo>
                <a:cubicBezTo>
                  <a:pt x="4" y="261"/>
                  <a:pt x="4" y="260"/>
                  <a:pt x="4" y="259"/>
                </a:cubicBezTo>
                <a:cubicBezTo>
                  <a:pt x="4" y="259"/>
                  <a:pt x="4" y="259"/>
                  <a:pt x="4" y="259"/>
                </a:cubicBezTo>
                <a:cubicBezTo>
                  <a:pt x="4" y="258"/>
                  <a:pt x="5" y="257"/>
                  <a:pt x="6" y="257"/>
                </a:cubicBezTo>
                <a:cubicBezTo>
                  <a:pt x="6" y="257"/>
                  <a:pt x="6" y="257"/>
                  <a:pt x="6" y="257"/>
                </a:cubicBezTo>
                <a:cubicBezTo>
                  <a:pt x="7" y="258"/>
                  <a:pt x="8" y="259"/>
                  <a:pt x="8" y="260"/>
                </a:cubicBezTo>
                <a:cubicBezTo>
                  <a:pt x="8" y="260"/>
                  <a:pt x="8" y="260"/>
                  <a:pt x="8" y="260"/>
                </a:cubicBezTo>
                <a:cubicBezTo>
                  <a:pt x="8" y="260"/>
                  <a:pt x="8" y="260"/>
                  <a:pt x="8" y="260"/>
                </a:cubicBezTo>
                <a:cubicBezTo>
                  <a:pt x="8" y="260"/>
                  <a:pt x="8" y="260"/>
                  <a:pt x="8" y="260"/>
                </a:cubicBezTo>
                <a:cubicBezTo>
                  <a:pt x="8" y="261"/>
                  <a:pt x="7" y="261"/>
                  <a:pt x="6" y="261"/>
                </a:cubicBezTo>
                <a:cubicBezTo>
                  <a:pt x="6" y="261"/>
                  <a:pt x="6" y="261"/>
                  <a:pt x="6" y="261"/>
                </a:cubicBezTo>
                <a:cubicBezTo>
                  <a:pt x="6" y="261"/>
                  <a:pt x="6" y="261"/>
                  <a:pt x="6" y="261"/>
                </a:cubicBezTo>
                <a:close/>
                <a:moveTo>
                  <a:pt x="610" y="259"/>
                </a:moveTo>
                <a:cubicBezTo>
                  <a:pt x="610" y="258"/>
                  <a:pt x="611" y="257"/>
                  <a:pt x="612" y="256"/>
                </a:cubicBezTo>
                <a:cubicBezTo>
                  <a:pt x="612" y="256"/>
                  <a:pt x="612" y="256"/>
                  <a:pt x="612" y="256"/>
                </a:cubicBezTo>
                <a:cubicBezTo>
                  <a:pt x="613" y="256"/>
                  <a:pt x="614" y="257"/>
                  <a:pt x="614" y="258"/>
                </a:cubicBezTo>
                <a:cubicBezTo>
                  <a:pt x="614" y="258"/>
                  <a:pt x="614" y="258"/>
                  <a:pt x="614" y="258"/>
                </a:cubicBezTo>
                <a:cubicBezTo>
                  <a:pt x="614" y="259"/>
                  <a:pt x="614" y="260"/>
                  <a:pt x="612" y="260"/>
                </a:cubicBezTo>
                <a:cubicBezTo>
                  <a:pt x="612" y="260"/>
                  <a:pt x="612" y="260"/>
                  <a:pt x="612" y="260"/>
                </a:cubicBezTo>
                <a:cubicBezTo>
                  <a:pt x="612" y="260"/>
                  <a:pt x="612" y="260"/>
                  <a:pt x="612" y="260"/>
                </a:cubicBezTo>
                <a:cubicBezTo>
                  <a:pt x="612" y="260"/>
                  <a:pt x="612" y="260"/>
                  <a:pt x="612" y="260"/>
                </a:cubicBezTo>
                <a:cubicBezTo>
                  <a:pt x="611" y="260"/>
                  <a:pt x="610" y="260"/>
                  <a:pt x="610" y="259"/>
                </a:cubicBezTo>
                <a:close/>
                <a:moveTo>
                  <a:pt x="8" y="250"/>
                </a:moveTo>
                <a:cubicBezTo>
                  <a:pt x="7" y="249"/>
                  <a:pt x="6" y="248"/>
                  <a:pt x="6" y="247"/>
                </a:cubicBezTo>
                <a:cubicBezTo>
                  <a:pt x="6" y="247"/>
                  <a:pt x="6" y="247"/>
                  <a:pt x="6" y="247"/>
                </a:cubicBezTo>
                <a:cubicBezTo>
                  <a:pt x="6" y="246"/>
                  <a:pt x="7" y="245"/>
                  <a:pt x="8" y="246"/>
                </a:cubicBezTo>
                <a:cubicBezTo>
                  <a:pt x="8" y="246"/>
                  <a:pt x="8" y="246"/>
                  <a:pt x="8" y="246"/>
                </a:cubicBezTo>
                <a:cubicBezTo>
                  <a:pt x="10" y="246"/>
                  <a:pt x="10" y="247"/>
                  <a:pt x="10" y="248"/>
                </a:cubicBezTo>
                <a:cubicBezTo>
                  <a:pt x="10" y="248"/>
                  <a:pt x="10" y="248"/>
                  <a:pt x="10" y="248"/>
                </a:cubicBezTo>
                <a:cubicBezTo>
                  <a:pt x="10" y="248"/>
                  <a:pt x="10" y="248"/>
                  <a:pt x="10" y="248"/>
                </a:cubicBezTo>
                <a:cubicBezTo>
                  <a:pt x="10" y="248"/>
                  <a:pt x="10" y="248"/>
                  <a:pt x="10" y="248"/>
                </a:cubicBezTo>
                <a:cubicBezTo>
                  <a:pt x="10" y="249"/>
                  <a:pt x="9" y="250"/>
                  <a:pt x="8" y="250"/>
                </a:cubicBezTo>
                <a:cubicBezTo>
                  <a:pt x="8" y="250"/>
                  <a:pt x="8" y="250"/>
                  <a:pt x="8" y="250"/>
                </a:cubicBezTo>
                <a:cubicBezTo>
                  <a:pt x="8" y="250"/>
                  <a:pt x="8" y="250"/>
                  <a:pt x="8" y="250"/>
                </a:cubicBezTo>
                <a:close/>
                <a:moveTo>
                  <a:pt x="608" y="247"/>
                </a:moveTo>
                <a:cubicBezTo>
                  <a:pt x="608" y="246"/>
                  <a:pt x="608" y="245"/>
                  <a:pt x="609" y="245"/>
                </a:cubicBezTo>
                <a:cubicBezTo>
                  <a:pt x="609" y="245"/>
                  <a:pt x="609" y="245"/>
                  <a:pt x="609" y="245"/>
                </a:cubicBezTo>
                <a:cubicBezTo>
                  <a:pt x="611" y="244"/>
                  <a:pt x="612" y="245"/>
                  <a:pt x="612" y="246"/>
                </a:cubicBezTo>
                <a:cubicBezTo>
                  <a:pt x="612" y="246"/>
                  <a:pt x="612" y="246"/>
                  <a:pt x="612" y="246"/>
                </a:cubicBezTo>
                <a:cubicBezTo>
                  <a:pt x="612" y="247"/>
                  <a:pt x="611" y="248"/>
                  <a:pt x="610" y="249"/>
                </a:cubicBezTo>
                <a:cubicBezTo>
                  <a:pt x="610" y="249"/>
                  <a:pt x="610" y="249"/>
                  <a:pt x="610" y="249"/>
                </a:cubicBezTo>
                <a:cubicBezTo>
                  <a:pt x="610" y="249"/>
                  <a:pt x="610" y="249"/>
                  <a:pt x="610" y="249"/>
                </a:cubicBezTo>
                <a:cubicBezTo>
                  <a:pt x="610" y="249"/>
                  <a:pt x="610" y="249"/>
                  <a:pt x="610" y="249"/>
                </a:cubicBezTo>
                <a:cubicBezTo>
                  <a:pt x="609" y="249"/>
                  <a:pt x="608" y="248"/>
                  <a:pt x="608" y="247"/>
                </a:cubicBezTo>
                <a:close/>
                <a:moveTo>
                  <a:pt x="10" y="238"/>
                </a:moveTo>
                <a:cubicBezTo>
                  <a:pt x="9" y="238"/>
                  <a:pt x="9" y="237"/>
                  <a:pt x="9" y="235"/>
                </a:cubicBezTo>
                <a:cubicBezTo>
                  <a:pt x="9" y="235"/>
                  <a:pt x="9" y="235"/>
                  <a:pt x="9" y="235"/>
                </a:cubicBezTo>
                <a:cubicBezTo>
                  <a:pt x="9" y="234"/>
                  <a:pt x="10" y="234"/>
                  <a:pt x="11" y="234"/>
                </a:cubicBezTo>
                <a:cubicBezTo>
                  <a:pt x="11" y="234"/>
                  <a:pt x="11" y="234"/>
                  <a:pt x="11" y="234"/>
                </a:cubicBezTo>
                <a:cubicBezTo>
                  <a:pt x="12" y="234"/>
                  <a:pt x="13" y="235"/>
                  <a:pt x="13" y="236"/>
                </a:cubicBezTo>
                <a:cubicBezTo>
                  <a:pt x="13" y="236"/>
                  <a:pt x="13" y="236"/>
                  <a:pt x="13" y="236"/>
                </a:cubicBezTo>
                <a:cubicBezTo>
                  <a:pt x="12" y="237"/>
                  <a:pt x="12" y="238"/>
                  <a:pt x="11" y="238"/>
                </a:cubicBezTo>
                <a:cubicBezTo>
                  <a:pt x="11" y="238"/>
                  <a:pt x="11" y="238"/>
                  <a:pt x="11" y="238"/>
                </a:cubicBezTo>
                <a:cubicBezTo>
                  <a:pt x="11" y="238"/>
                  <a:pt x="10" y="238"/>
                  <a:pt x="10" y="238"/>
                </a:cubicBezTo>
                <a:close/>
                <a:moveTo>
                  <a:pt x="605" y="235"/>
                </a:moveTo>
                <a:cubicBezTo>
                  <a:pt x="605" y="234"/>
                  <a:pt x="606" y="233"/>
                  <a:pt x="607" y="233"/>
                </a:cubicBezTo>
                <a:cubicBezTo>
                  <a:pt x="607" y="233"/>
                  <a:pt x="607" y="233"/>
                  <a:pt x="607" y="233"/>
                </a:cubicBezTo>
                <a:cubicBezTo>
                  <a:pt x="608" y="233"/>
                  <a:pt x="609" y="233"/>
                  <a:pt x="609" y="234"/>
                </a:cubicBezTo>
                <a:cubicBezTo>
                  <a:pt x="609" y="234"/>
                  <a:pt x="609" y="234"/>
                  <a:pt x="609" y="234"/>
                </a:cubicBezTo>
                <a:cubicBezTo>
                  <a:pt x="609" y="236"/>
                  <a:pt x="609" y="237"/>
                  <a:pt x="608" y="237"/>
                </a:cubicBezTo>
                <a:cubicBezTo>
                  <a:pt x="608" y="237"/>
                  <a:pt x="608" y="237"/>
                  <a:pt x="608" y="237"/>
                </a:cubicBezTo>
                <a:cubicBezTo>
                  <a:pt x="607" y="237"/>
                  <a:pt x="607" y="237"/>
                  <a:pt x="607" y="237"/>
                </a:cubicBezTo>
                <a:cubicBezTo>
                  <a:pt x="607" y="237"/>
                  <a:pt x="607" y="237"/>
                  <a:pt x="607" y="237"/>
                </a:cubicBezTo>
                <a:cubicBezTo>
                  <a:pt x="606" y="237"/>
                  <a:pt x="605" y="236"/>
                  <a:pt x="605" y="235"/>
                </a:cubicBezTo>
                <a:close/>
                <a:moveTo>
                  <a:pt x="13" y="226"/>
                </a:moveTo>
                <a:cubicBezTo>
                  <a:pt x="12" y="226"/>
                  <a:pt x="12" y="225"/>
                  <a:pt x="12" y="224"/>
                </a:cubicBezTo>
                <a:cubicBezTo>
                  <a:pt x="12" y="224"/>
                  <a:pt x="12" y="224"/>
                  <a:pt x="12" y="224"/>
                </a:cubicBezTo>
                <a:cubicBezTo>
                  <a:pt x="12" y="223"/>
                  <a:pt x="13" y="222"/>
                  <a:pt x="14" y="222"/>
                </a:cubicBezTo>
                <a:cubicBezTo>
                  <a:pt x="14" y="222"/>
                  <a:pt x="14" y="222"/>
                  <a:pt x="14" y="222"/>
                </a:cubicBezTo>
                <a:cubicBezTo>
                  <a:pt x="15" y="223"/>
                  <a:pt x="16" y="224"/>
                  <a:pt x="16" y="225"/>
                </a:cubicBezTo>
                <a:cubicBezTo>
                  <a:pt x="16" y="225"/>
                  <a:pt x="16" y="225"/>
                  <a:pt x="16" y="225"/>
                </a:cubicBezTo>
                <a:cubicBezTo>
                  <a:pt x="16" y="226"/>
                  <a:pt x="15" y="226"/>
                  <a:pt x="14" y="226"/>
                </a:cubicBezTo>
                <a:cubicBezTo>
                  <a:pt x="14" y="226"/>
                  <a:pt x="14" y="226"/>
                  <a:pt x="14" y="226"/>
                </a:cubicBezTo>
                <a:cubicBezTo>
                  <a:pt x="14" y="226"/>
                  <a:pt x="13" y="226"/>
                  <a:pt x="13" y="226"/>
                </a:cubicBezTo>
                <a:close/>
                <a:moveTo>
                  <a:pt x="602" y="224"/>
                </a:moveTo>
                <a:cubicBezTo>
                  <a:pt x="602" y="223"/>
                  <a:pt x="602" y="222"/>
                  <a:pt x="603" y="221"/>
                </a:cubicBezTo>
                <a:cubicBezTo>
                  <a:pt x="603" y="221"/>
                  <a:pt x="603" y="221"/>
                  <a:pt x="603" y="221"/>
                </a:cubicBezTo>
                <a:cubicBezTo>
                  <a:pt x="604" y="221"/>
                  <a:pt x="606" y="222"/>
                  <a:pt x="606" y="223"/>
                </a:cubicBezTo>
                <a:cubicBezTo>
                  <a:pt x="606" y="223"/>
                  <a:pt x="606" y="223"/>
                  <a:pt x="606" y="223"/>
                </a:cubicBezTo>
                <a:cubicBezTo>
                  <a:pt x="606" y="224"/>
                  <a:pt x="606" y="225"/>
                  <a:pt x="605" y="225"/>
                </a:cubicBezTo>
                <a:cubicBezTo>
                  <a:pt x="605" y="225"/>
                  <a:pt x="605" y="225"/>
                  <a:pt x="605" y="225"/>
                </a:cubicBezTo>
                <a:cubicBezTo>
                  <a:pt x="604" y="225"/>
                  <a:pt x="604" y="225"/>
                  <a:pt x="604" y="225"/>
                </a:cubicBezTo>
                <a:cubicBezTo>
                  <a:pt x="604" y="225"/>
                  <a:pt x="604" y="225"/>
                  <a:pt x="604" y="225"/>
                </a:cubicBezTo>
                <a:cubicBezTo>
                  <a:pt x="603" y="225"/>
                  <a:pt x="602" y="225"/>
                  <a:pt x="602" y="224"/>
                </a:cubicBezTo>
                <a:close/>
                <a:moveTo>
                  <a:pt x="17" y="215"/>
                </a:moveTo>
                <a:cubicBezTo>
                  <a:pt x="16" y="215"/>
                  <a:pt x="15" y="213"/>
                  <a:pt x="16" y="212"/>
                </a:cubicBezTo>
                <a:cubicBezTo>
                  <a:pt x="16" y="212"/>
                  <a:pt x="16" y="212"/>
                  <a:pt x="16" y="212"/>
                </a:cubicBezTo>
                <a:cubicBezTo>
                  <a:pt x="16" y="211"/>
                  <a:pt x="17" y="211"/>
                  <a:pt x="18" y="211"/>
                </a:cubicBezTo>
                <a:cubicBezTo>
                  <a:pt x="18" y="211"/>
                  <a:pt x="18" y="211"/>
                  <a:pt x="18" y="211"/>
                </a:cubicBezTo>
                <a:cubicBezTo>
                  <a:pt x="19" y="211"/>
                  <a:pt x="20" y="213"/>
                  <a:pt x="19" y="214"/>
                </a:cubicBezTo>
                <a:cubicBezTo>
                  <a:pt x="19" y="214"/>
                  <a:pt x="19" y="214"/>
                  <a:pt x="19" y="214"/>
                </a:cubicBezTo>
                <a:cubicBezTo>
                  <a:pt x="19" y="214"/>
                  <a:pt x="18" y="215"/>
                  <a:pt x="17" y="215"/>
                </a:cubicBezTo>
                <a:cubicBezTo>
                  <a:pt x="17" y="215"/>
                  <a:pt x="17" y="215"/>
                  <a:pt x="17" y="215"/>
                </a:cubicBezTo>
                <a:cubicBezTo>
                  <a:pt x="17" y="215"/>
                  <a:pt x="17" y="215"/>
                  <a:pt x="17" y="215"/>
                </a:cubicBezTo>
                <a:close/>
                <a:moveTo>
                  <a:pt x="598" y="213"/>
                </a:moveTo>
                <a:cubicBezTo>
                  <a:pt x="598" y="211"/>
                  <a:pt x="599" y="210"/>
                  <a:pt x="600" y="210"/>
                </a:cubicBezTo>
                <a:cubicBezTo>
                  <a:pt x="600" y="210"/>
                  <a:pt x="600" y="210"/>
                  <a:pt x="600" y="210"/>
                </a:cubicBezTo>
                <a:cubicBezTo>
                  <a:pt x="601" y="210"/>
                  <a:pt x="602" y="210"/>
                  <a:pt x="602" y="211"/>
                </a:cubicBezTo>
                <a:cubicBezTo>
                  <a:pt x="602" y="211"/>
                  <a:pt x="602" y="211"/>
                  <a:pt x="602" y="211"/>
                </a:cubicBezTo>
                <a:cubicBezTo>
                  <a:pt x="603" y="212"/>
                  <a:pt x="602" y="213"/>
                  <a:pt x="601" y="214"/>
                </a:cubicBezTo>
                <a:cubicBezTo>
                  <a:pt x="601" y="214"/>
                  <a:pt x="601" y="214"/>
                  <a:pt x="601" y="214"/>
                </a:cubicBezTo>
                <a:cubicBezTo>
                  <a:pt x="601" y="214"/>
                  <a:pt x="601" y="214"/>
                  <a:pt x="600" y="214"/>
                </a:cubicBezTo>
                <a:cubicBezTo>
                  <a:pt x="600" y="214"/>
                  <a:pt x="600" y="214"/>
                  <a:pt x="600" y="214"/>
                </a:cubicBezTo>
                <a:cubicBezTo>
                  <a:pt x="600" y="214"/>
                  <a:pt x="599" y="213"/>
                  <a:pt x="598" y="213"/>
                </a:cubicBezTo>
                <a:close/>
                <a:moveTo>
                  <a:pt x="21" y="204"/>
                </a:moveTo>
                <a:cubicBezTo>
                  <a:pt x="20" y="203"/>
                  <a:pt x="19" y="202"/>
                  <a:pt x="20" y="201"/>
                </a:cubicBezTo>
                <a:cubicBezTo>
                  <a:pt x="20" y="201"/>
                  <a:pt x="20" y="201"/>
                  <a:pt x="20" y="201"/>
                </a:cubicBezTo>
                <a:cubicBezTo>
                  <a:pt x="20" y="200"/>
                  <a:pt x="21" y="199"/>
                  <a:pt x="22" y="200"/>
                </a:cubicBezTo>
                <a:cubicBezTo>
                  <a:pt x="22" y="200"/>
                  <a:pt x="22" y="200"/>
                  <a:pt x="22" y="200"/>
                </a:cubicBezTo>
                <a:cubicBezTo>
                  <a:pt x="23" y="200"/>
                  <a:pt x="24" y="201"/>
                  <a:pt x="23" y="202"/>
                </a:cubicBezTo>
                <a:cubicBezTo>
                  <a:pt x="23" y="202"/>
                  <a:pt x="23" y="202"/>
                  <a:pt x="23" y="202"/>
                </a:cubicBezTo>
                <a:cubicBezTo>
                  <a:pt x="23" y="203"/>
                  <a:pt x="22" y="204"/>
                  <a:pt x="21" y="204"/>
                </a:cubicBezTo>
                <a:cubicBezTo>
                  <a:pt x="21" y="204"/>
                  <a:pt x="21" y="204"/>
                  <a:pt x="21" y="204"/>
                </a:cubicBezTo>
                <a:cubicBezTo>
                  <a:pt x="21" y="204"/>
                  <a:pt x="21" y="204"/>
                  <a:pt x="21" y="204"/>
                </a:cubicBezTo>
                <a:close/>
                <a:moveTo>
                  <a:pt x="594" y="201"/>
                </a:moveTo>
                <a:cubicBezTo>
                  <a:pt x="594" y="200"/>
                  <a:pt x="595" y="199"/>
                  <a:pt x="596" y="199"/>
                </a:cubicBezTo>
                <a:cubicBezTo>
                  <a:pt x="596" y="199"/>
                  <a:pt x="596" y="199"/>
                  <a:pt x="596" y="199"/>
                </a:cubicBezTo>
                <a:cubicBezTo>
                  <a:pt x="597" y="198"/>
                  <a:pt x="598" y="199"/>
                  <a:pt x="598" y="200"/>
                </a:cubicBezTo>
                <a:cubicBezTo>
                  <a:pt x="598" y="200"/>
                  <a:pt x="598" y="200"/>
                  <a:pt x="598" y="200"/>
                </a:cubicBezTo>
                <a:cubicBezTo>
                  <a:pt x="599" y="201"/>
                  <a:pt x="598" y="202"/>
                  <a:pt x="597" y="202"/>
                </a:cubicBezTo>
                <a:cubicBezTo>
                  <a:pt x="597" y="202"/>
                  <a:pt x="597" y="202"/>
                  <a:pt x="597" y="202"/>
                </a:cubicBezTo>
                <a:cubicBezTo>
                  <a:pt x="597" y="203"/>
                  <a:pt x="597" y="203"/>
                  <a:pt x="596" y="203"/>
                </a:cubicBezTo>
                <a:cubicBezTo>
                  <a:pt x="596" y="203"/>
                  <a:pt x="596" y="203"/>
                  <a:pt x="596" y="203"/>
                </a:cubicBezTo>
                <a:cubicBezTo>
                  <a:pt x="595" y="203"/>
                  <a:pt x="595" y="202"/>
                  <a:pt x="594" y="201"/>
                </a:cubicBezTo>
                <a:close/>
                <a:moveTo>
                  <a:pt x="25" y="192"/>
                </a:moveTo>
                <a:cubicBezTo>
                  <a:pt x="24" y="192"/>
                  <a:pt x="24" y="191"/>
                  <a:pt x="24" y="190"/>
                </a:cubicBezTo>
                <a:cubicBezTo>
                  <a:pt x="24" y="190"/>
                  <a:pt x="24" y="190"/>
                  <a:pt x="24" y="190"/>
                </a:cubicBezTo>
                <a:cubicBezTo>
                  <a:pt x="24" y="189"/>
                  <a:pt x="26" y="188"/>
                  <a:pt x="27" y="189"/>
                </a:cubicBezTo>
                <a:cubicBezTo>
                  <a:pt x="27" y="189"/>
                  <a:pt x="27" y="189"/>
                  <a:pt x="27" y="189"/>
                </a:cubicBezTo>
                <a:cubicBezTo>
                  <a:pt x="28" y="189"/>
                  <a:pt x="28" y="190"/>
                  <a:pt x="28" y="191"/>
                </a:cubicBezTo>
                <a:cubicBezTo>
                  <a:pt x="28" y="191"/>
                  <a:pt x="28" y="191"/>
                  <a:pt x="28" y="191"/>
                </a:cubicBezTo>
                <a:cubicBezTo>
                  <a:pt x="28" y="191"/>
                  <a:pt x="28" y="191"/>
                  <a:pt x="28" y="191"/>
                </a:cubicBezTo>
                <a:cubicBezTo>
                  <a:pt x="28" y="191"/>
                  <a:pt x="28" y="191"/>
                  <a:pt x="28" y="191"/>
                </a:cubicBezTo>
                <a:cubicBezTo>
                  <a:pt x="27" y="192"/>
                  <a:pt x="27" y="193"/>
                  <a:pt x="26" y="193"/>
                </a:cubicBezTo>
                <a:cubicBezTo>
                  <a:pt x="26" y="193"/>
                  <a:pt x="26" y="193"/>
                  <a:pt x="26" y="193"/>
                </a:cubicBezTo>
                <a:cubicBezTo>
                  <a:pt x="26" y="193"/>
                  <a:pt x="25" y="193"/>
                  <a:pt x="25" y="192"/>
                </a:cubicBezTo>
                <a:close/>
                <a:moveTo>
                  <a:pt x="590" y="190"/>
                </a:moveTo>
                <a:cubicBezTo>
                  <a:pt x="590" y="189"/>
                  <a:pt x="590" y="188"/>
                  <a:pt x="591" y="188"/>
                </a:cubicBezTo>
                <a:cubicBezTo>
                  <a:pt x="591" y="188"/>
                  <a:pt x="591" y="188"/>
                  <a:pt x="591" y="188"/>
                </a:cubicBezTo>
                <a:cubicBezTo>
                  <a:pt x="592" y="187"/>
                  <a:pt x="593" y="188"/>
                  <a:pt x="594" y="189"/>
                </a:cubicBezTo>
                <a:cubicBezTo>
                  <a:pt x="594" y="189"/>
                  <a:pt x="594" y="189"/>
                  <a:pt x="594" y="189"/>
                </a:cubicBezTo>
                <a:cubicBezTo>
                  <a:pt x="594" y="190"/>
                  <a:pt x="594" y="191"/>
                  <a:pt x="593" y="191"/>
                </a:cubicBezTo>
                <a:cubicBezTo>
                  <a:pt x="593" y="191"/>
                  <a:pt x="593" y="191"/>
                  <a:pt x="593" y="191"/>
                </a:cubicBezTo>
                <a:cubicBezTo>
                  <a:pt x="592" y="191"/>
                  <a:pt x="592" y="191"/>
                  <a:pt x="592" y="191"/>
                </a:cubicBezTo>
                <a:cubicBezTo>
                  <a:pt x="592" y="191"/>
                  <a:pt x="592" y="191"/>
                  <a:pt x="592" y="191"/>
                </a:cubicBezTo>
                <a:cubicBezTo>
                  <a:pt x="591" y="191"/>
                  <a:pt x="590" y="191"/>
                  <a:pt x="590" y="190"/>
                </a:cubicBezTo>
                <a:close/>
                <a:moveTo>
                  <a:pt x="30" y="181"/>
                </a:moveTo>
                <a:cubicBezTo>
                  <a:pt x="29" y="181"/>
                  <a:pt x="28" y="180"/>
                  <a:pt x="29" y="179"/>
                </a:cubicBezTo>
                <a:cubicBezTo>
                  <a:pt x="29" y="179"/>
                  <a:pt x="29" y="179"/>
                  <a:pt x="29" y="179"/>
                </a:cubicBezTo>
                <a:cubicBezTo>
                  <a:pt x="29" y="178"/>
                  <a:pt x="31" y="177"/>
                  <a:pt x="32" y="178"/>
                </a:cubicBezTo>
                <a:cubicBezTo>
                  <a:pt x="32" y="178"/>
                  <a:pt x="32" y="178"/>
                  <a:pt x="32" y="178"/>
                </a:cubicBezTo>
                <a:cubicBezTo>
                  <a:pt x="33" y="178"/>
                  <a:pt x="33" y="179"/>
                  <a:pt x="33" y="180"/>
                </a:cubicBezTo>
                <a:cubicBezTo>
                  <a:pt x="33" y="180"/>
                  <a:pt x="33" y="180"/>
                  <a:pt x="33" y="180"/>
                </a:cubicBezTo>
                <a:cubicBezTo>
                  <a:pt x="33" y="180"/>
                  <a:pt x="33" y="180"/>
                  <a:pt x="33" y="180"/>
                </a:cubicBezTo>
                <a:cubicBezTo>
                  <a:pt x="33" y="180"/>
                  <a:pt x="33" y="180"/>
                  <a:pt x="33" y="180"/>
                </a:cubicBezTo>
                <a:cubicBezTo>
                  <a:pt x="32" y="181"/>
                  <a:pt x="32" y="182"/>
                  <a:pt x="31" y="182"/>
                </a:cubicBezTo>
                <a:cubicBezTo>
                  <a:pt x="31" y="182"/>
                  <a:pt x="31" y="182"/>
                  <a:pt x="31" y="182"/>
                </a:cubicBezTo>
                <a:cubicBezTo>
                  <a:pt x="30" y="182"/>
                  <a:pt x="30" y="182"/>
                  <a:pt x="30" y="181"/>
                </a:cubicBezTo>
                <a:close/>
                <a:moveTo>
                  <a:pt x="585" y="179"/>
                </a:moveTo>
                <a:cubicBezTo>
                  <a:pt x="585" y="178"/>
                  <a:pt x="585" y="177"/>
                  <a:pt x="586" y="177"/>
                </a:cubicBezTo>
                <a:cubicBezTo>
                  <a:pt x="586" y="177"/>
                  <a:pt x="586" y="177"/>
                  <a:pt x="586" y="177"/>
                </a:cubicBezTo>
                <a:cubicBezTo>
                  <a:pt x="587" y="176"/>
                  <a:pt x="588" y="177"/>
                  <a:pt x="589" y="178"/>
                </a:cubicBezTo>
                <a:cubicBezTo>
                  <a:pt x="589" y="178"/>
                  <a:pt x="589" y="178"/>
                  <a:pt x="589" y="178"/>
                </a:cubicBezTo>
                <a:cubicBezTo>
                  <a:pt x="589" y="179"/>
                  <a:pt x="589" y="180"/>
                  <a:pt x="588" y="180"/>
                </a:cubicBezTo>
                <a:cubicBezTo>
                  <a:pt x="588" y="180"/>
                  <a:pt x="588" y="180"/>
                  <a:pt x="588" y="180"/>
                </a:cubicBezTo>
                <a:cubicBezTo>
                  <a:pt x="587" y="180"/>
                  <a:pt x="587" y="181"/>
                  <a:pt x="587" y="181"/>
                </a:cubicBezTo>
                <a:cubicBezTo>
                  <a:pt x="587" y="181"/>
                  <a:pt x="587" y="181"/>
                  <a:pt x="587" y="181"/>
                </a:cubicBezTo>
                <a:cubicBezTo>
                  <a:pt x="586" y="181"/>
                  <a:pt x="585" y="180"/>
                  <a:pt x="585" y="179"/>
                </a:cubicBezTo>
                <a:close/>
                <a:moveTo>
                  <a:pt x="35" y="171"/>
                </a:moveTo>
                <a:cubicBezTo>
                  <a:pt x="34" y="170"/>
                  <a:pt x="34" y="169"/>
                  <a:pt x="34" y="168"/>
                </a:cubicBezTo>
                <a:cubicBezTo>
                  <a:pt x="34" y="168"/>
                  <a:pt x="34" y="168"/>
                  <a:pt x="34" y="168"/>
                </a:cubicBezTo>
                <a:cubicBezTo>
                  <a:pt x="35" y="167"/>
                  <a:pt x="36" y="167"/>
                  <a:pt x="37" y="167"/>
                </a:cubicBezTo>
                <a:cubicBezTo>
                  <a:pt x="37" y="167"/>
                  <a:pt x="37" y="167"/>
                  <a:pt x="37" y="167"/>
                </a:cubicBezTo>
                <a:cubicBezTo>
                  <a:pt x="38" y="168"/>
                  <a:pt x="38" y="169"/>
                  <a:pt x="38" y="170"/>
                </a:cubicBezTo>
                <a:cubicBezTo>
                  <a:pt x="38" y="170"/>
                  <a:pt x="38" y="170"/>
                  <a:pt x="38" y="170"/>
                </a:cubicBezTo>
                <a:cubicBezTo>
                  <a:pt x="38" y="170"/>
                  <a:pt x="38" y="170"/>
                  <a:pt x="38" y="170"/>
                </a:cubicBezTo>
                <a:cubicBezTo>
                  <a:pt x="38" y="170"/>
                  <a:pt x="38" y="170"/>
                  <a:pt x="38" y="170"/>
                </a:cubicBezTo>
                <a:cubicBezTo>
                  <a:pt x="37" y="170"/>
                  <a:pt x="37" y="171"/>
                  <a:pt x="36" y="171"/>
                </a:cubicBezTo>
                <a:cubicBezTo>
                  <a:pt x="36" y="171"/>
                  <a:pt x="36" y="171"/>
                  <a:pt x="36" y="171"/>
                </a:cubicBezTo>
                <a:cubicBezTo>
                  <a:pt x="36" y="171"/>
                  <a:pt x="35" y="171"/>
                  <a:pt x="35" y="171"/>
                </a:cubicBezTo>
                <a:close/>
                <a:moveTo>
                  <a:pt x="580" y="169"/>
                </a:moveTo>
                <a:cubicBezTo>
                  <a:pt x="579" y="168"/>
                  <a:pt x="580" y="167"/>
                  <a:pt x="581" y="166"/>
                </a:cubicBezTo>
                <a:cubicBezTo>
                  <a:pt x="581" y="166"/>
                  <a:pt x="581" y="166"/>
                  <a:pt x="581" y="166"/>
                </a:cubicBezTo>
                <a:cubicBezTo>
                  <a:pt x="582" y="166"/>
                  <a:pt x="583" y="166"/>
                  <a:pt x="583" y="167"/>
                </a:cubicBezTo>
                <a:cubicBezTo>
                  <a:pt x="583" y="167"/>
                  <a:pt x="583" y="167"/>
                  <a:pt x="583" y="167"/>
                </a:cubicBezTo>
                <a:cubicBezTo>
                  <a:pt x="584" y="168"/>
                  <a:pt x="583" y="169"/>
                  <a:pt x="582" y="170"/>
                </a:cubicBezTo>
                <a:cubicBezTo>
                  <a:pt x="582" y="170"/>
                  <a:pt x="582" y="170"/>
                  <a:pt x="582" y="170"/>
                </a:cubicBezTo>
                <a:cubicBezTo>
                  <a:pt x="582" y="170"/>
                  <a:pt x="582" y="170"/>
                  <a:pt x="582" y="170"/>
                </a:cubicBezTo>
                <a:cubicBezTo>
                  <a:pt x="582" y="170"/>
                  <a:pt x="582" y="170"/>
                  <a:pt x="582" y="170"/>
                </a:cubicBezTo>
                <a:cubicBezTo>
                  <a:pt x="581" y="170"/>
                  <a:pt x="580" y="169"/>
                  <a:pt x="580" y="169"/>
                </a:cubicBezTo>
                <a:close/>
                <a:moveTo>
                  <a:pt x="41" y="160"/>
                </a:moveTo>
                <a:cubicBezTo>
                  <a:pt x="40" y="159"/>
                  <a:pt x="39" y="158"/>
                  <a:pt x="40" y="157"/>
                </a:cubicBezTo>
                <a:cubicBezTo>
                  <a:pt x="40" y="157"/>
                  <a:pt x="40" y="157"/>
                  <a:pt x="40" y="157"/>
                </a:cubicBezTo>
                <a:cubicBezTo>
                  <a:pt x="41" y="156"/>
                  <a:pt x="42" y="156"/>
                  <a:pt x="43" y="157"/>
                </a:cubicBezTo>
                <a:cubicBezTo>
                  <a:pt x="43" y="157"/>
                  <a:pt x="43" y="157"/>
                  <a:pt x="43" y="157"/>
                </a:cubicBezTo>
                <a:cubicBezTo>
                  <a:pt x="44" y="157"/>
                  <a:pt x="44" y="158"/>
                  <a:pt x="44" y="159"/>
                </a:cubicBezTo>
                <a:cubicBezTo>
                  <a:pt x="44" y="159"/>
                  <a:pt x="44" y="159"/>
                  <a:pt x="44" y="159"/>
                </a:cubicBezTo>
                <a:cubicBezTo>
                  <a:pt x="44" y="159"/>
                  <a:pt x="44" y="159"/>
                  <a:pt x="44" y="159"/>
                </a:cubicBezTo>
                <a:cubicBezTo>
                  <a:pt x="44" y="159"/>
                  <a:pt x="44" y="159"/>
                  <a:pt x="44" y="159"/>
                </a:cubicBezTo>
                <a:cubicBezTo>
                  <a:pt x="43" y="160"/>
                  <a:pt x="42" y="160"/>
                  <a:pt x="42" y="160"/>
                </a:cubicBezTo>
                <a:cubicBezTo>
                  <a:pt x="42" y="160"/>
                  <a:pt x="42" y="160"/>
                  <a:pt x="42" y="160"/>
                </a:cubicBezTo>
                <a:cubicBezTo>
                  <a:pt x="41" y="160"/>
                  <a:pt x="41" y="160"/>
                  <a:pt x="41" y="160"/>
                </a:cubicBezTo>
                <a:close/>
                <a:moveTo>
                  <a:pt x="574" y="158"/>
                </a:moveTo>
                <a:cubicBezTo>
                  <a:pt x="574" y="158"/>
                  <a:pt x="574" y="158"/>
                  <a:pt x="574" y="158"/>
                </a:cubicBezTo>
                <a:cubicBezTo>
                  <a:pt x="574" y="158"/>
                  <a:pt x="574" y="158"/>
                  <a:pt x="574" y="158"/>
                </a:cubicBezTo>
                <a:cubicBezTo>
                  <a:pt x="573" y="157"/>
                  <a:pt x="574" y="156"/>
                  <a:pt x="575" y="156"/>
                </a:cubicBezTo>
                <a:cubicBezTo>
                  <a:pt x="575" y="156"/>
                  <a:pt x="575" y="156"/>
                  <a:pt x="575" y="156"/>
                </a:cubicBezTo>
                <a:cubicBezTo>
                  <a:pt x="576" y="155"/>
                  <a:pt x="577" y="155"/>
                  <a:pt x="577" y="156"/>
                </a:cubicBezTo>
                <a:cubicBezTo>
                  <a:pt x="577" y="156"/>
                  <a:pt x="577" y="156"/>
                  <a:pt x="577" y="156"/>
                </a:cubicBezTo>
                <a:cubicBezTo>
                  <a:pt x="578" y="157"/>
                  <a:pt x="578" y="158"/>
                  <a:pt x="577" y="159"/>
                </a:cubicBezTo>
                <a:cubicBezTo>
                  <a:pt x="577" y="159"/>
                  <a:pt x="577" y="159"/>
                  <a:pt x="577" y="159"/>
                </a:cubicBezTo>
                <a:cubicBezTo>
                  <a:pt x="576" y="159"/>
                  <a:pt x="576" y="159"/>
                  <a:pt x="576" y="159"/>
                </a:cubicBezTo>
                <a:cubicBezTo>
                  <a:pt x="576" y="159"/>
                  <a:pt x="576" y="159"/>
                  <a:pt x="576" y="159"/>
                </a:cubicBezTo>
                <a:cubicBezTo>
                  <a:pt x="575" y="159"/>
                  <a:pt x="574" y="159"/>
                  <a:pt x="574" y="158"/>
                </a:cubicBezTo>
                <a:close/>
                <a:moveTo>
                  <a:pt x="47" y="150"/>
                </a:moveTo>
                <a:cubicBezTo>
                  <a:pt x="46" y="149"/>
                  <a:pt x="46" y="148"/>
                  <a:pt x="46" y="147"/>
                </a:cubicBezTo>
                <a:cubicBezTo>
                  <a:pt x="46" y="147"/>
                  <a:pt x="46" y="147"/>
                  <a:pt x="46" y="147"/>
                </a:cubicBezTo>
                <a:cubicBezTo>
                  <a:pt x="47" y="146"/>
                  <a:pt x="48" y="146"/>
                  <a:pt x="49" y="146"/>
                </a:cubicBezTo>
                <a:cubicBezTo>
                  <a:pt x="49" y="146"/>
                  <a:pt x="49" y="146"/>
                  <a:pt x="49" y="146"/>
                </a:cubicBezTo>
                <a:cubicBezTo>
                  <a:pt x="50" y="147"/>
                  <a:pt x="50" y="148"/>
                  <a:pt x="50" y="149"/>
                </a:cubicBezTo>
                <a:cubicBezTo>
                  <a:pt x="50" y="149"/>
                  <a:pt x="50" y="149"/>
                  <a:pt x="50" y="149"/>
                </a:cubicBezTo>
                <a:cubicBezTo>
                  <a:pt x="50" y="149"/>
                  <a:pt x="50" y="149"/>
                  <a:pt x="50" y="149"/>
                </a:cubicBezTo>
                <a:cubicBezTo>
                  <a:pt x="50" y="149"/>
                  <a:pt x="50" y="149"/>
                  <a:pt x="50" y="149"/>
                </a:cubicBezTo>
                <a:cubicBezTo>
                  <a:pt x="49" y="150"/>
                  <a:pt x="49" y="150"/>
                  <a:pt x="48" y="150"/>
                </a:cubicBezTo>
                <a:cubicBezTo>
                  <a:pt x="48" y="150"/>
                  <a:pt x="48" y="150"/>
                  <a:pt x="48" y="150"/>
                </a:cubicBezTo>
                <a:cubicBezTo>
                  <a:pt x="48" y="150"/>
                  <a:pt x="47" y="150"/>
                  <a:pt x="47" y="150"/>
                </a:cubicBezTo>
                <a:close/>
                <a:moveTo>
                  <a:pt x="568" y="148"/>
                </a:moveTo>
                <a:cubicBezTo>
                  <a:pt x="568" y="148"/>
                  <a:pt x="568" y="148"/>
                  <a:pt x="568" y="148"/>
                </a:cubicBezTo>
                <a:cubicBezTo>
                  <a:pt x="568" y="148"/>
                  <a:pt x="568" y="148"/>
                  <a:pt x="568" y="148"/>
                </a:cubicBezTo>
                <a:cubicBezTo>
                  <a:pt x="567" y="147"/>
                  <a:pt x="568" y="146"/>
                  <a:pt x="569" y="145"/>
                </a:cubicBezTo>
                <a:cubicBezTo>
                  <a:pt x="569" y="145"/>
                  <a:pt x="569" y="145"/>
                  <a:pt x="569" y="145"/>
                </a:cubicBezTo>
                <a:cubicBezTo>
                  <a:pt x="569" y="145"/>
                  <a:pt x="571" y="145"/>
                  <a:pt x="571" y="146"/>
                </a:cubicBezTo>
                <a:cubicBezTo>
                  <a:pt x="571" y="146"/>
                  <a:pt x="571" y="146"/>
                  <a:pt x="571" y="146"/>
                </a:cubicBezTo>
                <a:cubicBezTo>
                  <a:pt x="572" y="147"/>
                  <a:pt x="572" y="148"/>
                  <a:pt x="571" y="149"/>
                </a:cubicBezTo>
                <a:cubicBezTo>
                  <a:pt x="571" y="149"/>
                  <a:pt x="571" y="149"/>
                  <a:pt x="571" y="149"/>
                </a:cubicBezTo>
                <a:cubicBezTo>
                  <a:pt x="570" y="149"/>
                  <a:pt x="570" y="149"/>
                  <a:pt x="570" y="149"/>
                </a:cubicBezTo>
                <a:cubicBezTo>
                  <a:pt x="570" y="149"/>
                  <a:pt x="570" y="149"/>
                  <a:pt x="570" y="149"/>
                </a:cubicBezTo>
                <a:cubicBezTo>
                  <a:pt x="569" y="149"/>
                  <a:pt x="568" y="149"/>
                  <a:pt x="568" y="148"/>
                </a:cubicBezTo>
                <a:close/>
                <a:moveTo>
                  <a:pt x="53" y="140"/>
                </a:moveTo>
                <a:cubicBezTo>
                  <a:pt x="52" y="139"/>
                  <a:pt x="52" y="138"/>
                  <a:pt x="53" y="137"/>
                </a:cubicBezTo>
                <a:cubicBezTo>
                  <a:pt x="53" y="137"/>
                  <a:pt x="53" y="137"/>
                  <a:pt x="53" y="137"/>
                </a:cubicBezTo>
                <a:cubicBezTo>
                  <a:pt x="53" y="136"/>
                  <a:pt x="55" y="136"/>
                  <a:pt x="55" y="136"/>
                </a:cubicBezTo>
                <a:cubicBezTo>
                  <a:pt x="55" y="136"/>
                  <a:pt x="55" y="136"/>
                  <a:pt x="55" y="136"/>
                </a:cubicBezTo>
                <a:cubicBezTo>
                  <a:pt x="56" y="137"/>
                  <a:pt x="57" y="138"/>
                  <a:pt x="56" y="139"/>
                </a:cubicBezTo>
                <a:cubicBezTo>
                  <a:pt x="56" y="139"/>
                  <a:pt x="56" y="139"/>
                  <a:pt x="56" y="139"/>
                </a:cubicBezTo>
                <a:cubicBezTo>
                  <a:pt x="56" y="140"/>
                  <a:pt x="55" y="140"/>
                  <a:pt x="54" y="140"/>
                </a:cubicBezTo>
                <a:cubicBezTo>
                  <a:pt x="54" y="140"/>
                  <a:pt x="54" y="140"/>
                  <a:pt x="54" y="140"/>
                </a:cubicBezTo>
                <a:cubicBezTo>
                  <a:pt x="54" y="140"/>
                  <a:pt x="54" y="140"/>
                  <a:pt x="53" y="140"/>
                </a:cubicBezTo>
                <a:close/>
                <a:moveTo>
                  <a:pt x="561" y="138"/>
                </a:moveTo>
                <a:cubicBezTo>
                  <a:pt x="561" y="138"/>
                  <a:pt x="561" y="138"/>
                  <a:pt x="561" y="138"/>
                </a:cubicBezTo>
                <a:cubicBezTo>
                  <a:pt x="561" y="138"/>
                  <a:pt x="561" y="138"/>
                  <a:pt x="561" y="138"/>
                </a:cubicBezTo>
                <a:cubicBezTo>
                  <a:pt x="561" y="137"/>
                  <a:pt x="561" y="136"/>
                  <a:pt x="562" y="135"/>
                </a:cubicBezTo>
                <a:cubicBezTo>
                  <a:pt x="562" y="135"/>
                  <a:pt x="562" y="135"/>
                  <a:pt x="562" y="135"/>
                </a:cubicBezTo>
                <a:cubicBezTo>
                  <a:pt x="563" y="135"/>
                  <a:pt x="564" y="135"/>
                  <a:pt x="565" y="136"/>
                </a:cubicBezTo>
                <a:cubicBezTo>
                  <a:pt x="565" y="136"/>
                  <a:pt x="565" y="136"/>
                  <a:pt x="565" y="136"/>
                </a:cubicBezTo>
                <a:cubicBezTo>
                  <a:pt x="565" y="137"/>
                  <a:pt x="565" y="138"/>
                  <a:pt x="564" y="139"/>
                </a:cubicBezTo>
                <a:cubicBezTo>
                  <a:pt x="564" y="139"/>
                  <a:pt x="564" y="139"/>
                  <a:pt x="564" y="139"/>
                </a:cubicBezTo>
                <a:cubicBezTo>
                  <a:pt x="564" y="139"/>
                  <a:pt x="563" y="139"/>
                  <a:pt x="563" y="139"/>
                </a:cubicBezTo>
                <a:cubicBezTo>
                  <a:pt x="563" y="139"/>
                  <a:pt x="563" y="139"/>
                  <a:pt x="563" y="139"/>
                </a:cubicBezTo>
                <a:cubicBezTo>
                  <a:pt x="562" y="139"/>
                  <a:pt x="562" y="139"/>
                  <a:pt x="561" y="138"/>
                </a:cubicBezTo>
                <a:close/>
                <a:moveTo>
                  <a:pt x="60" y="130"/>
                </a:moveTo>
                <a:cubicBezTo>
                  <a:pt x="59" y="129"/>
                  <a:pt x="59" y="128"/>
                  <a:pt x="60" y="127"/>
                </a:cubicBezTo>
                <a:cubicBezTo>
                  <a:pt x="60" y="127"/>
                  <a:pt x="60" y="127"/>
                  <a:pt x="60" y="127"/>
                </a:cubicBezTo>
                <a:cubicBezTo>
                  <a:pt x="60" y="126"/>
                  <a:pt x="62" y="126"/>
                  <a:pt x="62" y="126"/>
                </a:cubicBezTo>
                <a:cubicBezTo>
                  <a:pt x="62" y="126"/>
                  <a:pt x="62" y="126"/>
                  <a:pt x="62" y="126"/>
                </a:cubicBezTo>
                <a:cubicBezTo>
                  <a:pt x="63" y="127"/>
                  <a:pt x="64" y="128"/>
                  <a:pt x="63" y="129"/>
                </a:cubicBezTo>
                <a:cubicBezTo>
                  <a:pt x="63" y="129"/>
                  <a:pt x="63" y="129"/>
                  <a:pt x="63" y="129"/>
                </a:cubicBezTo>
                <a:cubicBezTo>
                  <a:pt x="62" y="130"/>
                  <a:pt x="62" y="130"/>
                  <a:pt x="61" y="130"/>
                </a:cubicBezTo>
                <a:cubicBezTo>
                  <a:pt x="61" y="130"/>
                  <a:pt x="61" y="130"/>
                  <a:pt x="61" y="130"/>
                </a:cubicBezTo>
                <a:cubicBezTo>
                  <a:pt x="61" y="130"/>
                  <a:pt x="60" y="130"/>
                  <a:pt x="60" y="130"/>
                </a:cubicBezTo>
                <a:close/>
                <a:moveTo>
                  <a:pt x="555" y="128"/>
                </a:moveTo>
                <a:cubicBezTo>
                  <a:pt x="554" y="127"/>
                  <a:pt x="554" y="126"/>
                  <a:pt x="555" y="125"/>
                </a:cubicBezTo>
                <a:cubicBezTo>
                  <a:pt x="555" y="125"/>
                  <a:pt x="555" y="125"/>
                  <a:pt x="555" y="125"/>
                </a:cubicBezTo>
                <a:cubicBezTo>
                  <a:pt x="556" y="125"/>
                  <a:pt x="557" y="125"/>
                  <a:pt x="558" y="126"/>
                </a:cubicBezTo>
                <a:cubicBezTo>
                  <a:pt x="558" y="126"/>
                  <a:pt x="558" y="126"/>
                  <a:pt x="558" y="126"/>
                </a:cubicBezTo>
                <a:cubicBezTo>
                  <a:pt x="558" y="127"/>
                  <a:pt x="558" y="128"/>
                  <a:pt x="557" y="129"/>
                </a:cubicBezTo>
                <a:cubicBezTo>
                  <a:pt x="557" y="129"/>
                  <a:pt x="557" y="129"/>
                  <a:pt x="557" y="129"/>
                </a:cubicBezTo>
                <a:cubicBezTo>
                  <a:pt x="557" y="129"/>
                  <a:pt x="557" y="129"/>
                  <a:pt x="556" y="129"/>
                </a:cubicBezTo>
                <a:cubicBezTo>
                  <a:pt x="556" y="129"/>
                  <a:pt x="556" y="129"/>
                  <a:pt x="556" y="129"/>
                </a:cubicBezTo>
                <a:cubicBezTo>
                  <a:pt x="556" y="129"/>
                  <a:pt x="555" y="129"/>
                  <a:pt x="555" y="128"/>
                </a:cubicBezTo>
                <a:close/>
                <a:moveTo>
                  <a:pt x="67" y="120"/>
                </a:moveTo>
                <a:cubicBezTo>
                  <a:pt x="66" y="119"/>
                  <a:pt x="66" y="118"/>
                  <a:pt x="67" y="117"/>
                </a:cubicBezTo>
                <a:cubicBezTo>
                  <a:pt x="67" y="117"/>
                  <a:pt x="67" y="117"/>
                  <a:pt x="67" y="117"/>
                </a:cubicBezTo>
                <a:cubicBezTo>
                  <a:pt x="68" y="116"/>
                  <a:pt x="69" y="116"/>
                  <a:pt x="70" y="117"/>
                </a:cubicBezTo>
                <a:cubicBezTo>
                  <a:pt x="70" y="117"/>
                  <a:pt x="70" y="117"/>
                  <a:pt x="70" y="117"/>
                </a:cubicBezTo>
                <a:cubicBezTo>
                  <a:pt x="71" y="118"/>
                  <a:pt x="71" y="119"/>
                  <a:pt x="70" y="120"/>
                </a:cubicBezTo>
                <a:cubicBezTo>
                  <a:pt x="70" y="120"/>
                  <a:pt x="70" y="120"/>
                  <a:pt x="70" y="120"/>
                </a:cubicBezTo>
                <a:cubicBezTo>
                  <a:pt x="70" y="120"/>
                  <a:pt x="70" y="120"/>
                  <a:pt x="70" y="120"/>
                </a:cubicBezTo>
                <a:cubicBezTo>
                  <a:pt x="70" y="120"/>
                  <a:pt x="70" y="120"/>
                  <a:pt x="70" y="120"/>
                </a:cubicBezTo>
                <a:cubicBezTo>
                  <a:pt x="70" y="120"/>
                  <a:pt x="69" y="121"/>
                  <a:pt x="69" y="121"/>
                </a:cubicBezTo>
                <a:cubicBezTo>
                  <a:pt x="69" y="121"/>
                  <a:pt x="69" y="121"/>
                  <a:pt x="69" y="121"/>
                </a:cubicBezTo>
                <a:cubicBezTo>
                  <a:pt x="68" y="121"/>
                  <a:pt x="68" y="120"/>
                  <a:pt x="67" y="120"/>
                </a:cubicBezTo>
                <a:close/>
                <a:moveTo>
                  <a:pt x="547" y="119"/>
                </a:moveTo>
                <a:cubicBezTo>
                  <a:pt x="547" y="119"/>
                  <a:pt x="547" y="119"/>
                  <a:pt x="547" y="119"/>
                </a:cubicBezTo>
                <a:cubicBezTo>
                  <a:pt x="547" y="119"/>
                  <a:pt x="547" y="119"/>
                  <a:pt x="547" y="119"/>
                </a:cubicBezTo>
                <a:cubicBezTo>
                  <a:pt x="547" y="118"/>
                  <a:pt x="547" y="117"/>
                  <a:pt x="548" y="116"/>
                </a:cubicBezTo>
                <a:cubicBezTo>
                  <a:pt x="548" y="116"/>
                  <a:pt x="548" y="116"/>
                  <a:pt x="548" y="116"/>
                </a:cubicBezTo>
                <a:cubicBezTo>
                  <a:pt x="548" y="115"/>
                  <a:pt x="550" y="115"/>
                  <a:pt x="550" y="116"/>
                </a:cubicBezTo>
                <a:cubicBezTo>
                  <a:pt x="550" y="116"/>
                  <a:pt x="550" y="116"/>
                  <a:pt x="550" y="116"/>
                </a:cubicBezTo>
                <a:cubicBezTo>
                  <a:pt x="551" y="117"/>
                  <a:pt x="551" y="118"/>
                  <a:pt x="550" y="119"/>
                </a:cubicBezTo>
                <a:cubicBezTo>
                  <a:pt x="550" y="119"/>
                  <a:pt x="550" y="119"/>
                  <a:pt x="550" y="119"/>
                </a:cubicBezTo>
                <a:cubicBezTo>
                  <a:pt x="550" y="119"/>
                  <a:pt x="549" y="120"/>
                  <a:pt x="549" y="120"/>
                </a:cubicBezTo>
                <a:cubicBezTo>
                  <a:pt x="549" y="120"/>
                  <a:pt x="549" y="120"/>
                  <a:pt x="549" y="120"/>
                </a:cubicBezTo>
                <a:cubicBezTo>
                  <a:pt x="548" y="120"/>
                  <a:pt x="548" y="119"/>
                  <a:pt x="547" y="119"/>
                </a:cubicBezTo>
                <a:close/>
                <a:moveTo>
                  <a:pt x="75" y="111"/>
                </a:moveTo>
                <a:cubicBezTo>
                  <a:pt x="74" y="110"/>
                  <a:pt x="74" y="109"/>
                  <a:pt x="75" y="108"/>
                </a:cubicBezTo>
                <a:cubicBezTo>
                  <a:pt x="75" y="108"/>
                  <a:pt x="75" y="108"/>
                  <a:pt x="75" y="108"/>
                </a:cubicBezTo>
                <a:cubicBezTo>
                  <a:pt x="75" y="107"/>
                  <a:pt x="77" y="107"/>
                  <a:pt x="77" y="108"/>
                </a:cubicBezTo>
                <a:cubicBezTo>
                  <a:pt x="77" y="108"/>
                  <a:pt x="77" y="108"/>
                  <a:pt x="77" y="108"/>
                </a:cubicBezTo>
                <a:cubicBezTo>
                  <a:pt x="78" y="108"/>
                  <a:pt x="78" y="110"/>
                  <a:pt x="78" y="111"/>
                </a:cubicBezTo>
                <a:cubicBezTo>
                  <a:pt x="78" y="111"/>
                  <a:pt x="78" y="111"/>
                  <a:pt x="78" y="111"/>
                </a:cubicBezTo>
                <a:cubicBezTo>
                  <a:pt x="77" y="111"/>
                  <a:pt x="77" y="111"/>
                  <a:pt x="76" y="111"/>
                </a:cubicBezTo>
                <a:cubicBezTo>
                  <a:pt x="76" y="111"/>
                  <a:pt x="76" y="111"/>
                  <a:pt x="76" y="111"/>
                </a:cubicBezTo>
                <a:cubicBezTo>
                  <a:pt x="76" y="111"/>
                  <a:pt x="75" y="111"/>
                  <a:pt x="75" y="111"/>
                </a:cubicBezTo>
                <a:close/>
                <a:moveTo>
                  <a:pt x="540" y="110"/>
                </a:moveTo>
                <a:cubicBezTo>
                  <a:pt x="539" y="109"/>
                  <a:pt x="539" y="108"/>
                  <a:pt x="540" y="107"/>
                </a:cubicBezTo>
                <a:cubicBezTo>
                  <a:pt x="540" y="107"/>
                  <a:pt x="540" y="107"/>
                  <a:pt x="540" y="107"/>
                </a:cubicBezTo>
                <a:cubicBezTo>
                  <a:pt x="541" y="106"/>
                  <a:pt x="542" y="106"/>
                  <a:pt x="543" y="107"/>
                </a:cubicBezTo>
                <a:cubicBezTo>
                  <a:pt x="543" y="107"/>
                  <a:pt x="543" y="107"/>
                  <a:pt x="543" y="107"/>
                </a:cubicBezTo>
                <a:cubicBezTo>
                  <a:pt x="543" y="108"/>
                  <a:pt x="543" y="109"/>
                  <a:pt x="543" y="110"/>
                </a:cubicBezTo>
                <a:cubicBezTo>
                  <a:pt x="543" y="110"/>
                  <a:pt x="543" y="110"/>
                  <a:pt x="543" y="110"/>
                </a:cubicBezTo>
                <a:cubicBezTo>
                  <a:pt x="542" y="110"/>
                  <a:pt x="542" y="110"/>
                  <a:pt x="541" y="110"/>
                </a:cubicBezTo>
                <a:cubicBezTo>
                  <a:pt x="541" y="110"/>
                  <a:pt x="541" y="110"/>
                  <a:pt x="541" y="110"/>
                </a:cubicBezTo>
                <a:cubicBezTo>
                  <a:pt x="541" y="110"/>
                  <a:pt x="540" y="110"/>
                  <a:pt x="540" y="110"/>
                </a:cubicBezTo>
                <a:close/>
                <a:moveTo>
                  <a:pt x="83" y="102"/>
                </a:moveTo>
                <a:cubicBezTo>
                  <a:pt x="82" y="101"/>
                  <a:pt x="82" y="100"/>
                  <a:pt x="83" y="99"/>
                </a:cubicBezTo>
                <a:cubicBezTo>
                  <a:pt x="83" y="99"/>
                  <a:pt x="83" y="99"/>
                  <a:pt x="83" y="99"/>
                </a:cubicBezTo>
                <a:cubicBezTo>
                  <a:pt x="83" y="98"/>
                  <a:pt x="85" y="98"/>
                  <a:pt x="85" y="99"/>
                </a:cubicBezTo>
                <a:cubicBezTo>
                  <a:pt x="85" y="99"/>
                  <a:pt x="85" y="99"/>
                  <a:pt x="85" y="99"/>
                </a:cubicBezTo>
                <a:cubicBezTo>
                  <a:pt x="86" y="100"/>
                  <a:pt x="86" y="101"/>
                  <a:pt x="86" y="102"/>
                </a:cubicBezTo>
                <a:cubicBezTo>
                  <a:pt x="86" y="102"/>
                  <a:pt x="86" y="102"/>
                  <a:pt x="86" y="102"/>
                </a:cubicBezTo>
                <a:cubicBezTo>
                  <a:pt x="85" y="102"/>
                  <a:pt x="85" y="102"/>
                  <a:pt x="84" y="102"/>
                </a:cubicBezTo>
                <a:cubicBezTo>
                  <a:pt x="84" y="102"/>
                  <a:pt x="84" y="102"/>
                  <a:pt x="84" y="102"/>
                </a:cubicBezTo>
                <a:cubicBezTo>
                  <a:pt x="84" y="102"/>
                  <a:pt x="83" y="102"/>
                  <a:pt x="83" y="102"/>
                </a:cubicBezTo>
                <a:close/>
                <a:moveTo>
                  <a:pt x="532" y="101"/>
                </a:moveTo>
                <a:cubicBezTo>
                  <a:pt x="531" y="100"/>
                  <a:pt x="531" y="99"/>
                  <a:pt x="532" y="98"/>
                </a:cubicBezTo>
                <a:cubicBezTo>
                  <a:pt x="532" y="98"/>
                  <a:pt x="532" y="98"/>
                  <a:pt x="532" y="98"/>
                </a:cubicBezTo>
                <a:cubicBezTo>
                  <a:pt x="533" y="97"/>
                  <a:pt x="534" y="97"/>
                  <a:pt x="535" y="98"/>
                </a:cubicBezTo>
                <a:cubicBezTo>
                  <a:pt x="535" y="98"/>
                  <a:pt x="535" y="98"/>
                  <a:pt x="535" y="98"/>
                </a:cubicBezTo>
                <a:cubicBezTo>
                  <a:pt x="535" y="99"/>
                  <a:pt x="535" y="100"/>
                  <a:pt x="535" y="101"/>
                </a:cubicBezTo>
                <a:cubicBezTo>
                  <a:pt x="535" y="101"/>
                  <a:pt x="535" y="101"/>
                  <a:pt x="535" y="101"/>
                </a:cubicBezTo>
                <a:cubicBezTo>
                  <a:pt x="534" y="101"/>
                  <a:pt x="534" y="101"/>
                  <a:pt x="533" y="101"/>
                </a:cubicBezTo>
                <a:cubicBezTo>
                  <a:pt x="533" y="101"/>
                  <a:pt x="533" y="101"/>
                  <a:pt x="533" y="101"/>
                </a:cubicBezTo>
                <a:cubicBezTo>
                  <a:pt x="533" y="101"/>
                  <a:pt x="532" y="101"/>
                  <a:pt x="532" y="101"/>
                </a:cubicBezTo>
                <a:close/>
                <a:moveTo>
                  <a:pt x="91" y="93"/>
                </a:moveTo>
                <a:cubicBezTo>
                  <a:pt x="90" y="92"/>
                  <a:pt x="90" y="91"/>
                  <a:pt x="91" y="90"/>
                </a:cubicBezTo>
                <a:cubicBezTo>
                  <a:pt x="91" y="90"/>
                  <a:pt x="91" y="90"/>
                  <a:pt x="91" y="90"/>
                </a:cubicBezTo>
                <a:cubicBezTo>
                  <a:pt x="92" y="89"/>
                  <a:pt x="93" y="89"/>
                  <a:pt x="94" y="90"/>
                </a:cubicBezTo>
                <a:cubicBezTo>
                  <a:pt x="94" y="90"/>
                  <a:pt x="94" y="90"/>
                  <a:pt x="94" y="90"/>
                </a:cubicBezTo>
                <a:cubicBezTo>
                  <a:pt x="95" y="91"/>
                  <a:pt x="95" y="92"/>
                  <a:pt x="94" y="93"/>
                </a:cubicBezTo>
                <a:cubicBezTo>
                  <a:pt x="94" y="93"/>
                  <a:pt x="94" y="93"/>
                  <a:pt x="94" y="93"/>
                </a:cubicBezTo>
                <a:cubicBezTo>
                  <a:pt x="93" y="93"/>
                  <a:pt x="93" y="94"/>
                  <a:pt x="92" y="94"/>
                </a:cubicBezTo>
                <a:cubicBezTo>
                  <a:pt x="92" y="94"/>
                  <a:pt x="92" y="94"/>
                  <a:pt x="92" y="94"/>
                </a:cubicBezTo>
                <a:cubicBezTo>
                  <a:pt x="92" y="94"/>
                  <a:pt x="91" y="93"/>
                  <a:pt x="91" y="93"/>
                </a:cubicBezTo>
                <a:close/>
                <a:moveTo>
                  <a:pt x="523" y="92"/>
                </a:moveTo>
                <a:cubicBezTo>
                  <a:pt x="523" y="91"/>
                  <a:pt x="523" y="90"/>
                  <a:pt x="523" y="89"/>
                </a:cubicBezTo>
                <a:cubicBezTo>
                  <a:pt x="523" y="89"/>
                  <a:pt x="523" y="89"/>
                  <a:pt x="523" y="89"/>
                </a:cubicBezTo>
                <a:cubicBezTo>
                  <a:pt x="524" y="89"/>
                  <a:pt x="525" y="89"/>
                  <a:pt x="526" y="89"/>
                </a:cubicBezTo>
                <a:cubicBezTo>
                  <a:pt x="526" y="89"/>
                  <a:pt x="526" y="89"/>
                  <a:pt x="526" y="89"/>
                </a:cubicBezTo>
                <a:cubicBezTo>
                  <a:pt x="527" y="90"/>
                  <a:pt x="527" y="91"/>
                  <a:pt x="526" y="92"/>
                </a:cubicBezTo>
                <a:cubicBezTo>
                  <a:pt x="526" y="92"/>
                  <a:pt x="526" y="92"/>
                  <a:pt x="526" y="92"/>
                </a:cubicBezTo>
                <a:cubicBezTo>
                  <a:pt x="526" y="93"/>
                  <a:pt x="525" y="93"/>
                  <a:pt x="525" y="93"/>
                </a:cubicBezTo>
                <a:cubicBezTo>
                  <a:pt x="525" y="93"/>
                  <a:pt x="525" y="93"/>
                  <a:pt x="525" y="93"/>
                </a:cubicBezTo>
                <a:cubicBezTo>
                  <a:pt x="524" y="93"/>
                  <a:pt x="524" y="93"/>
                  <a:pt x="523" y="92"/>
                </a:cubicBezTo>
                <a:close/>
                <a:moveTo>
                  <a:pt x="100" y="85"/>
                </a:moveTo>
                <a:cubicBezTo>
                  <a:pt x="99" y="84"/>
                  <a:pt x="99" y="83"/>
                  <a:pt x="100" y="82"/>
                </a:cubicBezTo>
                <a:cubicBezTo>
                  <a:pt x="100" y="82"/>
                  <a:pt x="100" y="82"/>
                  <a:pt x="100" y="82"/>
                </a:cubicBezTo>
                <a:cubicBezTo>
                  <a:pt x="101" y="81"/>
                  <a:pt x="102" y="81"/>
                  <a:pt x="103" y="82"/>
                </a:cubicBezTo>
                <a:cubicBezTo>
                  <a:pt x="103" y="82"/>
                  <a:pt x="103" y="82"/>
                  <a:pt x="103" y="82"/>
                </a:cubicBezTo>
                <a:cubicBezTo>
                  <a:pt x="103" y="83"/>
                  <a:pt x="103" y="84"/>
                  <a:pt x="102" y="85"/>
                </a:cubicBezTo>
                <a:cubicBezTo>
                  <a:pt x="102" y="85"/>
                  <a:pt x="102" y="85"/>
                  <a:pt x="102" y="85"/>
                </a:cubicBezTo>
                <a:cubicBezTo>
                  <a:pt x="102" y="85"/>
                  <a:pt x="102" y="85"/>
                  <a:pt x="101" y="85"/>
                </a:cubicBezTo>
                <a:cubicBezTo>
                  <a:pt x="101" y="85"/>
                  <a:pt x="101" y="85"/>
                  <a:pt x="101" y="85"/>
                </a:cubicBezTo>
                <a:cubicBezTo>
                  <a:pt x="101" y="85"/>
                  <a:pt x="100" y="85"/>
                  <a:pt x="100" y="85"/>
                </a:cubicBezTo>
                <a:close/>
                <a:moveTo>
                  <a:pt x="515" y="84"/>
                </a:moveTo>
                <a:cubicBezTo>
                  <a:pt x="515" y="84"/>
                  <a:pt x="515" y="84"/>
                  <a:pt x="515" y="84"/>
                </a:cubicBezTo>
                <a:cubicBezTo>
                  <a:pt x="515" y="84"/>
                  <a:pt x="515" y="84"/>
                  <a:pt x="515" y="84"/>
                </a:cubicBezTo>
                <a:cubicBezTo>
                  <a:pt x="514" y="83"/>
                  <a:pt x="514" y="82"/>
                  <a:pt x="515" y="81"/>
                </a:cubicBezTo>
                <a:cubicBezTo>
                  <a:pt x="515" y="81"/>
                  <a:pt x="515" y="81"/>
                  <a:pt x="515" y="81"/>
                </a:cubicBezTo>
                <a:cubicBezTo>
                  <a:pt x="515" y="80"/>
                  <a:pt x="517" y="80"/>
                  <a:pt x="518" y="81"/>
                </a:cubicBezTo>
                <a:cubicBezTo>
                  <a:pt x="518" y="81"/>
                  <a:pt x="518" y="81"/>
                  <a:pt x="518" y="81"/>
                </a:cubicBezTo>
                <a:cubicBezTo>
                  <a:pt x="518" y="82"/>
                  <a:pt x="518" y="83"/>
                  <a:pt x="518" y="84"/>
                </a:cubicBezTo>
                <a:cubicBezTo>
                  <a:pt x="518" y="84"/>
                  <a:pt x="518" y="84"/>
                  <a:pt x="518" y="84"/>
                </a:cubicBezTo>
                <a:cubicBezTo>
                  <a:pt x="517" y="84"/>
                  <a:pt x="517" y="85"/>
                  <a:pt x="516" y="85"/>
                </a:cubicBezTo>
                <a:cubicBezTo>
                  <a:pt x="516" y="85"/>
                  <a:pt x="516" y="85"/>
                  <a:pt x="516" y="85"/>
                </a:cubicBezTo>
                <a:cubicBezTo>
                  <a:pt x="516" y="85"/>
                  <a:pt x="515" y="84"/>
                  <a:pt x="515" y="84"/>
                </a:cubicBezTo>
                <a:close/>
                <a:moveTo>
                  <a:pt x="109" y="77"/>
                </a:moveTo>
                <a:cubicBezTo>
                  <a:pt x="108" y="76"/>
                  <a:pt x="108" y="74"/>
                  <a:pt x="109" y="74"/>
                </a:cubicBezTo>
                <a:cubicBezTo>
                  <a:pt x="109" y="74"/>
                  <a:pt x="109" y="74"/>
                  <a:pt x="109" y="74"/>
                </a:cubicBezTo>
                <a:cubicBezTo>
                  <a:pt x="110" y="73"/>
                  <a:pt x="111" y="73"/>
                  <a:pt x="112" y="74"/>
                </a:cubicBezTo>
                <a:cubicBezTo>
                  <a:pt x="112" y="74"/>
                  <a:pt x="112" y="74"/>
                  <a:pt x="112" y="74"/>
                </a:cubicBezTo>
                <a:cubicBezTo>
                  <a:pt x="112" y="75"/>
                  <a:pt x="112" y="76"/>
                  <a:pt x="111" y="77"/>
                </a:cubicBezTo>
                <a:cubicBezTo>
                  <a:pt x="111" y="77"/>
                  <a:pt x="111" y="77"/>
                  <a:pt x="111" y="77"/>
                </a:cubicBezTo>
                <a:cubicBezTo>
                  <a:pt x="111" y="77"/>
                  <a:pt x="111" y="77"/>
                  <a:pt x="110" y="77"/>
                </a:cubicBezTo>
                <a:cubicBezTo>
                  <a:pt x="110" y="77"/>
                  <a:pt x="110" y="77"/>
                  <a:pt x="110" y="77"/>
                </a:cubicBezTo>
                <a:cubicBezTo>
                  <a:pt x="110" y="77"/>
                  <a:pt x="109" y="77"/>
                  <a:pt x="109" y="77"/>
                </a:cubicBezTo>
                <a:close/>
                <a:moveTo>
                  <a:pt x="506" y="76"/>
                </a:moveTo>
                <a:cubicBezTo>
                  <a:pt x="505" y="75"/>
                  <a:pt x="505" y="74"/>
                  <a:pt x="506" y="73"/>
                </a:cubicBezTo>
                <a:cubicBezTo>
                  <a:pt x="506" y="73"/>
                  <a:pt x="506" y="73"/>
                  <a:pt x="506" y="73"/>
                </a:cubicBezTo>
                <a:cubicBezTo>
                  <a:pt x="506" y="72"/>
                  <a:pt x="508" y="72"/>
                  <a:pt x="509" y="73"/>
                </a:cubicBezTo>
                <a:cubicBezTo>
                  <a:pt x="509" y="73"/>
                  <a:pt x="509" y="73"/>
                  <a:pt x="509" y="73"/>
                </a:cubicBezTo>
                <a:cubicBezTo>
                  <a:pt x="509" y="74"/>
                  <a:pt x="509" y="75"/>
                  <a:pt x="509" y="76"/>
                </a:cubicBezTo>
                <a:cubicBezTo>
                  <a:pt x="509" y="76"/>
                  <a:pt x="509" y="76"/>
                  <a:pt x="509" y="76"/>
                </a:cubicBezTo>
                <a:cubicBezTo>
                  <a:pt x="508" y="76"/>
                  <a:pt x="508" y="77"/>
                  <a:pt x="507" y="77"/>
                </a:cubicBezTo>
                <a:cubicBezTo>
                  <a:pt x="507" y="77"/>
                  <a:pt x="507" y="77"/>
                  <a:pt x="507" y="77"/>
                </a:cubicBezTo>
                <a:cubicBezTo>
                  <a:pt x="507" y="77"/>
                  <a:pt x="506" y="76"/>
                  <a:pt x="506" y="76"/>
                </a:cubicBezTo>
                <a:close/>
                <a:moveTo>
                  <a:pt x="118" y="69"/>
                </a:moveTo>
                <a:cubicBezTo>
                  <a:pt x="117" y="68"/>
                  <a:pt x="117" y="67"/>
                  <a:pt x="118" y="66"/>
                </a:cubicBezTo>
                <a:cubicBezTo>
                  <a:pt x="118" y="66"/>
                  <a:pt x="118" y="66"/>
                  <a:pt x="118" y="66"/>
                </a:cubicBezTo>
                <a:cubicBezTo>
                  <a:pt x="119" y="65"/>
                  <a:pt x="120" y="66"/>
                  <a:pt x="121" y="66"/>
                </a:cubicBezTo>
                <a:cubicBezTo>
                  <a:pt x="121" y="66"/>
                  <a:pt x="121" y="66"/>
                  <a:pt x="121" y="66"/>
                </a:cubicBezTo>
                <a:cubicBezTo>
                  <a:pt x="122" y="67"/>
                  <a:pt x="121" y="69"/>
                  <a:pt x="121" y="69"/>
                </a:cubicBezTo>
                <a:cubicBezTo>
                  <a:pt x="121" y="69"/>
                  <a:pt x="121" y="69"/>
                  <a:pt x="121" y="69"/>
                </a:cubicBezTo>
                <a:cubicBezTo>
                  <a:pt x="120" y="70"/>
                  <a:pt x="120" y="70"/>
                  <a:pt x="119" y="70"/>
                </a:cubicBezTo>
                <a:cubicBezTo>
                  <a:pt x="119" y="70"/>
                  <a:pt x="119" y="70"/>
                  <a:pt x="119" y="70"/>
                </a:cubicBezTo>
                <a:cubicBezTo>
                  <a:pt x="119" y="70"/>
                  <a:pt x="118" y="69"/>
                  <a:pt x="118" y="69"/>
                </a:cubicBezTo>
                <a:close/>
                <a:moveTo>
                  <a:pt x="497" y="69"/>
                </a:moveTo>
                <a:cubicBezTo>
                  <a:pt x="497" y="69"/>
                  <a:pt x="497" y="69"/>
                  <a:pt x="497" y="69"/>
                </a:cubicBezTo>
                <a:cubicBezTo>
                  <a:pt x="497" y="69"/>
                  <a:pt x="497" y="69"/>
                  <a:pt x="497" y="69"/>
                </a:cubicBezTo>
                <a:cubicBezTo>
                  <a:pt x="496" y="68"/>
                  <a:pt x="496" y="67"/>
                  <a:pt x="496" y="66"/>
                </a:cubicBezTo>
                <a:cubicBezTo>
                  <a:pt x="496" y="66"/>
                  <a:pt x="496" y="66"/>
                  <a:pt x="496" y="66"/>
                </a:cubicBezTo>
                <a:cubicBezTo>
                  <a:pt x="497" y="65"/>
                  <a:pt x="498" y="65"/>
                  <a:pt x="499" y="65"/>
                </a:cubicBezTo>
                <a:cubicBezTo>
                  <a:pt x="499" y="65"/>
                  <a:pt x="499" y="65"/>
                  <a:pt x="499" y="65"/>
                </a:cubicBezTo>
                <a:cubicBezTo>
                  <a:pt x="500" y="66"/>
                  <a:pt x="500" y="67"/>
                  <a:pt x="500" y="68"/>
                </a:cubicBezTo>
                <a:cubicBezTo>
                  <a:pt x="500" y="68"/>
                  <a:pt x="500" y="68"/>
                  <a:pt x="500" y="68"/>
                </a:cubicBezTo>
                <a:cubicBezTo>
                  <a:pt x="499" y="69"/>
                  <a:pt x="499" y="69"/>
                  <a:pt x="498" y="69"/>
                </a:cubicBezTo>
                <a:cubicBezTo>
                  <a:pt x="498" y="69"/>
                  <a:pt x="498" y="69"/>
                  <a:pt x="498" y="69"/>
                </a:cubicBezTo>
                <a:cubicBezTo>
                  <a:pt x="498" y="69"/>
                  <a:pt x="497" y="69"/>
                  <a:pt x="497" y="69"/>
                </a:cubicBezTo>
                <a:close/>
                <a:moveTo>
                  <a:pt x="127" y="62"/>
                </a:moveTo>
                <a:cubicBezTo>
                  <a:pt x="127" y="61"/>
                  <a:pt x="127" y="59"/>
                  <a:pt x="128" y="59"/>
                </a:cubicBezTo>
                <a:cubicBezTo>
                  <a:pt x="128" y="59"/>
                  <a:pt x="128" y="59"/>
                  <a:pt x="128" y="59"/>
                </a:cubicBezTo>
                <a:cubicBezTo>
                  <a:pt x="129" y="58"/>
                  <a:pt x="130" y="58"/>
                  <a:pt x="131" y="59"/>
                </a:cubicBezTo>
                <a:cubicBezTo>
                  <a:pt x="131" y="59"/>
                  <a:pt x="131" y="59"/>
                  <a:pt x="131" y="59"/>
                </a:cubicBezTo>
                <a:cubicBezTo>
                  <a:pt x="131" y="60"/>
                  <a:pt x="131" y="61"/>
                  <a:pt x="130" y="62"/>
                </a:cubicBezTo>
                <a:cubicBezTo>
                  <a:pt x="130" y="62"/>
                  <a:pt x="130" y="62"/>
                  <a:pt x="130" y="62"/>
                </a:cubicBezTo>
                <a:cubicBezTo>
                  <a:pt x="130" y="62"/>
                  <a:pt x="129" y="62"/>
                  <a:pt x="129" y="62"/>
                </a:cubicBezTo>
                <a:cubicBezTo>
                  <a:pt x="129" y="62"/>
                  <a:pt x="129" y="62"/>
                  <a:pt x="129" y="62"/>
                </a:cubicBezTo>
                <a:cubicBezTo>
                  <a:pt x="128" y="62"/>
                  <a:pt x="128" y="62"/>
                  <a:pt x="127" y="62"/>
                </a:cubicBezTo>
                <a:close/>
                <a:moveTo>
                  <a:pt x="487" y="61"/>
                </a:moveTo>
                <a:cubicBezTo>
                  <a:pt x="486" y="61"/>
                  <a:pt x="486" y="60"/>
                  <a:pt x="487" y="59"/>
                </a:cubicBezTo>
                <a:cubicBezTo>
                  <a:pt x="487" y="59"/>
                  <a:pt x="487" y="59"/>
                  <a:pt x="487" y="59"/>
                </a:cubicBezTo>
                <a:cubicBezTo>
                  <a:pt x="487" y="58"/>
                  <a:pt x="489" y="58"/>
                  <a:pt x="490" y="58"/>
                </a:cubicBezTo>
                <a:cubicBezTo>
                  <a:pt x="490" y="58"/>
                  <a:pt x="490" y="58"/>
                  <a:pt x="490" y="58"/>
                </a:cubicBezTo>
                <a:cubicBezTo>
                  <a:pt x="490" y="59"/>
                  <a:pt x="491" y="60"/>
                  <a:pt x="490" y="61"/>
                </a:cubicBezTo>
                <a:cubicBezTo>
                  <a:pt x="490" y="61"/>
                  <a:pt x="490" y="61"/>
                  <a:pt x="490" y="61"/>
                </a:cubicBezTo>
                <a:cubicBezTo>
                  <a:pt x="490" y="62"/>
                  <a:pt x="489" y="62"/>
                  <a:pt x="488" y="62"/>
                </a:cubicBezTo>
                <a:cubicBezTo>
                  <a:pt x="488" y="62"/>
                  <a:pt x="488" y="62"/>
                  <a:pt x="488" y="62"/>
                </a:cubicBezTo>
                <a:cubicBezTo>
                  <a:pt x="488" y="62"/>
                  <a:pt x="488" y="62"/>
                  <a:pt x="487" y="61"/>
                </a:cubicBezTo>
                <a:close/>
                <a:moveTo>
                  <a:pt x="137" y="55"/>
                </a:moveTo>
                <a:cubicBezTo>
                  <a:pt x="136" y="54"/>
                  <a:pt x="137" y="52"/>
                  <a:pt x="138" y="52"/>
                </a:cubicBezTo>
                <a:cubicBezTo>
                  <a:pt x="138" y="52"/>
                  <a:pt x="138" y="52"/>
                  <a:pt x="138" y="52"/>
                </a:cubicBezTo>
                <a:cubicBezTo>
                  <a:pt x="139" y="51"/>
                  <a:pt x="140" y="51"/>
                  <a:pt x="140" y="52"/>
                </a:cubicBezTo>
                <a:cubicBezTo>
                  <a:pt x="140" y="52"/>
                  <a:pt x="140" y="52"/>
                  <a:pt x="140" y="52"/>
                </a:cubicBezTo>
                <a:cubicBezTo>
                  <a:pt x="141" y="53"/>
                  <a:pt x="141" y="55"/>
                  <a:pt x="140" y="55"/>
                </a:cubicBezTo>
                <a:cubicBezTo>
                  <a:pt x="140" y="55"/>
                  <a:pt x="140" y="55"/>
                  <a:pt x="140" y="55"/>
                </a:cubicBezTo>
                <a:cubicBezTo>
                  <a:pt x="140" y="55"/>
                  <a:pt x="139" y="56"/>
                  <a:pt x="139" y="56"/>
                </a:cubicBezTo>
                <a:cubicBezTo>
                  <a:pt x="139" y="56"/>
                  <a:pt x="139" y="56"/>
                  <a:pt x="139" y="56"/>
                </a:cubicBezTo>
                <a:cubicBezTo>
                  <a:pt x="138" y="56"/>
                  <a:pt x="137" y="55"/>
                  <a:pt x="137" y="55"/>
                </a:cubicBezTo>
                <a:close/>
                <a:moveTo>
                  <a:pt x="477" y="55"/>
                </a:moveTo>
                <a:cubicBezTo>
                  <a:pt x="477" y="55"/>
                  <a:pt x="477" y="55"/>
                  <a:pt x="477" y="55"/>
                </a:cubicBezTo>
                <a:cubicBezTo>
                  <a:pt x="477" y="55"/>
                  <a:pt x="477" y="55"/>
                  <a:pt x="477" y="55"/>
                </a:cubicBezTo>
                <a:cubicBezTo>
                  <a:pt x="477" y="54"/>
                  <a:pt x="476" y="53"/>
                  <a:pt x="477" y="52"/>
                </a:cubicBezTo>
                <a:cubicBezTo>
                  <a:pt x="477" y="52"/>
                  <a:pt x="477" y="52"/>
                  <a:pt x="477" y="52"/>
                </a:cubicBezTo>
                <a:cubicBezTo>
                  <a:pt x="477" y="51"/>
                  <a:pt x="479" y="51"/>
                  <a:pt x="480" y="51"/>
                </a:cubicBezTo>
                <a:cubicBezTo>
                  <a:pt x="480" y="51"/>
                  <a:pt x="480" y="51"/>
                  <a:pt x="480" y="51"/>
                </a:cubicBezTo>
                <a:cubicBezTo>
                  <a:pt x="481" y="52"/>
                  <a:pt x="481" y="53"/>
                  <a:pt x="480" y="54"/>
                </a:cubicBezTo>
                <a:cubicBezTo>
                  <a:pt x="480" y="54"/>
                  <a:pt x="480" y="54"/>
                  <a:pt x="480" y="54"/>
                </a:cubicBezTo>
                <a:cubicBezTo>
                  <a:pt x="480" y="55"/>
                  <a:pt x="479" y="55"/>
                  <a:pt x="479" y="55"/>
                </a:cubicBezTo>
                <a:cubicBezTo>
                  <a:pt x="479" y="55"/>
                  <a:pt x="479" y="55"/>
                  <a:pt x="479" y="55"/>
                </a:cubicBezTo>
                <a:cubicBezTo>
                  <a:pt x="478" y="55"/>
                  <a:pt x="478" y="55"/>
                  <a:pt x="477" y="55"/>
                </a:cubicBezTo>
                <a:close/>
                <a:moveTo>
                  <a:pt x="147" y="48"/>
                </a:moveTo>
                <a:cubicBezTo>
                  <a:pt x="147" y="47"/>
                  <a:pt x="147" y="46"/>
                  <a:pt x="148" y="45"/>
                </a:cubicBezTo>
                <a:cubicBezTo>
                  <a:pt x="148" y="45"/>
                  <a:pt x="148" y="45"/>
                  <a:pt x="148" y="45"/>
                </a:cubicBezTo>
                <a:cubicBezTo>
                  <a:pt x="149" y="45"/>
                  <a:pt x="150" y="45"/>
                  <a:pt x="151" y="46"/>
                </a:cubicBezTo>
                <a:cubicBezTo>
                  <a:pt x="151" y="46"/>
                  <a:pt x="151" y="46"/>
                  <a:pt x="151" y="46"/>
                </a:cubicBezTo>
                <a:cubicBezTo>
                  <a:pt x="151" y="47"/>
                  <a:pt x="151" y="48"/>
                  <a:pt x="150" y="49"/>
                </a:cubicBezTo>
                <a:cubicBezTo>
                  <a:pt x="150" y="49"/>
                  <a:pt x="150" y="49"/>
                  <a:pt x="150" y="49"/>
                </a:cubicBezTo>
                <a:cubicBezTo>
                  <a:pt x="150" y="49"/>
                  <a:pt x="150" y="49"/>
                  <a:pt x="150" y="49"/>
                </a:cubicBezTo>
                <a:cubicBezTo>
                  <a:pt x="150" y="49"/>
                  <a:pt x="150" y="49"/>
                  <a:pt x="150" y="49"/>
                </a:cubicBezTo>
                <a:cubicBezTo>
                  <a:pt x="150" y="49"/>
                  <a:pt x="149" y="49"/>
                  <a:pt x="149" y="49"/>
                </a:cubicBezTo>
                <a:cubicBezTo>
                  <a:pt x="149" y="49"/>
                  <a:pt x="149" y="49"/>
                  <a:pt x="149" y="49"/>
                </a:cubicBezTo>
                <a:cubicBezTo>
                  <a:pt x="148" y="49"/>
                  <a:pt x="148" y="49"/>
                  <a:pt x="147" y="48"/>
                </a:cubicBezTo>
                <a:close/>
                <a:moveTo>
                  <a:pt x="467" y="48"/>
                </a:moveTo>
                <a:cubicBezTo>
                  <a:pt x="466" y="48"/>
                  <a:pt x="466" y="46"/>
                  <a:pt x="467" y="46"/>
                </a:cubicBezTo>
                <a:cubicBezTo>
                  <a:pt x="467" y="46"/>
                  <a:pt x="467" y="46"/>
                  <a:pt x="467" y="46"/>
                </a:cubicBezTo>
                <a:cubicBezTo>
                  <a:pt x="467" y="45"/>
                  <a:pt x="469" y="44"/>
                  <a:pt x="470" y="45"/>
                </a:cubicBezTo>
                <a:cubicBezTo>
                  <a:pt x="469" y="45"/>
                  <a:pt x="469" y="45"/>
                  <a:pt x="469" y="45"/>
                </a:cubicBezTo>
                <a:cubicBezTo>
                  <a:pt x="470" y="45"/>
                  <a:pt x="471" y="47"/>
                  <a:pt x="470" y="48"/>
                </a:cubicBezTo>
                <a:cubicBezTo>
                  <a:pt x="470" y="48"/>
                  <a:pt x="470" y="48"/>
                  <a:pt x="470" y="48"/>
                </a:cubicBezTo>
                <a:cubicBezTo>
                  <a:pt x="470" y="48"/>
                  <a:pt x="469" y="49"/>
                  <a:pt x="468" y="49"/>
                </a:cubicBezTo>
                <a:cubicBezTo>
                  <a:pt x="468" y="49"/>
                  <a:pt x="468" y="49"/>
                  <a:pt x="468" y="49"/>
                </a:cubicBezTo>
                <a:cubicBezTo>
                  <a:pt x="468" y="49"/>
                  <a:pt x="468" y="48"/>
                  <a:pt x="467" y="48"/>
                </a:cubicBezTo>
                <a:close/>
                <a:moveTo>
                  <a:pt x="158" y="42"/>
                </a:moveTo>
                <a:cubicBezTo>
                  <a:pt x="157" y="41"/>
                  <a:pt x="157" y="40"/>
                  <a:pt x="158" y="39"/>
                </a:cubicBezTo>
                <a:cubicBezTo>
                  <a:pt x="158" y="39"/>
                  <a:pt x="158" y="39"/>
                  <a:pt x="158" y="39"/>
                </a:cubicBezTo>
                <a:cubicBezTo>
                  <a:pt x="159" y="39"/>
                  <a:pt x="160" y="39"/>
                  <a:pt x="161" y="40"/>
                </a:cubicBezTo>
                <a:cubicBezTo>
                  <a:pt x="161" y="40"/>
                  <a:pt x="161" y="40"/>
                  <a:pt x="161" y="40"/>
                </a:cubicBezTo>
                <a:cubicBezTo>
                  <a:pt x="162" y="41"/>
                  <a:pt x="161" y="42"/>
                  <a:pt x="160" y="43"/>
                </a:cubicBezTo>
                <a:cubicBezTo>
                  <a:pt x="160" y="43"/>
                  <a:pt x="160" y="43"/>
                  <a:pt x="160" y="43"/>
                </a:cubicBezTo>
                <a:cubicBezTo>
                  <a:pt x="160" y="43"/>
                  <a:pt x="160" y="43"/>
                  <a:pt x="159" y="43"/>
                </a:cubicBezTo>
                <a:cubicBezTo>
                  <a:pt x="159" y="43"/>
                  <a:pt x="159" y="43"/>
                  <a:pt x="159" y="43"/>
                </a:cubicBezTo>
                <a:cubicBezTo>
                  <a:pt x="159" y="43"/>
                  <a:pt x="158" y="43"/>
                  <a:pt x="158" y="42"/>
                </a:cubicBezTo>
                <a:close/>
                <a:moveTo>
                  <a:pt x="457" y="42"/>
                </a:moveTo>
                <a:cubicBezTo>
                  <a:pt x="457" y="42"/>
                  <a:pt x="457" y="42"/>
                  <a:pt x="457" y="42"/>
                </a:cubicBezTo>
                <a:cubicBezTo>
                  <a:pt x="457" y="42"/>
                  <a:pt x="457" y="42"/>
                  <a:pt x="457" y="42"/>
                </a:cubicBezTo>
                <a:cubicBezTo>
                  <a:pt x="456" y="42"/>
                  <a:pt x="456" y="41"/>
                  <a:pt x="456" y="40"/>
                </a:cubicBezTo>
                <a:cubicBezTo>
                  <a:pt x="456" y="40"/>
                  <a:pt x="456" y="40"/>
                  <a:pt x="456" y="40"/>
                </a:cubicBezTo>
                <a:cubicBezTo>
                  <a:pt x="457" y="39"/>
                  <a:pt x="458" y="38"/>
                  <a:pt x="459" y="39"/>
                </a:cubicBezTo>
                <a:cubicBezTo>
                  <a:pt x="459" y="39"/>
                  <a:pt x="459" y="39"/>
                  <a:pt x="459" y="39"/>
                </a:cubicBezTo>
                <a:cubicBezTo>
                  <a:pt x="460" y="39"/>
                  <a:pt x="460" y="41"/>
                  <a:pt x="460" y="41"/>
                </a:cubicBezTo>
                <a:cubicBezTo>
                  <a:pt x="460" y="41"/>
                  <a:pt x="460" y="41"/>
                  <a:pt x="460" y="41"/>
                </a:cubicBezTo>
                <a:cubicBezTo>
                  <a:pt x="459" y="42"/>
                  <a:pt x="459" y="43"/>
                  <a:pt x="458" y="43"/>
                </a:cubicBezTo>
                <a:cubicBezTo>
                  <a:pt x="458" y="43"/>
                  <a:pt x="458" y="43"/>
                  <a:pt x="458" y="43"/>
                </a:cubicBezTo>
                <a:cubicBezTo>
                  <a:pt x="458" y="43"/>
                  <a:pt x="457" y="42"/>
                  <a:pt x="457" y="42"/>
                </a:cubicBezTo>
                <a:close/>
                <a:moveTo>
                  <a:pt x="168" y="36"/>
                </a:moveTo>
                <a:cubicBezTo>
                  <a:pt x="168" y="35"/>
                  <a:pt x="168" y="34"/>
                  <a:pt x="169" y="34"/>
                </a:cubicBezTo>
                <a:cubicBezTo>
                  <a:pt x="169" y="34"/>
                  <a:pt x="169" y="34"/>
                  <a:pt x="169" y="34"/>
                </a:cubicBezTo>
                <a:cubicBezTo>
                  <a:pt x="170" y="33"/>
                  <a:pt x="171" y="33"/>
                  <a:pt x="172" y="34"/>
                </a:cubicBezTo>
                <a:cubicBezTo>
                  <a:pt x="172" y="34"/>
                  <a:pt x="172" y="34"/>
                  <a:pt x="172" y="34"/>
                </a:cubicBezTo>
                <a:cubicBezTo>
                  <a:pt x="172" y="35"/>
                  <a:pt x="172" y="37"/>
                  <a:pt x="171" y="37"/>
                </a:cubicBezTo>
                <a:cubicBezTo>
                  <a:pt x="171" y="37"/>
                  <a:pt x="171" y="37"/>
                  <a:pt x="171" y="37"/>
                </a:cubicBezTo>
                <a:cubicBezTo>
                  <a:pt x="171" y="37"/>
                  <a:pt x="170" y="37"/>
                  <a:pt x="170" y="37"/>
                </a:cubicBezTo>
                <a:cubicBezTo>
                  <a:pt x="170" y="37"/>
                  <a:pt x="170" y="37"/>
                  <a:pt x="170" y="37"/>
                </a:cubicBezTo>
                <a:cubicBezTo>
                  <a:pt x="169" y="37"/>
                  <a:pt x="168" y="37"/>
                  <a:pt x="168" y="36"/>
                </a:cubicBezTo>
                <a:close/>
                <a:moveTo>
                  <a:pt x="447" y="37"/>
                </a:moveTo>
                <a:cubicBezTo>
                  <a:pt x="446" y="36"/>
                  <a:pt x="445" y="35"/>
                  <a:pt x="446" y="34"/>
                </a:cubicBezTo>
                <a:cubicBezTo>
                  <a:pt x="446" y="34"/>
                  <a:pt x="446" y="34"/>
                  <a:pt x="446" y="34"/>
                </a:cubicBezTo>
                <a:cubicBezTo>
                  <a:pt x="446" y="33"/>
                  <a:pt x="447" y="33"/>
                  <a:pt x="448" y="33"/>
                </a:cubicBezTo>
                <a:cubicBezTo>
                  <a:pt x="448" y="33"/>
                  <a:pt x="448" y="33"/>
                  <a:pt x="448" y="33"/>
                </a:cubicBezTo>
                <a:cubicBezTo>
                  <a:pt x="449" y="34"/>
                  <a:pt x="450" y="35"/>
                  <a:pt x="449" y="36"/>
                </a:cubicBezTo>
                <a:cubicBezTo>
                  <a:pt x="449" y="36"/>
                  <a:pt x="449" y="36"/>
                  <a:pt x="449" y="36"/>
                </a:cubicBezTo>
                <a:cubicBezTo>
                  <a:pt x="449" y="37"/>
                  <a:pt x="448" y="37"/>
                  <a:pt x="447" y="37"/>
                </a:cubicBezTo>
                <a:cubicBezTo>
                  <a:pt x="447" y="37"/>
                  <a:pt x="447" y="37"/>
                  <a:pt x="447" y="37"/>
                </a:cubicBezTo>
                <a:cubicBezTo>
                  <a:pt x="447" y="37"/>
                  <a:pt x="447" y="37"/>
                  <a:pt x="447" y="37"/>
                </a:cubicBezTo>
                <a:close/>
                <a:moveTo>
                  <a:pt x="179" y="31"/>
                </a:moveTo>
                <a:cubicBezTo>
                  <a:pt x="178" y="30"/>
                  <a:pt x="179" y="29"/>
                  <a:pt x="180" y="28"/>
                </a:cubicBezTo>
                <a:cubicBezTo>
                  <a:pt x="180" y="28"/>
                  <a:pt x="180" y="28"/>
                  <a:pt x="180" y="28"/>
                </a:cubicBezTo>
                <a:cubicBezTo>
                  <a:pt x="181" y="28"/>
                  <a:pt x="182" y="28"/>
                  <a:pt x="183" y="29"/>
                </a:cubicBezTo>
                <a:cubicBezTo>
                  <a:pt x="183" y="29"/>
                  <a:pt x="183" y="29"/>
                  <a:pt x="183" y="29"/>
                </a:cubicBezTo>
                <a:cubicBezTo>
                  <a:pt x="183" y="30"/>
                  <a:pt x="183" y="31"/>
                  <a:pt x="182" y="32"/>
                </a:cubicBezTo>
                <a:cubicBezTo>
                  <a:pt x="182" y="32"/>
                  <a:pt x="182" y="32"/>
                  <a:pt x="182" y="32"/>
                </a:cubicBezTo>
                <a:cubicBezTo>
                  <a:pt x="181" y="32"/>
                  <a:pt x="181" y="32"/>
                  <a:pt x="181" y="32"/>
                </a:cubicBezTo>
                <a:cubicBezTo>
                  <a:pt x="181" y="32"/>
                  <a:pt x="181" y="32"/>
                  <a:pt x="181" y="32"/>
                </a:cubicBezTo>
                <a:cubicBezTo>
                  <a:pt x="180" y="32"/>
                  <a:pt x="179" y="32"/>
                  <a:pt x="179" y="31"/>
                </a:cubicBezTo>
                <a:close/>
                <a:moveTo>
                  <a:pt x="436" y="32"/>
                </a:moveTo>
                <a:cubicBezTo>
                  <a:pt x="436" y="32"/>
                  <a:pt x="436" y="32"/>
                  <a:pt x="436" y="32"/>
                </a:cubicBezTo>
                <a:cubicBezTo>
                  <a:pt x="436" y="32"/>
                  <a:pt x="436" y="32"/>
                  <a:pt x="436" y="32"/>
                </a:cubicBezTo>
                <a:cubicBezTo>
                  <a:pt x="435" y="31"/>
                  <a:pt x="434" y="30"/>
                  <a:pt x="435" y="29"/>
                </a:cubicBezTo>
                <a:cubicBezTo>
                  <a:pt x="435" y="29"/>
                  <a:pt x="435" y="29"/>
                  <a:pt x="435" y="29"/>
                </a:cubicBezTo>
                <a:cubicBezTo>
                  <a:pt x="435" y="28"/>
                  <a:pt x="437" y="27"/>
                  <a:pt x="438" y="28"/>
                </a:cubicBezTo>
                <a:cubicBezTo>
                  <a:pt x="438" y="28"/>
                  <a:pt x="438" y="28"/>
                  <a:pt x="438" y="28"/>
                </a:cubicBezTo>
                <a:cubicBezTo>
                  <a:pt x="439" y="28"/>
                  <a:pt x="439" y="30"/>
                  <a:pt x="439" y="31"/>
                </a:cubicBezTo>
                <a:cubicBezTo>
                  <a:pt x="439" y="31"/>
                  <a:pt x="439" y="31"/>
                  <a:pt x="439" y="31"/>
                </a:cubicBezTo>
                <a:cubicBezTo>
                  <a:pt x="438" y="31"/>
                  <a:pt x="437" y="32"/>
                  <a:pt x="437" y="32"/>
                </a:cubicBezTo>
                <a:cubicBezTo>
                  <a:pt x="437" y="32"/>
                  <a:pt x="437" y="32"/>
                  <a:pt x="437" y="32"/>
                </a:cubicBezTo>
                <a:cubicBezTo>
                  <a:pt x="436" y="32"/>
                  <a:pt x="436" y="32"/>
                  <a:pt x="436" y="32"/>
                </a:cubicBezTo>
                <a:close/>
                <a:moveTo>
                  <a:pt x="190" y="26"/>
                </a:moveTo>
                <a:cubicBezTo>
                  <a:pt x="189" y="25"/>
                  <a:pt x="190" y="24"/>
                  <a:pt x="191" y="23"/>
                </a:cubicBezTo>
                <a:cubicBezTo>
                  <a:pt x="191" y="23"/>
                  <a:pt x="191" y="23"/>
                  <a:pt x="191" y="23"/>
                </a:cubicBezTo>
                <a:cubicBezTo>
                  <a:pt x="192" y="23"/>
                  <a:pt x="193" y="23"/>
                  <a:pt x="194" y="25"/>
                </a:cubicBezTo>
                <a:cubicBezTo>
                  <a:pt x="194" y="25"/>
                  <a:pt x="194" y="25"/>
                  <a:pt x="194" y="25"/>
                </a:cubicBezTo>
                <a:cubicBezTo>
                  <a:pt x="194" y="26"/>
                  <a:pt x="193"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1" y="27"/>
                  <a:pt x="190" y="27"/>
                  <a:pt x="190" y="26"/>
                </a:cubicBezTo>
                <a:close/>
                <a:moveTo>
                  <a:pt x="425" y="27"/>
                </a:moveTo>
                <a:cubicBezTo>
                  <a:pt x="424" y="26"/>
                  <a:pt x="423" y="25"/>
                  <a:pt x="424" y="24"/>
                </a:cubicBezTo>
                <a:cubicBezTo>
                  <a:pt x="424" y="24"/>
                  <a:pt x="424" y="24"/>
                  <a:pt x="424" y="24"/>
                </a:cubicBezTo>
                <a:cubicBezTo>
                  <a:pt x="424" y="23"/>
                  <a:pt x="425" y="23"/>
                  <a:pt x="426" y="23"/>
                </a:cubicBezTo>
                <a:cubicBezTo>
                  <a:pt x="426" y="23"/>
                  <a:pt x="426" y="23"/>
                  <a:pt x="426" y="23"/>
                </a:cubicBezTo>
                <a:cubicBezTo>
                  <a:pt x="427" y="24"/>
                  <a:pt x="428" y="25"/>
                  <a:pt x="428" y="26"/>
                </a:cubicBezTo>
                <a:cubicBezTo>
                  <a:pt x="428" y="26"/>
                  <a:pt x="428" y="26"/>
                  <a:pt x="428" y="26"/>
                </a:cubicBezTo>
                <a:cubicBezTo>
                  <a:pt x="427" y="26"/>
                  <a:pt x="426" y="27"/>
                  <a:pt x="426" y="27"/>
                </a:cubicBezTo>
                <a:cubicBezTo>
                  <a:pt x="426" y="27"/>
                  <a:pt x="426" y="27"/>
                  <a:pt x="426" y="27"/>
                </a:cubicBezTo>
                <a:cubicBezTo>
                  <a:pt x="425" y="27"/>
                  <a:pt x="425" y="27"/>
                  <a:pt x="425" y="27"/>
                </a:cubicBezTo>
                <a:close/>
                <a:moveTo>
                  <a:pt x="201" y="22"/>
                </a:moveTo>
                <a:cubicBezTo>
                  <a:pt x="201" y="21"/>
                  <a:pt x="201" y="19"/>
                  <a:pt x="202" y="19"/>
                </a:cubicBezTo>
                <a:cubicBezTo>
                  <a:pt x="202" y="19"/>
                  <a:pt x="202" y="19"/>
                  <a:pt x="202" y="19"/>
                </a:cubicBezTo>
                <a:cubicBezTo>
                  <a:pt x="203" y="19"/>
                  <a:pt x="204" y="19"/>
                  <a:pt x="205" y="20"/>
                </a:cubicBezTo>
                <a:cubicBezTo>
                  <a:pt x="205" y="20"/>
                  <a:pt x="205" y="20"/>
                  <a:pt x="205" y="20"/>
                </a:cubicBezTo>
                <a:cubicBezTo>
                  <a:pt x="205" y="21"/>
                  <a:pt x="205" y="22"/>
                  <a:pt x="204" y="23"/>
                </a:cubicBezTo>
                <a:cubicBezTo>
                  <a:pt x="204" y="23"/>
                  <a:pt x="204" y="23"/>
                  <a:pt x="204" y="23"/>
                </a:cubicBezTo>
                <a:cubicBezTo>
                  <a:pt x="203" y="23"/>
                  <a:pt x="203" y="23"/>
                  <a:pt x="203" y="23"/>
                </a:cubicBezTo>
                <a:cubicBezTo>
                  <a:pt x="203" y="23"/>
                  <a:pt x="203" y="23"/>
                  <a:pt x="203" y="23"/>
                </a:cubicBezTo>
                <a:cubicBezTo>
                  <a:pt x="202" y="23"/>
                  <a:pt x="201" y="22"/>
                  <a:pt x="201" y="22"/>
                </a:cubicBezTo>
                <a:close/>
                <a:moveTo>
                  <a:pt x="414" y="23"/>
                </a:moveTo>
                <a:cubicBezTo>
                  <a:pt x="414" y="23"/>
                  <a:pt x="414" y="23"/>
                  <a:pt x="414" y="23"/>
                </a:cubicBezTo>
                <a:cubicBezTo>
                  <a:pt x="414" y="23"/>
                  <a:pt x="414" y="23"/>
                  <a:pt x="414" y="23"/>
                </a:cubicBezTo>
                <a:cubicBezTo>
                  <a:pt x="413" y="22"/>
                  <a:pt x="412" y="21"/>
                  <a:pt x="413" y="20"/>
                </a:cubicBezTo>
                <a:cubicBezTo>
                  <a:pt x="413" y="20"/>
                  <a:pt x="413" y="20"/>
                  <a:pt x="413" y="20"/>
                </a:cubicBezTo>
                <a:cubicBezTo>
                  <a:pt x="413" y="19"/>
                  <a:pt x="414" y="18"/>
                  <a:pt x="415" y="19"/>
                </a:cubicBezTo>
                <a:cubicBezTo>
                  <a:pt x="415" y="19"/>
                  <a:pt x="415" y="19"/>
                  <a:pt x="415" y="19"/>
                </a:cubicBezTo>
                <a:cubicBezTo>
                  <a:pt x="416" y="19"/>
                  <a:pt x="417" y="20"/>
                  <a:pt x="416" y="21"/>
                </a:cubicBezTo>
                <a:cubicBezTo>
                  <a:pt x="416" y="21"/>
                  <a:pt x="416" y="21"/>
                  <a:pt x="416" y="21"/>
                </a:cubicBezTo>
                <a:cubicBezTo>
                  <a:pt x="416" y="22"/>
                  <a:pt x="415" y="23"/>
                  <a:pt x="414" y="23"/>
                </a:cubicBezTo>
                <a:cubicBezTo>
                  <a:pt x="414" y="23"/>
                  <a:pt x="414" y="23"/>
                  <a:pt x="414" y="23"/>
                </a:cubicBezTo>
                <a:cubicBezTo>
                  <a:pt x="414" y="23"/>
                  <a:pt x="414" y="23"/>
                  <a:pt x="414" y="23"/>
                </a:cubicBezTo>
                <a:close/>
                <a:moveTo>
                  <a:pt x="212" y="18"/>
                </a:moveTo>
                <a:cubicBezTo>
                  <a:pt x="212" y="17"/>
                  <a:pt x="213" y="15"/>
                  <a:pt x="214" y="15"/>
                </a:cubicBezTo>
                <a:cubicBezTo>
                  <a:pt x="214" y="15"/>
                  <a:pt x="214" y="15"/>
                  <a:pt x="214" y="15"/>
                </a:cubicBezTo>
                <a:cubicBezTo>
                  <a:pt x="215" y="15"/>
                  <a:pt x="216" y="15"/>
                  <a:pt x="216" y="16"/>
                </a:cubicBezTo>
                <a:cubicBezTo>
                  <a:pt x="216" y="16"/>
                  <a:pt x="216" y="16"/>
                  <a:pt x="216" y="16"/>
                </a:cubicBezTo>
                <a:cubicBezTo>
                  <a:pt x="216" y="17"/>
                  <a:pt x="216" y="19"/>
                  <a:pt x="215" y="19"/>
                </a:cubicBezTo>
                <a:cubicBezTo>
                  <a:pt x="215" y="19"/>
                  <a:pt x="215" y="19"/>
                  <a:pt x="215" y="19"/>
                </a:cubicBezTo>
                <a:cubicBezTo>
                  <a:pt x="215" y="19"/>
                  <a:pt x="214" y="19"/>
                  <a:pt x="214" y="19"/>
                </a:cubicBezTo>
                <a:cubicBezTo>
                  <a:pt x="214" y="19"/>
                  <a:pt x="214" y="19"/>
                  <a:pt x="214" y="19"/>
                </a:cubicBezTo>
                <a:cubicBezTo>
                  <a:pt x="213" y="19"/>
                  <a:pt x="213" y="18"/>
                  <a:pt x="212" y="18"/>
                </a:cubicBezTo>
                <a:close/>
                <a:moveTo>
                  <a:pt x="403" y="19"/>
                </a:moveTo>
                <a:cubicBezTo>
                  <a:pt x="401" y="18"/>
                  <a:pt x="401" y="17"/>
                  <a:pt x="401" y="16"/>
                </a:cubicBezTo>
                <a:cubicBezTo>
                  <a:pt x="401" y="16"/>
                  <a:pt x="401" y="16"/>
                  <a:pt x="401" y="16"/>
                </a:cubicBezTo>
                <a:cubicBezTo>
                  <a:pt x="402" y="15"/>
                  <a:pt x="403" y="15"/>
                  <a:pt x="404" y="15"/>
                </a:cubicBezTo>
                <a:cubicBezTo>
                  <a:pt x="404" y="15"/>
                  <a:pt x="404" y="15"/>
                  <a:pt x="404" y="15"/>
                </a:cubicBezTo>
                <a:cubicBezTo>
                  <a:pt x="405" y="15"/>
                  <a:pt x="405" y="16"/>
                  <a:pt x="405" y="17"/>
                </a:cubicBezTo>
                <a:cubicBezTo>
                  <a:pt x="405" y="17"/>
                  <a:pt x="405" y="17"/>
                  <a:pt x="405" y="17"/>
                </a:cubicBezTo>
                <a:cubicBezTo>
                  <a:pt x="405" y="18"/>
                  <a:pt x="404" y="19"/>
                  <a:pt x="403" y="19"/>
                </a:cubicBezTo>
                <a:cubicBezTo>
                  <a:pt x="403" y="19"/>
                  <a:pt x="403" y="19"/>
                  <a:pt x="403" y="19"/>
                </a:cubicBezTo>
                <a:cubicBezTo>
                  <a:pt x="403" y="19"/>
                  <a:pt x="403" y="19"/>
                  <a:pt x="403" y="19"/>
                </a:cubicBezTo>
                <a:close/>
                <a:moveTo>
                  <a:pt x="224" y="14"/>
                </a:moveTo>
                <a:cubicBezTo>
                  <a:pt x="223" y="13"/>
                  <a:pt x="224" y="12"/>
                  <a:pt x="225" y="12"/>
                </a:cubicBezTo>
                <a:cubicBezTo>
                  <a:pt x="225" y="12"/>
                  <a:pt x="225" y="12"/>
                  <a:pt x="225" y="12"/>
                </a:cubicBezTo>
                <a:cubicBezTo>
                  <a:pt x="226" y="11"/>
                  <a:pt x="227" y="12"/>
                  <a:pt x="228" y="13"/>
                </a:cubicBezTo>
                <a:cubicBezTo>
                  <a:pt x="228" y="13"/>
                  <a:pt x="228" y="13"/>
                  <a:pt x="228" y="13"/>
                </a:cubicBezTo>
                <a:cubicBezTo>
                  <a:pt x="228" y="14"/>
                  <a:pt x="227" y="15"/>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5" y="16"/>
                  <a:pt x="224" y="15"/>
                  <a:pt x="224" y="14"/>
                </a:cubicBezTo>
                <a:close/>
                <a:moveTo>
                  <a:pt x="391" y="15"/>
                </a:moveTo>
                <a:cubicBezTo>
                  <a:pt x="390" y="15"/>
                  <a:pt x="389" y="14"/>
                  <a:pt x="390" y="13"/>
                </a:cubicBezTo>
                <a:cubicBezTo>
                  <a:pt x="390" y="13"/>
                  <a:pt x="390" y="13"/>
                  <a:pt x="390" y="13"/>
                </a:cubicBezTo>
                <a:cubicBezTo>
                  <a:pt x="390" y="12"/>
                  <a:pt x="391" y="11"/>
                  <a:pt x="392" y="11"/>
                </a:cubicBezTo>
                <a:cubicBezTo>
                  <a:pt x="392" y="11"/>
                  <a:pt x="392" y="11"/>
                  <a:pt x="392" y="11"/>
                </a:cubicBezTo>
                <a:cubicBezTo>
                  <a:pt x="393" y="12"/>
                  <a:pt x="394" y="13"/>
                  <a:pt x="394" y="14"/>
                </a:cubicBezTo>
                <a:cubicBezTo>
                  <a:pt x="394" y="14"/>
                  <a:pt x="394" y="14"/>
                  <a:pt x="394" y="14"/>
                </a:cubicBezTo>
                <a:cubicBezTo>
                  <a:pt x="393" y="15"/>
                  <a:pt x="393" y="15"/>
                  <a:pt x="392" y="15"/>
                </a:cubicBezTo>
                <a:cubicBezTo>
                  <a:pt x="392" y="15"/>
                  <a:pt x="392" y="15"/>
                  <a:pt x="392" y="15"/>
                </a:cubicBezTo>
                <a:cubicBezTo>
                  <a:pt x="391" y="15"/>
                  <a:pt x="391" y="15"/>
                  <a:pt x="391" y="15"/>
                </a:cubicBezTo>
                <a:close/>
                <a:moveTo>
                  <a:pt x="235" y="11"/>
                </a:moveTo>
                <a:cubicBezTo>
                  <a:pt x="235" y="10"/>
                  <a:pt x="236" y="9"/>
                  <a:pt x="237" y="9"/>
                </a:cubicBezTo>
                <a:cubicBezTo>
                  <a:pt x="237" y="9"/>
                  <a:pt x="237" y="9"/>
                  <a:pt x="237" y="9"/>
                </a:cubicBezTo>
                <a:cubicBezTo>
                  <a:pt x="238" y="8"/>
                  <a:pt x="239" y="9"/>
                  <a:pt x="239" y="10"/>
                </a:cubicBezTo>
                <a:cubicBezTo>
                  <a:pt x="239" y="10"/>
                  <a:pt x="239" y="10"/>
                  <a:pt x="239" y="10"/>
                </a:cubicBezTo>
                <a:cubicBezTo>
                  <a:pt x="240" y="11"/>
                  <a:pt x="239" y="12"/>
                  <a:pt x="238" y="13"/>
                </a:cubicBezTo>
                <a:cubicBezTo>
                  <a:pt x="238" y="13"/>
                  <a:pt x="238" y="13"/>
                  <a:pt x="238" y="13"/>
                </a:cubicBezTo>
                <a:cubicBezTo>
                  <a:pt x="238" y="13"/>
                  <a:pt x="237" y="13"/>
                  <a:pt x="237" y="13"/>
                </a:cubicBezTo>
                <a:cubicBezTo>
                  <a:pt x="237" y="13"/>
                  <a:pt x="237" y="13"/>
                  <a:pt x="237" y="13"/>
                </a:cubicBezTo>
                <a:cubicBezTo>
                  <a:pt x="236" y="13"/>
                  <a:pt x="236" y="12"/>
                  <a:pt x="235" y="11"/>
                </a:cubicBezTo>
                <a:close/>
                <a:moveTo>
                  <a:pt x="380" y="12"/>
                </a:moveTo>
                <a:cubicBezTo>
                  <a:pt x="380" y="12"/>
                  <a:pt x="380" y="12"/>
                  <a:pt x="380" y="12"/>
                </a:cubicBezTo>
                <a:cubicBezTo>
                  <a:pt x="380" y="12"/>
                  <a:pt x="380" y="12"/>
                  <a:pt x="380" y="12"/>
                </a:cubicBezTo>
                <a:cubicBezTo>
                  <a:pt x="378" y="12"/>
                  <a:pt x="378" y="11"/>
                  <a:pt x="378" y="10"/>
                </a:cubicBezTo>
                <a:cubicBezTo>
                  <a:pt x="378" y="10"/>
                  <a:pt x="378" y="10"/>
                  <a:pt x="378" y="10"/>
                </a:cubicBezTo>
                <a:cubicBezTo>
                  <a:pt x="378" y="9"/>
                  <a:pt x="379" y="8"/>
                  <a:pt x="380" y="8"/>
                </a:cubicBezTo>
                <a:cubicBezTo>
                  <a:pt x="380" y="8"/>
                  <a:pt x="380" y="8"/>
                  <a:pt x="380" y="8"/>
                </a:cubicBezTo>
                <a:cubicBezTo>
                  <a:pt x="382" y="9"/>
                  <a:pt x="382" y="10"/>
                  <a:pt x="382" y="11"/>
                </a:cubicBezTo>
                <a:cubicBezTo>
                  <a:pt x="382" y="11"/>
                  <a:pt x="382" y="11"/>
                  <a:pt x="382" y="11"/>
                </a:cubicBezTo>
                <a:cubicBezTo>
                  <a:pt x="382" y="12"/>
                  <a:pt x="381" y="12"/>
                  <a:pt x="380" y="12"/>
                </a:cubicBezTo>
                <a:cubicBezTo>
                  <a:pt x="380" y="12"/>
                  <a:pt x="380" y="12"/>
                  <a:pt x="380" y="12"/>
                </a:cubicBezTo>
                <a:cubicBezTo>
                  <a:pt x="380" y="12"/>
                  <a:pt x="380" y="12"/>
                  <a:pt x="380" y="12"/>
                </a:cubicBezTo>
                <a:close/>
                <a:moveTo>
                  <a:pt x="247" y="8"/>
                </a:moveTo>
                <a:cubicBezTo>
                  <a:pt x="247" y="7"/>
                  <a:pt x="248" y="6"/>
                  <a:pt x="249" y="6"/>
                </a:cubicBezTo>
                <a:cubicBezTo>
                  <a:pt x="249" y="6"/>
                  <a:pt x="249" y="6"/>
                  <a:pt x="249" y="6"/>
                </a:cubicBezTo>
                <a:cubicBezTo>
                  <a:pt x="250" y="6"/>
                  <a:pt x="251" y="7"/>
                  <a:pt x="251" y="8"/>
                </a:cubicBezTo>
                <a:cubicBezTo>
                  <a:pt x="251" y="8"/>
                  <a:pt x="251" y="8"/>
                  <a:pt x="251" y="8"/>
                </a:cubicBezTo>
                <a:cubicBezTo>
                  <a:pt x="251" y="9"/>
                  <a:pt x="250" y="10"/>
                  <a:pt x="249" y="10"/>
                </a:cubicBezTo>
                <a:cubicBezTo>
                  <a:pt x="249" y="10"/>
                  <a:pt x="249" y="10"/>
                  <a:pt x="249" y="10"/>
                </a:cubicBezTo>
                <a:cubicBezTo>
                  <a:pt x="249" y="10"/>
                  <a:pt x="249" y="10"/>
                  <a:pt x="249" y="10"/>
                </a:cubicBezTo>
                <a:cubicBezTo>
                  <a:pt x="249" y="10"/>
                  <a:pt x="249" y="10"/>
                  <a:pt x="249" y="10"/>
                </a:cubicBezTo>
                <a:cubicBezTo>
                  <a:pt x="248" y="10"/>
                  <a:pt x="247" y="9"/>
                  <a:pt x="247" y="8"/>
                </a:cubicBezTo>
                <a:close/>
                <a:moveTo>
                  <a:pt x="368" y="10"/>
                </a:moveTo>
                <a:cubicBezTo>
                  <a:pt x="368" y="10"/>
                  <a:pt x="368" y="10"/>
                  <a:pt x="368" y="10"/>
                </a:cubicBezTo>
                <a:cubicBezTo>
                  <a:pt x="368" y="10"/>
                  <a:pt x="368" y="10"/>
                  <a:pt x="368" y="10"/>
                </a:cubicBezTo>
                <a:cubicBezTo>
                  <a:pt x="367" y="10"/>
                  <a:pt x="366" y="9"/>
                  <a:pt x="366" y="8"/>
                </a:cubicBezTo>
                <a:cubicBezTo>
                  <a:pt x="366" y="8"/>
                  <a:pt x="366" y="8"/>
                  <a:pt x="366" y="8"/>
                </a:cubicBezTo>
                <a:cubicBezTo>
                  <a:pt x="367" y="6"/>
                  <a:pt x="368" y="6"/>
                  <a:pt x="369" y="6"/>
                </a:cubicBezTo>
                <a:cubicBezTo>
                  <a:pt x="369" y="6"/>
                  <a:pt x="369" y="6"/>
                  <a:pt x="369" y="6"/>
                </a:cubicBezTo>
                <a:cubicBezTo>
                  <a:pt x="370" y="6"/>
                  <a:pt x="370" y="7"/>
                  <a:pt x="370" y="8"/>
                </a:cubicBezTo>
                <a:cubicBezTo>
                  <a:pt x="370" y="8"/>
                  <a:pt x="370" y="8"/>
                  <a:pt x="370" y="8"/>
                </a:cubicBezTo>
                <a:cubicBezTo>
                  <a:pt x="370" y="9"/>
                  <a:pt x="369" y="10"/>
                  <a:pt x="368" y="10"/>
                </a:cubicBezTo>
                <a:cubicBezTo>
                  <a:pt x="368" y="10"/>
                  <a:pt x="368" y="10"/>
                  <a:pt x="368" y="10"/>
                </a:cubicBezTo>
                <a:cubicBezTo>
                  <a:pt x="368" y="10"/>
                  <a:pt x="368" y="10"/>
                  <a:pt x="368" y="10"/>
                </a:cubicBezTo>
                <a:close/>
                <a:moveTo>
                  <a:pt x="259" y="6"/>
                </a:moveTo>
                <a:cubicBezTo>
                  <a:pt x="259" y="5"/>
                  <a:pt x="259" y="4"/>
                  <a:pt x="261" y="4"/>
                </a:cubicBezTo>
                <a:cubicBezTo>
                  <a:pt x="261" y="4"/>
                  <a:pt x="261" y="4"/>
                  <a:pt x="261" y="4"/>
                </a:cubicBezTo>
                <a:cubicBezTo>
                  <a:pt x="262" y="4"/>
                  <a:pt x="263" y="5"/>
                  <a:pt x="263" y="6"/>
                </a:cubicBezTo>
                <a:cubicBezTo>
                  <a:pt x="263" y="6"/>
                  <a:pt x="263" y="6"/>
                  <a:pt x="263" y="6"/>
                </a:cubicBezTo>
                <a:cubicBezTo>
                  <a:pt x="263" y="7"/>
                  <a:pt x="262" y="8"/>
                  <a:pt x="261" y="8"/>
                </a:cubicBezTo>
                <a:cubicBezTo>
                  <a:pt x="261" y="8"/>
                  <a:pt x="261" y="8"/>
                  <a:pt x="261" y="8"/>
                </a:cubicBezTo>
                <a:cubicBezTo>
                  <a:pt x="261" y="8"/>
                  <a:pt x="261" y="8"/>
                  <a:pt x="261" y="8"/>
                </a:cubicBezTo>
                <a:cubicBezTo>
                  <a:pt x="261" y="8"/>
                  <a:pt x="261" y="8"/>
                  <a:pt x="261" y="8"/>
                </a:cubicBezTo>
                <a:cubicBezTo>
                  <a:pt x="260" y="8"/>
                  <a:pt x="259" y="7"/>
                  <a:pt x="259" y="6"/>
                </a:cubicBezTo>
                <a:close/>
                <a:moveTo>
                  <a:pt x="356" y="8"/>
                </a:moveTo>
                <a:cubicBezTo>
                  <a:pt x="356" y="8"/>
                  <a:pt x="356" y="8"/>
                  <a:pt x="356" y="8"/>
                </a:cubicBezTo>
                <a:cubicBezTo>
                  <a:pt x="356" y="8"/>
                  <a:pt x="356" y="8"/>
                  <a:pt x="356" y="8"/>
                </a:cubicBezTo>
                <a:cubicBezTo>
                  <a:pt x="355" y="8"/>
                  <a:pt x="354" y="7"/>
                  <a:pt x="354" y="6"/>
                </a:cubicBezTo>
                <a:cubicBezTo>
                  <a:pt x="354" y="6"/>
                  <a:pt x="354" y="6"/>
                  <a:pt x="354" y="6"/>
                </a:cubicBezTo>
                <a:cubicBezTo>
                  <a:pt x="355" y="4"/>
                  <a:pt x="356" y="4"/>
                  <a:pt x="357" y="4"/>
                </a:cubicBezTo>
                <a:cubicBezTo>
                  <a:pt x="357" y="4"/>
                  <a:pt x="357" y="4"/>
                  <a:pt x="357" y="4"/>
                </a:cubicBezTo>
                <a:cubicBezTo>
                  <a:pt x="358" y="4"/>
                  <a:pt x="359" y="5"/>
                  <a:pt x="358" y="6"/>
                </a:cubicBezTo>
                <a:cubicBezTo>
                  <a:pt x="358" y="6"/>
                  <a:pt x="358" y="6"/>
                  <a:pt x="358" y="6"/>
                </a:cubicBezTo>
                <a:cubicBezTo>
                  <a:pt x="358" y="7"/>
                  <a:pt x="357" y="8"/>
                  <a:pt x="356" y="8"/>
                </a:cubicBezTo>
                <a:cubicBezTo>
                  <a:pt x="356" y="8"/>
                  <a:pt x="356" y="8"/>
                  <a:pt x="356" y="8"/>
                </a:cubicBezTo>
                <a:cubicBezTo>
                  <a:pt x="356" y="8"/>
                  <a:pt x="356" y="8"/>
                  <a:pt x="356" y="8"/>
                </a:cubicBezTo>
                <a:close/>
                <a:moveTo>
                  <a:pt x="271" y="5"/>
                </a:moveTo>
                <a:cubicBezTo>
                  <a:pt x="271" y="4"/>
                  <a:pt x="271" y="3"/>
                  <a:pt x="273" y="2"/>
                </a:cubicBezTo>
                <a:cubicBezTo>
                  <a:pt x="273" y="2"/>
                  <a:pt x="273" y="2"/>
                  <a:pt x="273" y="2"/>
                </a:cubicBezTo>
                <a:cubicBezTo>
                  <a:pt x="274" y="2"/>
                  <a:pt x="275" y="3"/>
                  <a:pt x="275" y="4"/>
                </a:cubicBezTo>
                <a:cubicBezTo>
                  <a:pt x="275" y="4"/>
                  <a:pt x="275" y="4"/>
                  <a:pt x="275" y="4"/>
                </a:cubicBezTo>
                <a:cubicBezTo>
                  <a:pt x="275" y="5"/>
                  <a:pt x="274" y="6"/>
                  <a:pt x="273" y="6"/>
                </a:cubicBezTo>
                <a:cubicBezTo>
                  <a:pt x="273" y="6"/>
                  <a:pt x="273" y="6"/>
                  <a:pt x="273" y="6"/>
                </a:cubicBezTo>
                <a:cubicBezTo>
                  <a:pt x="273" y="6"/>
                  <a:pt x="273" y="6"/>
                  <a:pt x="273" y="6"/>
                </a:cubicBezTo>
                <a:cubicBezTo>
                  <a:pt x="273" y="6"/>
                  <a:pt x="273" y="6"/>
                  <a:pt x="273" y="6"/>
                </a:cubicBezTo>
                <a:cubicBezTo>
                  <a:pt x="272" y="6"/>
                  <a:pt x="271" y="6"/>
                  <a:pt x="271" y="5"/>
                </a:cubicBezTo>
                <a:close/>
                <a:moveTo>
                  <a:pt x="344" y="6"/>
                </a:moveTo>
                <a:cubicBezTo>
                  <a:pt x="343" y="6"/>
                  <a:pt x="342" y="5"/>
                  <a:pt x="343" y="4"/>
                </a:cubicBezTo>
                <a:cubicBezTo>
                  <a:pt x="343" y="4"/>
                  <a:pt x="343" y="4"/>
                  <a:pt x="343" y="4"/>
                </a:cubicBezTo>
                <a:cubicBezTo>
                  <a:pt x="343" y="3"/>
                  <a:pt x="344" y="2"/>
                  <a:pt x="345" y="2"/>
                </a:cubicBezTo>
                <a:cubicBezTo>
                  <a:pt x="345" y="2"/>
                  <a:pt x="345" y="2"/>
                  <a:pt x="345" y="2"/>
                </a:cubicBezTo>
                <a:cubicBezTo>
                  <a:pt x="346" y="2"/>
                  <a:pt x="347" y="3"/>
                  <a:pt x="347" y="5"/>
                </a:cubicBezTo>
                <a:cubicBezTo>
                  <a:pt x="347" y="5"/>
                  <a:pt x="347" y="5"/>
                  <a:pt x="347" y="5"/>
                </a:cubicBezTo>
                <a:cubicBezTo>
                  <a:pt x="346" y="6"/>
                  <a:pt x="346" y="6"/>
                  <a:pt x="345" y="6"/>
                </a:cubicBezTo>
                <a:cubicBezTo>
                  <a:pt x="345" y="6"/>
                  <a:pt x="345" y="6"/>
                  <a:pt x="345" y="6"/>
                </a:cubicBezTo>
                <a:cubicBezTo>
                  <a:pt x="344" y="6"/>
                  <a:pt x="344" y="6"/>
                  <a:pt x="344" y="6"/>
                </a:cubicBezTo>
                <a:close/>
                <a:moveTo>
                  <a:pt x="285" y="5"/>
                </a:moveTo>
                <a:cubicBezTo>
                  <a:pt x="284" y="5"/>
                  <a:pt x="283" y="5"/>
                  <a:pt x="283" y="3"/>
                </a:cubicBezTo>
                <a:cubicBezTo>
                  <a:pt x="283" y="3"/>
                  <a:pt x="283" y="3"/>
                  <a:pt x="283" y="3"/>
                </a:cubicBezTo>
                <a:cubicBezTo>
                  <a:pt x="283" y="2"/>
                  <a:pt x="283" y="1"/>
                  <a:pt x="285" y="1"/>
                </a:cubicBezTo>
                <a:cubicBezTo>
                  <a:pt x="285" y="1"/>
                  <a:pt x="285" y="1"/>
                  <a:pt x="285" y="1"/>
                </a:cubicBezTo>
                <a:cubicBezTo>
                  <a:pt x="286" y="1"/>
                  <a:pt x="287" y="2"/>
                  <a:pt x="287" y="3"/>
                </a:cubicBezTo>
                <a:cubicBezTo>
                  <a:pt x="287" y="3"/>
                  <a:pt x="287" y="3"/>
                  <a:pt x="287" y="3"/>
                </a:cubicBezTo>
                <a:cubicBezTo>
                  <a:pt x="287" y="4"/>
                  <a:pt x="286" y="5"/>
                  <a:pt x="285" y="5"/>
                </a:cubicBezTo>
                <a:cubicBezTo>
                  <a:pt x="285" y="5"/>
                  <a:pt x="285" y="5"/>
                  <a:pt x="285" y="5"/>
                </a:cubicBezTo>
                <a:close/>
                <a:moveTo>
                  <a:pt x="331" y="3"/>
                </a:moveTo>
                <a:cubicBezTo>
                  <a:pt x="331" y="2"/>
                  <a:pt x="332" y="1"/>
                  <a:pt x="333" y="1"/>
                </a:cubicBezTo>
                <a:cubicBezTo>
                  <a:pt x="333" y="1"/>
                  <a:pt x="333" y="1"/>
                  <a:pt x="333" y="1"/>
                </a:cubicBezTo>
                <a:cubicBezTo>
                  <a:pt x="334" y="1"/>
                  <a:pt x="335" y="2"/>
                  <a:pt x="335" y="3"/>
                </a:cubicBezTo>
                <a:cubicBezTo>
                  <a:pt x="335" y="3"/>
                  <a:pt x="335" y="3"/>
                  <a:pt x="335" y="3"/>
                </a:cubicBezTo>
                <a:cubicBezTo>
                  <a:pt x="335" y="4"/>
                  <a:pt x="334" y="5"/>
                  <a:pt x="332" y="5"/>
                </a:cubicBezTo>
                <a:cubicBezTo>
                  <a:pt x="332" y="5"/>
                  <a:pt x="332" y="5"/>
                  <a:pt x="332" y="5"/>
                </a:cubicBezTo>
                <a:cubicBezTo>
                  <a:pt x="332" y="5"/>
                  <a:pt x="332" y="5"/>
                  <a:pt x="332" y="5"/>
                </a:cubicBezTo>
                <a:cubicBezTo>
                  <a:pt x="332" y="5"/>
                  <a:pt x="332" y="5"/>
                  <a:pt x="332" y="5"/>
                </a:cubicBezTo>
                <a:cubicBezTo>
                  <a:pt x="331" y="5"/>
                  <a:pt x="331" y="4"/>
                  <a:pt x="331" y="3"/>
                </a:cubicBezTo>
                <a:close/>
                <a:moveTo>
                  <a:pt x="295" y="3"/>
                </a:moveTo>
                <a:cubicBezTo>
                  <a:pt x="295" y="2"/>
                  <a:pt x="295" y="1"/>
                  <a:pt x="297" y="1"/>
                </a:cubicBezTo>
                <a:cubicBezTo>
                  <a:pt x="297" y="1"/>
                  <a:pt x="297" y="1"/>
                  <a:pt x="297" y="1"/>
                </a:cubicBezTo>
                <a:cubicBezTo>
                  <a:pt x="298" y="1"/>
                  <a:pt x="299" y="1"/>
                  <a:pt x="299" y="2"/>
                </a:cubicBezTo>
                <a:cubicBezTo>
                  <a:pt x="299" y="2"/>
                  <a:pt x="299" y="2"/>
                  <a:pt x="299" y="2"/>
                </a:cubicBezTo>
                <a:cubicBezTo>
                  <a:pt x="299" y="4"/>
                  <a:pt x="298" y="5"/>
                  <a:pt x="297" y="5"/>
                </a:cubicBezTo>
                <a:cubicBezTo>
                  <a:pt x="297" y="5"/>
                  <a:pt x="297" y="5"/>
                  <a:pt x="297" y="5"/>
                </a:cubicBezTo>
                <a:cubicBezTo>
                  <a:pt x="297" y="5"/>
                  <a:pt x="297" y="5"/>
                  <a:pt x="297" y="5"/>
                </a:cubicBezTo>
                <a:cubicBezTo>
                  <a:pt x="297" y="5"/>
                  <a:pt x="297" y="5"/>
                  <a:pt x="297" y="5"/>
                </a:cubicBezTo>
                <a:cubicBezTo>
                  <a:pt x="296" y="5"/>
                  <a:pt x="295" y="4"/>
                  <a:pt x="295" y="3"/>
                </a:cubicBezTo>
                <a:close/>
                <a:moveTo>
                  <a:pt x="321" y="5"/>
                </a:moveTo>
                <a:cubicBezTo>
                  <a:pt x="319" y="4"/>
                  <a:pt x="319" y="4"/>
                  <a:pt x="319" y="2"/>
                </a:cubicBezTo>
                <a:cubicBezTo>
                  <a:pt x="319" y="2"/>
                  <a:pt x="319" y="2"/>
                  <a:pt x="319" y="2"/>
                </a:cubicBezTo>
                <a:cubicBezTo>
                  <a:pt x="319" y="1"/>
                  <a:pt x="320" y="1"/>
                  <a:pt x="321" y="1"/>
                </a:cubicBezTo>
                <a:cubicBezTo>
                  <a:pt x="321" y="1"/>
                  <a:pt x="321" y="1"/>
                  <a:pt x="321" y="1"/>
                </a:cubicBezTo>
                <a:cubicBezTo>
                  <a:pt x="322" y="1"/>
                  <a:pt x="323" y="2"/>
                  <a:pt x="323" y="3"/>
                </a:cubicBezTo>
                <a:cubicBezTo>
                  <a:pt x="323" y="3"/>
                  <a:pt x="323" y="3"/>
                  <a:pt x="323" y="3"/>
                </a:cubicBezTo>
                <a:cubicBezTo>
                  <a:pt x="323" y="4"/>
                  <a:pt x="322" y="5"/>
                  <a:pt x="321" y="5"/>
                </a:cubicBezTo>
                <a:cubicBezTo>
                  <a:pt x="321" y="5"/>
                  <a:pt x="321" y="5"/>
                  <a:pt x="321" y="5"/>
                </a:cubicBezTo>
                <a:cubicBezTo>
                  <a:pt x="321" y="5"/>
                  <a:pt x="321" y="5"/>
                  <a:pt x="321" y="5"/>
                </a:cubicBezTo>
                <a:close/>
                <a:moveTo>
                  <a:pt x="307" y="2"/>
                </a:moveTo>
                <a:cubicBezTo>
                  <a:pt x="307" y="1"/>
                  <a:pt x="308" y="0"/>
                  <a:pt x="309" y="0"/>
                </a:cubicBezTo>
                <a:cubicBezTo>
                  <a:pt x="309" y="0"/>
                  <a:pt x="309" y="0"/>
                  <a:pt x="309" y="0"/>
                </a:cubicBezTo>
                <a:cubicBezTo>
                  <a:pt x="310" y="0"/>
                  <a:pt x="311" y="1"/>
                  <a:pt x="311" y="2"/>
                </a:cubicBezTo>
                <a:cubicBezTo>
                  <a:pt x="311" y="2"/>
                  <a:pt x="311" y="2"/>
                  <a:pt x="311" y="2"/>
                </a:cubicBezTo>
                <a:cubicBezTo>
                  <a:pt x="311" y="3"/>
                  <a:pt x="310" y="4"/>
                  <a:pt x="309" y="4"/>
                </a:cubicBezTo>
                <a:cubicBezTo>
                  <a:pt x="309" y="4"/>
                  <a:pt x="309" y="4"/>
                  <a:pt x="309" y="4"/>
                </a:cubicBezTo>
                <a:cubicBezTo>
                  <a:pt x="308" y="4"/>
                  <a:pt x="307" y="3"/>
                  <a:pt x="307" y="2"/>
                </a:cubicBezTo>
                <a:close/>
              </a:path>
            </a:pathLst>
          </a:custGeom>
          <a:solidFill>
            <a:srgbClr val="1A1A1A"/>
          </a:solidFill>
          <a:ln>
            <a:noFill/>
          </a:ln>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29" name="Footer Placeholder 4">
            <a:extLst>
              <a:ext uri="{FF2B5EF4-FFF2-40B4-BE49-F238E27FC236}">
                <a16:creationId xmlns:a16="http://schemas.microsoft.com/office/drawing/2014/main" id="{D377A98C-7333-4982-8901-A692BE1A95AC}"/>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Segoe UI"/>
                <a:ea typeface="+mn-ea"/>
                <a:cs typeface="+mn-cs"/>
              </a:rPr>
              <a:t>Microsoft Confidential</a:t>
            </a:r>
          </a:p>
        </p:txBody>
      </p:sp>
      <p:sp>
        <p:nvSpPr>
          <p:cNvPr id="31" name="Slide Number Placeholder 5">
            <a:extLst>
              <a:ext uri="{FF2B5EF4-FFF2-40B4-BE49-F238E27FC236}">
                <a16:creationId xmlns:a16="http://schemas.microsoft.com/office/drawing/2014/main" id="{0B378B15-4FD4-4882-AD96-8622E6747A5A}"/>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881BB8-5469-4299-99B9-578BE3320A80}"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9</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
        <p:nvSpPr>
          <p:cNvPr id="7" name="Text Placeholder 6">
            <a:extLst>
              <a:ext uri="{FF2B5EF4-FFF2-40B4-BE49-F238E27FC236}">
                <a16:creationId xmlns:a16="http://schemas.microsoft.com/office/drawing/2014/main" id="{78C66B2A-B671-49FC-BA2E-E67DD91704BD}"/>
              </a:ext>
            </a:extLst>
          </p:cNvPr>
          <p:cNvSpPr>
            <a:spLocks noGrp="1"/>
          </p:cNvSpPr>
          <p:nvPr>
            <p:ph type="body" sz="quarter" idx="39"/>
          </p:nvPr>
        </p:nvSpPr>
        <p:spPr>
          <a:xfrm>
            <a:off x="522837" y="849794"/>
            <a:ext cx="2824014" cy="2462213"/>
          </a:xfrm>
        </p:spPr>
        <p:txBody>
          <a:bodyPr/>
          <a:lstStyle/>
          <a:p>
            <a:r>
              <a:rPr lang="en-US" sz="4000" dirty="0"/>
              <a:t>Microsoft Azure </a:t>
            </a:r>
            <a:r>
              <a:rPr lang="en-US" sz="4000" dirty="0">
                <a:solidFill>
                  <a:srgbClr val="0078D4"/>
                </a:solidFill>
              </a:rPr>
              <a:t>Well-Architected Framework</a:t>
            </a:r>
            <a:endParaRPr lang="en-US" dirty="0"/>
          </a:p>
        </p:txBody>
      </p:sp>
      <p:sp>
        <p:nvSpPr>
          <p:cNvPr id="377" name="Oval 376">
            <a:extLst>
              <a:ext uri="{FF2B5EF4-FFF2-40B4-BE49-F238E27FC236}">
                <a16:creationId xmlns:a16="http://schemas.microsoft.com/office/drawing/2014/main" id="{7A1F07B1-5FD9-92A3-2388-44B665156714}"/>
              </a:ext>
            </a:extLst>
          </p:cNvPr>
          <p:cNvSpPr/>
          <p:nvPr/>
        </p:nvSpPr>
        <p:spPr bwMode="auto">
          <a:xfrm>
            <a:off x="9515490" y="996957"/>
            <a:ext cx="1748374" cy="1030182"/>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06" name="Oval 405">
            <a:extLst>
              <a:ext uri="{FF2B5EF4-FFF2-40B4-BE49-F238E27FC236}">
                <a16:creationId xmlns:a16="http://schemas.microsoft.com/office/drawing/2014/main" id="{7D0AA212-07A2-DF94-5503-E5F73A70C89C}"/>
              </a:ext>
            </a:extLst>
          </p:cNvPr>
          <p:cNvSpPr/>
          <p:nvPr/>
        </p:nvSpPr>
        <p:spPr bwMode="auto">
          <a:xfrm rot="18668243" flipV="1">
            <a:off x="4914782" y="5769547"/>
            <a:ext cx="1500675" cy="595438"/>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55" name="TextBox 454">
            <a:extLst>
              <a:ext uri="{FF2B5EF4-FFF2-40B4-BE49-F238E27FC236}">
                <a16:creationId xmlns:a16="http://schemas.microsoft.com/office/drawing/2014/main" id="{26C0E458-DA6E-3342-5FF8-6B1D6DBEFED2}"/>
              </a:ext>
            </a:extLst>
          </p:cNvPr>
          <p:cNvSpPr txBox="1"/>
          <p:nvPr/>
        </p:nvSpPr>
        <p:spPr>
          <a:xfrm>
            <a:off x="522837" y="3804468"/>
            <a:ext cx="2824014" cy="1754326"/>
          </a:xfrm>
          <a:prstGeom prst="rect">
            <a:avLst/>
          </a:prstGeom>
          <a:noFill/>
        </p:spPr>
        <p:txBody>
          <a:bodyPr wrap="square">
            <a:spAutoFit/>
          </a:bodyPr>
          <a:lstStyle/>
          <a:p>
            <a:r>
              <a:rPr lang="en-US" dirty="0">
                <a:solidFill>
                  <a:schemeClr val="bg1"/>
                </a:solidFill>
              </a:rPr>
              <a:t>Architecture guidance and best practices to optimize the quality of Azure workloads based on 5 aligned and </a:t>
            </a:r>
            <a:r>
              <a:rPr lang="en-US">
                <a:solidFill>
                  <a:schemeClr val="bg1"/>
                </a:solidFill>
              </a:rPr>
              <a:t>interconnected pillars</a:t>
            </a:r>
            <a:endParaRPr lang="en-US" dirty="0">
              <a:solidFill>
                <a:schemeClr val="bg1"/>
              </a:solidFill>
            </a:endParaRPr>
          </a:p>
        </p:txBody>
      </p:sp>
      <p:sp>
        <p:nvSpPr>
          <p:cNvPr id="62" name="Oval 61">
            <a:extLst>
              <a:ext uri="{FF2B5EF4-FFF2-40B4-BE49-F238E27FC236}">
                <a16:creationId xmlns:a16="http://schemas.microsoft.com/office/drawing/2014/main" id="{340AAAE2-55D0-E668-D7FE-5DAB12D924EA}"/>
              </a:ext>
            </a:extLst>
          </p:cNvPr>
          <p:cNvSpPr/>
          <p:nvPr/>
        </p:nvSpPr>
        <p:spPr bwMode="auto">
          <a:xfrm>
            <a:off x="9577863" y="3692770"/>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63" name="Oval 62">
            <a:extLst>
              <a:ext uri="{FF2B5EF4-FFF2-40B4-BE49-F238E27FC236}">
                <a16:creationId xmlns:a16="http://schemas.microsoft.com/office/drawing/2014/main" id="{EC09ECDD-8976-F86E-351E-FD048CF2A3CB}"/>
              </a:ext>
            </a:extLst>
          </p:cNvPr>
          <p:cNvSpPr/>
          <p:nvPr/>
        </p:nvSpPr>
        <p:spPr bwMode="auto">
          <a:xfrm>
            <a:off x="9275859" y="879587"/>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50" name="Oval 449">
            <a:extLst>
              <a:ext uri="{FF2B5EF4-FFF2-40B4-BE49-F238E27FC236}">
                <a16:creationId xmlns:a16="http://schemas.microsoft.com/office/drawing/2014/main" id="{59452446-291F-6756-96CB-AA353DEE2301}"/>
              </a:ext>
            </a:extLst>
          </p:cNvPr>
          <p:cNvSpPr/>
          <p:nvPr/>
        </p:nvSpPr>
        <p:spPr bwMode="auto">
          <a:xfrm>
            <a:off x="4284068" y="3897275"/>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51" name="Oval 450">
            <a:extLst>
              <a:ext uri="{FF2B5EF4-FFF2-40B4-BE49-F238E27FC236}">
                <a16:creationId xmlns:a16="http://schemas.microsoft.com/office/drawing/2014/main" id="{9341F647-EF3C-FAE2-71DA-D479B301BB62}"/>
              </a:ext>
            </a:extLst>
          </p:cNvPr>
          <p:cNvSpPr/>
          <p:nvPr/>
        </p:nvSpPr>
        <p:spPr bwMode="auto">
          <a:xfrm>
            <a:off x="4391081" y="768009"/>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Oval 1">
            <a:extLst>
              <a:ext uri="{FF2B5EF4-FFF2-40B4-BE49-F238E27FC236}">
                <a16:creationId xmlns:a16="http://schemas.microsoft.com/office/drawing/2014/main" id="{4D479F0B-322D-F004-412A-43A963FE5417}"/>
              </a:ext>
            </a:extLst>
          </p:cNvPr>
          <p:cNvSpPr/>
          <p:nvPr/>
        </p:nvSpPr>
        <p:spPr bwMode="auto">
          <a:xfrm>
            <a:off x="7408531" y="2590527"/>
            <a:ext cx="828540" cy="828540"/>
          </a:xfrm>
          <a:prstGeom prst="ellipse">
            <a:avLst/>
          </a:prstGeom>
          <a:noFill/>
          <a:ln w="12700" cap="flat" cmpd="sng" algn="ctr">
            <a:solidFill>
              <a:schemeClr val="bg1">
                <a:lumMod val="75000"/>
              </a:schemeClr>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en-US"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Oval 2">
            <a:extLst>
              <a:ext uri="{FF2B5EF4-FFF2-40B4-BE49-F238E27FC236}">
                <a16:creationId xmlns:a16="http://schemas.microsoft.com/office/drawing/2014/main" id="{02847278-1A1C-097B-BC49-0EE851C09F6E}"/>
              </a:ext>
            </a:extLst>
          </p:cNvPr>
          <p:cNvSpPr/>
          <p:nvPr/>
        </p:nvSpPr>
        <p:spPr bwMode="auto">
          <a:xfrm>
            <a:off x="7408531" y="2590527"/>
            <a:ext cx="828540" cy="828540"/>
          </a:xfrm>
          <a:prstGeom prst="ellipse">
            <a:avLst/>
          </a:prstGeom>
          <a:noFill/>
          <a:ln w="12700" cap="flat" cmpd="sng" algn="ctr">
            <a:solidFill>
              <a:schemeClr val="bg1">
                <a:lumMod val="75000"/>
              </a:schemeClr>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en-US"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 name="Oval 55">
            <a:extLst>
              <a:ext uri="{FF2B5EF4-FFF2-40B4-BE49-F238E27FC236}">
                <a16:creationId xmlns:a16="http://schemas.microsoft.com/office/drawing/2014/main" id="{67BCBA9C-3FAE-EF0F-B34A-DE3CD1100EC3}"/>
              </a:ext>
            </a:extLst>
          </p:cNvPr>
          <p:cNvSpPr/>
          <p:nvPr/>
        </p:nvSpPr>
        <p:spPr bwMode="auto">
          <a:xfrm>
            <a:off x="7408531" y="2590527"/>
            <a:ext cx="828540" cy="828540"/>
          </a:xfrm>
          <a:prstGeom prst="ellipse">
            <a:avLst/>
          </a:prstGeom>
          <a:noFill/>
          <a:ln w="12700" cap="flat" cmpd="sng" algn="ctr">
            <a:solidFill>
              <a:schemeClr val="bg1">
                <a:lumMod val="75000"/>
              </a:schemeClr>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en-US"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 name="Freeform 5">
            <a:extLst>
              <a:ext uri="{FF2B5EF4-FFF2-40B4-BE49-F238E27FC236}">
                <a16:creationId xmlns:a16="http://schemas.microsoft.com/office/drawing/2014/main" id="{0B6D6542-BF55-9A6A-2221-A25569871AB9}"/>
              </a:ext>
            </a:extLst>
          </p:cNvPr>
          <p:cNvSpPr>
            <a:spLocks noEditPoints="1"/>
          </p:cNvSpPr>
          <p:nvPr/>
        </p:nvSpPr>
        <p:spPr bwMode="auto">
          <a:xfrm rot="2700000">
            <a:off x="7913813" y="110592"/>
            <a:ext cx="2049523" cy="3321975"/>
          </a:xfrm>
          <a:custGeom>
            <a:avLst/>
            <a:gdLst>
              <a:gd name="T0" fmla="*/ 358 w 618"/>
              <a:gd name="T1" fmla="*/ 897 h 1002"/>
              <a:gd name="T2" fmla="*/ 394 w 618"/>
              <a:gd name="T3" fmla="*/ 793 h 1002"/>
              <a:gd name="T4" fmla="*/ 430 w 618"/>
              <a:gd name="T5" fmla="*/ 693 h 1002"/>
              <a:gd name="T6" fmla="*/ 462 w 618"/>
              <a:gd name="T7" fmla="*/ 592 h 1002"/>
              <a:gd name="T8" fmla="*/ 495 w 618"/>
              <a:gd name="T9" fmla="*/ 490 h 1002"/>
              <a:gd name="T10" fmla="*/ 527 w 618"/>
              <a:gd name="T11" fmla="*/ 386 h 1002"/>
              <a:gd name="T12" fmla="*/ 103 w 618"/>
              <a:gd name="T13" fmla="*/ 283 h 1002"/>
              <a:gd name="T14" fmla="*/ 465 w 618"/>
              <a:gd name="T15" fmla="*/ 199 h 1002"/>
              <a:gd name="T16" fmla="*/ 242 w 618"/>
              <a:gd name="T17" fmla="*/ 147 h 1002"/>
              <a:gd name="T18" fmla="*/ 340 w 618"/>
              <a:gd name="T19" fmla="*/ 967 h 1002"/>
              <a:gd name="T20" fmla="*/ 374 w 618"/>
              <a:gd name="T21" fmla="*/ 867 h 1002"/>
              <a:gd name="T22" fmla="*/ 203 w 618"/>
              <a:gd name="T23" fmla="*/ 758 h 1002"/>
              <a:gd name="T24" fmla="*/ 168 w 618"/>
              <a:gd name="T25" fmla="*/ 653 h 1002"/>
              <a:gd name="T26" fmla="*/ 134 w 618"/>
              <a:gd name="T27" fmla="*/ 553 h 1002"/>
              <a:gd name="T28" fmla="*/ 97 w 618"/>
              <a:gd name="T29" fmla="*/ 454 h 1002"/>
              <a:gd name="T30" fmla="*/ 544 w 618"/>
              <a:gd name="T31" fmla="*/ 354 h 1002"/>
              <a:gd name="T32" fmla="*/ 92 w 618"/>
              <a:gd name="T33" fmla="*/ 255 h 1002"/>
              <a:gd name="T34" fmla="*/ 472 w 618"/>
              <a:gd name="T35" fmla="*/ 172 h 1002"/>
              <a:gd name="T36" fmla="*/ 236 w 618"/>
              <a:gd name="T37" fmla="*/ 121 h 1002"/>
              <a:gd name="T38" fmla="*/ 283 w 618"/>
              <a:gd name="T39" fmla="*/ 971 h 1002"/>
              <a:gd name="T40" fmla="*/ 243 w 618"/>
              <a:gd name="T41" fmla="*/ 873 h 1002"/>
              <a:gd name="T42" fmla="*/ 204 w 618"/>
              <a:gd name="T43" fmla="*/ 772 h 1002"/>
              <a:gd name="T44" fmla="*/ 454 w 618"/>
              <a:gd name="T45" fmla="*/ 666 h 1002"/>
              <a:gd name="T46" fmla="*/ 492 w 618"/>
              <a:gd name="T47" fmla="*/ 563 h 1002"/>
              <a:gd name="T48" fmla="*/ 533 w 618"/>
              <a:gd name="T49" fmla="*/ 461 h 1002"/>
              <a:gd name="T50" fmla="*/ 562 w 618"/>
              <a:gd name="T51" fmla="*/ 361 h 1002"/>
              <a:gd name="T52" fmla="*/ 65 w 618"/>
              <a:gd name="T53" fmla="*/ 258 h 1002"/>
              <a:gd name="T54" fmla="*/ 503 w 618"/>
              <a:gd name="T55" fmla="*/ 169 h 1002"/>
              <a:gd name="T56" fmla="*/ 427 w 618"/>
              <a:gd name="T57" fmla="*/ 112 h 1002"/>
              <a:gd name="T58" fmla="*/ 288 w 618"/>
              <a:gd name="T59" fmla="*/ 84 h 1002"/>
              <a:gd name="T60" fmla="*/ 358 w 618"/>
              <a:gd name="T61" fmla="*/ 924 h 1002"/>
              <a:gd name="T62" fmla="*/ 215 w 618"/>
              <a:gd name="T63" fmla="*/ 817 h 1002"/>
              <a:gd name="T64" fmla="*/ 175 w 618"/>
              <a:gd name="T65" fmla="*/ 714 h 1002"/>
              <a:gd name="T66" fmla="*/ 136 w 618"/>
              <a:gd name="T67" fmla="*/ 615 h 1002"/>
              <a:gd name="T68" fmla="*/ 94 w 618"/>
              <a:gd name="T69" fmla="*/ 518 h 1002"/>
              <a:gd name="T70" fmla="*/ 52 w 618"/>
              <a:gd name="T71" fmla="*/ 418 h 1002"/>
              <a:gd name="T72" fmla="*/ 579 w 618"/>
              <a:gd name="T73" fmla="*/ 317 h 1002"/>
              <a:gd name="T74" fmla="*/ 558 w 618"/>
              <a:gd name="T75" fmla="*/ 212 h 1002"/>
              <a:gd name="T76" fmla="*/ 123 w 618"/>
              <a:gd name="T77" fmla="*/ 128 h 1002"/>
              <a:gd name="T78" fmla="*/ 410 w 618"/>
              <a:gd name="T79" fmla="*/ 74 h 1002"/>
              <a:gd name="T80" fmla="*/ 319 w 618"/>
              <a:gd name="T81" fmla="*/ 57 h 1002"/>
              <a:gd name="T82" fmla="*/ 249 w 618"/>
              <a:gd name="T83" fmla="*/ 902 h 1002"/>
              <a:gd name="T84" fmla="*/ 209 w 618"/>
              <a:gd name="T85" fmla="*/ 804 h 1002"/>
              <a:gd name="T86" fmla="*/ 164 w 618"/>
              <a:gd name="T87" fmla="*/ 708 h 1002"/>
              <a:gd name="T88" fmla="*/ 120 w 618"/>
              <a:gd name="T89" fmla="*/ 609 h 1002"/>
              <a:gd name="T90" fmla="*/ 75 w 618"/>
              <a:gd name="T91" fmla="*/ 509 h 1002"/>
              <a:gd name="T92" fmla="*/ 583 w 618"/>
              <a:gd name="T93" fmla="*/ 406 h 1002"/>
              <a:gd name="T94" fmla="*/ 18 w 618"/>
              <a:gd name="T95" fmla="*/ 303 h 1002"/>
              <a:gd name="T96" fmla="*/ 578 w 618"/>
              <a:gd name="T97" fmla="*/ 206 h 1002"/>
              <a:gd name="T98" fmla="*/ 100 w 618"/>
              <a:gd name="T99" fmla="*/ 118 h 1002"/>
              <a:gd name="T100" fmla="*/ 187 w 618"/>
              <a:gd name="T101" fmla="*/ 55 h 1002"/>
              <a:gd name="T102" fmla="*/ 337 w 618"/>
              <a:gd name="T103" fmla="*/ 32 h 1002"/>
              <a:gd name="T104" fmla="*/ 361 w 618"/>
              <a:gd name="T105" fmla="*/ 926 h 1002"/>
              <a:gd name="T106" fmla="*/ 405 w 618"/>
              <a:gd name="T107" fmla="*/ 825 h 1002"/>
              <a:gd name="T108" fmla="*/ 454 w 618"/>
              <a:gd name="T109" fmla="*/ 726 h 1002"/>
              <a:gd name="T110" fmla="*/ 500 w 618"/>
              <a:gd name="T111" fmla="*/ 631 h 1002"/>
              <a:gd name="T112" fmla="*/ 544 w 618"/>
              <a:gd name="T113" fmla="*/ 534 h 1002"/>
              <a:gd name="T114" fmla="*/ 589 w 618"/>
              <a:gd name="T115" fmla="*/ 436 h 1002"/>
              <a:gd name="T116" fmla="*/ 4 w 618"/>
              <a:gd name="T117" fmla="*/ 331 h 1002"/>
              <a:gd name="T118" fmla="*/ 609 w 618"/>
              <a:gd name="T119" fmla="*/ 234 h 1002"/>
              <a:gd name="T120" fmla="*/ 53 w 618"/>
              <a:gd name="T121" fmla="*/ 137 h 1002"/>
              <a:gd name="T122" fmla="*/ 499 w 618"/>
              <a:gd name="T123" fmla="*/ 65 h 1002"/>
              <a:gd name="T124" fmla="*/ 216 w 618"/>
              <a:gd name="T125" fmla="*/ 16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8" h="1002">
                <a:moveTo>
                  <a:pt x="325" y="1002"/>
                </a:moveTo>
                <a:cubicBezTo>
                  <a:pt x="324" y="1002"/>
                  <a:pt x="323" y="1001"/>
                  <a:pt x="323" y="1000"/>
                </a:cubicBezTo>
                <a:cubicBezTo>
                  <a:pt x="323" y="1000"/>
                  <a:pt x="323" y="1000"/>
                  <a:pt x="323" y="1000"/>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5" y="1002"/>
                </a:cubicBezTo>
                <a:cubicBezTo>
                  <a:pt x="325" y="1002"/>
                  <a:pt x="325" y="1002"/>
                  <a:pt x="325" y="1002"/>
                </a:cubicBezTo>
                <a:cubicBezTo>
                  <a:pt x="325" y="1002"/>
                  <a:pt x="325" y="1002"/>
                  <a:pt x="325" y="1002"/>
                </a:cubicBezTo>
                <a:close/>
                <a:moveTo>
                  <a:pt x="289" y="994"/>
                </a:moveTo>
                <a:cubicBezTo>
                  <a:pt x="288" y="993"/>
                  <a:pt x="289" y="992"/>
                  <a:pt x="290" y="991"/>
                </a:cubicBezTo>
                <a:cubicBezTo>
                  <a:pt x="290" y="991"/>
                  <a:pt x="290" y="991"/>
                  <a:pt x="290" y="991"/>
                </a:cubicBezTo>
                <a:cubicBezTo>
                  <a:pt x="291" y="991"/>
                  <a:pt x="292" y="992"/>
                  <a:pt x="292" y="993"/>
                </a:cubicBezTo>
                <a:cubicBezTo>
                  <a:pt x="292" y="993"/>
                  <a:pt x="292" y="993"/>
                  <a:pt x="292" y="993"/>
                </a:cubicBezTo>
                <a:cubicBezTo>
                  <a:pt x="293" y="994"/>
                  <a:pt x="292" y="995"/>
                  <a:pt x="291" y="995"/>
                </a:cubicBezTo>
                <a:cubicBezTo>
                  <a:pt x="291" y="995"/>
                  <a:pt x="291" y="995"/>
                  <a:pt x="291" y="995"/>
                </a:cubicBezTo>
                <a:cubicBezTo>
                  <a:pt x="291" y="995"/>
                  <a:pt x="291" y="995"/>
                  <a:pt x="290" y="995"/>
                </a:cubicBezTo>
                <a:cubicBezTo>
                  <a:pt x="290" y="995"/>
                  <a:pt x="290" y="995"/>
                  <a:pt x="290" y="995"/>
                </a:cubicBezTo>
                <a:cubicBezTo>
                  <a:pt x="290" y="995"/>
                  <a:pt x="289" y="995"/>
                  <a:pt x="289" y="994"/>
                </a:cubicBezTo>
                <a:close/>
                <a:moveTo>
                  <a:pt x="329" y="991"/>
                </a:moveTo>
                <a:cubicBezTo>
                  <a:pt x="328" y="990"/>
                  <a:pt x="327" y="989"/>
                  <a:pt x="327" y="988"/>
                </a:cubicBezTo>
                <a:cubicBezTo>
                  <a:pt x="327" y="988"/>
                  <a:pt x="327" y="988"/>
                  <a:pt x="327" y="988"/>
                </a:cubicBezTo>
                <a:cubicBezTo>
                  <a:pt x="328" y="987"/>
                  <a:pt x="329" y="987"/>
                  <a:pt x="330" y="987"/>
                </a:cubicBezTo>
                <a:cubicBezTo>
                  <a:pt x="330" y="987"/>
                  <a:pt x="330" y="987"/>
                  <a:pt x="330" y="987"/>
                </a:cubicBezTo>
                <a:cubicBezTo>
                  <a:pt x="331" y="987"/>
                  <a:pt x="331" y="988"/>
                  <a:pt x="331" y="989"/>
                </a:cubicBezTo>
                <a:cubicBezTo>
                  <a:pt x="331" y="989"/>
                  <a:pt x="331" y="989"/>
                  <a:pt x="331" y="989"/>
                </a:cubicBezTo>
                <a:cubicBezTo>
                  <a:pt x="331" y="990"/>
                  <a:pt x="330" y="991"/>
                  <a:pt x="329" y="991"/>
                </a:cubicBezTo>
                <a:cubicBezTo>
                  <a:pt x="329" y="991"/>
                  <a:pt x="329" y="991"/>
                  <a:pt x="329" y="991"/>
                </a:cubicBezTo>
                <a:cubicBezTo>
                  <a:pt x="329" y="991"/>
                  <a:pt x="329" y="991"/>
                  <a:pt x="329" y="991"/>
                </a:cubicBezTo>
                <a:close/>
                <a:moveTo>
                  <a:pt x="285" y="982"/>
                </a:moveTo>
                <a:cubicBezTo>
                  <a:pt x="284" y="981"/>
                  <a:pt x="285" y="980"/>
                  <a:pt x="286" y="980"/>
                </a:cubicBezTo>
                <a:cubicBezTo>
                  <a:pt x="286" y="980"/>
                  <a:pt x="286" y="980"/>
                  <a:pt x="286" y="980"/>
                </a:cubicBezTo>
                <a:cubicBezTo>
                  <a:pt x="287" y="980"/>
                  <a:pt x="288" y="980"/>
                  <a:pt x="289" y="981"/>
                </a:cubicBezTo>
                <a:cubicBezTo>
                  <a:pt x="289" y="981"/>
                  <a:pt x="289" y="981"/>
                  <a:pt x="289" y="981"/>
                </a:cubicBezTo>
                <a:cubicBezTo>
                  <a:pt x="289" y="982"/>
                  <a:pt x="288" y="983"/>
                  <a:pt x="287" y="984"/>
                </a:cubicBezTo>
                <a:cubicBezTo>
                  <a:pt x="287" y="984"/>
                  <a:pt x="287" y="984"/>
                  <a:pt x="287" y="984"/>
                </a:cubicBezTo>
                <a:cubicBezTo>
                  <a:pt x="287" y="984"/>
                  <a:pt x="287" y="984"/>
                  <a:pt x="287" y="984"/>
                </a:cubicBezTo>
                <a:cubicBezTo>
                  <a:pt x="287" y="984"/>
                  <a:pt x="287" y="984"/>
                  <a:pt x="287" y="984"/>
                </a:cubicBezTo>
                <a:cubicBezTo>
                  <a:pt x="286" y="984"/>
                  <a:pt x="285" y="983"/>
                  <a:pt x="285" y="982"/>
                </a:cubicBezTo>
                <a:close/>
                <a:moveTo>
                  <a:pt x="332" y="979"/>
                </a:moveTo>
                <a:cubicBezTo>
                  <a:pt x="331" y="979"/>
                  <a:pt x="331" y="978"/>
                  <a:pt x="331" y="977"/>
                </a:cubicBezTo>
                <a:cubicBezTo>
                  <a:pt x="331" y="977"/>
                  <a:pt x="331" y="977"/>
                  <a:pt x="331" y="977"/>
                </a:cubicBezTo>
                <a:cubicBezTo>
                  <a:pt x="331" y="976"/>
                  <a:pt x="333" y="975"/>
                  <a:pt x="334" y="975"/>
                </a:cubicBezTo>
                <a:cubicBezTo>
                  <a:pt x="334" y="975"/>
                  <a:pt x="334" y="975"/>
                  <a:pt x="334" y="975"/>
                </a:cubicBezTo>
                <a:cubicBezTo>
                  <a:pt x="335" y="976"/>
                  <a:pt x="335" y="977"/>
                  <a:pt x="335" y="978"/>
                </a:cubicBezTo>
                <a:cubicBezTo>
                  <a:pt x="335" y="978"/>
                  <a:pt x="335" y="978"/>
                  <a:pt x="335" y="978"/>
                </a:cubicBezTo>
                <a:cubicBezTo>
                  <a:pt x="335" y="979"/>
                  <a:pt x="334" y="979"/>
                  <a:pt x="333" y="979"/>
                </a:cubicBezTo>
                <a:cubicBezTo>
                  <a:pt x="333" y="979"/>
                  <a:pt x="333" y="979"/>
                  <a:pt x="333" y="979"/>
                </a:cubicBezTo>
                <a:cubicBezTo>
                  <a:pt x="333" y="979"/>
                  <a:pt x="333" y="979"/>
                  <a:pt x="332" y="979"/>
                </a:cubicBezTo>
                <a:close/>
                <a:moveTo>
                  <a:pt x="281" y="971"/>
                </a:moveTo>
                <a:cubicBezTo>
                  <a:pt x="281" y="970"/>
                  <a:pt x="281" y="969"/>
                  <a:pt x="282" y="969"/>
                </a:cubicBezTo>
                <a:cubicBezTo>
                  <a:pt x="282" y="969"/>
                  <a:pt x="282" y="969"/>
                  <a:pt x="282" y="969"/>
                </a:cubicBezTo>
                <a:cubicBezTo>
                  <a:pt x="283" y="968"/>
                  <a:pt x="284" y="969"/>
                  <a:pt x="285" y="970"/>
                </a:cubicBezTo>
                <a:cubicBezTo>
                  <a:pt x="285" y="970"/>
                  <a:pt x="285" y="970"/>
                  <a:pt x="285" y="970"/>
                </a:cubicBezTo>
                <a:cubicBezTo>
                  <a:pt x="285" y="971"/>
                  <a:pt x="285" y="972"/>
                  <a:pt x="284" y="972"/>
                </a:cubicBezTo>
                <a:cubicBezTo>
                  <a:pt x="284" y="972"/>
                  <a:pt x="284" y="972"/>
                  <a:pt x="284" y="972"/>
                </a:cubicBezTo>
                <a:cubicBezTo>
                  <a:pt x="283" y="972"/>
                  <a:pt x="283" y="972"/>
                  <a:pt x="283" y="972"/>
                </a:cubicBezTo>
                <a:cubicBezTo>
                  <a:pt x="283" y="972"/>
                  <a:pt x="283" y="972"/>
                  <a:pt x="283" y="972"/>
                </a:cubicBezTo>
                <a:cubicBezTo>
                  <a:pt x="282" y="972"/>
                  <a:pt x="281" y="972"/>
                  <a:pt x="281" y="971"/>
                </a:cubicBezTo>
                <a:close/>
                <a:moveTo>
                  <a:pt x="336" y="968"/>
                </a:moveTo>
                <a:cubicBezTo>
                  <a:pt x="335" y="968"/>
                  <a:pt x="335" y="966"/>
                  <a:pt x="335" y="965"/>
                </a:cubicBezTo>
                <a:cubicBezTo>
                  <a:pt x="335" y="965"/>
                  <a:pt x="335" y="965"/>
                  <a:pt x="335" y="965"/>
                </a:cubicBezTo>
                <a:cubicBezTo>
                  <a:pt x="335" y="964"/>
                  <a:pt x="336" y="964"/>
                  <a:pt x="337" y="964"/>
                </a:cubicBezTo>
                <a:cubicBezTo>
                  <a:pt x="337" y="964"/>
                  <a:pt x="337" y="964"/>
                  <a:pt x="337" y="964"/>
                </a:cubicBezTo>
                <a:cubicBezTo>
                  <a:pt x="338" y="964"/>
                  <a:pt x="339" y="966"/>
                  <a:pt x="339" y="967"/>
                </a:cubicBezTo>
                <a:cubicBezTo>
                  <a:pt x="339" y="967"/>
                  <a:pt x="339" y="967"/>
                  <a:pt x="339" y="967"/>
                </a:cubicBezTo>
                <a:cubicBezTo>
                  <a:pt x="338" y="967"/>
                  <a:pt x="338" y="968"/>
                  <a:pt x="337" y="968"/>
                </a:cubicBezTo>
                <a:cubicBezTo>
                  <a:pt x="337" y="968"/>
                  <a:pt x="337" y="968"/>
                  <a:pt x="337" y="968"/>
                </a:cubicBezTo>
                <a:cubicBezTo>
                  <a:pt x="337" y="968"/>
                  <a:pt x="336" y="968"/>
                  <a:pt x="336" y="968"/>
                </a:cubicBezTo>
                <a:close/>
                <a:moveTo>
                  <a:pt x="277" y="960"/>
                </a:moveTo>
                <a:cubicBezTo>
                  <a:pt x="277" y="959"/>
                  <a:pt x="277" y="958"/>
                  <a:pt x="278" y="957"/>
                </a:cubicBezTo>
                <a:cubicBezTo>
                  <a:pt x="278" y="957"/>
                  <a:pt x="278" y="957"/>
                  <a:pt x="278" y="957"/>
                </a:cubicBezTo>
                <a:cubicBezTo>
                  <a:pt x="279" y="957"/>
                  <a:pt x="281" y="957"/>
                  <a:pt x="281" y="958"/>
                </a:cubicBezTo>
                <a:cubicBezTo>
                  <a:pt x="281" y="958"/>
                  <a:pt x="281" y="958"/>
                  <a:pt x="281" y="958"/>
                </a:cubicBezTo>
                <a:cubicBezTo>
                  <a:pt x="281" y="959"/>
                  <a:pt x="281" y="961"/>
                  <a:pt x="280" y="961"/>
                </a:cubicBezTo>
                <a:cubicBezTo>
                  <a:pt x="280" y="961"/>
                  <a:pt x="280" y="961"/>
                  <a:pt x="280" y="961"/>
                </a:cubicBezTo>
                <a:cubicBezTo>
                  <a:pt x="279" y="961"/>
                  <a:pt x="279" y="961"/>
                  <a:pt x="279" y="961"/>
                </a:cubicBezTo>
                <a:cubicBezTo>
                  <a:pt x="279" y="961"/>
                  <a:pt x="279" y="961"/>
                  <a:pt x="279" y="961"/>
                </a:cubicBezTo>
                <a:cubicBezTo>
                  <a:pt x="278" y="961"/>
                  <a:pt x="277" y="961"/>
                  <a:pt x="277" y="960"/>
                </a:cubicBezTo>
                <a:close/>
                <a:moveTo>
                  <a:pt x="340" y="957"/>
                </a:moveTo>
                <a:cubicBezTo>
                  <a:pt x="339" y="956"/>
                  <a:pt x="338" y="955"/>
                  <a:pt x="339" y="954"/>
                </a:cubicBezTo>
                <a:cubicBezTo>
                  <a:pt x="339" y="954"/>
                  <a:pt x="339" y="954"/>
                  <a:pt x="339" y="954"/>
                </a:cubicBezTo>
                <a:cubicBezTo>
                  <a:pt x="339" y="953"/>
                  <a:pt x="340" y="952"/>
                  <a:pt x="341" y="953"/>
                </a:cubicBezTo>
                <a:cubicBezTo>
                  <a:pt x="341" y="953"/>
                  <a:pt x="341" y="953"/>
                  <a:pt x="341" y="953"/>
                </a:cubicBezTo>
                <a:cubicBezTo>
                  <a:pt x="342" y="953"/>
                  <a:pt x="343" y="954"/>
                  <a:pt x="342" y="955"/>
                </a:cubicBezTo>
                <a:cubicBezTo>
                  <a:pt x="342" y="955"/>
                  <a:pt x="342" y="955"/>
                  <a:pt x="342" y="955"/>
                </a:cubicBezTo>
                <a:cubicBezTo>
                  <a:pt x="342" y="956"/>
                  <a:pt x="341" y="957"/>
                  <a:pt x="341" y="957"/>
                </a:cubicBezTo>
                <a:cubicBezTo>
                  <a:pt x="341" y="957"/>
                  <a:pt x="341" y="957"/>
                  <a:pt x="341" y="957"/>
                </a:cubicBezTo>
                <a:cubicBezTo>
                  <a:pt x="340" y="957"/>
                  <a:pt x="340" y="957"/>
                  <a:pt x="340" y="957"/>
                </a:cubicBezTo>
                <a:close/>
                <a:moveTo>
                  <a:pt x="273" y="948"/>
                </a:moveTo>
                <a:cubicBezTo>
                  <a:pt x="273" y="947"/>
                  <a:pt x="274" y="946"/>
                  <a:pt x="275" y="946"/>
                </a:cubicBezTo>
                <a:cubicBezTo>
                  <a:pt x="275" y="946"/>
                  <a:pt x="275" y="946"/>
                  <a:pt x="275" y="946"/>
                </a:cubicBezTo>
                <a:cubicBezTo>
                  <a:pt x="276" y="945"/>
                  <a:pt x="277" y="946"/>
                  <a:pt x="277" y="947"/>
                </a:cubicBezTo>
                <a:cubicBezTo>
                  <a:pt x="277" y="947"/>
                  <a:pt x="277" y="947"/>
                  <a:pt x="277" y="947"/>
                </a:cubicBezTo>
                <a:cubicBezTo>
                  <a:pt x="278" y="948"/>
                  <a:pt x="277" y="949"/>
                  <a:pt x="276" y="950"/>
                </a:cubicBezTo>
                <a:cubicBezTo>
                  <a:pt x="276" y="950"/>
                  <a:pt x="276" y="950"/>
                  <a:pt x="276" y="950"/>
                </a:cubicBezTo>
                <a:cubicBezTo>
                  <a:pt x="276" y="950"/>
                  <a:pt x="276" y="950"/>
                  <a:pt x="275" y="950"/>
                </a:cubicBezTo>
                <a:cubicBezTo>
                  <a:pt x="275" y="950"/>
                  <a:pt x="275" y="950"/>
                  <a:pt x="275" y="950"/>
                </a:cubicBezTo>
                <a:cubicBezTo>
                  <a:pt x="274" y="950"/>
                  <a:pt x="274" y="949"/>
                  <a:pt x="273" y="948"/>
                </a:cubicBezTo>
                <a:close/>
                <a:moveTo>
                  <a:pt x="344" y="945"/>
                </a:moveTo>
                <a:cubicBezTo>
                  <a:pt x="343" y="945"/>
                  <a:pt x="342" y="944"/>
                  <a:pt x="342" y="943"/>
                </a:cubicBezTo>
                <a:cubicBezTo>
                  <a:pt x="342" y="943"/>
                  <a:pt x="342" y="943"/>
                  <a:pt x="342" y="943"/>
                </a:cubicBezTo>
                <a:cubicBezTo>
                  <a:pt x="343" y="942"/>
                  <a:pt x="344" y="941"/>
                  <a:pt x="345" y="941"/>
                </a:cubicBezTo>
                <a:cubicBezTo>
                  <a:pt x="345" y="941"/>
                  <a:pt x="345" y="941"/>
                  <a:pt x="345" y="941"/>
                </a:cubicBezTo>
                <a:cubicBezTo>
                  <a:pt x="346" y="942"/>
                  <a:pt x="347" y="943"/>
                  <a:pt x="346" y="944"/>
                </a:cubicBezTo>
                <a:cubicBezTo>
                  <a:pt x="346" y="944"/>
                  <a:pt x="346" y="944"/>
                  <a:pt x="346" y="944"/>
                </a:cubicBezTo>
                <a:cubicBezTo>
                  <a:pt x="346" y="945"/>
                  <a:pt x="345" y="945"/>
                  <a:pt x="344" y="945"/>
                </a:cubicBezTo>
                <a:cubicBezTo>
                  <a:pt x="344" y="945"/>
                  <a:pt x="344" y="945"/>
                  <a:pt x="344" y="945"/>
                </a:cubicBezTo>
                <a:cubicBezTo>
                  <a:pt x="344" y="945"/>
                  <a:pt x="344" y="945"/>
                  <a:pt x="344" y="945"/>
                </a:cubicBezTo>
                <a:close/>
                <a:moveTo>
                  <a:pt x="270" y="937"/>
                </a:moveTo>
                <a:cubicBezTo>
                  <a:pt x="269" y="936"/>
                  <a:pt x="270" y="935"/>
                  <a:pt x="271" y="934"/>
                </a:cubicBezTo>
                <a:cubicBezTo>
                  <a:pt x="271" y="934"/>
                  <a:pt x="271" y="934"/>
                  <a:pt x="271" y="934"/>
                </a:cubicBezTo>
                <a:cubicBezTo>
                  <a:pt x="272" y="934"/>
                  <a:pt x="273" y="935"/>
                  <a:pt x="273" y="936"/>
                </a:cubicBezTo>
                <a:cubicBezTo>
                  <a:pt x="273" y="936"/>
                  <a:pt x="273" y="936"/>
                  <a:pt x="273" y="936"/>
                </a:cubicBezTo>
                <a:cubicBezTo>
                  <a:pt x="274" y="937"/>
                  <a:pt x="273" y="938"/>
                  <a:pt x="272" y="938"/>
                </a:cubicBezTo>
                <a:cubicBezTo>
                  <a:pt x="272" y="938"/>
                  <a:pt x="272" y="938"/>
                  <a:pt x="272" y="938"/>
                </a:cubicBezTo>
                <a:cubicBezTo>
                  <a:pt x="272" y="938"/>
                  <a:pt x="272" y="938"/>
                  <a:pt x="272" y="938"/>
                </a:cubicBezTo>
                <a:cubicBezTo>
                  <a:pt x="272" y="938"/>
                  <a:pt x="272" y="938"/>
                  <a:pt x="272" y="938"/>
                </a:cubicBezTo>
                <a:cubicBezTo>
                  <a:pt x="271" y="938"/>
                  <a:pt x="270" y="938"/>
                  <a:pt x="270" y="937"/>
                </a:cubicBezTo>
                <a:close/>
                <a:moveTo>
                  <a:pt x="347" y="934"/>
                </a:moveTo>
                <a:cubicBezTo>
                  <a:pt x="346" y="933"/>
                  <a:pt x="346" y="932"/>
                  <a:pt x="346" y="931"/>
                </a:cubicBezTo>
                <a:cubicBezTo>
                  <a:pt x="346" y="931"/>
                  <a:pt x="346" y="931"/>
                  <a:pt x="346" y="931"/>
                </a:cubicBezTo>
                <a:cubicBezTo>
                  <a:pt x="347" y="930"/>
                  <a:pt x="348" y="930"/>
                  <a:pt x="349" y="930"/>
                </a:cubicBezTo>
                <a:cubicBezTo>
                  <a:pt x="349" y="930"/>
                  <a:pt x="349" y="930"/>
                  <a:pt x="349" y="930"/>
                </a:cubicBezTo>
                <a:cubicBezTo>
                  <a:pt x="350" y="930"/>
                  <a:pt x="350" y="931"/>
                  <a:pt x="350" y="932"/>
                </a:cubicBezTo>
                <a:cubicBezTo>
                  <a:pt x="350" y="932"/>
                  <a:pt x="350" y="932"/>
                  <a:pt x="350" y="932"/>
                </a:cubicBezTo>
                <a:cubicBezTo>
                  <a:pt x="350" y="933"/>
                  <a:pt x="349" y="934"/>
                  <a:pt x="348" y="934"/>
                </a:cubicBezTo>
                <a:cubicBezTo>
                  <a:pt x="348" y="934"/>
                  <a:pt x="348" y="934"/>
                  <a:pt x="348" y="934"/>
                </a:cubicBezTo>
                <a:cubicBezTo>
                  <a:pt x="348" y="934"/>
                  <a:pt x="348" y="934"/>
                  <a:pt x="347" y="934"/>
                </a:cubicBezTo>
                <a:close/>
                <a:moveTo>
                  <a:pt x="266" y="926"/>
                </a:moveTo>
                <a:cubicBezTo>
                  <a:pt x="265" y="924"/>
                  <a:pt x="266" y="923"/>
                  <a:pt x="267" y="923"/>
                </a:cubicBezTo>
                <a:cubicBezTo>
                  <a:pt x="267" y="923"/>
                  <a:pt x="267" y="923"/>
                  <a:pt x="267" y="923"/>
                </a:cubicBezTo>
                <a:cubicBezTo>
                  <a:pt x="268" y="923"/>
                  <a:pt x="269" y="923"/>
                  <a:pt x="270" y="924"/>
                </a:cubicBezTo>
                <a:cubicBezTo>
                  <a:pt x="270" y="924"/>
                  <a:pt x="270" y="924"/>
                  <a:pt x="270" y="924"/>
                </a:cubicBezTo>
                <a:cubicBezTo>
                  <a:pt x="270" y="925"/>
                  <a:pt x="269" y="926"/>
                  <a:pt x="268" y="927"/>
                </a:cubicBezTo>
                <a:cubicBezTo>
                  <a:pt x="268" y="927"/>
                  <a:pt x="268" y="927"/>
                  <a:pt x="268" y="927"/>
                </a:cubicBezTo>
                <a:cubicBezTo>
                  <a:pt x="268" y="927"/>
                  <a:pt x="268" y="927"/>
                  <a:pt x="268" y="927"/>
                </a:cubicBezTo>
                <a:cubicBezTo>
                  <a:pt x="268" y="927"/>
                  <a:pt x="268" y="927"/>
                  <a:pt x="268" y="927"/>
                </a:cubicBezTo>
                <a:cubicBezTo>
                  <a:pt x="267" y="927"/>
                  <a:pt x="266" y="926"/>
                  <a:pt x="266" y="926"/>
                </a:cubicBezTo>
                <a:close/>
                <a:moveTo>
                  <a:pt x="351" y="922"/>
                </a:moveTo>
                <a:cubicBezTo>
                  <a:pt x="350" y="922"/>
                  <a:pt x="350" y="921"/>
                  <a:pt x="350" y="920"/>
                </a:cubicBezTo>
                <a:cubicBezTo>
                  <a:pt x="350" y="920"/>
                  <a:pt x="350" y="920"/>
                  <a:pt x="350" y="920"/>
                </a:cubicBezTo>
                <a:cubicBezTo>
                  <a:pt x="350" y="919"/>
                  <a:pt x="351" y="918"/>
                  <a:pt x="353" y="919"/>
                </a:cubicBezTo>
                <a:cubicBezTo>
                  <a:pt x="353" y="919"/>
                  <a:pt x="353" y="919"/>
                  <a:pt x="353" y="919"/>
                </a:cubicBezTo>
                <a:cubicBezTo>
                  <a:pt x="354" y="919"/>
                  <a:pt x="354" y="920"/>
                  <a:pt x="354" y="921"/>
                </a:cubicBezTo>
                <a:cubicBezTo>
                  <a:pt x="354" y="921"/>
                  <a:pt x="354" y="921"/>
                  <a:pt x="354" y="921"/>
                </a:cubicBezTo>
                <a:cubicBezTo>
                  <a:pt x="354" y="922"/>
                  <a:pt x="353" y="922"/>
                  <a:pt x="352" y="922"/>
                </a:cubicBezTo>
                <a:cubicBezTo>
                  <a:pt x="352" y="922"/>
                  <a:pt x="352" y="922"/>
                  <a:pt x="352" y="922"/>
                </a:cubicBezTo>
                <a:cubicBezTo>
                  <a:pt x="352" y="922"/>
                  <a:pt x="351" y="922"/>
                  <a:pt x="351" y="922"/>
                </a:cubicBezTo>
                <a:close/>
                <a:moveTo>
                  <a:pt x="262" y="914"/>
                </a:moveTo>
                <a:cubicBezTo>
                  <a:pt x="262" y="913"/>
                  <a:pt x="262" y="912"/>
                  <a:pt x="263" y="912"/>
                </a:cubicBezTo>
                <a:cubicBezTo>
                  <a:pt x="263" y="912"/>
                  <a:pt x="263" y="912"/>
                  <a:pt x="263" y="912"/>
                </a:cubicBezTo>
                <a:cubicBezTo>
                  <a:pt x="264" y="911"/>
                  <a:pt x="265" y="912"/>
                  <a:pt x="266" y="913"/>
                </a:cubicBezTo>
                <a:cubicBezTo>
                  <a:pt x="266" y="913"/>
                  <a:pt x="266" y="913"/>
                  <a:pt x="266" y="913"/>
                </a:cubicBezTo>
                <a:cubicBezTo>
                  <a:pt x="266" y="914"/>
                  <a:pt x="266" y="915"/>
                  <a:pt x="265" y="915"/>
                </a:cubicBezTo>
                <a:cubicBezTo>
                  <a:pt x="265" y="915"/>
                  <a:pt x="265" y="915"/>
                  <a:pt x="265" y="915"/>
                </a:cubicBezTo>
                <a:cubicBezTo>
                  <a:pt x="264" y="915"/>
                  <a:pt x="264" y="916"/>
                  <a:pt x="264" y="916"/>
                </a:cubicBezTo>
                <a:cubicBezTo>
                  <a:pt x="264" y="916"/>
                  <a:pt x="264" y="916"/>
                  <a:pt x="264" y="916"/>
                </a:cubicBezTo>
                <a:cubicBezTo>
                  <a:pt x="263" y="916"/>
                  <a:pt x="262" y="915"/>
                  <a:pt x="262" y="914"/>
                </a:cubicBezTo>
                <a:close/>
                <a:moveTo>
                  <a:pt x="355" y="911"/>
                </a:moveTo>
                <a:cubicBezTo>
                  <a:pt x="354" y="911"/>
                  <a:pt x="353" y="909"/>
                  <a:pt x="354" y="908"/>
                </a:cubicBezTo>
                <a:cubicBezTo>
                  <a:pt x="354" y="908"/>
                  <a:pt x="354" y="908"/>
                  <a:pt x="354" y="908"/>
                </a:cubicBezTo>
                <a:cubicBezTo>
                  <a:pt x="354" y="907"/>
                  <a:pt x="355" y="907"/>
                  <a:pt x="356" y="907"/>
                </a:cubicBezTo>
                <a:cubicBezTo>
                  <a:pt x="356" y="907"/>
                  <a:pt x="356" y="907"/>
                  <a:pt x="356" y="907"/>
                </a:cubicBezTo>
                <a:cubicBezTo>
                  <a:pt x="357" y="908"/>
                  <a:pt x="358" y="909"/>
                  <a:pt x="358" y="910"/>
                </a:cubicBezTo>
                <a:cubicBezTo>
                  <a:pt x="358" y="910"/>
                  <a:pt x="358" y="910"/>
                  <a:pt x="358" y="910"/>
                </a:cubicBezTo>
                <a:cubicBezTo>
                  <a:pt x="357" y="911"/>
                  <a:pt x="357" y="911"/>
                  <a:pt x="356" y="911"/>
                </a:cubicBezTo>
                <a:cubicBezTo>
                  <a:pt x="356" y="911"/>
                  <a:pt x="356" y="911"/>
                  <a:pt x="356" y="911"/>
                </a:cubicBezTo>
                <a:cubicBezTo>
                  <a:pt x="355" y="911"/>
                  <a:pt x="355" y="911"/>
                  <a:pt x="355" y="911"/>
                </a:cubicBezTo>
                <a:close/>
                <a:moveTo>
                  <a:pt x="258" y="903"/>
                </a:moveTo>
                <a:cubicBezTo>
                  <a:pt x="258" y="902"/>
                  <a:pt x="258" y="901"/>
                  <a:pt x="260" y="900"/>
                </a:cubicBezTo>
                <a:cubicBezTo>
                  <a:pt x="260" y="900"/>
                  <a:pt x="260" y="900"/>
                  <a:pt x="260" y="900"/>
                </a:cubicBezTo>
                <a:cubicBezTo>
                  <a:pt x="261" y="900"/>
                  <a:pt x="262" y="900"/>
                  <a:pt x="262" y="901"/>
                </a:cubicBezTo>
                <a:cubicBezTo>
                  <a:pt x="262" y="901"/>
                  <a:pt x="262" y="901"/>
                  <a:pt x="262" y="901"/>
                </a:cubicBezTo>
                <a:cubicBezTo>
                  <a:pt x="262" y="903"/>
                  <a:pt x="262" y="904"/>
                  <a:pt x="261" y="904"/>
                </a:cubicBezTo>
                <a:cubicBezTo>
                  <a:pt x="261" y="904"/>
                  <a:pt x="261" y="904"/>
                  <a:pt x="261" y="904"/>
                </a:cubicBezTo>
                <a:cubicBezTo>
                  <a:pt x="261" y="904"/>
                  <a:pt x="260" y="904"/>
                  <a:pt x="260" y="904"/>
                </a:cubicBezTo>
                <a:cubicBezTo>
                  <a:pt x="260" y="904"/>
                  <a:pt x="260" y="904"/>
                  <a:pt x="260" y="904"/>
                </a:cubicBezTo>
                <a:cubicBezTo>
                  <a:pt x="259" y="904"/>
                  <a:pt x="259" y="904"/>
                  <a:pt x="258" y="903"/>
                </a:cubicBezTo>
                <a:close/>
                <a:moveTo>
                  <a:pt x="359" y="900"/>
                </a:moveTo>
                <a:cubicBezTo>
                  <a:pt x="358" y="899"/>
                  <a:pt x="357" y="898"/>
                  <a:pt x="358" y="897"/>
                </a:cubicBezTo>
                <a:cubicBezTo>
                  <a:pt x="358" y="897"/>
                  <a:pt x="358" y="897"/>
                  <a:pt x="358" y="897"/>
                </a:cubicBezTo>
                <a:cubicBezTo>
                  <a:pt x="358" y="896"/>
                  <a:pt x="359" y="895"/>
                  <a:pt x="360" y="896"/>
                </a:cubicBezTo>
                <a:cubicBezTo>
                  <a:pt x="360" y="896"/>
                  <a:pt x="360" y="896"/>
                  <a:pt x="360" y="896"/>
                </a:cubicBezTo>
                <a:cubicBezTo>
                  <a:pt x="361" y="896"/>
                  <a:pt x="362" y="897"/>
                  <a:pt x="361" y="898"/>
                </a:cubicBezTo>
                <a:cubicBezTo>
                  <a:pt x="361" y="898"/>
                  <a:pt x="361" y="898"/>
                  <a:pt x="361" y="898"/>
                </a:cubicBezTo>
                <a:cubicBezTo>
                  <a:pt x="361" y="899"/>
                  <a:pt x="360" y="900"/>
                  <a:pt x="359" y="900"/>
                </a:cubicBezTo>
                <a:cubicBezTo>
                  <a:pt x="359" y="900"/>
                  <a:pt x="359" y="900"/>
                  <a:pt x="359" y="900"/>
                </a:cubicBezTo>
                <a:cubicBezTo>
                  <a:pt x="359" y="900"/>
                  <a:pt x="359" y="900"/>
                  <a:pt x="359" y="900"/>
                </a:cubicBezTo>
                <a:close/>
                <a:moveTo>
                  <a:pt x="254" y="891"/>
                </a:moveTo>
                <a:cubicBezTo>
                  <a:pt x="254" y="890"/>
                  <a:pt x="255" y="889"/>
                  <a:pt x="256" y="889"/>
                </a:cubicBezTo>
                <a:cubicBezTo>
                  <a:pt x="256" y="889"/>
                  <a:pt x="256" y="889"/>
                  <a:pt x="256" y="889"/>
                </a:cubicBezTo>
                <a:cubicBezTo>
                  <a:pt x="257" y="888"/>
                  <a:pt x="258" y="889"/>
                  <a:pt x="258" y="890"/>
                </a:cubicBezTo>
                <a:cubicBezTo>
                  <a:pt x="258" y="890"/>
                  <a:pt x="258" y="890"/>
                  <a:pt x="258" y="890"/>
                </a:cubicBezTo>
                <a:cubicBezTo>
                  <a:pt x="259" y="891"/>
                  <a:pt x="258" y="892"/>
                  <a:pt x="257" y="893"/>
                </a:cubicBezTo>
                <a:cubicBezTo>
                  <a:pt x="257" y="893"/>
                  <a:pt x="257" y="893"/>
                  <a:pt x="257" y="893"/>
                </a:cubicBezTo>
                <a:cubicBezTo>
                  <a:pt x="257" y="893"/>
                  <a:pt x="257" y="893"/>
                  <a:pt x="256" y="893"/>
                </a:cubicBezTo>
                <a:cubicBezTo>
                  <a:pt x="256" y="893"/>
                  <a:pt x="256" y="893"/>
                  <a:pt x="256" y="893"/>
                </a:cubicBezTo>
                <a:cubicBezTo>
                  <a:pt x="256" y="893"/>
                  <a:pt x="255" y="892"/>
                  <a:pt x="254" y="891"/>
                </a:cubicBezTo>
                <a:close/>
                <a:moveTo>
                  <a:pt x="363" y="888"/>
                </a:moveTo>
                <a:cubicBezTo>
                  <a:pt x="362" y="888"/>
                  <a:pt x="361" y="887"/>
                  <a:pt x="361" y="886"/>
                </a:cubicBezTo>
                <a:cubicBezTo>
                  <a:pt x="361" y="886"/>
                  <a:pt x="361" y="886"/>
                  <a:pt x="361" y="886"/>
                </a:cubicBezTo>
                <a:cubicBezTo>
                  <a:pt x="362" y="885"/>
                  <a:pt x="363" y="884"/>
                  <a:pt x="364" y="884"/>
                </a:cubicBezTo>
                <a:cubicBezTo>
                  <a:pt x="364" y="884"/>
                  <a:pt x="364" y="884"/>
                  <a:pt x="364" y="884"/>
                </a:cubicBezTo>
                <a:cubicBezTo>
                  <a:pt x="365" y="885"/>
                  <a:pt x="366" y="886"/>
                  <a:pt x="365" y="887"/>
                </a:cubicBezTo>
                <a:cubicBezTo>
                  <a:pt x="365" y="887"/>
                  <a:pt x="365" y="887"/>
                  <a:pt x="365" y="887"/>
                </a:cubicBezTo>
                <a:cubicBezTo>
                  <a:pt x="365" y="888"/>
                  <a:pt x="364" y="888"/>
                  <a:pt x="363" y="888"/>
                </a:cubicBezTo>
                <a:cubicBezTo>
                  <a:pt x="363" y="888"/>
                  <a:pt x="363" y="888"/>
                  <a:pt x="363" y="888"/>
                </a:cubicBezTo>
                <a:cubicBezTo>
                  <a:pt x="363" y="888"/>
                  <a:pt x="363" y="888"/>
                  <a:pt x="363" y="888"/>
                </a:cubicBezTo>
                <a:close/>
                <a:moveTo>
                  <a:pt x="251" y="880"/>
                </a:moveTo>
                <a:cubicBezTo>
                  <a:pt x="250" y="879"/>
                  <a:pt x="251" y="878"/>
                  <a:pt x="252" y="877"/>
                </a:cubicBezTo>
                <a:cubicBezTo>
                  <a:pt x="252" y="877"/>
                  <a:pt x="252" y="877"/>
                  <a:pt x="252" y="877"/>
                </a:cubicBezTo>
                <a:cubicBezTo>
                  <a:pt x="253" y="877"/>
                  <a:pt x="254" y="878"/>
                  <a:pt x="254" y="879"/>
                </a:cubicBezTo>
                <a:cubicBezTo>
                  <a:pt x="254" y="879"/>
                  <a:pt x="254" y="879"/>
                  <a:pt x="254" y="879"/>
                </a:cubicBezTo>
                <a:cubicBezTo>
                  <a:pt x="255" y="880"/>
                  <a:pt x="254" y="881"/>
                  <a:pt x="253" y="881"/>
                </a:cubicBezTo>
                <a:cubicBezTo>
                  <a:pt x="253" y="881"/>
                  <a:pt x="253" y="881"/>
                  <a:pt x="253" y="881"/>
                </a:cubicBezTo>
                <a:cubicBezTo>
                  <a:pt x="253" y="881"/>
                  <a:pt x="253" y="881"/>
                  <a:pt x="253" y="881"/>
                </a:cubicBezTo>
                <a:cubicBezTo>
                  <a:pt x="253" y="881"/>
                  <a:pt x="253" y="881"/>
                  <a:pt x="253" y="881"/>
                </a:cubicBezTo>
                <a:cubicBezTo>
                  <a:pt x="252" y="881"/>
                  <a:pt x="251" y="881"/>
                  <a:pt x="251" y="880"/>
                </a:cubicBezTo>
                <a:close/>
                <a:moveTo>
                  <a:pt x="366" y="877"/>
                </a:moveTo>
                <a:cubicBezTo>
                  <a:pt x="365" y="876"/>
                  <a:pt x="365" y="875"/>
                  <a:pt x="365" y="874"/>
                </a:cubicBezTo>
                <a:cubicBezTo>
                  <a:pt x="365" y="874"/>
                  <a:pt x="365" y="874"/>
                  <a:pt x="365" y="874"/>
                </a:cubicBezTo>
                <a:cubicBezTo>
                  <a:pt x="366" y="873"/>
                  <a:pt x="367" y="873"/>
                  <a:pt x="368" y="873"/>
                </a:cubicBezTo>
                <a:cubicBezTo>
                  <a:pt x="368" y="873"/>
                  <a:pt x="368" y="873"/>
                  <a:pt x="368" y="873"/>
                </a:cubicBezTo>
                <a:cubicBezTo>
                  <a:pt x="369" y="873"/>
                  <a:pt x="369" y="875"/>
                  <a:pt x="369" y="876"/>
                </a:cubicBezTo>
                <a:cubicBezTo>
                  <a:pt x="369" y="876"/>
                  <a:pt x="369" y="876"/>
                  <a:pt x="369" y="876"/>
                </a:cubicBezTo>
                <a:cubicBezTo>
                  <a:pt x="369" y="876"/>
                  <a:pt x="368" y="877"/>
                  <a:pt x="367" y="877"/>
                </a:cubicBezTo>
                <a:cubicBezTo>
                  <a:pt x="367" y="877"/>
                  <a:pt x="367" y="877"/>
                  <a:pt x="367" y="877"/>
                </a:cubicBezTo>
                <a:cubicBezTo>
                  <a:pt x="367" y="877"/>
                  <a:pt x="367" y="877"/>
                  <a:pt x="366" y="877"/>
                </a:cubicBezTo>
                <a:close/>
                <a:moveTo>
                  <a:pt x="247" y="869"/>
                </a:moveTo>
                <a:cubicBezTo>
                  <a:pt x="247" y="868"/>
                  <a:pt x="247" y="866"/>
                  <a:pt x="248" y="866"/>
                </a:cubicBezTo>
                <a:cubicBezTo>
                  <a:pt x="248" y="866"/>
                  <a:pt x="248" y="866"/>
                  <a:pt x="248" y="866"/>
                </a:cubicBezTo>
                <a:cubicBezTo>
                  <a:pt x="249" y="866"/>
                  <a:pt x="250" y="866"/>
                  <a:pt x="251" y="867"/>
                </a:cubicBezTo>
                <a:cubicBezTo>
                  <a:pt x="251" y="867"/>
                  <a:pt x="251" y="867"/>
                  <a:pt x="251" y="867"/>
                </a:cubicBezTo>
                <a:cubicBezTo>
                  <a:pt x="251" y="868"/>
                  <a:pt x="250" y="870"/>
                  <a:pt x="249" y="870"/>
                </a:cubicBezTo>
                <a:cubicBezTo>
                  <a:pt x="249" y="870"/>
                  <a:pt x="249" y="870"/>
                  <a:pt x="249" y="870"/>
                </a:cubicBezTo>
                <a:cubicBezTo>
                  <a:pt x="249" y="870"/>
                  <a:pt x="249" y="870"/>
                  <a:pt x="249" y="870"/>
                </a:cubicBezTo>
                <a:cubicBezTo>
                  <a:pt x="249" y="870"/>
                  <a:pt x="249" y="870"/>
                  <a:pt x="249" y="870"/>
                </a:cubicBezTo>
                <a:cubicBezTo>
                  <a:pt x="248" y="870"/>
                  <a:pt x="247" y="869"/>
                  <a:pt x="247" y="869"/>
                </a:cubicBezTo>
                <a:close/>
                <a:moveTo>
                  <a:pt x="370" y="865"/>
                </a:moveTo>
                <a:cubicBezTo>
                  <a:pt x="369" y="865"/>
                  <a:pt x="369" y="864"/>
                  <a:pt x="369" y="863"/>
                </a:cubicBezTo>
                <a:cubicBezTo>
                  <a:pt x="369" y="863"/>
                  <a:pt x="369" y="863"/>
                  <a:pt x="369" y="863"/>
                </a:cubicBezTo>
                <a:cubicBezTo>
                  <a:pt x="369" y="862"/>
                  <a:pt x="370" y="861"/>
                  <a:pt x="371" y="862"/>
                </a:cubicBezTo>
                <a:cubicBezTo>
                  <a:pt x="371" y="862"/>
                  <a:pt x="371" y="862"/>
                  <a:pt x="371" y="862"/>
                </a:cubicBezTo>
                <a:cubicBezTo>
                  <a:pt x="373" y="862"/>
                  <a:pt x="373" y="863"/>
                  <a:pt x="373" y="864"/>
                </a:cubicBezTo>
                <a:cubicBezTo>
                  <a:pt x="373" y="864"/>
                  <a:pt x="373" y="864"/>
                  <a:pt x="373" y="864"/>
                </a:cubicBezTo>
                <a:cubicBezTo>
                  <a:pt x="372" y="865"/>
                  <a:pt x="372" y="866"/>
                  <a:pt x="371" y="866"/>
                </a:cubicBezTo>
                <a:cubicBezTo>
                  <a:pt x="371" y="866"/>
                  <a:pt x="371" y="866"/>
                  <a:pt x="371" y="866"/>
                </a:cubicBezTo>
                <a:cubicBezTo>
                  <a:pt x="371" y="866"/>
                  <a:pt x="370" y="865"/>
                  <a:pt x="370" y="865"/>
                </a:cubicBezTo>
                <a:close/>
                <a:moveTo>
                  <a:pt x="243" y="857"/>
                </a:moveTo>
                <a:cubicBezTo>
                  <a:pt x="243" y="856"/>
                  <a:pt x="243" y="855"/>
                  <a:pt x="244" y="855"/>
                </a:cubicBezTo>
                <a:cubicBezTo>
                  <a:pt x="244" y="855"/>
                  <a:pt x="244" y="855"/>
                  <a:pt x="244" y="855"/>
                </a:cubicBezTo>
                <a:cubicBezTo>
                  <a:pt x="245" y="854"/>
                  <a:pt x="247" y="855"/>
                  <a:pt x="247" y="856"/>
                </a:cubicBezTo>
                <a:cubicBezTo>
                  <a:pt x="247" y="856"/>
                  <a:pt x="247" y="856"/>
                  <a:pt x="247" y="856"/>
                </a:cubicBezTo>
                <a:cubicBezTo>
                  <a:pt x="247" y="857"/>
                  <a:pt x="247" y="858"/>
                  <a:pt x="246" y="858"/>
                </a:cubicBezTo>
                <a:cubicBezTo>
                  <a:pt x="246" y="858"/>
                  <a:pt x="246" y="858"/>
                  <a:pt x="246" y="858"/>
                </a:cubicBezTo>
                <a:cubicBezTo>
                  <a:pt x="245" y="859"/>
                  <a:pt x="245" y="859"/>
                  <a:pt x="245" y="859"/>
                </a:cubicBezTo>
                <a:cubicBezTo>
                  <a:pt x="245" y="859"/>
                  <a:pt x="245" y="859"/>
                  <a:pt x="245" y="859"/>
                </a:cubicBezTo>
                <a:cubicBezTo>
                  <a:pt x="244" y="859"/>
                  <a:pt x="243" y="858"/>
                  <a:pt x="243" y="857"/>
                </a:cubicBezTo>
                <a:close/>
                <a:moveTo>
                  <a:pt x="374" y="854"/>
                </a:moveTo>
                <a:cubicBezTo>
                  <a:pt x="373" y="854"/>
                  <a:pt x="372" y="853"/>
                  <a:pt x="373" y="852"/>
                </a:cubicBezTo>
                <a:cubicBezTo>
                  <a:pt x="373" y="852"/>
                  <a:pt x="373" y="852"/>
                  <a:pt x="373" y="852"/>
                </a:cubicBezTo>
                <a:cubicBezTo>
                  <a:pt x="373" y="850"/>
                  <a:pt x="374" y="850"/>
                  <a:pt x="375" y="850"/>
                </a:cubicBezTo>
                <a:cubicBezTo>
                  <a:pt x="375" y="850"/>
                  <a:pt x="375" y="850"/>
                  <a:pt x="375" y="850"/>
                </a:cubicBezTo>
                <a:cubicBezTo>
                  <a:pt x="376" y="851"/>
                  <a:pt x="377" y="852"/>
                  <a:pt x="377" y="853"/>
                </a:cubicBezTo>
                <a:cubicBezTo>
                  <a:pt x="377" y="853"/>
                  <a:pt x="377" y="853"/>
                  <a:pt x="377" y="853"/>
                </a:cubicBezTo>
                <a:cubicBezTo>
                  <a:pt x="376" y="854"/>
                  <a:pt x="375" y="854"/>
                  <a:pt x="375" y="854"/>
                </a:cubicBezTo>
                <a:cubicBezTo>
                  <a:pt x="375" y="854"/>
                  <a:pt x="375" y="854"/>
                  <a:pt x="375" y="854"/>
                </a:cubicBezTo>
                <a:cubicBezTo>
                  <a:pt x="374" y="854"/>
                  <a:pt x="374" y="854"/>
                  <a:pt x="374" y="854"/>
                </a:cubicBezTo>
                <a:close/>
                <a:moveTo>
                  <a:pt x="239" y="846"/>
                </a:moveTo>
                <a:cubicBezTo>
                  <a:pt x="239" y="845"/>
                  <a:pt x="240" y="844"/>
                  <a:pt x="241" y="843"/>
                </a:cubicBezTo>
                <a:cubicBezTo>
                  <a:pt x="241" y="843"/>
                  <a:pt x="241" y="843"/>
                  <a:pt x="241" y="843"/>
                </a:cubicBezTo>
                <a:cubicBezTo>
                  <a:pt x="242" y="843"/>
                  <a:pt x="243" y="844"/>
                  <a:pt x="243" y="845"/>
                </a:cubicBezTo>
                <a:cubicBezTo>
                  <a:pt x="243" y="845"/>
                  <a:pt x="243" y="845"/>
                  <a:pt x="243" y="845"/>
                </a:cubicBezTo>
                <a:cubicBezTo>
                  <a:pt x="243" y="846"/>
                  <a:pt x="243" y="847"/>
                  <a:pt x="242" y="847"/>
                </a:cubicBezTo>
                <a:cubicBezTo>
                  <a:pt x="242" y="847"/>
                  <a:pt x="242" y="847"/>
                  <a:pt x="242" y="847"/>
                </a:cubicBezTo>
                <a:cubicBezTo>
                  <a:pt x="242" y="847"/>
                  <a:pt x="241" y="847"/>
                  <a:pt x="241" y="847"/>
                </a:cubicBezTo>
                <a:cubicBezTo>
                  <a:pt x="241" y="847"/>
                  <a:pt x="241" y="847"/>
                  <a:pt x="241" y="847"/>
                </a:cubicBezTo>
                <a:cubicBezTo>
                  <a:pt x="240" y="847"/>
                  <a:pt x="240" y="847"/>
                  <a:pt x="239" y="846"/>
                </a:cubicBezTo>
                <a:close/>
                <a:moveTo>
                  <a:pt x="378" y="843"/>
                </a:moveTo>
                <a:cubicBezTo>
                  <a:pt x="377" y="842"/>
                  <a:pt x="376" y="841"/>
                  <a:pt x="377" y="840"/>
                </a:cubicBezTo>
                <a:cubicBezTo>
                  <a:pt x="377" y="840"/>
                  <a:pt x="377" y="840"/>
                  <a:pt x="377" y="840"/>
                </a:cubicBezTo>
                <a:cubicBezTo>
                  <a:pt x="377" y="839"/>
                  <a:pt x="378" y="839"/>
                  <a:pt x="379" y="839"/>
                </a:cubicBezTo>
                <a:cubicBezTo>
                  <a:pt x="379" y="839"/>
                  <a:pt x="379" y="839"/>
                  <a:pt x="379" y="839"/>
                </a:cubicBezTo>
                <a:cubicBezTo>
                  <a:pt x="380" y="839"/>
                  <a:pt x="381" y="840"/>
                  <a:pt x="380" y="841"/>
                </a:cubicBezTo>
                <a:cubicBezTo>
                  <a:pt x="380" y="841"/>
                  <a:pt x="380" y="841"/>
                  <a:pt x="380" y="841"/>
                </a:cubicBezTo>
                <a:cubicBezTo>
                  <a:pt x="380" y="842"/>
                  <a:pt x="379" y="843"/>
                  <a:pt x="378" y="843"/>
                </a:cubicBezTo>
                <a:cubicBezTo>
                  <a:pt x="378" y="843"/>
                  <a:pt x="378" y="843"/>
                  <a:pt x="378" y="843"/>
                </a:cubicBezTo>
                <a:cubicBezTo>
                  <a:pt x="378" y="843"/>
                  <a:pt x="378" y="843"/>
                  <a:pt x="378" y="843"/>
                </a:cubicBezTo>
                <a:close/>
                <a:moveTo>
                  <a:pt x="236" y="834"/>
                </a:moveTo>
                <a:cubicBezTo>
                  <a:pt x="235" y="833"/>
                  <a:pt x="236" y="832"/>
                  <a:pt x="237" y="832"/>
                </a:cubicBezTo>
                <a:cubicBezTo>
                  <a:pt x="237" y="832"/>
                  <a:pt x="237" y="832"/>
                  <a:pt x="237" y="832"/>
                </a:cubicBezTo>
                <a:cubicBezTo>
                  <a:pt x="238" y="832"/>
                  <a:pt x="239" y="832"/>
                  <a:pt x="239" y="833"/>
                </a:cubicBezTo>
                <a:cubicBezTo>
                  <a:pt x="239" y="833"/>
                  <a:pt x="239" y="833"/>
                  <a:pt x="239" y="833"/>
                </a:cubicBezTo>
                <a:cubicBezTo>
                  <a:pt x="240" y="834"/>
                  <a:pt x="239" y="835"/>
                  <a:pt x="238" y="836"/>
                </a:cubicBezTo>
                <a:cubicBezTo>
                  <a:pt x="238" y="836"/>
                  <a:pt x="238" y="836"/>
                  <a:pt x="238" y="836"/>
                </a:cubicBezTo>
                <a:cubicBezTo>
                  <a:pt x="238" y="836"/>
                  <a:pt x="238" y="836"/>
                  <a:pt x="237" y="836"/>
                </a:cubicBezTo>
                <a:cubicBezTo>
                  <a:pt x="237" y="836"/>
                  <a:pt x="237" y="836"/>
                  <a:pt x="237" y="836"/>
                </a:cubicBezTo>
                <a:cubicBezTo>
                  <a:pt x="237" y="836"/>
                  <a:pt x="236" y="835"/>
                  <a:pt x="236" y="834"/>
                </a:cubicBezTo>
                <a:close/>
                <a:moveTo>
                  <a:pt x="382" y="831"/>
                </a:moveTo>
                <a:cubicBezTo>
                  <a:pt x="381" y="831"/>
                  <a:pt x="380" y="830"/>
                  <a:pt x="380" y="829"/>
                </a:cubicBezTo>
                <a:cubicBezTo>
                  <a:pt x="380" y="829"/>
                  <a:pt x="380" y="829"/>
                  <a:pt x="380" y="829"/>
                </a:cubicBezTo>
                <a:cubicBezTo>
                  <a:pt x="381" y="828"/>
                  <a:pt x="382" y="827"/>
                  <a:pt x="383" y="827"/>
                </a:cubicBezTo>
                <a:cubicBezTo>
                  <a:pt x="383" y="827"/>
                  <a:pt x="383" y="827"/>
                  <a:pt x="383" y="827"/>
                </a:cubicBezTo>
                <a:cubicBezTo>
                  <a:pt x="384" y="828"/>
                  <a:pt x="384" y="829"/>
                  <a:pt x="384" y="830"/>
                </a:cubicBezTo>
                <a:cubicBezTo>
                  <a:pt x="384" y="830"/>
                  <a:pt x="384" y="830"/>
                  <a:pt x="384" y="830"/>
                </a:cubicBezTo>
                <a:cubicBezTo>
                  <a:pt x="384" y="831"/>
                  <a:pt x="383" y="831"/>
                  <a:pt x="382" y="831"/>
                </a:cubicBezTo>
                <a:cubicBezTo>
                  <a:pt x="382" y="831"/>
                  <a:pt x="382" y="831"/>
                  <a:pt x="382" y="831"/>
                </a:cubicBezTo>
                <a:cubicBezTo>
                  <a:pt x="382" y="831"/>
                  <a:pt x="382" y="831"/>
                  <a:pt x="382" y="831"/>
                </a:cubicBezTo>
                <a:close/>
                <a:moveTo>
                  <a:pt x="232" y="823"/>
                </a:moveTo>
                <a:cubicBezTo>
                  <a:pt x="231" y="822"/>
                  <a:pt x="232" y="821"/>
                  <a:pt x="233" y="821"/>
                </a:cubicBezTo>
                <a:cubicBezTo>
                  <a:pt x="233" y="821"/>
                  <a:pt x="233" y="821"/>
                  <a:pt x="233" y="821"/>
                </a:cubicBezTo>
                <a:cubicBezTo>
                  <a:pt x="234" y="820"/>
                  <a:pt x="235" y="821"/>
                  <a:pt x="236" y="822"/>
                </a:cubicBezTo>
                <a:cubicBezTo>
                  <a:pt x="236" y="822"/>
                  <a:pt x="236" y="822"/>
                  <a:pt x="236" y="822"/>
                </a:cubicBezTo>
                <a:cubicBezTo>
                  <a:pt x="236" y="823"/>
                  <a:pt x="235" y="824"/>
                  <a:pt x="234" y="824"/>
                </a:cubicBezTo>
                <a:cubicBezTo>
                  <a:pt x="234" y="824"/>
                  <a:pt x="234" y="824"/>
                  <a:pt x="234" y="824"/>
                </a:cubicBezTo>
                <a:cubicBezTo>
                  <a:pt x="234" y="824"/>
                  <a:pt x="234" y="824"/>
                  <a:pt x="234" y="824"/>
                </a:cubicBezTo>
                <a:cubicBezTo>
                  <a:pt x="234" y="824"/>
                  <a:pt x="234" y="824"/>
                  <a:pt x="234" y="824"/>
                </a:cubicBezTo>
                <a:cubicBezTo>
                  <a:pt x="233" y="824"/>
                  <a:pt x="232" y="824"/>
                  <a:pt x="232" y="823"/>
                </a:cubicBezTo>
                <a:close/>
                <a:moveTo>
                  <a:pt x="385" y="820"/>
                </a:moveTo>
                <a:cubicBezTo>
                  <a:pt x="384" y="820"/>
                  <a:pt x="384" y="818"/>
                  <a:pt x="384" y="817"/>
                </a:cubicBezTo>
                <a:cubicBezTo>
                  <a:pt x="384" y="817"/>
                  <a:pt x="384" y="817"/>
                  <a:pt x="384" y="817"/>
                </a:cubicBezTo>
                <a:cubicBezTo>
                  <a:pt x="384" y="816"/>
                  <a:pt x="386" y="816"/>
                  <a:pt x="387" y="816"/>
                </a:cubicBezTo>
                <a:cubicBezTo>
                  <a:pt x="387" y="816"/>
                  <a:pt x="387" y="816"/>
                  <a:pt x="387" y="816"/>
                </a:cubicBezTo>
                <a:cubicBezTo>
                  <a:pt x="388" y="816"/>
                  <a:pt x="388" y="818"/>
                  <a:pt x="388" y="819"/>
                </a:cubicBezTo>
                <a:cubicBezTo>
                  <a:pt x="388" y="819"/>
                  <a:pt x="388" y="819"/>
                  <a:pt x="388" y="819"/>
                </a:cubicBezTo>
                <a:cubicBezTo>
                  <a:pt x="388" y="819"/>
                  <a:pt x="387" y="820"/>
                  <a:pt x="386" y="820"/>
                </a:cubicBezTo>
                <a:cubicBezTo>
                  <a:pt x="386" y="820"/>
                  <a:pt x="386" y="820"/>
                  <a:pt x="386" y="820"/>
                </a:cubicBezTo>
                <a:cubicBezTo>
                  <a:pt x="386" y="820"/>
                  <a:pt x="386" y="820"/>
                  <a:pt x="385" y="820"/>
                </a:cubicBezTo>
                <a:close/>
                <a:moveTo>
                  <a:pt x="228" y="812"/>
                </a:moveTo>
                <a:cubicBezTo>
                  <a:pt x="228" y="811"/>
                  <a:pt x="228" y="809"/>
                  <a:pt x="229" y="809"/>
                </a:cubicBezTo>
                <a:cubicBezTo>
                  <a:pt x="229" y="809"/>
                  <a:pt x="229" y="809"/>
                  <a:pt x="229" y="809"/>
                </a:cubicBezTo>
                <a:cubicBezTo>
                  <a:pt x="230" y="809"/>
                  <a:pt x="231" y="809"/>
                  <a:pt x="232" y="810"/>
                </a:cubicBezTo>
                <a:cubicBezTo>
                  <a:pt x="232" y="810"/>
                  <a:pt x="232" y="810"/>
                  <a:pt x="232" y="810"/>
                </a:cubicBezTo>
                <a:cubicBezTo>
                  <a:pt x="232" y="811"/>
                  <a:pt x="232" y="813"/>
                  <a:pt x="230" y="813"/>
                </a:cubicBezTo>
                <a:cubicBezTo>
                  <a:pt x="230" y="813"/>
                  <a:pt x="230" y="813"/>
                  <a:pt x="230" y="813"/>
                </a:cubicBezTo>
                <a:cubicBezTo>
                  <a:pt x="230" y="813"/>
                  <a:pt x="230" y="813"/>
                  <a:pt x="230" y="813"/>
                </a:cubicBezTo>
                <a:cubicBezTo>
                  <a:pt x="230" y="813"/>
                  <a:pt x="230" y="813"/>
                  <a:pt x="230" y="813"/>
                </a:cubicBezTo>
                <a:cubicBezTo>
                  <a:pt x="229" y="813"/>
                  <a:pt x="228" y="813"/>
                  <a:pt x="228" y="812"/>
                </a:cubicBezTo>
                <a:close/>
                <a:moveTo>
                  <a:pt x="389" y="808"/>
                </a:moveTo>
                <a:cubicBezTo>
                  <a:pt x="388" y="808"/>
                  <a:pt x="388" y="807"/>
                  <a:pt x="388" y="806"/>
                </a:cubicBezTo>
                <a:cubicBezTo>
                  <a:pt x="388" y="806"/>
                  <a:pt x="388" y="806"/>
                  <a:pt x="388" y="806"/>
                </a:cubicBezTo>
                <a:cubicBezTo>
                  <a:pt x="388" y="805"/>
                  <a:pt x="389" y="804"/>
                  <a:pt x="390" y="805"/>
                </a:cubicBezTo>
                <a:cubicBezTo>
                  <a:pt x="390" y="805"/>
                  <a:pt x="390" y="805"/>
                  <a:pt x="390" y="805"/>
                </a:cubicBezTo>
                <a:cubicBezTo>
                  <a:pt x="391" y="805"/>
                  <a:pt x="392" y="806"/>
                  <a:pt x="392" y="807"/>
                </a:cubicBezTo>
                <a:cubicBezTo>
                  <a:pt x="392" y="807"/>
                  <a:pt x="392" y="807"/>
                  <a:pt x="392" y="807"/>
                </a:cubicBezTo>
                <a:cubicBezTo>
                  <a:pt x="391" y="808"/>
                  <a:pt x="391" y="809"/>
                  <a:pt x="390" y="809"/>
                </a:cubicBezTo>
                <a:cubicBezTo>
                  <a:pt x="390" y="809"/>
                  <a:pt x="390" y="809"/>
                  <a:pt x="390" y="809"/>
                </a:cubicBezTo>
                <a:cubicBezTo>
                  <a:pt x="390" y="809"/>
                  <a:pt x="389" y="809"/>
                  <a:pt x="389" y="808"/>
                </a:cubicBezTo>
                <a:close/>
                <a:moveTo>
                  <a:pt x="224" y="800"/>
                </a:moveTo>
                <a:cubicBezTo>
                  <a:pt x="224" y="799"/>
                  <a:pt x="224" y="798"/>
                  <a:pt x="225" y="798"/>
                </a:cubicBezTo>
                <a:cubicBezTo>
                  <a:pt x="225" y="798"/>
                  <a:pt x="225" y="798"/>
                  <a:pt x="225" y="798"/>
                </a:cubicBezTo>
                <a:cubicBezTo>
                  <a:pt x="226" y="797"/>
                  <a:pt x="228" y="798"/>
                  <a:pt x="228" y="799"/>
                </a:cubicBezTo>
                <a:cubicBezTo>
                  <a:pt x="228" y="799"/>
                  <a:pt x="228" y="799"/>
                  <a:pt x="228" y="799"/>
                </a:cubicBezTo>
                <a:cubicBezTo>
                  <a:pt x="228" y="800"/>
                  <a:pt x="228" y="801"/>
                  <a:pt x="227" y="802"/>
                </a:cubicBezTo>
                <a:cubicBezTo>
                  <a:pt x="227" y="802"/>
                  <a:pt x="227" y="802"/>
                  <a:pt x="227" y="802"/>
                </a:cubicBezTo>
                <a:cubicBezTo>
                  <a:pt x="226" y="802"/>
                  <a:pt x="226" y="802"/>
                  <a:pt x="226" y="802"/>
                </a:cubicBezTo>
                <a:cubicBezTo>
                  <a:pt x="226" y="802"/>
                  <a:pt x="226" y="802"/>
                  <a:pt x="226" y="802"/>
                </a:cubicBezTo>
                <a:cubicBezTo>
                  <a:pt x="225" y="802"/>
                  <a:pt x="224" y="801"/>
                  <a:pt x="224" y="800"/>
                </a:cubicBezTo>
                <a:close/>
                <a:moveTo>
                  <a:pt x="393" y="797"/>
                </a:moveTo>
                <a:cubicBezTo>
                  <a:pt x="392" y="797"/>
                  <a:pt x="391" y="796"/>
                  <a:pt x="392" y="795"/>
                </a:cubicBezTo>
                <a:cubicBezTo>
                  <a:pt x="392" y="795"/>
                  <a:pt x="392" y="795"/>
                  <a:pt x="392" y="795"/>
                </a:cubicBezTo>
                <a:cubicBezTo>
                  <a:pt x="392" y="794"/>
                  <a:pt x="393" y="793"/>
                  <a:pt x="394" y="793"/>
                </a:cubicBezTo>
                <a:cubicBezTo>
                  <a:pt x="394" y="793"/>
                  <a:pt x="394" y="793"/>
                  <a:pt x="394" y="793"/>
                </a:cubicBezTo>
                <a:cubicBezTo>
                  <a:pt x="395" y="794"/>
                  <a:pt x="396" y="795"/>
                  <a:pt x="395" y="796"/>
                </a:cubicBezTo>
                <a:cubicBezTo>
                  <a:pt x="395" y="796"/>
                  <a:pt x="395" y="796"/>
                  <a:pt x="395" y="796"/>
                </a:cubicBezTo>
                <a:cubicBezTo>
                  <a:pt x="395" y="797"/>
                  <a:pt x="394" y="797"/>
                  <a:pt x="394" y="797"/>
                </a:cubicBezTo>
                <a:cubicBezTo>
                  <a:pt x="394" y="797"/>
                  <a:pt x="394" y="797"/>
                  <a:pt x="394" y="797"/>
                </a:cubicBezTo>
                <a:cubicBezTo>
                  <a:pt x="393" y="797"/>
                  <a:pt x="393" y="797"/>
                  <a:pt x="393" y="797"/>
                </a:cubicBezTo>
                <a:close/>
                <a:moveTo>
                  <a:pt x="220" y="789"/>
                </a:moveTo>
                <a:cubicBezTo>
                  <a:pt x="220" y="788"/>
                  <a:pt x="221" y="787"/>
                  <a:pt x="222" y="786"/>
                </a:cubicBezTo>
                <a:cubicBezTo>
                  <a:pt x="222" y="786"/>
                  <a:pt x="222" y="786"/>
                  <a:pt x="222" y="786"/>
                </a:cubicBezTo>
                <a:cubicBezTo>
                  <a:pt x="223" y="786"/>
                  <a:pt x="224" y="787"/>
                  <a:pt x="224" y="788"/>
                </a:cubicBezTo>
                <a:cubicBezTo>
                  <a:pt x="224" y="788"/>
                  <a:pt x="224" y="788"/>
                  <a:pt x="224" y="788"/>
                </a:cubicBezTo>
                <a:cubicBezTo>
                  <a:pt x="225" y="789"/>
                  <a:pt x="224" y="790"/>
                  <a:pt x="223" y="790"/>
                </a:cubicBezTo>
                <a:cubicBezTo>
                  <a:pt x="223" y="790"/>
                  <a:pt x="223" y="790"/>
                  <a:pt x="223" y="790"/>
                </a:cubicBezTo>
                <a:cubicBezTo>
                  <a:pt x="223" y="790"/>
                  <a:pt x="222" y="790"/>
                  <a:pt x="222" y="790"/>
                </a:cubicBezTo>
                <a:cubicBezTo>
                  <a:pt x="222" y="790"/>
                  <a:pt x="222" y="790"/>
                  <a:pt x="222" y="790"/>
                </a:cubicBezTo>
                <a:cubicBezTo>
                  <a:pt x="221" y="790"/>
                  <a:pt x="221" y="790"/>
                  <a:pt x="220" y="789"/>
                </a:cubicBezTo>
                <a:close/>
                <a:moveTo>
                  <a:pt x="397" y="786"/>
                </a:moveTo>
                <a:cubicBezTo>
                  <a:pt x="396" y="785"/>
                  <a:pt x="395" y="784"/>
                  <a:pt x="395" y="783"/>
                </a:cubicBezTo>
                <a:cubicBezTo>
                  <a:pt x="395" y="783"/>
                  <a:pt x="395" y="783"/>
                  <a:pt x="395" y="783"/>
                </a:cubicBezTo>
                <a:cubicBezTo>
                  <a:pt x="396" y="782"/>
                  <a:pt x="397" y="782"/>
                  <a:pt x="398" y="782"/>
                </a:cubicBezTo>
                <a:cubicBezTo>
                  <a:pt x="398" y="782"/>
                  <a:pt x="398" y="782"/>
                  <a:pt x="398" y="782"/>
                </a:cubicBezTo>
                <a:cubicBezTo>
                  <a:pt x="399" y="782"/>
                  <a:pt x="400" y="783"/>
                  <a:pt x="399" y="784"/>
                </a:cubicBezTo>
                <a:cubicBezTo>
                  <a:pt x="399" y="784"/>
                  <a:pt x="399" y="784"/>
                  <a:pt x="399" y="784"/>
                </a:cubicBezTo>
                <a:cubicBezTo>
                  <a:pt x="399" y="785"/>
                  <a:pt x="398" y="786"/>
                  <a:pt x="397" y="786"/>
                </a:cubicBezTo>
                <a:cubicBezTo>
                  <a:pt x="397" y="786"/>
                  <a:pt x="397" y="786"/>
                  <a:pt x="397" y="786"/>
                </a:cubicBezTo>
                <a:cubicBezTo>
                  <a:pt x="397" y="786"/>
                  <a:pt x="397" y="786"/>
                  <a:pt x="397" y="786"/>
                </a:cubicBezTo>
                <a:close/>
                <a:moveTo>
                  <a:pt x="217" y="778"/>
                </a:moveTo>
                <a:cubicBezTo>
                  <a:pt x="216" y="776"/>
                  <a:pt x="217" y="775"/>
                  <a:pt x="218" y="775"/>
                </a:cubicBezTo>
                <a:cubicBezTo>
                  <a:pt x="218" y="775"/>
                  <a:pt x="218" y="775"/>
                  <a:pt x="218" y="775"/>
                </a:cubicBezTo>
                <a:cubicBezTo>
                  <a:pt x="219" y="775"/>
                  <a:pt x="220" y="775"/>
                  <a:pt x="220" y="776"/>
                </a:cubicBezTo>
                <a:cubicBezTo>
                  <a:pt x="220" y="776"/>
                  <a:pt x="220" y="776"/>
                  <a:pt x="220" y="776"/>
                </a:cubicBezTo>
                <a:cubicBezTo>
                  <a:pt x="221" y="777"/>
                  <a:pt x="220" y="778"/>
                  <a:pt x="219" y="779"/>
                </a:cubicBezTo>
                <a:cubicBezTo>
                  <a:pt x="219" y="779"/>
                  <a:pt x="219" y="779"/>
                  <a:pt x="219" y="779"/>
                </a:cubicBezTo>
                <a:cubicBezTo>
                  <a:pt x="219" y="779"/>
                  <a:pt x="219" y="779"/>
                  <a:pt x="218" y="779"/>
                </a:cubicBezTo>
                <a:cubicBezTo>
                  <a:pt x="218" y="779"/>
                  <a:pt x="218" y="779"/>
                  <a:pt x="218" y="779"/>
                </a:cubicBezTo>
                <a:cubicBezTo>
                  <a:pt x="218" y="779"/>
                  <a:pt x="217" y="778"/>
                  <a:pt x="217" y="778"/>
                </a:cubicBezTo>
                <a:close/>
                <a:moveTo>
                  <a:pt x="401" y="774"/>
                </a:moveTo>
                <a:cubicBezTo>
                  <a:pt x="399" y="774"/>
                  <a:pt x="399" y="773"/>
                  <a:pt x="399" y="772"/>
                </a:cubicBezTo>
                <a:cubicBezTo>
                  <a:pt x="399" y="772"/>
                  <a:pt x="399" y="772"/>
                  <a:pt x="399" y="772"/>
                </a:cubicBezTo>
                <a:cubicBezTo>
                  <a:pt x="400" y="771"/>
                  <a:pt x="401" y="770"/>
                  <a:pt x="402" y="771"/>
                </a:cubicBezTo>
                <a:cubicBezTo>
                  <a:pt x="402" y="771"/>
                  <a:pt x="402" y="771"/>
                  <a:pt x="402" y="771"/>
                </a:cubicBezTo>
                <a:cubicBezTo>
                  <a:pt x="403" y="771"/>
                  <a:pt x="403" y="772"/>
                  <a:pt x="403" y="773"/>
                </a:cubicBezTo>
                <a:cubicBezTo>
                  <a:pt x="403" y="773"/>
                  <a:pt x="403" y="773"/>
                  <a:pt x="403" y="773"/>
                </a:cubicBezTo>
                <a:cubicBezTo>
                  <a:pt x="403" y="774"/>
                  <a:pt x="402" y="774"/>
                  <a:pt x="401" y="774"/>
                </a:cubicBezTo>
                <a:cubicBezTo>
                  <a:pt x="401" y="774"/>
                  <a:pt x="401" y="774"/>
                  <a:pt x="401" y="774"/>
                </a:cubicBezTo>
                <a:cubicBezTo>
                  <a:pt x="401" y="774"/>
                  <a:pt x="401" y="774"/>
                  <a:pt x="401" y="774"/>
                </a:cubicBezTo>
                <a:close/>
                <a:moveTo>
                  <a:pt x="213" y="766"/>
                </a:moveTo>
                <a:cubicBezTo>
                  <a:pt x="212" y="765"/>
                  <a:pt x="213" y="764"/>
                  <a:pt x="214" y="764"/>
                </a:cubicBezTo>
                <a:cubicBezTo>
                  <a:pt x="214" y="764"/>
                  <a:pt x="214" y="764"/>
                  <a:pt x="214" y="764"/>
                </a:cubicBezTo>
                <a:cubicBezTo>
                  <a:pt x="215" y="763"/>
                  <a:pt x="216" y="764"/>
                  <a:pt x="217" y="765"/>
                </a:cubicBezTo>
                <a:cubicBezTo>
                  <a:pt x="217" y="765"/>
                  <a:pt x="217" y="765"/>
                  <a:pt x="217" y="765"/>
                </a:cubicBezTo>
                <a:cubicBezTo>
                  <a:pt x="217" y="766"/>
                  <a:pt x="216" y="767"/>
                  <a:pt x="215" y="767"/>
                </a:cubicBezTo>
                <a:cubicBezTo>
                  <a:pt x="215" y="767"/>
                  <a:pt x="215" y="767"/>
                  <a:pt x="215" y="767"/>
                </a:cubicBezTo>
                <a:cubicBezTo>
                  <a:pt x="215" y="767"/>
                  <a:pt x="215" y="767"/>
                  <a:pt x="215" y="767"/>
                </a:cubicBezTo>
                <a:cubicBezTo>
                  <a:pt x="215" y="767"/>
                  <a:pt x="215" y="767"/>
                  <a:pt x="215" y="767"/>
                </a:cubicBezTo>
                <a:cubicBezTo>
                  <a:pt x="214" y="767"/>
                  <a:pt x="213" y="767"/>
                  <a:pt x="213" y="766"/>
                </a:cubicBezTo>
                <a:close/>
                <a:moveTo>
                  <a:pt x="404" y="763"/>
                </a:moveTo>
                <a:cubicBezTo>
                  <a:pt x="403" y="763"/>
                  <a:pt x="403" y="761"/>
                  <a:pt x="403" y="760"/>
                </a:cubicBezTo>
                <a:cubicBezTo>
                  <a:pt x="403" y="760"/>
                  <a:pt x="403" y="760"/>
                  <a:pt x="403" y="760"/>
                </a:cubicBezTo>
                <a:cubicBezTo>
                  <a:pt x="403" y="759"/>
                  <a:pt x="405" y="759"/>
                  <a:pt x="406" y="759"/>
                </a:cubicBezTo>
                <a:cubicBezTo>
                  <a:pt x="406" y="759"/>
                  <a:pt x="406" y="759"/>
                  <a:pt x="406" y="759"/>
                </a:cubicBezTo>
                <a:cubicBezTo>
                  <a:pt x="407" y="759"/>
                  <a:pt x="407" y="761"/>
                  <a:pt x="407" y="762"/>
                </a:cubicBezTo>
                <a:cubicBezTo>
                  <a:pt x="407" y="762"/>
                  <a:pt x="407" y="762"/>
                  <a:pt x="407" y="762"/>
                </a:cubicBezTo>
                <a:cubicBezTo>
                  <a:pt x="407" y="763"/>
                  <a:pt x="406" y="763"/>
                  <a:pt x="405" y="763"/>
                </a:cubicBezTo>
                <a:cubicBezTo>
                  <a:pt x="405" y="763"/>
                  <a:pt x="405" y="763"/>
                  <a:pt x="405" y="763"/>
                </a:cubicBezTo>
                <a:cubicBezTo>
                  <a:pt x="405" y="763"/>
                  <a:pt x="405" y="763"/>
                  <a:pt x="404" y="763"/>
                </a:cubicBezTo>
                <a:close/>
                <a:moveTo>
                  <a:pt x="209" y="755"/>
                </a:moveTo>
                <a:cubicBezTo>
                  <a:pt x="209" y="754"/>
                  <a:pt x="209" y="753"/>
                  <a:pt x="210" y="752"/>
                </a:cubicBezTo>
                <a:cubicBezTo>
                  <a:pt x="210" y="752"/>
                  <a:pt x="210" y="752"/>
                  <a:pt x="210" y="752"/>
                </a:cubicBezTo>
                <a:cubicBezTo>
                  <a:pt x="211" y="752"/>
                  <a:pt x="212" y="752"/>
                  <a:pt x="213" y="753"/>
                </a:cubicBezTo>
                <a:cubicBezTo>
                  <a:pt x="213" y="753"/>
                  <a:pt x="213" y="753"/>
                  <a:pt x="213" y="753"/>
                </a:cubicBezTo>
                <a:cubicBezTo>
                  <a:pt x="213" y="755"/>
                  <a:pt x="213" y="756"/>
                  <a:pt x="212" y="756"/>
                </a:cubicBezTo>
                <a:cubicBezTo>
                  <a:pt x="212" y="756"/>
                  <a:pt x="212" y="756"/>
                  <a:pt x="212" y="756"/>
                </a:cubicBezTo>
                <a:cubicBezTo>
                  <a:pt x="211" y="756"/>
                  <a:pt x="211" y="756"/>
                  <a:pt x="211" y="756"/>
                </a:cubicBezTo>
                <a:cubicBezTo>
                  <a:pt x="211" y="756"/>
                  <a:pt x="211" y="756"/>
                  <a:pt x="211" y="756"/>
                </a:cubicBezTo>
                <a:cubicBezTo>
                  <a:pt x="210" y="756"/>
                  <a:pt x="209" y="756"/>
                  <a:pt x="209" y="755"/>
                </a:cubicBezTo>
                <a:close/>
                <a:moveTo>
                  <a:pt x="408" y="752"/>
                </a:moveTo>
                <a:cubicBezTo>
                  <a:pt x="407" y="751"/>
                  <a:pt x="406" y="750"/>
                  <a:pt x="407" y="749"/>
                </a:cubicBezTo>
                <a:cubicBezTo>
                  <a:pt x="407" y="749"/>
                  <a:pt x="407" y="749"/>
                  <a:pt x="407" y="749"/>
                </a:cubicBezTo>
                <a:cubicBezTo>
                  <a:pt x="407" y="748"/>
                  <a:pt x="408" y="747"/>
                  <a:pt x="409" y="748"/>
                </a:cubicBezTo>
                <a:cubicBezTo>
                  <a:pt x="409" y="748"/>
                  <a:pt x="409" y="748"/>
                  <a:pt x="409" y="748"/>
                </a:cubicBezTo>
                <a:cubicBezTo>
                  <a:pt x="410" y="748"/>
                  <a:pt x="411" y="749"/>
                  <a:pt x="411" y="750"/>
                </a:cubicBezTo>
                <a:cubicBezTo>
                  <a:pt x="411" y="750"/>
                  <a:pt x="411" y="750"/>
                  <a:pt x="411" y="750"/>
                </a:cubicBezTo>
                <a:cubicBezTo>
                  <a:pt x="410" y="751"/>
                  <a:pt x="410" y="752"/>
                  <a:pt x="409" y="752"/>
                </a:cubicBezTo>
                <a:cubicBezTo>
                  <a:pt x="409" y="752"/>
                  <a:pt x="409" y="752"/>
                  <a:pt x="409" y="752"/>
                </a:cubicBezTo>
                <a:cubicBezTo>
                  <a:pt x="409" y="752"/>
                  <a:pt x="408" y="752"/>
                  <a:pt x="408" y="752"/>
                </a:cubicBezTo>
                <a:close/>
                <a:moveTo>
                  <a:pt x="205" y="743"/>
                </a:moveTo>
                <a:cubicBezTo>
                  <a:pt x="205" y="742"/>
                  <a:pt x="205" y="741"/>
                  <a:pt x="206" y="741"/>
                </a:cubicBezTo>
                <a:cubicBezTo>
                  <a:pt x="206" y="741"/>
                  <a:pt x="206" y="741"/>
                  <a:pt x="206" y="741"/>
                </a:cubicBezTo>
                <a:cubicBezTo>
                  <a:pt x="208" y="740"/>
                  <a:pt x="209" y="741"/>
                  <a:pt x="209" y="742"/>
                </a:cubicBezTo>
                <a:cubicBezTo>
                  <a:pt x="209" y="742"/>
                  <a:pt x="209" y="742"/>
                  <a:pt x="209" y="742"/>
                </a:cubicBezTo>
                <a:cubicBezTo>
                  <a:pt x="209" y="743"/>
                  <a:pt x="209" y="744"/>
                  <a:pt x="208" y="745"/>
                </a:cubicBezTo>
                <a:cubicBezTo>
                  <a:pt x="208" y="745"/>
                  <a:pt x="208" y="745"/>
                  <a:pt x="208" y="745"/>
                </a:cubicBezTo>
                <a:cubicBezTo>
                  <a:pt x="208" y="745"/>
                  <a:pt x="207" y="745"/>
                  <a:pt x="207" y="745"/>
                </a:cubicBezTo>
                <a:cubicBezTo>
                  <a:pt x="207" y="745"/>
                  <a:pt x="207" y="745"/>
                  <a:pt x="207" y="745"/>
                </a:cubicBezTo>
                <a:cubicBezTo>
                  <a:pt x="206" y="745"/>
                  <a:pt x="205" y="744"/>
                  <a:pt x="205" y="743"/>
                </a:cubicBezTo>
                <a:close/>
                <a:moveTo>
                  <a:pt x="412" y="740"/>
                </a:moveTo>
                <a:cubicBezTo>
                  <a:pt x="411" y="740"/>
                  <a:pt x="410" y="739"/>
                  <a:pt x="411" y="738"/>
                </a:cubicBezTo>
                <a:cubicBezTo>
                  <a:pt x="411" y="738"/>
                  <a:pt x="411" y="738"/>
                  <a:pt x="411" y="738"/>
                </a:cubicBezTo>
                <a:cubicBezTo>
                  <a:pt x="411" y="737"/>
                  <a:pt x="412" y="736"/>
                  <a:pt x="413" y="736"/>
                </a:cubicBezTo>
                <a:cubicBezTo>
                  <a:pt x="413" y="736"/>
                  <a:pt x="413" y="736"/>
                  <a:pt x="413" y="736"/>
                </a:cubicBezTo>
                <a:cubicBezTo>
                  <a:pt x="414" y="737"/>
                  <a:pt x="415" y="738"/>
                  <a:pt x="414" y="739"/>
                </a:cubicBezTo>
                <a:cubicBezTo>
                  <a:pt x="414" y="739"/>
                  <a:pt x="414" y="739"/>
                  <a:pt x="414" y="739"/>
                </a:cubicBezTo>
                <a:cubicBezTo>
                  <a:pt x="414" y="740"/>
                  <a:pt x="413" y="740"/>
                  <a:pt x="413" y="740"/>
                </a:cubicBezTo>
                <a:cubicBezTo>
                  <a:pt x="413" y="740"/>
                  <a:pt x="413" y="740"/>
                  <a:pt x="413" y="740"/>
                </a:cubicBezTo>
                <a:cubicBezTo>
                  <a:pt x="412" y="740"/>
                  <a:pt x="412" y="740"/>
                  <a:pt x="412" y="740"/>
                </a:cubicBezTo>
                <a:close/>
                <a:moveTo>
                  <a:pt x="201" y="732"/>
                </a:moveTo>
                <a:cubicBezTo>
                  <a:pt x="201" y="731"/>
                  <a:pt x="202" y="730"/>
                  <a:pt x="203" y="729"/>
                </a:cubicBezTo>
                <a:cubicBezTo>
                  <a:pt x="203" y="729"/>
                  <a:pt x="203" y="729"/>
                  <a:pt x="203" y="729"/>
                </a:cubicBezTo>
                <a:cubicBezTo>
                  <a:pt x="204" y="729"/>
                  <a:pt x="205" y="730"/>
                  <a:pt x="205" y="731"/>
                </a:cubicBezTo>
                <a:cubicBezTo>
                  <a:pt x="205" y="731"/>
                  <a:pt x="205" y="731"/>
                  <a:pt x="205" y="731"/>
                </a:cubicBezTo>
                <a:cubicBezTo>
                  <a:pt x="206" y="732"/>
                  <a:pt x="205" y="733"/>
                  <a:pt x="204" y="733"/>
                </a:cubicBezTo>
                <a:cubicBezTo>
                  <a:pt x="204" y="733"/>
                  <a:pt x="204" y="733"/>
                  <a:pt x="204" y="733"/>
                </a:cubicBezTo>
                <a:cubicBezTo>
                  <a:pt x="204" y="733"/>
                  <a:pt x="204" y="733"/>
                  <a:pt x="203" y="733"/>
                </a:cubicBezTo>
                <a:cubicBezTo>
                  <a:pt x="203" y="733"/>
                  <a:pt x="203" y="733"/>
                  <a:pt x="203" y="733"/>
                </a:cubicBezTo>
                <a:cubicBezTo>
                  <a:pt x="202" y="733"/>
                  <a:pt x="202" y="733"/>
                  <a:pt x="201" y="732"/>
                </a:cubicBezTo>
                <a:close/>
                <a:moveTo>
                  <a:pt x="416" y="729"/>
                </a:moveTo>
                <a:cubicBezTo>
                  <a:pt x="415" y="728"/>
                  <a:pt x="414" y="727"/>
                  <a:pt x="414" y="726"/>
                </a:cubicBezTo>
                <a:cubicBezTo>
                  <a:pt x="414" y="726"/>
                  <a:pt x="414" y="726"/>
                  <a:pt x="414" y="726"/>
                </a:cubicBezTo>
                <a:cubicBezTo>
                  <a:pt x="415" y="725"/>
                  <a:pt x="416" y="725"/>
                  <a:pt x="417" y="725"/>
                </a:cubicBezTo>
                <a:cubicBezTo>
                  <a:pt x="417" y="725"/>
                  <a:pt x="417" y="725"/>
                  <a:pt x="417" y="725"/>
                </a:cubicBezTo>
                <a:cubicBezTo>
                  <a:pt x="418" y="725"/>
                  <a:pt x="419" y="726"/>
                  <a:pt x="418" y="728"/>
                </a:cubicBezTo>
                <a:cubicBezTo>
                  <a:pt x="418" y="728"/>
                  <a:pt x="418" y="728"/>
                  <a:pt x="418" y="728"/>
                </a:cubicBezTo>
                <a:cubicBezTo>
                  <a:pt x="418" y="728"/>
                  <a:pt x="417" y="729"/>
                  <a:pt x="416" y="729"/>
                </a:cubicBezTo>
                <a:cubicBezTo>
                  <a:pt x="416" y="729"/>
                  <a:pt x="416" y="729"/>
                  <a:pt x="416" y="729"/>
                </a:cubicBezTo>
                <a:cubicBezTo>
                  <a:pt x="416" y="729"/>
                  <a:pt x="416" y="729"/>
                  <a:pt x="416" y="729"/>
                </a:cubicBezTo>
                <a:close/>
                <a:moveTo>
                  <a:pt x="198" y="721"/>
                </a:moveTo>
                <a:cubicBezTo>
                  <a:pt x="197" y="720"/>
                  <a:pt x="198" y="718"/>
                  <a:pt x="199" y="718"/>
                </a:cubicBezTo>
                <a:cubicBezTo>
                  <a:pt x="199" y="718"/>
                  <a:pt x="199" y="718"/>
                  <a:pt x="199" y="718"/>
                </a:cubicBezTo>
                <a:cubicBezTo>
                  <a:pt x="200" y="718"/>
                  <a:pt x="201" y="718"/>
                  <a:pt x="201" y="719"/>
                </a:cubicBezTo>
                <a:cubicBezTo>
                  <a:pt x="201" y="719"/>
                  <a:pt x="201" y="719"/>
                  <a:pt x="201" y="719"/>
                </a:cubicBezTo>
                <a:cubicBezTo>
                  <a:pt x="202" y="720"/>
                  <a:pt x="201" y="721"/>
                  <a:pt x="200" y="722"/>
                </a:cubicBezTo>
                <a:cubicBezTo>
                  <a:pt x="200" y="722"/>
                  <a:pt x="200" y="722"/>
                  <a:pt x="200" y="722"/>
                </a:cubicBezTo>
                <a:cubicBezTo>
                  <a:pt x="200" y="722"/>
                  <a:pt x="200" y="722"/>
                  <a:pt x="200" y="722"/>
                </a:cubicBezTo>
                <a:cubicBezTo>
                  <a:pt x="200" y="722"/>
                  <a:pt x="200" y="722"/>
                  <a:pt x="200" y="722"/>
                </a:cubicBezTo>
                <a:cubicBezTo>
                  <a:pt x="199" y="722"/>
                  <a:pt x="198" y="721"/>
                  <a:pt x="198" y="721"/>
                </a:cubicBezTo>
                <a:close/>
                <a:moveTo>
                  <a:pt x="419" y="717"/>
                </a:moveTo>
                <a:cubicBezTo>
                  <a:pt x="418" y="717"/>
                  <a:pt x="418" y="716"/>
                  <a:pt x="418" y="715"/>
                </a:cubicBezTo>
                <a:cubicBezTo>
                  <a:pt x="418" y="715"/>
                  <a:pt x="418" y="715"/>
                  <a:pt x="418" y="715"/>
                </a:cubicBezTo>
                <a:cubicBezTo>
                  <a:pt x="419" y="714"/>
                  <a:pt x="420" y="713"/>
                  <a:pt x="421" y="714"/>
                </a:cubicBezTo>
                <a:cubicBezTo>
                  <a:pt x="421" y="714"/>
                  <a:pt x="421" y="714"/>
                  <a:pt x="421" y="714"/>
                </a:cubicBezTo>
                <a:cubicBezTo>
                  <a:pt x="422" y="714"/>
                  <a:pt x="422" y="715"/>
                  <a:pt x="422" y="716"/>
                </a:cubicBezTo>
                <a:cubicBezTo>
                  <a:pt x="422" y="716"/>
                  <a:pt x="422" y="716"/>
                  <a:pt x="422" y="716"/>
                </a:cubicBezTo>
                <a:cubicBezTo>
                  <a:pt x="422" y="717"/>
                  <a:pt x="421" y="717"/>
                  <a:pt x="420" y="717"/>
                </a:cubicBezTo>
                <a:cubicBezTo>
                  <a:pt x="420" y="717"/>
                  <a:pt x="420" y="717"/>
                  <a:pt x="420" y="717"/>
                </a:cubicBezTo>
                <a:cubicBezTo>
                  <a:pt x="420" y="717"/>
                  <a:pt x="420" y="717"/>
                  <a:pt x="419" y="717"/>
                </a:cubicBezTo>
                <a:close/>
                <a:moveTo>
                  <a:pt x="194" y="709"/>
                </a:moveTo>
                <a:cubicBezTo>
                  <a:pt x="194" y="708"/>
                  <a:pt x="194" y="707"/>
                  <a:pt x="195" y="707"/>
                </a:cubicBezTo>
                <a:cubicBezTo>
                  <a:pt x="195" y="707"/>
                  <a:pt x="195" y="707"/>
                  <a:pt x="195" y="707"/>
                </a:cubicBezTo>
                <a:cubicBezTo>
                  <a:pt x="196" y="706"/>
                  <a:pt x="197" y="707"/>
                  <a:pt x="198" y="708"/>
                </a:cubicBezTo>
                <a:cubicBezTo>
                  <a:pt x="198" y="708"/>
                  <a:pt x="198" y="708"/>
                  <a:pt x="198" y="708"/>
                </a:cubicBezTo>
                <a:cubicBezTo>
                  <a:pt x="198" y="709"/>
                  <a:pt x="197" y="710"/>
                  <a:pt x="196" y="710"/>
                </a:cubicBezTo>
                <a:cubicBezTo>
                  <a:pt x="196" y="710"/>
                  <a:pt x="196" y="710"/>
                  <a:pt x="196" y="710"/>
                </a:cubicBezTo>
                <a:cubicBezTo>
                  <a:pt x="196" y="711"/>
                  <a:pt x="196" y="711"/>
                  <a:pt x="196" y="711"/>
                </a:cubicBezTo>
                <a:cubicBezTo>
                  <a:pt x="196" y="711"/>
                  <a:pt x="196" y="711"/>
                  <a:pt x="196" y="711"/>
                </a:cubicBezTo>
                <a:cubicBezTo>
                  <a:pt x="195" y="711"/>
                  <a:pt x="194" y="710"/>
                  <a:pt x="194" y="709"/>
                </a:cubicBezTo>
                <a:close/>
                <a:moveTo>
                  <a:pt x="423" y="706"/>
                </a:moveTo>
                <a:cubicBezTo>
                  <a:pt x="422" y="706"/>
                  <a:pt x="422" y="705"/>
                  <a:pt x="422" y="703"/>
                </a:cubicBezTo>
                <a:cubicBezTo>
                  <a:pt x="422" y="703"/>
                  <a:pt x="422" y="703"/>
                  <a:pt x="422" y="703"/>
                </a:cubicBezTo>
                <a:cubicBezTo>
                  <a:pt x="422" y="702"/>
                  <a:pt x="423" y="702"/>
                  <a:pt x="424" y="702"/>
                </a:cubicBezTo>
                <a:cubicBezTo>
                  <a:pt x="424" y="702"/>
                  <a:pt x="424" y="702"/>
                  <a:pt x="424" y="702"/>
                </a:cubicBezTo>
                <a:cubicBezTo>
                  <a:pt x="426" y="703"/>
                  <a:pt x="426" y="704"/>
                  <a:pt x="426" y="705"/>
                </a:cubicBezTo>
                <a:cubicBezTo>
                  <a:pt x="426" y="705"/>
                  <a:pt x="426" y="705"/>
                  <a:pt x="426" y="705"/>
                </a:cubicBezTo>
                <a:cubicBezTo>
                  <a:pt x="425" y="706"/>
                  <a:pt x="425" y="706"/>
                  <a:pt x="424" y="706"/>
                </a:cubicBezTo>
                <a:cubicBezTo>
                  <a:pt x="424" y="706"/>
                  <a:pt x="424" y="706"/>
                  <a:pt x="424" y="706"/>
                </a:cubicBezTo>
                <a:cubicBezTo>
                  <a:pt x="424" y="706"/>
                  <a:pt x="423" y="706"/>
                  <a:pt x="423" y="706"/>
                </a:cubicBezTo>
                <a:close/>
                <a:moveTo>
                  <a:pt x="190" y="698"/>
                </a:moveTo>
                <a:cubicBezTo>
                  <a:pt x="190" y="697"/>
                  <a:pt x="190" y="696"/>
                  <a:pt x="191" y="695"/>
                </a:cubicBezTo>
                <a:cubicBezTo>
                  <a:pt x="191" y="695"/>
                  <a:pt x="191" y="695"/>
                  <a:pt x="191" y="695"/>
                </a:cubicBezTo>
                <a:cubicBezTo>
                  <a:pt x="192" y="695"/>
                  <a:pt x="194" y="695"/>
                  <a:pt x="194" y="697"/>
                </a:cubicBezTo>
                <a:cubicBezTo>
                  <a:pt x="194" y="697"/>
                  <a:pt x="194" y="697"/>
                  <a:pt x="194" y="697"/>
                </a:cubicBezTo>
                <a:cubicBezTo>
                  <a:pt x="194" y="698"/>
                  <a:pt x="194" y="699"/>
                  <a:pt x="193" y="699"/>
                </a:cubicBezTo>
                <a:cubicBezTo>
                  <a:pt x="193" y="699"/>
                  <a:pt x="193" y="699"/>
                  <a:pt x="193" y="699"/>
                </a:cubicBezTo>
                <a:cubicBezTo>
                  <a:pt x="192" y="699"/>
                  <a:pt x="192" y="699"/>
                  <a:pt x="192" y="699"/>
                </a:cubicBezTo>
                <a:cubicBezTo>
                  <a:pt x="192" y="699"/>
                  <a:pt x="192" y="699"/>
                  <a:pt x="192" y="699"/>
                </a:cubicBezTo>
                <a:cubicBezTo>
                  <a:pt x="191" y="699"/>
                  <a:pt x="190" y="699"/>
                  <a:pt x="190" y="698"/>
                </a:cubicBezTo>
                <a:close/>
                <a:moveTo>
                  <a:pt x="427" y="695"/>
                </a:moveTo>
                <a:cubicBezTo>
                  <a:pt x="426" y="694"/>
                  <a:pt x="425" y="693"/>
                  <a:pt x="426" y="692"/>
                </a:cubicBezTo>
                <a:cubicBezTo>
                  <a:pt x="426" y="692"/>
                  <a:pt x="426" y="692"/>
                  <a:pt x="426" y="692"/>
                </a:cubicBezTo>
                <a:cubicBezTo>
                  <a:pt x="426" y="691"/>
                  <a:pt x="427" y="690"/>
                  <a:pt x="428" y="691"/>
                </a:cubicBezTo>
                <a:cubicBezTo>
                  <a:pt x="428" y="691"/>
                  <a:pt x="428" y="691"/>
                  <a:pt x="428" y="691"/>
                </a:cubicBezTo>
                <a:cubicBezTo>
                  <a:pt x="429" y="691"/>
                  <a:pt x="430" y="692"/>
                  <a:pt x="430" y="693"/>
                </a:cubicBezTo>
                <a:cubicBezTo>
                  <a:pt x="430" y="693"/>
                  <a:pt x="430" y="693"/>
                  <a:pt x="430" y="693"/>
                </a:cubicBezTo>
                <a:cubicBezTo>
                  <a:pt x="429" y="694"/>
                  <a:pt x="428" y="695"/>
                  <a:pt x="428" y="695"/>
                </a:cubicBezTo>
                <a:cubicBezTo>
                  <a:pt x="428" y="695"/>
                  <a:pt x="428" y="695"/>
                  <a:pt x="428" y="695"/>
                </a:cubicBezTo>
                <a:cubicBezTo>
                  <a:pt x="427" y="695"/>
                  <a:pt x="427" y="695"/>
                  <a:pt x="427" y="695"/>
                </a:cubicBezTo>
                <a:close/>
                <a:moveTo>
                  <a:pt x="186" y="686"/>
                </a:moveTo>
                <a:cubicBezTo>
                  <a:pt x="186" y="685"/>
                  <a:pt x="187" y="684"/>
                  <a:pt x="188" y="684"/>
                </a:cubicBezTo>
                <a:cubicBezTo>
                  <a:pt x="188" y="684"/>
                  <a:pt x="188" y="684"/>
                  <a:pt x="188" y="684"/>
                </a:cubicBezTo>
                <a:cubicBezTo>
                  <a:pt x="189" y="684"/>
                  <a:pt x="190" y="684"/>
                  <a:pt x="190" y="685"/>
                </a:cubicBezTo>
                <a:cubicBezTo>
                  <a:pt x="190" y="685"/>
                  <a:pt x="190" y="685"/>
                  <a:pt x="190" y="685"/>
                </a:cubicBezTo>
                <a:cubicBezTo>
                  <a:pt x="190" y="686"/>
                  <a:pt x="190" y="687"/>
                  <a:pt x="189" y="688"/>
                </a:cubicBezTo>
                <a:cubicBezTo>
                  <a:pt x="189" y="688"/>
                  <a:pt x="189" y="688"/>
                  <a:pt x="189" y="688"/>
                </a:cubicBezTo>
                <a:cubicBezTo>
                  <a:pt x="189" y="688"/>
                  <a:pt x="188" y="688"/>
                  <a:pt x="188" y="688"/>
                </a:cubicBezTo>
                <a:cubicBezTo>
                  <a:pt x="188" y="688"/>
                  <a:pt x="188" y="688"/>
                  <a:pt x="188" y="688"/>
                </a:cubicBezTo>
                <a:cubicBezTo>
                  <a:pt x="187" y="688"/>
                  <a:pt x="187" y="687"/>
                  <a:pt x="186" y="686"/>
                </a:cubicBezTo>
                <a:close/>
                <a:moveTo>
                  <a:pt x="431" y="683"/>
                </a:moveTo>
                <a:cubicBezTo>
                  <a:pt x="430" y="683"/>
                  <a:pt x="429" y="682"/>
                  <a:pt x="430" y="681"/>
                </a:cubicBezTo>
                <a:cubicBezTo>
                  <a:pt x="430" y="681"/>
                  <a:pt x="430" y="681"/>
                  <a:pt x="430" y="681"/>
                </a:cubicBezTo>
                <a:cubicBezTo>
                  <a:pt x="430" y="680"/>
                  <a:pt x="431" y="679"/>
                  <a:pt x="432" y="679"/>
                </a:cubicBezTo>
                <a:cubicBezTo>
                  <a:pt x="432" y="679"/>
                  <a:pt x="432" y="679"/>
                  <a:pt x="432" y="679"/>
                </a:cubicBezTo>
                <a:cubicBezTo>
                  <a:pt x="433" y="680"/>
                  <a:pt x="434" y="681"/>
                  <a:pt x="433" y="682"/>
                </a:cubicBezTo>
                <a:cubicBezTo>
                  <a:pt x="433" y="682"/>
                  <a:pt x="433" y="682"/>
                  <a:pt x="433" y="682"/>
                </a:cubicBezTo>
                <a:cubicBezTo>
                  <a:pt x="433" y="683"/>
                  <a:pt x="432" y="683"/>
                  <a:pt x="431" y="683"/>
                </a:cubicBezTo>
                <a:cubicBezTo>
                  <a:pt x="431" y="683"/>
                  <a:pt x="431" y="683"/>
                  <a:pt x="431" y="683"/>
                </a:cubicBezTo>
                <a:cubicBezTo>
                  <a:pt x="431" y="683"/>
                  <a:pt x="431" y="683"/>
                  <a:pt x="431" y="683"/>
                </a:cubicBezTo>
                <a:close/>
                <a:moveTo>
                  <a:pt x="182" y="675"/>
                </a:moveTo>
                <a:cubicBezTo>
                  <a:pt x="182" y="674"/>
                  <a:pt x="183" y="673"/>
                  <a:pt x="184" y="673"/>
                </a:cubicBezTo>
                <a:cubicBezTo>
                  <a:pt x="184" y="673"/>
                  <a:pt x="184" y="673"/>
                  <a:pt x="184" y="673"/>
                </a:cubicBezTo>
                <a:cubicBezTo>
                  <a:pt x="185" y="672"/>
                  <a:pt x="186" y="673"/>
                  <a:pt x="186" y="674"/>
                </a:cubicBezTo>
                <a:cubicBezTo>
                  <a:pt x="186" y="674"/>
                  <a:pt x="186" y="674"/>
                  <a:pt x="186" y="674"/>
                </a:cubicBezTo>
                <a:cubicBezTo>
                  <a:pt x="187" y="675"/>
                  <a:pt x="186" y="676"/>
                  <a:pt x="185" y="676"/>
                </a:cubicBezTo>
                <a:cubicBezTo>
                  <a:pt x="185" y="676"/>
                  <a:pt x="185" y="676"/>
                  <a:pt x="185" y="676"/>
                </a:cubicBezTo>
                <a:cubicBezTo>
                  <a:pt x="185" y="676"/>
                  <a:pt x="185" y="676"/>
                  <a:pt x="184" y="676"/>
                </a:cubicBezTo>
                <a:cubicBezTo>
                  <a:pt x="184" y="676"/>
                  <a:pt x="184" y="676"/>
                  <a:pt x="184" y="676"/>
                </a:cubicBezTo>
                <a:cubicBezTo>
                  <a:pt x="184" y="676"/>
                  <a:pt x="183" y="676"/>
                  <a:pt x="182" y="675"/>
                </a:cubicBezTo>
                <a:close/>
                <a:moveTo>
                  <a:pt x="435" y="672"/>
                </a:moveTo>
                <a:cubicBezTo>
                  <a:pt x="434" y="671"/>
                  <a:pt x="433" y="670"/>
                  <a:pt x="433" y="669"/>
                </a:cubicBezTo>
                <a:cubicBezTo>
                  <a:pt x="433" y="669"/>
                  <a:pt x="433" y="669"/>
                  <a:pt x="433" y="669"/>
                </a:cubicBezTo>
                <a:cubicBezTo>
                  <a:pt x="434" y="668"/>
                  <a:pt x="435" y="668"/>
                  <a:pt x="436" y="668"/>
                </a:cubicBezTo>
                <a:cubicBezTo>
                  <a:pt x="436" y="668"/>
                  <a:pt x="436" y="668"/>
                  <a:pt x="436" y="668"/>
                </a:cubicBezTo>
                <a:cubicBezTo>
                  <a:pt x="437" y="668"/>
                  <a:pt x="437" y="670"/>
                  <a:pt x="437" y="671"/>
                </a:cubicBezTo>
                <a:cubicBezTo>
                  <a:pt x="437" y="671"/>
                  <a:pt x="437" y="671"/>
                  <a:pt x="437" y="671"/>
                </a:cubicBezTo>
                <a:cubicBezTo>
                  <a:pt x="437" y="671"/>
                  <a:pt x="436" y="672"/>
                  <a:pt x="435" y="672"/>
                </a:cubicBezTo>
                <a:cubicBezTo>
                  <a:pt x="435" y="672"/>
                  <a:pt x="435" y="672"/>
                  <a:pt x="435" y="672"/>
                </a:cubicBezTo>
                <a:cubicBezTo>
                  <a:pt x="435" y="672"/>
                  <a:pt x="435" y="672"/>
                  <a:pt x="435" y="672"/>
                </a:cubicBezTo>
                <a:close/>
                <a:moveTo>
                  <a:pt x="179" y="664"/>
                </a:moveTo>
                <a:cubicBezTo>
                  <a:pt x="178" y="663"/>
                  <a:pt x="179" y="661"/>
                  <a:pt x="180" y="661"/>
                </a:cubicBezTo>
                <a:cubicBezTo>
                  <a:pt x="180" y="661"/>
                  <a:pt x="180" y="661"/>
                  <a:pt x="180" y="661"/>
                </a:cubicBezTo>
                <a:cubicBezTo>
                  <a:pt x="181" y="661"/>
                  <a:pt x="182" y="661"/>
                  <a:pt x="183" y="662"/>
                </a:cubicBezTo>
                <a:cubicBezTo>
                  <a:pt x="183" y="662"/>
                  <a:pt x="183" y="662"/>
                  <a:pt x="183" y="662"/>
                </a:cubicBezTo>
                <a:cubicBezTo>
                  <a:pt x="183" y="663"/>
                  <a:pt x="182" y="665"/>
                  <a:pt x="181" y="665"/>
                </a:cubicBezTo>
                <a:cubicBezTo>
                  <a:pt x="181" y="665"/>
                  <a:pt x="181" y="665"/>
                  <a:pt x="181" y="665"/>
                </a:cubicBezTo>
                <a:cubicBezTo>
                  <a:pt x="181" y="665"/>
                  <a:pt x="181" y="665"/>
                  <a:pt x="181" y="665"/>
                </a:cubicBezTo>
                <a:cubicBezTo>
                  <a:pt x="181" y="665"/>
                  <a:pt x="181" y="665"/>
                  <a:pt x="181" y="665"/>
                </a:cubicBezTo>
                <a:cubicBezTo>
                  <a:pt x="180" y="665"/>
                  <a:pt x="179" y="664"/>
                  <a:pt x="179" y="664"/>
                </a:cubicBezTo>
                <a:close/>
                <a:moveTo>
                  <a:pt x="438" y="660"/>
                </a:moveTo>
                <a:cubicBezTo>
                  <a:pt x="437" y="660"/>
                  <a:pt x="437" y="659"/>
                  <a:pt x="437" y="658"/>
                </a:cubicBezTo>
                <a:cubicBezTo>
                  <a:pt x="437" y="658"/>
                  <a:pt x="437" y="658"/>
                  <a:pt x="437" y="658"/>
                </a:cubicBezTo>
                <a:cubicBezTo>
                  <a:pt x="437" y="657"/>
                  <a:pt x="439" y="656"/>
                  <a:pt x="440" y="657"/>
                </a:cubicBezTo>
                <a:cubicBezTo>
                  <a:pt x="440" y="657"/>
                  <a:pt x="440" y="657"/>
                  <a:pt x="440" y="657"/>
                </a:cubicBezTo>
                <a:cubicBezTo>
                  <a:pt x="441" y="657"/>
                  <a:pt x="441" y="658"/>
                  <a:pt x="441" y="659"/>
                </a:cubicBezTo>
                <a:cubicBezTo>
                  <a:pt x="441" y="659"/>
                  <a:pt x="441" y="659"/>
                  <a:pt x="441" y="659"/>
                </a:cubicBezTo>
                <a:cubicBezTo>
                  <a:pt x="441" y="660"/>
                  <a:pt x="440" y="661"/>
                  <a:pt x="439" y="661"/>
                </a:cubicBezTo>
                <a:cubicBezTo>
                  <a:pt x="439" y="661"/>
                  <a:pt x="439" y="661"/>
                  <a:pt x="439" y="661"/>
                </a:cubicBezTo>
                <a:cubicBezTo>
                  <a:pt x="439" y="661"/>
                  <a:pt x="439" y="661"/>
                  <a:pt x="438" y="660"/>
                </a:cubicBezTo>
                <a:close/>
                <a:moveTo>
                  <a:pt x="175" y="652"/>
                </a:moveTo>
                <a:cubicBezTo>
                  <a:pt x="175" y="651"/>
                  <a:pt x="175" y="650"/>
                  <a:pt x="176" y="650"/>
                </a:cubicBezTo>
                <a:cubicBezTo>
                  <a:pt x="176" y="650"/>
                  <a:pt x="176" y="650"/>
                  <a:pt x="176" y="650"/>
                </a:cubicBezTo>
                <a:cubicBezTo>
                  <a:pt x="177" y="649"/>
                  <a:pt x="178" y="650"/>
                  <a:pt x="179" y="651"/>
                </a:cubicBezTo>
                <a:cubicBezTo>
                  <a:pt x="179" y="651"/>
                  <a:pt x="179" y="651"/>
                  <a:pt x="179" y="651"/>
                </a:cubicBezTo>
                <a:cubicBezTo>
                  <a:pt x="179" y="652"/>
                  <a:pt x="178" y="653"/>
                  <a:pt x="177" y="654"/>
                </a:cubicBezTo>
                <a:cubicBezTo>
                  <a:pt x="177" y="654"/>
                  <a:pt x="177" y="654"/>
                  <a:pt x="177" y="654"/>
                </a:cubicBezTo>
                <a:cubicBezTo>
                  <a:pt x="177" y="654"/>
                  <a:pt x="177" y="654"/>
                  <a:pt x="177" y="654"/>
                </a:cubicBezTo>
                <a:cubicBezTo>
                  <a:pt x="177" y="654"/>
                  <a:pt x="177" y="654"/>
                  <a:pt x="177" y="654"/>
                </a:cubicBezTo>
                <a:cubicBezTo>
                  <a:pt x="176" y="654"/>
                  <a:pt x="175" y="653"/>
                  <a:pt x="175" y="652"/>
                </a:cubicBezTo>
                <a:close/>
                <a:moveTo>
                  <a:pt x="442" y="649"/>
                </a:moveTo>
                <a:cubicBezTo>
                  <a:pt x="441" y="649"/>
                  <a:pt x="441" y="648"/>
                  <a:pt x="441" y="647"/>
                </a:cubicBezTo>
                <a:cubicBezTo>
                  <a:pt x="441" y="647"/>
                  <a:pt x="441" y="647"/>
                  <a:pt x="441" y="647"/>
                </a:cubicBezTo>
                <a:cubicBezTo>
                  <a:pt x="441" y="646"/>
                  <a:pt x="442" y="645"/>
                  <a:pt x="443" y="645"/>
                </a:cubicBezTo>
                <a:cubicBezTo>
                  <a:pt x="443" y="645"/>
                  <a:pt x="443" y="645"/>
                  <a:pt x="443" y="645"/>
                </a:cubicBezTo>
                <a:cubicBezTo>
                  <a:pt x="444" y="646"/>
                  <a:pt x="445" y="647"/>
                  <a:pt x="445" y="648"/>
                </a:cubicBezTo>
                <a:cubicBezTo>
                  <a:pt x="445" y="648"/>
                  <a:pt x="445" y="648"/>
                  <a:pt x="445" y="648"/>
                </a:cubicBezTo>
                <a:cubicBezTo>
                  <a:pt x="444" y="649"/>
                  <a:pt x="444" y="649"/>
                  <a:pt x="443" y="649"/>
                </a:cubicBezTo>
                <a:cubicBezTo>
                  <a:pt x="443" y="649"/>
                  <a:pt x="443" y="649"/>
                  <a:pt x="443" y="649"/>
                </a:cubicBezTo>
                <a:cubicBezTo>
                  <a:pt x="443" y="649"/>
                  <a:pt x="442" y="649"/>
                  <a:pt x="442" y="649"/>
                </a:cubicBezTo>
                <a:close/>
                <a:moveTo>
                  <a:pt x="171" y="641"/>
                </a:moveTo>
                <a:cubicBezTo>
                  <a:pt x="171" y="640"/>
                  <a:pt x="171" y="639"/>
                  <a:pt x="172" y="638"/>
                </a:cubicBezTo>
                <a:cubicBezTo>
                  <a:pt x="172" y="638"/>
                  <a:pt x="172" y="638"/>
                  <a:pt x="172" y="638"/>
                </a:cubicBezTo>
                <a:cubicBezTo>
                  <a:pt x="173" y="638"/>
                  <a:pt x="175" y="639"/>
                  <a:pt x="175" y="640"/>
                </a:cubicBezTo>
                <a:cubicBezTo>
                  <a:pt x="175" y="640"/>
                  <a:pt x="175" y="640"/>
                  <a:pt x="175" y="640"/>
                </a:cubicBezTo>
                <a:cubicBezTo>
                  <a:pt x="175" y="641"/>
                  <a:pt x="175" y="642"/>
                  <a:pt x="174" y="642"/>
                </a:cubicBezTo>
                <a:cubicBezTo>
                  <a:pt x="174" y="642"/>
                  <a:pt x="174" y="642"/>
                  <a:pt x="174" y="642"/>
                </a:cubicBezTo>
                <a:cubicBezTo>
                  <a:pt x="173" y="642"/>
                  <a:pt x="173" y="642"/>
                  <a:pt x="173" y="642"/>
                </a:cubicBezTo>
                <a:cubicBezTo>
                  <a:pt x="173" y="642"/>
                  <a:pt x="173" y="642"/>
                  <a:pt x="173" y="642"/>
                </a:cubicBezTo>
                <a:cubicBezTo>
                  <a:pt x="172" y="642"/>
                  <a:pt x="171" y="642"/>
                  <a:pt x="171" y="641"/>
                </a:cubicBezTo>
                <a:close/>
                <a:moveTo>
                  <a:pt x="446" y="638"/>
                </a:moveTo>
                <a:cubicBezTo>
                  <a:pt x="445" y="637"/>
                  <a:pt x="444" y="636"/>
                  <a:pt x="445" y="635"/>
                </a:cubicBezTo>
                <a:cubicBezTo>
                  <a:pt x="445" y="635"/>
                  <a:pt x="445" y="635"/>
                  <a:pt x="445" y="635"/>
                </a:cubicBezTo>
                <a:cubicBezTo>
                  <a:pt x="445" y="634"/>
                  <a:pt x="446" y="634"/>
                  <a:pt x="447" y="634"/>
                </a:cubicBezTo>
                <a:cubicBezTo>
                  <a:pt x="447" y="634"/>
                  <a:pt x="447" y="634"/>
                  <a:pt x="447" y="634"/>
                </a:cubicBezTo>
                <a:cubicBezTo>
                  <a:pt x="448" y="634"/>
                  <a:pt x="449" y="635"/>
                  <a:pt x="448" y="636"/>
                </a:cubicBezTo>
                <a:cubicBezTo>
                  <a:pt x="448" y="636"/>
                  <a:pt x="448" y="636"/>
                  <a:pt x="448" y="636"/>
                </a:cubicBezTo>
                <a:cubicBezTo>
                  <a:pt x="448" y="637"/>
                  <a:pt x="447" y="638"/>
                  <a:pt x="447" y="638"/>
                </a:cubicBezTo>
                <a:cubicBezTo>
                  <a:pt x="447" y="638"/>
                  <a:pt x="447" y="638"/>
                  <a:pt x="447" y="638"/>
                </a:cubicBezTo>
                <a:cubicBezTo>
                  <a:pt x="446" y="638"/>
                  <a:pt x="446" y="638"/>
                  <a:pt x="446" y="638"/>
                </a:cubicBezTo>
                <a:close/>
                <a:moveTo>
                  <a:pt x="167" y="629"/>
                </a:moveTo>
                <a:cubicBezTo>
                  <a:pt x="167" y="628"/>
                  <a:pt x="168" y="627"/>
                  <a:pt x="169" y="627"/>
                </a:cubicBezTo>
                <a:cubicBezTo>
                  <a:pt x="169" y="627"/>
                  <a:pt x="169" y="627"/>
                  <a:pt x="169" y="627"/>
                </a:cubicBezTo>
                <a:cubicBezTo>
                  <a:pt x="170" y="627"/>
                  <a:pt x="171" y="627"/>
                  <a:pt x="171" y="628"/>
                </a:cubicBezTo>
                <a:cubicBezTo>
                  <a:pt x="171" y="628"/>
                  <a:pt x="171" y="628"/>
                  <a:pt x="171" y="628"/>
                </a:cubicBezTo>
                <a:cubicBezTo>
                  <a:pt x="171" y="629"/>
                  <a:pt x="171" y="630"/>
                  <a:pt x="170" y="631"/>
                </a:cubicBezTo>
                <a:cubicBezTo>
                  <a:pt x="170" y="631"/>
                  <a:pt x="170" y="631"/>
                  <a:pt x="170" y="631"/>
                </a:cubicBezTo>
                <a:cubicBezTo>
                  <a:pt x="170" y="631"/>
                  <a:pt x="169" y="631"/>
                  <a:pt x="169" y="631"/>
                </a:cubicBezTo>
                <a:cubicBezTo>
                  <a:pt x="169" y="631"/>
                  <a:pt x="169" y="631"/>
                  <a:pt x="169" y="631"/>
                </a:cubicBezTo>
                <a:cubicBezTo>
                  <a:pt x="168" y="631"/>
                  <a:pt x="168" y="630"/>
                  <a:pt x="167" y="629"/>
                </a:cubicBezTo>
                <a:close/>
                <a:moveTo>
                  <a:pt x="450" y="626"/>
                </a:moveTo>
                <a:cubicBezTo>
                  <a:pt x="449" y="626"/>
                  <a:pt x="448" y="625"/>
                  <a:pt x="448" y="624"/>
                </a:cubicBezTo>
                <a:cubicBezTo>
                  <a:pt x="448" y="624"/>
                  <a:pt x="448" y="624"/>
                  <a:pt x="448" y="624"/>
                </a:cubicBezTo>
                <a:cubicBezTo>
                  <a:pt x="449" y="623"/>
                  <a:pt x="450" y="622"/>
                  <a:pt x="451" y="623"/>
                </a:cubicBezTo>
                <a:cubicBezTo>
                  <a:pt x="451" y="623"/>
                  <a:pt x="451" y="623"/>
                  <a:pt x="451" y="623"/>
                </a:cubicBezTo>
                <a:cubicBezTo>
                  <a:pt x="452" y="623"/>
                  <a:pt x="453" y="624"/>
                  <a:pt x="452" y="625"/>
                </a:cubicBezTo>
                <a:cubicBezTo>
                  <a:pt x="452" y="625"/>
                  <a:pt x="452" y="625"/>
                  <a:pt x="452" y="625"/>
                </a:cubicBezTo>
                <a:cubicBezTo>
                  <a:pt x="452" y="626"/>
                  <a:pt x="451" y="626"/>
                  <a:pt x="450" y="626"/>
                </a:cubicBezTo>
                <a:cubicBezTo>
                  <a:pt x="450" y="626"/>
                  <a:pt x="450" y="626"/>
                  <a:pt x="450" y="626"/>
                </a:cubicBezTo>
                <a:cubicBezTo>
                  <a:pt x="450" y="626"/>
                  <a:pt x="450" y="626"/>
                  <a:pt x="450" y="626"/>
                </a:cubicBezTo>
                <a:close/>
                <a:moveTo>
                  <a:pt x="164" y="618"/>
                </a:moveTo>
                <a:cubicBezTo>
                  <a:pt x="163" y="617"/>
                  <a:pt x="164" y="616"/>
                  <a:pt x="165" y="616"/>
                </a:cubicBezTo>
                <a:cubicBezTo>
                  <a:pt x="165" y="616"/>
                  <a:pt x="165" y="616"/>
                  <a:pt x="165" y="616"/>
                </a:cubicBezTo>
                <a:cubicBezTo>
                  <a:pt x="166" y="615"/>
                  <a:pt x="167" y="616"/>
                  <a:pt x="167" y="617"/>
                </a:cubicBezTo>
                <a:cubicBezTo>
                  <a:pt x="167" y="617"/>
                  <a:pt x="167" y="617"/>
                  <a:pt x="167" y="617"/>
                </a:cubicBezTo>
                <a:cubicBezTo>
                  <a:pt x="168" y="618"/>
                  <a:pt x="167" y="619"/>
                  <a:pt x="166" y="619"/>
                </a:cubicBezTo>
                <a:cubicBezTo>
                  <a:pt x="166" y="619"/>
                  <a:pt x="166" y="619"/>
                  <a:pt x="166" y="619"/>
                </a:cubicBezTo>
                <a:cubicBezTo>
                  <a:pt x="166" y="619"/>
                  <a:pt x="166" y="619"/>
                  <a:pt x="165" y="619"/>
                </a:cubicBezTo>
                <a:cubicBezTo>
                  <a:pt x="165" y="619"/>
                  <a:pt x="165" y="619"/>
                  <a:pt x="165" y="619"/>
                </a:cubicBezTo>
                <a:cubicBezTo>
                  <a:pt x="165" y="619"/>
                  <a:pt x="164" y="619"/>
                  <a:pt x="164" y="618"/>
                </a:cubicBezTo>
                <a:close/>
                <a:moveTo>
                  <a:pt x="454" y="615"/>
                </a:moveTo>
                <a:cubicBezTo>
                  <a:pt x="452" y="615"/>
                  <a:pt x="452" y="613"/>
                  <a:pt x="452" y="612"/>
                </a:cubicBezTo>
                <a:cubicBezTo>
                  <a:pt x="452" y="612"/>
                  <a:pt x="452" y="612"/>
                  <a:pt x="452" y="612"/>
                </a:cubicBezTo>
                <a:cubicBezTo>
                  <a:pt x="453" y="611"/>
                  <a:pt x="454" y="611"/>
                  <a:pt x="455" y="611"/>
                </a:cubicBezTo>
                <a:cubicBezTo>
                  <a:pt x="455" y="611"/>
                  <a:pt x="455" y="611"/>
                  <a:pt x="455" y="611"/>
                </a:cubicBezTo>
                <a:cubicBezTo>
                  <a:pt x="456" y="611"/>
                  <a:pt x="456" y="613"/>
                  <a:pt x="456" y="614"/>
                </a:cubicBezTo>
                <a:cubicBezTo>
                  <a:pt x="456" y="614"/>
                  <a:pt x="456" y="614"/>
                  <a:pt x="456" y="614"/>
                </a:cubicBezTo>
                <a:cubicBezTo>
                  <a:pt x="456" y="614"/>
                  <a:pt x="455" y="615"/>
                  <a:pt x="454" y="615"/>
                </a:cubicBezTo>
                <a:cubicBezTo>
                  <a:pt x="454" y="615"/>
                  <a:pt x="454" y="615"/>
                  <a:pt x="454" y="615"/>
                </a:cubicBezTo>
                <a:cubicBezTo>
                  <a:pt x="454" y="615"/>
                  <a:pt x="454" y="615"/>
                  <a:pt x="454" y="615"/>
                </a:cubicBezTo>
                <a:close/>
                <a:moveTo>
                  <a:pt x="160" y="607"/>
                </a:moveTo>
                <a:cubicBezTo>
                  <a:pt x="159" y="606"/>
                  <a:pt x="160" y="605"/>
                  <a:pt x="161" y="604"/>
                </a:cubicBezTo>
                <a:cubicBezTo>
                  <a:pt x="161" y="604"/>
                  <a:pt x="161" y="604"/>
                  <a:pt x="161" y="604"/>
                </a:cubicBezTo>
                <a:cubicBezTo>
                  <a:pt x="162" y="604"/>
                  <a:pt x="163" y="604"/>
                  <a:pt x="164" y="605"/>
                </a:cubicBezTo>
                <a:cubicBezTo>
                  <a:pt x="164" y="605"/>
                  <a:pt x="164" y="605"/>
                  <a:pt x="164" y="605"/>
                </a:cubicBezTo>
                <a:cubicBezTo>
                  <a:pt x="164" y="606"/>
                  <a:pt x="163" y="608"/>
                  <a:pt x="162" y="608"/>
                </a:cubicBezTo>
                <a:cubicBezTo>
                  <a:pt x="162" y="608"/>
                  <a:pt x="162" y="608"/>
                  <a:pt x="162" y="608"/>
                </a:cubicBezTo>
                <a:cubicBezTo>
                  <a:pt x="162" y="608"/>
                  <a:pt x="162" y="608"/>
                  <a:pt x="162" y="608"/>
                </a:cubicBezTo>
                <a:cubicBezTo>
                  <a:pt x="162" y="608"/>
                  <a:pt x="162" y="608"/>
                  <a:pt x="162" y="608"/>
                </a:cubicBezTo>
                <a:cubicBezTo>
                  <a:pt x="161" y="608"/>
                  <a:pt x="160" y="608"/>
                  <a:pt x="160" y="607"/>
                </a:cubicBezTo>
                <a:close/>
                <a:moveTo>
                  <a:pt x="457" y="604"/>
                </a:moveTo>
                <a:cubicBezTo>
                  <a:pt x="456" y="603"/>
                  <a:pt x="456" y="602"/>
                  <a:pt x="456" y="601"/>
                </a:cubicBezTo>
                <a:cubicBezTo>
                  <a:pt x="456" y="601"/>
                  <a:pt x="456" y="601"/>
                  <a:pt x="456" y="601"/>
                </a:cubicBezTo>
                <a:cubicBezTo>
                  <a:pt x="456" y="600"/>
                  <a:pt x="458" y="599"/>
                  <a:pt x="459" y="600"/>
                </a:cubicBezTo>
                <a:cubicBezTo>
                  <a:pt x="459" y="600"/>
                  <a:pt x="459" y="600"/>
                  <a:pt x="459" y="600"/>
                </a:cubicBezTo>
                <a:cubicBezTo>
                  <a:pt x="460" y="600"/>
                  <a:pt x="460" y="601"/>
                  <a:pt x="460" y="602"/>
                </a:cubicBezTo>
                <a:cubicBezTo>
                  <a:pt x="460" y="602"/>
                  <a:pt x="460" y="602"/>
                  <a:pt x="460" y="602"/>
                </a:cubicBezTo>
                <a:cubicBezTo>
                  <a:pt x="460" y="603"/>
                  <a:pt x="459" y="604"/>
                  <a:pt x="458" y="604"/>
                </a:cubicBezTo>
                <a:cubicBezTo>
                  <a:pt x="458" y="604"/>
                  <a:pt x="458" y="604"/>
                  <a:pt x="458" y="604"/>
                </a:cubicBezTo>
                <a:cubicBezTo>
                  <a:pt x="458" y="604"/>
                  <a:pt x="458" y="604"/>
                  <a:pt x="457" y="604"/>
                </a:cubicBezTo>
                <a:close/>
                <a:moveTo>
                  <a:pt x="156" y="595"/>
                </a:moveTo>
                <a:cubicBezTo>
                  <a:pt x="156" y="594"/>
                  <a:pt x="156" y="593"/>
                  <a:pt x="157" y="593"/>
                </a:cubicBezTo>
                <a:cubicBezTo>
                  <a:pt x="157" y="593"/>
                  <a:pt x="157" y="593"/>
                  <a:pt x="157" y="593"/>
                </a:cubicBezTo>
                <a:cubicBezTo>
                  <a:pt x="158" y="592"/>
                  <a:pt x="159" y="593"/>
                  <a:pt x="160" y="594"/>
                </a:cubicBezTo>
                <a:cubicBezTo>
                  <a:pt x="160" y="594"/>
                  <a:pt x="160" y="594"/>
                  <a:pt x="160" y="594"/>
                </a:cubicBezTo>
                <a:cubicBezTo>
                  <a:pt x="160" y="595"/>
                  <a:pt x="160" y="596"/>
                  <a:pt x="159" y="597"/>
                </a:cubicBezTo>
                <a:cubicBezTo>
                  <a:pt x="159" y="597"/>
                  <a:pt x="159" y="597"/>
                  <a:pt x="159" y="597"/>
                </a:cubicBezTo>
                <a:cubicBezTo>
                  <a:pt x="158" y="597"/>
                  <a:pt x="158" y="597"/>
                  <a:pt x="158" y="597"/>
                </a:cubicBezTo>
                <a:cubicBezTo>
                  <a:pt x="158" y="597"/>
                  <a:pt x="158" y="597"/>
                  <a:pt x="158" y="597"/>
                </a:cubicBezTo>
                <a:cubicBezTo>
                  <a:pt x="157" y="597"/>
                  <a:pt x="156" y="596"/>
                  <a:pt x="156" y="595"/>
                </a:cubicBezTo>
                <a:close/>
                <a:moveTo>
                  <a:pt x="461" y="592"/>
                </a:moveTo>
                <a:cubicBezTo>
                  <a:pt x="460" y="592"/>
                  <a:pt x="459" y="591"/>
                  <a:pt x="460" y="590"/>
                </a:cubicBezTo>
                <a:cubicBezTo>
                  <a:pt x="460" y="590"/>
                  <a:pt x="460" y="590"/>
                  <a:pt x="460" y="590"/>
                </a:cubicBezTo>
                <a:cubicBezTo>
                  <a:pt x="460" y="589"/>
                  <a:pt x="461" y="588"/>
                  <a:pt x="462" y="588"/>
                </a:cubicBezTo>
                <a:cubicBezTo>
                  <a:pt x="462" y="588"/>
                  <a:pt x="462" y="588"/>
                  <a:pt x="462" y="588"/>
                </a:cubicBezTo>
                <a:cubicBezTo>
                  <a:pt x="463" y="589"/>
                  <a:pt x="464" y="590"/>
                  <a:pt x="464" y="591"/>
                </a:cubicBezTo>
                <a:cubicBezTo>
                  <a:pt x="464" y="591"/>
                  <a:pt x="464" y="591"/>
                  <a:pt x="464" y="591"/>
                </a:cubicBezTo>
                <a:cubicBezTo>
                  <a:pt x="463" y="592"/>
                  <a:pt x="463" y="592"/>
                  <a:pt x="462" y="592"/>
                </a:cubicBezTo>
                <a:cubicBezTo>
                  <a:pt x="462" y="592"/>
                  <a:pt x="462" y="592"/>
                  <a:pt x="462" y="592"/>
                </a:cubicBezTo>
                <a:cubicBezTo>
                  <a:pt x="462" y="592"/>
                  <a:pt x="461" y="592"/>
                  <a:pt x="461" y="592"/>
                </a:cubicBezTo>
                <a:close/>
                <a:moveTo>
                  <a:pt x="152" y="584"/>
                </a:moveTo>
                <a:cubicBezTo>
                  <a:pt x="152" y="583"/>
                  <a:pt x="152" y="582"/>
                  <a:pt x="153" y="581"/>
                </a:cubicBezTo>
                <a:cubicBezTo>
                  <a:pt x="153" y="581"/>
                  <a:pt x="153" y="581"/>
                  <a:pt x="153" y="581"/>
                </a:cubicBezTo>
                <a:cubicBezTo>
                  <a:pt x="155" y="581"/>
                  <a:pt x="156" y="582"/>
                  <a:pt x="156" y="583"/>
                </a:cubicBezTo>
                <a:cubicBezTo>
                  <a:pt x="156" y="583"/>
                  <a:pt x="156" y="583"/>
                  <a:pt x="156" y="583"/>
                </a:cubicBezTo>
                <a:cubicBezTo>
                  <a:pt x="156" y="584"/>
                  <a:pt x="156" y="585"/>
                  <a:pt x="155" y="585"/>
                </a:cubicBezTo>
                <a:cubicBezTo>
                  <a:pt x="155" y="585"/>
                  <a:pt x="155" y="585"/>
                  <a:pt x="155" y="585"/>
                </a:cubicBezTo>
                <a:cubicBezTo>
                  <a:pt x="155" y="585"/>
                  <a:pt x="154" y="585"/>
                  <a:pt x="154" y="585"/>
                </a:cubicBezTo>
                <a:cubicBezTo>
                  <a:pt x="154" y="585"/>
                  <a:pt x="154" y="585"/>
                  <a:pt x="154" y="585"/>
                </a:cubicBezTo>
                <a:cubicBezTo>
                  <a:pt x="153" y="585"/>
                  <a:pt x="152" y="585"/>
                  <a:pt x="152" y="584"/>
                </a:cubicBezTo>
                <a:close/>
                <a:moveTo>
                  <a:pt x="465" y="581"/>
                </a:moveTo>
                <a:cubicBezTo>
                  <a:pt x="464" y="580"/>
                  <a:pt x="463" y="579"/>
                  <a:pt x="464" y="578"/>
                </a:cubicBezTo>
                <a:cubicBezTo>
                  <a:pt x="464" y="578"/>
                  <a:pt x="464" y="578"/>
                  <a:pt x="464" y="578"/>
                </a:cubicBezTo>
                <a:cubicBezTo>
                  <a:pt x="464" y="577"/>
                  <a:pt x="465" y="577"/>
                  <a:pt x="466" y="577"/>
                </a:cubicBezTo>
                <a:cubicBezTo>
                  <a:pt x="466" y="577"/>
                  <a:pt x="466" y="577"/>
                  <a:pt x="466" y="577"/>
                </a:cubicBezTo>
                <a:cubicBezTo>
                  <a:pt x="467" y="577"/>
                  <a:pt x="468" y="578"/>
                  <a:pt x="467" y="579"/>
                </a:cubicBezTo>
                <a:cubicBezTo>
                  <a:pt x="467" y="579"/>
                  <a:pt x="467" y="579"/>
                  <a:pt x="467" y="579"/>
                </a:cubicBezTo>
                <a:cubicBezTo>
                  <a:pt x="467" y="580"/>
                  <a:pt x="466" y="581"/>
                  <a:pt x="466" y="581"/>
                </a:cubicBezTo>
                <a:cubicBezTo>
                  <a:pt x="466" y="581"/>
                  <a:pt x="466" y="581"/>
                  <a:pt x="466" y="581"/>
                </a:cubicBezTo>
                <a:cubicBezTo>
                  <a:pt x="465" y="581"/>
                  <a:pt x="465" y="581"/>
                  <a:pt x="465" y="581"/>
                </a:cubicBezTo>
                <a:close/>
                <a:moveTo>
                  <a:pt x="148" y="573"/>
                </a:moveTo>
                <a:cubicBezTo>
                  <a:pt x="148" y="571"/>
                  <a:pt x="149" y="570"/>
                  <a:pt x="150" y="570"/>
                </a:cubicBezTo>
                <a:cubicBezTo>
                  <a:pt x="150" y="570"/>
                  <a:pt x="150" y="570"/>
                  <a:pt x="150" y="570"/>
                </a:cubicBezTo>
                <a:cubicBezTo>
                  <a:pt x="151" y="570"/>
                  <a:pt x="152" y="570"/>
                  <a:pt x="152" y="571"/>
                </a:cubicBezTo>
                <a:cubicBezTo>
                  <a:pt x="152" y="571"/>
                  <a:pt x="152" y="571"/>
                  <a:pt x="152" y="571"/>
                </a:cubicBezTo>
                <a:cubicBezTo>
                  <a:pt x="153" y="572"/>
                  <a:pt x="152" y="573"/>
                  <a:pt x="151" y="574"/>
                </a:cubicBezTo>
                <a:cubicBezTo>
                  <a:pt x="151" y="574"/>
                  <a:pt x="151" y="574"/>
                  <a:pt x="151" y="574"/>
                </a:cubicBezTo>
                <a:cubicBezTo>
                  <a:pt x="151" y="574"/>
                  <a:pt x="151" y="574"/>
                  <a:pt x="150" y="574"/>
                </a:cubicBezTo>
                <a:cubicBezTo>
                  <a:pt x="150" y="574"/>
                  <a:pt x="150" y="574"/>
                  <a:pt x="150" y="574"/>
                </a:cubicBezTo>
                <a:cubicBezTo>
                  <a:pt x="149" y="574"/>
                  <a:pt x="149" y="573"/>
                  <a:pt x="148" y="573"/>
                </a:cubicBezTo>
                <a:close/>
                <a:moveTo>
                  <a:pt x="469" y="569"/>
                </a:moveTo>
                <a:cubicBezTo>
                  <a:pt x="468" y="569"/>
                  <a:pt x="467" y="568"/>
                  <a:pt x="467" y="567"/>
                </a:cubicBezTo>
                <a:cubicBezTo>
                  <a:pt x="467" y="567"/>
                  <a:pt x="467" y="567"/>
                  <a:pt x="467" y="567"/>
                </a:cubicBezTo>
                <a:cubicBezTo>
                  <a:pt x="468" y="566"/>
                  <a:pt x="469" y="565"/>
                  <a:pt x="470" y="566"/>
                </a:cubicBezTo>
                <a:cubicBezTo>
                  <a:pt x="470" y="566"/>
                  <a:pt x="470" y="566"/>
                  <a:pt x="470" y="566"/>
                </a:cubicBezTo>
                <a:cubicBezTo>
                  <a:pt x="471" y="566"/>
                  <a:pt x="472" y="567"/>
                  <a:pt x="471" y="568"/>
                </a:cubicBezTo>
                <a:cubicBezTo>
                  <a:pt x="471" y="568"/>
                  <a:pt x="471" y="568"/>
                  <a:pt x="471" y="568"/>
                </a:cubicBezTo>
                <a:cubicBezTo>
                  <a:pt x="471" y="569"/>
                  <a:pt x="470" y="569"/>
                  <a:pt x="469" y="569"/>
                </a:cubicBezTo>
                <a:cubicBezTo>
                  <a:pt x="469" y="569"/>
                  <a:pt x="469" y="569"/>
                  <a:pt x="469" y="569"/>
                </a:cubicBezTo>
                <a:cubicBezTo>
                  <a:pt x="469" y="569"/>
                  <a:pt x="469" y="569"/>
                  <a:pt x="469" y="569"/>
                </a:cubicBezTo>
                <a:close/>
                <a:moveTo>
                  <a:pt x="145" y="561"/>
                </a:moveTo>
                <a:cubicBezTo>
                  <a:pt x="144" y="560"/>
                  <a:pt x="145" y="559"/>
                  <a:pt x="146" y="559"/>
                </a:cubicBezTo>
                <a:cubicBezTo>
                  <a:pt x="146" y="559"/>
                  <a:pt x="146" y="559"/>
                  <a:pt x="146" y="559"/>
                </a:cubicBezTo>
                <a:cubicBezTo>
                  <a:pt x="147" y="558"/>
                  <a:pt x="148" y="559"/>
                  <a:pt x="148" y="560"/>
                </a:cubicBezTo>
                <a:cubicBezTo>
                  <a:pt x="148" y="560"/>
                  <a:pt x="148" y="560"/>
                  <a:pt x="148" y="560"/>
                </a:cubicBezTo>
                <a:cubicBezTo>
                  <a:pt x="149" y="561"/>
                  <a:pt x="148" y="562"/>
                  <a:pt x="147" y="562"/>
                </a:cubicBezTo>
                <a:cubicBezTo>
                  <a:pt x="147" y="562"/>
                  <a:pt x="147" y="562"/>
                  <a:pt x="147" y="562"/>
                </a:cubicBezTo>
                <a:cubicBezTo>
                  <a:pt x="147" y="562"/>
                  <a:pt x="147" y="563"/>
                  <a:pt x="147" y="563"/>
                </a:cubicBezTo>
                <a:cubicBezTo>
                  <a:pt x="147" y="563"/>
                  <a:pt x="147" y="563"/>
                  <a:pt x="147" y="563"/>
                </a:cubicBezTo>
                <a:cubicBezTo>
                  <a:pt x="146" y="563"/>
                  <a:pt x="145" y="562"/>
                  <a:pt x="145" y="561"/>
                </a:cubicBezTo>
                <a:close/>
                <a:moveTo>
                  <a:pt x="472" y="558"/>
                </a:moveTo>
                <a:cubicBezTo>
                  <a:pt x="471" y="558"/>
                  <a:pt x="471" y="557"/>
                  <a:pt x="471" y="555"/>
                </a:cubicBezTo>
                <a:cubicBezTo>
                  <a:pt x="471" y="555"/>
                  <a:pt x="471" y="555"/>
                  <a:pt x="471" y="555"/>
                </a:cubicBezTo>
                <a:cubicBezTo>
                  <a:pt x="472" y="554"/>
                  <a:pt x="473" y="554"/>
                  <a:pt x="474" y="554"/>
                </a:cubicBezTo>
                <a:cubicBezTo>
                  <a:pt x="474" y="554"/>
                  <a:pt x="474" y="554"/>
                  <a:pt x="474" y="554"/>
                </a:cubicBezTo>
                <a:cubicBezTo>
                  <a:pt x="475" y="555"/>
                  <a:pt x="475" y="556"/>
                  <a:pt x="475" y="557"/>
                </a:cubicBezTo>
                <a:cubicBezTo>
                  <a:pt x="475" y="557"/>
                  <a:pt x="475" y="557"/>
                  <a:pt x="475" y="557"/>
                </a:cubicBezTo>
                <a:cubicBezTo>
                  <a:pt x="475" y="558"/>
                  <a:pt x="474" y="558"/>
                  <a:pt x="473" y="558"/>
                </a:cubicBezTo>
                <a:cubicBezTo>
                  <a:pt x="473" y="558"/>
                  <a:pt x="473" y="558"/>
                  <a:pt x="473" y="558"/>
                </a:cubicBezTo>
                <a:cubicBezTo>
                  <a:pt x="473" y="558"/>
                  <a:pt x="473" y="558"/>
                  <a:pt x="472" y="558"/>
                </a:cubicBezTo>
                <a:close/>
                <a:moveTo>
                  <a:pt x="141" y="550"/>
                </a:moveTo>
                <a:cubicBezTo>
                  <a:pt x="140" y="549"/>
                  <a:pt x="141" y="548"/>
                  <a:pt x="142" y="547"/>
                </a:cubicBezTo>
                <a:cubicBezTo>
                  <a:pt x="142" y="547"/>
                  <a:pt x="142" y="547"/>
                  <a:pt x="142" y="547"/>
                </a:cubicBezTo>
                <a:cubicBezTo>
                  <a:pt x="143" y="547"/>
                  <a:pt x="144" y="547"/>
                  <a:pt x="145" y="549"/>
                </a:cubicBezTo>
                <a:cubicBezTo>
                  <a:pt x="145" y="549"/>
                  <a:pt x="145" y="549"/>
                  <a:pt x="145" y="549"/>
                </a:cubicBezTo>
                <a:cubicBezTo>
                  <a:pt x="145" y="550"/>
                  <a:pt x="144" y="551"/>
                  <a:pt x="143" y="551"/>
                </a:cubicBezTo>
                <a:cubicBezTo>
                  <a:pt x="143" y="551"/>
                  <a:pt x="143" y="551"/>
                  <a:pt x="143" y="551"/>
                </a:cubicBezTo>
                <a:cubicBezTo>
                  <a:pt x="143" y="551"/>
                  <a:pt x="143" y="551"/>
                  <a:pt x="143" y="551"/>
                </a:cubicBezTo>
                <a:cubicBezTo>
                  <a:pt x="143" y="551"/>
                  <a:pt x="143" y="551"/>
                  <a:pt x="143" y="551"/>
                </a:cubicBezTo>
                <a:cubicBezTo>
                  <a:pt x="142" y="551"/>
                  <a:pt x="141" y="551"/>
                  <a:pt x="141" y="550"/>
                </a:cubicBezTo>
                <a:close/>
                <a:moveTo>
                  <a:pt x="476" y="547"/>
                </a:moveTo>
                <a:cubicBezTo>
                  <a:pt x="475" y="546"/>
                  <a:pt x="475" y="545"/>
                  <a:pt x="475" y="544"/>
                </a:cubicBezTo>
                <a:cubicBezTo>
                  <a:pt x="475" y="544"/>
                  <a:pt x="475" y="544"/>
                  <a:pt x="475" y="544"/>
                </a:cubicBezTo>
                <a:cubicBezTo>
                  <a:pt x="475" y="543"/>
                  <a:pt x="476" y="542"/>
                  <a:pt x="478" y="543"/>
                </a:cubicBezTo>
                <a:cubicBezTo>
                  <a:pt x="478" y="543"/>
                  <a:pt x="478" y="543"/>
                  <a:pt x="478" y="543"/>
                </a:cubicBezTo>
                <a:cubicBezTo>
                  <a:pt x="479" y="543"/>
                  <a:pt x="479" y="544"/>
                  <a:pt x="479" y="545"/>
                </a:cubicBezTo>
                <a:cubicBezTo>
                  <a:pt x="479" y="545"/>
                  <a:pt x="479" y="545"/>
                  <a:pt x="479" y="545"/>
                </a:cubicBezTo>
                <a:cubicBezTo>
                  <a:pt x="478" y="546"/>
                  <a:pt x="478" y="547"/>
                  <a:pt x="477" y="547"/>
                </a:cubicBezTo>
                <a:cubicBezTo>
                  <a:pt x="477" y="547"/>
                  <a:pt x="477" y="547"/>
                  <a:pt x="477" y="547"/>
                </a:cubicBezTo>
                <a:cubicBezTo>
                  <a:pt x="477" y="547"/>
                  <a:pt x="476" y="547"/>
                  <a:pt x="476" y="547"/>
                </a:cubicBezTo>
                <a:close/>
                <a:moveTo>
                  <a:pt x="137" y="538"/>
                </a:moveTo>
                <a:cubicBezTo>
                  <a:pt x="137" y="537"/>
                  <a:pt x="137" y="536"/>
                  <a:pt x="138" y="536"/>
                </a:cubicBezTo>
                <a:cubicBezTo>
                  <a:pt x="138" y="536"/>
                  <a:pt x="138" y="536"/>
                  <a:pt x="138" y="536"/>
                </a:cubicBezTo>
                <a:cubicBezTo>
                  <a:pt x="139" y="535"/>
                  <a:pt x="140" y="536"/>
                  <a:pt x="141" y="537"/>
                </a:cubicBezTo>
                <a:cubicBezTo>
                  <a:pt x="141" y="537"/>
                  <a:pt x="141" y="537"/>
                  <a:pt x="141" y="537"/>
                </a:cubicBezTo>
                <a:cubicBezTo>
                  <a:pt x="141" y="538"/>
                  <a:pt x="141" y="539"/>
                  <a:pt x="140" y="540"/>
                </a:cubicBezTo>
                <a:cubicBezTo>
                  <a:pt x="140" y="540"/>
                  <a:pt x="140" y="540"/>
                  <a:pt x="140" y="540"/>
                </a:cubicBezTo>
                <a:cubicBezTo>
                  <a:pt x="139" y="540"/>
                  <a:pt x="139" y="540"/>
                  <a:pt x="139" y="540"/>
                </a:cubicBezTo>
                <a:cubicBezTo>
                  <a:pt x="139" y="540"/>
                  <a:pt x="139" y="540"/>
                  <a:pt x="139" y="540"/>
                </a:cubicBezTo>
                <a:cubicBezTo>
                  <a:pt x="138" y="540"/>
                  <a:pt x="137" y="539"/>
                  <a:pt x="137" y="538"/>
                </a:cubicBezTo>
                <a:close/>
                <a:moveTo>
                  <a:pt x="480" y="535"/>
                </a:moveTo>
                <a:cubicBezTo>
                  <a:pt x="479" y="535"/>
                  <a:pt x="478" y="534"/>
                  <a:pt x="479" y="533"/>
                </a:cubicBezTo>
                <a:cubicBezTo>
                  <a:pt x="479" y="533"/>
                  <a:pt x="479" y="533"/>
                  <a:pt x="479" y="533"/>
                </a:cubicBezTo>
                <a:cubicBezTo>
                  <a:pt x="479" y="532"/>
                  <a:pt x="480" y="531"/>
                  <a:pt x="481" y="531"/>
                </a:cubicBezTo>
                <a:cubicBezTo>
                  <a:pt x="481" y="531"/>
                  <a:pt x="481" y="531"/>
                  <a:pt x="481" y="531"/>
                </a:cubicBezTo>
                <a:cubicBezTo>
                  <a:pt x="482" y="532"/>
                  <a:pt x="483" y="533"/>
                  <a:pt x="483" y="534"/>
                </a:cubicBezTo>
                <a:cubicBezTo>
                  <a:pt x="483" y="534"/>
                  <a:pt x="483" y="534"/>
                  <a:pt x="483" y="534"/>
                </a:cubicBezTo>
                <a:cubicBezTo>
                  <a:pt x="482" y="535"/>
                  <a:pt x="482" y="535"/>
                  <a:pt x="481" y="535"/>
                </a:cubicBezTo>
                <a:cubicBezTo>
                  <a:pt x="481" y="535"/>
                  <a:pt x="481" y="535"/>
                  <a:pt x="481" y="535"/>
                </a:cubicBezTo>
                <a:cubicBezTo>
                  <a:pt x="480" y="535"/>
                  <a:pt x="480" y="535"/>
                  <a:pt x="480" y="535"/>
                </a:cubicBezTo>
                <a:close/>
                <a:moveTo>
                  <a:pt x="133" y="527"/>
                </a:moveTo>
                <a:cubicBezTo>
                  <a:pt x="133" y="526"/>
                  <a:pt x="133" y="525"/>
                  <a:pt x="135" y="524"/>
                </a:cubicBezTo>
                <a:cubicBezTo>
                  <a:pt x="135" y="524"/>
                  <a:pt x="135" y="524"/>
                  <a:pt x="135" y="524"/>
                </a:cubicBezTo>
                <a:cubicBezTo>
                  <a:pt x="136" y="524"/>
                  <a:pt x="137" y="525"/>
                  <a:pt x="137" y="526"/>
                </a:cubicBezTo>
                <a:cubicBezTo>
                  <a:pt x="137" y="526"/>
                  <a:pt x="137" y="526"/>
                  <a:pt x="137" y="526"/>
                </a:cubicBezTo>
                <a:cubicBezTo>
                  <a:pt x="137" y="527"/>
                  <a:pt x="137" y="528"/>
                  <a:pt x="136" y="528"/>
                </a:cubicBezTo>
                <a:cubicBezTo>
                  <a:pt x="136" y="528"/>
                  <a:pt x="136" y="528"/>
                  <a:pt x="136" y="528"/>
                </a:cubicBezTo>
                <a:cubicBezTo>
                  <a:pt x="136" y="528"/>
                  <a:pt x="135" y="528"/>
                  <a:pt x="135" y="528"/>
                </a:cubicBezTo>
                <a:cubicBezTo>
                  <a:pt x="135" y="528"/>
                  <a:pt x="135" y="528"/>
                  <a:pt x="135" y="528"/>
                </a:cubicBezTo>
                <a:cubicBezTo>
                  <a:pt x="134" y="528"/>
                  <a:pt x="134" y="528"/>
                  <a:pt x="133" y="527"/>
                </a:cubicBezTo>
                <a:close/>
                <a:moveTo>
                  <a:pt x="484" y="524"/>
                </a:moveTo>
                <a:cubicBezTo>
                  <a:pt x="483" y="523"/>
                  <a:pt x="482" y="522"/>
                  <a:pt x="483" y="521"/>
                </a:cubicBezTo>
                <a:cubicBezTo>
                  <a:pt x="483" y="521"/>
                  <a:pt x="483" y="521"/>
                  <a:pt x="483" y="521"/>
                </a:cubicBezTo>
                <a:cubicBezTo>
                  <a:pt x="483" y="520"/>
                  <a:pt x="484" y="520"/>
                  <a:pt x="485" y="520"/>
                </a:cubicBezTo>
                <a:cubicBezTo>
                  <a:pt x="485" y="520"/>
                  <a:pt x="485" y="520"/>
                  <a:pt x="485" y="520"/>
                </a:cubicBezTo>
                <a:cubicBezTo>
                  <a:pt x="486" y="520"/>
                  <a:pt x="487" y="522"/>
                  <a:pt x="486" y="523"/>
                </a:cubicBezTo>
                <a:cubicBezTo>
                  <a:pt x="486" y="523"/>
                  <a:pt x="486" y="523"/>
                  <a:pt x="486" y="523"/>
                </a:cubicBezTo>
                <a:cubicBezTo>
                  <a:pt x="486" y="523"/>
                  <a:pt x="485" y="524"/>
                  <a:pt x="484" y="524"/>
                </a:cubicBezTo>
                <a:cubicBezTo>
                  <a:pt x="484" y="524"/>
                  <a:pt x="484" y="524"/>
                  <a:pt x="484" y="524"/>
                </a:cubicBezTo>
                <a:cubicBezTo>
                  <a:pt x="484" y="524"/>
                  <a:pt x="484" y="524"/>
                  <a:pt x="484" y="524"/>
                </a:cubicBezTo>
                <a:close/>
                <a:moveTo>
                  <a:pt x="129" y="516"/>
                </a:moveTo>
                <a:cubicBezTo>
                  <a:pt x="129" y="515"/>
                  <a:pt x="130" y="513"/>
                  <a:pt x="131" y="513"/>
                </a:cubicBezTo>
                <a:cubicBezTo>
                  <a:pt x="131" y="513"/>
                  <a:pt x="131" y="513"/>
                  <a:pt x="131" y="513"/>
                </a:cubicBezTo>
                <a:cubicBezTo>
                  <a:pt x="132" y="513"/>
                  <a:pt x="133" y="513"/>
                  <a:pt x="133" y="514"/>
                </a:cubicBezTo>
                <a:cubicBezTo>
                  <a:pt x="133" y="514"/>
                  <a:pt x="133" y="514"/>
                  <a:pt x="133" y="514"/>
                </a:cubicBezTo>
                <a:cubicBezTo>
                  <a:pt x="134" y="515"/>
                  <a:pt x="133" y="517"/>
                  <a:pt x="132" y="517"/>
                </a:cubicBezTo>
                <a:cubicBezTo>
                  <a:pt x="132" y="517"/>
                  <a:pt x="132" y="517"/>
                  <a:pt x="132" y="517"/>
                </a:cubicBezTo>
                <a:cubicBezTo>
                  <a:pt x="132" y="517"/>
                  <a:pt x="132" y="517"/>
                  <a:pt x="131" y="517"/>
                </a:cubicBezTo>
                <a:cubicBezTo>
                  <a:pt x="131" y="517"/>
                  <a:pt x="131" y="517"/>
                  <a:pt x="131" y="517"/>
                </a:cubicBezTo>
                <a:cubicBezTo>
                  <a:pt x="131" y="517"/>
                  <a:pt x="130" y="516"/>
                  <a:pt x="129" y="516"/>
                </a:cubicBezTo>
                <a:close/>
                <a:moveTo>
                  <a:pt x="488" y="512"/>
                </a:moveTo>
                <a:cubicBezTo>
                  <a:pt x="487" y="512"/>
                  <a:pt x="486" y="511"/>
                  <a:pt x="486" y="510"/>
                </a:cubicBezTo>
                <a:cubicBezTo>
                  <a:pt x="486" y="510"/>
                  <a:pt x="486" y="510"/>
                  <a:pt x="486" y="510"/>
                </a:cubicBezTo>
                <a:cubicBezTo>
                  <a:pt x="487" y="509"/>
                  <a:pt x="488" y="508"/>
                  <a:pt x="489" y="509"/>
                </a:cubicBezTo>
                <a:cubicBezTo>
                  <a:pt x="489" y="509"/>
                  <a:pt x="489" y="509"/>
                  <a:pt x="489" y="509"/>
                </a:cubicBezTo>
                <a:cubicBezTo>
                  <a:pt x="490" y="509"/>
                  <a:pt x="490" y="510"/>
                  <a:pt x="490" y="511"/>
                </a:cubicBezTo>
                <a:cubicBezTo>
                  <a:pt x="490" y="511"/>
                  <a:pt x="490" y="511"/>
                  <a:pt x="490" y="511"/>
                </a:cubicBezTo>
                <a:cubicBezTo>
                  <a:pt x="490" y="512"/>
                  <a:pt x="489" y="513"/>
                  <a:pt x="488" y="513"/>
                </a:cubicBezTo>
                <a:cubicBezTo>
                  <a:pt x="488" y="513"/>
                  <a:pt x="488" y="513"/>
                  <a:pt x="488" y="513"/>
                </a:cubicBezTo>
                <a:cubicBezTo>
                  <a:pt x="488" y="513"/>
                  <a:pt x="488" y="513"/>
                  <a:pt x="488" y="512"/>
                </a:cubicBezTo>
                <a:close/>
                <a:moveTo>
                  <a:pt x="126" y="504"/>
                </a:moveTo>
                <a:cubicBezTo>
                  <a:pt x="125" y="503"/>
                  <a:pt x="126" y="502"/>
                  <a:pt x="127" y="502"/>
                </a:cubicBezTo>
                <a:cubicBezTo>
                  <a:pt x="127" y="502"/>
                  <a:pt x="127" y="502"/>
                  <a:pt x="127" y="502"/>
                </a:cubicBezTo>
                <a:cubicBezTo>
                  <a:pt x="128" y="501"/>
                  <a:pt x="129" y="502"/>
                  <a:pt x="129" y="503"/>
                </a:cubicBezTo>
                <a:cubicBezTo>
                  <a:pt x="129" y="503"/>
                  <a:pt x="129" y="503"/>
                  <a:pt x="129" y="503"/>
                </a:cubicBezTo>
                <a:cubicBezTo>
                  <a:pt x="130" y="504"/>
                  <a:pt x="129" y="505"/>
                  <a:pt x="128" y="505"/>
                </a:cubicBezTo>
                <a:cubicBezTo>
                  <a:pt x="128" y="505"/>
                  <a:pt x="128" y="505"/>
                  <a:pt x="128" y="505"/>
                </a:cubicBezTo>
                <a:cubicBezTo>
                  <a:pt x="128" y="506"/>
                  <a:pt x="128" y="506"/>
                  <a:pt x="128" y="506"/>
                </a:cubicBezTo>
                <a:cubicBezTo>
                  <a:pt x="128" y="506"/>
                  <a:pt x="128" y="506"/>
                  <a:pt x="128" y="506"/>
                </a:cubicBezTo>
                <a:cubicBezTo>
                  <a:pt x="127" y="506"/>
                  <a:pt x="126" y="505"/>
                  <a:pt x="126" y="504"/>
                </a:cubicBezTo>
                <a:close/>
                <a:moveTo>
                  <a:pt x="491" y="501"/>
                </a:moveTo>
                <a:cubicBezTo>
                  <a:pt x="490" y="501"/>
                  <a:pt x="490" y="500"/>
                  <a:pt x="490" y="499"/>
                </a:cubicBezTo>
                <a:cubicBezTo>
                  <a:pt x="490" y="499"/>
                  <a:pt x="490" y="499"/>
                  <a:pt x="490" y="499"/>
                </a:cubicBezTo>
                <a:cubicBezTo>
                  <a:pt x="490" y="497"/>
                  <a:pt x="492" y="497"/>
                  <a:pt x="493" y="497"/>
                </a:cubicBezTo>
                <a:cubicBezTo>
                  <a:pt x="493" y="497"/>
                  <a:pt x="493" y="497"/>
                  <a:pt x="493" y="497"/>
                </a:cubicBezTo>
                <a:cubicBezTo>
                  <a:pt x="494" y="498"/>
                  <a:pt x="494" y="499"/>
                  <a:pt x="494" y="500"/>
                </a:cubicBezTo>
                <a:cubicBezTo>
                  <a:pt x="494" y="500"/>
                  <a:pt x="494" y="500"/>
                  <a:pt x="494" y="500"/>
                </a:cubicBezTo>
                <a:cubicBezTo>
                  <a:pt x="494" y="501"/>
                  <a:pt x="493" y="501"/>
                  <a:pt x="492" y="501"/>
                </a:cubicBezTo>
                <a:cubicBezTo>
                  <a:pt x="492" y="501"/>
                  <a:pt x="492" y="501"/>
                  <a:pt x="492" y="501"/>
                </a:cubicBezTo>
                <a:cubicBezTo>
                  <a:pt x="492" y="501"/>
                  <a:pt x="492" y="501"/>
                  <a:pt x="491" y="501"/>
                </a:cubicBezTo>
                <a:close/>
                <a:moveTo>
                  <a:pt x="122" y="493"/>
                </a:moveTo>
                <a:cubicBezTo>
                  <a:pt x="122" y="492"/>
                  <a:pt x="122" y="491"/>
                  <a:pt x="123" y="490"/>
                </a:cubicBezTo>
                <a:cubicBezTo>
                  <a:pt x="123" y="490"/>
                  <a:pt x="123" y="490"/>
                  <a:pt x="123" y="490"/>
                </a:cubicBezTo>
                <a:cubicBezTo>
                  <a:pt x="124" y="490"/>
                  <a:pt x="125" y="491"/>
                  <a:pt x="126" y="492"/>
                </a:cubicBezTo>
                <a:cubicBezTo>
                  <a:pt x="126" y="492"/>
                  <a:pt x="126" y="492"/>
                  <a:pt x="126" y="492"/>
                </a:cubicBezTo>
                <a:cubicBezTo>
                  <a:pt x="126" y="493"/>
                  <a:pt x="125" y="494"/>
                  <a:pt x="124" y="494"/>
                </a:cubicBezTo>
                <a:cubicBezTo>
                  <a:pt x="124" y="494"/>
                  <a:pt x="124" y="494"/>
                  <a:pt x="124" y="494"/>
                </a:cubicBezTo>
                <a:cubicBezTo>
                  <a:pt x="124" y="494"/>
                  <a:pt x="124" y="494"/>
                  <a:pt x="124" y="494"/>
                </a:cubicBezTo>
                <a:cubicBezTo>
                  <a:pt x="124" y="494"/>
                  <a:pt x="124" y="494"/>
                  <a:pt x="124" y="494"/>
                </a:cubicBezTo>
                <a:cubicBezTo>
                  <a:pt x="123" y="494"/>
                  <a:pt x="122" y="494"/>
                  <a:pt x="122" y="493"/>
                </a:cubicBezTo>
                <a:close/>
                <a:moveTo>
                  <a:pt x="495" y="490"/>
                </a:moveTo>
                <a:cubicBezTo>
                  <a:pt x="494" y="489"/>
                  <a:pt x="494" y="488"/>
                  <a:pt x="494" y="487"/>
                </a:cubicBezTo>
                <a:cubicBezTo>
                  <a:pt x="494" y="487"/>
                  <a:pt x="494" y="487"/>
                  <a:pt x="494" y="487"/>
                </a:cubicBezTo>
                <a:cubicBezTo>
                  <a:pt x="494" y="486"/>
                  <a:pt x="495" y="486"/>
                  <a:pt x="496" y="486"/>
                </a:cubicBezTo>
                <a:cubicBezTo>
                  <a:pt x="496" y="486"/>
                  <a:pt x="496" y="486"/>
                  <a:pt x="496" y="486"/>
                </a:cubicBezTo>
                <a:cubicBezTo>
                  <a:pt x="498" y="486"/>
                  <a:pt x="498" y="487"/>
                  <a:pt x="498" y="488"/>
                </a:cubicBezTo>
                <a:cubicBezTo>
                  <a:pt x="498" y="488"/>
                  <a:pt x="498" y="488"/>
                  <a:pt x="498" y="488"/>
                </a:cubicBezTo>
                <a:cubicBezTo>
                  <a:pt x="497" y="489"/>
                  <a:pt x="497" y="490"/>
                  <a:pt x="496" y="490"/>
                </a:cubicBezTo>
                <a:cubicBezTo>
                  <a:pt x="496" y="490"/>
                  <a:pt x="496" y="490"/>
                  <a:pt x="496" y="490"/>
                </a:cubicBezTo>
                <a:cubicBezTo>
                  <a:pt x="496" y="490"/>
                  <a:pt x="495" y="490"/>
                  <a:pt x="495" y="490"/>
                </a:cubicBezTo>
                <a:close/>
                <a:moveTo>
                  <a:pt x="118" y="481"/>
                </a:moveTo>
                <a:cubicBezTo>
                  <a:pt x="118" y="480"/>
                  <a:pt x="118" y="479"/>
                  <a:pt x="119" y="479"/>
                </a:cubicBezTo>
                <a:cubicBezTo>
                  <a:pt x="119" y="479"/>
                  <a:pt x="119" y="479"/>
                  <a:pt x="119" y="479"/>
                </a:cubicBezTo>
                <a:cubicBezTo>
                  <a:pt x="120" y="479"/>
                  <a:pt x="122" y="479"/>
                  <a:pt x="122" y="480"/>
                </a:cubicBezTo>
                <a:cubicBezTo>
                  <a:pt x="122" y="480"/>
                  <a:pt x="122" y="480"/>
                  <a:pt x="122" y="480"/>
                </a:cubicBezTo>
                <a:cubicBezTo>
                  <a:pt x="122" y="481"/>
                  <a:pt x="122" y="482"/>
                  <a:pt x="121" y="483"/>
                </a:cubicBezTo>
                <a:cubicBezTo>
                  <a:pt x="121" y="483"/>
                  <a:pt x="121" y="483"/>
                  <a:pt x="121" y="483"/>
                </a:cubicBezTo>
                <a:cubicBezTo>
                  <a:pt x="120" y="483"/>
                  <a:pt x="120" y="483"/>
                  <a:pt x="120" y="483"/>
                </a:cubicBezTo>
                <a:cubicBezTo>
                  <a:pt x="120" y="483"/>
                  <a:pt x="120" y="483"/>
                  <a:pt x="120" y="483"/>
                </a:cubicBezTo>
                <a:cubicBezTo>
                  <a:pt x="119" y="483"/>
                  <a:pt x="118" y="482"/>
                  <a:pt x="118" y="481"/>
                </a:cubicBezTo>
                <a:close/>
                <a:moveTo>
                  <a:pt x="499" y="478"/>
                </a:moveTo>
                <a:cubicBezTo>
                  <a:pt x="498" y="478"/>
                  <a:pt x="497" y="477"/>
                  <a:pt x="498" y="476"/>
                </a:cubicBezTo>
                <a:cubicBezTo>
                  <a:pt x="498" y="476"/>
                  <a:pt x="498" y="476"/>
                  <a:pt x="498" y="476"/>
                </a:cubicBezTo>
                <a:cubicBezTo>
                  <a:pt x="498" y="475"/>
                  <a:pt x="499" y="474"/>
                  <a:pt x="500" y="474"/>
                </a:cubicBezTo>
                <a:cubicBezTo>
                  <a:pt x="500" y="474"/>
                  <a:pt x="500" y="474"/>
                  <a:pt x="500" y="474"/>
                </a:cubicBezTo>
                <a:cubicBezTo>
                  <a:pt x="501" y="475"/>
                  <a:pt x="502" y="476"/>
                  <a:pt x="502" y="477"/>
                </a:cubicBezTo>
                <a:cubicBezTo>
                  <a:pt x="502" y="477"/>
                  <a:pt x="502" y="477"/>
                  <a:pt x="502" y="477"/>
                </a:cubicBezTo>
                <a:cubicBezTo>
                  <a:pt x="501" y="478"/>
                  <a:pt x="500" y="478"/>
                  <a:pt x="500" y="478"/>
                </a:cubicBezTo>
                <a:cubicBezTo>
                  <a:pt x="500" y="478"/>
                  <a:pt x="500" y="478"/>
                  <a:pt x="500" y="478"/>
                </a:cubicBezTo>
                <a:cubicBezTo>
                  <a:pt x="499" y="478"/>
                  <a:pt x="499" y="478"/>
                  <a:pt x="499" y="478"/>
                </a:cubicBezTo>
                <a:close/>
                <a:moveTo>
                  <a:pt x="114" y="470"/>
                </a:moveTo>
                <a:cubicBezTo>
                  <a:pt x="114" y="469"/>
                  <a:pt x="115" y="468"/>
                  <a:pt x="116" y="468"/>
                </a:cubicBezTo>
                <a:cubicBezTo>
                  <a:pt x="116" y="468"/>
                  <a:pt x="116" y="468"/>
                  <a:pt x="116" y="468"/>
                </a:cubicBezTo>
                <a:cubicBezTo>
                  <a:pt x="117" y="467"/>
                  <a:pt x="118" y="468"/>
                  <a:pt x="118" y="469"/>
                </a:cubicBezTo>
                <a:cubicBezTo>
                  <a:pt x="118" y="469"/>
                  <a:pt x="118" y="469"/>
                  <a:pt x="118" y="469"/>
                </a:cubicBezTo>
                <a:cubicBezTo>
                  <a:pt x="118" y="470"/>
                  <a:pt x="118" y="471"/>
                  <a:pt x="117" y="471"/>
                </a:cubicBezTo>
                <a:cubicBezTo>
                  <a:pt x="117" y="471"/>
                  <a:pt x="117" y="471"/>
                  <a:pt x="117" y="471"/>
                </a:cubicBezTo>
                <a:cubicBezTo>
                  <a:pt x="117" y="471"/>
                  <a:pt x="116" y="471"/>
                  <a:pt x="116" y="471"/>
                </a:cubicBezTo>
                <a:cubicBezTo>
                  <a:pt x="116" y="471"/>
                  <a:pt x="116" y="471"/>
                  <a:pt x="116" y="471"/>
                </a:cubicBezTo>
                <a:cubicBezTo>
                  <a:pt x="115" y="471"/>
                  <a:pt x="115" y="471"/>
                  <a:pt x="114" y="470"/>
                </a:cubicBezTo>
                <a:close/>
                <a:moveTo>
                  <a:pt x="503" y="467"/>
                </a:moveTo>
                <a:cubicBezTo>
                  <a:pt x="502" y="467"/>
                  <a:pt x="501" y="465"/>
                  <a:pt x="502" y="464"/>
                </a:cubicBezTo>
                <a:cubicBezTo>
                  <a:pt x="502" y="464"/>
                  <a:pt x="502" y="464"/>
                  <a:pt x="502" y="464"/>
                </a:cubicBezTo>
                <a:cubicBezTo>
                  <a:pt x="502" y="463"/>
                  <a:pt x="503" y="463"/>
                  <a:pt x="504" y="463"/>
                </a:cubicBezTo>
                <a:cubicBezTo>
                  <a:pt x="504" y="463"/>
                  <a:pt x="504" y="463"/>
                  <a:pt x="504" y="463"/>
                </a:cubicBezTo>
                <a:cubicBezTo>
                  <a:pt x="505" y="463"/>
                  <a:pt x="506" y="465"/>
                  <a:pt x="505" y="466"/>
                </a:cubicBezTo>
                <a:cubicBezTo>
                  <a:pt x="505" y="466"/>
                  <a:pt x="505" y="466"/>
                  <a:pt x="505" y="466"/>
                </a:cubicBezTo>
                <a:cubicBezTo>
                  <a:pt x="505" y="466"/>
                  <a:pt x="504" y="467"/>
                  <a:pt x="503" y="467"/>
                </a:cubicBezTo>
                <a:cubicBezTo>
                  <a:pt x="503" y="467"/>
                  <a:pt x="503" y="467"/>
                  <a:pt x="503" y="467"/>
                </a:cubicBezTo>
                <a:cubicBezTo>
                  <a:pt x="503" y="467"/>
                  <a:pt x="503" y="467"/>
                  <a:pt x="503" y="467"/>
                </a:cubicBezTo>
                <a:close/>
                <a:moveTo>
                  <a:pt x="111" y="459"/>
                </a:moveTo>
                <a:cubicBezTo>
                  <a:pt x="110" y="458"/>
                  <a:pt x="111" y="456"/>
                  <a:pt x="112" y="456"/>
                </a:cubicBezTo>
                <a:cubicBezTo>
                  <a:pt x="112" y="456"/>
                  <a:pt x="112" y="456"/>
                  <a:pt x="112" y="456"/>
                </a:cubicBezTo>
                <a:cubicBezTo>
                  <a:pt x="113" y="456"/>
                  <a:pt x="114" y="456"/>
                  <a:pt x="114" y="457"/>
                </a:cubicBezTo>
                <a:cubicBezTo>
                  <a:pt x="114" y="457"/>
                  <a:pt x="114" y="457"/>
                  <a:pt x="114" y="457"/>
                </a:cubicBezTo>
                <a:cubicBezTo>
                  <a:pt x="115" y="458"/>
                  <a:pt x="114" y="460"/>
                  <a:pt x="113" y="460"/>
                </a:cubicBezTo>
                <a:cubicBezTo>
                  <a:pt x="113" y="460"/>
                  <a:pt x="113" y="460"/>
                  <a:pt x="113" y="460"/>
                </a:cubicBezTo>
                <a:cubicBezTo>
                  <a:pt x="113" y="460"/>
                  <a:pt x="113" y="460"/>
                  <a:pt x="112" y="460"/>
                </a:cubicBezTo>
                <a:cubicBezTo>
                  <a:pt x="112" y="460"/>
                  <a:pt x="112" y="460"/>
                  <a:pt x="112" y="460"/>
                </a:cubicBezTo>
                <a:cubicBezTo>
                  <a:pt x="112" y="460"/>
                  <a:pt x="111" y="460"/>
                  <a:pt x="111" y="459"/>
                </a:cubicBezTo>
                <a:close/>
                <a:moveTo>
                  <a:pt x="507" y="456"/>
                </a:moveTo>
                <a:cubicBezTo>
                  <a:pt x="506" y="455"/>
                  <a:pt x="505" y="454"/>
                  <a:pt x="505" y="453"/>
                </a:cubicBezTo>
                <a:cubicBezTo>
                  <a:pt x="505" y="453"/>
                  <a:pt x="505" y="453"/>
                  <a:pt x="505" y="453"/>
                </a:cubicBezTo>
                <a:cubicBezTo>
                  <a:pt x="506" y="452"/>
                  <a:pt x="507" y="451"/>
                  <a:pt x="508" y="452"/>
                </a:cubicBezTo>
                <a:cubicBezTo>
                  <a:pt x="508" y="452"/>
                  <a:pt x="508" y="452"/>
                  <a:pt x="508" y="452"/>
                </a:cubicBezTo>
                <a:cubicBezTo>
                  <a:pt x="509" y="452"/>
                  <a:pt x="509" y="453"/>
                  <a:pt x="509" y="454"/>
                </a:cubicBezTo>
                <a:cubicBezTo>
                  <a:pt x="509" y="454"/>
                  <a:pt x="509" y="454"/>
                  <a:pt x="509" y="454"/>
                </a:cubicBezTo>
                <a:cubicBezTo>
                  <a:pt x="509" y="455"/>
                  <a:pt x="508" y="456"/>
                  <a:pt x="507" y="456"/>
                </a:cubicBezTo>
                <a:cubicBezTo>
                  <a:pt x="507" y="456"/>
                  <a:pt x="507" y="456"/>
                  <a:pt x="507" y="456"/>
                </a:cubicBezTo>
                <a:cubicBezTo>
                  <a:pt x="507" y="456"/>
                  <a:pt x="507" y="456"/>
                  <a:pt x="507" y="456"/>
                </a:cubicBezTo>
                <a:close/>
                <a:moveTo>
                  <a:pt x="107" y="447"/>
                </a:moveTo>
                <a:cubicBezTo>
                  <a:pt x="106" y="446"/>
                  <a:pt x="107" y="445"/>
                  <a:pt x="108" y="445"/>
                </a:cubicBezTo>
                <a:cubicBezTo>
                  <a:pt x="108" y="445"/>
                  <a:pt x="108" y="445"/>
                  <a:pt x="108" y="445"/>
                </a:cubicBezTo>
                <a:cubicBezTo>
                  <a:pt x="109" y="444"/>
                  <a:pt x="110" y="445"/>
                  <a:pt x="111" y="446"/>
                </a:cubicBezTo>
                <a:cubicBezTo>
                  <a:pt x="111" y="446"/>
                  <a:pt x="111" y="446"/>
                  <a:pt x="111" y="446"/>
                </a:cubicBezTo>
                <a:cubicBezTo>
                  <a:pt x="111" y="447"/>
                  <a:pt x="110" y="448"/>
                  <a:pt x="109" y="449"/>
                </a:cubicBezTo>
                <a:cubicBezTo>
                  <a:pt x="109" y="449"/>
                  <a:pt x="109" y="449"/>
                  <a:pt x="109" y="449"/>
                </a:cubicBezTo>
                <a:cubicBezTo>
                  <a:pt x="109" y="449"/>
                  <a:pt x="109" y="449"/>
                  <a:pt x="109" y="449"/>
                </a:cubicBezTo>
                <a:cubicBezTo>
                  <a:pt x="109" y="449"/>
                  <a:pt x="109" y="449"/>
                  <a:pt x="109" y="449"/>
                </a:cubicBezTo>
                <a:cubicBezTo>
                  <a:pt x="108" y="449"/>
                  <a:pt x="107" y="448"/>
                  <a:pt x="107" y="447"/>
                </a:cubicBezTo>
                <a:close/>
                <a:moveTo>
                  <a:pt x="510" y="444"/>
                </a:moveTo>
                <a:cubicBezTo>
                  <a:pt x="509" y="444"/>
                  <a:pt x="509" y="443"/>
                  <a:pt x="509" y="442"/>
                </a:cubicBezTo>
                <a:cubicBezTo>
                  <a:pt x="509" y="442"/>
                  <a:pt x="509" y="442"/>
                  <a:pt x="509" y="442"/>
                </a:cubicBezTo>
                <a:cubicBezTo>
                  <a:pt x="509" y="441"/>
                  <a:pt x="511" y="440"/>
                  <a:pt x="512" y="440"/>
                </a:cubicBezTo>
                <a:cubicBezTo>
                  <a:pt x="512" y="440"/>
                  <a:pt x="512" y="440"/>
                  <a:pt x="512" y="440"/>
                </a:cubicBezTo>
                <a:cubicBezTo>
                  <a:pt x="513" y="441"/>
                  <a:pt x="513" y="442"/>
                  <a:pt x="513" y="443"/>
                </a:cubicBezTo>
                <a:cubicBezTo>
                  <a:pt x="513" y="443"/>
                  <a:pt x="513" y="443"/>
                  <a:pt x="513" y="443"/>
                </a:cubicBezTo>
                <a:cubicBezTo>
                  <a:pt x="513" y="444"/>
                  <a:pt x="512" y="444"/>
                  <a:pt x="511" y="444"/>
                </a:cubicBezTo>
                <a:cubicBezTo>
                  <a:pt x="511" y="444"/>
                  <a:pt x="511" y="444"/>
                  <a:pt x="511" y="444"/>
                </a:cubicBezTo>
                <a:cubicBezTo>
                  <a:pt x="511" y="444"/>
                  <a:pt x="511" y="444"/>
                  <a:pt x="510" y="444"/>
                </a:cubicBezTo>
                <a:close/>
                <a:moveTo>
                  <a:pt x="103" y="436"/>
                </a:moveTo>
                <a:cubicBezTo>
                  <a:pt x="103" y="435"/>
                  <a:pt x="103" y="434"/>
                  <a:pt x="104" y="433"/>
                </a:cubicBezTo>
                <a:cubicBezTo>
                  <a:pt x="104" y="433"/>
                  <a:pt x="104" y="433"/>
                  <a:pt x="104" y="433"/>
                </a:cubicBezTo>
                <a:cubicBezTo>
                  <a:pt x="105" y="433"/>
                  <a:pt x="106" y="434"/>
                  <a:pt x="107" y="435"/>
                </a:cubicBezTo>
                <a:cubicBezTo>
                  <a:pt x="107" y="435"/>
                  <a:pt x="107" y="435"/>
                  <a:pt x="107" y="435"/>
                </a:cubicBezTo>
                <a:cubicBezTo>
                  <a:pt x="107" y="436"/>
                  <a:pt x="107" y="437"/>
                  <a:pt x="105" y="437"/>
                </a:cubicBezTo>
                <a:cubicBezTo>
                  <a:pt x="105" y="437"/>
                  <a:pt x="105" y="437"/>
                  <a:pt x="105" y="437"/>
                </a:cubicBezTo>
                <a:cubicBezTo>
                  <a:pt x="105" y="437"/>
                  <a:pt x="105" y="437"/>
                  <a:pt x="105" y="437"/>
                </a:cubicBezTo>
                <a:cubicBezTo>
                  <a:pt x="105" y="437"/>
                  <a:pt x="105" y="437"/>
                  <a:pt x="105" y="437"/>
                </a:cubicBezTo>
                <a:cubicBezTo>
                  <a:pt x="104" y="437"/>
                  <a:pt x="103" y="437"/>
                  <a:pt x="103" y="436"/>
                </a:cubicBezTo>
                <a:close/>
                <a:moveTo>
                  <a:pt x="514" y="433"/>
                </a:moveTo>
                <a:cubicBezTo>
                  <a:pt x="513" y="432"/>
                  <a:pt x="513" y="431"/>
                  <a:pt x="513" y="430"/>
                </a:cubicBezTo>
                <a:cubicBezTo>
                  <a:pt x="513" y="430"/>
                  <a:pt x="513" y="430"/>
                  <a:pt x="513" y="430"/>
                </a:cubicBezTo>
                <a:cubicBezTo>
                  <a:pt x="513" y="429"/>
                  <a:pt x="514" y="429"/>
                  <a:pt x="515" y="429"/>
                </a:cubicBezTo>
                <a:cubicBezTo>
                  <a:pt x="515" y="429"/>
                  <a:pt x="515" y="429"/>
                  <a:pt x="515" y="429"/>
                </a:cubicBezTo>
                <a:cubicBezTo>
                  <a:pt x="516" y="429"/>
                  <a:pt x="517" y="430"/>
                  <a:pt x="517" y="431"/>
                </a:cubicBezTo>
                <a:cubicBezTo>
                  <a:pt x="517" y="431"/>
                  <a:pt x="517" y="431"/>
                  <a:pt x="517" y="431"/>
                </a:cubicBezTo>
                <a:cubicBezTo>
                  <a:pt x="516" y="432"/>
                  <a:pt x="516" y="433"/>
                  <a:pt x="515" y="433"/>
                </a:cubicBezTo>
                <a:cubicBezTo>
                  <a:pt x="515" y="433"/>
                  <a:pt x="515" y="433"/>
                  <a:pt x="515" y="433"/>
                </a:cubicBezTo>
                <a:cubicBezTo>
                  <a:pt x="515" y="433"/>
                  <a:pt x="514" y="433"/>
                  <a:pt x="514" y="433"/>
                </a:cubicBezTo>
                <a:close/>
                <a:moveTo>
                  <a:pt x="99" y="425"/>
                </a:moveTo>
                <a:cubicBezTo>
                  <a:pt x="99" y="423"/>
                  <a:pt x="99" y="422"/>
                  <a:pt x="100" y="422"/>
                </a:cubicBezTo>
                <a:cubicBezTo>
                  <a:pt x="100" y="422"/>
                  <a:pt x="100" y="422"/>
                  <a:pt x="100" y="422"/>
                </a:cubicBezTo>
                <a:cubicBezTo>
                  <a:pt x="101" y="422"/>
                  <a:pt x="103" y="422"/>
                  <a:pt x="103" y="423"/>
                </a:cubicBezTo>
                <a:cubicBezTo>
                  <a:pt x="103" y="423"/>
                  <a:pt x="103" y="423"/>
                  <a:pt x="103" y="423"/>
                </a:cubicBezTo>
                <a:cubicBezTo>
                  <a:pt x="103" y="424"/>
                  <a:pt x="103" y="425"/>
                  <a:pt x="102" y="426"/>
                </a:cubicBezTo>
                <a:cubicBezTo>
                  <a:pt x="102" y="426"/>
                  <a:pt x="102" y="426"/>
                  <a:pt x="102" y="426"/>
                </a:cubicBezTo>
                <a:cubicBezTo>
                  <a:pt x="101" y="426"/>
                  <a:pt x="101" y="426"/>
                  <a:pt x="101" y="426"/>
                </a:cubicBezTo>
                <a:cubicBezTo>
                  <a:pt x="101" y="426"/>
                  <a:pt x="101" y="426"/>
                  <a:pt x="101" y="426"/>
                </a:cubicBezTo>
                <a:cubicBezTo>
                  <a:pt x="100" y="426"/>
                  <a:pt x="99" y="425"/>
                  <a:pt x="99" y="425"/>
                </a:cubicBezTo>
                <a:close/>
                <a:moveTo>
                  <a:pt x="518" y="421"/>
                </a:moveTo>
                <a:cubicBezTo>
                  <a:pt x="517" y="421"/>
                  <a:pt x="516" y="420"/>
                  <a:pt x="517" y="419"/>
                </a:cubicBezTo>
                <a:cubicBezTo>
                  <a:pt x="517" y="419"/>
                  <a:pt x="517" y="419"/>
                  <a:pt x="517" y="419"/>
                </a:cubicBezTo>
                <a:cubicBezTo>
                  <a:pt x="517" y="419"/>
                  <a:pt x="517" y="419"/>
                  <a:pt x="517" y="419"/>
                </a:cubicBezTo>
                <a:cubicBezTo>
                  <a:pt x="517" y="419"/>
                  <a:pt x="517" y="419"/>
                  <a:pt x="517" y="419"/>
                </a:cubicBezTo>
                <a:cubicBezTo>
                  <a:pt x="517" y="418"/>
                  <a:pt x="518" y="417"/>
                  <a:pt x="519" y="418"/>
                </a:cubicBezTo>
                <a:cubicBezTo>
                  <a:pt x="519" y="418"/>
                  <a:pt x="519" y="418"/>
                  <a:pt x="519" y="418"/>
                </a:cubicBezTo>
                <a:cubicBezTo>
                  <a:pt x="520" y="418"/>
                  <a:pt x="521" y="419"/>
                  <a:pt x="520" y="420"/>
                </a:cubicBezTo>
                <a:cubicBezTo>
                  <a:pt x="520" y="420"/>
                  <a:pt x="520" y="420"/>
                  <a:pt x="520" y="420"/>
                </a:cubicBezTo>
                <a:cubicBezTo>
                  <a:pt x="520" y="421"/>
                  <a:pt x="519" y="421"/>
                  <a:pt x="519" y="421"/>
                </a:cubicBezTo>
                <a:cubicBezTo>
                  <a:pt x="519" y="421"/>
                  <a:pt x="519" y="421"/>
                  <a:pt x="519" y="421"/>
                </a:cubicBezTo>
                <a:cubicBezTo>
                  <a:pt x="518" y="421"/>
                  <a:pt x="518" y="421"/>
                  <a:pt x="518" y="421"/>
                </a:cubicBezTo>
                <a:close/>
                <a:moveTo>
                  <a:pt x="96" y="413"/>
                </a:moveTo>
                <a:cubicBezTo>
                  <a:pt x="95" y="412"/>
                  <a:pt x="96" y="411"/>
                  <a:pt x="97" y="410"/>
                </a:cubicBezTo>
                <a:cubicBezTo>
                  <a:pt x="97" y="410"/>
                  <a:pt x="97" y="410"/>
                  <a:pt x="97" y="410"/>
                </a:cubicBezTo>
                <a:cubicBezTo>
                  <a:pt x="98" y="410"/>
                  <a:pt x="99" y="411"/>
                  <a:pt x="99" y="412"/>
                </a:cubicBezTo>
                <a:cubicBezTo>
                  <a:pt x="99" y="412"/>
                  <a:pt x="99" y="412"/>
                  <a:pt x="99" y="412"/>
                </a:cubicBezTo>
                <a:cubicBezTo>
                  <a:pt x="100" y="413"/>
                  <a:pt x="99" y="414"/>
                  <a:pt x="98" y="414"/>
                </a:cubicBezTo>
                <a:cubicBezTo>
                  <a:pt x="98" y="414"/>
                  <a:pt x="98" y="414"/>
                  <a:pt x="98" y="414"/>
                </a:cubicBezTo>
                <a:cubicBezTo>
                  <a:pt x="98" y="414"/>
                  <a:pt x="98" y="414"/>
                  <a:pt x="98" y="414"/>
                </a:cubicBezTo>
                <a:cubicBezTo>
                  <a:pt x="98" y="414"/>
                  <a:pt x="98" y="414"/>
                  <a:pt x="98" y="414"/>
                </a:cubicBezTo>
                <a:cubicBezTo>
                  <a:pt x="97" y="414"/>
                  <a:pt x="96" y="414"/>
                  <a:pt x="96" y="413"/>
                </a:cubicBezTo>
                <a:close/>
                <a:moveTo>
                  <a:pt x="521" y="410"/>
                </a:moveTo>
                <a:cubicBezTo>
                  <a:pt x="520" y="410"/>
                  <a:pt x="520" y="408"/>
                  <a:pt x="520" y="407"/>
                </a:cubicBezTo>
                <a:cubicBezTo>
                  <a:pt x="520" y="407"/>
                  <a:pt x="520" y="407"/>
                  <a:pt x="520" y="407"/>
                </a:cubicBezTo>
                <a:cubicBezTo>
                  <a:pt x="520" y="407"/>
                  <a:pt x="520" y="407"/>
                  <a:pt x="520" y="407"/>
                </a:cubicBezTo>
                <a:cubicBezTo>
                  <a:pt x="520" y="407"/>
                  <a:pt x="520" y="407"/>
                  <a:pt x="520" y="407"/>
                </a:cubicBezTo>
                <a:cubicBezTo>
                  <a:pt x="520" y="406"/>
                  <a:pt x="521" y="406"/>
                  <a:pt x="522" y="406"/>
                </a:cubicBezTo>
                <a:cubicBezTo>
                  <a:pt x="522" y="406"/>
                  <a:pt x="522" y="406"/>
                  <a:pt x="522" y="406"/>
                </a:cubicBezTo>
                <a:cubicBezTo>
                  <a:pt x="523" y="406"/>
                  <a:pt x="524" y="407"/>
                  <a:pt x="524" y="408"/>
                </a:cubicBezTo>
                <a:cubicBezTo>
                  <a:pt x="524" y="408"/>
                  <a:pt x="524" y="408"/>
                  <a:pt x="524" y="408"/>
                </a:cubicBezTo>
                <a:cubicBezTo>
                  <a:pt x="524" y="409"/>
                  <a:pt x="523" y="410"/>
                  <a:pt x="522" y="410"/>
                </a:cubicBezTo>
                <a:cubicBezTo>
                  <a:pt x="522" y="410"/>
                  <a:pt x="522" y="410"/>
                  <a:pt x="522" y="410"/>
                </a:cubicBezTo>
                <a:cubicBezTo>
                  <a:pt x="522" y="410"/>
                  <a:pt x="521" y="410"/>
                  <a:pt x="521" y="410"/>
                </a:cubicBezTo>
                <a:close/>
                <a:moveTo>
                  <a:pt x="93" y="401"/>
                </a:moveTo>
                <a:cubicBezTo>
                  <a:pt x="92" y="400"/>
                  <a:pt x="93" y="399"/>
                  <a:pt x="94" y="399"/>
                </a:cubicBezTo>
                <a:cubicBezTo>
                  <a:pt x="94" y="399"/>
                  <a:pt x="94" y="399"/>
                  <a:pt x="94" y="399"/>
                </a:cubicBezTo>
                <a:cubicBezTo>
                  <a:pt x="95" y="399"/>
                  <a:pt x="96" y="399"/>
                  <a:pt x="97" y="400"/>
                </a:cubicBezTo>
                <a:cubicBezTo>
                  <a:pt x="97" y="400"/>
                  <a:pt x="97" y="400"/>
                  <a:pt x="97" y="400"/>
                </a:cubicBezTo>
                <a:cubicBezTo>
                  <a:pt x="97" y="401"/>
                  <a:pt x="96" y="402"/>
                  <a:pt x="95" y="403"/>
                </a:cubicBezTo>
                <a:cubicBezTo>
                  <a:pt x="95" y="403"/>
                  <a:pt x="95" y="403"/>
                  <a:pt x="95" y="403"/>
                </a:cubicBezTo>
                <a:cubicBezTo>
                  <a:pt x="95" y="403"/>
                  <a:pt x="95" y="403"/>
                  <a:pt x="95" y="403"/>
                </a:cubicBezTo>
                <a:cubicBezTo>
                  <a:pt x="95" y="403"/>
                  <a:pt x="95" y="403"/>
                  <a:pt x="95" y="403"/>
                </a:cubicBezTo>
                <a:cubicBezTo>
                  <a:pt x="94" y="403"/>
                  <a:pt x="93" y="402"/>
                  <a:pt x="93" y="401"/>
                </a:cubicBezTo>
                <a:close/>
                <a:moveTo>
                  <a:pt x="524" y="398"/>
                </a:moveTo>
                <a:cubicBezTo>
                  <a:pt x="523" y="398"/>
                  <a:pt x="522" y="397"/>
                  <a:pt x="523" y="396"/>
                </a:cubicBezTo>
                <a:cubicBezTo>
                  <a:pt x="523" y="396"/>
                  <a:pt x="523" y="396"/>
                  <a:pt x="523" y="396"/>
                </a:cubicBezTo>
                <a:cubicBezTo>
                  <a:pt x="523" y="395"/>
                  <a:pt x="524" y="394"/>
                  <a:pt x="525" y="394"/>
                </a:cubicBezTo>
                <a:cubicBezTo>
                  <a:pt x="525" y="394"/>
                  <a:pt x="525" y="394"/>
                  <a:pt x="525" y="394"/>
                </a:cubicBezTo>
                <a:cubicBezTo>
                  <a:pt x="526" y="394"/>
                  <a:pt x="527" y="396"/>
                  <a:pt x="526" y="397"/>
                </a:cubicBezTo>
                <a:cubicBezTo>
                  <a:pt x="526" y="397"/>
                  <a:pt x="526" y="397"/>
                  <a:pt x="526" y="397"/>
                </a:cubicBezTo>
                <a:cubicBezTo>
                  <a:pt x="526" y="398"/>
                  <a:pt x="525" y="398"/>
                  <a:pt x="524" y="398"/>
                </a:cubicBezTo>
                <a:cubicBezTo>
                  <a:pt x="524" y="398"/>
                  <a:pt x="524" y="398"/>
                  <a:pt x="524" y="398"/>
                </a:cubicBezTo>
                <a:cubicBezTo>
                  <a:pt x="524" y="398"/>
                  <a:pt x="524" y="398"/>
                  <a:pt x="524" y="398"/>
                </a:cubicBezTo>
                <a:close/>
                <a:moveTo>
                  <a:pt x="90" y="389"/>
                </a:moveTo>
                <a:cubicBezTo>
                  <a:pt x="90" y="388"/>
                  <a:pt x="91" y="387"/>
                  <a:pt x="92" y="387"/>
                </a:cubicBezTo>
                <a:cubicBezTo>
                  <a:pt x="92" y="387"/>
                  <a:pt x="92" y="387"/>
                  <a:pt x="92" y="387"/>
                </a:cubicBezTo>
                <a:cubicBezTo>
                  <a:pt x="93" y="387"/>
                  <a:pt x="94" y="388"/>
                  <a:pt x="94" y="389"/>
                </a:cubicBezTo>
                <a:cubicBezTo>
                  <a:pt x="94" y="389"/>
                  <a:pt x="94" y="389"/>
                  <a:pt x="94" y="389"/>
                </a:cubicBezTo>
                <a:cubicBezTo>
                  <a:pt x="94" y="390"/>
                  <a:pt x="94" y="391"/>
                  <a:pt x="93" y="391"/>
                </a:cubicBezTo>
                <a:cubicBezTo>
                  <a:pt x="93" y="391"/>
                  <a:pt x="93" y="391"/>
                  <a:pt x="93" y="391"/>
                </a:cubicBezTo>
                <a:cubicBezTo>
                  <a:pt x="93" y="391"/>
                  <a:pt x="92" y="391"/>
                  <a:pt x="92" y="391"/>
                </a:cubicBezTo>
                <a:cubicBezTo>
                  <a:pt x="92" y="391"/>
                  <a:pt x="92" y="391"/>
                  <a:pt x="92" y="391"/>
                </a:cubicBezTo>
                <a:cubicBezTo>
                  <a:pt x="91" y="391"/>
                  <a:pt x="91" y="390"/>
                  <a:pt x="90" y="389"/>
                </a:cubicBezTo>
                <a:close/>
                <a:moveTo>
                  <a:pt x="526" y="386"/>
                </a:moveTo>
                <a:cubicBezTo>
                  <a:pt x="525" y="386"/>
                  <a:pt x="524" y="385"/>
                  <a:pt x="525" y="384"/>
                </a:cubicBezTo>
                <a:cubicBezTo>
                  <a:pt x="525" y="384"/>
                  <a:pt x="525" y="384"/>
                  <a:pt x="525" y="384"/>
                </a:cubicBezTo>
                <a:cubicBezTo>
                  <a:pt x="525" y="383"/>
                  <a:pt x="526" y="382"/>
                  <a:pt x="527" y="382"/>
                </a:cubicBezTo>
                <a:cubicBezTo>
                  <a:pt x="527" y="382"/>
                  <a:pt x="527" y="382"/>
                  <a:pt x="527" y="382"/>
                </a:cubicBezTo>
                <a:cubicBezTo>
                  <a:pt x="528" y="383"/>
                  <a:pt x="529" y="384"/>
                  <a:pt x="528" y="385"/>
                </a:cubicBezTo>
                <a:cubicBezTo>
                  <a:pt x="528" y="385"/>
                  <a:pt x="528" y="385"/>
                  <a:pt x="528" y="385"/>
                </a:cubicBezTo>
                <a:cubicBezTo>
                  <a:pt x="528" y="386"/>
                  <a:pt x="527" y="386"/>
                  <a:pt x="527" y="386"/>
                </a:cubicBezTo>
                <a:cubicBezTo>
                  <a:pt x="527" y="386"/>
                  <a:pt x="527" y="386"/>
                  <a:pt x="527" y="386"/>
                </a:cubicBezTo>
                <a:cubicBezTo>
                  <a:pt x="526" y="386"/>
                  <a:pt x="526" y="386"/>
                  <a:pt x="526" y="386"/>
                </a:cubicBezTo>
                <a:close/>
                <a:moveTo>
                  <a:pt x="89" y="377"/>
                </a:moveTo>
                <a:cubicBezTo>
                  <a:pt x="89" y="376"/>
                  <a:pt x="89" y="375"/>
                  <a:pt x="90" y="375"/>
                </a:cubicBezTo>
                <a:cubicBezTo>
                  <a:pt x="90" y="375"/>
                  <a:pt x="90" y="375"/>
                  <a:pt x="90" y="375"/>
                </a:cubicBezTo>
                <a:cubicBezTo>
                  <a:pt x="92" y="375"/>
                  <a:pt x="93" y="376"/>
                  <a:pt x="93" y="377"/>
                </a:cubicBezTo>
                <a:cubicBezTo>
                  <a:pt x="93" y="377"/>
                  <a:pt x="93" y="377"/>
                  <a:pt x="93" y="377"/>
                </a:cubicBezTo>
                <a:cubicBezTo>
                  <a:pt x="93" y="378"/>
                  <a:pt x="92" y="379"/>
                  <a:pt x="91" y="379"/>
                </a:cubicBezTo>
                <a:cubicBezTo>
                  <a:pt x="91" y="379"/>
                  <a:pt x="91" y="379"/>
                  <a:pt x="91" y="379"/>
                </a:cubicBezTo>
                <a:cubicBezTo>
                  <a:pt x="91" y="379"/>
                  <a:pt x="91" y="379"/>
                  <a:pt x="91" y="379"/>
                </a:cubicBezTo>
                <a:cubicBezTo>
                  <a:pt x="91" y="379"/>
                  <a:pt x="91" y="379"/>
                  <a:pt x="91" y="379"/>
                </a:cubicBezTo>
                <a:cubicBezTo>
                  <a:pt x="90" y="379"/>
                  <a:pt x="89" y="378"/>
                  <a:pt x="89" y="377"/>
                </a:cubicBezTo>
                <a:close/>
                <a:moveTo>
                  <a:pt x="528" y="374"/>
                </a:moveTo>
                <a:cubicBezTo>
                  <a:pt x="527" y="374"/>
                  <a:pt x="526" y="373"/>
                  <a:pt x="526" y="372"/>
                </a:cubicBezTo>
                <a:cubicBezTo>
                  <a:pt x="526" y="372"/>
                  <a:pt x="526" y="372"/>
                  <a:pt x="526" y="372"/>
                </a:cubicBezTo>
                <a:cubicBezTo>
                  <a:pt x="526" y="371"/>
                  <a:pt x="527" y="370"/>
                  <a:pt x="528" y="370"/>
                </a:cubicBezTo>
                <a:cubicBezTo>
                  <a:pt x="528" y="370"/>
                  <a:pt x="528" y="370"/>
                  <a:pt x="528" y="370"/>
                </a:cubicBezTo>
                <a:cubicBezTo>
                  <a:pt x="529" y="371"/>
                  <a:pt x="530" y="372"/>
                  <a:pt x="530" y="373"/>
                </a:cubicBezTo>
                <a:cubicBezTo>
                  <a:pt x="530" y="373"/>
                  <a:pt x="530" y="373"/>
                  <a:pt x="530" y="373"/>
                </a:cubicBezTo>
                <a:cubicBezTo>
                  <a:pt x="530" y="374"/>
                  <a:pt x="529" y="374"/>
                  <a:pt x="528" y="374"/>
                </a:cubicBezTo>
                <a:cubicBezTo>
                  <a:pt x="528" y="374"/>
                  <a:pt x="528" y="374"/>
                  <a:pt x="528" y="374"/>
                </a:cubicBezTo>
                <a:cubicBezTo>
                  <a:pt x="528" y="374"/>
                  <a:pt x="528" y="374"/>
                  <a:pt x="528" y="374"/>
                </a:cubicBezTo>
                <a:close/>
                <a:moveTo>
                  <a:pt x="88" y="365"/>
                </a:moveTo>
                <a:cubicBezTo>
                  <a:pt x="88" y="365"/>
                  <a:pt x="88" y="365"/>
                  <a:pt x="88" y="365"/>
                </a:cubicBezTo>
                <a:cubicBezTo>
                  <a:pt x="88" y="364"/>
                  <a:pt x="89" y="363"/>
                  <a:pt x="90" y="363"/>
                </a:cubicBezTo>
                <a:cubicBezTo>
                  <a:pt x="90" y="363"/>
                  <a:pt x="90" y="363"/>
                  <a:pt x="90" y="363"/>
                </a:cubicBezTo>
                <a:cubicBezTo>
                  <a:pt x="91" y="363"/>
                  <a:pt x="92" y="364"/>
                  <a:pt x="92" y="365"/>
                </a:cubicBezTo>
                <a:cubicBezTo>
                  <a:pt x="92" y="365"/>
                  <a:pt x="92" y="365"/>
                  <a:pt x="92" y="365"/>
                </a:cubicBezTo>
                <a:cubicBezTo>
                  <a:pt x="92" y="365"/>
                  <a:pt x="92" y="365"/>
                  <a:pt x="92" y="365"/>
                </a:cubicBezTo>
                <a:cubicBezTo>
                  <a:pt x="92" y="365"/>
                  <a:pt x="92" y="365"/>
                  <a:pt x="92" y="365"/>
                </a:cubicBezTo>
                <a:cubicBezTo>
                  <a:pt x="92" y="366"/>
                  <a:pt x="91" y="367"/>
                  <a:pt x="90" y="367"/>
                </a:cubicBezTo>
                <a:cubicBezTo>
                  <a:pt x="90" y="367"/>
                  <a:pt x="90" y="367"/>
                  <a:pt x="90" y="367"/>
                </a:cubicBezTo>
                <a:cubicBezTo>
                  <a:pt x="90" y="367"/>
                  <a:pt x="90" y="367"/>
                  <a:pt x="90" y="367"/>
                </a:cubicBezTo>
                <a:cubicBezTo>
                  <a:pt x="90" y="367"/>
                  <a:pt x="90" y="367"/>
                  <a:pt x="90" y="367"/>
                </a:cubicBezTo>
                <a:cubicBezTo>
                  <a:pt x="89" y="367"/>
                  <a:pt x="88" y="366"/>
                  <a:pt x="88" y="365"/>
                </a:cubicBezTo>
                <a:close/>
                <a:moveTo>
                  <a:pt x="529" y="362"/>
                </a:moveTo>
                <a:cubicBezTo>
                  <a:pt x="527" y="362"/>
                  <a:pt x="527" y="362"/>
                  <a:pt x="527" y="360"/>
                </a:cubicBezTo>
                <a:cubicBezTo>
                  <a:pt x="527" y="360"/>
                  <a:pt x="527" y="360"/>
                  <a:pt x="527" y="360"/>
                </a:cubicBezTo>
                <a:cubicBezTo>
                  <a:pt x="527" y="360"/>
                  <a:pt x="527" y="360"/>
                  <a:pt x="527" y="360"/>
                </a:cubicBezTo>
                <a:cubicBezTo>
                  <a:pt x="527" y="360"/>
                  <a:pt x="527" y="360"/>
                  <a:pt x="527" y="360"/>
                </a:cubicBezTo>
                <a:cubicBezTo>
                  <a:pt x="527" y="359"/>
                  <a:pt x="528" y="358"/>
                  <a:pt x="529" y="358"/>
                </a:cubicBezTo>
                <a:cubicBezTo>
                  <a:pt x="529" y="358"/>
                  <a:pt x="529" y="358"/>
                  <a:pt x="529" y="358"/>
                </a:cubicBezTo>
                <a:cubicBezTo>
                  <a:pt x="530" y="359"/>
                  <a:pt x="531" y="359"/>
                  <a:pt x="531" y="361"/>
                </a:cubicBezTo>
                <a:cubicBezTo>
                  <a:pt x="531" y="361"/>
                  <a:pt x="531" y="361"/>
                  <a:pt x="531" y="361"/>
                </a:cubicBezTo>
                <a:cubicBezTo>
                  <a:pt x="531" y="362"/>
                  <a:pt x="530" y="362"/>
                  <a:pt x="529" y="362"/>
                </a:cubicBezTo>
                <a:cubicBezTo>
                  <a:pt x="529" y="362"/>
                  <a:pt x="529" y="362"/>
                  <a:pt x="529" y="362"/>
                </a:cubicBezTo>
                <a:cubicBezTo>
                  <a:pt x="529" y="362"/>
                  <a:pt x="529" y="362"/>
                  <a:pt x="529" y="362"/>
                </a:cubicBezTo>
                <a:close/>
                <a:moveTo>
                  <a:pt x="87" y="353"/>
                </a:moveTo>
                <a:cubicBezTo>
                  <a:pt x="87" y="352"/>
                  <a:pt x="88" y="351"/>
                  <a:pt x="89" y="351"/>
                </a:cubicBezTo>
                <a:cubicBezTo>
                  <a:pt x="89" y="351"/>
                  <a:pt x="89" y="351"/>
                  <a:pt x="89" y="351"/>
                </a:cubicBezTo>
                <a:cubicBezTo>
                  <a:pt x="91" y="351"/>
                  <a:pt x="91" y="352"/>
                  <a:pt x="91" y="353"/>
                </a:cubicBezTo>
                <a:cubicBezTo>
                  <a:pt x="91" y="353"/>
                  <a:pt x="91" y="353"/>
                  <a:pt x="91" y="353"/>
                </a:cubicBezTo>
                <a:cubicBezTo>
                  <a:pt x="91" y="354"/>
                  <a:pt x="91" y="355"/>
                  <a:pt x="89" y="355"/>
                </a:cubicBezTo>
                <a:cubicBezTo>
                  <a:pt x="89" y="355"/>
                  <a:pt x="89" y="355"/>
                  <a:pt x="89" y="355"/>
                </a:cubicBezTo>
                <a:cubicBezTo>
                  <a:pt x="88" y="355"/>
                  <a:pt x="87" y="354"/>
                  <a:pt x="87" y="353"/>
                </a:cubicBezTo>
                <a:close/>
                <a:moveTo>
                  <a:pt x="87" y="353"/>
                </a:moveTo>
                <a:cubicBezTo>
                  <a:pt x="87" y="353"/>
                  <a:pt x="87" y="353"/>
                  <a:pt x="87" y="353"/>
                </a:cubicBezTo>
                <a:cubicBezTo>
                  <a:pt x="87" y="353"/>
                  <a:pt x="87" y="353"/>
                  <a:pt x="87" y="353"/>
                </a:cubicBezTo>
                <a:cubicBezTo>
                  <a:pt x="87" y="353"/>
                  <a:pt x="87" y="353"/>
                  <a:pt x="87" y="353"/>
                </a:cubicBezTo>
                <a:close/>
                <a:moveTo>
                  <a:pt x="527" y="349"/>
                </a:moveTo>
                <a:cubicBezTo>
                  <a:pt x="527" y="347"/>
                  <a:pt x="528" y="346"/>
                  <a:pt x="529" y="346"/>
                </a:cubicBezTo>
                <a:cubicBezTo>
                  <a:pt x="529" y="346"/>
                  <a:pt x="529" y="346"/>
                  <a:pt x="529" y="346"/>
                </a:cubicBezTo>
                <a:cubicBezTo>
                  <a:pt x="530" y="346"/>
                  <a:pt x="531" y="347"/>
                  <a:pt x="531" y="348"/>
                </a:cubicBezTo>
                <a:cubicBezTo>
                  <a:pt x="531" y="348"/>
                  <a:pt x="531" y="348"/>
                  <a:pt x="531" y="348"/>
                </a:cubicBezTo>
                <a:cubicBezTo>
                  <a:pt x="531" y="350"/>
                  <a:pt x="530" y="350"/>
                  <a:pt x="529" y="350"/>
                </a:cubicBezTo>
                <a:cubicBezTo>
                  <a:pt x="529" y="350"/>
                  <a:pt x="529" y="350"/>
                  <a:pt x="529" y="350"/>
                </a:cubicBezTo>
                <a:cubicBezTo>
                  <a:pt x="529" y="350"/>
                  <a:pt x="529" y="350"/>
                  <a:pt x="529" y="350"/>
                </a:cubicBezTo>
                <a:cubicBezTo>
                  <a:pt x="529" y="350"/>
                  <a:pt x="529" y="350"/>
                  <a:pt x="529" y="350"/>
                </a:cubicBezTo>
                <a:cubicBezTo>
                  <a:pt x="528" y="350"/>
                  <a:pt x="527" y="350"/>
                  <a:pt x="527" y="349"/>
                </a:cubicBezTo>
                <a:close/>
                <a:moveTo>
                  <a:pt x="90" y="343"/>
                </a:moveTo>
                <a:cubicBezTo>
                  <a:pt x="89" y="343"/>
                  <a:pt x="88" y="342"/>
                  <a:pt x="88" y="341"/>
                </a:cubicBezTo>
                <a:cubicBezTo>
                  <a:pt x="88" y="341"/>
                  <a:pt x="88" y="341"/>
                  <a:pt x="88" y="341"/>
                </a:cubicBezTo>
                <a:cubicBezTo>
                  <a:pt x="88" y="340"/>
                  <a:pt x="89" y="339"/>
                  <a:pt x="90" y="339"/>
                </a:cubicBezTo>
                <a:cubicBezTo>
                  <a:pt x="90" y="339"/>
                  <a:pt x="90" y="339"/>
                  <a:pt x="90" y="339"/>
                </a:cubicBezTo>
                <a:cubicBezTo>
                  <a:pt x="91" y="339"/>
                  <a:pt x="92" y="340"/>
                  <a:pt x="92" y="341"/>
                </a:cubicBezTo>
                <a:cubicBezTo>
                  <a:pt x="92" y="341"/>
                  <a:pt x="92" y="341"/>
                  <a:pt x="92" y="341"/>
                </a:cubicBezTo>
                <a:cubicBezTo>
                  <a:pt x="92" y="342"/>
                  <a:pt x="91" y="343"/>
                  <a:pt x="90" y="343"/>
                </a:cubicBezTo>
                <a:cubicBezTo>
                  <a:pt x="90" y="343"/>
                  <a:pt x="90" y="343"/>
                  <a:pt x="90" y="343"/>
                </a:cubicBezTo>
                <a:cubicBezTo>
                  <a:pt x="90" y="343"/>
                  <a:pt x="90" y="343"/>
                  <a:pt x="90" y="343"/>
                </a:cubicBezTo>
                <a:close/>
                <a:moveTo>
                  <a:pt x="526" y="337"/>
                </a:moveTo>
                <a:cubicBezTo>
                  <a:pt x="526" y="336"/>
                  <a:pt x="527" y="335"/>
                  <a:pt x="528" y="335"/>
                </a:cubicBezTo>
                <a:cubicBezTo>
                  <a:pt x="528" y="335"/>
                  <a:pt x="528" y="335"/>
                  <a:pt x="528" y="335"/>
                </a:cubicBezTo>
                <a:cubicBezTo>
                  <a:pt x="529" y="334"/>
                  <a:pt x="530" y="335"/>
                  <a:pt x="530" y="336"/>
                </a:cubicBezTo>
                <a:cubicBezTo>
                  <a:pt x="530" y="336"/>
                  <a:pt x="530" y="336"/>
                  <a:pt x="530" y="336"/>
                </a:cubicBezTo>
                <a:cubicBezTo>
                  <a:pt x="530" y="337"/>
                  <a:pt x="529" y="338"/>
                  <a:pt x="528" y="338"/>
                </a:cubicBezTo>
                <a:cubicBezTo>
                  <a:pt x="528" y="338"/>
                  <a:pt x="528" y="338"/>
                  <a:pt x="528" y="338"/>
                </a:cubicBezTo>
                <a:cubicBezTo>
                  <a:pt x="528" y="338"/>
                  <a:pt x="528" y="338"/>
                  <a:pt x="528" y="338"/>
                </a:cubicBezTo>
                <a:cubicBezTo>
                  <a:pt x="528" y="338"/>
                  <a:pt x="528" y="338"/>
                  <a:pt x="528" y="338"/>
                </a:cubicBezTo>
                <a:cubicBezTo>
                  <a:pt x="527" y="338"/>
                  <a:pt x="526" y="338"/>
                  <a:pt x="526" y="337"/>
                </a:cubicBezTo>
                <a:close/>
                <a:moveTo>
                  <a:pt x="91" y="331"/>
                </a:moveTo>
                <a:cubicBezTo>
                  <a:pt x="89" y="331"/>
                  <a:pt x="89" y="330"/>
                  <a:pt x="89" y="329"/>
                </a:cubicBezTo>
                <a:cubicBezTo>
                  <a:pt x="89" y="329"/>
                  <a:pt x="89" y="329"/>
                  <a:pt x="89" y="329"/>
                </a:cubicBezTo>
                <a:cubicBezTo>
                  <a:pt x="89" y="328"/>
                  <a:pt x="90" y="327"/>
                  <a:pt x="91" y="327"/>
                </a:cubicBezTo>
                <a:cubicBezTo>
                  <a:pt x="91" y="327"/>
                  <a:pt x="91" y="327"/>
                  <a:pt x="91" y="327"/>
                </a:cubicBezTo>
                <a:cubicBezTo>
                  <a:pt x="92" y="327"/>
                  <a:pt x="93" y="328"/>
                  <a:pt x="93" y="329"/>
                </a:cubicBezTo>
                <a:cubicBezTo>
                  <a:pt x="93" y="329"/>
                  <a:pt x="93" y="329"/>
                  <a:pt x="93" y="329"/>
                </a:cubicBezTo>
                <a:cubicBezTo>
                  <a:pt x="93" y="330"/>
                  <a:pt x="92" y="331"/>
                  <a:pt x="91" y="331"/>
                </a:cubicBezTo>
                <a:cubicBezTo>
                  <a:pt x="91" y="331"/>
                  <a:pt x="91" y="331"/>
                  <a:pt x="91" y="331"/>
                </a:cubicBezTo>
                <a:cubicBezTo>
                  <a:pt x="91" y="331"/>
                  <a:pt x="91" y="331"/>
                  <a:pt x="91" y="331"/>
                </a:cubicBezTo>
                <a:close/>
                <a:moveTo>
                  <a:pt x="525" y="325"/>
                </a:moveTo>
                <a:cubicBezTo>
                  <a:pt x="525" y="325"/>
                  <a:pt x="525" y="325"/>
                  <a:pt x="525" y="325"/>
                </a:cubicBezTo>
                <a:cubicBezTo>
                  <a:pt x="525" y="325"/>
                  <a:pt x="525" y="325"/>
                  <a:pt x="525" y="325"/>
                </a:cubicBezTo>
                <a:cubicBezTo>
                  <a:pt x="525" y="324"/>
                  <a:pt x="525" y="323"/>
                  <a:pt x="527" y="323"/>
                </a:cubicBezTo>
                <a:cubicBezTo>
                  <a:pt x="527" y="323"/>
                  <a:pt x="527" y="323"/>
                  <a:pt x="527" y="323"/>
                </a:cubicBezTo>
                <a:cubicBezTo>
                  <a:pt x="528" y="322"/>
                  <a:pt x="529" y="323"/>
                  <a:pt x="529" y="324"/>
                </a:cubicBezTo>
                <a:cubicBezTo>
                  <a:pt x="529" y="324"/>
                  <a:pt x="529" y="324"/>
                  <a:pt x="529" y="324"/>
                </a:cubicBezTo>
                <a:cubicBezTo>
                  <a:pt x="529" y="325"/>
                  <a:pt x="528" y="326"/>
                  <a:pt x="527" y="327"/>
                </a:cubicBezTo>
                <a:cubicBezTo>
                  <a:pt x="527" y="327"/>
                  <a:pt x="527" y="327"/>
                  <a:pt x="527" y="327"/>
                </a:cubicBezTo>
                <a:cubicBezTo>
                  <a:pt x="527" y="327"/>
                  <a:pt x="527" y="327"/>
                  <a:pt x="527" y="327"/>
                </a:cubicBezTo>
                <a:cubicBezTo>
                  <a:pt x="527" y="327"/>
                  <a:pt x="527" y="327"/>
                  <a:pt x="527" y="327"/>
                </a:cubicBezTo>
                <a:cubicBezTo>
                  <a:pt x="526" y="327"/>
                  <a:pt x="525" y="326"/>
                  <a:pt x="525" y="325"/>
                </a:cubicBezTo>
                <a:close/>
                <a:moveTo>
                  <a:pt x="92" y="319"/>
                </a:moveTo>
                <a:cubicBezTo>
                  <a:pt x="91" y="319"/>
                  <a:pt x="90" y="318"/>
                  <a:pt x="90" y="317"/>
                </a:cubicBezTo>
                <a:cubicBezTo>
                  <a:pt x="90" y="317"/>
                  <a:pt x="90" y="317"/>
                  <a:pt x="90" y="317"/>
                </a:cubicBezTo>
                <a:cubicBezTo>
                  <a:pt x="91" y="316"/>
                  <a:pt x="92" y="315"/>
                  <a:pt x="93" y="315"/>
                </a:cubicBezTo>
                <a:cubicBezTo>
                  <a:pt x="93" y="315"/>
                  <a:pt x="93" y="315"/>
                  <a:pt x="93" y="315"/>
                </a:cubicBezTo>
                <a:cubicBezTo>
                  <a:pt x="94" y="316"/>
                  <a:pt x="95" y="317"/>
                  <a:pt x="94" y="318"/>
                </a:cubicBezTo>
                <a:cubicBezTo>
                  <a:pt x="94" y="318"/>
                  <a:pt x="94" y="318"/>
                  <a:pt x="94" y="318"/>
                </a:cubicBezTo>
                <a:cubicBezTo>
                  <a:pt x="94" y="319"/>
                  <a:pt x="93" y="319"/>
                  <a:pt x="92" y="319"/>
                </a:cubicBezTo>
                <a:cubicBezTo>
                  <a:pt x="92" y="319"/>
                  <a:pt x="92" y="319"/>
                  <a:pt x="92" y="319"/>
                </a:cubicBezTo>
                <a:cubicBezTo>
                  <a:pt x="92" y="319"/>
                  <a:pt x="92" y="319"/>
                  <a:pt x="92" y="319"/>
                </a:cubicBezTo>
                <a:close/>
                <a:moveTo>
                  <a:pt x="523" y="313"/>
                </a:moveTo>
                <a:cubicBezTo>
                  <a:pt x="523" y="312"/>
                  <a:pt x="523" y="311"/>
                  <a:pt x="524" y="311"/>
                </a:cubicBezTo>
                <a:cubicBezTo>
                  <a:pt x="524" y="311"/>
                  <a:pt x="524" y="311"/>
                  <a:pt x="524" y="311"/>
                </a:cubicBezTo>
                <a:cubicBezTo>
                  <a:pt x="526" y="311"/>
                  <a:pt x="527" y="311"/>
                  <a:pt x="527" y="312"/>
                </a:cubicBezTo>
                <a:cubicBezTo>
                  <a:pt x="527" y="312"/>
                  <a:pt x="527" y="312"/>
                  <a:pt x="527" y="312"/>
                </a:cubicBezTo>
                <a:cubicBezTo>
                  <a:pt x="527" y="313"/>
                  <a:pt x="526" y="314"/>
                  <a:pt x="525" y="315"/>
                </a:cubicBezTo>
                <a:cubicBezTo>
                  <a:pt x="525" y="315"/>
                  <a:pt x="525" y="315"/>
                  <a:pt x="525" y="315"/>
                </a:cubicBezTo>
                <a:cubicBezTo>
                  <a:pt x="525" y="315"/>
                  <a:pt x="525" y="315"/>
                  <a:pt x="525" y="315"/>
                </a:cubicBezTo>
                <a:cubicBezTo>
                  <a:pt x="525" y="315"/>
                  <a:pt x="525" y="315"/>
                  <a:pt x="525" y="315"/>
                </a:cubicBezTo>
                <a:cubicBezTo>
                  <a:pt x="524" y="315"/>
                  <a:pt x="523" y="314"/>
                  <a:pt x="523" y="313"/>
                </a:cubicBezTo>
                <a:close/>
                <a:moveTo>
                  <a:pt x="94" y="308"/>
                </a:moveTo>
                <a:cubicBezTo>
                  <a:pt x="93" y="307"/>
                  <a:pt x="93" y="306"/>
                  <a:pt x="93" y="305"/>
                </a:cubicBezTo>
                <a:cubicBezTo>
                  <a:pt x="93" y="305"/>
                  <a:pt x="93" y="305"/>
                  <a:pt x="93" y="305"/>
                </a:cubicBezTo>
                <a:cubicBezTo>
                  <a:pt x="93" y="304"/>
                  <a:pt x="94" y="303"/>
                  <a:pt x="95" y="304"/>
                </a:cubicBezTo>
                <a:cubicBezTo>
                  <a:pt x="95" y="304"/>
                  <a:pt x="95" y="304"/>
                  <a:pt x="95" y="304"/>
                </a:cubicBezTo>
                <a:cubicBezTo>
                  <a:pt x="96" y="304"/>
                  <a:pt x="97" y="305"/>
                  <a:pt x="97" y="306"/>
                </a:cubicBezTo>
                <a:cubicBezTo>
                  <a:pt x="97" y="306"/>
                  <a:pt x="97" y="306"/>
                  <a:pt x="97" y="306"/>
                </a:cubicBezTo>
                <a:cubicBezTo>
                  <a:pt x="97" y="306"/>
                  <a:pt x="97" y="306"/>
                  <a:pt x="97" y="306"/>
                </a:cubicBezTo>
                <a:cubicBezTo>
                  <a:pt x="97" y="306"/>
                  <a:pt x="97" y="306"/>
                  <a:pt x="97" y="306"/>
                </a:cubicBezTo>
                <a:cubicBezTo>
                  <a:pt x="97" y="307"/>
                  <a:pt x="96" y="308"/>
                  <a:pt x="95" y="308"/>
                </a:cubicBezTo>
                <a:cubicBezTo>
                  <a:pt x="95" y="308"/>
                  <a:pt x="95" y="308"/>
                  <a:pt x="95" y="308"/>
                </a:cubicBezTo>
                <a:cubicBezTo>
                  <a:pt x="95" y="308"/>
                  <a:pt x="94" y="308"/>
                  <a:pt x="94" y="308"/>
                </a:cubicBezTo>
                <a:close/>
                <a:moveTo>
                  <a:pt x="520" y="301"/>
                </a:moveTo>
                <a:cubicBezTo>
                  <a:pt x="520" y="300"/>
                  <a:pt x="521" y="299"/>
                  <a:pt x="522" y="299"/>
                </a:cubicBezTo>
                <a:cubicBezTo>
                  <a:pt x="522" y="299"/>
                  <a:pt x="522" y="299"/>
                  <a:pt x="522" y="299"/>
                </a:cubicBezTo>
                <a:cubicBezTo>
                  <a:pt x="523" y="299"/>
                  <a:pt x="524" y="299"/>
                  <a:pt x="524" y="300"/>
                </a:cubicBezTo>
                <a:cubicBezTo>
                  <a:pt x="524" y="300"/>
                  <a:pt x="524" y="300"/>
                  <a:pt x="524" y="300"/>
                </a:cubicBezTo>
                <a:cubicBezTo>
                  <a:pt x="524" y="302"/>
                  <a:pt x="524" y="303"/>
                  <a:pt x="523" y="303"/>
                </a:cubicBezTo>
                <a:cubicBezTo>
                  <a:pt x="523" y="303"/>
                  <a:pt x="523" y="303"/>
                  <a:pt x="523" y="303"/>
                </a:cubicBezTo>
                <a:cubicBezTo>
                  <a:pt x="523" y="303"/>
                  <a:pt x="522" y="303"/>
                  <a:pt x="522" y="303"/>
                </a:cubicBezTo>
                <a:cubicBezTo>
                  <a:pt x="522" y="303"/>
                  <a:pt x="522" y="303"/>
                  <a:pt x="522" y="303"/>
                </a:cubicBezTo>
                <a:cubicBezTo>
                  <a:pt x="521" y="303"/>
                  <a:pt x="521" y="302"/>
                  <a:pt x="520" y="301"/>
                </a:cubicBezTo>
                <a:close/>
                <a:moveTo>
                  <a:pt x="97" y="296"/>
                </a:moveTo>
                <a:cubicBezTo>
                  <a:pt x="96" y="296"/>
                  <a:pt x="96" y="295"/>
                  <a:pt x="96" y="293"/>
                </a:cubicBezTo>
                <a:cubicBezTo>
                  <a:pt x="96" y="293"/>
                  <a:pt x="96" y="293"/>
                  <a:pt x="96" y="293"/>
                </a:cubicBezTo>
                <a:cubicBezTo>
                  <a:pt x="96" y="292"/>
                  <a:pt x="97" y="292"/>
                  <a:pt x="98" y="292"/>
                </a:cubicBezTo>
                <a:cubicBezTo>
                  <a:pt x="98" y="292"/>
                  <a:pt x="98" y="292"/>
                  <a:pt x="98" y="292"/>
                </a:cubicBezTo>
                <a:cubicBezTo>
                  <a:pt x="99" y="292"/>
                  <a:pt x="100" y="293"/>
                  <a:pt x="100" y="295"/>
                </a:cubicBezTo>
                <a:cubicBezTo>
                  <a:pt x="100" y="295"/>
                  <a:pt x="100" y="295"/>
                  <a:pt x="100" y="295"/>
                </a:cubicBezTo>
                <a:cubicBezTo>
                  <a:pt x="99" y="295"/>
                  <a:pt x="99" y="296"/>
                  <a:pt x="98" y="296"/>
                </a:cubicBezTo>
                <a:cubicBezTo>
                  <a:pt x="98" y="296"/>
                  <a:pt x="98" y="296"/>
                  <a:pt x="98" y="296"/>
                </a:cubicBezTo>
                <a:cubicBezTo>
                  <a:pt x="98" y="296"/>
                  <a:pt x="97" y="296"/>
                  <a:pt x="97" y="296"/>
                </a:cubicBezTo>
                <a:close/>
                <a:moveTo>
                  <a:pt x="517" y="290"/>
                </a:moveTo>
                <a:cubicBezTo>
                  <a:pt x="517" y="290"/>
                  <a:pt x="517" y="290"/>
                  <a:pt x="517" y="290"/>
                </a:cubicBezTo>
                <a:cubicBezTo>
                  <a:pt x="517" y="290"/>
                  <a:pt x="517" y="290"/>
                  <a:pt x="517" y="290"/>
                </a:cubicBezTo>
                <a:cubicBezTo>
                  <a:pt x="517" y="289"/>
                  <a:pt x="517" y="288"/>
                  <a:pt x="518" y="288"/>
                </a:cubicBezTo>
                <a:cubicBezTo>
                  <a:pt x="518" y="288"/>
                  <a:pt x="518" y="288"/>
                  <a:pt x="518" y="288"/>
                </a:cubicBezTo>
                <a:cubicBezTo>
                  <a:pt x="519" y="287"/>
                  <a:pt x="521" y="288"/>
                  <a:pt x="521" y="289"/>
                </a:cubicBezTo>
                <a:cubicBezTo>
                  <a:pt x="521" y="289"/>
                  <a:pt x="521" y="289"/>
                  <a:pt x="521" y="289"/>
                </a:cubicBezTo>
                <a:cubicBezTo>
                  <a:pt x="521" y="290"/>
                  <a:pt x="521" y="291"/>
                  <a:pt x="520" y="291"/>
                </a:cubicBezTo>
                <a:cubicBezTo>
                  <a:pt x="520" y="291"/>
                  <a:pt x="520" y="291"/>
                  <a:pt x="520" y="291"/>
                </a:cubicBezTo>
                <a:cubicBezTo>
                  <a:pt x="519" y="291"/>
                  <a:pt x="519" y="291"/>
                  <a:pt x="519" y="291"/>
                </a:cubicBezTo>
                <a:cubicBezTo>
                  <a:pt x="519" y="291"/>
                  <a:pt x="519" y="291"/>
                  <a:pt x="519" y="291"/>
                </a:cubicBezTo>
                <a:cubicBezTo>
                  <a:pt x="518" y="291"/>
                  <a:pt x="517" y="291"/>
                  <a:pt x="517" y="290"/>
                </a:cubicBezTo>
                <a:close/>
                <a:moveTo>
                  <a:pt x="101" y="284"/>
                </a:moveTo>
                <a:cubicBezTo>
                  <a:pt x="100" y="284"/>
                  <a:pt x="99" y="283"/>
                  <a:pt x="99" y="282"/>
                </a:cubicBezTo>
                <a:cubicBezTo>
                  <a:pt x="99" y="282"/>
                  <a:pt x="99" y="282"/>
                  <a:pt x="99" y="282"/>
                </a:cubicBezTo>
                <a:cubicBezTo>
                  <a:pt x="100" y="281"/>
                  <a:pt x="101" y="280"/>
                  <a:pt x="102" y="281"/>
                </a:cubicBezTo>
                <a:cubicBezTo>
                  <a:pt x="102" y="281"/>
                  <a:pt x="102" y="281"/>
                  <a:pt x="102" y="281"/>
                </a:cubicBezTo>
                <a:cubicBezTo>
                  <a:pt x="103" y="281"/>
                  <a:pt x="104" y="282"/>
                  <a:pt x="103" y="283"/>
                </a:cubicBezTo>
                <a:cubicBezTo>
                  <a:pt x="103" y="283"/>
                  <a:pt x="103" y="283"/>
                  <a:pt x="103" y="283"/>
                </a:cubicBezTo>
                <a:cubicBezTo>
                  <a:pt x="103" y="284"/>
                  <a:pt x="102" y="285"/>
                  <a:pt x="101" y="285"/>
                </a:cubicBezTo>
                <a:cubicBezTo>
                  <a:pt x="101" y="285"/>
                  <a:pt x="101" y="285"/>
                  <a:pt x="101" y="285"/>
                </a:cubicBezTo>
                <a:cubicBezTo>
                  <a:pt x="101" y="285"/>
                  <a:pt x="101" y="285"/>
                  <a:pt x="101" y="284"/>
                </a:cubicBezTo>
                <a:close/>
                <a:moveTo>
                  <a:pt x="513" y="279"/>
                </a:moveTo>
                <a:cubicBezTo>
                  <a:pt x="513" y="278"/>
                  <a:pt x="513" y="277"/>
                  <a:pt x="514" y="276"/>
                </a:cubicBezTo>
                <a:cubicBezTo>
                  <a:pt x="514" y="276"/>
                  <a:pt x="514" y="276"/>
                  <a:pt x="514" y="276"/>
                </a:cubicBezTo>
                <a:cubicBezTo>
                  <a:pt x="516" y="276"/>
                  <a:pt x="517" y="276"/>
                  <a:pt x="517" y="277"/>
                </a:cubicBezTo>
                <a:cubicBezTo>
                  <a:pt x="517" y="277"/>
                  <a:pt x="517" y="277"/>
                  <a:pt x="517" y="277"/>
                </a:cubicBezTo>
                <a:cubicBezTo>
                  <a:pt x="517" y="278"/>
                  <a:pt x="517" y="280"/>
                  <a:pt x="516" y="280"/>
                </a:cubicBezTo>
                <a:cubicBezTo>
                  <a:pt x="516" y="280"/>
                  <a:pt x="516" y="280"/>
                  <a:pt x="516" y="280"/>
                </a:cubicBezTo>
                <a:cubicBezTo>
                  <a:pt x="516" y="280"/>
                  <a:pt x="515" y="280"/>
                  <a:pt x="515" y="280"/>
                </a:cubicBezTo>
                <a:cubicBezTo>
                  <a:pt x="515" y="280"/>
                  <a:pt x="515" y="280"/>
                  <a:pt x="515" y="280"/>
                </a:cubicBezTo>
                <a:cubicBezTo>
                  <a:pt x="514" y="280"/>
                  <a:pt x="514" y="280"/>
                  <a:pt x="513" y="279"/>
                </a:cubicBezTo>
                <a:close/>
                <a:moveTo>
                  <a:pt x="105" y="273"/>
                </a:moveTo>
                <a:cubicBezTo>
                  <a:pt x="104" y="273"/>
                  <a:pt x="103" y="272"/>
                  <a:pt x="104" y="271"/>
                </a:cubicBezTo>
                <a:cubicBezTo>
                  <a:pt x="104" y="271"/>
                  <a:pt x="104" y="271"/>
                  <a:pt x="104" y="271"/>
                </a:cubicBezTo>
                <a:cubicBezTo>
                  <a:pt x="104" y="270"/>
                  <a:pt x="105" y="269"/>
                  <a:pt x="106" y="270"/>
                </a:cubicBezTo>
                <a:cubicBezTo>
                  <a:pt x="106" y="270"/>
                  <a:pt x="106" y="270"/>
                  <a:pt x="106" y="270"/>
                </a:cubicBezTo>
                <a:cubicBezTo>
                  <a:pt x="107" y="270"/>
                  <a:pt x="108" y="271"/>
                  <a:pt x="107" y="272"/>
                </a:cubicBezTo>
                <a:cubicBezTo>
                  <a:pt x="107" y="272"/>
                  <a:pt x="107" y="272"/>
                  <a:pt x="107" y="272"/>
                </a:cubicBezTo>
                <a:cubicBezTo>
                  <a:pt x="107" y="273"/>
                  <a:pt x="106" y="273"/>
                  <a:pt x="106" y="273"/>
                </a:cubicBezTo>
                <a:cubicBezTo>
                  <a:pt x="106" y="273"/>
                  <a:pt x="106" y="273"/>
                  <a:pt x="106" y="273"/>
                </a:cubicBezTo>
                <a:cubicBezTo>
                  <a:pt x="105" y="273"/>
                  <a:pt x="105" y="273"/>
                  <a:pt x="105" y="273"/>
                </a:cubicBezTo>
                <a:close/>
                <a:moveTo>
                  <a:pt x="509" y="268"/>
                </a:moveTo>
                <a:cubicBezTo>
                  <a:pt x="509" y="268"/>
                  <a:pt x="509" y="268"/>
                  <a:pt x="509" y="268"/>
                </a:cubicBezTo>
                <a:cubicBezTo>
                  <a:pt x="509" y="268"/>
                  <a:pt x="509" y="268"/>
                  <a:pt x="509" y="268"/>
                </a:cubicBezTo>
                <a:cubicBezTo>
                  <a:pt x="508" y="267"/>
                  <a:pt x="509" y="265"/>
                  <a:pt x="510" y="265"/>
                </a:cubicBezTo>
                <a:cubicBezTo>
                  <a:pt x="510" y="265"/>
                  <a:pt x="510" y="265"/>
                  <a:pt x="510" y="265"/>
                </a:cubicBezTo>
                <a:cubicBezTo>
                  <a:pt x="511" y="265"/>
                  <a:pt x="512" y="265"/>
                  <a:pt x="513" y="266"/>
                </a:cubicBezTo>
                <a:cubicBezTo>
                  <a:pt x="513" y="266"/>
                  <a:pt x="513" y="266"/>
                  <a:pt x="513" y="266"/>
                </a:cubicBezTo>
                <a:cubicBezTo>
                  <a:pt x="513" y="267"/>
                  <a:pt x="512" y="268"/>
                  <a:pt x="511" y="269"/>
                </a:cubicBezTo>
                <a:cubicBezTo>
                  <a:pt x="511" y="269"/>
                  <a:pt x="511" y="269"/>
                  <a:pt x="511" y="269"/>
                </a:cubicBezTo>
                <a:cubicBezTo>
                  <a:pt x="511" y="269"/>
                  <a:pt x="511" y="269"/>
                  <a:pt x="511" y="269"/>
                </a:cubicBezTo>
                <a:cubicBezTo>
                  <a:pt x="511" y="269"/>
                  <a:pt x="511" y="269"/>
                  <a:pt x="511" y="269"/>
                </a:cubicBezTo>
                <a:cubicBezTo>
                  <a:pt x="510" y="269"/>
                  <a:pt x="509" y="268"/>
                  <a:pt x="509" y="268"/>
                </a:cubicBezTo>
                <a:close/>
                <a:moveTo>
                  <a:pt x="110" y="262"/>
                </a:moveTo>
                <a:cubicBezTo>
                  <a:pt x="109" y="262"/>
                  <a:pt x="108" y="261"/>
                  <a:pt x="109" y="260"/>
                </a:cubicBezTo>
                <a:cubicBezTo>
                  <a:pt x="109" y="260"/>
                  <a:pt x="109" y="260"/>
                  <a:pt x="109" y="260"/>
                </a:cubicBezTo>
                <a:cubicBezTo>
                  <a:pt x="109" y="259"/>
                  <a:pt x="110" y="258"/>
                  <a:pt x="111" y="259"/>
                </a:cubicBezTo>
                <a:cubicBezTo>
                  <a:pt x="111" y="259"/>
                  <a:pt x="111" y="259"/>
                  <a:pt x="111" y="259"/>
                </a:cubicBezTo>
                <a:cubicBezTo>
                  <a:pt x="112" y="259"/>
                  <a:pt x="113" y="260"/>
                  <a:pt x="112" y="261"/>
                </a:cubicBezTo>
                <a:cubicBezTo>
                  <a:pt x="112" y="261"/>
                  <a:pt x="112" y="261"/>
                  <a:pt x="112" y="261"/>
                </a:cubicBezTo>
                <a:cubicBezTo>
                  <a:pt x="112" y="262"/>
                  <a:pt x="111" y="262"/>
                  <a:pt x="110" y="262"/>
                </a:cubicBezTo>
                <a:cubicBezTo>
                  <a:pt x="110" y="262"/>
                  <a:pt x="110" y="262"/>
                  <a:pt x="110" y="262"/>
                </a:cubicBezTo>
                <a:cubicBezTo>
                  <a:pt x="110" y="262"/>
                  <a:pt x="110" y="262"/>
                  <a:pt x="110" y="262"/>
                </a:cubicBezTo>
                <a:close/>
                <a:moveTo>
                  <a:pt x="504" y="257"/>
                </a:moveTo>
                <a:cubicBezTo>
                  <a:pt x="503" y="256"/>
                  <a:pt x="504" y="255"/>
                  <a:pt x="505" y="254"/>
                </a:cubicBezTo>
                <a:cubicBezTo>
                  <a:pt x="505" y="254"/>
                  <a:pt x="505" y="254"/>
                  <a:pt x="505" y="254"/>
                </a:cubicBezTo>
                <a:cubicBezTo>
                  <a:pt x="506" y="254"/>
                  <a:pt x="507" y="254"/>
                  <a:pt x="507" y="255"/>
                </a:cubicBezTo>
                <a:cubicBezTo>
                  <a:pt x="507" y="255"/>
                  <a:pt x="507" y="255"/>
                  <a:pt x="507" y="255"/>
                </a:cubicBezTo>
                <a:cubicBezTo>
                  <a:pt x="508" y="256"/>
                  <a:pt x="507" y="257"/>
                  <a:pt x="506" y="258"/>
                </a:cubicBezTo>
                <a:cubicBezTo>
                  <a:pt x="506" y="258"/>
                  <a:pt x="506" y="258"/>
                  <a:pt x="506" y="258"/>
                </a:cubicBezTo>
                <a:cubicBezTo>
                  <a:pt x="506" y="258"/>
                  <a:pt x="506" y="258"/>
                  <a:pt x="506" y="258"/>
                </a:cubicBezTo>
                <a:cubicBezTo>
                  <a:pt x="506" y="258"/>
                  <a:pt x="506" y="258"/>
                  <a:pt x="506" y="258"/>
                </a:cubicBezTo>
                <a:cubicBezTo>
                  <a:pt x="505" y="258"/>
                  <a:pt x="504" y="258"/>
                  <a:pt x="504" y="257"/>
                </a:cubicBezTo>
                <a:close/>
                <a:moveTo>
                  <a:pt x="115" y="251"/>
                </a:moveTo>
                <a:cubicBezTo>
                  <a:pt x="114" y="251"/>
                  <a:pt x="114" y="250"/>
                  <a:pt x="114" y="249"/>
                </a:cubicBezTo>
                <a:cubicBezTo>
                  <a:pt x="114" y="249"/>
                  <a:pt x="114" y="249"/>
                  <a:pt x="114" y="249"/>
                </a:cubicBezTo>
                <a:cubicBezTo>
                  <a:pt x="115" y="248"/>
                  <a:pt x="116" y="247"/>
                  <a:pt x="117" y="248"/>
                </a:cubicBezTo>
                <a:cubicBezTo>
                  <a:pt x="117" y="248"/>
                  <a:pt x="117" y="248"/>
                  <a:pt x="117" y="248"/>
                </a:cubicBezTo>
                <a:cubicBezTo>
                  <a:pt x="118" y="248"/>
                  <a:pt x="118" y="250"/>
                  <a:pt x="118" y="251"/>
                </a:cubicBezTo>
                <a:cubicBezTo>
                  <a:pt x="118" y="251"/>
                  <a:pt x="118" y="251"/>
                  <a:pt x="118" y="251"/>
                </a:cubicBezTo>
                <a:cubicBezTo>
                  <a:pt x="118" y="251"/>
                  <a:pt x="118" y="251"/>
                  <a:pt x="118" y="251"/>
                </a:cubicBezTo>
                <a:cubicBezTo>
                  <a:pt x="118" y="251"/>
                  <a:pt x="118" y="251"/>
                  <a:pt x="118" y="251"/>
                </a:cubicBezTo>
                <a:cubicBezTo>
                  <a:pt x="117" y="251"/>
                  <a:pt x="117" y="252"/>
                  <a:pt x="116" y="252"/>
                </a:cubicBezTo>
                <a:cubicBezTo>
                  <a:pt x="116" y="252"/>
                  <a:pt x="116" y="252"/>
                  <a:pt x="116" y="252"/>
                </a:cubicBezTo>
                <a:cubicBezTo>
                  <a:pt x="116" y="252"/>
                  <a:pt x="115" y="252"/>
                  <a:pt x="115" y="251"/>
                </a:cubicBezTo>
                <a:close/>
                <a:moveTo>
                  <a:pt x="498" y="246"/>
                </a:moveTo>
                <a:cubicBezTo>
                  <a:pt x="498" y="245"/>
                  <a:pt x="498" y="244"/>
                  <a:pt x="499" y="244"/>
                </a:cubicBezTo>
                <a:cubicBezTo>
                  <a:pt x="499" y="244"/>
                  <a:pt x="499" y="244"/>
                  <a:pt x="499" y="244"/>
                </a:cubicBezTo>
                <a:cubicBezTo>
                  <a:pt x="500" y="243"/>
                  <a:pt x="501" y="243"/>
                  <a:pt x="502" y="244"/>
                </a:cubicBezTo>
                <a:cubicBezTo>
                  <a:pt x="502" y="244"/>
                  <a:pt x="502" y="244"/>
                  <a:pt x="502" y="244"/>
                </a:cubicBezTo>
                <a:cubicBezTo>
                  <a:pt x="502" y="245"/>
                  <a:pt x="502" y="247"/>
                  <a:pt x="501" y="247"/>
                </a:cubicBezTo>
                <a:cubicBezTo>
                  <a:pt x="501" y="247"/>
                  <a:pt x="501" y="247"/>
                  <a:pt x="501" y="247"/>
                </a:cubicBezTo>
                <a:cubicBezTo>
                  <a:pt x="501" y="247"/>
                  <a:pt x="500" y="247"/>
                  <a:pt x="500" y="247"/>
                </a:cubicBezTo>
                <a:cubicBezTo>
                  <a:pt x="500" y="247"/>
                  <a:pt x="500" y="247"/>
                  <a:pt x="500" y="247"/>
                </a:cubicBezTo>
                <a:cubicBezTo>
                  <a:pt x="499" y="247"/>
                  <a:pt x="499" y="247"/>
                  <a:pt x="498" y="246"/>
                </a:cubicBezTo>
                <a:close/>
                <a:moveTo>
                  <a:pt x="121" y="241"/>
                </a:moveTo>
                <a:cubicBezTo>
                  <a:pt x="120" y="240"/>
                  <a:pt x="120" y="239"/>
                  <a:pt x="120" y="238"/>
                </a:cubicBezTo>
                <a:cubicBezTo>
                  <a:pt x="120" y="238"/>
                  <a:pt x="120" y="238"/>
                  <a:pt x="120" y="238"/>
                </a:cubicBezTo>
                <a:cubicBezTo>
                  <a:pt x="121" y="237"/>
                  <a:pt x="122" y="237"/>
                  <a:pt x="123" y="238"/>
                </a:cubicBezTo>
                <a:cubicBezTo>
                  <a:pt x="123" y="238"/>
                  <a:pt x="123" y="238"/>
                  <a:pt x="123" y="238"/>
                </a:cubicBezTo>
                <a:cubicBezTo>
                  <a:pt x="124" y="238"/>
                  <a:pt x="124" y="239"/>
                  <a:pt x="124" y="240"/>
                </a:cubicBezTo>
                <a:cubicBezTo>
                  <a:pt x="124" y="240"/>
                  <a:pt x="124" y="240"/>
                  <a:pt x="124" y="240"/>
                </a:cubicBezTo>
                <a:cubicBezTo>
                  <a:pt x="124" y="240"/>
                  <a:pt x="124" y="240"/>
                  <a:pt x="124" y="240"/>
                </a:cubicBezTo>
                <a:cubicBezTo>
                  <a:pt x="124" y="240"/>
                  <a:pt x="124" y="240"/>
                  <a:pt x="124" y="240"/>
                </a:cubicBezTo>
                <a:cubicBezTo>
                  <a:pt x="123" y="241"/>
                  <a:pt x="122" y="241"/>
                  <a:pt x="122" y="241"/>
                </a:cubicBezTo>
                <a:cubicBezTo>
                  <a:pt x="122" y="241"/>
                  <a:pt x="122" y="241"/>
                  <a:pt x="122" y="241"/>
                </a:cubicBezTo>
                <a:cubicBezTo>
                  <a:pt x="121" y="241"/>
                  <a:pt x="121" y="241"/>
                  <a:pt x="121" y="241"/>
                </a:cubicBezTo>
                <a:close/>
                <a:moveTo>
                  <a:pt x="492" y="236"/>
                </a:moveTo>
                <a:cubicBezTo>
                  <a:pt x="492" y="236"/>
                  <a:pt x="492" y="236"/>
                  <a:pt x="492" y="236"/>
                </a:cubicBezTo>
                <a:cubicBezTo>
                  <a:pt x="492" y="236"/>
                  <a:pt x="492" y="236"/>
                  <a:pt x="492" y="236"/>
                </a:cubicBezTo>
                <a:cubicBezTo>
                  <a:pt x="491" y="235"/>
                  <a:pt x="492" y="234"/>
                  <a:pt x="493" y="233"/>
                </a:cubicBezTo>
                <a:cubicBezTo>
                  <a:pt x="493" y="233"/>
                  <a:pt x="493" y="233"/>
                  <a:pt x="493" y="233"/>
                </a:cubicBezTo>
                <a:cubicBezTo>
                  <a:pt x="494" y="233"/>
                  <a:pt x="495" y="233"/>
                  <a:pt x="495" y="234"/>
                </a:cubicBezTo>
                <a:cubicBezTo>
                  <a:pt x="495" y="234"/>
                  <a:pt x="495" y="234"/>
                  <a:pt x="495" y="234"/>
                </a:cubicBezTo>
                <a:cubicBezTo>
                  <a:pt x="496" y="235"/>
                  <a:pt x="496" y="236"/>
                  <a:pt x="495" y="237"/>
                </a:cubicBezTo>
                <a:cubicBezTo>
                  <a:pt x="495" y="237"/>
                  <a:pt x="495" y="237"/>
                  <a:pt x="495" y="237"/>
                </a:cubicBezTo>
                <a:cubicBezTo>
                  <a:pt x="494" y="237"/>
                  <a:pt x="494" y="237"/>
                  <a:pt x="494" y="237"/>
                </a:cubicBezTo>
                <a:cubicBezTo>
                  <a:pt x="494" y="237"/>
                  <a:pt x="494" y="237"/>
                  <a:pt x="494" y="237"/>
                </a:cubicBezTo>
                <a:cubicBezTo>
                  <a:pt x="493" y="237"/>
                  <a:pt x="492" y="237"/>
                  <a:pt x="492" y="236"/>
                </a:cubicBezTo>
                <a:close/>
                <a:moveTo>
                  <a:pt x="127" y="231"/>
                </a:moveTo>
                <a:cubicBezTo>
                  <a:pt x="126" y="230"/>
                  <a:pt x="126" y="229"/>
                  <a:pt x="127" y="228"/>
                </a:cubicBezTo>
                <a:cubicBezTo>
                  <a:pt x="127" y="228"/>
                  <a:pt x="127" y="228"/>
                  <a:pt x="127" y="228"/>
                </a:cubicBezTo>
                <a:cubicBezTo>
                  <a:pt x="127" y="227"/>
                  <a:pt x="129" y="227"/>
                  <a:pt x="129" y="228"/>
                </a:cubicBezTo>
                <a:cubicBezTo>
                  <a:pt x="129" y="228"/>
                  <a:pt x="129" y="228"/>
                  <a:pt x="129" y="228"/>
                </a:cubicBezTo>
                <a:cubicBezTo>
                  <a:pt x="130" y="228"/>
                  <a:pt x="131" y="229"/>
                  <a:pt x="130" y="230"/>
                </a:cubicBezTo>
                <a:cubicBezTo>
                  <a:pt x="130" y="230"/>
                  <a:pt x="130" y="230"/>
                  <a:pt x="130" y="230"/>
                </a:cubicBezTo>
                <a:cubicBezTo>
                  <a:pt x="130" y="231"/>
                  <a:pt x="129" y="231"/>
                  <a:pt x="128" y="231"/>
                </a:cubicBezTo>
                <a:cubicBezTo>
                  <a:pt x="128" y="231"/>
                  <a:pt x="128" y="231"/>
                  <a:pt x="128" y="231"/>
                </a:cubicBezTo>
                <a:cubicBezTo>
                  <a:pt x="128" y="231"/>
                  <a:pt x="128" y="231"/>
                  <a:pt x="127" y="231"/>
                </a:cubicBezTo>
                <a:close/>
                <a:moveTo>
                  <a:pt x="485" y="226"/>
                </a:moveTo>
                <a:cubicBezTo>
                  <a:pt x="485" y="226"/>
                  <a:pt x="485" y="224"/>
                  <a:pt x="486" y="224"/>
                </a:cubicBezTo>
                <a:cubicBezTo>
                  <a:pt x="486" y="224"/>
                  <a:pt x="486" y="224"/>
                  <a:pt x="486" y="224"/>
                </a:cubicBezTo>
                <a:cubicBezTo>
                  <a:pt x="487" y="223"/>
                  <a:pt x="488" y="223"/>
                  <a:pt x="489" y="224"/>
                </a:cubicBezTo>
                <a:cubicBezTo>
                  <a:pt x="489" y="224"/>
                  <a:pt x="489" y="224"/>
                  <a:pt x="489" y="224"/>
                </a:cubicBezTo>
                <a:cubicBezTo>
                  <a:pt x="489" y="225"/>
                  <a:pt x="489" y="226"/>
                  <a:pt x="488" y="227"/>
                </a:cubicBezTo>
                <a:cubicBezTo>
                  <a:pt x="488" y="227"/>
                  <a:pt x="488" y="227"/>
                  <a:pt x="488" y="227"/>
                </a:cubicBezTo>
                <a:cubicBezTo>
                  <a:pt x="488" y="227"/>
                  <a:pt x="487" y="227"/>
                  <a:pt x="487" y="227"/>
                </a:cubicBezTo>
                <a:cubicBezTo>
                  <a:pt x="487" y="227"/>
                  <a:pt x="487" y="227"/>
                  <a:pt x="487" y="227"/>
                </a:cubicBezTo>
                <a:cubicBezTo>
                  <a:pt x="486" y="227"/>
                  <a:pt x="486" y="227"/>
                  <a:pt x="485" y="226"/>
                </a:cubicBezTo>
                <a:close/>
                <a:moveTo>
                  <a:pt x="134" y="221"/>
                </a:moveTo>
                <a:cubicBezTo>
                  <a:pt x="133" y="220"/>
                  <a:pt x="133" y="219"/>
                  <a:pt x="134" y="218"/>
                </a:cubicBezTo>
                <a:cubicBezTo>
                  <a:pt x="134" y="218"/>
                  <a:pt x="134" y="218"/>
                  <a:pt x="134" y="218"/>
                </a:cubicBezTo>
                <a:cubicBezTo>
                  <a:pt x="135" y="217"/>
                  <a:pt x="136" y="217"/>
                  <a:pt x="137" y="218"/>
                </a:cubicBezTo>
                <a:cubicBezTo>
                  <a:pt x="137" y="218"/>
                  <a:pt x="137" y="218"/>
                  <a:pt x="137" y="218"/>
                </a:cubicBezTo>
                <a:cubicBezTo>
                  <a:pt x="138" y="219"/>
                  <a:pt x="138" y="220"/>
                  <a:pt x="137" y="221"/>
                </a:cubicBezTo>
                <a:cubicBezTo>
                  <a:pt x="137" y="221"/>
                  <a:pt x="137" y="221"/>
                  <a:pt x="137" y="221"/>
                </a:cubicBezTo>
                <a:cubicBezTo>
                  <a:pt x="137" y="221"/>
                  <a:pt x="136" y="222"/>
                  <a:pt x="135" y="222"/>
                </a:cubicBezTo>
                <a:cubicBezTo>
                  <a:pt x="135" y="222"/>
                  <a:pt x="135" y="222"/>
                  <a:pt x="135" y="222"/>
                </a:cubicBezTo>
                <a:cubicBezTo>
                  <a:pt x="135" y="222"/>
                  <a:pt x="135" y="221"/>
                  <a:pt x="134" y="221"/>
                </a:cubicBezTo>
                <a:close/>
                <a:moveTo>
                  <a:pt x="478" y="217"/>
                </a:moveTo>
                <a:cubicBezTo>
                  <a:pt x="478" y="217"/>
                  <a:pt x="478" y="217"/>
                  <a:pt x="478" y="217"/>
                </a:cubicBezTo>
                <a:cubicBezTo>
                  <a:pt x="478" y="217"/>
                  <a:pt x="478" y="217"/>
                  <a:pt x="478" y="217"/>
                </a:cubicBezTo>
                <a:cubicBezTo>
                  <a:pt x="477" y="216"/>
                  <a:pt x="478" y="215"/>
                  <a:pt x="478" y="214"/>
                </a:cubicBezTo>
                <a:cubicBezTo>
                  <a:pt x="478" y="214"/>
                  <a:pt x="478" y="214"/>
                  <a:pt x="478" y="214"/>
                </a:cubicBezTo>
                <a:cubicBezTo>
                  <a:pt x="479" y="213"/>
                  <a:pt x="481" y="214"/>
                  <a:pt x="481" y="214"/>
                </a:cubicBezTo>
                <a:cubicBezTo>
                  <a:pt x="481" y="214"/>
                  <a:pt x="481" y="214"/>
                  <a:pt x="481" y="214"/>
                </a:cubicBezTo>
                <a:cubicBezTo>
                  <a:pt x="482" y="215"/>
                  <a:pt x="482" y="217"/>
                  <a:pt x="481" y="217"/>
                </a:cubicBezTo>
                <a:cubicBezTo>
                  <a:pt x="481" y="217"/>
                  <a:pt x="481" y="217"/>
                  <a:pt x="481" y="217"/>
                </a:cubicBezTo>
                <a:cubicBezTo>
                  <a:pt x="481" y="218"/>
                  <a:pt x="480" y="218"/>
                  <a:pt x="480" y="218"/>
                </a:cubicBezTo>
                <a:cubicBezTo>
                  <a:pt x="480" y="218"/>
                  <a:pt x="480" y="218"/>
                  <a:pt x="480" y="218"/>
                </a:cubicBezTo>
                <a:cubicBezTo>
                  <a:pt x="479" y="218"/>
                  <a:pt x="479" y="217"/>
                  <a:pt x="478" y="217"/>
                </a:cubicBezTo>
                <a:close/>
                <a:moveTo>
                  <a:pt x="142" y="212"/>
                </a:moveTo>
                <a:cubicBezTo>
                  <a:pt x="141" y="211"/>
                  <a:pt x="141" y="210"/>
                  <a:pt x="141" y="209"/>
                </a:cubicBezTo>
                <a:cubicBezTo>
                  <a:pt x="141" y="209"/>
                  <a:pt x="141" y="209"/>
                  <a:pt x="141" y="209"/>
                </a:cubicBezTo>
                <a:cubicBezTo>
                  <a:pt x="142" y="208"/>
                  <a:pt x="143" y="208"/>
                  <a:pt x="144" y="209"/>
                </a:cubicBezTo>
                <a:cubicBezTo>
                  <a:pt x="144" y="209"/>
                  <a:pt x="144" y="209"/>
                  <a:pt x="144" y="209"/>
                </a:cubicBezTo>
                <a:cubicBezTo>
                  <a:pt x="145" y="209"/>
                  <a:pt x="145" y="211"/>
                  <a:pt x="145" y="212"/>
                </a:cubicBezTo>
                <a:cubicBezTo>
                  <a:pt x="145" y="212"/>
                  <a:pt x="145" y="212"/>
                  <a:pt x="145" y="212"/>
                </a:cubicBezTo>
                <a:cubicBezTo>
                  <a:pt x="145" y="212"/>
                  <a:pt x="145" y="212"/>
                  <a:pt x="145" y="212"/>
                </a:cubicBezTo>
                <a:cubicBezTo>
                  <a:pt x="145" y="212"/>
                  <a:pt x="145" y="212"/>
                  <a:pt x="145" y="212"/>
                </a:cubicBezTo>
                <a:cubicBezTo>
                  <a:pt x="144" y="212"/>
                  <a:pt x="144" y="212"/>
                  <a:pt x="143" y="212"/>
                </a:cubicBezTo>
                <a:cubicBezTo>
                  <a:pt x="143" y="212"/>
                  <a:pt x="143" y="212"/>
                  <a:pt x="143" y="212"/>
                </a:cubicBezTo>
                <a:cubicBezTo>
                  <a:pt x="143" y="212"/>
                  <a:pt x="142" y="212"/>
                  <a:pt x="142" y="212"/>
                </a:cubicBezTo>
                <a:close/>
                <a:moveTo>
                  <a:pt x="470" y="208"/>
                </a:moveTo>
                <a:cubicBezTo>
                  <a:pt x="470" y="207"/>
                  <a:pt x="470" y="206"/>
                  <a:pt x="471" y="205"/>
                </a:cubicBezTo>
                <a:cubicBezTo>
                  <a:pt x="471" y="205"/>
                  <a:pt x="471" y="205"/>
                  <a:pt x="471" y="205"/>
                </a:cubicBezTo>
                <a:cubicBezTo>
                  <a:pt x="471" y="204"/>
                  <a:pt x="473" y="204"/>
                  <a:pt x="473" y="205"/>
                </a:cubicBezTo>
                <a:cubicBezTo>
                  <a:pt x="473" y="205"/>
                  <a:pt x="473" y="205"/>
                  <a:pt x="473" y="205"/>
                </a:cubicBezTo>
                <a:cubicBezTo>
                  <a:pt x="474" y="206"/>
                  <a:pt x="474" y="207"/>
                  <a:pt x="473" y="208"/>
                </a:cubicBezTo>
                <a:cubicBezTo>
                  <a:pt x="473" y="208"/>
                  <a:pt x="473" y="208"/>
                  <a:pt x="473" y="208"/>
                </a:cubicBezTo>
                <a:cubicBezTo>
                  <a:pt x="473" y="208"/>
                  <a:pt x="472" y="209"/>
                  <a:pt x="472" y="209"/>
                </a:cubicBezTo>
                <a:cubicBezTo>
                  <a:pt x="472" y="209"/>
                  <a:pt x="472" y="209"/>
                  <a:pt x="472" y="209"/>
                </a:cubicBezTo>
                <a:cubicBezTo>
                  <a:pt x="471" y="209"/>
                  <a:pt x="471" y="208"/>
                  <a:pt x="470" y="208"/>
                </a:cubicBezTo>
                <a:close/>
                <a:moveTo>
                  <a:pt x="150" y="203"/>
                </a:moveTo>
                <a:cubicBezTo>
                  <a:pt x="149" y="202"/>
                  <a:pt x="149" y="201"/>
                  <a:pt x="150" y="200"/>
                </a:cubicBezTo>
                <a:cubicBezTo>
                  <a:pt x="150" y="200"/>
                  <a:pt x="150" y="200"/>
                  <a:pt x="150" y="200"/>
                </a:cubicBezTo>
                <a:cubicBezTo>
                  <a:pt x="150" y="199"/>
                  <a:pt x="152" y="199"/>
                  <a:pt x="152" y="200"/>
                </a:cubicBezTo>
                <a:cubicBezTo>
                  <a:pt x="152" y="200"/>
                  <a:pt x="152" y="200"/>
                  <a:pt x="152" y="200"/>
                </a:cubicBezTo>
                <a:cubicBezTo>
                  <a:pt x="153" y="201"/>
                  <a:pt x="153" y="202"/>
                  <a:pt x="153" y="203"/>
                </a:cubicBezTo>
                <a:cubicBezTo>
                  <a:pt x="153" y="203"/>
                  <a:pt x="153" y="203"/>
                  <a:pt x="153" y="203"/>
                </a:cubicBezTo>
                <a:cubicBezTo>
                  <a:pt x="152" y="203"/>
                  <a:pt x="152" y="203"/>
                  <a:pt x="151" y="203"/>
                </a:cubicBezTo>
                <a:cubicBezTo>
                  <a:pt x="151" y="203"/>
                  <a:pt x="151" y="203"/>
                  <a:pt x="151" y="203"/>
                </a:cubicBezTo>
                <a:cubicBezTo>
                  <a:pt x="151" y="203"/>
                  <a:pt x="150" y="203"/>
                  <a:pt x="150" y="203"/>
                </a:cubicBezTo>
                <a:close/>
                <a:moveTo>
                  <a:pt x="462" y="199"/>
                </a:moveTo>
                <a:cubicBezTo>
                  <a:pt x="461" y="199"/>
                  <a:pt x="461" y="197"/>
                  <a:pt x="462" y="197"/>
                </a:cubicBezTo>
                <a:cubicBezTo>
                  <a:pt x="462" y="197"/>
                  <a:pt x="462" y="197"/>
                  <a:pt x="462" y="197"/>
                </a:cubicBezTo>
                <a:cubicBezTo>
                  <a:pt x="463" y="196"/>
                  <a:pt x="464" y="196"/>
                  <a:pt x="465" y="197"/>
                </a:cubicBezTo>
                <a:cubicBezTo>
                  <a:pt x="465" y="197"/>
                  <a:pt x="465" y="197"/>
                  <a:pt x="465" y="197"/>
                </a:cubicBezTo>
                <a:cubicBezTo>
                  <a:pt x="466" y="197"/>
                  <a:pt x="466" y="199"/>
                  <a:pt x="465" y="199"/>
                </a:cubicBezTo>
                <a:cubicBezTo>
                  <a:pt x="465" y="199"/>
                  <a:pt x="465" y="199"/>
                  <a:pt x="465" y="199"/>
                </a:cubicBezTo>
                <a:cubicBezTo>
                  <a:pt x="465" y="200"/>
                  <a:pt x="464" y="200"/>
                  <a:pt x="464" y="200"/>
                </a:cubicBezTo>
                <a:cubicBezTo>
                  <a:pt x="464" y="200"/>
                  <a:pt x="464" y="200"/>
                  <a:pt x="464" y="200"/>
                </a:cubicBezTo>
                <a:cubicBezTo>
                  <a:pt x="463" y="200"/>
                  <a:pt x="463" y="200"/>
                  <a:pt x="462" y="199"/>
                </a:cubicBezTo>
                <a:close/>
                <a:moveTo>
                  <a:pt x="158" y="194"/>
                </a:moveTo>
                <a:cubicBezTo>
                  <a:pt x="157" y="194"/>
                  <a:pt x="157" y="192"/>
                  <a:pt x="158" y="192"/>
                </a:cubicBezTo>
                <a:cubicBezTo>
                  <a:pt x="158" y="192"/>
                  <a:pt x="158" y="192"/>
                  <a:pt x="158" y="192"/>
                </a:cubicBezTo>
                <a:cubicBezTo>
                  <a:pt x="159" y="191"/>
                  <a:pt x="160" y="191"/>
                  <a:pt x="161" y="192"/>
                </a:cubicBezTo>
                <a:cubicBezTo>
                  <a:pt x="161" y="192"/>
                  <a:pt x="161" y="192"/>
                  <a:pt x="161" y="192"/>
                </a:cubicBezTo>
                <a:cubicBezTo>
                  <a:pt x="162" y="192"/>
                  <a:pt x="162" y="194"/>
                  <a:pt x="161" y="194"/>
                </a:cubicBezTo>
                <a:cubicBezTo>
                  <a:pt x="161" y="194"/>
                  <a:pt x="161" y="194"/>
                  <a:pt x="161" y="194"/>
                </a:cubicBezTo>
                <a:cubicBezTo>
                  <a:pt x="161" y="194"/>
                  <a:pt x="161" y="194"/>
                  <a:pt x="161" y="194"/>
                </a:cubicBezTo>
                <a:cubicBezTo>
                  <a:pt x="161" y="194"/>
                  <a:pt x="161" y="194"/>
                  <a:pt x="161" y="194"/>
                </a:cubicBezTo>
                <a:cubicBezTo>
                  <a:pt x="161" y="195"/>
                  <a:pt x="160" y="195"/>
                  <a:pt x="160" y="195"/>
                </a:cubicBezTo>
                <a:cubicBezTo>
                  <a:pt x="160" y="195"/>
                  <a:pt x="160" y="195"/>
                  <a:pt x="160" y="195"/>
                </a:cubicBezTo>
                <a:cubicBezTo>
                  <a:pt x="159" y="195"/>
                  <a:pt x="159" y="195"/>
                  <a:pt x="158" y="194"/>
                </a:cubicBezTo>
                <a:close/>
                <a:moveTo>
                  <a:pt x="454" y="191"/>
                </a:moveTo>
                <a:cubicBezTo>
                  <a:pt x="453" y="190"/>
                  <a:pt x="453" y="189"/>
                  <a:pt x="453" y="188"/>
                </a:cubicBezTo>
                <a:cubicBezTo>
                  <a:pt x="453" y="188"/>
                  <a:pt x="453" y="188"/>
                  <a:pt x="453" y="188"/>
                </a:cubicBezTo>
                <a:cubicBezTo>
                  <a:pt x="454" y="188"/>
                  <a:pt x="455" y="187"/>
                  <a:pt x="456" y="188"/>
                </a:cubicBezTo>
                <a:cubicBezTo>
                  <a:pt x="456" y="188"/>
                  <a:pt x="456" y="188"/>
                  <a:pt x="456" y="188"/>
                </a:cubicBezTo>
                <a:cubicBezTo>
                  <a:pt x="457" y="189"/>
                  <a:pt x="457" y="190"/>
                  <a:pt x="456" y="191"/>
                </a:cubicBezTo>
                <a:cubicBezTo>
                  <a:pt x="456" y="191"/>
                  <a:pt x="456" y="191"/>
                  <a:pt x="456" y="191"/>
                </a:cubicBezTo>
                <a:cubicBezTo>
                  <a:pt x="456" y="191"/>
                  <a:pt x="455" y="192"/>
                  <a:pt x="455" y="192"/>
                </a:cubicBezTo>
                <a:cubicBezTo>
                  <a:pt x="455" y="192"/>
                  <a:pt x="455" y="192"/>
                  <a:pt x="455" y="192"/>
                </a:cubicBezTo>
                <a:cubicBezTo>
                  <a:pt x="454" y="192"/>
                  <a:pt x="454" y="192"/>
                  <a:pt x="454" y="191"/>
                </a:cubicBezTo>
                <a:close/>
                <a:moveTo>
                  <a:pt x="167" y="186"/>
                </a:moveTo>
                <a:cubicBezTo>
                  <a:pt x="166" y="185"/>
                  <a:pt x="167" y="184"/>
                  <a:pt x="167" y="183"/>
                </a:cubicBezTo>
                <a:cubicBezTo>
                  <a:pt x="167" y="183"/>
                  <a:pt x="167" y="183"/>
                  <a:pt x="167" y="183"/>
                </a:cubicBezTo>
                <a:cubicBezTo>
                  <a:pt x="168" y="183"/>
                  <a:pt x="169" y="183"/>
                  <a:pt x="170" y="184"/>
                </a:cubicBezTo>
                <a:cubicBezTo>
                  <a:pt x="170" y="184"/>
                  <a:pt x="170" y="184"/>
                  <a:pt x="170" y="184"/>
                </a:cubicBezTo>
                <a:cubicBezTo>
                  <a:pt x="171" y="185"/>
                  <a:pt x="171" y="186"/>
                  <a:pt x="170" y="187"/>
                </a:cubicBezTo>
                <a:cubicBezTo>
                  <a:pt x="170" y="187"/>
                  <a:pt x="170" y="187"/>
                  <a:pt x="170" y="187"/>
                </a:cubicBezTo>
                <a:cubicBezTo>
                  <a:pt x="170" y="187"/>
                  <a:pt x="169" y="187"/>
                  <a:pt x="169" y="187"/>
                </a:cubicBezTo>
                <a:cubicBezTo>
                  <a:pt x="169" y="187"/>
                  <a:pt x="169" y="187"/>
                  <a:pt x="169" y="187"/>
                </a:cubicBezTo>
                <a:cubicBezTo>
                  <a:pt x="168" y="187"/>
                  <a:pt x="168" y="187"/>
                  <a:pt x="167" y="186"/>
                </a:cubicBezTo>
                <a:close/>
                <a:moveTo>
                  <a:pt x="444" y="184"/>
                </a:moveTo>
                <a:cubicBezTo>
                  <a:pt x="444" y="183"/>
                  <a:pt x="443" y="182"/>
                  <a:pt x="444" y="181"/>
                </a:cubicBezTo>
                <a:cubicBezTo>
                  <a:pt x="444" y="181"/>
                  <a:pt x="444" y="181"/>
                  <a:pt x="444" y="181"/>
                </a:cubicBezTo>
                <a:cubicBezTo>
                  <a:pt x="445" y="180"/>
                  <a:pt x="446" y="180"/>
                  <a:pt x="447" y="180"/>
                </a:cubicBezTo>
                <a:cubicBezTo>
                  <a:pt x="447" y="180"/>
                  <a:pt x="447" y="180"/>
                  <a:pt x="447" y="180"/>
                </a:cubicBezTo>
                <a:cubicBezTo>
                  <a:pt x="448" y="181"/>
                  <a:pt x="448" y="182"/>
                  <a:pt x="447" y="183"/>
                </a:cubicBezTo>
                <a:cubicBezTo>
                  <a:pt x="447" y="183"/>
                  <a:pt x="447" y="183"/>
                  <a:pt x="447" y="183"/>
                </a:cubicBezTo>
                <a:cubicBezTo>
                  <a:pt x="447" y="184"/>
                  <a:pt x="446" y="184"/>
                  <a:pt x="446" y="184"/>
                </a:cubicBezTo>
                <a:cubicBezTo>
                  <a:pt x="446" y="184"/>
                  <a:pt x="446" y="184"/>
                  <a:pt x="446" y="184"/>
                </a:cubicBezTo>
                <a:cubicBezTo>
                  <a:pt x="445" y="184"/>
                  <a:pt x="445" y="184"/>
                  <a:pt x="444" y="184"/>
                </a:cubicBezTo>
                <a:close/>
                <a:moveTo>
                  <a:pt x="176" y="179"/>
                </a:moveTo>
                <a:cubicBezTo>
                  <a:pt x="176" y="178"/>
                  <a:pt x="176" y="177"/>
                  <a:pt x="177" y="176"/>
                </a:cubicBezTo>
                <a:cubicBezTo>
                  <a:pt x="177" y="176"/>
                  <a:pt x="177" y="176"/>
                  <a:pt x="177" y="176"/>
                </a:cubicBezTo>
                <a:cubicBezTo>
                  <a:pt x="178" y="175"/>
                  <a:pt x="179" y="176"/>
                  <a:pt x="180" y="176"/>
                </a:cubicBezTo>
                <a:cubicBezTo>
                  <a:pt x="180" y="176"/>
                  <a:pt x="180" y="176"/>
                  <a:pt x="180" y="176"/>
                </a:cubicBezTo>
                <a:cubicBezTo>
                  <a:pt x="180" y="177"/>
                  <a:pt x="180" y="179"/>
                  <a:pt x="179" y="179"/>
                </a:cubicBezTo>
                <a:cubicBezTo>
                  <a:pt x="179" y="179"/>
                  <a:pt x="179" y="179"/>
                  <a:pt x="179" y="179"/>
                </a:cubicBezTo>
                <a:cubicBezTo>
                  <a:pt x="179" y="179"/>
                  <a:pt x="179" y="179"/>
                  <a:pt x="179" y="179"/>
                </a:cubicBezTo>
                <a:cubicBezTo>
                  <a:pt x="179" y="179"/>
                  <a:pt x="179" y="179"/>
                  <a:pt x="179" y="179"/>
                </a:cubicBezTo>
                <a:cubicBezTo>
                  <a:pt x="179" y="179"/>
                  <a:pt x="178" y="180"/>
                  <a:pt x="178" y="180"/>
                </a:cubicBezTo>
                <a:cubicBezTo>
                  <a:pt x="178" y="180"/>
                  <a:pt x="178" y="180"/>
                  <a:pt x="178" y="180"/>
                </a:cubicBezTo>
                <a:cubicBezTo>
                  <a:pt x="177" y="180"/>
                  <a:pt x="177" y="179"/>
                  <a:pt x="176" y="179"/>
                </a:cubicBezTo>
                <a:close/>
                <a:moveTo>
                  <a:pt x="435" y="176"/>
                </a:moveTo>
                <a:cubicBezTo>
                  <a:pt x="434" y="176"/>
                  <a:pt x="434" y="174"/>
                  <a:pt x="435" y="174"/>
                </a:cubicBezTo>
                <a:cubicBezTo>
                  <a:pt x="435" y="174"/>
                  <a:pt x="435" y="174"/>
                  <a:pt x="435" y="174"/>
                </a:cubicBezTo>
                <a:cubicBezTo>
                  <a:pt x="435" y="173"/>
                  <a:pt x="436" y="172"/>
                  <a:pt x="437" y="173"/>
                </a:cubicBezTo>
                <a:cubicBezTo>
                  <a:pt x="437" y="173"/>
                  <a:pt x="437" y="173"/>
                  <a:pt x="437" y="173"/>
                </a:cubicBezTo>
                <a:cubicBezTo>
                  <a:pt x="438" y="174"/>
                  <a:pt x="438" y="175"/>
                  <a:pt x="438" y="176"/>
                </a:cubicBezTo>
                <a:cubicBezTo>
                  <a:pt x="438" y="176"/>
                  <a:pt x="438" y="176"/>
                  <a:pt x="438" y="176"/>
                </a:cubicBezTo>
                <a:cubicBezTo>
                  <a:pt x="437" y="176"/>
                  <a:pt x="437" y="177"/>
                  <a:pt x="436" y="177"/>
                </a:cubicBezTo>
                <a:cubicBezTo>
                  <a:pt x="436" y="177"/>
                  <a:pt x="436" y="177"/>
                  <a:pt x="436" y="177"/>
                </a:cubicBezTo>
                <a:cubicBezTo>
                  <a:pt x="436" y="177"/>
                  <a:pt x="435" y="177"/>
                  <a:pt x="435" y="176"/>
                </a:cubicBezTo>
                <a:close/>
                <a:moveTo>
                  <a:pt x="186" y="172"/>
                </a:moveTo>
                <a:cubicBezTo>
                  <a:pt x="186" y="171"/>
                  <a:pt x="186" y="170"/>
                  <a:pt x="187" y="169"/>
                </a:cubicBezTo>
                <a:cubicBezTo>
                  <a:pt x="187" y="169"/>
                  <a:pt x="187" y="169"/>
                  <a:pt x="187" y="169"/>
                </a:cubicBezTo>
                <a:cubicBezTo>
                  <a:pt x="188" y="168"/>
                  <a:pt x="189" y="169"/>
                  <a:pt x="190" y="170"/>
                </a:cubicBezTo>
                <a:cubicBezTo>
                  <a:pt x="190" y="170"/>
                  <a:pt x="190" y="170"/>
                  <a:pt x="190" y="170"/>
                </a:cubicBezTo>
                <a:cubicBezTo>
                  <a:pt x="190" y="170"/>
                  <a:pt x="190" y="172"/>
                  <a:pt x="189" y="172"/>
                </a:cubicBezTo>
                <a:cubicBezTo>
                  <a:pt x="189" y="172"/>
                  <a:pt x="189" y="172"/>
                  <a:pt x="189" y="172"/>
                </a:cubicBezTo>
                <a:cubicBezTo>
                  <a:pt x="189" y="173"/>
                  <a:pt x="188" y="173"/>
                  <a:pt x="188" y="173"/>
                </a:cubicBezTo>
                <a:cubicBezTo>
                  <a:pt x="188" y="173"/>
                  <a:pt x="188" y="173"/>
                  <a:pt x="188" y="173"/>
                </a:cubicBezTo>
                <a:cubicBezTo>
                  <a:pt x="187" y="173"/>
                  <a:pt x="187" y="172"/>
                  <a:pt x="186" y="172"/>
                </a:cubicBezTo>
                <a:close/>
                <a:moveTo>
                  <a:pt x="425" y="170"/>
                </a:moveTo>
                <a:cubicBezTo>
                  <a:pt x="424" y="169"/>
                  <a:pt x="424" y="168"/>
                  <a:pt x="425" y="167"/>
                </a:cubicBezTo>
                <a:cubicBezTo>
                  <a:pt x="425" y="167"/>
                  <a:pt x="425" y="167"/>
                  <a:pt x="425" y="167"/>
                </a:cubicBezTo>
                <a:cubicBezTo>
                  <a:pt x="425" y="166"/>
                  <a:pt x="426" y="166"/>
                  <a:pt x="427" y="166"/>
                </a:cubicBezTo>
                <a:cubicBezTo>
                  <a:pt x="427" y="166"/>
                  <a:pt x="427" y="166"/>
                  <a:pt x="427" y="166"/>
                </a:cubicBezTo>
                <a:cubicBezTo>
                  <a:pt x="428" y="167"/>
                  <a:pt x="429" y="168"/>
                  <a:pt x="428" y="169"/>
                </a:cubicBezTo>
                <a:cubicBezTo>
                  <a:pt x="428" y="169"/>
                  <a:pt x="428" y="169"/>
                  <a:pt x="428" y="169"/>
                </a:cubicBezTo>
                <a:cubicBezTo>
                  <a:pt x="428" y="170"/>
                  <a:pt x="427" y="170"/>
                  <a:pt x="426" y="170"/>
                </a:cubicBezTo>
                <a:cubicBezTo>
                  <a:pt x="426" y="170"/>
                  <a:pt x="426" y="170"/>
                  <a:pt x="426" y="170"/>
                </a:cubicBezTo>
                <a:cubicBezTo>
                  <a:pt x="426" y="170"/>
                  <a:pt x="426" y="170"/>
                  <a:pt x="425" y="170"/>
                </a:cubicBezTo>
                <a:close/>
                <a:moveTo>
                  <a:pt x="196" y="165"/>
                </a:moveTo>
                <a:cubicBezTo>
                  <a:pt x="196" y="164"/>
                  <a:pt x="196" y="163"/>
                  <a:pt x="197" y="163"/>
                </a:cubicBezTo>
                <a:cubicBezTo>
                  <a:pt x="197" y="163"/>
                  <a:pt x="197" y="163"/>
                  <a:pt x="197" y="163"/>
                </a:cubicBezTo>
                <a:cubicBezTo>
                  <a:pt x="198" y="162"/>
                  <a:pt x="199" y="162"/>
                  <a:pt x="200" y="163"/>
                </a:cubicBezTo>
                <a:cubicBezTo>
                  <a:pt x="200" y="163"/>
                  <a:pt x="200" y="163"/>
                  <a:pt x="200" y="163"/>
                </a:cubicBezTo>
                <a:cubicBezTo>
                  <a:pt x="200" y="164"/>
                  <a:pt x="200" y="165"/>
                  <a:pt x="199" y="166"/>
                </a:cubicBezTo>
                <a:cubicBezTo>
                  <a:pt x="199" y="166"/>
                  <a:pt x="199" y="166"/>
                  <a:pt x="199" y="166"/>
                </a:cubicBezTo>
                <a:cubicBezTo>
                  <a:pt x="199" y="166"/>
                  <a:pt x="198" y="166"/>
                  <a:pt x="198" y="166"/>
                </a:cubicBezTo>
                <a:cubicBezTo>
                  <a:pt x="198" y="166"/>
                  <a:pt x="198" y="166"/>
                  <a:pt x="198" y="166"/>
                </a:cubicBezTo>
                <a:cubicBezTo>
                  <a:pt x="197" y="166"/>
                  <a:pt x="197" y="166"/>
                  <a:pt x="196" y="165"/>
                </a:cubicBezTo>
                <a:close/>
                <a:moveTo>
                  <a:pt x="415" y="164"/>
                </a:moveTo>
                <a:cubicBezTo>
                  <a:pt x="414" y="163"/>
                  <a:pt x="414" y="162"/>
                  <a:pt x="414" y="161"/>
                </a:cubicBezTo>
                <a:cubicBezTo>
                  <a:pt x="414" y="161"/>
                  <a:pt x="414" y="161"/>
                  <a:pt x="414" y="161"/>
                </a:cubicBezTo>
                <a:cubicBezTo>
                  <a:pt x="415" y="160"/>
                  <a:pt x="416" y="160"/>
                  <a:pt x="417" y="160"/>
                </a:cubicBezTo>
                <a:cubicBezTo>
                  <a:pt x="417" y="160"/>
                  <a:pt x="417" y="160"/>
                  <a:pt x="417" y="160"/>
                </a:cubicBezTo>
                <a:cubicBezTo>
                  <a:pt x="418" y="161"/>
                  <a:pt x="418" y="162"/>
                  <a:pt x="418" y="163"/>
                </a:cubicBezTo>
                <a:cubicBezTo>
                  <a:pt x="418" y="163"/>
                  <a:pt x="418" y="163"/>
                  <a:pt x="418" y="163"/>
                </a:cubicBezTo>
                <a:cubicBezTo>
                  <a:pt x="417" y="164"/>
                  <a:pt x="417" y="164"/>
                  <a:pt x="416" y="164"/>
                </a:cubicBezTo>
                <a:cubicBezTo>
                  <a:pt x="416" y="164"/>
                  <a:pt x="416" y="164"/>
                  <a:pt x="416" y="164"/>
                </a:cubicBezTo>
                <a:cubicBezTo>
                  <a:pt x="416" y="164"/>
                  <a:pt x="415" y="164"/>
                  <a:pt x="415" y="164"/>
                </a:cubicBezTo>
                <a:close/>
                <a:moveTo>
                  <a:pt x="207" y="159"/>
                </a:moveTo>
                <a:cubicBezTo>
                  <a:pt x="206" y="158"/>
                  <a:pt x="207" y="157"/>
                  <a:pt x="208" y="157"/>
                </a:cubicBezTo>
                <a:cubicBezTo>
                  <a:pt x="208" y="157"/>
                  <a:pt x="208" y="157"/>
                  <a:pt x="208" y="157"/>
                </a:cubicBezTo>
                <a:cubicBezTo>
                  <a:pt x="209" y="156"/>
                  <a:pt x="210" y="157"/>
                  <a:pt x="210" y="158"/>
                </a:cubicBezTo>
                <a:cubicBezTo>
                  <a:pt x="210" y="158"/>
                  <a:pt x="210" y="158"/>
                  <a:pt x="210" y="158"/>
                </a:cubicBezTo>
                <a:cubicBezTo>
                  <a:pt x="211" y="159"/>
                  <a:pt x="210" y="160"/>
                  <a:pt x="210" y="160"/>
                </a:cubicBezTo>
                <a:cubicBezTo>
                  <a:pt x="210" y="160"/>
                  <a:pt x="210" y="160"/>
                  <a:pt x="210" y="160"/>
                </a:cubicBezTo>
                <a:cubicBezTo>
                  <a:pt x="209" y="160"/>
                  <a:pt x="209" y="160"/>
                  <a:pt x="209" y="160"/>
                </a:cubicBezTo>
                <a:cubicBezTo>
                  <a:pt x="209" y="160"/>
                  <a:pt x="209" y="160"/>
                  <a:pt x="209" y="160"/>
                </a:cubicBezTo>
                <a:cubicBezTo>
                  <a:pt x="208" y="160"/>
                  <a:pt x="207" y="160"/>
                  <a:pt x="207" y="159"/>
                </a:cubicBezTo>
                <a:close/>
                <a:moveTo>
                  <a:pt x="404" y="158"/>
                </a:moveTo>
                <a:cubicBezTo>
                  <a:pt x="404" y="158"/>
                  <a:pt x="404" y="158"/>
                  <a:pt x="404" y="158"/>
                </a:cubicBezTo>
                <a:cubicBezTo>
                  <a:pt x="404" y="158"/>
                  <a:pt x="404" y="158"/>
                  <a:pt x="404" y="158"/>
                </a:cubicBezTo>
                <a:cubicBezTo>
                  <a:pt x="403" y="158"/>
                  <a:pt x="403" y="156"/>
                  <a:pt x="404" y="155"/>
                </a:cubicBezTo>
                <a:cubicBezTo>
                  <a:pt x="404" y="155"/>
                  <a:pt x="404" y="155"/>
                  <a:pt x="404" y="155"/>
                </a:cubicBezTo>
                <a:cubicBezTo>
                  <a:pt x="404" y="154"/>
                  <a:pt x="405" y="154"/>
                  <a:pt x="406" y="155"/>
                </a:cubicBezTo>
                <a:cubicBezTo>
                  <a:pt x="406" y="155"/>
                  <a:pt x="406" y="155"/>
                  <a:pt x="406" y="155"/>
                </a:cubicBezTo>
                <a:cubicBezTo>
                  <a:pt x="407" y="155"/>
                  <a:pt x="408" y="156"/>
                  <a:pt x="407" y="157"/>
                </a:cubicBezTo>
                <a:cubicBezTo>
                  <a:pt x="407" y="157"/>
                  <a:pt x="407" y="157"/>
                  <a:pt x="407" y="157"/>
                </a:cubicBezTo>
                <a:cubicBezTo>
                  <a:pt x="407" y="158"/>
                  <a:pt x="406" y="158"/>
                  <a:pt x="405" y="158"/>
                </a:cubicBezTo>
                <a:cubicBezTo>
                  <a:pt x="405" y="158"/>
                  <a:pt x="405" y="158"/>
                  <a:pt x="405" y="158"/>
                </a:cubicBezTo>
                <a:cubicBezTo>
                  <a:pt x="405" y="158"/>
                  <a:pt x="405" y="158"/>
                  <a:pt x="404" y="158"/>
                </a:cubicBezTo>
                <a:close/>
                <a:moveTo>
                  <a:pt x="218" y="154"/>
                </a:moveTo>
                <a:cubicBezTo>
                  <a:pt x="217" y="153"/>
                  <a:pt x="218" y="152"/>
                  <a:pt x="219" y="151"/>
                </a:cubicBezTo>
                <a:cubicBezTo>
                  <a:pt x="219" y="151"/>
                  <a:pt x="219" y="151"/>
                  <a:pt x="219" y="151"/>
                </a:cubicBezTo>
                <a:cubicBezTo>
                  <a:pt x="220" y="151"/>
                  <a:pt x="221" y="151"/>
                  <a:pt x="221" y="152"/>
                </a:cubicBezTo>
                <a:cubicBezTo>
                  <a:pt x="221" y="152"/>
                  <a:pt x="221" y="152"/>
                  <a:pt x="221" y="152"/>
                </a:cubicBezTo>
                <a:cubicBezTo>
                  <a:pt x="222" y="153"/>
                  <a:pt x="221" y="155"/>
                  <a:pt x="220" y="155"/>
                </a:cubicBezTo>
                <a:cubicBezTo>
                  <a:pt x="220" y="155"/>
                  <a:pt x="220" y="155"/>
                  <a:pt x="220" y="155"/>
                </a:cubicBezTo>
                <a:cubicBezTo>
                  <a:pt x="220" y="155"/>
                  <a:pt x="220" y="155"/>
                  <a:pt x="220" y="155"/>
                </a:cubicBezTo>
                <a:cubicBezTo>
                  <a:pt x="220" y="155"/>
                  <a:pt x="220" y="155"/>
                  <a:pt x="220" y="155"/>
                </a:cubicBezTo>
                <a:cubicBezTo>
                  <a:pt x="220" y="155"/>
                  <a:pt x="220" y="155"/>
                  <a:pt x="219" y="155"/>
                </a:cubicBezTo>
                <a:cubicBezTo>
                  <a:pt x="219" y="155"/>
                  <a:pt x="219" y="155"/>
                  <a:pt x="219" y="155"/>
                </a:cubicBezTo>
                <a:cubicBezTo>
                  <a:pt x="219" y="155"/>
                  <a:pt x="218" y="155"/>
                  <a:pt x="218" y="154"/>
                </a:cubicBezTo>
                <a:close/>
                <a:moveTo>
                  <a:pt x="394" y="153"/>
                </a:moveTo>
                <a:cubicBezTo>
                  <a:pt x="393" y="153"/>
                  <a:pt x="392" y="152"/>
                  <a:pt x="393" y="151"/>
                </a:cubicBezTo>
                <a:cubicBezTo>
                  <a:pt x="393" y="151"/>
                  <a:pt x="393" y="151"/>
                  <a:pt x="393" y="151"/>
                </a:cubicBezTo>
                <a:cubicBezTo>
                  <a:pt x="393" y="150"/>
                  <a:pt x="394" y="149"/>
                  <a:pt x="395" y="150"/>
                </a:cubicBezTo>
                <a:cubicBezTo>
                  <a:pt x="395" y="150"/>
                  <a:pt x="395" y="150"/>
                  <a:pt x="395" y="150"/>
                </a:cubicBezTo>
                <a:cubicBezTo>
                  <a:pt x="396" y="150"/>
                  <a:pt x="397" y="151"/>
                  <a:pt x="396" y="152"/>
                </a:cubicBezTo>
                <a:cubicBezTo>
                  <a:pt x="396" y="152"/>
                  <a:pt x="396" y="152"/>
                  <a:pt x="396" y="152"/>
                </a:cubicBezTo>
                <a:cubicBezTo>
                  <a:pt x="396" y="153"/>
                  <a:pt x="395" y="153"/>
                  <a:pt x="394" y="153"/>
                </a:cubicBezTo>
                <a:cubicBezTo>
                  <a:pt x="394" y="153"/>
                  <a:pt x="394" y="153"/>
                  <a:pt x="394" y="153"/>
                </a:cubicBezTo>
                <a:cubicBezTo>
                  <a:pt x="394" y="153"/>
                  <a:pt x="394" y="153"/>
                  <a:pt x="394" y="153"/>
                </a:cubicBezTo>
                <a:close/>
                <a:moveTo>
                  <a:pt x="229" y="149"/>
                </a:moveTo>
                <a:cubicBezTo>
                  <a:pt x="228" y="148"/>
                  <a:pt x="229" y="147"/>
                  <a:pt x="230" y="147"/>
                </a:cubicBezTo>
                <a:cubicBezTo>
                  <a:pt x="230" y="147"/>
                  <a:pt x="230" y="147"/>
                  <a:pt x="230" y="147"/>
                </a:cubicBezTo>
                <a:cubicBezTo>
                  <a:pt x="231" y="146"/>
                  <a:pt x="232" y="147"/>
                  <a:pt x="232" y="148"/>
                </a:cubicBezTo>
                <a:cubicBezTo>
                  <a:pt x="232" y="148"/>
                  <a:pt x="232" y="148"/>
                  <a:pt x="232" y="148"/>
                </a:cubicBezTo>
                <a:cubicBezTo>
                  <a:pt x="233" y="149"/>
                  <a:pt x="232" y="150"/>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0" y="151"/>
                  <a:pt x="229" y="150"/>
                  <a:pt x="229" y="149"/>
                </a:cubicBezTo>
                <a:close/>
                <a:moveTo>
                  <a:pt x="383" y="149"/>
                </a:moveTo>
                <a:cubicBezTo>
                  <a:pt x="382" y="149"/>
                  <a:pt x="381" y="147"/>
                  <a:pt x="381" y="146"/>
                </a:cubicBezTo>
                <a:cubicBezTo>
                  <a:pt x="381" y="146"/>
                  <a:pt x="381" y="146"/>
                  <a:pt x="381" y="146"/>
                </a:cubicBezTo>
                <a:cubicBezTo>
                  <a:pt x="382" y="145"/>
                  <a:pt x="383" y="145"/>
                  <a:pt x="384" y="145"/>
                </a:cubicBezTo>
                <a:cubicBezTo>
                  <a:pt x="384" y="145"/>
                  <a:pt x="384" y="145"/>
                  <a:pt x="384" y="145"/>
                </a:cubicBezTo>
                <a:cubicBezTo>
                  <a:pt x="385" y="146"/>
                  <a:pt x="385" y="147"/>
                  <a:pt x="385" y="148"/>
                </a:cubicBezTo>
                <a:cubicBezTo>
                  <a:pt x="385" y="148"/>
                  <a:pt x="385" y="148"/>
                  <a:pt x="385" y="148"/>
                </a:cubicBezTo>
                <a:cubicBezTo>
                  <a:pt x="385" y="149"/>
                  <a:pt x="384" y="149"/>
                  <a:pt x="383" y="149"/>
                </a:cubicBezTo>
                <a:cubicBezTo>
                  <a:pt x="383" y="149"/>
                  <a:pt x="383" y="149"/>
                  <a:pt x="383" y="149"/>
                </a:cubicBezTo>
                <a:cubicBezTo>
                  <a:pt x="383" y="149"/>
                  <a:pt x="383" y="149"/>
                  <a:pt x="383" y="149"/>
                </a:cubicBezTo>
                <a:close/>
                <a:moveTo>
                  <a:pt x="240" y="145"/>
                </a:moveTo>
                <a:cubicBezTo>
                  <a:pt x="240" y="144"/>
                  <a:pt x="240" y="143"/>
                  <a:pt x="241" y="143"/>
                </a:cubicBezTo>
                <a:cubicBezTo>
                  <a:pt x="241" y="143"/>
                  <a:pt x="241" y="143"/>
                  <a:pt x="241" y="143"/>
                </a:cubicBezTo>
                <a:cubicBezTo>
                  <a:pt x="242" y="142"/>
                  <a:pt x="243" y="143"/>
                  <a:pt x="244" y="144"/>
                </a:cubicBezTo>
                <a:cubicBezTo>
                  <a:pt x="244" y="144"/>
                  <a:pt x="244" y="144"/>
                  <a:pt x="244" y="144"/>
                </a:cubicBezTo>
                <a:cubicBezTo>
                  <a:pt x="244" y="145"/>
                  <a:pt x="243" y="146"/>
                  <a:pt x="242" y="147"/>
                </a:cubicBezTo>
                <a:cubicBezTo>
                  <a:pt x="242" y="147"/>
                  <a:pt x="242" y="147"/>
                  <a:pt x="242" y="147"/>
                </a:cubicBezTo>
                <a:cubicBezTo>
                  <a:pt x="242" y="147"/>
                  <a:pt x="242" y="147"/>
                  <a:pt x="242" y="147"/>
                </a:cubicBezTo>
                <a:cubicBezTo>
                  <a:pt x="242" y="147"/>
                  <a:pt x="242" y="147"/>
                  <a:pt x="242" y="147"/>
                </a:cubicBezTo>
                <a:cubicBezTo>
                  <a:pt x="241" y="147"/>
                  <a:pt x="240" y="146"/>
                  <a:pt x="240" y="145"/>
                </a:cubicBezTo>
                <a:close/>
                <a:moveTo>
                  <a:pt x="371" y="145"/>
                </a:moveTo>
                <a:cubicBezTo>
                  <a:pt x="370" y="145"/>
                  <a:pt x="370" y="144"/>
                  <a:pt x="370" y="143"/>
                </a:cubicBezTo>
                <a:cubicBezTo>
                  <a:pt x="370" y="143"/>
                  <a:pt x="370" y="143"/>
                  <a:pt x="370" y="143"/>
                </a:cubicBezTo>
                <a:cubicBezTo>
                  <a:pt x="370" y="142"/>
                  <a:pt x="371" y="141"/>
                  <a:pt x="372" y="141"/>
                </a:cubicBezTo>
                <a:cubicBezTo>
                  <a:pt x="372" y="141"/>
                  <a:pt x="372" y="141"/>
                  <a:pt x="372" y="141"/>
                </a:cubicBezTo>
                <a:cubicBezTo>
                  <a:pt x="373" y="142"/>
                  <a:pt x="374" y="143"/>
                  <a:pt x="374" y="144"/>
                </a:cubicBezTo>
                <a:cubicBezTo>
                  <a:pt x="374" y="144"/>
                  <a:pt x="374" y="144"/>
                  <a:pt x="374" y="144"/>
                </a:cubicBezTo>
                <a:cubicBezTo>
                  <a:pt x="373" y="145"/>
                  <a:pt x="373" y="145"/>
                  <a:pt x="372" y="145"/>
                </a:cubicBezTo>
                <a:cubicBezTo>
                  <a:pt x="372" y="145"/>
                  <a:pt x="372" y="145"/>
                  <a:pt x="372" y="145"/>
                </a:cubicBezTo>
                <a:cubicBezTo>
                  <a:pt x="372" y="145"/>
                  <a:pt x="371" y="145"/>
                  <a:pt x="371" y="145"/>
                </a:cubicBezTo>
                <a:close/>
                <a:moveTo>
                  <a:pt x="251" y="142"/>
                </a:moveTo>
                <a:cubicBezTo>
                  <a:pt x="251" y="141"/>
                  <a:pt x="252" y="140"/>
                  <a:pt x="253" y="139"/>
                </a:cubicBezTo>
                <a:cubicBezTo>
                  <a:pt x="253" y="139"/>
                  <a:pt x="253" y="139"/>
                  <a:pt x="253" y="139"/>
                </a:cubicBezTo>
                <a:cubicBezTo>
                  <a:pt x="254" y="139"/>
                  <a:pt x="255" y="140"/>
                  <a:pt x="255" y="141"/>
                </a:cubicBezTo>
                <a:cubicBezTo>
                  <a:pt x="255" y="141"/>
                  <a:pt x="255" y="141"/>
                  <a:pt x="255" y="141"/>
                </a:cubicBezTo>
                <a:cubicBezTo>
                  <a:pt x="256" y="142"/>
                  <a:pt x="255" y="143"/>
                  <a:pt x="254" y="143"/>
                </a:cubicBezTo>
                <a:cubicBezTo>
                  <a:pt x="254" y="143"/>
                  <a:pt x="254" y="143"/>
                  <a:pt x="254" y="143"/>
                </a:cubicBezTo>
                <a:cubicBezTo>
                  <a:pt x="254" y="143"/>
                  <a:pt x="254" y="143"/>
                  <a:pt x="254" y="143"/>
                </a:cubicBezTo>
                <a:cubicBezTo>
                  <a:pt x="254" y="143"/>
                  <a:pt x="254" y="143"/>
                  <a:pt x="254" y="143"/>
                </a:cubicBezTo>
                <a:cubicBezTo>
                  <a:pt x="254" y="143"/>
                  <a:pt x="254" y="143"/>
                  <a:pt x="253" y="143"/>
                </a:cubicBezTo>
                <a:cubicBezTo>
                  <a:pt x="253" y="143"/>
                  <a:pt x="253" y="143"/>
                  <a:pt x="253" y="143"/>
                </a:cubicBezTo>
                <a:cubicBezTo>
                  <a:pt x="252" y="143"/>
                  <a:pt x="252" y="143"/>
                  <a:pt x="251" y="142"/>
                </a:cubicBezTo>
                <a:close/>
                <a:moveTo>
                  <a:pt x="360" y="142"/>
                </a:moveTo>
                <a:cubicBezTo>
                  <a:pt x="359" y="142"/>
                  <a:pt x="358" y="141"/>
                  <a:pt x="358" y="140"/>
                </a:cubicBezTo>
                <a:cubicBezTo>
                  <a:pt x="358" y="140"/>
                  <a:pt x="358" y="140"/>
                  <a:pt x="358" y="140"/>
                </a:cubicBezTo>
                <a:cubicBezTo>
                  <a:pt x="359" y="139"/>
                  <a:pt x="360" y="138"/>
                  <a:pt x="361" y="138"/>
                </a:cubicBezTo>
                <a:cubicBezTo>
                  <a:pt x="361" y="138"/>
                  <a:pt x="361" y="138"/>
                  <a:pt x="361" y="138"/>
                </a:cubicBezTo>
                <a:cubicBezTo>
                  <a:pt x="362" y="139"/>
                  <a:pt x="362" y="140"/>
                  <a:pt x="362" y="141"/>
                </a:cubicBezTo>
                <a:cubicBezTo>
                  <a:pt x="362" y="141"/>
                  <a:pt x="362" y="141"/>
                  <a:pt x="362" y="141"/>
                </a:cubicBezTo>
                <a:cubicBezTo>
                  <a:pt x="362" y="142"/>
                  <a:pt x="361" y="142"/>
                  <a:pt x="360" y="142"/>
                </a:cubicBezTo>
                <a:cubicBezTo>
                  <a:pt x="360" y="142"/>
                  <a:pt x="360" y="142"/>
                  <a:pt x="360" y="142"/>
                </a:cubicBezTo>
                <a:cubicBezTo>
                  <a:pt x="360" y="142"/>
                  <a:pt x="360" y="142"/>
                  <a:pt x="360" y="142"/>
                </a:cubicBezTo>
                <a:close/>
                <a:moveTo>
                  <a:pt x="263" y="139"/>
                </a:moveTo>
                <a:cubicBezTo>
                  <a:pt x="263" y="138"/>
                  <a:pt x="264" y="137"/>
                  <a:pt x="265" y="137"/>
                </a:cubicBezTo>
                <a:cubicBezTo>
                  <a:pt x="265" y="137"/>
                  <a:pt x="265" y="137"/>
                  <a:pt x="265" y="137"/>
                </a:cubicBezTo>
                <a:cubicBezTo>
                  <a:pt x="266" y="137"/>
                  <a:pt x="267" y="137"/>
                  <a:pt x="267" y="138"/>
                </a:cubicBezTo>
                <a:cubicBezTo>
                  <a:pt x="267" y="138"/>
                  <a:pt x="267" y="138"/>
                  <a:pt x="267" y="138"/>
                </a:cubicBezTo>
                <a:cubicBezTo>
                  <a:pt x="267" y="139"/>
                  <a:pt x="267" y="140"/>
                  <a:pt x="265" y="141"/>
                </a:cubicBezTo>
                <a:cubicBezTo>
                  <a:pt x="265" y="141"/>
                  <a:pt x="265" y="141"/>
                  <a:pt x="265" y="141"/>
                </a:cubicBezTo>
                <a:cubicBezTo>
                  <a:pt x="265" y="141"/>
                  <a:pt x="265" y="141"/>
                  <a:pt x="265" y="141"/>
                </a:cubicBezTo>
                <a:cubicBezTo>
                  <a:pt x="265" y="141"/>
                  <a:pt x="265" y="141"/>
                  <a:pt x="265" y="141"/>
                </a:cubicBezTo>
                <a:cubicBezTo>
                  <a:pt x="264" y="141"/>
                  <a:pt x="263" y="140"/>
                  <a:pt x="263" y="139"/>
                </a:cubicBezTo>
                <a:close/>
                <a:moveTo>
                  <a:pt x="348" y="140"/>
                </a:moveTo>
                <a:cubicBezTo>
                  <a:pt x="347" y="140"/>
                  <a:pt x="346" y="139"/>
                  <a:pt x="347" y="137"/>
                </a:cubicBezTo>
                <a:cubicBezTo>
                  <a:pt x="347" y="137"/>
                  <a:pt x="347" y="137"/>
                  <a:pt x="347" y="137"/>
                </a:cubicBezTo>
                <a:cubicBezTo>
                  <a:pt x="347" y="136"/>
                  <a:pt x="348" y="136"/>
                  <a:pt x="349" y="136"/>
                </a:cubicBezTo>
                <a:cubicBezTo>
                  <a:pt x="349" y="136"/>
                  <a:pt x="349" y="136"/>
                  <a:pt x="349" y="136"/>
                </a:cubicBezTo>
                <a:cubicBezTo>
                  <a:pt x="350" y="136"/>
                  <a:pt x="351" y="137"/>
                  <a:pt x="350" y="138"/>
                </a:cubicBezTo>
                <a:cubicBezTo>
                  <a:pt x="350" y="138"/>
                  <a:pt x="350" y="138"/>
                  <a:pt x="350" y="138"/>
                </a:cubicBezTo>
                <a:cubicBezTo>
                  <a:pt x="350" y="139"/>
                  <a:pt x="349" y="140"/>
                  <a:pt x="348" y="140"/>
                </a:cubicBezTo>
                <a:cubicBezTo>
                  <a:pt x="348" y="140"/>
                  <a:pt x="348" y="140"/>
                  <a:pt x="348" y="140"/>
                </a:cubicBezTo>
                <a:cubicBezTo>
                  <a:pt x="348" y="140"/>
                  <a:pt x="348" y="140"/>
                  <a:pt x="348" y="140"/>
                </a:cubicBezTo>
                <a:close/>
                <a:moveTo>
                  <a:pt x="275" y="137"/>
                </a:moveTo>
                <a:cubicBezTo>
                  <a:pt x="275" y="136"/>
                  <a:pt x="275" y="135"/>
                  <a:pt x="277" y="135"/>
                </a:cubicBezTo>
                <a:cubicBezTo>
                  <a:pt x="277" y="135"/>
                  <a:pt x="277" y="135"/>
                  <a:pt x="277" y="135"/>
                </a:cubicBezTo>
                <a:cubicBezTo>
                  <a:pt x="278" y="135"/>
                  <a:pt x="279" y="135"/>
                  <a:pt x="279" y="136"/>
                </a:cubicBezTo>
                <a:cubicBezTo>
                  <a:pt x="279" y="136"/>
                  <a:pt x="279" y="136"/>
                  <a:pt x="279" y="136"/>
                </a:cubicBezTo>
                <a:cubicBezTo>
                  <a:pt x="279" y="137"/>
                  <a:pt x="278" y="138"/>
                  <a:pt x="277" y="139"/>
                </a:cubicBezTo>
                <a:cubicBezTo>
                  <a:pt x="277" y="139"/>
                  <a:pt x="277" y="139"/>
                  <a:pt x="277" y="139"/>
                </a:cubicBezTo>
                <a:cubicBezTo>
                  <a:pt x="277" y="139"/>
                  <a:pt x="277" y="139"/>
                  <a:pt x="277" y="139"/>
                </a:cubicBezTo>
                <a:cubicBezTo>
                  <a:pt x="277" y="139"/>
                  <a:pt x="277" y="139"/>
                  <a:pt x="277" y="139"/>
                </a:cubicBezTo>
                <a:cubicBezTo>
                  <a:pt x="276" y="139"/>
                  <a:pt x="275" y="138"/>
                  <a:pt x="275" y="137"/>
                </a:cubicBezTo>
                <a:close/>
                <a:moveTo>
                  <a:pt x="336" y="138"/>
                </a:moveTo>
                <a:cubicBezTo>
                  <a:pt x="336" y="138"/>
                  <a:pt x="336" y="138"/>
                  <a:pt x="336" y="138"/>
                </a:cubicBezTo>
                <a:cubicBezTo>
                  <a:pt x="336" y="138"/>
                  <a:pt x="336" y="138"/>
                  <a:pt x="336" y="138"/>
                </a:cubicBezTo>
                <a:cubicBezTo>
                  <a:pt x="335" y="138"/>
                  <a:pt x="335" y="137"/>
                  <a:pt x="335" y="136"/>
                </a:cubicBezTo>
                <a:cubicBezTo>
                  <a:pt x="335" y="136"/>
                  <a:pt x="335" y="136"/>
                  <a:pt x="335" y="136"/>
                </a:cubicBezTo>
                <a:cubicBezTo>
                  <a:pt x="335" y="135"/>
                  <a:pt x="336" y="134"/>
                  <a:pt x="337" y="134"/>
                </a:cubicBezTo>
                <a:cubicBezTo>
                  <a:pt x="337" y="134"/>
                  <a:pt x="337" y="134"/>
                  <a:pt x="337" y="134"/>
                </a:cubicBezTo>
                <a:cubicBezTo>
                  <a:pt x="338" y="134"/>
                  <a:pt x="339" y="135"/>
                  <a:pt x="339" y="136"/>
                </a:cubicBezTo>
                <a:cubicBezTo>
                  <a:pt x="339" y="136"/>
                  <a:pt x="339" y="136"/>
                  <a:pt x="339" y="136"/>
                </a:cubicBezTo>
                <a:cubicBezTo>
                  <a:pt x="338" y="137"/>
                  <a:pt x="338" y="138"/>
                  <a:pt x="337" y="138"/>
                </a:cubicBezTo>
                <a:cubicBezTo>
                  <a:pt x="337" y="138"/>
                  <a:pt x="337" y="138"/>
                  <a:pt x="337" y="138"/>
                </a:cubicBezTo>
                <a:cubicBezTo>
                  <a:pt x="337" y="138"/>
                  <a:pt x="336" y="138"/>
                  <a:pt x="336" y="138"/>
                </a:cubicBezTo>
                <a:close/>
                <a:moveTo>
                  <a:pt x="287" y="135"/>
                </a:moveTo>
                <a:cubicBezTo>
                  <a:pt x="287" y="134"/>
                  <a:pt x="287" y="133"/>
                  <a:pt x="289" y="133"/>
                </a:cubicBezTo>
                <a:cubicBezTo>
                  <a:pt x="289" y="133"/>
                  <a:pt x="289" y="133"/>
                  <a:pt x="289" y="133"/>
                </a:cubicBezTo>
                <a:cubicBezTo>
                  <a:pt x="290" y="133"/>
                  <a:pt x="291" y="134"/>
                  <a:pt x="291" y="135"/>
                </a:cubicBezTo>
                <a:cubicBezTo>
                  <a:pt x="291" y="135"/>
                  <a:pt x="291" y="135"/>
                  <a:pt x="291" y="135"/>
                </a:cubicBezTo>
                <a:cubicBezTo>
                  <a:pt x="291" y="136"/>
                  <a:pt x="290" y="137"/>
                  <a:pt x="289" y="137"/>
                </a:cubicBezTo>
                <a:cubicBezTo>
                  <a:pt x="289" y="137"/>
                  <a:pt x="289" y="137"/>
                  <a:pt x="289" y="137"/>
                </a:cubicBezTo>
                <a:cubicBezTo>
                  <a:pt x="289" y="137"/>
                  <a:pt x="289" y="137"/>
                  <a:pt x="289" y="137"/>
                </a:cubicBezTo>
                <a:cubicBezTo>
                  <a:pt x="289" y="137"/>
                  <a:pt x="289" y="137"/>
                  <a:pt x="289" y="137"/>
                </a:cubicBezTo>
                <a:cubicBezTo>
                  <a:pt x="288" y="137"/>
                  <a:pt x="287" y="136"/>
                  <a:pt x="287" y="135"/>
                </a:cubicBezTo>
                <a:close/>
                <a:moveTo>
                  <a:pt x="325" y="137"/>
                </a:moveTo>
                <a:cubicBezTo>
                  <a:pt x="323" y="137"/>
                  <a:pt x="323" y="136"/>
                  <a:pt x="323" y="135"/>
                </a:cubicBezTo>
                <a:cubicBezTo>
                  <a:pt x="323" y="135"/>
                  <a:pt x="323" y="135"/>
                  <a:pt x="323" y="135"/>
                </a:cubicBezTo>
                <a:cubicBezTo>
                  <a:pt x="323" y="134"/>
                  <a:pt x="324" y="133"/>
                  <a:pt x="325" y="133"/>
                </a:cubicBezTo>
                <a:cubicBezTo>
                  <a:pt x="325" y="133"/>
                  <a:pt x="325" y="133"/>
                  <a:pt x="325" y="133"/>
                </a:cubicBezTo>
                <a:cubicBezTo>
                  <a:pt x="326" y="133"/>
                  <a:pt x="327" y="134"/>
                  <a:pt x="327" y="135"/>
                </a:cubicBezTo>
                <a:cubicBezTo>
                  <a:pt x="327" y="135"/>
                  <a:pt x="327" y="135"/>
                  <a:pt x="327" y="135"/>
                </a:cubicBezTo>
                <a:cubicBezTo>
                  <a:pt x="327" y="136"/>
                  <a:pt x="326" y="137"/>
                  <a:pt x="325" y="137"/>
                </a:cubicBezTo>
                <a:cubicBezTo>
                  <a:pt x="325" y="137"/>
                  <a:pt x="325" y="137"/>
                  <a:pt x="325" y="137"/>
                </a:cubicBezTo>
                <a:cubicBezTo>
                  <a:pt x="325" y="137"/>
                  <a:pt x="325" y="137"/>
                  <a:pt x="325" y="137"/>
                </a:cubicBezTo>
                <a:close/>
                <a:moveTo>
                  <a:pt x="299" y="135"/>
                </a:moveTo>
                <a:cubicBezTo>
                  <a:pt x="299" y="133"/>
                  <a:pt x="300" y="133"/>
                  <a:pt x="301" y="132"/>
                </a:cubicBezTo>
                <a:cubicBezTo>
                  <a:pt x="301" y="132"/>
                  <a:pt x="301" y="132"/>
                  <a:pt x="301" y="132"/>
                </a:cubicBezTo>
                <a:cubicBezTo>
                  <a:pt x="302" y="132"/>
                  <a:pt x="303" y="133"/>
                  <a:pt x="303" y="134"/>
                </a:cubicBezTo>
                <a:cubicBezTo>
                  <a:pt x="303" y="134"/>
                  <a:pt x="303" y="134"/>
                  <a:pt x="303" y="134"/>
                </a:cubicBezTo>
                <a:cubicBezTo>
                  <a:pt x="303" y="136"/>
                  <a:pt x="302" y="136"/>
                  <a:pt x="301" y="136"/>
                </a:cubicBezTo>
                <a:cubicBezTo>
                  <a:pt x="301" y="136"/>
                  <a:pt x="301" y="136"/>
                  <a:pt x="301" y="136"/>
                </a:cubicBezTo>
                <a:cubicBezTo>
                  <a:pt x="301" y="136"/>
                  <a:pt x="301" y="136"/>
                  <a:pt x="301" y="136"/>
                </a:cubicBezTo>
                <a:cubicBezTo>
                  <a:pt x="301" y="136"/>
                  <a:pt x="301" y="136"/>
                  <a:pt x="301" y="136"/>
                </a:cubicBezTo>
                <a:cubicBezTo>
                  <a:pt x="300" y="136"/>
                  <a:pt x="299" y="136"/>
                  <a:pt x="299" y="135"/>
                </a:cubicBezTo>
                <a:close/>
                <a:moveTo>
                  <a:pt x="313" y="136"/>
                </a:moveTo>
                <a:cubicBezTo>
                  <a:pt x="312" y="136"/>
                  <a:pt x="311" y="135"/>
                  <a:pt x="311" y="134"/>
                </a:cubicBezTo>
                <a:cubicBezTo>
                  <a:pt x="311" y="134"/>
                  <a:pt x="311" y="134"/>
                  <a:pt x="311" y="134"/>
                </a:cubicBezTo>
                <a:cubicBezTo>
                  <a:pt x="311" y="133"/>
                  <a:pt x="312" y="132"/>
                  <a:pt x="313" y="132"/>
                </a:cubicBezTo>
                <a:cubicBezTo>
                  <a:pt x="313" y="132"/>
                  <a:pt x="313" y="132"/>
                  <a:pt x="313" y="132"/>
                </a:cubicBezTo>
                <a:cubicBezTo>
                  <a:pt x="314" y="132"/>
                  <a:pt x="315" y="133"/>
                  <a:pt x="315" y="134"/>
                </a:cubicBezTo>
                <a:cubicBezTo>
                  <a:pt x="315" y="134"/>
                  <a:pt x="315" y="134"/>
                  <a:pt x="315" y="134"/>
                </a:cubicBezTo>
                <a:cubicBezTo>
                  <a:pt x="315" y="135"/>
                  <a:pt x="314" y="136"/>
                  <a:pt x="313" y="136"/>
                </a:cubicBezTo>
                <a:cubicBezTo>
                  <a:pt x="313" y="136"/>
                  <a:pt x="313" y="136"/>
                  <a:pt x="313" y="136"/>
                </a:cubicBezTo>
                <a:cubicBezTo>
                  <a:pt x="313" y="136"/>
                  <a:pt x="313" y="136"/>
                  <a:pt x="313" y="136"/>
                </a:cubicBezTo>
                <a:close/>
                <a:moveTo>
                  <a:pt x="325" y="1002"/>
                </a:moveTo>
                <a:cubicBezTo>
                  <a:pt x="324" y="1002"/>
                  <a:pt x="323" y="1001"/>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9" y="995"/>
                </a:moveTo>
                <a:cubicBezTo>
                  <a:pt x="288" y="994"/>
                  <a:pt x="289" y="993"/>
                  <a:pt x="290" y="992"/>
                </a:cubicBezTo>
                <a:cubicBezTo>
                  <a:pt x="290" y="992"/>
                  <a:pt x="290" y="992"/>
                  <a:pt x="290" y="992"/>
                </a:cubicBezTo>
                <a:cubicBezTo>
                  <a:pt x="291" y="992"/>
                  <a:pt x="292" y="992"/>
                  <a:pt x="292" y="993"/>
                </a:cubicBezTo>
                <a:cubicBezTo>
                  <a:pt x="292" y="993"/>
                  <a:pt x="292" y="993"/>
                  <a:pt x="292" y="993"/>
                </a:cubicBezTo>
                <a:cubicBezTo>
                  <a:pt x="293" y="994"/>
                  <a:pt x="292" y="996"/>
                  <a:pt x="291" y="996"/>
                </a:cubicBezTo>
                <a:cubicBezTo>
                  <a:pt x="291" y="996"/>
                  <a:pt x="291" y="996"/>
                  <a:pt x="291" y="996"/>
                </a:cubicBezTo>
                <a:cubicBezTo>
                  <a:pt x="291" y="996"/>
                  <a:pt x="291" y="996"/>
                  <a:pt x="290" y="996"/>
                </a:cubicBezTo>
                <a:cubicBezTo>
                  <a:pt x="290" y="996"/>
                  <a:pt x="290" y="996"/>
                  <a:pt x="290" y="996"/>
                </a:cubicBezTo>
                <a:cubicBezTo>
                  <a:pt x="290" y="996"/>
                  <a:pt x="289" y="996"/>
                  <a:pt x="289" y="995"/>
                </a:cubicBezTo>
                <a:close/>
                <a:moveTo>
                  <a:pt x="329" y="991"/>
                </a:moveTo>
                <a:cubicBezTo>
                  <a:pt x="328" y="990"/>
                  <a:pt x="327" y="989"/>
                  <a:pt x="328" y="988"/>
                </a:cubicBezTo>
                <a:cubicBezTo>
                  <a:pt x="328" y="988"/>
                  <a:pt x="328" y="988"/>
                  <a:pt x="328" y="988"/>
                </a:cubicBezTo>
                <a:cubicBezTo>
                  <a:pt x="328" y="987"/>
                  <a:pt x="329" y="987"/>
                  <a:pt x="330" y="987"/>
                </a:cubicBezTo>
                <a:cubicBezTo>
                  <a:pt x="330" y="987"/>
                  <a:pt x="330" y="987"/>
                  <a:pt x="330" y="987"/>
                </a:cubicBezTo>
                <a:cubicBezTo>
                  <a:pt x="331" y="987"/>
                  <a:pt x="332" y="989"/>
                  <a:pt x="331" y="990"/>
                </a:cubicBezTo>
                <a:cubicBezTo>
                  <a:pt x="331" y="990"/>
                  <a:pt x="331" y="990"/>
                  <a:pt x="331" y="990"/>
                </a:cubicBezTo>
                <a:cubicBezTo>
                  <a:pt x="331" y="990"/>
                  <a:pt x="330" y="991"/>
                  <a:pt x="330" y="991"/>
                </a:cubicBezTo>
                <a:cubicBezTo>
                  <a:pt x="330" y="991"/>
                  <a:pt x="330" y="991"/>
                  <a:pt x="330" y="991"/>
                </a:cubicBezTo>
                <a:cubicBezTo>
                  <a:pt x="329" y="991"/>
                  <a:pt x="329" y="991"/>
                  <a:pt x="329" y="991"/>
                </a:cubicBezTo>
                <a:close/>
                <a:moveTo>
                  <a:pt x="285" y="983"/>
                </a:moveTo>
                <a:cubicBezTo>
                  <a:pt x="284" y="982"/>
                  <a:pt x="285" y="981"/>
                  <a:pt x="286" y="981"/>
                </a:cubicBezTo>
                <a:cubicBezTo>
                  <a:pt x="286" y="981"/>
                  <a:pt x="286" y="981"/>
                  <a:pt x="286" y="981"/>
                </a:cubicBezTo>
                <a:cubicBezTo>
                  <a:pt x="287" y="981"/>
                  <a:pt x="288" y="981"/>
                  <a:pt x="288" y="982"/>
                </a:cubicBezTo>
                <a:cubicBezTo>
                  <a:pt x="288" y="982"/>
                  <a:pt x="288" y="982"/>
                  <a:pt x="288" y="982"/>
                </a:cubicBezTo>
                <a:cubicBezTo>
                  <a:pt x="289" y="983"/>
                  <a:pt x="288" y="984"/>
                  <a:pt x="287" y="985"/>
                </a:cubicBezTo>
                <a:cubicBezTo>
                  <a:pt x="287" y="985"/>
                  <a:pt x="287" y="985"/>
                  <a:pt x="287" y="985"/>
                </a:cubicBezTo>
                <a:cubicBezTo>
                  <a:pt x="287" y="985"/>
                  <a:pt x="287" y="985"/>
                  <a:pt x="286" y="985"/>
                </a:cubicBezTo>
                <a:cubicBezTo>
                  <a:pt x="286" y="985"/>
                  <a:pt x="286" y="985"/>
                  <a:pt x="286" y="985"/>
                </a:cubicBezTo>
                <a:cubicBezTo>
                  <a:pt x="286" y="985"/>
                  <a:pt x="285" y="984"/>
                  <a:pt x="285" y="983"/>
                </a:cubicBezTo>
                <a:close/>
                <a:moveTo>
                  <a:pt x="333" y="979"/>
                </a:moveTo>
                <a:cubicBezTo>
                  <a:pt x="332" y="979"/>
                  <a:pt x="331" y="978"/>
                  <a:pt x="332" y="977"/>
                </a:cubicBezTo>
                <a:cubicBezTo>
                  <a:pt x="332" y="977"/>
                  <a:pt x="332" y="977"/>
                  <a:pt x="332" y="977"/>
                </a:cubicBezTo>
                <a:cubicBezTo>
                  <a:pt x="332" y="976"/>
                  <a:pt x="333" y="975"/>
                  <a:pt x="334" y="976"/>
                </a:cubicBezTo>
                <a:cubicBezTo>
                  <a:pt x="334" y="976"/>
                  <a:pt x="334" y="976"/>
                  <a:pt x="334" y="976"/>
                </a:cubicBezTo>
                <a:cubicBezTo>
                  <a:pt x="335" y="976"/>
                  <a:pt x="336" y="977"/>
                  <a:pt x="335" y="978"/>
                </a:cubicBezTo>
                <a:cubicBezTo>
                  <a:pt x="335" y="978"/>
                  <a:pt x="335" y="978"/>
                  <a:pt x="335" y="978"/>
                </a:cubicBezTo>
                <a:cubicBezTo>
                  <a:pt x="335" y="979"/>
                  <a:pt x="334" y="980"/>
                  <a:pt x="334" y="980"/>
                </a:cubicBezTo>
                <a:cubicBezTo>
                  <a:pt x="334" y="980"/>
                  <a:pt x="334" y="980"/>
                  <a:pt x="334" y="980"/>
                </a:cubicBezTo>
                <a:cubicBezTo>
                  <a:pt x="333" y="980"/>
                  <a:pt x="333" y="980"/>
                  <a:pt x="333" y="979"/>
                </a:cubicBezTo>
                <a:close/>
                <a:moveTo>
                  <a:pt x="280" y="972"/>
                </a:moveTo>
                <a:cubicBezTo>
                  <a:pt x="280" y="971"/>
                  <a:pt x="281" y="970"/>
                  <a:pt x="282" y="970"/>
                </a:cubicBezTo>
                <a:cubicBezTo>
                  <a:pt x="282" y="970"/>
                  <a:pt x="282" y="970"/>
                  <a:pt x="282" y="970"/>
                </a:cubicBezTo>
                <a:cubicBezTo>
                  <a:pt x="283" y="969"/>
                  <a:pt x="284" y="970"/>
                  <a:pt x="284" y="971"/>
                </a:cubicBezTo>
                <a:cubicBezTo>
                  <a:pt x="284" y="971"/>
                  <a:pt x="284" y="971"/>
                  <a:pt x="284" y="971"/>
                </a:cubicBezTo>
                <a:cubicBezTo>
                  <a:pt x="285" y="972"/>
                  <a:pt x="284" y="973"/>
                  <a:pt x="283" y="973"/>
                </a:cubicBezTo>
                <a:cubicBezTo>
                  <a:pt x="283" y="973"/>
                  <a:pt x="283" y="973"/>
                  <a:pt x="283" y="973"/>
                </a:cubicBezTo>
                <a:cubicBezTo>
                  <a:pt x="283" y="973"/>
                  <a:pt x="283" y="973"/>
                  <a:pt x="282" y="973"/>
                </a:cubicBezTo>
                <a:cubicBezTo>
                  <a:pt x="282" y="973"/>
                  <a:pt x="282" y="973"/>
                  <a:pt x="282" y="973"/>
                </a:cubicBezTo>
                <a:cubicBezTo>
                  <a:pt x="282" y="973"/>
                  <a:pt x="281" y="973"/>
                  <a:pt x="280" y="972"/>
                </a:cubicBezTo>
                <a:close/>
                <a:moveTo>
                  <a:pt x="337" y="968"/>
                </a:moveTo>
                <a:cubicBezTo>
                  <a:pt x="336" y="968"/>
                  <a:pt x="335" y="967"/>
                  <a:pt x="336" y="966"/>
                </a:cubicBezTo>
                <a:cubicBezTo>
                  <a:pt x="336" y="966"/>
                  <a:pt x="336" y="966"/>
                  <a:pt x="336" y="966"/>
                </a:cubicBezTo>
                <a:cubicBezTo>
                  <a:pt x="336" y="965"/>
                  <a:pt x="337" y="964"/>
                  <a:pt x="338" y="964"/>
                </a:cubicBezTo>
                <a:cubicBezTo>
                  <a:pt x="338" y="964"/>
                  <a:pt x="338" y="964"/>
                  <a:pt x="338" y="964"/>
                </a:cubicBezTo>
                <a:cubicBezTo>
                  <a:pt x="339" y="965"/>
                  <a:pt x="340" y="966"/>
                  <a:pt x="340" y="967"/>
                </a:cubicBezTo>
                <a:cubicBezTo>
                  <a:pt x="340" y="967"/>
                  <a:pt x="340" y="967"/>
                  <a:pt x="340" y="967"/>
                </a:cubicBezTo>
                <a:cubicBezTo>
                  <a:pt x="339" y="968"/>
                  <a:pt x="338" y="968"/>
                  <a:pt x="338" y="968"/>
                </a:cubicBezTo>
                <a:cubicBezTo>
                  <a:pt x="338" y="968"/>
                  <a:pt x="338" y="968"/>
                  <a:pt x="338" y="968"/>
                </a:cubicBezTo>
                <a:cubicBezTo>
                  <a:pt x="337" y="968"/>
                  <a:pt x="337" y="968"/>
                  <a:pt x="337" y="968"/>
                </a:cubicBezTo>
                <a:close/>
                <a:moveTo>
                  <a:pt x="276" y="961"/>
                </a:moveTo>
                <a:cubicBezTo>
                  <a:pt x="276" y="960"/>
                  <a:pt x="277" y="959"/>
                  <a:pt x="278" y="958"/>
                </a:cubicBezTo>
                <a:cubicBezTo>
                  <a:pt x="278" y="958"/>
                  <a:pt x="278" y="958"/>
                  <a:pt x="278" y="958"/>
                </a:cubicBezTo>
                <a:cubicBezTo>
                  <a:pt x="279" y="958"/>
                  <a:pt x="280" y="958"/>
                  <a:pt x="280" y="960"/>
                </a:cubicBezTo>
                <a:cubicBezTo>
                  <a:pt x="280" y="960"/>
                  <a:pt x="280" y="960"/>
                  <a:pt x="280" y="960"/>
                </a:cubicBezTo>
                <a:cubicBezTo>
                  <a:pt x="281" y="961"/>
                  <a:pt x="280" y="962"/>
                  <a:pt x="279" y="962"/>
                </a:cubicBezTo>
                <a:cubicBezTo>
                  <a:pt x="279" y="962"/>
                  <a:pt x="279" y="962"/>
                  <a:pt x="279" y="962"/>
                </a:cubicBezTo>
                <a:cubicBezTo>
                  <a:pt x="279" y="962"/>
                  <a:pt x="279" y="962"/>
                  <a:pt x="278" y="962"/>
                </a:cubicBezTo>
                <a:cubicBezTo>
                  <a:pt x="278" y="962"/>
                  <a:pt x="278" y="962"/>
                  <a:pt x="278" y="962"/>
                </a:cubicBezTo>
                <a:cubicBezTo>
                  <a:pt x="277" y="962"/>
                  <a:pt x="277" y="962"/>
                  <a:pt x="276" y="961"/>
                </a:cubicBezTo>
                <a:close/>
                <a:moveTo>
                  <a:pt x="341" y="957"/>
                </a:moveTo>
                <a:cubicBezTo>
                  <a:pt x="340" y="956"/>
                  <a:pt x="339" y="955"/>
                  <a:pt x="340" y="954"/>
                </a:cubicBezTo>
                <a:cubicBezTo>
                  <a:pt x="340" y="954"/>
                  <a:pt x="340" y="954"/>
                  <a:pt x="340" y="954"/>
                </a:cubicBezTo>
                <a:cubicBezTo>
                  <a:pt x="340" y="953"/>
                  <a:pt x="341" y="953"/>
                  <a:pt x="342" y="953"/>
                </a:cubicBezTo>
                <a:cubicBezTo>
                  <a:pt x="342" y="953"/>
                  <a:pt x="342" y="953"/>
                  <a:pt x="342" y="953"/>
                </a:cubicBezTo>
                <a:cubicBezTo>
                  <a:pt x="343" y="953"/>
                  <a:pt x="344" y="955"/>
                  <a:pt x="344" y="956"/>
                </a:cubicBezTo>
                <a:cubicBezTo>
                  <a:pt x="344" y="956"/>
                  <a:pt x="344" y="956"/>
                  <a:pt x="344" y="956"/>
                </a:cubicBezTo>
                <a:cubicBezTo>
                  <a:pt x="343" y="956"/>
                  <a:pt x="343" y="957"/>
                  <a:pt x="342" y="957"/>
                </a:cubicBezTo>
                <a:cubicBezTo>
                  <a:pt x="342" y="957"/>
                  <a:pt x="342" y="957"/>
                  <a:pt x="342" y="957"/>
                </a:cubicBezTo>
                <a:cubicBezTo>
                  <a:pt x="341" y="957"/>
                  <a:pt x="341" y="957"/>
                  <a:pt x="341" y="957"/>
                </a:cubicBezTo>
                <a:close/>
                <a:moveTo>
                  <a:pt x="272" y="950"/>
                </a:moveTo>
                <a:cubicBezTo>
                  <a:pt x="272" y="949"/>
                  <a:pt x="273" y="947"/>
                  <a:pt x="274" y="947"/>
                </a:cubicBezTo>
                <a:cubicBezTo>
                  <a:pt x="274" y="947"/>
                  <a:pt x="274" y="947"/>
                  <a:pt x="274" y="947"/>
                </a:cubicBezTo>
                <a:cubicBezTo>
                  <a:pt x="275" y="947"/>
                  <a:pt x="276" y="947"/>
                  <a:pt x="276" y="948"/>
                </a:cubicBezTo>
                <a:cubicBezTo>
                  <a:pt x="276" y="948"/>
                  <a:pt x="276" y="948"/>
                  <a:pt x="276" y="948"/>
                </a:cubicBezTo>
                <a:cubicBezTo>
                  <a:pt x="277" y="949"/>
                  <a:pt x="276" y="950"/>
                  <a:pt x="275" y="951"/>
                </a:cubicBezTo>
                <a:cubicBezTo>
                  <a:pt x="275" y="951"/>
                  <a:pt x="275" y="951"/>
                  <a:pt x="275" y="951"/>
                </a:cubicBezTo>
                <a:cubicBezTo>
                  <a:pt x="275" y="951"/>
                  <a:pt x="274" y="951"/>
                  <a:pt x="274" y="951"/>
                </a:cubicBezTo>
                <a:cubicBezTo>
                  <a:pt x="274" y="951"/>
                  <a:pt x="274" y="951"/>
                  <a:pt x="274" y="951"/>
                </a:cubicBezTo>
                <a:cubicBezTo>
                  <a:pt x="273" y="951"/>
                  <a:pt x="273" y="950"/>
                  <a:pt x="272" y="950"/>
                </a:cubicBezTo>
                <a:close/>
                <a:moveTo>
                  <a:pt x="345" y="946"/>
                </a:moveTo>
                <a:cubicBezTo>
                  <a:pt x="344" y="945"/>
                  <a:pt x="344" y="944"/>
                  <a:pt x="344" y="943"/>
                </a:cubicBezTo>
                <a:cubicBezTo>
                  <a:pt x="344" y="943"/>
                  <a:pt x="344" y="943"/>
                  <a:pt x="344" y="943"/>
                </a:cubicBezTo>
                <a:cubicBezTo>
                  <a:pt x="344" y="942"/>
                  <a:pt x="345" y="941"/>
                  <a:pt x="346" y="942"/>
                </a:cubicBezTo>
                <a:cubicBezTo>
                  <a:pt x="346" y="942"/>
                  <a:pt x="346" y="942"/>
                  <a:pt x="346" y="942"/>
                </a:cubicBezTo>
                <a:cubicBezTo>
                  <a:pt x="347" y="942"/>
                  <a:pt x="348" y="943"/>
                  <a:pt x="348" y="944"/>
                </a:cubicBezTo>
                <a:cubicBezTo>
                  <a:pt x="348" y="944"/>
                  <a:pt x="348" y="944"/>
                  <a:pt x="348" y="944"/>
                </a:cubicBezTo>
                <a:cubicBezTo>
                  <a:pt x="347" y="945"/>
                  <a:pt x="347" y="946"/>
                  <a:pt x="346" y="946"/>
                </a:cubicBezTo>
                <a:cubicBezTo>
                  <a:pt x="346" y="946"/>
                  <a:pt x="346" y="946"/>
                  <a:pt x="346" y="946"/>
                </a:cubicBezTo>
                <a:cubicBezTo>
                  <a:pt x="346" y="946"/>
                  <a:pt x="345" y="946"/>
                  <a:pt x="345" y="946"/>
                </a:cubicBezTo>
                <a:close/>
                <a:moveTo>
                  <a:pt x="268" y="938"/>
                </a:moveTo>
                <a:cubicBezTo>
                  <a:pt x="268" y="937"/>
                  <a:pt x="268" y="936"/>
                  <a:pt x="270" y="936"/>
                </a:cubicBezTo>
                <a:cubicBezTo>
                  <a:pt x="270" y="936"/>
                  <a:pt x="270" y="936"/>
                  <a:pt x="270" y="936"/>
                </a:cubicBezTo>
                <a:cubicBezTo>
                  <a:pt x="271" y="935"/>
                  <a:pt x="272" y="936"/>
                  <a:pt x="272" y="937"/>
                </a:cubicBezTo>
                <a:cubicBezTo>
                  <a:pt x="272" y="937"/>
                  <a:pt x="272" y="937"/>
                  <a:pt x="272" y="937"/>
                </a:cubicBezTo>
                <a:cubicBezTo>
                  <a:pt x="272" y="938"/>
                  <a:pt x="272" y="939"/>
                  <a:pt x="271" y="939"/>
                </a:cubicBezTo>
                <a:cubicBezTo>
                  <a:pt x="271" y="939"/>
                  <a:pt x="271" y="939"/>
                  <a:pt x="271" y="939"/>
                </a:cubicBezTo>
                <a:cubicBezTo>
                  <a:pt x="271" y="940"/>
                  <a:pt x="270" y="940"/>
                  <a:pt x="270" y="940"/>
                </a:cubicBezTo>
                <a:cubicBezTo>
                  <a:pt x="270" y="940"/>
                  <a:pt x="270" y="940"/>
                  <a:pt x="270" y="940"/>
                </a:cubicBezTo>
                <a:cubicBezTo>
                  <a:pt x="269" y="940"/>
                  <a:pt x="269" y="939"/>
                  <a:pt x="268" y="938"/>
                </a:cubicBezTo>
                <a:close/>
                <a:moveTo>
                  <a:pt x="349" y="934"/>
                </a:moveTo>
                <a:cubicBezTo>
                  <a:pt x="348" y="934"/>
                  <a:pt x="348" y="933"/>
                  <a:pt x="348" y="932"/>
                </a:cubicBezTo>
                <a:cubicBezTo>
                  <a:pt x="348" y="932"/>
                  <a:pt x="348" y="932"/>
                  <a:pt x="348" y="932"/>
                </a:cubicBezTo>
                <a:cubicBezTo>
                  <a:pt x="348" y="931"/>
                  <a:pt x="349" y="930"/>
                  <a:pt x="350" y="931"/>
                </a:cubicBezTo>
                <a:cubicBezTo>
                  <a:pt x="350" y="931"/>
                  <a:pt x="350" y="931"/>
                  <a:pt x="350" y="931"/>
                </a:cubicBezTo>
                <a:cubicBezTo>
                  <a:pt x="352" y="931"/>
                  <a:pt x="352" y="932"/>
                  <a:pt x="352" y="933"/>
                </a:cubicBezTo>
                <a:cubicBezTo>
                  <a:pt x="352" y="933"/>
                  <a:pt x="352" y="933"/>
                  <a:pt x="352" y="933"/>
                </a:cubicBezTo>
                <a:cubicBezTo>
                  <a:pt x="351" y="934"/>
                  <a:pt x="351" y="934"/>
                  <a:pt x="350" y="934"/>
                </a:cubicBezTo>
                <a:cubicBezTo>
                  <a:pt x="350" y="934"/>
                  <a:pt x="350" y="934"/>
                  <a:pt x="350" y="934"/>
                </a:cubicBezTo>
                <a:cubicBezTo>
                  <a:pt x="350" y="934"/>
                  <a:pt x="349" y="934"/>
                  <a:pt x="349" y="934"/>
                </a:cubicBezTo>
                <a:close/>
                <a:moveTo>
                  <a:pt x="264" y="927"/>
                </a:moveTo>
                <a:cubicBezTo>
                  <a:pt x="264" y="926"/>
                  <a:pt x="264" y="925"/>
                  <a:pt x="265" y="924"/>
                </a:cubicBezTo>
                <a:cubicBezTo>
                  <a:pt x="265" y="924"/>
                  <a:pt x="265" y="924"/>
                  <a:pt x="265" y="924"/>
                </a:cubicBezTo>
                <a:cubicBezTo>
                  <a:pt x="267" y="924"/>
                  <a:pt x="268" y="925"/>
                  <a:pt x="268" y="926"/>
                </a:cubicBezTo>
                <a:cubicBezTo>
                  <a:pt x="268" y="926"/>
                  <a:pt x="268" y="926"/>
                  <a:pt x="268" y="926"/>
                </a:cubicBezTo>
                <a:cubicBezTo>
                  <a:pt x="268" y="927"/>
                  <a:pt x="268" y="928"/>
                  <a:pt x="267" y="928"/>
                </a:cubicBezTo>
                <a:cubicBezTo>
                  <a:pt x="267" y="928"/>
                  <a:pt x="267" y="928"/>
                  <a:pt x="267" y="928"/>
                </a:cubicBezTo>
                <a:cubicBezTo>
                  <a:pt x="267" y="928"/>
                  <a:pt x="266" y="928"/>
                  <a:pt x="266" y="928"/>
                </a:cubicBezTo>
                <a:cubicBezTo>
                  <a:pt x="266" y="928"/>
                  <a:pt x="266" y="928"/>
                  <a:pt x="266" y="928"/>
                </a:cubicBezTo>
                <a:cubicBezTo>
                  <a:pt x="265" y="928"/>
                  <a:pt x="265" y="928"/>
                  <a:pt x="264" y="927"/>
                </a:cubicBezTo>
                <a:close/>
                <a:moveTo>
                  <a:pt x="353" y="923"/>
                </a:moveTo>
                <a:cubicBezTo>
                  <a:pt x="352" y="923"/>
                  <a:pt x="352" y="921"/>
                  <a:pt x="352" y="920"/>
                </a:cubicBezTo>
                <a:cubicBezTo>
                  <a:pt x="352" y="920"/>
                  <a:pt x="352" y="920"/>
                  <a:pt x="352" y="920"/>
                </a:cubicBezTo>
                <a:cubicBezTo>
                  <a:pt x="352" y="919"/>
                  <a:pt x="354" y="919"/>
                  <a:pt x="355" y="919"/>
                </a:cubicBezTo>
                <a:cubicBezTo>
                  <a:pt x="355" y="919"/>
                  <a:pt x="355" y="919"/>
                  <a:pt x="355" y="919"/>
                </a:cubicBezTo>
                <a:cubicBezTo>
                  <a:pt x="356" y="920"/>
                  <a:pt x="356" y="921"/>
                  <a:pt x="356" y="922"/>
                </a:cubicBezTo>
                <a:cubicBezTo>
                  <a:pt x="356" y="922"/>
                  <a:pt x="356" y="922"/>
                  <a:pt x="356" y="922"/>
                </a:cubicBezTo>
                <a:cubicBezTo>
                  <a:pt x="355" y="923"/>
                  <a:pt x="355" y="923"/>
                  <a:pt x="354" y="923"/>
                </a:cubicBezTo>
                <a:cubicBezTo>
                  <a:pt x="354" y="923"/>
                  <a:pt x="354" y="923"/>
                  <a:pt x="354" y="923"/>
                </a:cubicBezTo>
                <a:cubicBezTo>
                  <a:pt x="354" y="923"/>
                  <a:pt x="353" y="923"/>
                  <a:pt x="353" y="923"/>
                </a:cubicBezTo>
                <a:close/>
                <a:moveTo>
                  <a:pt x="260" y="916"/>
                </a:moveTo>
                <a:cubicBezTo>
                  <a:pt x="260" y="915"/>
                  <a:pt x="260" y="914"/>
                  <a:pt x="261" y="913"/>
                </a:cubicBezTo>
                <a:cubicBezTo>
                  <a:pt x="261" y="913"/>
                  <a:pt x="261" y="913"/>
                  <a:pt x="261" y="913"/>
                </a:cubicBezTo>
                <a:cubicBezTo>
                  <a:pt x="262" y="913"/>
                  <a:pt x="264" y="913"/>
                  <a:pt x="264" y="914"/>
                </a:cubicBezTo>
                <a:cubicBezTo>
                  <a:pt x="264" y="914"/>
                  <a:pt x="264" y="914"/>
                  <a:pt x="264" y="914"/>
                </a:cubicBezTo>
                <a:cubicBezTo>
                  <a:pt x="264" y="915"/>
                  <a:pt x="264" y="917"/>
                  <a:pt x="263" y="917"/>
                </a:cubicBezTo>
                <a:cubicBezTo>
                  <a:pt x="263" y="917"/>
                  <a:pt x="263" y="917"/>
                  <a:pt x="263" y="917"/>
                </a:cubicBezTo>
                <a:cubicBezTo>
                  <a:pt x="263" y="917"/>
                  <a:pt x="262" y="917"/>
                  <a:pt x="262" y="917"/>
                </a:cubicBezTo>
                <a:cubicBezTo>
                  <a:pt x="262" y="917"/>
                  <a:pt x="262" y="917"/>
                  <a:pt x="262" y="917"/>
                </a:cubicBezTo>
                <a:cubicBezTo>
                  <a:pt x="261" y="917"/>
                  <a:pt x="260" y="917"/>
                  <a:pt x="260" y="916"/>
                </a:cubicBezTo>
                <a:close/>
                <a:moveTo>
                  <a:pt x="357" y="912"/>
                </a:moveTo>
                <a:cubicBezTo>
                  <a:pt x="356" y="911"/>
                  <a:pt x="356" y="910"/>
                  <a:pt x="356" y="909"/>
                </a:cubicBezTo>
                <a:cubicBezTo>
                  <a:pt x="356" y="909"/>
                  <a:pt x="356" y="909"/>
                  <a:pt x="356" y="909"/>
                </a:cubicBezTo>
                <a:cubicBezTo>
                  <a:pt x="356" y="908"/>
                  <a:pt x="358" y="908"/>
                  <a:pt x="359" y="908"/>
                </a:cubicBezTo>
                <a:cubicBezTo>
                  <a:pt x="359" y="908"/>
                  <a:pt x="359" y="908"/>
                  <a:pt x="359" y="908"/>
                </a:cubicBezTo>
                <a:cubicBezTo>
                  <a:pt x="360" y="908"/>
                  <a:pt x="360" y="909"/>
                  <a:pt x="360" y="910"/>
                </a:cubicBezTo>
                <a:cubicBezTo>
                  <a:pt x="360" y="910"/>
                  <a:pt x="360" y="910"/>
                  <a:pt x="360" y="910"/>
                </a:cubicBezTo>
                <a:cubicBezTo>
                  <a:pt x="360" y="911"/>
                  <a:pt x="359" y="912"/>
                  <a:pt x="358" y="912"/>
                </a:cubicBezTo>
                <a:cubicBezTo>
                  <a:pt x="358" y="912"/>
                  <a:pt x="358" y="912"/>
                  <a:pt x="358" y="912"/>
                </a:cubicBezTo>
                <a:cubicBezTo>
                  <a:pt x="358" y="912"/>
                  <a:pt x="357" y="912"/>
                  <a:pt x="357" y="912"/>
                </a:cubicBezTo>
                <a:close/>
                <a:moveTo>
                  <a:pt x="256" y="904"/>
                </a:moveTo>
                <a:cubicBezTo>
                  <a:pt x="256" y="903"/>
                  <a:pt x="256" y="902"/>
                  <a:pt x="257" y="902"/>
                </a:cubicBezTo>
                <a:cubicBezTo>
                  <a:pt x="257" y="902"/>
                  <a:pt x="257" y="902"/>
                  <a:pt x="257" y="902"/>
                </a:cubicBezTo>
                <a:cubicBezTo>
                  <a:pt x="258" y="901"/>
                  <a:pt x="260" y="902"/>
                  <a:pt x="260" y="903"/>
                </a:cubicBezTo>
                <a:cubicBezTo>
                  <a:pt x="260" y="903"/>
                  <a:pt x="260" y="903"/>
                  <a:pt x="260" y="903"/>
                </a:cubicBezTo>
                <a:cubicBezTo>
                  <a:pt x="260" y="904"/>
                  <a:pt x="260" y="905"/>
                  <a:pt x="259" y="906"/>
                </a:cubicBezTo>
                <a:cubicBezTo>
                  <a:pt x="259" y="906"/>
                  <a:pt x="259" y="906"/>
                  <a:pt x="259" y="906"/>
                </a:cubicBezTo>
                <a:cubicBezTo>
                  <a:pt x="258" y="906"/>
                  <a:pt x="258" y="906"/>
                  <a:pt x="258" y="906"/>
                </a:cubicBezTo>
                <a:cubicBezTo>
                  <a:pt x="258" y="906"/>
                  <a:pt x="258" y="906"/>
                  <a:pt x="258" y="906"/>
                </a:cubicBezTo>
                <a:cubicBezTo>
                  <a:pt x="257" y="906"/>
                  <a:pt x="256" y="905"/>
                  <a:pt x="256" y="904"/>
                </a:cubicBezTo>
                <a:close/>
                <a:moveTo>
                  <a:pt x="361" y="900"/>
                </a:moveTo>
                <a:cubicBezTo>
                  <a:pt x="360" y="900"/>
                  <a:pt x="360" y="899"/>
                  <a:pt x="360" y="898"/>
                </a:cubicBezTo>
                <a:cubicBezTo>
                  <a:pt x="360" y="898"/>
                  <a:pt x="360" y="898"/>
                  <a:pt x="360" y="898"/>
                </a:cubicBezTo>
                <a:cubicBezTo>
                  <a:pt x="360" y="897"/>
                  <a:pt x="362" y="896"/>
                  <a:pt x="363" y="897"/>
                </a:cubicBezTo>
                <a:cubicBezTo>
                  <a:pt x="363" y="897"/>
                  <a:pt x="363" y="897"/>
                  <a:pt x="363" y="897"/>
                </a:cubicBezTo>
                <a:cubicBezTo>
                  <a:pt x="364" y="897"/>
                  <a:pt x="364" y="898"/>
                  <a:pt x="364" y="899"/>
                </a:cubicBezTo>
                <a:cubicBezTo>
                  <a:pt x="364" y="899"/>
                  <a:pt x="364" y="899"/>
                  <a:pt x="364" y="899"/>
                </a:cubicBezTo>
                <a:cubicBezTo>
                  <a:pt x="364" y="900"/>
                  <a:pt x="363" y="901"/>
                  <a:pt x="362" y="901"/>
                </a:cubicBezTo>
                <a:cubicBezTo>
                  <a:pt x="362" y="901"/>
                  <a:pt x="362" y="901"/>
                  <a:pt x="362" y="901"/>
                </a:cubicBezTo>
                <a:cubicBezTo>
                  <a:pt x="362" y="901"/>
                  <a:pt x="362" y="900"/>
                  <a:pt x="361" y="900"/>
                </a:cubicBezTo>
                <a:close/>
                <a:moveTo>
                  <a:pt x="252" y="893"/>
                </a:moveTo>
                <a:cubicBezTo>
                  <a:pt x="252" y="892"/>
                  <a:pt x="252" y="891"/>
                  <a:pt x="253" y="891"/>
                </a:cubicBezTo>
                <a:cubicBezTo>
                  <a:pt x="253" y="891"/>
                  <a:pt x="253" y="891"/>
                  <a:pt x="253" y="891"/>
                </a:cubicBezTo>
                <a:cubicBezTo>
                  <a:pt x="254" y="890"/>
                  <a:pt x="255" y="891"/>
                  <a:pt x="256" y="892"/>
                </a:cubicBezTo>
                <a:cubicBezTo>
                  <a:pt x="256" y="892"/>
                  <a:pt x="256" y="892"/>
                  <a:pt x="256" y="892"/>
                </a:cubicBezTo>
                <a:cubicBezTo>
                  <a:pt x="256" y="893"/>
                  <a:pt x="256" y="894"/>
                  <a:pt x="255" y="894"/>
                </a:cubicBezTo>
                <a:cubicBezTo>
                  <a:pt x="255" y="894"/>
                  <a:pt x="255" y="894"/>
                  <a:pt x="255" y="894"/>
                </a:cubicBezTo>
                <a:cubicBezTo>
                  <a:pt x="254" y="894"/>
                  <a:pt x="254" y="894"/>
                  <a:pt x="254" y="894"/>
                </a:cubicBezTo>
                <a:cubicBezTo>
                  <a:pt x="254" y="894"/>
                  <a:pt x="254" y="894"/>
                  <a:pt x="254" y="894"/>
                </a:cubicBezTo>
                <a:cubicBezTo>
                  <a:pt x="253" y="894"/>
                  <a:pt x="252" y="894"/>
                  <a:pt x="252" y="893"/>
                </a:cubicBezTo>
                <a:close/>
                <a:moveTo>
                  <a:pt x="365" y="889"/>
                </a:moveTo>
                <a:cubicBezTo>
                  <a:pt x="364" y="889"/>
                  <a:pt x="364" y="888"/>
                  <a:pt x="364" y="887"/>
                </a:cubicBezTo>
                <a:cubicBezTo>
                  <a:pt x="364" y="887"/>
                  <a:pt x="364" y="887"/>
                  <a:pt x="364" y="887"/>
                </a:cubicBezTo>
                <a:cubicBezTo>
                  <a:pt x="365" y="885"/>
                  <a:pt x="366" y="885"/>
                  <a:pt x="367" y="885"/>
                </a:cubicBezTo>
                <a:cubicBezTo>
                  <a:pt x="367" y="885"/>
                  <a:pt x="367" y="885"/>
                  <a:pt x="367" y="885"/>
                </a:cubicBezTo>
                <a:cubicBezTo>
                  <a:pt x="368" y="886"/>
                  <a:pt x="368" y="887"/>
                  <a:pt x="368" y="888"/>
                </a:cubicBezTo>
                <a:cubicBezTo>
                  <a:pt x="368" y="888"/>
                  <a:pt x="368" y="888"/>
                  <a:pt x="368" y="888"/>
                </a:cubicBezTo>
                <a:cubicBezTo>
                  <a:pt x="368" y="889"/>
                  <a:pt x="367" y="889"/>
                  <a:pt x="366" y="889"/>
                </a:cubicBezTo>
                <a:cubicBezTo>
                  <a:pt x="366" y="889"/>
                  <a:pt x="366" y="889"/>
                  <a:pt x="366" y="889"/>
                </a:cubicBezTo>
                <a:cubicBezTo>
                  <a:pt x="366" y="889"/>
                  <a:pt x="366" y="889"/>
                  <a:pt x="365" y="889"/>
                </a:cubicBezTo>
                <a:close/>
                <a:moveTo>
                  <a:pt x="248" y="882"/>
                </a:moveTo>
                <a:cubicBezTo>
                  <a:pt x="248" y="881"/>
                  <a:pt x="248" y="880"/>
                  <a:pt x="249" y="879"/>
                </a:cubicBezTo>
                <a:cubicBezTo>
                  <a:pt x="249" y="879"/>
                  <a:pt x="249" y="879"/>
                  <a:pt x="249" y="879"/>
                </a:cubicBezTo>
                <a:cubicBezTo>
                  <a:pt x="250" y="879"/>
                  <a:pt x="251" y="879"/>
                  <a:pt x="252" y="880"/>
                </a:cubicBezTo>
                <a:cubicBezTo>
                  <a:pt x="252" y="880"/>
                  <a:pt x="252" y="880"/>
                  <a:pt x="252" y="880"/>
                </a:cubicBezTo>
                <a:cubicBezTo>
                  <a:pt x="252" y="881"/>
                  <a:pt x="252" y="883"/>
                  <a:pt x="251" y="883"/>
                </a:cubicBezTo>
                <a:cubicBezTo>
                  <a:pt x="251" y="883"/>
                  <a:pt x="251" y="883"/>
                  <a:pt x="251" y="883"/>
                </a:cubicBezTo>
                <a:cubicBezTo>
                  <a:pt x="250" y="883"/>
                  <a:pt x="250" y="883"/>
                  <a:pt x="250" y="883"/>
                </a:cubicBezTo>
                <a:cubicBezTo>
                  <a:pt x="250" y="883"/>
                  <a:pt x="250" y="883"/>
                  <a:pt x="250" y="883"/>
                </a:cubicBezTo>
                <a:cubicBezTo>
                  <a:pt x="249" y="883"/>
                  <a:pt x="248" y="883"/>
                  <a:pt x="248" y="882"/>
                </a:cubicBezTo>
                <a:close/>
                <a:moveTo>
                  <a:pt x="369" y="878"/>
                </a:moveTo>
                <a:cubicBezTo>
                  <a:pt x="368" y="877"/>
                  <a:pt x="368" y="876"/>
                  <a:pt x="368" y="875"/>
                </a:cubicBezTo>
                <a:cubicBezTo>
                  <a:pt x="368" y="875"/>
                  <a:pt x="368" y="875"/>
                  <a:pt x="368" y="875"/>
                </a:cubicBezTo>
                <a:cubicBezTo>
                  <a:pt x="369" y="874"/>
                  <a:pt x="370" y="874"/>
                  <a:pt x="371" y="874"/>
                </a:cubicBezTo>
                <a:cubicBezTo>
                  <a:pt x="371" y="874"/>
                  <a:pt x="371" y="874"/>
                  <a:pt x="371" y="874"/>
                </a:cubicBezTo>
                <a:cubicBezTo>
                  <a:pt x="372" y="874"/>
                  <a:pt x="372" y="876"/>
                  <a:pt x="372" y="877"/>
                </a:cubicBezTo>
                <a:cubicBezTo>
                  <a:pt x="372" y="877"/>
                  <a:pt x="372" y="877"/>
                  <a:pt x="372" y="877"/>
                </a:cubicBezTo>
                <a:cubicBezTo>
                  <a:pt x="372" y="877"/>
                  <a:pt x="371" y="878"/>
                  <a:pt x="370" y="878"/>
                </a:cubicBezTo>
                <a:cubicBezTo>
                  <a:pt x="370" y="878"/>
                  <a:pt x="370" y="878"/>
                  <a:pt x="370" y="878"/>
                </a:cubicBezTo>
                <a:cubicBezTo>
                  <a:pt x="370" y="878"/>
                  <a:pt x="370" y="878"/>
                  <a:pt x="369" y="878"/>
                </a:cubicBezTo>
                <a:close/>
                <a:moveTo>
                  <a:pt x="244" y="870"/>
                </a:moveTo>
                <a:cubicBezTo>
                  <a:pt x="244" y="869"/>
                  <a:pt x="244" y="868"/>
                  <a:pt x="245" y="868"/>
                </a:cubicBezTo>
                <a:cubicBezTo>
                  <a:pt x="245" y="868"/>
                  <a:pt x="245" y="868"/>
                  <a:pt x="245" y="868"/>
                </a:cubicBezTo>
                <a:cubicBezTo>
                  <a:pt x="246" y="868"/>
                  <a:pt x="247" y="868"/>
                  <a:pt x="248" y="869"/>
                </a:cubicBezTo>
                <a:cubicBezTo>
                  <a:pt x="248" y="869"/>
                  <a:pt x="248" y="869"/>
                  <a:pt x="248" y="869"/>
                </a:cubicBezTo>
                <a:cubicBezTo>
                  <a:pt x="248" y="870"/>
                  <a:pt x="248" y="871"/>
                  <a:pt x="247" y="872"/>
                </a:cubicBezTo>
                <a:cubicBezTo>
                  <a:pt x="247" y="872"/>
                  <a:pt x="247" y="872"/>
                  <a:pt x="247" y="872"/>
                </a:cubicBezTo>
                <a:cubicBezTo>
                  <a:pt x="246" y="872"/>
                  <a:pt x="246" y="872"/>
                  <a:pt x="246" y="872"/>
                </a:cubicBezTo>
                <a:cubicBezTo>
                  <a:pt x="246" y="872"/>
                  <a:pt x="246" y="872"/>
                  <a:pt x="246" y="872"/>
                </a:cubicBezTo>
                <a:cubicBezTo>
                  <a:pt x="245" y="872"/>
                  <a:pt x="244" y="871"/>
                  <a:pt x="244" y="870"/>
                </a:cubicBezTo>
                <a:close/>
                <a:moveTo>
                  <a:pt x="373" y="867"/>
                </a:moveTo>
                <a:cubicBezTo>
                  <a:pt x="372" y="866"/>
                  <a:pt x="372" y="865"/>
                  <a:pt x="372" y="864"/>
                </a:cubicBezTo>
                <a:cubicBezTo>
                  <a:pt x="372" y="864"/>
                  <a:pt x="372" y="864"/>
                  <a:pt x="372" y="864"/>
                </a:cubicBezTo>
                <a:cubicBezTo>
                  <a:pt x="373" y="863"/>
                  <a:pt x="374" y="862"/>
                  <a:pt x="375" y="863"/>
                </a:cubicBezTo>
                <a:cubicBezTo>
                  <a:pt x="375" y="863"/>
                  <a:pt x="375" y="863"/>
                  <a:pt x="375" y="863"/>
                </a:cubicBezTo>
                <a:cubicBezTo>
                  <a:pt x="376" y="863"/>
                  <a:pt x="376" y="864"/>
                  <a:pt x="376" y="865"/>
                </a:cubicBezTo>
                <a:cubicBezTo>
                  <a:pt x="376" y="865"/>
                  <a:pt x="376" y="865"/>
                  <a:pt x="376" y="865"/>
                </a:cubicBezTo>
                <a:cubicBezTo>
                  <a:pt x="376" y="866"/>
                  <a:pt x="375" y="867"/>
                  <a:pt x="374" y="867"/>
                </a:cubicBezTo>
                <a:cubicBezTo>
                  <a:pt x="374" y="867"/>
                  <a:pt x="374" y="867"/>
                  <a:pt x="374" y="867"/>
                </a:cubicBezTo>
                <a:cubicBezTo>
                  <a:pt x="374" y="867"/>
                  <a:pt x="374" y="867"/>
                  <a:pt x="373" y="867"/>
                </a:cubicBezTo>
                <a:close/>
                <a:moveTo>
                  <a:pt x="240" y="859"/>
                </a:moveTo>
                <a:cubicBezTo>
                  <a:pt x="240" y="858"/>
                  <a:pt x="240" y="857"/>
                  <a:pt x="241" y="857"/>
                </a:cubicBezTo>
                <a:cubicBezTo>
                  <a:pt x="241" y="857"/>
                  <a:pt x="241" y="857"/>
                  <a:pt x="241" y="857"/>
                </a:cubicBezTo>
                <a:cubicBezTo>
                  <a:pt x="242" y="856"/>
                  <a:pt x="243" y="857"/>
                  <a:pt x="244" y="858"/>
                </a:cubicBezTo>
                <a:cubicBezTo>
                  <a:pt x="244" y="858"/>
                  <a:pt x="244" y="858"/>
                  <a:pt x="244" y="858"/>
                </a:cubicBezTo>
                <a:cubicBezTo>
                  <a:pt x="244" y="859"/>
                  <a:pt x="244" y="860"/>
                  <a:pt x="243" y="860"/>
                </a:cubicBezTo>
                <a:cubicBezTo>
                  <a:pt x="243" y="860"/>
                  <a:pt x="243" y="860"/>
                  <a:pt x="243" y="860"/>
                </a:cubicBezTo>
                <a:cubicBezTo>
                  <a:pt x="242" y="860"/>
                  <a:pt x="242" y="861"/>
                  <a:pt x="242" y="861"/>
                </a:cubicBezTo>
                <a:cubicBezTo>
                  <a:pt x="242" y="861"/>
                  <a:pt x="242" y="861"/>
                  <a:pt x="242" y="861"/>
                </a:cubicBezTo>
                <a:cubicBezTo>
                  <a:pt x="241" y="861"/>
                  <a:pt x="240" y="860"/>
                  <a:pt x="240" y="859"/>
                </a:cubicBezTo>
                <a:close/>
                <a:moveTo>
                  <a:pt x="377" y="855"/>
                </a:moveTo>
                <a:cubicBezTo>
                  <a:pt x="376" y="855"/>
                  <a:pt x="376" y="854"/>
                  <a:pt x="376" y="853"/>
                </a:cubicBezTo>
                <a:cubicBezTo>
                  <a:pt x="376" y="853"/>
                  <a:pt x="376" y="853"/>
                  <a:pt x="376" y="853"/>
                </a:cubicBezTo>
                <a:cubicBezTo>
                  <a:pt x="377" y="852"/>
                  <a:pt x="378" y="851"/>
                  <a:pt x="379" y="851"/>
                </a:cubicBezTo>
                <a:cubicBezTo>
                  <a:pt x="379" y="851"/>
                  <a:pt x="379" y="851"/>
                  <a:pt x="379" y="851"/>
                </a:cubicBezTo>
                <a:cubicBezTo>
                  <a:pt x="380" y="852"/>
                  <a:pt x="380" y="853"/>
                  <a:pt x="380" y="854"/>
                </a:cubicBezTo>
                <a:cubicBezTo>
                  <a:pt x="380" y="854"/>
                  <a:pt x="380" y="854"/>
                  <a:pt x="380" y="854"/>
                </a:cubicBezTo>
                <a:cubicBezTo>
                  <a:pt x="380" y="855"/>
                  <a:pt x="379" y="855"/>
                  <a:pt x="378" y="855"/>
                </a:cubicBezTo>
                <a:cubicBezTo>
                  <a:pt x="378" y="855"/>
                  <a:pt x="378" y="855"/>
                  <a:pt x="378" y="855"/>
                </a:cubicBezTo>
                <a:cubicBezTo>
                  <a:pt x="378" y="855"/>
                  <a:pt x="378" y="855"/>
                  <a:pt x="377" y="855"/>
                </a:cubicBezTo>
                <a:close/>
                <a:moveTo>
                  <a:pt x="236" y="848"/>
                </a:moveTo>
                <a:cubicBezTo>
                  <a:pt x="236" y="847"/>
                  <a:pt x="236" y="846"/>
                  <a:pt x="237" y="845"/>
                </a:cubicBezTo>
                <a:cubicBezTo>
                  <a:pt x="237" y="845"/>
                  <a:pt x="237" y="845"/>
                  <a:pt x="237" y="845"/>
                </a:cubicBezTo>
                <a:cubicBezTo>
                  <a:pt x="238" y="845"/>
                  <a:pt x="239" y="846"/>
                  <a:pt x="240" y="847"/>
                </a:cubicBezTo>
                <a:cubicBezTo>
                  <a:pt x="240" y="847"/>
                  <a:pt x="240" y="847"/>
                  <a:pt x="240" y="847"/>
                </a:cubicBezTo>
                <a:cubicBezTo>
                  <a:pt x="240" y="848"/>
                  <a:pt x="239" y="849"/>
                  <a:pt x="238" y="849"/>
                </a:cubicBezTo>
                <a:cubicBezTo>
                  <a:pt x="238" y="849"/>
                  <a:pt x="238" y="849"/>
                  <a:pt x="238" y="849"/>
                </a:cubicBezTo>
                <a:cubicBezTo>
                  <a:pt x="238" y="849"/>
                  <a:pt x="238" y="849"/>
                  <a:pt x="238" y="849"/>
                </a:cubicBezTo>
                <a:cubicBezTo>
                  <a:pt x="238" y="849"/>
                  <a:pt x="238" y="849"/>
                  <a:pt x="238" y="849"/>
                </a:cubicBezTo>
                <a:cubicBezTo>
                  <a:pt x="237" y="849"/>
                  <a:pt x="236" y="849"/>
                  <a:pt x="236" y="848"/>
                </a:cubicBezTo>
                <a:close/>
                <a:moveTo>
                  <a:pt x="382" y="844"/>
                </a:moveTo>
                <a:cubicBezTo>
                  <a:pt x="381" y="844"/>
                  <a:pt x="380" y="842"/>
                  <a:pt x="380" y="841"/>
                </a:cubicBezTo>
                <a:cubicBezTo>
                  <a:pt x="380" y="841"/>
                  <a:pt x="380" y="841"/>
                  <a:pt x="380" y="841"/>
                </a:cubicBezTo>
                <a:cubicBezTo>
                  <a:pt x="381" y="840"/>
                  <a:pt x="382" y="840"/>
                  <a:pt x="383" y="840"/>
                </a:cubicBezTo>
                <a:cubicBezTo>
                  <a:pt x="383" y="840"/>
                  <a:pt x="383" y="840"/>
                  <a:pt x="383" y="840"/>
                </a:cubicBezTo>
                <a:cubicBezTo>
                  <a:pt x="384" y="841"/>
                  <a:pt x="384" y="842"/>
                  <a:pt x="384" y="843"/>
                </a:cubicBezTo>
                <a:cubicBezTo>
                  <a:pt x="384" y="843"/>
                  <a:pt x="384" y="843"/>
                  <a:pt x="384" y="843"/>
                </a:cubicBezTo>
                <a:cubicBezTo>
                  <a:pt x="384" y="844"/>
                  <a:pt x="383" y="844"/>
                  <a:pt x="382" y="844"/>
                </a:cubicBezTo>
                <a:cubicBezTo>
                  <a:pt x="382" y="844"/>
                  <a:pt x="382" y="844"/>
                  <a:pt x="382" y="844"/>
                </a:cubicBezTo>
                <a:cubicBezTo>
                  <a:pt x="382" y="844"/>
                  <a:pt x="382" y="844"/>
                  <a:pt x="382" y="844"/>
                </a:cubicBezTo>
                <a:close/>
                <a:moveTo>
                  <a:pt x="232" y="837"/>
                </a:moveTo>
                <a:cubicBezTo>
                  <a:pt x="231" y="836"/>
                  <a:pt x="232" y="834"/>
                  <a:pt x="233" y="834"/>
                </a:cubicBezTo>
                <a:cubicBezTo>
                  <a:pt x="233" y="834"/>
                  <a:pt x="233" y="834"/>
                  <a:pt x="233" y="834"/>
                </a:cubicBezTo>
                <a:cubicBezTo>
                  <a:pt x="234" y="834"/>
                  <a:pt x="235" y="834"/>
                  <a:pt x="236" y="835"/>
                </a:cubicBezTo>
                <a:cubicBezTo>
                  <a:pt x="236" y="835"/>
                  <a:pt x="236" y="835"/>
                  <a:pt x="236" y="835"/>
                </a:cubicBezTo>
                <a:cubicBezTo>
                  <a:pt x="236" y="836"/>
                  <a:pt x="235" y="837"/>
                  <a:pt x="234" y="838"/>
                </a:cubicBezTo>
                <a:cubicBezTo>
                  <a:pt x="234" y="838"/>
                  <a:pt x="234" y="838"/>
                  <a:pt x="234" y="838"/>
                </a:cubicBezTo>
                <a:cubicBezTo>
                  <a:pt x="234" y="838"/>
                  <a:pt x="234" y="838"/>
                  <a:pt x="234" y="838"/>
                </a:cubicBezTo>
                <a:cubicBezTo>
                  <a:pt x="234" y="838"/>
                  <a:pt x="234" y="838"/>
                  <a:pt x="234" y="838"/>
                </a:cubicBezTo>
                <a:cubicBezTo>
                  <a:pt x="233" y="838"/>
                  <a:pt x="232" y="837"/>
                  <a:pt x="232" y="837"/>
                </a:cubicBezTo>
                <a:close/>
                <a:moveTo>
                  <a:pt x="386" y="833"/>
                </a:moveTo>
                <a:cubicBezTo>
                  <a:pt x="385" y="832"/>
                  <a:pt x="384" y="831"/>
                  <a:pt x="384" y="830"/>
                </a:cubicBezTo>
                <a:cubicBezTo>
                  <a:pt x="384" y="830"/>
                  <a:pt x="384" y="830"/>
                  <a:pt x="384" y="830"/>
                </a:cubicBezTo>
                <a:cubicBezTo>
                  <a:pt x="385" y="829"/>
                  <a:pt x="386" y="828"/>
                  <a:pt x="387" y="829"/>
                </a:cubicBezTo>
                <a:cubicBezTo>
                  <a:pt x="387" y="829"/>
                  <a:pt x="387" y="829"/>
                  <a:pt x="387" y="829"/>
                </a:cubicBezTo>
                <a:cubicBezTo>
                  <a:pt x="388" y="829"/>
                  <a:pt x="389" y="830"/>
                  <a:pt x="388" y="831"/>
                </a:cubicBezTo>
                <a:cubicBezTo>
                  <a:pt x="388" y="831"/>
                  <a:pt x="388" y="831"/>
                  <a:pt x="388" y="831"/>
                </a:cubicBezTo>
                <a:cubicBezTo>
                  <a:pt x="388" y="832"/>
                  <a:pt x="387" y="833"/>
                  <a:pt x="386" y="833"/>
                </a:cubicBezTo>
                <a:cubicBezTo>
                  <a:pt x="386" y="833"/>
                  <a:pt x="386" y="833"/>
                  <a:pt x="386" y="833"/>
                </a:cubicBezTo>
                <a:cubicBezTo>
                  <a:pt x="386" y="833"/>
                  <a:pt x="386" y="833"/>
                  <a:pt x="386" y="833"/>
                </a:cubicBezTo>
                <a:close/>
                <a:moveTo>
                  <a:pt x="228" y="825"/>
                </a:moveTo>
                <a:cubicBezTo>
                  <a:pt x="227" y="824"/>
                  <a:pt x="228" y="823"/>
                  <a:pt x="229" y="823"/>
                </a:cubicBezTo>
                <a:cubicBezTo>
                  <a:pt x="229" y="823"/>
                  <a:pt x="229" y="823"/>
                  <a:pt x="229" y="823"/>
                </a:cubicBezTo>
                <a:cubicBezTo>
                  <a:pt x="230" y="822"/>
                  <a:pt x="231" y="823"/>
                  <a:pt x="232" y="824"/>
                </a:cubicBezTo>
                <a:cubicBezTo>
                  <a:pt x="232" y="824"/>
                  <a:pt x="232" y="824"/>
                  <a:pt x="232" y="824"/>
                </a:cubicBezTo>
                <a:cubicBezTo>
                  <a:pt x="232" y="825"/>
                  <a:pt x="231" y="826"/>
                  <a:pt x="230" y="827"/>
                </a:cubicBezTo>
                <a:cubicBezTo>
                  <a:pt x="230" y="827"/>
                  <a:pt x="230" y="827"/>
                  <a:pt x="230" y="827"/>
                </a:cubicBezTo>
                <a:cubicBezTo>
                  <a:pt x="230" y="827"/>
                  <a:pt x="230" y="827"/>
                  <a:pt x="230" y="827"/>
                </a:cubicBezTo>
                <a:cubicBezTo>
                  <a:pt x="230" y="827"/>
                  <a:pt x="230" y="827"/>
                  <a:pt x="230" y="827"/>
                </a:cubicBezTo>
                <a:cubicBezTo>
                  <a:pt x="229" y="827"/>
                  <a:pt x="228" y="826"/>
                  <a:pt x="228" y="825"/>
                </a:cubicBezTo>
                <a:close/>
                <a:moveTo>
                  <a:pt x="390" y="821"/>
                </a:moveTo>
                <a:cubicBezTo>
                  <a:pt x="389" y="821"/>
                  <a:pt x="388" y="820"/>
                  <a:pt x="388" y="819"/>
                </a:cubicBezTo>
                <a:cubicBezTo>
                  <a:pt x="388" y="819"/>
                  <a:pt x="388" y="819"/>
                  <a:pt x="388" y="819"/>
                </a:cubicBezTo>
                <a:cubicBezTo>
                  <a:pt x="389" y="818"/>
                  <a:pt x="390" y="817"/>
                  <a:pt x="391" y="818"/>
                </a:cubicBezTo>
                <a:cubicBezTo>
                  <a:pt x="391" y="818"/>
                  <a:pt x="391" y="818"/>
                  <a:pt x="391" y="818"/>
                </a:cubicBezTo>
                <a:cubicBezTo>
                  <a:pt x="392" y="818"/>
                  <a:pt x="393" y="819"/>
                  <a:pt x="392" y="820"/>
                </a:cubicBezTo>
                <a:cubicBezTo>
                  <a:pt x="392" y="820"/>
                  <a:pt x="392" y="820"/>
                  <a:pt x="392" y="820"/>
                </a:cubicBezTo>
                <a:cubicBezTo>
                  <a:pt x="392" y="821"/>
                  <a:pt x="391" y="821"/>
                  <a:pt x="390" y="821"/>
                </a:cubicBezTo>
                <a:cubicBezTo>
                  <a:pt x="390" y="821"/>
                  <a:pt x="390" y="821"/>
                  <a:pt x="390" y="821"/>
                </a:cubicBezTo>
                <a:cubicBezTo>
                  <a:pt x="390" y="821"/>
                  <a:pt x="390" y="821"/>
                  <a:pt x="390" y="821"/>
                </a:cubicBezTo>
                <a:close/>
                <a:moveTo>
                  <a:pt x="224" y="814"/>
                </a:moveTo>
                <a:cubicBezTo>
                  <a:pt x="223" y="813"/>
                  <a:pt x="224" y="812"/>
                  <a:pt x="225" y="811"/>
                </a:cubicBezTo>
                <a:cubicBezTo>
                  <a:pt x="225" y="811"/>
                  <a:pt x="225" y="811"/>
                  <a:pt x="225" y="811"/>
                </a:cubicBezTo>
                <a:cubicBezTo>
                  <a:pt x="226" y="811"/>
                  <a:pt x="227" y="812"/>
                  <a:pt x="228" y="813"/>
                </a:cubicBezTo>
                <a:cubicBezTo>
                  <a:pt x="228" y="813"/>
                  <a:pt x="228" y="813"/>
                  <a:pt x="228" y="813"/>
                </a:cubicBezTo>
                <a:cubicBezTo>
                  <a:pt x="228" y="814"/>
                  <a:pt x="227" y="815"/>
                  <a:pt x="226" y="815"/>
                </a:cubicBezTo>
                <a:cubicBezTo>
                  <a:pt x="226" y="815"/>
                  <a:pt x="226" y="815"/>
                  <a:pt x="226" y="815"/>
                </a:cubicBezTo>
                <a:cubicBezTo>
                  <a:pt x="226" y="815"/>
                  <a:pt x="226" y="815"/>
                  <a:pt x="226" y="815"/>
                </a:cubicBezTo>
                <a:cubicBezTo>
                  <a:pt x="226" y="815"/>
                  <a:pt x="226" y="815"/>
                  <a:pt x="226" y="815"/>
                </a:cubicBezTo>
                <a:cubicBezTo>
                  <a:pt x="225" y="815"/>
                  <a:pt x="224" y="815"/>
                  <a:pt x="224" y="814"/>
                </a:cubicBezTo>
                <a:close/>
                <a:moveTo>
                  <a:pt x="394" y="810"/>
                </a:moveTo>
                <a:cubicBezTo>
                  <a:pt x="393" y="810"/>
                  <a:pt x="392" y="809"/>
                  <a:pt x="392" y="807"/>
                </a:cubicBezTo>
                <a:cubicBezTo>
                  <a:pt x="392" y="807"/>
                  <a:pt x="392" y="807"/>
                  <a:pt x="392" y="807"/>
                </a:cubicBezTo>
                <a:cubicBezTo>
                  <a:pt x="393" y="806"/>
                  <a:pt x="394" y="806"/>
                  <a:pt x="395" y="806"/>
                </a:cubicBezTo>
                <a:cubicBezTo>
                  <a:pt x="395" y="806"/>
                  <a:pt x="395" y="806"/>
                  <a:pt x="395" y="806"/>
                </a:cubicBezTo>
                <a:cubicBezTo>
                  <a:pt x="396" y="807"/>
                  <a:pt x="397" y="808"/>
                  <a:pt x="396" y="809"/>
                </a:cubicBezTo>
                <a:cubicBezTo>
                  <a:pt x="396" y="809"/>
                  <a:pt x="396" y="809"/>
                  <a:pt x="396" y="809"/>
                </a:cubicBezTo>
                <a:cubicBezTo>
                  <a:pt x="396" y="810"/>
                  <a:pt x="395" y="810"/>
                  <a:pt x="394" y="810"/>
                </a:cubicBezTo>
                <a:cubicBezTo>
                  <a:pt x="394" y="810"/>
                  <a:pt x="394" y="810"/>
                  <a:pt x="394" y="810"/>
                </a:cubicBezTo>
                <a:cubicBezTo>
                  <a:pt x="394" y="810"/>
                  <a:pt x="394" y="810"/>
                  <a:pt x="394" y="810"/>
                </a:cubicBezTo>
                <a:close/>
                <a:moveTo>
                  <a:pt x="220" y="803"/>
                </a:moveTo>
                <a:cubicBezTo>
                  <a:pt x="219" y="802"/>
                  <a:pt x="220" y="801"/>
                  <a:pt x="221" y="800"/>
                </a:cubicBezTo>
                <a:cubicBezTo>
                  <a:pt x="221" y="800"/>
                  <a:pt x="221" y="800"/>
                  <a:pt x="221" y="800"/>
                </a:cubicBezTo>
                <a:cubicBezTo>
                  <a:pt x="222" y="800"/>
                  <a:pt x="223" y="800"/>
                  <a:pt x="223" y="801"/>
                </a:cubicBezTo>
                <a:cubicBezTo>
                  <a:pt x="223" y="801"/>
                  <a:pt x="223" y="801"/>
                  <a:pt x="223" y="801"/>
                </a:cubicBezTo>
                <a:cubicBezTo>
                  <a:pt x="224" y="802"/>
                  <a:pt x="223" y="804"/>
                  <a:pt x="222" y="804"/>
                </a:cubicBezTo>
                <a:cubicBezTo>
                  <a:pt x="222" y="804"/>
                  <a:pt x="222" y="804"/>
                  <a:pt x="222" y="804"/>
                </a:cubicBezTo>
                <a:cubicBezTo>
                  <a:pt x="222" y="804"/>
                  <a:pt x="222" y="804"/>
                  <a:pt x="222" y="804"/>
                </a:cubicBezTo>
                <a:cubicBezTo>
                  <a:pt x="222" y="804"/>
                  <a:pt x="222" y="804"/>
                  <a:pt x="222" y="804"/>
                </a:cubicBezTo>
                <a:cubicBezTo>
                  <a:pt x="221" y="804"/>
                  <a:pt x="220" y="804"/>
                  <a:pt x="220" y="803"/>
                </a:cubicBezTo>
                <a:close/>
                <a:moveTo>
                  <a:pt x="398" y="799"/>
                </a:moveTo>
                <a:cubicBezTo>
                  <a:pt x="397" y="798"/>
                  <a:pt x="396" y="797"/>
                  <a:pt x="397" y="796"/>
                </a:cubicBezTo>
                <a:cubicBezTo>
                  <a:pt x="397" y="796"/>
                  <a:pt x="397" y="796"/>
                  <a:pt x="397" y="796"/>
                </a:cubicBezTo>
                <a:cubicBezTo>
                  <a:pt x="397" y="795"/>
                  <a:pt x="398" y="795"/>
                  <a:pt x="399" y="795"/>
                </a:cubicBezTo>
                <a:cubicBezTo>
                  <a:pt x="399" y="795"/>
                  <a:pt x="399" y="795"/>
                  <a:pt x="399" y="795"/>
                </a:cubicBezTo>
                <a:cubicBezTo>
                  <a:pt x="400" y="795"/>
                  <a:pt x="401" y="796"/>
                  <a:pt x="400" y="798"/>
                </a:cubicBezTo>
                <a:cubicBezTo>
                  <a:pt x="400" y="798"/>
                  <a:pt x="400" y="798"/>
                  <a:pt x="400" y="798"/>
                </a:cubicBezTo>
                <a:cubicBezTo>
                  <a:pt x="400" y="798"/>
                  <a:pt x="399" y="799"/>
                  <a:pt x="398" y="799"/>
                </a:cubicBezTo>
                <a:cubicBezTo>
                  <a:pt x="398" y="799"/>
                  <a:pt x="398" y="799"/>
                  <a:pt x="398" y="799"/>
                </a:cubicBezTo>
                <a:cubicBezTo>
                  <a:pt x="398" y="799"/>
                  <a:pt x="398" y="799"/>
                  <a:pt x="398" y="799"/>
                </a:cubicBezTo>
                <a:close/>
                <a:moveTo>
                  <a:pt x="216" y="791"/>
                </a:moveTo>
                <a:cubicBezTo>
                  <a:pt x="215" y="790"/>
                  <a:pt x="216" y="789"/>
                  <a:pt x="217" y="789"/>
                </a:cubicBezTo>
                <a:cubicBezTo>
                  <a:pt x="217" y="789"/>
                  <a:pt x="217" y="789"/>
                  <a:pt x="217" y="789"/>
                </a:cubicBezTo>
                <a:cubicBezTo>
                  <a:pt x="218" y="789"/>
                  <a:pt x="219" y="789"/>
                  <a:pt x="219" y="790"/>
                </a:cubicBezTo>
                <a:cubicBezTo>
                  <a:pt x="219" y="790"/>
                  <a:pt x="219" y="790"/>
                  <a:pt x="219" y="790"/>
                </a:cubicBezTo>
                <a:cubicBezTo>
                  <a:pt x="220" y="791"/>
                  <a:pt x="219" y="792"/>
                  <a:pt x="218" y="793"/>
                </a:cubicBezTo>
                <a:cubicBezTo>
                  <a:pt x="218" y="793"/>
                  <a:pt x="218" y="793"/>
                  <a:pt x="218" y="793"/>
                </a:cubicBezTo>
                <a:cubicBezTo>
                  <a:pt x="218" y="793"/>
                  <a:pt x="218" y="793"/>
                  <a:pt x="218" y="793"/>
                </a:cubicBezTo>
                <a:cubicBezTo>
                  <a:pt x="218" y="793"/>
                  <a:pt x="218" y="793"/>
                  <a:pt x="218" y="793"/>
                </a:cubicBezTo>
                <a:cubicBezTo>
                  <a:pt x="217" y="793"/>
                  <a:pt x="216" y="792"/>
                  <a:pt x="216" y="791"/>
                </a:cubicBezTo>
                <a:close/>
                <a:moveTo>
                  <a:pt x="402" y="787"/>
                </a:moveTo>
                <a:cubicBezTo>
                  <a:pt x="401" y="787"/>
                  <a:pt x="400" y="786"/>
                  <a:pt x="401" y="785"/>
                </a:cubicBezTo>
                <a:cubicBezTo>
                  <a:pt x="401" y="785"/>
                  <a:pt x="401" y="785"/>
                  <a:pt x="401" y="785"/>
                </a:cubicBezTo>
                <a:cubicBezTo>
                  <a:pt x="401" y="784"/>
                  <a:pt x="402" y="783"/>
                  <a:pt x="403" y="784"/>
                </a:cubicBezTo>
                <a:cubicBezTo>
                  <a:pt x="403" y="784"/>
                  <a:pt x="403" y="784"/>
                  <a:pt x="403" y="784"/>
                </a:cubicBezTo>
                <a:cubicBezTo>
                  <a:pt x="404" y="784"/>
                  <a:pt x="405" y="785"/>
                  <a:pt x="404" y="786"/>
                </a:cubicBezTo>
                <a:cubicBezTo>
                  <a:pt x="404" y="786"/>
                  <a:pt x="404" y="786"/>
                  <a:pt x="404" y="786"/>
                </a:cubicBezTo>
                <a:cubicBezTo>
                  <a:pt x="404" y="787"/>
                  <a:pt x="403" y="788"/>
                  <a:pt x="402" y="788"/>
                </a:cubicBezTo>
                <a:cubicBezTo>
                  <a:pt x="402" y="788"/>
                  <a:pt x="402" y="788"/>
                  <a:pt x="402" y="788"/>
                </a:cubicBezTo>
                <a:cubicBezTo>
                  <a:pt x="402" y="788"/>
                  <a:pt x="402" y="788"/>
                  <a:pt x="402" y="787"/>
                </a:cubicBezTo>
                <a:close/>
                <a:moveTo>
                  <a:pt x="212" y="780"/>
                </a:moveTo>
                <a:cubicBezTo>
                  <a:pt x="211" y="779"/>
                  <a:pt x="212" y="778"/>
                  <a:pt x="213" y="778"/>
                </a:cubicBezTo>
                <a:cubicBezTo>
                  <a:pt x="213" y="778"/>
                  <a:pt x="213" y="778"/>
                  <a:pt x="213" y="778"/>
                </a:cubicBezTo>
                <a:cubicBezTo>
                  <a:pt x="214" y="777"/>
                  <a:pt x="215" y="778"/>
                  <a:pt x="215" y="779"/>
                </a:cubicBezTo>
                <a:cubicBezTo>
                  <a:pt x="215" y="779"/>
                  <a:pt x="215" y="779"/>
                  <a:pt x="215" y="779"/>
                </a:cubicBezTo>
                <a:cubicBezTo>
                  <a:pt x="216" y="780"/>
                  <a:pt x="215" y="781"/>
                  <a:pt x="214" y="781"/>
                </a:cubicBezTo>
                <a:cubicBezTo>
                  <a:pt x="214" y="781"/>
                  <a:pt x="214" y="781"/>
                  <a:pt x="214" y="781"/>
                </a:cubicBezTo>
                <a:cubicBezTo>
                  <a:pt x="214" y="781"/>
                  <a:pt x="214" y="781"/>
                  <a:pt x="213" y="781"/>
                </a:cubicBezTo>
                <a:cubicBezTo>
                  <a:pt x="213" y="781"/>
                  <a:pt x="213" y="781"/>
                  <a:pt x="213" y="781"/>
                </a:cubicBezTo>
                <a:cubicBezTo>
                  <a:pt x="213" y="781"/>
                  <a:pt x="212" y="781"/>
                  <a:pt x="212" y="780"/>
                </a:cubicBezTo>
                <a:close/>
                <a:moveTo>
                  <a:pt x="406" y="776"/>
                </a:moveTo>
                <a:cubicBezTo>
                  <a:pt x="405" y="776"/>
                  <a:pt x="404" y="775"/>
                  <a:pt x="405" y="774"/>
                </a:cubicBezTo>
                <a:cubicBezTo>
                  <a:pt x="405" y="774"/>
                  <a:pt x="405" y="774"/>
                  <a:pt x="405" y="774"/>
                </a:cubicBezTo>
                <a:cubicBezTo>
                  <a:pt x="405" y="773"/>
                  <a:pt x="406" y="772"/>
                  <a:pt x="407" y="772"/>
                </a:cubicBezTo>
                <a:cubicBezTo>
                  <a:pt x="407" y="772"/>
                  <a:pt x="407" y="772"/>
                  <a:pt x="407" y="772"/>
                </a:cubicBezTo>
                <a:cubicBezTo>
                  <a:pt x="408" y="773"/>
                  <a:pt x="409" y="774"/>
                  <a:pt x="408" y="775"/>
                </a:cubicBezTo>
                <a:cubicBezTo>
                  <a:pt x="408" y="775"/>
                  <a:pt x="408" y="775"/>
                  <a:pt x="408" y="775"/>
                </a:cubicBezTo>
                <a:cubicBezTo>
                  <a:pt x="408" y="776"/>
                  <a:pt x="407" y="776"/>
                  <a:pt x="407" y="776"/>
                </a:cubicBezTo>
                <a:cubicBezTo>
                  <a:pt x="407" y="776"/>
                  <a:pt x="407" y="776"/>
                  <a:pt x="407" y="776"/>
                </a:cubicBezTo>
                <a:cubicBezTo>
                  <a:pt x="406" y="776"/>
                  <a:pt x="406" y="776"/>
                  <a:pt x="406" y="776"/>
                </a:cubicBezTo>
                <a:close/>
                <a:moveTo>
                  <a:pt x="208" y="769"/>
                </a:moveTo>
                <a:cubicBezTo>
                  <a:pt x="207" y="768"/>
                  <a:pt x="208" y="767"/>
                  <a:pt x="209" y="766"/>
                </a:cubicBezTo>
                <a:cubicBezTo>
                  <a:pt x="209" y="766"/>
                  <a:pt x="209" y="766"/>
                  <a:pt x="209" y="766"/>
                </a:cubicBezTo>
                <a:cubicBezTo>
                  <a:pt x="210" y="766"/>
                  <a:pt x="211" y="766"/>
                  <a:pt x="211" y="768"/>
                </a:cubicBezTo>
                <a:cubicBezTo>
                  <a:pt x="211" y="768"/>
                  <a:pt x="211" y="768"/>
                  <a:pt x="211" y="768"/>
                </a:cubicBezTo>
                <a:cubicBezTo>
                  <a:pt x="212" y="769"/>
                  <a:pt x="211" y="770"/>
                  <a:pt x="210" y="770"/>
                </a:cubicBezTo>
                <a:cubicBezTo>
                  <a:pt x="210" y="770"/>
                  <a:pt x="210" y="770"/>
                  <a:pt x="210" y="770"/>
                </a:cubicBezTo>
                <a:cubicBezTo>
                  <a:pt x="210" y="770"/>
                  <a:pt x="210" y="770"/>
                  <a:pt x="209" y="770"/>
                </a:cubicBezTo>
                <a:cubicBezTo>
                  <a:pt x="209" y="770"/>
                  <a:pt x="209" y="770"/>
                  <a:pt x="209" y="770"/>
                </a:cubicBezTo>
                <a:cubicBezTo>
                  <a:pt x="209" y="770"/>
                  <a:pt x="208" y="770"/>
                  <a:pt x="208" y="769"/>
                </a:cubicBezTo>
                <a:close/>
                <a:moveTo>
                  <a:pt x="410" y="765"/>
                </a:moveTo>
                <a:cubicBezTo>
                  <a:pt x="409" y="764"/>
                  <a:pt x="408" y="763"/>
                  <a:pt x="409" y="762"/>
                </a:cubicBezTo>
                <a:cubicBezTo>
                  <a:pt x="409" y="762"/>
                  <a:pt x="409" y="762"/>
                  <a:pt x="409" y="762"/>
                </a:cubicBezTo>
                <a:cubicBezTo>
                  <a:pt x="409" y="761"/>
                  <a:pt x="410" y="761"/>
                  <a:pt x="411" y="761"/>
                </a:cubicBezTo>
                <a:cubicBezTo>
                  <a:pt x="411" y="761"/>
                  <a:pt x="411" y="761"/>
                  <a:pt x="411" y="761"/>
                </a:cubicBezTo>
                <a:cubicBezTo>
                  <a:pt x="412" y="761"/>
                  <a:pt x="413" y="763"/>
                  <a:pt x="412" y="764"/>
                </a:cubicBezTo>
                <a:cubicBezTo>
                  <a:pt x="412" y="764"/>
                  <a:pt x="412" y="764"/>
                  <a:pt x="412" y="764"/>
                </a:cubicBezTo>
                <a:cubicBezTo>
                  <a:pt x="412" y="764"/>
                  <a:pt x="411" y="765"/>
                  <a:pt x="411" y="765"/>
                </a:cubicBezTo>
                <a:cubicBezTo>
                  <a:pt x="411" y="765"/>
                  <a:pt x="411" y="765"/>
                  <a:pt x="411" y="765"/>
                </a:cubicBezTo>
                <a:cubicBezTo>
                  <a:pt x="410" y="765"/>
                  <a:pt x="410" y="765"/>
                  <a:pt x="410" y="765"/>
                </a:cubicBezTo>
                <a:close/>
                <a:moveTo>
                  <a:pt x="203" y="758"/>
                </a:moveTo>
                <a:cubicBezTo>
                  <a:pt x="203" y="757"/>
                  <a:pt x="204" y="755"/>
                  <a:pt x="205" y="755"/>
                </a:cubicBezTo>
                <a:cubicBezTo>
                  <a:pt x="205" y="755"/>
                  <a:pt x="205" y="755"/>
                  <a:pt x="205" y="755"/>
                </a:cubicBezTo>
                <a:cubicBezTo>
                  <a:pt x="206" y="755"/>
                  <a:pt x="207" y="755"/>
                  <a:pt x="207" y="756"/>
                </a:cubicBezTo>
                <a:cubicBezTo>
                  <a:pt x="207" y="756"/>
                  <a:pt x="207" y="756"/>
                  <a:pt x="207" y="756"/>
                </a:cubicBezTo>
                <a:cubicBezTo>
                  <a:pt x="208" y="757"/>
                  <a:pt x="207" y="758"/>
                  <a:pt x="206" y="759"/>
                </a:cubicBezTo>
                <a:cubicBezTo>
                  <a:pt x="206" y="759"/>
                  <a:pt x="206" y="759"/>
                  <a:pt x="206" y="759"/>
                </a:cubicBezTo>
                <a:cubicBezTo>
                  <a:pt x="206" y="759"/>
                  <a:pt x="206" y="759"/>
                  <a:pt x="205" y="759"/>
                </a:cubicBezTo>
                <a:cubicBezTo>
                  <a:pt x="205" y="759"/>
                  <a:pt x="205" y="759"/>
                  <a:pt x="205" y="759"/>
                </a:cubicBezTo>
                <a:cubicBezTo>
                  <a:pt x="205" y="759"/>
                  <a:pt x="204" y="758"/>
                  <a:pt x="203" y="758"/>
                </a:cubicBezTo>
                <a:close/>
                <a:moveTo>
                  <a:pt x="414" y="754"/>
                </a:moveTo>
                <a:cubicBezTo>
                  <a:pt x="413" y="753"/>
                  <a:pt x="412" y="752"/>
                  <a:pt x="413" y="751"/>
                </a:cubicBezTo>
                <a:cubicBezTo>
                  <a:pt x="413" y="751"/>
                  <a:pt x="413" y="751"/>
                  <a:pt x="413" y="751"/>
                </a:cubicBezTo>
                <a:cubicBezTo>
                  <a:pt x="413" y="750"/>
                  <a:pt x="414" y="749"/>
                  <a:pt x="415" y="750"/>
                </a:cubicBezTo>
                <a:cubicBezTo>
                  <a:pt x="415" y="750"/>
                  <a:pt x="415" y="750"/>
                  <a:pt x="415" y="750"/>
                </a:cubicBezTo>
                <a:cubicBezTo>
                  <a:pt x="416" y="750"/>
                  <a:pt x="417" y="751"/>
                  <a:pt x="417" y="752"/>
                </a:cubicBezTo>
                <a:cubicBezTo>
                  <a:pt x="417" y="752"/>
                  <a:pt x="417" y="752"/>
                  <a:pt x="417" y="752"/>
                </a:cubicBezTo>
                <a:cubicBezTo>
                  <a:pt x="416" y="753"/>
                  <a:pt x="415" y="754"/>
                  <a:pt x="415" y="754"/>
                </a:cubicBezTo>
                <a:cubicBezTo>
                  <a:pt x="415" y="754"/>
                  <a:pt x="415" y="754"/>
                  <a:pt x="415" y="754"/>
                </a:cubicBezTo>
                <a:cubicBezTo>
                  <a:pt x="414" y="754"/>
                  <a:pt x="414" y="754"/>
                  <a:pt x="414" y="754"/>
                </a:cubicBezTo>
                <a:close/>
                <a:moveTo>
                  <a:pt x="199" y="746"/>
                </a:moveTo>
                <a:cubicBezTo>
                  <a:pt x="199" y="745"/>
                  <a:pt x="200" y="744"/>
                  <a:pt x="201" y="744"/>
                </a:cubicBezTo>
                <a:cubicBezTo>
                  <a:pt x="201" y="744"/>
                  <a:pt x="201" y="744"/>
                  <a:pt x="201" y="744"/>
                </a:cubicBezTo>
                <a:cubicBezTo>
                  <a:pt x="202" y="743"/>
                  <a:pt x="203" y="744"/>
                  <a:pt x="203" y="745"/>
                </a:cubicBezTo>
                <a:cubicBezTo>
                  <a:pt x="203" y="745"/>
                  <a:pt x="203" y="745"/>
                  <a:pt x="203" y="745"/>
                </a:cubicBezTo>
                <a:cubicBezTo>
                  <a:pt x="204" y="746"/>
                  <a:pt x="203" y="747"/>
                  <a:pt x="202" y="747"/>
                </a:cubicBezTo>
                <a:cubicBezTo>
                  <a:pt x="202" y="747"/>
                  <a:pt x="202" y="747"/>
                  <a:pt x="202" y="747"/>
                </a:cubicBezTo>
                <a:cubicBezTo>
                  <a:pt x="202" y="748"/>
                  <a:pt x="202" y="748"/>
                  <a:pt x="201" y="748"/>
                </a:cubicBezTo>
                <a:cubicBezTo>
                  <a:pt x="201" y="748"/>
                  <a:pt x="201" y="748"/>
                  <a:pt x="201" y="748"/>
                </a:cubicBezTo>
                <a:cubicBezTo>
                  <a:pt x="200" y="748"/>
                  <a:pt x="200" y="747"/>
                  <a:pt x="199" y="746"/>
                </a:cubicBezTo>
                <a:close/>
                <a:moveTo>
                  <a:pt x="418" y="742"/>
                </a:moveTo>
                <a:cubicBezTo>
                  <a:pt x="417" y="742"/>
                  <a:pt x="416" y="741"/>
                  <a:pt x="417" y="740"/>
                </a:cubicBezTo>
                <a:cubicBezTo>
                  <a:pt x="417" y="740"/>
                  <a:pt x="417" y="740"/>
                  <a:pt x="417" y="740"/>
                </a:cubicBezTo>
                <a:cubicBezTo>
                  <a:pt x="417" y="739"/>
                  <a:pt x="418" y="738"/>
                  <a:pt x="419" y="738"/>
                </a:cubicBezTo>
                <a:cubicBezTo>
                  <a:pt x="419" y="738"/>
                  <a:pt x="419" y="738"/>
                  <a:pt x="419" y="738"/>
                </a:cubicBezTo>
                <a:cubicBezTo>
                  <a:pt x="420" y="739"/>
                  <a:pt x="421" y="740"/>
                  <a:pt x="421" y="741"/>
                </a:cubicBezTo>
                <a:cubicBezTo>
                  <a:pt x="421" y="741"/>
                  <a:pt x="421" y="741"/>
                  <a:pt x="421" y="741"/>
                </a:cubicBezTo>
                <a:cubicBezTo>
                  <a:pt x="420" y="742"/>
                  <a:pt x="420" y="742"/>
                  <a:pt x="419" y="742"/>
                </a:cubicBezTo>
                <a:cubicBezTo>
                  <a:pt x="419" y="742"/>
                  <a:pt x="419" y="742"/>
                  <a:pt x="419" y="742"/>
                </a:cubicBezTo>
                <a:cubicBezTo>
                  <a:pt x="418" y="742"/>
                  <a:pt x="418" y="742"/>
                  <a:pt x="418" y="742"/>
                </a:cubicBezTo>
                <a:close/>
                <a:moveTo>
                  <a:pt x="195" y="735"/>
                </a:moveTo>
                <a:cubicBezTo>
                  <a:pt x="195" y="734"/>
                  <a:pt x="196" y="733"/>
                  <a:pt x="197" y="732"/>
                </a:cubicBezTo>
                <a:cubicBezTo>
                  <a:pt x="197" y="732"/>
                  <a:pt x="197" y="732"/>
                  <a:pt x="197" y="732"/>
                </a:cubicBezTo>
                <a:cubicBezTo>
                  <a:pt x="198" y="732"/>
                  <a:pt x="199" y="733"/>
                  <a:pt x="199" y="734"/>
                </a:cubicBezTo>
                <a:cubicBezTo>
                  <a:pt x="199" y="734"/>
                  <a:pt x="199" y="734"/>
                  <a:pt x="199" y="734"/>
                </a:cubicBezTo>
                <a:cubicBezTo>
                  <a:pt x="200" y="735"/>
                  <a:pt x="199" y="736"/>
                  <a:pt x="198" y="736"/>
                </a:cubicBezTo>
                <a:cubicBezTo>
                  <a:pt x="198" y="736"/>
                  <a:pt x="198" y="736"/>
                  <a:pt x="198" y="736"/>
                </a:cubicBezTo>
                <a:cubicBezTo>
                  <a:pt x="198" y="736"/>
                  <a:pt x="197" y="736"/>
                  <a:pt x="197" y="736"/>
                </a:cubicBezTo>
                <a:cubicBezTo>
                  <a:pt x="197" y="736"/>
                  <a:pt x="197" y="736"/>
                  <a:pt x="197" y="736"/>
                </a:cubicBezTo>
                <a:cubicBezTo>
                  <a:pt x="196" y="736"/>
                  <a:pt x="196" y="736"/>
                  <a:pt x="195" y="735"/>
                </a:cubicBezTo>
                <a:close/>
                <a:moveTo>
                  <a:pt x="422" y="731"/>
                </a:moveTo>
                <a:cubicBezTo>
                  <a:pt x="421" y="731"/>
                  <a:pt x="420" y="729"/>
                  <a:pt x="421" y="728"/>
                </a:cubicBezTo>
                <a:cubicBezTo>
                  <a:pt x="421" y="728"/>
                  <a:pt x="421" y="728"/>
                  <a:pt x="421" y="728"/>
                </a:cubicBezTo>
                <a:cubicBezTo>
                  <a:pt x="421" y="727"/>
                  <a:pt x="422" y="727"/>
                  <a:pt x="423" y="727"/>
                </a:cubicBezTo>
                <a:cubicBezTo>
                  <a:pt x="423" y="727"/>
                  <a:pt x="423" y="727"/>
                  <a:pt x="423" y="727"/>
                </a:cubicBezTo>
                <a:cubicBezTo>
                  <a:pt x="424" y="728"/>
                  <a:pt x="425" y="729"/>
                  <a:pt x="425" y="730"/>
                </a:cubicBezTo>
                <a:cubicBezTo>
                  <a:pt x="425" y="730"/>
                  <a:pt x="425" y="730"/>
                  <a:pt x="425" y="730"/>
                </a:cubicBezTo>
                <a:cubicBezTo>
                  <a:pt x="424" y="731"/>
                  <a:pt x="424" y="731"/>
                  <a:pt x="423" y="731"/>
                </a:cubicBezTo>
                <a:cubicBezTo>
                  <a:pt x="423" y="731"/>
                  <a:pt x="423" y="731"/>
                  <a:pt x="423" y="731"/>
                </a:cubicBezTo>
                <a:cubicBezTo>
                  <a:pt x="423" y="731"/>
                  <a:pt x="422" y="731"/>
                  <a:pt x="422" y="731"/>
                </a:cubicBezTo>
                <a:close/>
                <a:moveTo>
                  <a:pt x="191" y="724"/>
                </a:moveTo>
                <a:cubicBezTo>
                  <a:pt x="191" y="723"/>
                  <a:pt x="191" y="721"/>
                  <a:pt x="193" y="721"/>
                </a:cubicBezTo>
                <a:cubicBezTo>
                  <a:pt x="193" y="721"/>
                  <a:pt x="193" y="721"/>
                  <a:pt x="193" y="721"/>
                </a:cubicBezTo>
                <a:cubicBezTo>
                  <a:pt x="194" y="721"/>
                  <a:pt x="195" y="721"/>
                  <a:pt x="195" y="722"/>
                </a:cubicBezTo>
                <a:cubicBezTo>
                  <a:pt x="195" y="722"/>
                  <a:pt x="195" y="722"/>
                  <a:pt x="195" y="722"/>
                </a:cubicBezTo>
                <a:cubicBezTo>
                  <a:pt x="195" y="723"/>
                  <a:pt x="195" y="724"/>
                  <a:pt x="194" y="725"/>
                </a:cubicBezTo>
                <a:cubicBezTo>
                  <a:pt x="194" y="725"/>
                  <a:pt x="194" y="725"/>
                  <a:pt x="194" y="725"/>
                </a:cubicBezTo>
                <a:cubicBezTo>
                  <a:pt x="194" y="725"/>
                  <a:pt x="193" y="725"/>
                  <a:pt x="193" y="725"/>
                </a:cubicBezTo>
                <a:cubicBezTo>
                  <a:pt x="193" y="725"/>
                  <a:pt x="193" y="725"/>
                  <a:pt x="193" y="725"/>
                </a:cubicBezTo>
                <a:cubicBezTo>
                  <a:pt x="192" y="725"/>
                  <a:pt x="192" y="724"/>
                  <a:pt x="191" y="724"/>
                </a:cubicBezTo>
                <a:close/>
                <a:moveTo>
                  <a:pt x="426" y="720"/>
                </a:moveTo>
                <a:cubicBezTo>
                  <a:pt x="425" y="719"/>
                  <a:pt x="425" y="718"/>
                  <a:pt x="425" y="717"/>
                </a:cubicBezTo>
                <a:cubicBezTo>
                  <a:pt x="425" y="717"/>
                  <a:pt x="425" y="717"/>
                  <a:pt x="425" y="717"/>
                </a:cubicBezTo>
                <a:cubicBezTo>
                  <a:pt x="425" y="716"/>
                  <a:pt x="426" y="716"/>
                  <a:pt x="427" y="716"/>
                </a:cubicBezTo>
                <a:cubicBezTo>
                  <a:pt x="427" y="716"/>
                  <a:pt x="427" y="716"/>
                  <a:pt x="427" y="716"/>
                </a:cubicBezTo>
                <a:cubicBezTo>
                  <a:pt x="429" y="716"/>
                  <a:pt x="429" y="717"/>
                  <a:pt x="429" y="718"/>
                </a:cubicBezTo>
                <a:cubicBezTo>
                  <a:pt x="429" y="718"/>
                  <a:pt x="429" y="718"/>
                  <a:pt x="429" y="718"/>
                </a:cubicBezTo>
                <a:cubicBezTo>
                  <a:pt x="428" y="719"/>
                  <a:pt x="428" y="720"/>
                  <a:pt x="427" y="720"/>
                </a:cubicBezTo>
                <a:cubicBezTo>
                  <a:pt x="427" y="720"/>
                  <a:pt x="427" y="720"/>
                  <a:pt x="427" y="720"/>
                </a:cubicBezTo>
                <a:cubicBezTo>
                  <a:pt x="427" y="720"/>
                  <a:pt x="426" y="720"/>
                  <a:pt x="426" y="720"/>
                </a:cubicBezTo>
                <a:close/>
                <a:moveTo>
                  <a:pt x="187" y="712"/>
                </a:moveTo>
                <a:cubicBezTo>
                  <a:pt x="187" y="711"/>
                  <a:pt x="187" y="710"/>
                  <a:pt x="188" y="710"/>
                </a:cubicBezTo>
                <a:cubicBezTo>
                  <a:pt x="188" y="710"/>
                  <a:pt x="188" y="710"/>
                  <a:pt x="188" y="710"/>
                </a:cubicBezTo>
                <a:cubicBezTo>
                  <a:pt x="190" y="709"/>
                  <a:pt x="191" y="710"/>
                  <a:pt x="191" y="711"/>
                </a:cubicBezTo>
                <a:cubicBezTo>
                  <a:pt x="191" y="711"/>
                  <a:pt x="191" y="711"/>
                  <a:pt x="191" y="711"/>
                </a:cubicBezTo>
                <a:cubicBezTo>
                  <a:pt x="191" y="712"/>
                  <a:pt x="191" y="713"/>
                  <a:pt x="190" y="714"/>
                </a:cubicBezTo>
                <a:cubicBezTo>
                  <a:pt x="190" y="714"/>
                  <a:pt x="190" y="714"/>
                  <a:pt x="190" y="714"/>
                </a:cubicBezTo>
                <a:cubicBezTo>
                  <a:pt x="190" y="714"/>
                  <a:pt x="189" y="714"/>
                  <a:pt x="189" y="714"/>
                </a:cubicBezTo>
                <a:cubicBezTo>
                  <a:pt x="189" y="714"/>
                  <a:pt x="189" y="714"/>
                  <a:pt x="189" y="714"/>
                </a:cubicBezTo>
                <a:cubicBezTo>
                  <a:pt x="188" y="714"/>
                  <a:pt x="188" y="713"/>
                  <a:pt x="187" y="712"/>
                </a:cubicBezTo>
                <a:close/>
                <a:moveTo>
                  <a:pt x="430" y="708"/>
                </a:moveTo>
                <a:cubicBezTo>
                  <a:pt x="429" y="708"/>
                  <a:pt x="429" y="707"/>
                  <a:pt x="429" y="706"/>
                </a:cubicBezTo>
                <a:cubicBezTo>
                  <a:pt x="429" y="706"/>
                  <a:pt x="429" y="706"/>
                  <a:pt x="429" y="706"/>
                </a:cubicBezTo>
                <a:cubicBezTo>
                  <a:pt x="429" y="705"/>
                  <a:pt x="430" y="704"/>
                  <a:pt x="432" y="705"/>
                </a:cubicBezTo>
                <a:cubicBezTo>
                  <a:pt x="432" y="705"/>
                  <a:pt x="432" y="705"/>
                  <a:pt x="432" y="705"/>
                </a:cubicBezTo>
                <a:cubicBezTo>
                  <a:pt x="433" y="705"/>
                  <a:pt x="433" y="706"/>
                  <a:pt x="433" y="707"/>
                </a:cubicBezTo>
                <a:cubicBezTo>
                  <a:pt x="433" y="707"/>
                  <a:pt x="433" y="707"/>
                  <a:pt x="433" y="707"/>
                </a:cubicBezTo>
                <a:cubicBezTo>
                  <a:pt x="432" y="708"/>
                  <a:pt x="432" y="708"/>
                  <a:pt x="431" y="708"/>
                </a:cubicBezTo>
                <a:cubicBezTo>
                  <a:pt x="431" y="708"/>
                  <a:pt x="431" y="708"/>
                  <a:pt x="431" y="708"/>
                </a:cubicBezTo>
                <a:cubicBezTo>
                  <a:pt x="431" y="708"/>
                  <a:pt x="430" y="708"/>
                  <a:pt x="430" y="708"/>
                </a:cubicBezTo>
                <a:close/>
                <a:moveTo>
                  <a:pt x="183" y="701"/>
                </a:moveTo>
                <a:cubicBezTo>
                  <a:pt x="183" y="700"/>
                  <a:pt x="183" y="699"/>
                  <a:pt x="184" y="699"/>
                </a:cubicBezTo>
                <a:cubicBezTo>
                  <a:pt x="184" y="699"/>
                  <a:pt x="184" y="699"/>
                  <a:pt x="184" y="699"/>
                </a:cubicBezTo>
                <a:cubicBezTo>
                  <a:pt x="185" y="698"/>
                  <a:pt x="187" y="699"/>
                  <a:pt x="187" y="700"/>
                </a:cubicBezTo>
                <a:cubicBezTo>
                  <a:pt x="187" y="700"/>
                  <a:pt x="187" y="700"/>
                  <a:pt x="187" y="700"/>
                </a:cubicBezTo>
                <a:cubicBezTo>
                  <a:pt x="187" y="701"/>
                  <a:pt x="187" y="702"/>
                  <a:pt x="186" y="702"/>
                </a:cubicBezTo>
                <a:cubicBezTo>
                  <a:pt x="186" y="702"/>
                  <a:pt x="186" y="702"/>
                  <a:pt x="186" y="702"/>
                </a:cubicBezTo>
                <a:cubicBezTo>
                  <a:pt x="186" y="702"/>
                  <a:pt x="185" y="702"/>
                  <a:pt x="185" y="702"/>
                </a:cubicBezTo>
                <a:cubicBezTo>
                  <a:pt x="185" y="702"/>
                  <a:pt x="185" y="702"/>
                  <a:pt x="185" y="702"/>
                </a:cubicBezTo>
                <a:cubicBezTo>
                  <a:pt x="184" y="702"/>
                  <a:pt x="184" y="702"/>
                  <a:pt x="183" y="701"/>
                </a:cubicBezTo>
                <a:close/>
                <a:moveTo>
                  <a:pt x="434" y="697"/>
                </a:moveTo>
                <a:cubicBezTo>
                  <a:pt x="433" y="697"/>
                  <a:pt x="433" y="696"/>
                  <a:pt x="433" y="695"/>
                </a:cubicBezTo>
                <a:cubicBezTo>
                  <a:pt x="433" y="695"/>
                  <a:pt x="433" y="695"/>
                  <a:pt x="433" y="695"/>
                </a:cubicBezTo>
                <a:cubicBezTo>
                  <a:pt x="433" y="693"/>
                  <a:pt x="435" y="693"/>
                  <a:pt x="436" y="693"/>
                </a:cubicBezTo>
                <a:cubicBezTo>
                  <a:pt x="436" y="693"/>
                  <a:pt x="436" y="693"/>
                  <a:pt x="436" y="693"/>
                </a:cubicBezTo>
                <a:cubicBezTo>
                  <a:pt x="437" y="694"/>
                  <a:pt x="437" y="695"/>
                  <a:pt x="437" y="696"/>
                </a:cubicBezTo>
                <a:cubicBezTo>
                  <a:pt x="437" y="696"/>
                  <a:pt x="437" y="696"/>
                  <a:pt x="437" y="696"/>
                </a:cubicBezTo>
                <a:cubicBezTo>
                  <a:pt x="436" y="697"/>
                  <a:pt x="436" y="697"/>
                  <a:pt x="435" y="697"/>
                </a:cubicBezTo>
                <a:cubicBezTo>
                  <a:pt x="435" y="697"/>
                  <a:pt x="435" y="697"/>
                  <a:pt x="435" y="697"/>
                </a:cubicBezTo>
                <a:cubicBezTo>
                  <a:pt x="435" y="697"/>
                  <a:pt x="434" y="697"/>
                  <a:pt x="434" y="697"/>
                </a:cubicBezTo>
                <a:close/>
                <a:moveTo>
                  <a:pt x="179" y="690"/>
                </a:moveTo>
                <a:cubicBezTo>
                  <a:pt x="179" y="689"/>
                  <a:pt x="179" y="688"/>
                  <a:pt x="180" y="687"/>
                </a:cubicBezTo>
                <a:cubicBezTo>
                  <a:pt x="180" y="687"/>
                  <a:pt x="180" y="687"/>
                  <a:pt x="180" y="687"/>
                </a:cubicBezTo>
                <a:cubicBezTo>
                  <a:pt x="181" y="687"/>
                  <a:pt x="183" y="687"/>
                  <a:pt x="183" y="688"/>
                </a:cubicBezTo>
                <a:cubicBezTo>
                  <a:pt x="183" y="688"/>
                  <a:pt x="183" y="688"/>
                  <a:pt x="183" y="688"/>
                </a:cubicBezTo>
                <a:cubicBezTo>
                  <a:pt x="183" y="689"/>
                  <a:pt x="183" y="691"/>
                  <a:pt x="182" y="691"/>
                </a:cubicBezTo>
                <a:cubicBezTo>
                  <a:pt x="182" y="691"/>
                  <a:pt x="182" y="691"/>
                  <a:pt x="182" y="691"/>
                </a:cubicBezTo>
                <a:cubicBezTo>
                  <a:pt x="182" y="691"/>
                  <a:pt x="181" y="691"/>
                  <a:pt x="181" y="691"/>
                </a:cubicBezTo>
                <a:cubicBezTo>
                  <a:pt x="181" y="691"/>
                  <a:pt x="181" y="691"/>
                  <a:pt x="181" y="691"/>
                </a:cubicBezTo>
                <a:cubicBezTo>
                  <a:pt x="180" y="691"/>
                  <a:pt x="179" y="691"/>
                  <a:pt x="179" y="690"/>
                </a:cubicBezTo>
                <a:close/>
                <a:moveTo>
                  <a:pt x="438" y="686"/>
                </a:moveTo>
                <a:cubicBezTo>
                  <a:pt x="437" y="685"/>
                  <a:pt x="437" y="684"/>
                  <a:pt x="437" y="683"/>
                </a:cubicBezTo>
                <a:cubicBezTo>
                  <a:pt x="437" y="683"/>
                  <a:pt x="437" y="683"/>
                  <a:pt x="437" y="683"/>
                </a:cubicBezTo>
                <a:cubicBezTo>
                  <a:pt x="437" y="682"/>
                  <a:pt x="439" y="682"/>
                  <a:pt x="440" y="682"/>
                </a:cubicBezTo>
                <a:cubicBezTo>
                  <a:pt x="440" y="682"/>
                  <a:pt x="440" y="682"/>
                  <a:pt x="440" y="682"/>
                </a:cubicBezTo>
                <a:cubicBezTo>
                  <a:pt x="441" y="682"/>
                  <a:pt x="441" y="684"/>
                  <a:pt x="441" y="685"/>
                </a:cubicBezTo>
                <a:cubicBezTo>
                  <a:pt x="441" y="685"/>
                  <a:pt x="441" y="685"/>
                  <a:pt x="441" y="685"/>
                </a:cubicBezTo>
                <a:cubicBezTo>
                  <a:pt x="441" y="685"/>
                  <a:pt x="440" y="686"/>
                  <a:pt x="439" y="686"/>
                </a:cubicBezTo>
                <a:cubicBezTo>
                  <a:pt x="439" y="686"/>
                  <a:pt x="439" y="686"/>
                  <a:pt x="439" y="686"/>
                </a:cubicBezTo>
                <a:cubicBezTo>
                  <a:pt x="439" y="686"/>
                  <a:pt x="438" y="686"/>
                  <a:pt x="438" y="686"/>
                </a:cubicBezTo>
                <a:close/>
                <a:moveTo>
                  <a:pt x="175" y="678"/>
                </a:moveTo>
                <a:cubicBezTo>
                  <a:pt x="175" y="677"/>
                  <a:pt x="175" y="676"/>
                  <a:pt x="176" y="676"/>
                </a:cubicBezTo>
                <a:cubicBezTo>
                  <a:pt x="176" y="676"/>
                  <a:pt x="176" y="676"/>
                  <a:pt x="176" y="676"/>
                </a:cubicBezTo>
                <a:cubicBezTo>
                  <a:pt x="177" y="676"/>
                  <a:pt x="179" y="676"/>
                  <a:pt x="179" y="677"/>
                </a:cubicBezTo>
                <a:cubicBezTo>
                  <a:pt x="179" y="677"/>
                  <a:pt x="179" y="677"/>
                  <a:pt x="179" y="677"/>
                </a:cubicBezTo>
                <a:cubicBezTo>
                  <a:pt x="179" y="678"/>
                  <a:pt x="179" y="679"/>
                  <a:pt x="178" y="680"/>
                </a:cubicBezTo>
                <a:cubicBezTo>
                  <a:pt x="178" y="680"/>
                  <a:pt x="178" y="680"/>
                  <a:pt x="178" y="680"/>
                </a:cubicBezTo>
                <a:cubicBezTo>
                  <a:pt x="177" y="680"/>
                  <a:pt x="177" y="680"/>
                  <a:pt x="177" y="680"/>
                </a:cubicBezTo>
                <a:cubicBezTo>
                  <a:pt x="177" y="680"/>
                  <a:pt x="177" y="680"/>
                  <a:pt x="177" y="680"/>
                </a:cubicBezTo>
                <a:cubicBezTo>
                  <a:pt x="176" y="680"/>
                  <a:pt x="175" y="679"/>
                  <a:pt x="175" y="678"/>
                </a:cubicBezTo>
                <a:close/>
                <a:moveTo>
                  <a:pt x="442" y="674"/>
                </a:moveTo>
                <a:cubicBezTo>
                  <a:pt x="441" y="674"/>
                  <a:pt x="441" y="673"/>
                  <a:pt x="441" y="672"/>
                </a:cubicBezTo>
                <a:cubicBezTo>
                  <a:pt x="441" y="672"/>
                  <a:pt x="441" y="672"/>
                  <a:pt x="441" y="672"/>
                </a:cubicBezTo>
                <a:cubicBezTo>
                  <a:pt x="441" y="671"/>
                  <a:pt x="443" y="670"/>
                  <a:pt x="444" y="671"/>
                </a:cubicBezTo>
                <a:cubicBezTo>
                  <a:pt x="444" y="671"/>
                  <a:pt x="444" y="671"/>
                  <a:pt x="444" y="671"/>
                </a:cubicBezTo>
                <a:cubicBezTo>
                  <a:pt x="445" y="671"/>
                  <a:pt x="445" y="672"/>
                  <a:pt x="445" y="673"/>
                </a:cubicBezTo>
                <a:cubicBezTo>
                  <a:pt x="445" y="673"/>
                  <a:pt x="445" y="673"/>
                  <a:pt x="445" y="673"/>
                </a:cubicBezTo>
                <a:cubicBezTo>
                  <a:pt x="445" y="674"/>
                  <a:pt x="444" y="675"/>
                  <a:pt x="443" y="675"/>
                </a:cubicBezTo>
                <a:cubicBezTo>
                  <a:pt x="443" y="675"/>
                  <a:pt x="443" y="675"/>
                  <a:pt x="443" y="675"/>
                </a:cubicBezTo>
                <a:cubicBezTo>
                  <a:pt x="443" y="675"/>
                  <a:pt x="443" y="675"/>
                  <a:pt x="442" y="674"/>
                </a:cubicBezTo>
                <a:close/>
                <a:moveTo>
                  <a:pt x="171" y="667"/>
                </a:moveTo>
                <a:cubicBezTo>
                  <a:pt x="171" y="666"/>
                  <a:pt x="171" y="665"/>
                  <a:pt x="172" y="665"/>
                </a:cubicBezTo>
                <a:cubicBezTo>
                  <a:pt x="172" y="665"/>
                  <a:pt x="172" y="665"/>
                  <a:pt x="172" y="665"/>
                </a:cubicBezTo>
                <a:cubicBezTo>
                  <a:pt x="173" y="664"/>
                  <a:pt x="174" y="665"/>
                  <a:pt x="175" y="666"/>
                </a:cubicBezTo>
                <a:cubicBezTo>
                  <a:pt x="175" y="666"/>
                  <a:pt x="175" y="666"/>
                  <a:pt x="175" y="666"/>
                </a:cubicBezTo>
                <a:cubicBezTo>
                  <a:pt x="175" y="667"/>
                  <a:pt x="175" y="668"/>
                  <a:pt x="174" y="668"/>
                </a:cubicBezTo>
                <a:cubicBezTo>
                  <a:pt x="174" y="668"/>
                  <a:pt x="174" y="668"/>
                  <a:pt x="174" y="668"/>
                </a:cubicBezTo>
                <a:cubicBezTo>
                  <a:pt x="173" y="668"/>
                  <a:pt x="173" y="669"/>
                  <a:pt x="173" y="669"/>
                </a:cubicBezTo>
                <a:cubicBezTo>
                  <a:pt x="173" y="669"/>
                  <a:pt x="173" y="669"/>
                  <a:pt x="173" y="669"/>
                </a:cubicBezTo>
                <a:cubicBezTo>
                  <a:pt x="172" y="669"/>
                  <a:pt x="171" y="668"/>
                  <a:pt x="171" y="667"/>
                </a:cubicBezTo>
                <a:close/>
                <a:moveTo>
                  <a:pt x="446" y="663"/>
                </a:moveTo>
                <a:cubicBezTo>
                  <a:pt x="445" y="663"/>
                  <a:pt x="445" y="662"/>
                  <a:pt x="445" y="661"/>
                </a:cubicBezTo>
                <a:cubicBezTo>
                  <a:pt x="445" y="661"/>
                  <a:pt x="445" y="661"/>
                  <a:pt x="445" y="661"/>
                </a:cubicBezTo>
                <a:cubicBezTo>
                  <a:pt x="446" y="660"/>
                  <a:pt x="447" y="659"/>
                  <a:pt x="448" y="659"/>
                </a:cubicBezTo>
                <a:cubicBezTo>
                  <a:pt x="448" y="659"/>
                  <a:pt x="448" y="659"/>
                  <a:pt x="448" y="659"/>
                </a:cubicBezTo>
                <a:cubicBezTo>
                  <a:pt x="449" y="660"/>
                  <a:pt x="449" y="661"/>
                  <a:pt x="449" y="662"/>
                </a:cubicBezTo>
                <a:cubicBezTo>
                  <a:pt x="449" y="662"/>
                  <a:pt x="449" y="662"/>
                  <a:pt x="449" y="662"/>
                </a:cubicBezTo>
                <a:cubicBezTo>
                  <a:pt x="449" y="663"/>
                  <a:pt x="448" y="663"/>
                  <a:pt x="447" y="663"/>
                </a:cubicBezTo>
                <a:cubicBezTo>
                  <a:pt x="447" y="663"/>
                  <a:pt x="447" y="663"/>
                  <a:pt x="447" y="663"/>
                </a:cubicBezTo>
                <a:cubicBezTo>
                  <a:pt x="447" y="663"/>
                  <a:pt x="447" y="663"/>
                  <a:pt x="446" y="663"/>
                </a:cubicBezTo>
                <a:close/>
                <a:moveTo>
                  <a:pt x="167" y="656"/>
                </a:moveTo>
                <a:cubicBezTo>
                  <a:pt x="167" y="655"/>
                  <a:pt x="167" y="654"/>
                  <a:pt x="168" y="653"/>
                </a:cubicBezTo>
                <a:cubicBezTo>
                  <a:pt x="168" y="653"/>
                  <a:pt x="168" y="653"/>
                  <a:pt x="168" y="653"/>
                </a:cubicBezTo>
                <a:cubicBezTo>
                  <a:pt x="169" y="653"/>
                  <a:pt x="170" y="654"/>
                  <a:pt x="171" y="655"/>
                </a:cubicBezTo>
                <a:cubicBezTo>
                  <a:pt x="171" y="655"/>
                  <a:pt x="171" y="655"/>
                  <a:pt x="171" y="655"/>
                </a:cubicBezTo>
                <a:cubicBezTo>
                  <a:pt x="171" y="656"/>
                  <a:pt x="171" y="657"/>
                  <a:pt x="170" y="657"/>
                </a:cubicBezTo>
                <a:cubicBezTo>
                  <a:pt x="170" y="657"/>
                  <a:pt x="170" y="657"/>
                  <a:pt x="170" y="657"/>
                </a:cubicBezTo>
                <a:cubicBezTo>
                  <a:pt x="169" y="657"/>
                  <a:pt x="169" y="657"/>
                  <a:pt x="169" y="657"/>
                </a:cubicBezTo>
                <a:cubicBezTo>
                  <a:pt x="169" y="657"/>
                  <a:pt x="169" y="657"/>
                  <a:pt x="169" y="657"/>
                </a:cubicBezTo>
                <a:cubicBezTo>
                  <a:pt x="168" y="657"/>
                  <a:pt x="167" y="657"/>
                  <a:pt x="167" y="656"/>
                </a:cubicBezTo>
                <a:close/>
                <a:moveTo>
                  <a:pt x="450" y="652"/>
                </a:moveTo>
                <a:cubicBezTo>
                  <a:pt x="449" y="652"/>
                  <a:pt x="449" y="650"/>
                  <a:pt x="449" y="649"/>
                </a:cubicBezTo>
                <a:cubicBezTo>
                  <a:pt x="449" y="649"/>
                  <a:pt x="449" y="649"/>
                  <a:pt x="449" y="649"/>
                </a:cubicBezTo>
                <a:cubicBezTo>
                  <a:pt x="450" y="648"/>
                  <a:pt x="451" y="648"/>
                  <a:pt x="452" y="648"/>
                </a:cubicBezTo>
                <a:cubicBezTo>
                  <a:pt x="452" y="648"/>
                  <a:pt x="452" y="648"/>
                  <a:pt x="452" y="648"/>
                </a:cubicBezTo>
                <a:cubicBezTo>
                  <a:pt x="453" y="648"/>
                  <a:pt x="453" y="650"/>
                  <a:pt x="453" y="651"/>
                </a:cubicBezTo>
                <a:cubicBezTo>
                  <a:pt x="453" y="651"/>
                  <a:pt x="453" y="651"/>
                  <a:pt x="453" y="651"/>
                </a:cubicBezTo>
                <a:cubicBezTo>
                  <a:pt x="453" y="651"/>
                  <a:pt x="452" y="652"/>
                  <a:pt x="451" y="652"/>
                </a:cubicBezTo>
                <a:cubicBezTo>
                  <a:pt x="451" y="652"/>
                  <a:pt x="451" y="652"/>
                  <a:pt x="451" y="652"/>
                </a:cubicBezTo>
                <a:cubicBezTo>
                  <a:pt x="451" y="652"/>
                  <a:pt x="451" y="652"/>
                  <a:pt x="450" y="652"/>
                </a:cubicBezTo>
                <a:close/>
                <a:moveTo>
                  <a:pt x="163" y="645"/>
                </a:moveTo>
                <a:cubicBezTo>
                  <a:pt x="163" y="644"/>
                  <a:pt x="163" y="642"/>
                  <a:pt x="164" y="642"/>
                </a:cubicBezTo>
                <a:cubicBezTo>
                  <a:pt x="164" y="642"/>
                  <a:pt x="164" y="642"/>
                  <a:pt x="164" y="642"/>
                </a:cubicBezTo>
                <a:cubicBezTo>
                  <a:pt x="165" y="642"/>
                  <a:pt x="166" y="642"/>
                  <a:pt x="167" y="643"/>
                </a:cubicBezTo>
                <a:cubicBezTo>
                  <a:pt x="167" y="643"/>
                  <a:pt x="167" y="643"/>
                  <a:pt x="167" y="643"/>
                </a:cubicBezTo>
                <a:cubicBezTo>
                  <a:pt x="167" y="644"/>
                  <a:pt x="167" y="645"/>
                  <a:pt x="166" y="646"/>
                </a:cubicBezTo>
                <a:cubicBezTo>
                  <a:pt x="166" y="646"/>
                  <a:pt x="166" y="646"/>
                  <a:pt x="166" y="646"/>
                </a:cubicBezTo>
                <a:cubicBezTo>
                  <a:pt x="165" y="646"/>
                  <a:pt x="165" y="646"/>
                  <a:pt x="165" y="646"/>
                </a:cubicBezTo>
                <a:cubicBezTo>
                  <a:pt x="165" y="646"/>
                  <a:pt x="165" y="646"/>
                  <a:pt x="165" y="646"/>
                </a:cubicBezTo>
                <a:cubicBezTo>
                  <a:pt x="164" y="646"/>
                  <a:pt x="163" y="645"/>
                  <a:pt x="163" y="645"/>
                </a:cubicBezTo>
                <a:close/>
                <a:moveTo>
                  <a:pt x="454" y="641"/>
                </a:moveTo>
                <a:cubicBezTo>
                  <a:pt x="453" y="640"/>
                  <a:pt x="453" y="639"/>
                  <a:pt x="453" y="638"/>
                </a:cubicBezTo>
                <a:cubicBezTo>
                  <a:pt x="453" y="638"/>
                  <a:pt x="453" y="638"/>
                  <a:pt x="453" y="638"/>
                </a:cubicBezTo>
                <a:cubicBezTo>
                  <a:pt x="454" y="637"/>
                  <a:pt x="455" y="636"/>
                  <a:pt x="456" y="637"/>
                </a:cubicBezTo>
                <a:cubicBezTo>
                  <a:pt x="456" y="637"/>
                  <a:pt x="456" y="637"/>
                  <a:pt x="456" y="637"/>
                </a:cubicBezTo>
                <a:cubicBezTo>
                  <a:pt x="457" y="637"/>
                  <a:pt x="457" y="638"/>
                  <a:pt x="457" y="639"/>
                </a:cubicBezTo>
                <a:cubicBezTo>
                  <a:pt x="457" y="639"/>
                  <a:pt x="457" y="639"/>
                  <a:pt x="457" y="639"/>
                </a:cubicBezTo>
                <a:cubicBezTo>
                  <a:pt x="457" y="640"/>
                  <a:pt x="456" y="641"/>
                  <a:pt x="455" y="641"/>
                </a:cubicBezTo>
                <a:cubicBezTo>
                  <a:pt x="455" y="641"/>
                  <a:pt x="455" y="641"/>
                  <a:pt x="455" y="641"/>
                </a:cubicBezTo>
                <a:cubicBezTo>
                  <a:pt x="455" y="641"/>
                  <a:pt x="455" y="641"/>
                  <a:pt x="454" y="641"/>
                </a:cubicBezTo>
                <a:close/>
                <a:moveTo>
                  <a:pt x="159" y="633"/>
                </a:moveTo>
                <a:cubicBezTo>
                  <a:pt x="159" y="632"/>
                  <a:pt x="159" y="631"/>
                  <a:pt x="160" y="631"/>
                </a:cubicBezTo>
                <a:cubicBezTo>
                  <a:pt x="160" y="631"/>
                  <a:pt x="160" y="631"/>
                  <a:pt x="160" y="631"/>
                </a:cubicBezTo>
                <a:cubicBezTo>
                  <a:pt x="161" y="630"/>
                  <a:pt x="162" y="631"/>
                  <a:pt x="163" y="632"/>
                </a:cubicBezTo>
                <a:cubicBezTo>
                  <a:pt x="163" y="632"/>
                  <a:pt x="163" y="632"/>
                  <a:pt x="163" y="632"/>
                </a:cubicBezTo>
                <a:cubicBezTo>
                  <a:pt x="163" y="633"/>
                  <a:pt x="163" y="634"/>
                  <a:pt x="161" y="635"/>
                </a:cubicBezTo>
                <a:cubicBezTo>
                  <a:pt x="161" y="635"/>
                  <a:pt x="161" y="635"/>
                  <a:pt x="161" y="635"/>
                </a:cubicBezTo>
                <a:cubicBezTo>
                  <a:pt x="161" y="635"/>
                  <a:pt x="161" y="635"/>
                  <a:pt x="161" y="635"/>
                </a:cubicBezTo>
                <a:cubicBezTo>
                  <a:pt x="161" y="635"/>
                  <a:pt x="161" y="635"/>
                  <a:pt x="161" y="635"/>
                </a:cubicBezTo>
                <a:cubicBezTo>
                  <a:pt x="160" y="635"/>
                  <a:pt x="159" y="634"/>
                  <a:pt x="159" y="633"/>
                </a:cubicBezTo>
                <a:close/>
                <a:moveTo>
                  <a:pt x="459" y="629"/>
                </a:moveTo>
                <a:cubicBezTo>
                  <a:pt x="457" y="629"/>
                  <a:pt x="457" y="628"/>
                  <a:pt x="457" y="627"/>
                </a:cubicBezTo>
                <a:cubicBezTo>
                  <a:pt x="457" y="627"/>
                  <a:pt x="457" y="627"/>
                  <a:pt x="457" y="627"/>
                </a:cubicBezTo>
                <a:cubicBezTo>
                  <a:pt x="458" y="626"/>
                  <a:pt x="459" y="625"/>
                  <a:pt x="460" y="626"/>
                </a:cubicBezTo>
                <a:cubicBezTo>
                  <a:pt x="460" y="626"/>
                  <a:pt x="460" y="626"/>
                  <a:pt x="460" y="626"/>
                </a:cubicBezTo>
                <a:cubicBezTo>
                  <a:pt x="461" y="626"/>
                  <a:pt x="461" y="627"/>
                  <a:pt x="461" y="628"/>
                </a:cubicBezTo>
                <a:cubicBezTo>
                  <a:pt x="461" y="628"/>
                  <a:pt x="461" y="628"/>
                  <a:pt x="461" y="628"/>
                </a:cubicBezTo>
                <a:cubicBezTo>
                  <a:pt x="461" y="629"/>
                  <a:pt x="460" y="629"/>
                  <a:pt x="459" y="629"/>
                </a:cubicBezTo>
                <a:cubicBezTo>
                  <a:pt x="459" y="629"/>
                  <a:pt x="459" y="629"/>
                  <a:pt x="459" y="629"/>
                </a:cubicBezTo>
                <a:cubicBezTo>
                  <a:pt x="459" y="629"/>
                  <a:pt x="459" y="629"/>
                  <a:pt x="459" y="629"/>
                </a:cubicBezTo>
                <a:close/>
                <a:moveTo>
                  <a:pt x="155" y="622"/>
                </a:moveTo>
                <a:cubicBezTo>
                  <a:pt x="155" y="621"/>
                  <a:pt x="155" y="620"/>
                  <a:pt x="156" y="619"/>
                </a:cubicBezTo>
                <a:cubicBezTo>
                  <a:pt x="156" y="619"/>
                  <a:pt x="156" y="619"/>
                  <a:pt x="156" y="619"/>
                </a:cubicBezTo>
                <a:cubicBezTo>
                  <a:pt x="157" y="619"/>
                  <a:pt x="158" y="620"/>
                  <a:pt x="159" y="621"/>
                </a:cubicBezTo>
                <a:cubicBezTo>
                  <a:pt x="159" y="621"/>
                  <a:pt x="159" y="621"/>
                  <a:pt x="159" y="621"/>
                </a:cubicBezTo>
                <a:cubicBezTo>
                  <a:pt x="159" y="622"/>
                  <a:pt x="158" y="623"/>
                  <a:pt x="157" y="623"/>
                </a:cubicBezTo>
                <a:cubicBezTo>
                  <a:pt x="157" y="623"/>
                  <a:pt x="157" y="623"/>
                  <a:pt x="157" y="623"/>
                </a:cubicBezTo>
                <a:cubicBezTo>
                  <a:pt x="157" y="623"/>
                  <a:pt x="157" y="623"/>
                  <a:pt x="157" y="623"/>
                </a:cubicBezTo>
                <a:cubicBezTo>
                  <a:pt x="157" y="623"/>
                  <a:pt x="157" y="623"/>
                  <a:pt x="157" y="623"/>
                </a:cubicBezTo>
                <a:cubicBezTo>
                  <a:pt x="156" y="623"/>
                  <a:pt x="155" y="623"/>
                  <a:pt x="155" y="622"/>
                </a:cubicBezTo>
                <a:close/>
                <a:moveTo>
                  <a:pt x="463" y="618"/>
                </a:moveTo>
                <a:cubicBezTo>
                  <a:pt x="462" y="618"/>
                  <a:pt x="461" y="616"/>
                  <a:pt x="461" y="615"/>
                </a:cubicBezTo>
                <a:cubicBezTo>
                  <a:pt x="461" y="615"/>
                  <a:pt x="461" y="615"/>
                  <a:pt x="461" y="615"/>
                </a:cubicBezTo>
                <a:cubicBezTo>
                  <a:pt x="462" y="614"/>
                  <a:pt x="463" y="614"/>
                  <a:pt x="464" y="614"/>
                </a:cubicBezTo>
                <a:cubicBezTo>
                  <a:pt x="464" y="614"/>
                  <a:pt x="464" y="614"/>
                  <a:pt x="464" y="614"/>
                </a:cubicBezTo>
                <a:cubicBezTo>
                  <a:pt x="465" y="615"/>
                  <a:pt x="466" y="616"/>
                  <a:pt x="465" y="617"/>
                </a:cubicBezTo>
                <a:cubicBezTo>
                  <a:pt x="465" y="617"/>
                  <a:pt x="465" y="617"/>
                  <a:pt x="465" y="617"/>
                </a:cubicBezTo>
                <a:cubicBezTo>
                  <a:pt x="465" y="618"/>
                  <a:pt x="464" y="618"/>
                  <a:pt x="463" y="618"/>
                </a:cubicBezTo>
                <a:cubicBezTo>
                  <a:pt x="463" y="618"/>
                  <a:pt x="463" y="618"/>
                  <a:pt x="463" y="618"/>
                </a:cubicBezTo>
                <a:cubicBezTo>
                  <a:pt x="463" y="618"/>
                  <a:pt x="463" y="618"/>
                  <a:pt x="463" y="618"/>
                </a:cubicBezTo>
                <a:close/>
                <a:moveTo>
                  <a:pt x="151" y="611"/>
                </a:moveTo>
                <a:cubicBezTo>
                  <a:pt x="150" y="610"/>
                  <a:pt x="151" y="609"/>
                  <a:pt x="152" y="608"/>
                </a:cubicBezTo>
                <a:cubicBezTo>
                  <a:pt x="152" y="608"/>
                  <a:pt x="152" y="608"/>
                  <a:pt x="152" y="608"/>
                </a:cubicBezTo>
                <a:cubicBezTo>
                  <a:pt x="153" y="608"/>
                  <a:pt x="154" y="608"/>
                  <a:pt x="155" y="609"/>
                </a:cubicBezTo>
                <a:cubicBezTo>
                  <a:pt x="155" y="609"/>
                  <a:pt x="155" y="609"/>
                  <a:pt x="155" y="609"/>
                </a:cubicBezTo>
                <a:cubicBezTo>
                  <a:pt x="155" y="610"/>
                  <a:pt x="154" y="612"/>
                  <a:pt x="153" y="612"/>
                </a:cubicBezTo>
                <a:cubicBezTo>
                  <a:pt x="153" y="612"/>
                  <a:pt x="153" y="612"/>
                  <a:pt x="153" y="612"/>
                </a:cubicBezTo>
                <a:cubicBezTo>
                  <a:pt x="153" y="612"/>
                  <a:pt x="153" y="612"/>
                  <a:pt x="153" y="612"/>
                </a:cubicBezTo>
                <a:cubicBezTo>
                  <a:pt x="153" y="612"/>
                  <a:pt x="153" y="612"/>
                  <a:pt x="153" y="612"/>
                </a:cubicBezTo>
                <a:cubicBezTo>
                  <a:pt x="152" y="612"/>
                  <a:pt x="151" y="612"/>
                  <a:pt x="151" y="611"/>
                </a:cubicBezTo>
                <a:close/>
                <a:moveTo>
                  <a:pt x="467" y="607"/>
                </a:moveTo>
                <a:cubicBezTo>
                  <a:pt x="466" y="606"/>
                  <a:pt x="465" y="605"/>
                  <a:pt x="465" y="604"/>
                </a:cubicBezTo>
                <a:cubicBezTo>
                  <a:pt x="465" y="604"/>
                  <a:pt x="465" y="604"/>
                  <a:pt x="465" y="604"/>
                </a:cubicBezTo>
                <a:cubicBezTo>
                  <a:pt x="466" y="603"/>
                  <a:pt x="467" y="603"/>
                  <a:pt x="468" y="603"/>
                </a:cubicBezTo>
                <a:cubicBezTo>
                  <a:pt x="468" y="603"/>
                  <a:pt x="468" y="603"/>
                  <a:pt x="468" y="603"/>
                </a:cubicBezTo>
                <a:cubicBezTo>
                  <a:pt x="469" y="603"/>
                  <a:pt x="470" y="604"/>
                  <a:pt x="469" y="605"/>
                </a:cubicBezTo>
                <a:cubicBezTo>
                  <a:pt x="469" y="605"/>
                  <a:pt x="469" y="605"/>
                  <a:pt x="469" y="605"/>
                </a:cubicBezTo>
                <a:cubicBezTo>
                  <a:pt x="469" y="606"/>
                  <a:pt x="468" y="607"/>
                  <a:pt x="467" y="607"/>
                </a:cubicBezTo>
                <a:cubicBezTo>
                  <a:pt x="467" y="607"/>
                  <a:pt x="467" y="607"/>
                  <a:pt x="467" y="607"/>
                </a:cubicBezTo>
                <a:cubicBezTo>
                  <a:pt x="467" y="607"/>
                  <a:pt x="467" y="607"/>
                  <a:pt x="467" y="607"/>
                </a:cubicBezTo>
                <a:close/>
                <a:moveTo>
                  <a:pt x="147" y="599"/>
                </a:moveTo>
                <a:cubicBezTo>
                  <a:pt x="146" y="598"/>
                  <a:pt x="147" y="597"/>
                  <a:pt x="148" y="597"/>
                </a:cubicBezTo>
                <a:cubicBezTo>
                  <a:pt x="148" y="597"/>
                  <a:pt x="148" y="597"/>
                  <a:pt x="148" y="597"/>
                </a:cubicBezTo>
                <a:cubicBezTo>
                  <a:pt x="149" y="596"/>
                  <a:pt x="150" y="597"/>
                  <a:pt x="151" y="598"/>
                </a:cubicBezTo>
                <a:cubicBezTo>
                  <a:pt x="151" y="598"/>
                  <a:pt x="151" y="598"/>
                  <a:pt x="151" y="598"/>
                </a:cubicBezTo>
                <a:cubicBezTo>
                  <a:pt x="151" y="599"/>
                  <a:pt x="150" y="600"/>
                  <a:pt x="149" y="601"/>
                </a:cubicBezTo>
                <a:cubicBezTo>
                  <a:pt x="149" y="601"/>
                  <a:pt x="149" y="601"/>
                  <a:pt x="149" y="601"/>
                </a:cubicBezTo>
                <a:cubicBezTo>
                  <a:pt x="149" y="601"/>
                  <a:pt x="149" y="601"/>
                  <a:pt x="149" y="601"/>
                </a:cubicBezTo>
                <a:cubicBezTo>
                  <a:pt x="149" y="601"/>
                  <a:pt x="149" y="601"/>
                  <a:pt x="149" y="601"/>
                </a:cubicBezTo>
                <a:cubicBezTo>
                  <a:pt x="148" y="601"/>
                  <a:pt x="147" y="600"/>
                  <a:pt x="147" y="599"/>
                </a:cubicBezTo>
                <a:close/>
                <a:moveTo>
                  <a:pt x="471" y="595"/>
                </a:moveTo>
                <a:cubicBezTo>
                  <a:pt x="470" y="595"/>
                  <a:pt x="469" y="594"/>
                  <a:pt x="469" y="593"/>
                </a:cubicBezTo>
                <a:cubicBezTo>
                  <a:pt x="469" y="593"/>
                  <a:pt x="469" y="593"/>
                  <a:pt x="469" y="593"/>
                </a:cubicBezTo>
                <a:cubicBezTo>
                  <a:pt x="470" y="592"/>
                  <a:pt x="471" y="591"/>
                  <a:pt x="472" y="592"/>
                </a:cubicBezTo>
                <a:cubicBezTo>
                  <a:pt x="472" y="592"/>
                  <a:pt x="472" y="592"/>
                  <a:pt x="472" y="592"/>
                </a:cubicBezTo>
                <a:cubicBezTo>
                  <a:pt x="473" y="592"/>
                  <a:pt x="474" y="593"/>
                  <a:pt x="473" y="594"/>
                </a:cubicBezTo>
                <a:cubicBezTo>
                  <a:pt x="473" y="594"/>
                  <a:pt x="473" y="594"/>
                  <a:pt x="473" y="594"/>
                </a:cubicBezTo>
                <a:cubicBezTo>
                  <a:pt x="473" y="595"/>
                  <a:pt x="472" y="596"/>
                  <a:pt x="471" y="596"/>
                </a:cubicBezTo>
                <a:cubicBezTo>
                  <a:pt x="471" y="596"/>
                  <a:pt x="471" y="596"/>
                  <a:pt x="471" y="596"/>
                </a:cubicBezTo>
                <a:cubicBezTo>
                  <a:pt x="471" y="596"/>
                  <a:pt x="471" y="595"/>
                  <a:pt x="471" y="595"/>
                </a:cubicBezTo>
                <a:close/>
                <a:moveTo>
                  <a:pt x="143" y="588"/>
                </a:moveTo>
                <a:cubicBezTo>
                  <a:pt x="142" y="587"/>
                  <a:pt x="143" y="586"/>
                  <a:pt x="144" y="586"/>
                </a:cubicBezTo>
                <a:cubicBezTo>
                  <a:pt x="144" y="586"/>
                  <a:pt x="144" y="586"/>
                  <a:pt x="144" y="586"/>
                </a:cubicBezTo>
                <a:cubicBezTo>
                  <a:pt x="145" y="585"/>
                  <a:pt x="146" y="586"/>
                  <a:pt x="146" y="587"/>
                </a:cubicBezTo>
                <a:cubicBezTo>
                  <a:pt x="146" y="587"/>
                  <a:pt x="146" y="587"/>
                  <a:pt x="146" y="587"/>
                </a:cubicBezTo>
                <a:cubicBezTo>
                  <a:pt x="147" y="588"/>
                  <a:pt x="146" y="589"/>
                  <a:pt x="145" y="589"/>
                </a:cubicBezTo>
                <a:cubicBezTo>
                  <a:pt x="145" y="589"/>
                  <a:pt x="145" y="589"/>
                  <a:pt x="145" y="589"/>
                </a:cubicBezTo>
                <a:cubicBezTo>
                  <a:pt x="145" y="589"/>
                  <a:pt x="145" y="589"/>
                  <a:pt x="145" y="589"/>
                </a:cubicBezTo>
                <a:cubicBezTo>
                  <a:pt x="145" y="589"/>
                  <a:pt x="145" y="589"/>
                  <a:pt x="145" y="589"/>
                </a:cubicBezTo>
                <a:cubicBezTo>
                  <a:pt x="144" y="589"/>
                  <a:pt x="143" y="589"/>
                  <a:pt x="143" y="588"/>
                </a:cubicBezTo>
                <a:close/>
                <a:moveTo>
                  <a:pt x="475" y="584"/>
                </a:moveTo>
                <a:cubicBezTo>
                  <a:pt x="474" y="584"/>
                  <a:pt x="473" y="583"/>
                  <a:pt x="474" y="582"/>
                </a:cubicBezTo>
                <a:cubicBezTo>
                  <a:pt x="474" y="582"/>
                  <a:pt x="474" y="582"/>
                  <a:pt x="474" y="582"/>
                </a:cubicBezTo>
                <a:cubicBezTo>
                  <a:pt x="474" y="581"/>
                  <a:pt x="475" y="580"/>
                  <a:pt x="476" y="580"/>
                </a:cubicBezTo>
                <a:cubicBezTo>
                  <a:pt x="476" y="580"/>
                  <a:pt x="476" y="580"/>
                  <a:pt x="476" y="580"/>
                </a:cubicBezTo>
                <a:cubicBezTo>
                  <a:pt x="477" y="581"/>
                  <a:pt x="478" y="582"/>
                  <a:pt x="477" y="583"/>
                </a:cubicBezTo>
                <a:cubicBezTo>
                  <a:pt x="477" y="583"/>
                  <a:pt x="477" y="583"/>
                  <a:pt x="477" y="583"/>
                </a:cubicBezTo>
                <a:cubicBezTo>
                  <a:pt x="477" y="584"/>
                  <a:pt x="476" y="584"/>
                  <a:pt x="475" y="584"/>
                </a:cubicBezTo>
                <a:cubicBezTo>
                  <a:pt x="475" y="584"/>
                  <a:pt x="475" y="584"/>
                  <a:pt x="475" y="584"/>
                </a:cubicBezTo>
                <a:cubicBezTo>
                  <a:pt x="475" y="584"/>
                  <a:pt x="475" y="584"/>
                  <a:pt x="475" y="584"/>
                </a:cubicBezTo>
                <a:close/>
                <a:moveTo>
                  <a:pt x="139" y="577"/>
                </a:moveTo>
                <a:cubicBezTo>
                  <a:pt x="138" y="576"/>
                  <a:pt x="139" y="575"/>
                  <a:pt x="140" y="574"/>
                </a:cubicBezTo>
                <a:cubicBezTo>
                  <a:pt x="140" y="574"/>
                  <a:pt x="140" y="574"/>
                  <a:pt x="140" y="574"/>
                </a:cubicBezTo>
                <a:cubicBezTo>
                  <a:pt x="141" y="574"/>
                  <a:pt x="142" y="574"/>
                  <a:pt x="142" y="575"/>
                </a:cubicBezTo>
                <a:cubicBezTo>
                  <a:pt x="142" y="575"/>
                  <a:pt x="142" y="575"/>
                  <a:pt x="142" y="575"/>
                </a:cubicBezTo>
                <a:cubicBezTo>
                  <a:pt x="143" y="577"/>
                  <a:pt x="142" y="578"/>
                  <a:pt x="141" y="578"/>
                </a:cubicBezTo>
                <a:cubicBezTo>
                  <a:pt x="141" y="578"/>
                  <a:pt x="141" y="578"/>
                  <a:pt x="141" y="578"/>
                </a:cubicBezTo>
                <a:cubicBezTo>
                  <a:pt x="141" y="578"/>
                  <a:pt x="141" y="578"/>
                  <a:pt x="141" y="578"/>
                </a:cubicBezTo>
                <a:cubicBezTo>
                  <a:pt x="141" y="578"/>
                  <a:pt x="141" y="578"/>
                  <a:pt x="141" y="578"/>
                </a:cubicBezTo>
                <a:cubicBezTo>
                  <a:pt x="140" y="578"/>
                  <a:pt x="139" y="578"/>
                  <a:pt x="139" y="577"/>
                </a:cubicBezTo>
                <a:close/>
                <a:moveTo>
                  <a:pt x="479" y="573"/>
                </a:moveTo>
                <a:cubicBezTo>
                  <a:pt x="478" y="572"/>
                  <a:pt x="477" y="571"/>
                  <a:pt x="478" y="570"/>
                </a:cubicBezTo>
                <a:cubicBezTo>
                  <a:pt x="478" y="570"/>
                  <a:pt x="478" y="570"/>
                  <a:pt x="478" y="570"/>
                </a:cubicBezTo>
                <a:cubicBezTo>
                  <a:pt x="478" y="569"/>
                  <a:pt x="479" y="569"/>
                  <a:pt x="480" y="569"/>
                </a:cubicBezTo>
                <a:cubicBezTo>
                  <a:pt x="480" y="569"/>
                  <a:pt x="480" y="569"/>
                  <a:pt x="480" y="569"/>
                </a:cubicBezTo>
                <a:cubicBezTo>
                  <a:pt x="481" y="569"/>
                  <a:pt x="482" y="571"/>
                  <a:pt x="481" y="572"/>
                </a:cubicBezTo>
                <a:cubicBezTo>
                  <a:pt x="481" y="572"/>
                  <a:pt x="481" y="572"/>
                  <a:pt x="481" y="572"/>
                </a:cubicBezTo>
                <a:cubicBezTo>
                  <a:pt x="481" y="572"/>
                  <a:pt x="480" y="573"/>
                  <a:pt x="479" y="573"/>
                </a:cubicBezTo>
                <a:cubicBezTo>
                  <a:pt x="479" y="573"/>
                  <a:pt x="479" y="573"/>
                  <a:pt x="479" y="573"/>
                </a:cubicBezTo>
                <a:cubicBezTo>
                  <a:pt x="479" y="573"/>
                  <a:pt x="479" y="573"/>
                  <a:pt x="479" y="573"/>
                </a:cubicBezTo>
                <a:close/>
                <a:moveTo>
                  <a:pt x="135" y="566"/>
                </a:moveTo>
                <a:cubicBezTo>
                  <a:pt x="134" y="564"/>
                  <a:pt x="135" y="563"/>
                  <a:pt x="136" y="563"/>
                </a:cubicBezTo>
                <a:cubicBezTo>
                  <a:pt x="136" y="563"/>
                  <a:pt x="136" y="563"/>
                  <a:pt x="136" y="563"/>
                </a:cubicBezTo>
                <a:cubicBezTo>
                  <a:pt x="137" y="563"/>
                  <a:pt x="138" y="563"/>
                  <a:pt x="138" y="564"/>
                </a:cubicBezTo>
                <a:cubicBezTo>
                  <a:pt x="138" y="564"/>
                  <a:pt x="138" y="564"/>
                  <a:pt x="138" y="564"/>
                </a:cubicBezTo>
                <a:cubicBezTo>
                  <a:pt x="139" y="565"/>
                  <a:pt x="138" y="566"/>
                  <a:pt x="137" y="567"/>
                </a:cubicBezTo>
                <a:cubicBezTo>
                  <a:pt x="137" y="567"/>
                  <a:pt x="137" y="567"/>
                  <a:pt x="137" y="567"/>
                </a:cubicBezTo>
                <a:cubicBezTo>
                  <a:pt x="137" y="567"/>
                  <a:pt x="137" y="567"/>
                  <a:pt x="136" y="567"/>
                </a:cubicBezTo>
                <a:cubicBezTo>
                  <a:pt x="136" y="567"/>
                  <a:pt x="136" y="567"/>
                  <a:pt x="136" y="567"/>
                </a:cubicBezTo>
                <a:cubicBezTo>
                  <a:pt x="136" y="567"/>
                  <a:pt x="135" y="566"/>
                  <a:pt x="135" y="566"/>
                </a:cubicBezTo>
                <a:close/>
                <a:moveTo>
                  <a:pt x="483" y="562"/>
                </a:moveTo>
                <a:cubicBezTo>
                  <a:pt x="482" y="561"/>
                  <a:pt x="481" y="560"/>
                  <a:pt x="482" y="559"/>
                </a:cubicBezTo>
                <a:cubicBezTo>
                  <a:pt x="482" y="559"/>
                  <a:pt x="482" y="559"/>
                  <a:pt x="482" y="559"/>
                </a:cubicBezTo>
                <a:cubicBezTo>
                  <a:pt x="482" y="558"/>
                  <a:pt x="483" y="557"/>
                  <a:pt x="484" y="558"/>
                </a:cubicBezTo>
                <a:cubicBezTo>
                  <a:pt x="484" y="558"/>
                  <a:pt x="484" y="558"/>
                  <a:pt x="484" y="558"/>
                </a:cubicBezTo>
                <a:cubicBezTo>
                  <a:pt x="485" y="558"/>
                  <a:pt x="486" y="559"/>
                  <a:pt x="485" y="560"/>
                </a:cubicBezTo>
                <a:cubicBezTo>
                  <a:pt x="485" y="560"/>
                  <a:pt x="485" y="560"/>
                  <a:pt x="485" y="560"/>
                </a:cubicBezTo>
                <a:cubicBezTo>
                  <a:pt x="485" y="561"/>
                  <a:pt x="484" y="562"/>
                  <a:pt x="484" y="562"/>
                </a:cubicBezTo>
                <a:cubicBezTo>
                  <a:pt x="484" y="562"/>
                  <a:pt x="484" y="562"/>
                  <a:pt x="484" y="562"/>
                </a:cubicBezTo>
                <a:cubicBezTo>
                  <a:pt x="483" y="562"/>
                  <a:pt x="483" y="562"/>
                  <a:pt x="483" y="562"/>
                </a:cubicBezTo>
                <a:close/>
                <a:moveTo>
                  <a:pt x="131" y="554"/>
                </a:moveTo>
                <a:cubicBezTo>
                  <a:pt x="130" y="553"/>
                  <a:pt x="131" y="552"/>
                  <a:pt x="132" y="552"/>
                </a:cubicBezTo>
                <a:cubicBezTo>
                  <a:pt x="132" y="552"/>
                  <a:pt x="132" y="552"/>
                  <a:pt x="132" y="552"/>
                </a:cubicBezTo>
                <a:cubicBezTo>
                  <a:pt x="133" y="551"/>
                  <a:pt x="134" y="552"/>
                  <a:pt x="134" y="553"/>
                </a:cubicBezTo>
                <a:cubicBezTo>
                  <a:pt x="134" y="553"/>
                  <a:pt x="134" y="553"/>
                  <a:pt x="134" y="553"/>
                </a:cubicBezTo>
                <a:cubicBezTo>
                  <a:pt x="135" y="554"/>
                  <a:pt x="134" y="555"/>
                  <a:pt x="133" y="555"/>
                </a:cubicBezTo>
                <a:cubicBezTo>
                  <a:pt x="133" y="555"/>
                  <a:pt x="133" y="555"/>
                  <a:pt x="133" y="555"/>
                </a:cubicBezTo>
                <a:cubicBezTo>
                  <a:pt x="133" y="556"/>
                  <a:pt x="133" y="556"/>
                  <a:pt x="132" y="556"/>
                </a:cubicBezTo>
                <a:cubicBezTo>
                  <a:pt x="132" y="556"/>
                  <a:pt x="132" y="556"/>
                  <a:pt x="132" y="556"/>
                </a:cubicBezTo>
                <a:cubicBezTo>
                  <a:pt x="132" y="556"/>
                  <a:pt x="131" y="555"/>
                  <a:pt x="131" y="554"/>
                </a:cubicBezTo>
                <a:close/>
                <a:moveTo>
                  <a:pt x="487" y="550"/>
                </a:moveTo>
                <a:cubicBezTo>
                  <a:pt x="486" y="550"/>
                  <a:pt x="485" y="549"/>
                  <a:pt x="486" y="548"/>
                </a:cubicBezTo>
                <a:cubicBezTo>
                  <a:pt x="486" y="548"/>
                  <a:pt x="486" y="548"/>
                  <a:pt x="486" y="548"/>
                </a:cubicBezTo>
                <a:cubicBezTo>
                  <a:pt x="486" y="547"/>
                  <a:pt x="487" y="546"/>
                  <a:pt x="488" y="546"/>
                </a:cubicBezTo>
                <a:cubicBezTo>
                  <a:pt x="488" y="546"/>
                  <a:pt x="488" y="546"/>
                  <a:pt x="488" y="546"/>
                </a:cubicBezTo>
                <a:cubicBezTo>
                  <a:pt x="489" y="547"/>
                  <a:pt x="490" y="548"/>
                  <a:pt x="489" y="549"/>
                </a:cubicBezTo>
                <a:cubicBezTo>
                  <a:pt x="489" y="549"/>
                  <a:pt x="489" y="549"/>
                  <a:pt x="489" y="549"/>
                </a:cubicBezTo>
                <a:cubicBezTo>
                  <a:pt x="489" y="550"/>
                  <a:pt x="488" y="550"/>
                  <a:pt x="488" y="550"/>
                </a:cubicBezTo>
                <a:cubicBezTo>
                  <a:pt x="488" y="550"/>
                  <a:pt x="488" y="550"/>
                  <a:pt x="488" y="550"/>
                </a:cubicBezTo>
                <a:cubicBezTo>
                  <a:pt x="487" y="550"/>
                  <a:pt x="487" y="550"/>
                  <a:pt x="487" y="550"/>
                </a:cubicBezTo>
                <a:close/>
                <a:moveTo>
                  <a:pt x="127" y="543"/>
                </a:moveTo>
                <a:cubicBezTo>
                  <a:pt x="126" y="542"/>
                  <a:pt x="127" y="541"/>
                  <a:pt x="128" y="540"/>
                </a:cubicBezTo>
                <a:cubicBezTo>
                  <a:pt x="128" y="540"/>
                  <a:pt x="128" y="540"/>
                  <a:pt x="128" y="540"/>
                </a:cubicBezTo>
                <a:cubicBezTo>
                  <a:pt x="129" y="540"/>
                  <a:pt x="130" y="541"/>
                  <a:pt x="130" y="542"/>
                </a:cubicBezTo>
                <a:cubicBezTo>
                  <a:pt x="130" y="542"/>
                  <a:pt x="130" y="542"/>
                  <a:pt x="130" y="542"/>
                </a:cubicBezTo>
                <a:cubicBezTo>
                  <a:pt x="131" y="543"/>
                  <a:pt x="130" y="544"/>
                  <a:pt x="129" y="544"/>
                </a:cubicBezTo>
                <a:cubicBezTo>
                  <a:pt x="129" y="544"/>
                  <a:pt x="129" y="544"/>
                  <a:pt x="129" y="544"/>
                </a:cubicBezTo>
                <a:cubicBezTo>
                  <a:pt x="129" y="544"/>
                  <a:pt x="129" y="544"/>
                  <a:pt x="128" y="544"/>
                </a:cubicBezTo>
                <a:cubicBezTo>
                  <a:pt x="128" y="544"/>
                  <a:pt x="128" y="544"/>
                  <a:pt x="128" y="544"/>
                </a:cubicBezTo>
                <a:cubicBezTo>
                  <a:pt x="128" y="544"/>
                  <a:pt x="127" y="544"/>
                  <a:pt x="127" y="543"/>
                </a:cubicBezTo>
                <a:close/>
                <a:moveTo>
                  <a:pt x="491" y="539"/>
                </a:moveTo>
                <a:cubicBezTo>
                  <a:pt x="490" y="539"/>
                  <a:pt x="489" y="537"/>
                  <a:pt x="490" y="536"/>
                </a:cubicBezTo>
                <a:cubicBezTo>
                  <a:pt x="490" y="536"/>
                  <a:pt x="490" y="536"/>
                  <a:pt x="490" y="536"/>
                </a:cubicBezTo>
                <a:cubicBezTo>
                  <a:pt x="490" y="535"/>
                  <a:pt x="491" y="535"/>
                  <a:pt x="492" y="535"/>
                </a:cubicBezTo>
                <a:cubicBezTo>
                  <a:pt x="492" y="535"/>
                  <a:pt x="492" y="535"/>
                  <a:pt x="492" y="535"/>
                </a:cubicBezTo>
                <a:cubicBezTo>
                  <a:pt x="493" y="536"/>
                  <a:pt x="494" y="537"/>
                  <a:pt x="493" y="538"/>
                </a:cubicBezTo>
                <a:cubicBezTo>
                  <a:pt x="493" y="538"/>
                  <a:pt x="493" y="538"/>
                  <a:pt x="493" y="538"/>
                </a:cubicBezTo>
                <a:cubicBezTo>
                  <a:pt x="493" y="539"/>
                  <a:pt x="492" y="539"/>
                  <a:pt x="492" y="539"/>
                </a:cubicBezTo>
                <a:cubicBezTo>
                  <a:pt x="492" y="539"/>
                  <a:pt x="492" y="539"/>
                  <a:pt x="492" y="539"/>
                </a:cubicBezTo>
                <a:cubicBezTo>
                  <a:pt x="491" y="539"/>
                  <a:pt x="491" y="539"/>
                  <a:pt x="491" y="539"/>
                </a:cubicBezTo>
                <a:close/>
                <a:moveTo>
                  <a:pt x="122" y="532"/>
                </a:moveTo>
                <a:cubicBezTo>
                  <a:pt x="122" y="531"/>
                  <a:pt x="123" y="529"/>
                  <a:pt x="124" y="529"/>
                </a:cubicBezTo>
                <a:cubicBezTo>
                  <a:pt x="124" y="529"/>
                  <a:pt x="124" y="529"/>
                  <a:pt x="124" y="529"/>
                </a:cubicBezTo>
                <a:cubicBezTo>
                  <a:pt x="125" y="529"/>
                  <a:pt x="126" y="529"/>
                  <a:pt x="126" y="530"/>
                </a:cubicBezTo>
                <a:cubicBezTo>
                  <a:pt x="126" y="530"/>
                  <a:pt x="126" y="530"/>
                  <a:pt x="126" y="530"/>
                </a:cubicBezTo>
                <a:cubicBezTo>
                  <a:pt x="127" y="531"/>
                  <a:pt x="126" y="532"/>
                  <a:pt x="125" y="533"/>
                </a:cubicBezTo>
                <a:cubicBezTo>
                  <a:pt x="125" y="533"/>
                  <a:pt x="125" y="533"/>
                  <a:pt x="125" y="533"/>
                </a:cubicBezTo>
                <a:cubicBezTo>
                  <a:pt x="125" y="533"/>
                  <a:pt x="125" y="533"/>
                  <a:pt x="124" y="533"/>
                </a:cubicBezTo>
                <a:cubicBezTo>
                  <a:pt x="124" y="533"/>
                  <a:pt x="124" y="533"/>
                  <a:pt x="124" y="533"/>
                </a:cubicBezTo>
                <a:cubicBezTo>
                  <a:pt x="124" y="533"/>
                  <a:pt x="123" y="532"/>
                  <a:pt x="122" y="532"/>
                </a:cubicBezTo>
                <a:close/>
                <a:moveTo>
                  <a:pt x="495" y="528"/>
                </a:moveTo>
                <a:cubicBezTo>
                  <a:pt x="494" y="527"/>
                  <a:pt x="493" y="526"/>
                  <a:pt x="494" y="525"/>
                </a:cubicBezTo>
                <a:cubicBezTo>
                  <a:pt x="494" y="525"/>
                  <a:pt x="494" y="525"/>
                  <a:pt x="494" y="525"/>
                </a:cubicBezTo>
                <a:cubicBezTo>
                  <a:pt x="494" y="524"/>
                  <a:pt x="495" y="523"/>
                  <a:pt x="496" y="524"/>
                </a:cubicBezTo>
                <a:cubicBezTo>
                  <a:pt x="496" y="524"/>
                  <a:pt x="496" y="524"/>
                  <a:pt x="496" y="524"/>
                </a:cubicBezTo>
                <a:cubicBezTo>
                  <a:pt x="497" y="524"/>
                  <a:pt x="498" y="525"/>
                  <a:pt x="498" y="526"/>
                </a:cubicBezTo>
                <a:cubicBezTo>
                  <a:pt x="498" y="526"/>
                  <a:pt x="498" y="526"/>
                  <a:pt x="498" y="526"/>
                </a:cubicBezTo>
                <a:cubicBezTo>
                  <a:pt x="497" y="527"/>
                  <a:pt x="496" y="528"/>
                  <a:pt x="496" y="528"/>
                </a:cubicBezTo>
                <a:cubicBezTo>
                  <a:pt x="496" y="528"/>
                  <a:pt x="496" y="528"/>
                  <a:pt x="496" y="528"/>
                </a:cubicBezTo>
                <a:cubicBezTo>
                  <a:pt x="495" y="528"/>
                  <a:pt x="495" y="528"/>
                  <a:pt x="495" y="528"/>
                </a:cubicBezTo>
                <a:close/>
                <a:moveTo>
                  <a:pt x="118" y="520"/>
                </a:moveTo>
                <a:cubicBezTo>
                  <a:pt x="118" y="519"/>
                  <a:pt x="119" y="518"/>
                  <a:pt x="120" y="518"/>
                </a:cubicBezTo>
                <a:cubicBezTo>
                  <a:pt x="120" y="518"/>
                  <a:pt x="120" y="518"/>
                  <a:pt x="120" y="518"/>
                </a:cubicBezTo>
                <a:cubicBezTo>
                  <a:pt x="121" y="517"/>
                  <a:pt x="122" y="518"/>
                  <a:pt x="122" y="519"/>
                </a:cubicBezTo>
                <a:cubicBezTo>
                  <a:pt x="122" y="519"/>
                  <a:pt x="122" y="519"/>
                  <a:pt x="122" y="519"/>
                </a:cubicBezTo>
                <a:cubicBezTo>
                  <a:pt x="123" y="520"/>
                  <a:pt x="122" y="521"/>
                  <a:pt x="121" y="522"/>
                </a:cubicBezTo>
                <a:cubicBezTo>
                  <a:pt x="121" y="522"/>
                  <a:pt x="121" y="522"/>
                  <a:pt x="121" y="522"/>
                </a:cubicBezTo>
                <a:cubicBezTo>
                  <a:pt x="121" y="522"/>
                  <a:pt x="121" y="522"/>
                  <a:pt x="120" y="522"/>
                </a:cubicBezTo>
                <a:cubicBezTo>
                  <a:pt x="120" y="522"/>
                  <a:pt x="120" y="522"/>
                  <a:pt x="120" y="522"/>
                </a:cubicBezTo>
                <a:cubicBezTo>
                  <a:pt x="119" y="522"/>
                  <a:pt x="119" y="521"/>
                  <a:pt x="118" y="520"/>
                </a:cubicBezTo>
                <a:close/>
                <a:moveTo>
                  <a:pt x="499" y="516"/>
                </a:moveTo>
                <a:cubicBezTo>
                  <a:pt x="498" y="516"/>
                  <a:pt x="497" y="515"/>
                  <a:pt x="498" y="514"/>
                </a:cubicBezTo>
                <a:cubicBezTo>
                  <a:pt x="498" y="514"/>
                  <a:pt x="498" y="514"/>
                  <a:pt x="498" y="514"/>
                </a:cubicBezTo>
                <a:cubicBezTo>
                  <a:pt x="498" y="513"/>
                  <a:pt x="499" y="512"/>
                  <a:pt x="500" y="513"/>
                </a:cubicBezTo>
                <a:cubicBezTo>
                  <a:pt x="500" y="513"/>
                  <a:pt x="500" y="513"/>
                  <a:pt x="500" y="513"/>
                </a:cubicBezTo>
                <a:cubicBezTo>
                  <a:pt x="501" y="513"/>
                  <a:pt x="502" y="514"/>
                  <a:pt x="502" y="515"/>
                </a:cubicBezTo>
                <a:cubicBezTo>
                  <a:pt x="502" y="515"/>
                  <a:pt x="502" y="515"/>
                  <a:pt x="502" y="515"/>
                </a:cubicBezTo>
                <a:cubicBezTo>
                  <a:pt x="501" y="516"/>
                  <a:pt x="501" y="516"/>
                  <a:pt x="500" y="516"/>
                </a:cubicBezTo>
                <a:cubicBezTo>
                  <a:pt x="500" y="516"/>
                  <a:pt x="500" y="516"/>
                  <a:pt x="500" y="516"/>
                </a:cubicBezTo>
                <a:cubicBezTo>
                  <a:pt x="499" y="516"/>
                  <a:pt x="499" y="516"/>
                  <a:pt x="499" y="516"/>
                </a:cubicBezTo>
                <a:close/>
                <a:moveTo>
                  <a:pt x="114" y="509"/>
                </a:moveTo>
                <a:cubicBezTo>
                  <a:pt x="114" y="508"/>
                  <a:pt x="115" y="507"/>
                  <a:pt x="116" y="506"/>
                </a:cubicBezTo>
                <a:cubicBezTo>
                  <a:pt x="116" y="506"/>
                  <a:pt x="116" y="506"/>
                  <a:pt x="116" y="506"/>
                </a:cubicBezTo>
                <a:cubicBezTo>
                  <a:pt x="117" y="506"/>
                  <a:pt x="118" y="507"/>
                  <a:pt x="118" y="508"/>
                </a:cubicBezTo>
                <a:cubicBezTo>
                  <a:pt x="118" y="508"/>
                  <a:pt x="118" y="508"/>
                  <a:pt x="118" y="508"/>
                </a:cubicBezTo>
                <a:cubicBezTo>
                  <a:pt x="118" y="509"/>
                  <a:pt x="118" y="510"/>
                  <a:pt x="117" y="510"/>
                </a:cubicBezTo>
                <a:cubicBezTo>
                  <a:pt x="117" y="510"/>
                  <a:pt x="117" y="510"/>
                  <a:pt x="117" y="510"/>
                </a:cubicBezTo>
                <a:cubicBezTo>
                  <a:pt x="117" y="510"/>
                  <a:pt x="116" y="510"/>
                  <a:pt x="116" y="510"/>
                </a:cubicBezTo>
                <a:cubicBezTo>
                  <a:pt x="116" y="510"/>
                  <a:pt x="116" y="510"/>
                  <a:pt x="116" y="510"/>
                </a:cubicBezTo>
                <a:cubicBezTo>
                  <a:pt x="115" y="510"/>
                  <a:pt x="115" y="510"/>
                  <a:pt x="114" y="509"/>
                </a:cubicBezTo>
                <a:close/>
                <a:moveTo>
                  <a:pt x="503" y="505"/>
                </a:moveTo>
                <a:cubicBezTo>
                  <a:pt x="502" y="505"/>
                  <a:pt x="502" y="504"/>
                  <a:pt x="502" y="502"/>
                </a:cubicBezTo>
                <a:cubicBezTo>
                  <a:pt x="502" y="502"/>
                  <a:pt x="502" y="502"/>
                  <a:pt x="502" y="502"/>
                </a:cubicBezTo>
                <a:cubicBezTo>
                  <a:pt x="502" y="501"/>
                  <a:pt x="503" y="501"/>
                  <a:pt x="504" y="501"/>
                </a:cubicBezTo>
                <a:cubicBezTo>
                  <a:pt x="504" y="501"/>
                  <a:pt x="504" y="501"/>
                  <a:pt x="504" y="501"/>
                </a:cubicBezTo>
                <a:cubicBezTo>
                  <a:pt x="505" y="502"/>
                  <a:pt x="506" y="503"/>
                  <a:pt x="506" y="504"/>
                </a:cubicBezTo>
                <a:cubicBezTo>
                  <a:pt x="506" y="504"/>
                  <a:pt x="506" y="504"/>
                  <a:pt x="506" y="504"/>
                </a:cubicBezTo>
                <a:cubicBezTo>
                  <a:pt x="505" y="505"/>
                  <a:pt x="505" y="505"/>
                  <a:pt x="504" y="505"/>
                </a:cubicBezTo>
                <a:cubicBezTo>
                  <a:pt x="504" y="505"/>
                  <a:pt x="504" y="505"/>
                  <a:pt x="504" y="505"/>
                </a:cubicBezTo>
                <a:cubicBezTo>
                  <a:pt x="504" y="505"/>
                  <a:pt x="503" y="505"/>
                  <a:pt x="503" y="505"/>
                </a:cubicBezTo>
                <a:close/>
                <a:moveTo>
                  <a:pt x="110" y="498"/>
                </a:moveTo>
                <a:cubicBezTo>
                  <a:pt x="110" y="497"/>
                  <a:pt x="110" y="496"/>
                  <a:pt x="112" y="495"/>
                </a:cubicBezTo>
                <a:cubicBezTo>
                  <a:pt x="112" y="495"/>
                  <a:pt x="112" y="495"/>
                  <a:pt x="112" y="495"/>
                </a:cubicBezTo>
                <a:cubicBezTo>
                  <a:pt x="113" y="495"/>
                  <a:pt x="114" y="495"/>
                  <a:pt x="114" y="496"/>
                </a:cubicBezTo>
                <a:cubicBezTo>
                  <a:pt x="114" y="496"/>
                  <a:pt x="114" y="496"/>
                  <a:pt x="114" y="496"/>
                </a:cubicBezTo>
                <a:cubicBezTo>
                  <a:pt x="114" y="497"/>
                  <a:pt x="114" y="499"/>
                  <a:pt x="113" y="499"/>
                </a:cubicBezTo>
                <a:cubicBezTo>
                  <a:pt x="113" y="499"/>
                  <a:pt x="113" y="499"/>
                  <a:pt x="113" y="499"/>
                </a:cubicBezTo>
                <a:cubicBezTo>
                  <a:pt x="113" y="499"/>
                  <a:pt x="112" y="499"/>
                  <a:pt x="112" y="499"/>
                </a:cubicBezTo>
                <a:cubicBezTo>
                  <a:pt x="112" y="499"/>
                  <a:pt x="112" y="499"/>
                  <a:pt x="112" y="499"/>
                </a:cubicBezTo>
                <a:cubicBezTo>
                  <a:pt x="111" y="499"/>
                  <a:pt x="111" y="499"/>
                  <a:pt x="110" y="498"/>
                </a:cubicBezTo>
                <a:close/>
                <a:moveTo>
                  <a:pt x="507" y="494"/>
                </a:moveTo>
                <a:cubicBezTo>
                  <a:pt x="506" y="493"/>
                  <a:pt x="506" y="492"/>
                  <a:pt x="506" y="491"/>
                </a:cubicBezTo>
                <a:cubicBezTo>
                  <a:pt x="506" y="491"/>
                  <a:pt x="506" y="491"/>
                  <a:pt x="506" y="491"/>
                </a:cubicBezTo>
                <a:cubicBezTo>
                  <a:pt x="506" y="490"/>
                  <a:pt x="507" y="490"/>
                  <a:pt x="508" y="490"/>
                </a:cubicBezTo>
                <a:cubicBezTo>
                  <a:pt x="508" y="490"/>
                  <a:pt x="508" y="490"/>
                  <a:pt x="508" y="490"/>
                </a:cubicBezTo>
                <a:cubicBezTo>
                  <a:pt x="510" y="490"/>
                  <a:pt x="510" y="492"/>
                  <a:pt x="510" y="493"/>
                </a:cubicBezTo>
                <a:cubicBezTo>
                  <a:pt x="510" y="493"/>
                  <a:pt x="510" y="493"/>
                  <a:pt x="510" y="493"/>
                </a:cubicBezTo>
                <a:cubicBezTo>
                  <a:pt x="509" y="493"/>
                  <a:pt x="509" y="494"/>
                  <a:pt x="508" y="494"/>
                </a:cubicBezTo>
                <a:cubicBezTo>
                  <a:pt x="508" y="494"/>
                  <a:pt x="508" y="494"/>
                  <a:pt x="508" y="494"/>
                </a:cubicBezTo>
                <a:cubicBezTo>
                  <a:pt x="508" y="494"/>
                  <a:pt x="507" y="494"/>
                  <a:pt x="507" y="494"/>
                </a:cubicBezTo>
                <a:close/>
                <a:moveTo>
                  <a:pt x="106" y="486"/>
                </a:moveTo>
                <a:cubicBezTo>
                  <a:pt x="106" y="485"/>
                  <a:pt x="106" y="484"/>
                  <a:pt x="107" y="484"/>
                </a:cubicBezTo>
                <a:cubicBezTo>
                  <a:pt x="107" y="484"/>
                  <a:pt x="107" y="484"/>
                  <a:pt x="107" y="484"/>
                </a:cubicBezTo>
                <a:cubicBezTo>
                  <a:pt x="109" y="484"/>
                  <a:pt x="110" y="484"/>
                  <a:pt x="110" y="485"/>
                </a:cubicBezTo>
                <a:cubicBezTo>
                  <a:pt x="110" y="485"/>
                  <a:pt x="110" y="485"/>
                  <a:pt x="110" y="485"/>
                </a:cubicBezTo>
                <a:cubicBezTo>
                  <a:pt x="110" y="486"/>
                  <a:pt x="110" y="487"/>
                  <a:pt x="109" y="488"/>
                </a:cubicBezTo>
                <a:cubicBezTo>
                  <a:pt x="109" y="488"/>
                  <a:pt x="109" y="488"/>
                  <a:pt x="109" y="488"/>
                </a:cubicBezTo>
                <a:cubicBezTo>
                  <a:pt x="109" y="488"/>
                  <a:pt x="108" y="488"/>
                  <a:pt x="108" y="488"/>
                </a:cubicBezTo>
                <a:cubicBezTo>
                  <a:pt x="108" y="488"/>
                  <a:pt x="108" y="488"/>
                  <a:pt x="108" y="488"/>
                </a:cubicBezTo>
                <a:cubicBezTo>
                  <a:pt x="107" y="488"/>
                  <a:pt x="107" y="487"/>
                  <a:pt x="106" y="486"/>
                </a:cubicBezTo>
                <a:close/>
                <a:moveTo>
                  <a:pt x="511" y="482"/>
                </a:moveTo>
                <a:cubicBezTo>
                  <a:pt x="510" y="482"/>
                  <a:pt x="510" y="481"/>
                  <a:pt x="510" y="480"/>
                </a:cubicBezTo>
                <a:cubicBezTo>
                  <a:pt x="510" y="480"/>
                  <a:pt x="510" y="480"/>
                  <a:pt x="510" y="480"/>
                </a:cubicBezTo>
                <a:cubicBezTo>
                  <a:pt x="510" y="479"/>
                  <a:pt x="512" y="478"/>
                  <a:pt x="513" y="479"/>
                </a:cubicBezTo>
                <a:cubicBezTo>
                  <a:pt x="513" y="479"/>
                  <a:pt x="513" y="479"/>
                  <a:pt x="513" y="479"/>
                </a:cubicBezTo>
                <a:cubicBezTo>
                  <a:pt x="514" y="479"/>
                  <a:pt x="514" y="480"/>
                  <a:pt x="514" y="481"/>
                </a:cubicBezTo>
                <a:cubicBezTo>
                  <a:pt x="514" y="481"/>
                  <a:pt x="514" y="481"/>
                  <a:pt x="514" y="481"/>
                </a:cubicBezTo>
                <a:cubicBezTo>
                  <a:pt x="513" y="482"/>
                  <a:pt x="513" y="483"/>
                  <a:pt x="512" y="483"/>
                </a:cubicBezTo>
                <a:cubicBezTo>
                  <a:pt x="512" y="483"/>
                  <a:pt x="512" y="483"/>
                  <a:pt x="512" y="483"/>
                </a:cubicBezTo>
                <a:cubicBezTo>
                  <a:pt x="512" y="483"/>
                  <a:pt x="511" y="483"/>
                  <a:pt x="511" y="482"/>
                </a:cubicBezTo>
                <a:close/>
                <a:moveTo>
                  <a:pt x="102" y="475"/>
                </a:moveTo>
                <a:cubicBezTo>
                  <a:pt x="102" y="474"/>
                  <a:pt x="102" y="473"/>
                  <a:pt x="103" y="473"/>
                </a:cubicBezTo>
                <a:cubicBezTo>
                  <a:pt x="103" y="473"/>
                  <a:pt x="103" y="473"/>
                  <a:pt x="103" y="473"/>
                </a:cubicBezTo>
                <a:cubicBezTo>
                  <a:pt x="104" y="472"/>
                  <a:pt x="106" y="473"/>
                  <a:pt x="106" y="474"/>
                </a:cubicBezTo>
                <a:cubicBezTo>
                  <a:pt x="106" y="474"/>
                  <a:pt x="106" y="474"/>
                  <a:pt x="106" y="474"/>
                </a:cubicBezTo>
                <a:cubicBezTo>
                  <a:pt x="106" y="475"/>
                  <a:pt x="106" y="476"/>
                  <a:pt x="105" y="476"/>
                </a:cubicBezTo>
                <a:cubicBezTo>
                  <a:pt x="105" y="476"/>
                  <a:pt x="105" y="476"/>
                  <a:pt x="105" y="476"/>
                </a:cubicBezTo>
                <a:cubicBezTo>
                  <a:pt x="105" y="476"/>
                  <a:pt x="104" y="476"/>
                  <a:pt x="104" y="476"/>
                </a:cubicBezTo>
                <a:cubicBezTo>
                  <a:pt x="104" y="476"/>
                  <a:pt x="104" y="476"/>
                  <a:pt x="104" y="476"/>
                </a:cubicBezTo>
                <a:cubicBezTo>
                  <a:pt x="103" y="476"/>
                  <a:pt x="103" y="476"/>
                  <a:pt x="102" y="475"/>
                </a:cubicBezTo>
                <a:close/>
                <a:moveTo>
                  <a:pt x="515" y="471"/>
                </a:moveTo>
                <a:cubicBezTo>
                  <a:pt x="514" y="471"/>
                  <a:pt x="514" y="470"/>
                  <a:pt x="514" y="469"/>
                </a:cubicBezTo>
                <a:cubicBezTo>
                  <a:pt x="514" y="469"/>
                  <a:pt x="514" y="469"/>
                  <a:pt x="514" y="469"/>
                </a:cubicBezTo>
                <a:cubicBezTo>
                  <a:pt x="514" y="468"/>
                  <a:pt x="516" y="467"/>
                  <a:pt x="517" y="467"/>
                </a:cubicBezTo>
                <a:cubicBezTo>
                  <a:pt x="517" y="467"/>
                  <a:pt x="517" y="467"/>
                  <a:pt x="517" y="467"/>
                </a:cubicBezTo>
                <a:cubicBezTo>
                  <a:pt x="518" y="468"/>
                  <a:pt x="518" y="469"/>
                  <a:pt x="518" y="470"/>
                </a:cubicBezTo>
                <a:cubicBezTo>
                  <a:pt x="518" y="470"/>
                  <a:pt x="518" y="470"/>
                  <a:pt x="518" y="470"/>
                </a:cubicBezTo>
                <a:cubicBezTo>
                  <a:pt x="518" y="471"/>
                  <a:pt x="517" y="471"/>
                  <a:pt x="516" y="471"/>
                </a:cubicBezTo>
                <a:cubicBezTo>
                  <a:pt x="516" y="471"/>
                  <a:pt x="516" y="471"/>
                  <a:pt x="516" y="471"/>
                </a:cubicBezTo>
                <a:cubicBezTo>
                  <a:pt x="516" y="471"/>
                  <a:pt x="515" y="471"/>
                  <a:pt x="515" y="471"/>
                </a:cubicBezTo>
                <a:close/>
                <a:moveTo>
                  <a:pt x="98" y="464"/>
                </a:moveTo>
                <a:cubicBezTo>
                  <a:pt x="98" y="463"/>
                  <a:pt x="98" y="462"/>
                  <a:pt x="99" y="461"/>
                </a:cubicBezTo>
                <a:cubicBezTo>
                  <a:pt x="99" y="461"/>
                  <a:pt x="99" y="461"/>
                  <a:pt x="99" y="461"/>
                </a:cubicBezTo>
                <a:cubicBezTo>
                  <a:pt x="100" y="461"/>
                  <a:pt x="102" y="461"/>
                  <a:pt x="102" y="463"/>
                </a:cubicBezTo>
                <a:cubicBezTo>
                  <a:pt x="102" y="463"/>
                  <a:pt x="102" y="463"/>
                  <a:pt x="102" y="463"/>
                </a:cubicBezTo>
                <a:cubicBezTo>
                  <a:pt x="102" y="464"/>
                  <a:pt x="102" y="465"/>
                  <a:pt x="101" y="465"/>
                </a:cubicBezTo>
                <a:cubicBezTo>
                  <a:pt x="101" y="465"/>
                  <a:pt x="101" y="465"/>
                  <a:pt x="101" y="465"/>
                </a:cubicBezTo>
                <a:cubicBezTo>
                  <a:pt x="100" y="465"/>
                  <a:pt x="100" y="465"/>
                  <a:pt x="100" y="465"/>
                </a:cubicBezTo>
                <a:cubicBezTo>
                  <a:pt x="100" y="465"/>
                  <a:pt x="100" y="465"/>
                  <a:pt x="100" y="465"/>
                </a:cubicBezTo>
                <a:cubicBezTo>
                  <a:pt x="99" y="465"/>
                  <a:pt x="98" y="465"/>
                  <a:pt x="98" y="464"/>
                </a:cubicBezTo>
                <a:close/>
                <a:moveTo>
                  <a:pt x="519" y="460"/>
                </a:moveTo>
                <a:cubicBezTo>
                  <a:pt x="518" y="459"/>
                  <a:pt x="518" y="458"/>
                  <a:pt x="518" y="457"/>
                </a:cubicBezTo>
                <a:cubicBezTo>
                  <a:pt x="518" y="457"/>
                  <a:pt x="518" y="457"/>
                  <a:pt x="518" y="457"/>
                </a:cubicBezTo>
                <a:cubicBezTo>
                  <a:pt x="518" y="456"/>
                  <a:pt x="520" y="456"/>
                  <a:pt x="521" y="456"/>
                </a:cubicBezTo>
                <a:cubicBezTo>
                  <a:pt x="521" y="456"/>
                  <a:pt x="521" y="456"/>
                  <a:pt x="521" y="456"/>
                </a:cubicBezTo>
                <a:cubicBezTo>
                  <a:pt x="522" y="456"/>
                  <a:pt x="522" y="458"/>
                  <a:pt x="522" y="459"/>
                </a:cubicBezTo>
                <a:cubicBezTo>
                  <a:pt x="522" y="459"/>
                  <a:pt x="522" y="459"/>
                  <a:pt x="522" y="459"/>
                </a:cubicBezTo>
                <a:cubicBezTo>
                  <a:pt x="522" y="459"/>
                  <a:pt x="521" y="460"/>
                  <a:pt x="520" y="460"/>
                </a:cubicBezTo>
                <a:cubicBezTo>
                  <a:pt x="520" y="460"/>
                  <a:pt x="520" y="460"/>
                  <a:pt x="520" y="460"/>
                </a:cubicBezTo>
                <a:cubicBezTo>
                  <a:pt x="520" y="460"/>
                  <a:pt x="520" y="460"/>
                  <a:pt x="519" y="460"/>
                </a:cubicBezTo>
                <a:close/>
                <a:moveTo>
                  <a:pt x="94" y="453"/>
                </a:moveTo>
                <a:cubicBezTo>
                  <a:pt x="94" y="452"/>
                  <a:pt x="94" y="450"/>
                  <a:pt x="95" y="450"/>
                </a:cubicBezTo>
                <a:cubicBezTo>
                  <a:pt x="95" y="450"/>
                  <a:pt x="95" y="450"/>
                  <a:pt x="95" y="450"/>
                </a:cubicBezTo>
                <a:cubicBezTo>
                  <a:pt x="96" y="450"/>
                  <a:pt x="97" y="450"/>
                  <a:pt x="98" y="451"/>
                </a:cubicBezTo>
                <a:cubicBezTo>
                  <a:pt x="98" y="451"/>
                  <a:pt x="98" y="451"/>
                  <a:pt x="98" y="451"/>
                </a:cubicBezTo>
                <a:cubicBezTo>
                  <a:pt x="98" y="452"/>
                  <a:pt x="98" y="453"/>
                  <a:pt x="97" y="454"/>
                </a:cubicBezTo>
                <a:cubicBezTo>
                  <a:pt x="97" y="454"/>
                  <a:pt x="97" y="454"/>
                  <a:pt x="97" y="454"/>
                </a:cubicBezTo>
                <a:cubicBezTo>
                  <a:pt x="96" y="454"/>
                  <a:pt x="96" y="454"/>
                  <a:pt x="96" y="454"/>
                </a:cubicBezTo>
                <a:cubicBezTo>
                  <a:pt x="96" y="454"/>
                  <a:pt x="96" y="454"/>
                  <a:pt x="96" y="454"/>
                </a:cubicBezTo>
                <a:cubicBezTo>
                  <a:pt x="95" y="454"/>
                  <a:pt x="94" y="453"/>
                  <a:pt x="94" y="453"/>
                </a:cubicBezTo>
                <a:close/>
                <a:moveTo>
                  <a:pt x="523" y="449"/>
                </a:moveTo>
                <a:cubicBezTo>
                  <a:pt x="522" y="448"/>
                  <a:pt x="522" y="447"/>
                  <a:pt x="522" y="446"/>
                </a:cubicBezTo>
                <a:cubicBezTo>
                  <a:pt x="522" y="446"/>
                  <a:pt x="522" y="446"/>
                  <a:pt x="522" y="446"/>
                </a:cubicBezTo>
                <a:cubicBezTo>
                  <a:pt x="523" y="445"/>
                  <a:pt x="524" y="444"/>
                  <a:pt x="525" y="445"/>
                </a:cubicBezTo>
                <a:cubicBezTo>
                  <a:pt x="525" y="445"/>
                  <a:pt x="525" y="445"/>
                  <a:pt x="525" y="445"/>
                </a:cubicBezTo>
                <a:cubicBezTo>
                  <a:pt x="526" y="445"/>
                  <a:pt x="526" y="446"/>
                  <a:pt x="526" y="447"/>
                </a:cubicBezTo>
                <a:cubicBezTo>
                  <a:pt x="526" y="447"/>
                  <a:pt x="526" y="447"/>
                  <a:pt x="526" y="447"/>
                </a:cubicBezTo>
                <a:cubicBezTo>
                  <a:pt x="526" y="448"/>
                  <a:pt x="525" y="449"/>
                  <a:pt x="524" y="449"/>
                </a:cubicBezTo>
                <a:cubicBezTo>
                  <a:pt x="524" y="449"/>
                  <a:pt x="524" y="449"/>
                  <a:pt x="524" y="449"/>
                </a:cubicBezTo>
                <a:cubicBezTo>
                  <a:pt x="524" y="449"/>
                  <a:pt x="524" y="449"/>
                  <a:pt x="523" y="449"/>
                </a:cubicBezTo>
                <a:close/>
                <a:moveTo>
                  <a:pt x="90" y="441"/>
                </a:moveTo>
                <a:cubicBezTo>
                  <a:pt x="90" y="440"/>
                  <a:pt x="90" y="439"/>
                  <a:pt x="91" y="439"/>
                </a:cubicBezTo>
                <a:cubicBezTo>
                  <a:pt x="91" y="439"/>
                  <a:pt x="91" y="439"/>
                  <a:pt x="91" y="439"/>
                </a:cubicBezTo>
                <a:cubicBezTo>
                  <a:pt x="92" y="438"/>
                  <a:pt x="93" y="439"/>
                  <a:pt x="94" y="440"/>
                </a:cubicBezTo>
                <a:cubicBezTo>
                  <a:pt x="94" y="440"/>
                  <a:pt x="94" y="440"/>
                  <a:pt x="94" y="440"/>
                </a:cubicBezTo>
                <a:cubicBezTo>
                  <a:pt x="94" y="441"/>
                  <a:pt x="94" y="442"/>
                  <a:pt x="93" y="442"/>
                </a:cubicBezTo>
                <a:cubicBezTo>
                  <a:pt x="93" y="442"/>
                  <a:pt x="93" y="442"/>
                  <a:pt x="93" y="442"/>
                </a:cubicBezTo>
                <a:cubicBezTo>
                  <a:pt x="92" y="443"/>
                  <a:pt x="92" y="443"/>
                  <a:pt x="92" y="443"/>
                </a:cubicBezTo>
                <a:cubicBezTo>
                  <a:pt x="92" y="443"/>
                  <a:pt x="92" y="443"/>
                  <a:pt x="92" y="443"/>
                </a:cubicBezTo>
                <a:cubicBezTo>
                  <a:pt x="91" y="443"/>
                  <a:pt x="90" y="442"/>
                  <a:pt x="90" y="441"/>
                </a:cubicBezTo>
                <a:close/>
                <a:moveTo>
                  <a:pt x="527" y="437"/>
                </a:moveTo>
                <a:cubicBezTo>
                  <a:pt x="526" y="437"/>
                  <a:pt x="526" y="436"/>
                  <a:pt x="526" y="435"/>
                </a:cubicBezTo>
                <a:cubicBezTo>
                  <a:pt x="526" y="435"/>
                  <a:pt x="526" y="435"/>
                  <a:pt x="526" y="435"/>
                </a:cubicBezTo>
                <a:cubicBezTo>
                  <a:pt x="527" y="434"/>
                  <a:pt x="528" y="433"/>
                  <a:pt x="529" y="434"/>
                </a:cubicBezTo>
                <a:cubicBezTo>
                  <a:pt x="529" y="434"/>
                  <a:pt x="529" y="434"/>
                  <a:pt x="529" y="434"/>
                </a:cubicBezTo>
                <a:cubicBezTo>
                  <a:pt x="530" y="434"/>
                  <a:pt x="530" y="435"/>
                  <a:pt x="530" y="436"/>
                </a:cubicBezTo>
                <a:cubicBezTo>
                  <a:pt x="530" y="436"/>
                  <a:pt x="530" y="436"/>
                  <a:pt x="530" y="436"/>
                </a:cubicBezTo>
                <a:cubicBezTo>
                  <a:pt x="530" y="437"/>
                  <a:pt x="529" y="437"/>
                  <a:pt x="528" y="437"/>
                </a:cubicBezTo>
                <a:cubicBezTo>
                  <a:pt x="528" y="437"/>
                  <a:pt x="528" y="437"/>
                  <a:pt x="528" y="437"/>
                </a:cubicBezTo>
                <a:cubicBezTo>
                  <a:pt x="528" y="437"/>
                  <a:pt x="528" y="437"/>
                  <a:pt x="527" y="437"/>
                </a:cubicBezTo>
                <a:close/>
                <a:moveTo>
                  <a:pt x="86" y="430"/>
                </a:moveTo>
                <a:cubicBezTo>
                  <a:pt x="86" y="429"/>
                  <a:pt x="86" y="428"/>
                  <a:pt x="87" y="427"/>
                </a:cubicBezTo>
                <a:cubicBezTo>
                  <a:pt x="87" y="427"/>
                  <a:pt x="87" y="427"/>
                  <a:pt x="87" y="427"/>
                </a:cubicBezTo>
                <a:cubicBezTo>
                  <a:pt x="88" y="427"/>
                  <a:pt x="89" y="428"/>
                  <a:pt x="90" y="429"/>
                </a:cubicBezTo>
                <a:cubicBezTo>
                  <a:pt x="90" y="429"/>
                  <a:pt x="90" y="429"/>
                  <a:pt x="90" y="429"/>
                </a:cubicBezTo>
                <a:cubicBezTo>
                  <a:pt x="90" y="430"/>
                  <a:pt x="90" y="431"/>
                  <a:pt x="89" y="431"/>
                </a:cubicBezTo>
                <a:cubicBezTo>
                  <a:pt x="89" y="431"/>
                  <a:pt x="89" y="431"/>
                  <a:pt x="89" y="431"/>
                </a:cubicBezTo>
                <a:cubicBezTo>
                  <a:pt x="88" y="431"/>
                  <a:pt x="88" y="431"/>
                  <a:pt x="88" y="431"/>
                </a:cubicBezTo>
                <a:cubicBezTo>
                  <a:pt x="88" y="431"/>
                  <a:pt x="88" y="431"/>
                  <a:pt x="88" y="431"/>
                </a:cubicBezTo>
                <a:cubicBezTo>
                  <a:pt x="87" y="431"/>
                  <a:pt x="86" y="431"/>
                  <a:pt x="86" y="430"/>
                </a:cubicBezTo>
                <a:close/>
                <a:moveTo>
                  <a:pt x="531" y="426"/>
                </a:moveTo>
                <a:cubicBezTo>
                  <a:pt x="530" y="426"/>
                  <a:pt x="530" y="424"/>
                  <a:pt x="530" y="423"/>
                </a:cubicBezTo>
                <a:cubicBezTo>
                  <a:pt x="530" y="423"/>
                  <a:pt x="530" y="423"/>
                  <a:pt x="530" y="423"/>
                </a:cubicBezTo>
                <a:cubicBezTo>
                  <a:pt x="531" y="422"/>
                  <a:pt x="532" y="422"/>
                  <a:pt x="533" y="422"/>
                </a:cubicBezTo>
                <a:cubicBezTo>
                  <a:pt x="533" y="422"/>
                  <a:pt x="533" y="422"/>
                  <a:pt x="533" y="422"/>
                </a:cubicBezTo>
                <a:cubicBezTo>
                  <a:pt x="534" y="423"/>
                  <a:pt x="534" y="424"/>
                  <a:pt x="534" y="425"/>
                </a:cubicBezTo>
                <a:cubicBezTo>
                  <a:pt x="534" y="425"/>
                  <a:pt x="534" y="425"/>
                  <a:pt x="534" y="425"/>
                </a:cubicBezTo>
                <a:cubicBezTo>
                  <a:pt x="534" y="426"/>
                  <a:pt x="533" y="426"/>
                  <a:pt x="532" y="426"/>
                </a:cubicBezTo>
                <a:cubicBezTo>
                  <a:pt x="532" y="426"/>
                  <a:pt x="532" y="426"/>
                  <a:pt x="532" y="426"/>
                </a:cubicBezTo>
                <a:cubicBezTo>
                  <a:pt x="532" y="426"/>
                  <a:pt x="532" y="426"/>
                  <a:pt x="531" y="426"/>
                </a:cubicBezTo>
                <a:close/>
                <a:moveTo>
                  <a:pt x="82" y="419"/>
                </a:moveTo>
                <a:cubicBezTo>
                  <a:pt x="82" y="419"/>
                  <a:pt x="82" y="419"/>
                  <a:pt x="82" y="419"/>
                </a:cubicBezTo>
                <a:cubicBezTo>
                  <a:pt x="82" y="418"/>
                  <a:pt x="82" y="416"/>
                  <a:pt x="83" y="416"/>
                </a:cubicBezTo>
                <a:cubicBezTo>
                  <a:pt x="83" y="416"/>
                  <a:pt x="83" y="416"/>
                  <a:pt x="83" y="416"/>
                </a:cubicBezTo>
                <a:cubicBezTo>
                  <a:pt x="84" y="416"/>
                  <a:pt x="85" y="416"/>
                  <a:pt x="86" y="417"/>
                </a:cubicBezTo>
                <a:cubicBezTo>
                  <a:pt x="86" y="417"/>
                  <a:pt x="86" y="417"/>
                  <a:pt x="86" y="417"/>
                </a:cubicBezTo>
                <a:cubicBezTo>
                  <a:pt x="86" y="418"/>
                  <a:pt x="86" y="420"/>
                  <a:pt x="85" y="420"/>
                </a:cubicBezTo>
                <a:cubicBezTo>
                  <a:pt x="85" y="420"/>
                  <a:pt x="85" y="420"/>
                  <a:pt x="85" y="420"/>
                </a:cubicBezTo>
                <a:cubicBezTo>
                  <a:pt x="84" y="420"/>
                  <a:pt x="84" y="420"/>
                  <a:pt x="84" y="420"/>
                </a:cubicBezTo>
                <a:cubicBezTo>
                  <a:pt x="84" y="420"/>
                  <a:pt x="84" y="420"/>
                  <a:pt x="84" y="420"/>
                </a:cubicBezTo>
                <a:cubicBezTo>
                  <a:pt x="83" y="420"/>
                  <a:pt x="82" y="419"/>
                  <a:pt x="82" y="419"/>
                </a:cubicBezTo>
                <a:close/>
                <a:moveTo>
                  <a:pt x="535" y="415"/>
                </a:moveTo>
                <a:cubicBezTo>
                  <a:pt x="534" y="414"/>
                  <a:pt x="534" y="413"/>
                  <a:pt x="534" y="412"/>
                </a:cubicBezTo>
                <a:cubicBezTo>
                  <a:pt x="534" y="412"/>
                  <a:pt x="534" y="412"/>
                  <a:pt x="534" y="412"/>
                </a:cubicBezTo>
                <a:cubicBezTo>
                  <a:pt x="534" y="411"/>
                  <a:pt x="535" y="410"/>
                  <a:pt x="536" y="411"/>
                </a:cubicBezTo>
                <a:cubicBezTo>
                  <a:pt x="536" y="411"/>
                  <a:pt x="536" y="411"/>
                  <a:pt x="536" y="411"/>
                </a:cubicBezTo>
                <a:cubicBezTo>
                  <a:pt x="538" y="411"/>
                  <a:pt x="538" y="412"/>
                  <a:pt x="538" y="413"/>
                </a:cubicBezTo>
                <a:cubicBezTo>
                  <a:pt x="538" y="413"/>
                  <a:pt x="538" y="413"/>
                  <a:pt x="538" y="413"/>
                </a:cubicBezTo>
                <a:cubicBezTo>
                  <a:pt x="538" y="414"/>
                  <a:pt x="537" y="415"/>
                  <a:pt x="536" y="415"/>
                </a:cubicBezTo>
                <a:cubicBezTo>
                  <a:pt x="536" y="415"/>
                  <a:pt x="536" y="415"/>
                  <a:pt x="536" y="415"/>
                </a:cubicBezTo>
                <a:cubicBezTo>
                  <a:pt x="536" y="415"/>
                  <a:pt x="535" y="415"/>
                  <a:pt x="535" y="415"/>
                </a:cubicBezTo>
                <a:close/>
                <a:moveTo>
                  <a:pt x="79" y="407"/>
                </a:moveTo>
                <a:cubicBezTo>
                  <a:pt x="79" y="407"/>
                  <a:pt x="79" y="407"/>
                  <a:pt x="79" y="407"/>
                </a:cubicBezTo>
                <a:cubicBezTo>
                  <a:pt x="78" y="406"/>
                  <a:pt x="79" y="405"/>
                  <a:pt x="80" y="405"/>
                </a:cubicBezTo>
                <a:cubicBezTo>
                  <a:pt x="80" y="405"/>
                  <a:pt x="80" y="405"/>
                  <a:pt x="80" y="405"/>
                </a:cubicBezTo>
                <a:cubicBezTo>
                  <a:pt x="81" y="404"/>
                  <a:pt x="82" y="405"/>
                  <a:pt x="82" y="406"/>
                </a:cubicBezTo>
                <a:cubicBezTo>
                  <a:pt x="82" y="406"/>
                  <a:pt x="82" y="406"/>
                  <a:pt x="82" y="406"/>
                </a:cubicBezTo>
                <a:cubicBezTo>
                  <a:pt x="83" y="407"/>
                  <a:pt x="82" y="408"/>
                  <a:pt x="81" y="408"/>
                </a:cubicBezTo>
                <a:cubicBezTo>
                  <a:pt x="81" y="408"/>
                  <a:pt x="81" y="408"/>
                  <a:pt x="81" y="408"/>
                </a:cubicBezTo>
                <a:cubicBezTo>
                  <a:pt x="81" y="408"/>
                  <a:pt x="81" y="409"/>
                  <a:pt x="80" y="409"/>
                </a:cubicBezTo>
                <a:cubicBezTo>
                  <a:pt x="80" y="409"/>
                  <a:pt x="80" y="409"/>
                  <a:pt x="80" y="409"/>
                </a:cubicBezTo>
                <a:cubicBezTo>
                  <a:pt x="80" y="409"/>
                  <a:pt x="79" y="408"/>
                  <a:pt x="79" y="407"/>
                </a:cubicBezTo>
                <a:close/>
                <a:moveTo>
                  <a:pt x="539" y="403"/>
                </a:moveTo>
                <a:cubicBezTo>
                  <a:pt x="538" y="403"/>
                  <a:pt x="537" y="402"/>
                  <a:pt x="537" y="401"/>
                </a:cubicBezTo>
                <a:cubicBezTo>
                  <a:pt x="537" y="401"/>
                  <a:pt x="537" y="401"/>
                  <a:pt x="537" y="401"/>
                </a:cubicBezTo>
                <a:cubicBezTo>
                  <a:pt x="537" y="401"/>
                  <a:pt x="537" y="401"/>
                  <a:pt x="537" y="401"/>
                </a:cubicBezTo>
                <a:cubicBezTo>
                  <a:pt x="537" y="401"/>
                  <a:pt x="537" y="401"/>
                  <a:pt x="537" y="401"/>
                </a:cubicBezTo>
                <a:cubicBezTo>
                  <a:pt x="537" y="400"/>
                  <a:pt x="538" y="399"/>
                  <a:pt x="540" y="399"/>
                </a:cubicBezTo>
                <a:cubicBezTo>
                  <a:pt x="540" y="399"/>
                  <a:pt x="540" y="399"/>
                  <a:pt x="540" y="399"/>
                </a:cubicBezTo>
                <a:cubicBezTo>
                  <a:pt x="541" y="399"/>
                  <a:pt x="541" y="401"/>
                  <a:pt x="541" y="402"/>
                </a:cubicBezTo>
                <a:cubicBezTo>
                  <a:pt x="541" y="402"/>
                  <a:pt x="541" y="402"/>
                  <a:pt x="541" y="402"/>
                </a:cubicBezTo>
                <a:cubicBezTo>
                  <a:pt x="541" y="403"/>
                  <a:pt x="540" y="403"/>
                  <a:pt x="539" y="403"/>
                </a:cubicBezTo>
                <a:cubicBezTo>
                  <a:pt x="539" y="403"/>
                  <a:pt x="539" y="403"/>
                  <a:pt x="539" y="403"/>
                </a:cubicBezTo>
                <a:cubicBezTo>
                  <a:pt x="539" y="403"/>
                  <a:pt x="539" y="403"/>
                  <a:pt x="539" y="403"/>
                </a:cubicBezTo>
                <a:close/>
                <a:moveTo>
                  <a:pt x="76" y="395"/>
                </a:moveTo>
                <a:cubicBezTo>
                  <a:pt x="75" y="394"/>
                  <a:pt x="76" y="393"/>
                  <a:pt x="77" y="393"/>
                </a:cubicBezTo>
                <a:cubicBezTo>
                  <a:pt x="77" y="393"/>
                  <a:pt x="77" y="393"/>
                  <a:pt x="77" y="393"/>
                </a:cubicBezTo>
                <a:cubicBezTo>
                  <a:pt x="78" y="393"/>
                  <a:pt x="79" y="393"/>
                  <a:pt x="80" y="394"/>
                </a:cubicBezTo>
                <a:cubicBezTo>
                  <a:pt x="80" y="394"/>
                  <a:pt x="80" y="394"/>
                  <a:pt x="80" y="394"/>
                </a:cubicBezTo>
                <a:cubicBezTo>
                  <a:pt x="80" y="394"/>
                  <a:pt x="80" y="394"/>
                  <a:pt x="80" y="394"/>
                </a:cubicBezTo>
                <a:cubicBezTo>
                  <a:pt x="80" y="394"/>
                  <a:pt x="80" y="394"/>
                  <a:pt x="80" y="394"/>
                </a:cubicBezTo>
                <a:cubicBezTo>
                  <a:pt x="80" y="396"/>
                  <a:pt x="79" y="397"/>
                  <a:pt x="78" y="397"/>
                </a:cubicBezTo>
                <a:cubicBezTo>
                  <a:pt x="78" y="397"/>
                  <a:pt x="78" y="397"/>
                  <a:pt x="78" y="397"/>
                </a:cubicBezTo>
                <a:cubicBezTo>
                  <a:pt x="78" y="397"/>
                  <a:pt x="78" y="397"/>
                  <a:pt x="78" y="397"/>
                </a:cubicBezTo>
                <a:cubicBezTo>
                  <a:pt x="78" y="397"/>
                  <a:pt x="78" y="397"/>
                  <a:pt x="78" y="397"/>
                </a:cubicBezTo>
                <a:cubicBezTo>
                  <a:pt x="77" y="397"/>
                  <a:pt x="76" y="396"/>
                  <a:pt x="76" y="395"/>
                </a:cubicBezTo>
                <a:close/>
                <a:moveTo>
                  <a:pt x="541" y="391"/>
                </a:moveTo>
                <a:cubicBezTo>
                  <a:pt x="540" y="391"/>
                  <a:pt x="540" y="390"/>
                  <a:pt x="540" y="389"/>
                </a:cubicBezTo>
                <a:cubicBezTo>
                  <a:pt x="540" y="389"/>
                  <a:pt x="540" y="389"/>
                  <a:pt x="540" y="389"/>
                </a:cubicBezTo>
                <a:cubicBezTo>
                  <a:pt x="540" y="389"/>
                  <a:pt x="540" y="389"/>
                  <a:pt x="540" y="389"/>
                </a:cubicBezTo>
                <a:cubicBezTo>
                  <a:pt x="540" y="389"/>
                  <a:pt x="540" y="389"/>
                  <a:pt x="540" y="389"/>
                </a:cubicBezTo>
                <a:cubicBezTo>
                  <a:pt x="540" y="388"/>
                  <a:pt x="541" y="387"/>
                  <a:pt x="542" y="387"/>
                </a:cubicBezTo>
                <a:cubicBezTo>
                  <a:pt x="542" y="387"/>
                  <a:pt x="542" y="387"/>
                  <a:pt x="542" y="387"/>
                </a:cubicBezTo>
                <a:cubicBezTo>
                  <a:pt x="543" y="388"/>
                  <a:pt x="544" y="389"/>
                  <a:pt x="544" y="390"/>
                </a:cubicBezTo>
                <a:cubicBezTo>
                  <a:pt x="544" y="390"/>
                  <a:pt x="544" y="390"/>
                  <a:pt x="544" y="390"/>
                </a:cubicBezTo>
                <a:cubicBezTo>
                  <a:pt x="543" y="391"/>
                  <a:pt x="543" y="391"/>
                  <a:pt x="542" y="391"/>
                </a:cubicBezTo>
                <a:cubicBezTo>
                  <a:pt x="542" y="391"/>
                  <a:pt x="542" y="391"/>
                  <a:pt x="542" y="391"/>
                </a:cubicBezTo>
                <a:cubicBezTo>
                  <a:pt x="542" y="391"/>
                  <a:pt x="541" y="391"/>
                  <a:pt x="541" y="391"/>
                </a:cubicBezTo>
                <a:close/>
                <a:moveTo>
                  <a:pt x="73" y="383"/>
                </a:moveTo>
                <a:cubicBezTo>
                  <a:pt x="73" y="383"/>
                  <a:pt x="73" y="383"/>
                  <a:pt x="73" y="383"/>
                </a:cubicBezTo>
                <a:cubicBezTo>
                  <a:pt x="73" y="382"/>
                  <a:pt x="74" y="381"/>
                  <a:pt x="75" y="381"/>
                </a:cubicBezTo>
                <a:cubicBezTo>
                  <a:pt x="75" y="381"/>
                  <a:pt x="75" y="381"/>
                  <a:pt x="75" y="381"/>
                </a:cubicBezTo>
                <a:cubicBezTo>
                  <a:pt x="76" y="381"/>
                  <a:pt x="77" y="382"/>
                  <a:pt x="77" y="383"/>
                </a:cubicBezTo>
                <a:cubicBezTo>
                  <a:pt x="77" y="383"/>
                  <a:pt x="77" y="383"/>
                  <a:pt x="77" y="383"/>
                </a:cubicBezTo>
                <a:cubicBezTo>
                  <a:pt x="77" y="384"/>
                  <a:pt x="77" y="385"/>
                  <a:pt x="76" y="385"/>
                </a:cubicBezTo>
                <a:cubicBezTo>
                  <a:pt x="76" y="385"/>
                  <a:pt x="76" y="385"/>
                  <a:pt x="76" y="385"/>
                </a:cubicBezTo>
                <a:cubicBezTo>
                  <a:pt x="76" y="385"/>
                  <a:pt x="75" y="385"/>
                  <a:pt x="75" y="385"/>
                </a:cubicBezTo>
                <a:cubicBezTo>
                  <a:pt x="75" y="385"/>
                  <a:pt x="75" y="385"/>
                  <a:pt x="75" y="385"/>
                </a:cubicBezTo>
                <a:cubicBezTo>
                  <a:pt x="74" y="385"/>
                  <a:pt x="73" y="384"/>
                  <a:pt x="73" y="383"/>
                </a:cubicBezTo>
                <a:close/>
                <a:moveTo>
                  <a:pt x="543" y="380"/>
                </a:moveTo>
                <a:cubicBezTo>
                  <a:pt x="542" y="379"/>
                  <a:pt x="542" y="378"/>
                  <a:pt x="542" y="377"/>
                </a:cubicBezTo>
                <a:cubicBezTo>
                  <a:pt x="542" y="377"/>
                  <a:pt x="542" y="377"/>
                  <a:pt x="542" y="377"/>
                </a:cubicBezTo>
                <a:cubicBezTo>
                  <a:pt x="542" y="377"/>
                  <a:pt x="542" y="377"/>
                  <a:pt x="542" y="377"/>
                </a:cubicBezTo>
                <a:cubicBezTo>
                  <a:pt x="542" y="377"/>
                  <a:pt x="542" y="377"/>
                  <a:pt x="542" y="377"/>
                </a:cubicBezTo>
                <a:cubicBezTo>
                  <a:pt x="542" y="376"/>
                  <a:pt x="543" y="375"/>
                  <a:pt x="544" y="376"/>
                </a:cubicBezTo>
                <a:cubicBezTo>
                  <a:pt x="544" y="376"/>
                  <a:pt x="544" y="376"/>
                  <a:pt x="544" y="376"/>
                </a:cubicBezTo>
                <a:cubicBezTo>
                  <a:pt x="545" y="376"/>
                  <a:pt x="546" y="377"/>
                  <a:pt x="546" y="378"/>
                </a:cubicBezTo>
                <a:cubicBezTo>
                  <a:pt x="546" y="378"/>
                  <a:pt x="546" y="378"/>
                  <a:pt x="546" y="378"/>
                </a:cubicBezTo>
                <a:cubicBezTo>
                  <a:pt x="546" y="379"/>
                  <a:pt x="545" y="380"/>
                  <a:pt x="544" y="380"/>
                </a:cubicBezTo>
                <a:cubicBezTo>
                  <a:pt x="544" y="380"/>
                  <a:pt x="544" y="380"/>
                  <a:pt x="544" y="380"/>
                </a:cubicBezTo>
                <a:cubicBezTo>
                  <a:pt x="544" y="380"/>
                  <a:pt x="544" y="380"/>
                  <a:pt x="543" y="380"/>
                </a:cubicBezTo>
                <a:close/>
                <a:moveTo>
                  <a:pt x="72" y="371"/>
                </a:moveTo>
                <a:cubicBezTo>
                  <a:pt x="72" y="371"/>
                  <a:pt x="72" y="371"/>
                  <a:pt x="72" y="371"/>
                </a:cubicBezTo>
                <a:cubicBezTo>
                  <a:pt x="71" y="370"/>
                  <a:pt x="72" y="369"/>
                  <a:pt x="73" y="369"/>
                </a:cubicBezTo>
                <a:cubicBezTo>
                  <a:pt x="73" y="369"/>
                  <a:pt x="73" y="369"/>
                  <a:pt x="73" y="369"/>
                </a:cubicBezTo>
                <a:cubicBezTo>
                  <a:pt x="74" y="369"/>
                  <a:pt x="75" y="370"/>
                  <a:pt x="76" y="371"/>
                </a:cubicBezTo>
                <a:cubicBezTo>
                  <a:pt x="76" y="371"/>
                  <a:pt x="76" y="371"/>
                  <a:pt x="76" y="371"/>
                </a:cubicBezTo>
                <a:cubicBezTo>
                  <a:pt x="76" y="371"/>
                  <a:pt x="76" y="371"/>
                  <a:pt x="76" y="371"/>
                </a:cubicBezTo>
                <a:cubicBezTo>
                  <a:pt x="76" y="371"/>
                  <a:pt x="76" y="371"/>
                  <a:pt x="76" y="371"/>
                </a:cubicBezTo>
                <a:cubicBezTo>
                  <a:pt x="76" y="372"/>
                  <a:pt x="75" y="373"/>
                  <a:pt x="74" y="373"/>
                </a:cubicBezTo>
                <a:cubicBezTo>
                  <a:pt x="74" y="373"/>
                  <a:pt x="74" y="373"/>
                  <a:pt x="74" y="373"/>
                </a:cubicBezTo>
                <a:cubicBezTo>
                  <a:pt x="74" y="373"/>
                  <a:pt x="74" y="373"/>
                  <a:pt x="74" y="373"/>
                </a:cubicBezTo>
                <a:cubicBezTo>
                  <a:pt x="74" y="373"/>
                  <a:pt x="74" y="373"/>
                  <a:pt x="74" y="373"/>
                </a:cubicBezTo>
                <a:cubicBezTo>
                  <a:pt x="73" y="373"/>
                  <a:pt x="72" y="372"/>
                  <a:pt x="72" y="371"/>
                </a:cubicBezTo>
                <a:close/>
                <a:moveTo>
                  <a:pt x="545" y="368"/>
                </a:moveTo>
                <a:cubicBezTo>
                  <a:pt x="544" y="368"/>
                  <a:pt x="543" y="367"/>
                  <a:pt x="543" y="365"/>
                </a:cubicBezTo>
                <a:cubicBezTo>
                  <a:pt x="543" y="365"/>
                  <a:pt x="543" y="365"/>
                  <a:pt x="543" y="365"/>
                </a:cubicBezTo>
                <a:cubicBezTo>
                  <a:pt x="543" y="364"/>
                  <a:pt x="544" y="364"/>
                  <a:pt x="545" y="364"/>
                </a:cubicBezTo>
                <a:cubicBezTo>
                  <a:pt x="545" y="364"/>
                  <a:pt x="545" y="364"/>
                  <a:pt x="545" y="364"/>
                </a:cubicBezTo>
                <a:cubicBezTo>
                  <a:pt x="546" y="364"/>
                  <a:pt x="547" y="365"/>
                  <a:pt x="547" y="366"/>
                </a:cubicBezTo>
                <a:cubicBezTo>
                  <a:pt x="547" y="366"/>
                  <a:pt x="547" y="366"/>
                  <a:pt x="547" y="366"/>
                </a:cubicBezTo>
                <a:cubicBezTo>
                  <a:pt x="547" y="367"/>
                  <a:pt x="546" y="368"/>
                  <a:pt x="545" y="368"/>
                </a:cubicBezTo>
                <a:cubicBezTo>
                  <a:pt x="545" y="368"/>
                  <a:pt x="545" y="368"/>
                  <a:pt x="545" y="368"/>
                </a:cubicBezTo>
                <a:cubicBezTo>
                  <a:pt x="545" y="368"/>
                  <a:pt x="545" y="368"/>
                  <a:pt x="545" y="368"/>
                </a:cubicBezTo>
                <a:close/>
                <a:moveTo>
                  <a:pt x="71" y="359"/>
                </a:moveTo>
                <a:cubicBezTo>
                  <a:pt x="70" y="358"/>
                  <a:pt x="71" y="357"/>
                  <a:pt x="72" y="357"/>
                </a:cubicBezTo>
                <a:cubicBezTo>
                  <a:pt x="72" y="357"/>
                  <a:pt x="72" y="357"/>
                  <a:pt x="72" y="357"/>
                </a:cubicBezTo>
                <a:cubicBezTo>
                  <a:pt x="74" y="357"/>
                  <a:pt x="74" y="358"/>
                  <a:pt x="75" y="359"/>
                </a:cubicBezTo>
                <a:cubicBezTo>
                  <a:pt x="75" y="359"/>
                  <a:pt x="75" y="359"/>
                  <a:pt x="75" y="359"/>
                </a:cubicBezTo>
                <a:cubicBezTo>
                  <a:pt x="75" y="360"/>
                  <a:pt x="74" y="361"/>
                  <a:pt x="73" y="361"/>
                </a:cubicBezTo>
                <a:cubicBezTo>
                  <a:pt x="73" y="361"/>
                  <a:pt x="73" y="361"/>
                  <a:pt x="73" y="361"/>
                </a:cubicBezTo>
                <a:cubicBezTo>
                  <a:pt x="73" y="361"/>
                  <a:pt x="73" y="361"/>
                  <a:pt x="73" y="361"/>
                </a:cubicBezTo>
                <a:cubicBezTo>
                  <a:pt x="73" y="361"/>
                  <a:pt x="73" y="361"/>
                  <a:pt x="73" y="361"/>
                </a:cubicBezTo>
                <a:cubicBezTo>
                  <a:pt x="71" y="361"/>
                  <a:pt x="71" y="360"/>
                  <a:pt x="71" y="359"/>
                </a:cubicBezTo>
                <a:close/>
                <a:moveTo>
                  <a:pt x="546" y="356"/>
                </a:moveTo>
                <a:cubicBezTo>
                  <a:pt x="545" y="356"/>
                  <a:pt x="544" y="355"/>
                  <a:pt x="544" y="354"/>
                </a:cubicBezTo>
                <a:cubicBezTo>
                  <a:pt x="544" y="354"/>
                  <a:pt x="544" y="354"/>
                  <a:pt x="544" y="354"/>
                </a:cubicBezTo>
                <a:cubicBezTo>
                  <a:pt x="544" y="354"/>
                  <a:pt x="544" y="354"/>
                  <a:pt x="544" y="354"/>
                </a:cubicBezTo>
                <a:cubicBezTo>
                  <a:pt x="544" y="354"/>
                  <a:pt x="544" y="354"/>
                  <a:pt x="544" y="354"/>
                </a:cubicBezTo>
                <a:cubicBezTo>
                  <a:pt x="544" y="353"/>
                  <a:pt x="545" y="352"/>
                  <a:pt x="546" y="352"/>
                </a:cubicBezTo>
                <a:cubicBezTo>
                  <a:pt x="546" y="352"/>
                  <a:pt x="546" y="352"/>
                  <a:pt x="546" y="352"/>
                </a:cubicBezTo>
                <a:cubicBezTo>
                  <a:pt x="547" y="352"/>
                  <a:pt x="548" y="353"/>
                  <a:pt x="548" y="354"/>
                </a:cubicBezTo>
                <a:cubicBezTo>
                  <a:pt x="548" y="354"/>
                  <a:pt x="548" y="354"/>
                  <a:pt x="548" y="354"/>
                </a:cubicBezTo>
                <a:cubicBezTo>
                  <a:pt x="548" y="355"/>
                  <a:pt x="547" y="356"/>
                  <a:pt x="546" y="356"/>
                </a:cubicBezTo>
                <a:cubicBezTo>
                  <a:pt x="546" y="356"/>
                  <a:pt x="546" y="356"/>
                  <a:pt x="546" y="356"/>
                </a:cubicBezTo>
                <a:cubicBezTo>
                  <a:pt x="546" y="356"/>
                  <a:pt x="546" y="356"/>
                  <a:pt x="546" y="356"/>
                </a:cubicBezTo>
                <a:close/>
                <a:moveTo>
                  <a:pt x="70" y="347"/>
                </a:moveTo>
                <a:cubicBezTo>
                  <a:pt x="70" y="346"/>
                  <a:pt x="71" y="345"/>
                  <a:pt x="72" y="345"/>
                </a:cubicBezTo>
                <a:cubicBezTo>
                  <a:pt x="72" y="345"/>
                  <a:pt x="72" y="345"/>
                  <a:pt x="72" y="345"/>
                </a:cubicBezTo>
                <a:cubicBezTo>
                  <a:pt x="73" y="345"/>
                  <a:pt x="74" y="346"/>
                  <a:pt x="74" y="347"/>
                </a:cubicBezTo>
                <a:cubicBezTo>
                  <a:pt x="74" y="347"/>
                  <a:pt x="74" y="347"/>
                  <a:pt x="74" y="347"/>
                </a:cubicBezTo>
                <a:cubicBezTo>
                  <a:pt x="74" y="348"/>
                  <a:pt x="73" y="349"/>
                  <a:pt x="72" y="349"/>
                </a:cubicBezTo>
                <a:cubicBezTo>
                  <a:pt x="72" y="349"/>
                  <a:pt x="72" y="349"/>
                  <a:pt x="72" y="349"/>
                </a:cubicBezTo>
                <a:cubicBezTo>
                  <a:pt x="72" y="349"/>
                  <a:pt x="72" y="349"/>
                  <a:pt x="72" y="349"/>
                </a:cubicBezTo>
                <a:cubicBezTo>
                  <a:pt x="72" y="349"/>
                  <a:pt x="72" y="349"/>
                  <a:pt x="72" y="349"/>
                </a:cubicBezTo>
                <a:cubicBezTo>
                  <a:pt x="71" y="349"/>
                  <a:pt x="70" y="348"/>
                  <a:pt x="70" y="347"/>
                </a:cubicBezTo>
                <a:close/>
                <a:moveTo>
                  <a:pt x="544" y="342"/>
                </a:moveTo>
                <a:cubicBezTo>
                  <a:pt x="544" y="342"/>
                  <a:pt x="544" y="342"/>
                  <a:pt x="544" y="342"/>
                </a:cubicBezTo>
                <a:cubicBezTo>
                  <a:pt x="544" y="342"/>
                  <a:pt x="544" y="342"/>
                  <a:pt x="544" y="342"/>
                </a:cubicBezTo>
                <a:cubicBezTo>
                  <a:pt x="544" y="341"/>
                  <a:pt x="545" y="340"/>
                  <a:pt x="546" y="340"/>
                </a:cubicBezTo>
                <a:cubicBezTo>
                  <a:pt x="546" y="340"/>
                  <a:pt x="546" y="340"/>
                  <a:pt x="546" y="340"/>
                </a:cubicBezTo>
                <a:cubicBezTo>
                  <a:pt x="547" y="340"/>
                  <a:pt x="548" y="341"/>
                  <a:pt x="548" y="342"/>
                </a:cubicBezTo>
                <a:cubicBezTo>
                  <a:pt x="548" y="342"/>
                  <a:pt x="548" y="342"/>
                  <a:pt x="548" y="342"/>
                </a:cubicBezTo>
                <a:cubicBezTo>
                  <a:pt x="548" y="343"/>
                  <a:pt x="547" y="344"/>
                  <a:pt x="546" y="344"/>
                </a:cubicBezTo>
                <a:cubicBezTo>
                  <a:pt x="546" y="344"/>
                  <a:pt x="546" y="344"/>
                  <a:pt x="546" y="344"/>
                </a:cubicBezTo>
                <a:cubicBezTo>
                  <a:pt x="546" y="344"/>
                  <a:pt x="546" y="344"/>
                  <a:pt x="546" y="344"/>
                </a:cubicBezTo>
                <a:cubicBezTo>
                  <a:pt x="546" y="344"/>
                  <a:pt x="546" y="344"/>
                  <a:pt x="546" y="344"/>
                </a:cubicBezTo>
                <a:cubicBezTo>
                  <a:pt x="545" y="344"/>
                  <a:pt x="544" y="343"/>
                  <a:pt x="544" y="342"/>
                </a:cubicBezTo>
                <a:close/>
                <a:moveTo>
                  <a:pt x="72" y="337"/>
                </a:moveTo>
                <a:cubicBezTo>
                  <a:pt x="71" y="337"/>
                  <a:pt x="70" y="336"/>
                  <a:pt x="70" y="335"/>
                </a:cubicBezTo>
                <a:cubicBezTo>
                  <a:pt x="70" y="335"/>
                  <a:pt x="70" y="335"/>
                  <a:pt x="70" y="335"/>
                </a:cubicBezTo>
                <a:cubicBezTo>
                  <a:pt x="70" y="334"/>
                  <a:pt x="71" y="333"/>
                  <a:pt x="72" y="333"/>
                </a:cubicBezTo>
                <a:cubicBezTo>
                  <a:pt x="72" y="333"/>
                  <a:pt x="72" y="333"/>
                  <a:pt x="72" y="333"/>
                </a:cubicBezTo>
                <a:cubicBezTo>
                  <a:pt x="73" y="333"/>
                  <a:pt x="74" y="334"/>
                  <a:pt x="74" y="335"/>
                </a:cubicBezTo>
                <a:cubicBezTo>
                  <a:pt x="74" y="335"/>
                  <a:pt x="74" y="335"/>
                  <a:pt x="74" y="335"/>
                </a:cubicBezTo>
                <a:cubicBezTo>
                  <a:pt x="74" y="336"/>
                  <a:pt x="73" y="337"/>
                  <a:pt x="72" y="337"/>
                </a:cubicBezTo>
                <a:cubicBezTo>
                  <a:pt x="72" y="337"/>
                  <a:pt x="72" y="337"/>
                  <a:pt x="72" y="337"/>
                </a:cubicBezTo>
                <a:cubicBezTo>
                  <a:pt x="72" y="337"/>
                  <a:pt x="72" y="337"/>
                  <a:pt x="72" y="337"/>
                </a:cubicBezTo>
                <a:close/>
                <a:moveTo>
                  <a:pt x="544" y="330"/>
                </a:moveTo>
                <a:cubicBezTo>
                  <a:pt x="544" y="329"/>
                  <a:pt x="544" y="328"/>
                  <a:pt x="545" y="328"/>
                </a:cubicBezTo>
                <a:cubicBezTo>
                  <a:pt x="545" y="328"/>
                  <a:pt x="545" y="328"/>
                  <a:pt x="545" y="328"/>
                </a:cubicBezTo>
                <a:cubicBezTo>
                  <a:pt x="547" y="328"/>
                  <a:pt x="548" y="328"/>
                  <a:pt x="548" y="330"/>
                </a:cubicBezTo>
                <a:cubicBezTo>
                  <a:pt x="548" y="330"/>
                  <a:pt x="548" y="330"/>
                  <a:pt x="548" y="330"/>
                </a:cubicBezTo>
                <a:cubicBezTo>
                  <a:pt x="548" y="331"/>
                  <a:pt x="547" y="332"/>
                  <a:pt x="546" y="332"/>
                </a:cubicBezTo>
                <a:cubicBezTo>
                  <a:pt x="546" y="332"/>
                  <a:pt x="546" y="332"/>
                  <a:pt x="546" y="332"/>
                </a:cubicBezTo>
                <a:cubicBezTo>
                  <a:pt x="546" y="332"/>
                  <a:pt x="546" y="332"/>
                  <a:pt x="546" y="332"/>
                </a:cubicBezTo>
                <a:cubicBezTo>
                  <a:pt x="546" y="332"/>
                  <a:pt x="546" y="332"/>
                  <a:pt x="546" y="332"/>
                </a:cubicBezTo>
                <a:cubicBezTo>
                  <a:pt x="545" y="332"/>
                  <a:pt x="544" y="331"/>
                  <a:pt x="544" y="330"/>
                </a:cubicBezTo>
                <a:close/>
                <a:moveTo>
                  <a:pt x="73" y="325"/>
                </a:moveTo>
                <a:cubicBezTo>
                  <a:pt x="72" y="325"/>
                  <a:pt x="71" y="324"/>
                  <a:pt x="71" y="323"/>
                </a:cubicBezTo>
                <a:cubicBezTo>
                  <a:pt x="71" y="323"/>
                  <a:pt x="71" y="323"/>
                  <a:pt x="71" y="323"/>
                </a:cubicBezTo>
                <a:cubicBezTo>
                  <a:pt x="71" y="322"/>
                  <a:pt x="72" y="321"/>
                  <a:pt x="73" y="321"/>
                </a:cubicBezTo>
                <a:cubicBezTo>
                  <a:pt x="73" y="321"/>
                  <a:pt x="73" y="321"/>
                  <a:pt x="73" y="321"/>
                </a:cubicBezTo>
                <a:cubicBezTo>
                  <a:pt x="74" y="321"/>
                  <a:pt x="75" y="322"/>
                  <a:pt x="75" y="323"/>
                </a:cubicBezTo>
                <a:cubicBezTo>
                  <a:pt x="75" y="323"/>
                  <a:pt x="75" y="323"/>
                  <a:pt x="75" y="323"/>
                </a:cubicBezTo>
                <a:cubicBezTo>
                  <a:pt x="75" y="325"/>
                  <a:pt x="74" y="325"/>
                  <a:pt x="73" y="325"/>
                </a:cubicBezTo>
                <a:cubicBezTo>
                  <a:pt x="73" y="325"/>
                  <a:pt x="73" y="325"/>
                  <a:pt x="73" y="325"/>
                </a:cubicBezTo>
                <a:cubicBezTo>
                  <a:pt x="73" y="325"/>
                  <a:pt x="73" y="325"/>
                  <a:pt x="73" y="325"/>
                </a:cubicBezTo>
                <a:close/>
                <a:moveTo>
                  <a:pt x="543" y="318"/>
                </a:moveTo>
                <a:cubicBezTo>
                  <a:pt x="542" y="317"/>
                  <a:pt x="543" y="316"/>
                  <a:pt x="544" y="316"/>
                </a:cubicBezTo>
                <a:cubicBezTo>
                  <a:pt x="544" y="316"/>
                  <a:pt x="544" y="316"/>
                  <a:pt x="544" y="316"/>
                </a:cubicBezTo>
                <a:cubicBezTo>
                  <a:pt x="545" y="316"/>
                  <a:pt x="546" y="316"/>
                  <a:pt x="547" y="318"/>
                </a:cubicBezTo>
                <a:cubicBezTo>
                  <a:pt x="547" y="318"/>
                  <a:pt x="547" y="318"/>
                  <a:pt x="547" y="318"/>
                </a:cubicBezTo>
                <a:cubicBezTo>
                  <a:pt x="547" y="319"/>
                  <a:pt x="546" y="320"/>
                  <a:pt x="545" y="320"/>
                </a:cubicBezTo>
                <a:cubicBezTo>
                  <a:pt x="545" y="320"/>
                  <a:pt x="545" y="320"/>
                  <a:pt x="545" y="320"/>
                </a:cubicBezTo>
                <a:cubicBezTo>
                  <a:pt x="545" y="320"/>
                  <a:pt x="545" y="320"/>
                  <a:pt x="545" y="320"/>
                </a:cubicBezTo>
                <a:cubicBezTo>
                  <a:pt x="545" y="320"/>
                  <a:pt x="545" y="320"/>
                  <a:pt x="545" y="320"/>
                </a:cubicBezTo>
                <a:cubicBezTo>
                  <a:pt x="544" y="320"/>
                  <a:pt x="543" y="319"/>
                  <a:pt x="543" y="318"/>
                </a:cubicBezTo>
                <a:close/>
                <a:moveTo>
                  <a:pt x="74" y="313"/>
                </a:moveTo>
                <a:cubicBezTo>
                  <a:pt x="73" y="313"/>
                  <a:pt x="72" y="312"/>
                  <a:pt x="72" y="311"/>
                </a:cubicBezTo>
                <a:cubicBezTo>
                  <a:pt x="72" y="311"/>
                  <a:pt x="72" y="311"/>
                  <a:pt x="72" y="311"/>
                </a:cubicBezTo>
                <a:cubicBezTo>
                  <a:pt x="73" y="310"/>
                  <a:pt x="74" y="309"/>
                  <a:pt x="75" y="309"/>
                </a:cubicBezTo>
                <a:cubicBezTo>
                  <a:pt x="75" y="309"/>
                  <a:pt x="75" y="309"/>
                  <a:pt x="75" y="309"/>
                </a:cubicBezTo>
                <a:cubicBezTo>
                  <a:pt x="76" y="310"/>
                  <a:pt x="77" y="311"/>
                  <a:pt x="76" y="312"/>
                </a:cubicBezTo>
                <a:cubicBezTo>
                  <a:pt x="76" y="312"/>
                  <a:pt x="76" y="312"/>
                  <a:pt x="76" y="312"/>
                </a:cubicBezTo>
                <a:cubicBezTo>
                  <a:pt x="76" y="313"/>
                  <a:pt x="75" y="313"/>
                  <a:pt x="74" y="313"/>
                </a:cubicBezTo>
                <a:cubicBezTo>
                  <a:pt x="74" y="313"/>
                  <a:pt x="74" y="313"/>
                  <a:pt x="74" y="313"/>
                </a:cubicBezTo>
                <a:cubicBezTo>
                  <a:pt x="74" y="313"/>
                  <a:pt x="74" y="313"/>
                  <a:pt x="74" y="313"/>
                </a:cubicBezTo>
                <a:close/>
                <a:moveTo>
                  <a:pt x="541" y="306"/>
                </a:moveTo>
                <a:cubicBezTo>
                  <a:pt x="541" y="305"/>
                  <a:pt x="541" y="304"/>
                  <a:pt x="543" y="304"/>
                </a:cubicBezTo>
                <a:cubicBezTo>
                  <a:pt x="543" y="304"/>
                  <a:pt x="543" y="304"/>
                  <a:pt x="543" y="304"/>
                </a:cubicBezTo>
                <a:cubicBezTo>
                  <a:pt x="544" y="304"/>
                  <a:pt x="545" y="304"/>
                  <a:pt x="545" y="306"/>
                </a:cubicBezTo>
                <a:cubicBezTo>
                  <a:pt x="545" y="306"/>
                  <a:pt x="545" y="306"/>
                  <a:pt x="545" y="306"/>
                </a:cubicBezTo>
                <a:cubicBezTo>
                  <a:pt x="545" y="307"/>
                  <a:pt x="544" y="308"/>
                  <a:pt x="543" y="308"/>
                </a:cubicBezTo>
                <a:cubicBezTo>
                  <a:pt x="543" y="308"/>
                  <a:pt x="543" y="308"/>
                  <a:pt x="543" y="308"/>
                </a:cubicBezTo>
                <a:cubicBezTo>
                  <a:pt x="543" y="308"/>
                  <a:pt x="543" y="308"/>
                  <a:pt x="543" y="308"/>
                </a:cubicBezTo>
                <a:cubicBezTo>
                  <a:pt x="543" y="308"/>
                  <a:pt x="543" y="308"/>
                  <a:pt x="543" y="308"/>
                </a:cubicBezTo>
                <a:cubicBezTo>
                  <a:pt x="542" y="308"/>
                  <a:pt x="541" y="307"/>
                  <a:pt x="541" y="306"/>
                </a:cubicBezTo>
                <a:close/>
                <a:moveTo>
                  <a:pt x="76" y="302"/>
                </a:moveTo>
                <a:cubicBezTo>
                  <a:pt x="75" y="301"/>
                  <a:pt x="74" y="300"/>
                  <a:pt x="74" y="299"/>
                </a:cubicBezTo>
                <a:cubicBezTo>
                  <a:pt x="74" y="299"/>
                  <a:pt x="74" y="299"/>
                  <a:pt x="74" y="299"/>
                </a:cubicBezTo>
                <a:cubicBezTo>
                  <a:pt x="75" y="298"/>
                  <a:pt x="76" y="297"/>
                  <a:pt x="77" y="298"/>
                </a:cubicBezTo>
                <a:cubicBezTo>
                  <a:pt x="77" y="298"/>
                  <a:pt x="77" y="298"/>
                  <a:pt x="77" y="298"/>
                </a:cubicBezTo>
                <a:cubicBezTo>
                  <a:pt x="78" y="298"/>
                  <a:pt x="79" y="299"/>
                  <a:pt x="78" y="300"/>
                </a:cubicBezTo>
                <a:cubicBezTo>
                  <a:pt x="78" y="300"/>
                  <a:pt x="78" y="300"/>
                  <a:pt x="78" y="300"/>
                </a:cubicBezTo>
                <a:cubicBezTo>
                  <a:pt x="78" y="301"/>
                  <a:pt x="77" y="302"/>
                  <a:pt x="76" y="302"/>
                </a:cubicBezTo>
                <a:cubicBezTo>
                  <a:pt x="76" y="302"/>
                  <a:pt x="76" y="302"/>
                  <a:pt x="76" y="302"/>
                </a:cubicBezTo>
                <a:cubicBezTo>
                  <a:pt x="76" y="302"/>
                  <a:pt x="76" y="302"/>
                  <a:pt x="76" y="302"/>
                </a:cubicBezTo>
                <a:close/>
                <a:moveTo>
                  <a:pt x="539" y="294"/>
                </a:moveTo>
                <a:cubicBezTo>
                  <a:pt x="539" y="294"/>
                  <a:pt x="539" y="294"/>
                  <a:pt x="539" y="294"/>
                </a:cubicBezTo>
                <a:cubicBezTo>
                  <a:pt x="539" y="294"/>
                  <a:pt x="539" y="294"/>
                  <a:pt x="539" y="294"/>
                </a:cubicBezTo>
                <a:cubicBezTo>
                  <a:pt x="538" y="293"/>
                  <a:pt x="539" y="292"/>
                  <a:pt x="540" y="292"/>
                </a:cubicBezTo>
                <a:cubicBezTo>
                  <a:pt x="540" y="292"/>
                  <a:pt x="540" y="292"/>
                  <a:pt x="540" y="292"/>
                </a:cubicBezTo>
                <a:cubicBezTo>
                  <a:pt x="541" y="292"/>
                  <a:pt x="542" y="293"/>
                  <a:pt x="543" y="294"/>
                </a:cubicBezTo>
                <a:cubicBezTo>
                  <a:pt x="543" y="294"/>
                  <a:pt x="543" y="294"/>
                  <a:pt x="543" y="294"/>
                </a:cubicBezTo>
                <a:cubicBezTo>
                  <a:pt x="543" y="295"/>
                  <a:pt x="542" y="296"/>
                  <a:pt x="541" y="296"/>
                </a:cubicBezTo>
                <a:cubicBezTo>
                  <a:pt x="541" y="296"/>
                  <a:pt x="541" y="296"/>
                  <a:pt x="541" y="296"/>
                </a:cubicBezTo>
                <a:cubicBezTo>
                  <a:pt x="541" y="296"/>
                  <a:pt x="541" y="296"/>
                  <a:pt x="541" y="296"/>
                </a:cubicBezTo>
                <a:cubicBezTo>
                  <a:pt x="541" y="296"/>
                  <a:pt x="541" y="296"/>
                  <a:pt x="541" y="296"/>
                </a:cubicBezTo>
                <a:cubicBezTo>
                  <a:pt x="540" y="296"/>
                  <a:pt x="539" y="295"/>
                  <a:pt x="539" y="294"/>
                </a:cubicBezTo>
                <a:close/>
                <a:moveTo>
                  <a:pt x="79" y="290"/>
                </a:moveTo>
                <a:cubicBezTo>
                  <a:pt x="77" y="290"/>
                  <a:pt x="77" y="288"/>
                  <a:pt x="77" y="287"/>
                </a:cubicBezTo>
                <a:cubicBezTo>
                  <a:pt x="77" y="287"/>
                  <a:pt x="77" y="287"/>
                  <a:pt x="77" y="287"/>
                </a:cubicBezTo>
                <a:cubicBezTo>
                  <a:pt x="77" y="286"/>
                  <a:pt x="78" y="286"/>
                  <a:pt x="80" y="286"/>
                </a:cubicBezTo>
                <a:cubicBezTo>
                  <a:pt x="80" y="286"/>
                  <a:pt x="80" y="286"/>
                  <a:pt x="80" y="286"/>
                </a:cubicBezTo>
                <a:cubicBezTo>
                  <a:pt x="81" y="286"/>
                  <a:pt x="81" y="287"/>
                  <a:pt x="81" y="288"/>
                </a:cubicBezTo>
                <a:cubicBezTo>
                  <a:pt x="81" y="288"/>
                  <a:pt x="81" y="288"/>
                  <a:pt x="81" y="288"/>
                </a:cubicBezTo>
                <a:cubicBezTo>
                  <a:pt x="81" y="288"/>
                  <a:pt x="81" y="288"/>
                  <a:pt x="81" y="288"/>
                </a:cubicBezTo>
                <a:cubicBezTo>
                  <a:pt x="81" y="288"/>
                  <a:pt x="81" y="288"/>
                  <a:pt x="81" y="288"/>
                </a:cubicBezTo>
                <a:cubicBezTo>
                  <a:pt x="81" y="289"/>
                  <a:pt x="80" y="290"/>
                  <a:pt x="79" y="290"/>
                </a:cubicBezTo>
                <a:cubicBezTo>
                  <a:pt x="79" y="290"/>
                  <a:pt x="79" y="290"/>
                  <a:pt x="79" y="290"/>
                </a:cubicBezTo>
                <a:cubicBezTo>
                  <a:pt x="79" y="290"/>
                  <a:pt x="79" y="290"/>
                  <a:pt x="79" y="290"/>
                </a:cubicBezTo>
                <a:close/>
                <a:moveTo>
                  <a:pt x="536" y="283"/>
                </a:moveTo>
                <a:cubicBezTo>
                  <a:pt x="536" y="283"/>
                  <a:pt x="536" y="283"/>
                  <a:pt x="536" y="283"/>
                </a:cubicBezTo>
                <a:cubicBezTo>
                  <a:pt x="536" y="283"/>
                  <a:pt x="536" y="283"/>
                  <a:pt x="536" y="283"/>
                </a:cubicBezTo>
                <a:cubicBezTo>
                  <a:pt x="535" y="282"/>
                  <a:pt x="536" y="281"/>
                  <a:pt x="537" y="280"/>
                </a:cubicBezTo>
                <a:cubicBezTo>
                  <a:pt x="537" y="280"/>
                  <a:pt x="537" y="280"/>
                  <a:pt x="537" y="280"/>
                </a:cubicBezTo>
                <a:cubicBezTo>
                  <a:pt x="538" y="280"/>
                  <a:pt x="539" y="281"/>
                  <a:pt x="540" y="282"/>
                </a:cubicBezTo>
                <a:cubicBezTo>
                  <a:pt x="540" y="282"/>
                  <a:pt x="540" y="282"/>
                  <a:pt x="540" y="282"/>
                </a:cubicBezTo>
                <a:cubicBezTo>
                  <a:pt x="540" y="283"/>
                  <a:pt x="539" y="284"/>
                  <a:pt x="538" y="284"/>
                </a:cubicBezTo>
                <a:cubicBezTo>
                  <a:pt x="538" y="284"/>
                  <a:pt x="538" y="284"/>
                  <a:pt x="538" y="284"/>
                </a:cubicBezTo>
                <a:cubicBezTo>
                  <a:pt x="538" y="284"/>
                  <a:pt x="538" y="284"/>
                  <a:pt x="538" y="284"/>
                </a:cubicBezTo>
                <a:cubicBezTo>
                  <a:pt x="538" y="284"/>
                  <a:pt x="538" y="284"/>
                  <a:pt x="538" y="284"/>
                </a:cubicBezTo>
                <a:cubicBezTo>
                  <a:pt x="537" y="284"/>
                  <a:pt x="536" y="284"/>
                  <a:pt x="536" y="283"/>
                </a:cubicBezTo>
                <a:close/>
                <a:moveTo>
                  <a:pt x="82" y="278"/>
                </a:moveTo>
                <a:cubicBezTo>
                  <a:pt x="81" y="278"/>
                  <a:pt x="80" y="277"/>
                  <a:pt x="80" y="276"/>
                </a:cubicBezTo>
                <a:cubicBezTo>
                  <a:pt x="80" y="276"/>
                  <a:pt x="80" y="276"/>
                  <a:pt x="80" y="276"/>
                </a:cubicBezTo>
                <a:cubicBezTo>
                  <a:pt x="81" y="275"/>
                  <a:pt x="82" y="274"/>
                  <a:pt x="83" y="274"/>
                </a:cubicBezTo>
                <a:cubicBezTo>
                  <a:pt x="83" y="274"/>
                  <a:pt x="83" y="274"/>
                  <a:pt x="83" y="274"/>
                </a:cubicBezTo>
                <a:cubicBezTo>
                  <a:pt x="84" y="275"/>
                  <a:pt x="84" y="276"/>
                  <a:pt x="84" y="277"/>
                </a:cubicBezTo>
                <a:cubicBezTo>
                  <a:pt x="84" y="277"/>
                  <a:pt x="84" y="277"/>
                  <a:pt x="84" y="277"/>
                </a:cubicBezTo>
                <a:cubicBezTo>
                  <a:pt x="84" y="278"/>
                  <a:pt x="83" y="278"/>
                  <a:pt x="82" y="278"/>
                </a:cubicBezTo>
                <a:cubicBezTo>
                  <a:pt x="82" y="278"/>
                  <a:pt x="82" y="278"/>
                  <a:pt x="82" y="278"/>
                </a:cubicBezTo>
                <a:cubicBezTo>
                  <a:pt x="82" y="278"/>
                  <a:pt x="82" y="278"/>
                  <a:pt x="82" y="278"/>
                </a:cubicBezTo>
                <a:close/>
                <a:moveTo>
                  <a:pt x="532" y="272"/>
                </a:moveTo>
                <a:cubicBezTo>
                  <a:pt x="532" y="270"/>
                  <a:pt x="533" y="269"/>
                  <a:pt x="534" y="269"/>
                </a:cubicBezTo>
                <a:cubicBezTo>
                  <a:pt x="534" y="269"/>
                  <a:pt x="534" y="269"/>
                  <a:pt x="534" y="269"/>
                </a:cubicBezTo>
                <a:cubicBezTo>
                  <a:pt x="535" y="269"/>
                  <a:pt x="536" y="269"/>
                  <a:pt x="536" y="270"/>
                </a:cubicBezTo>
                <a:cubicBezTo>
                  <a:pt x="536" y="270"/>
                  <a:pt x="536" y="270"/>
                  <a:pt x="536" y="270"/>
                </a:cubicBezTo>
                <a:cubicBezTo>
                  <a:pt x="536" y="271"/>
                  <a:pt x="536" y="272"/>
                  <a:pt x="535" y="273"/>
                </a:cubicBezTo>
                <a:cubicBezTo>
                  <a:pt x="535" y="273"/>
                  <a:pt x="535" y="273"/>
                  <a:pt x="535" y="273"/>
                </a:cubicBezTo>
                <a:cubicBezTo>
                  <a:pt x="535" y="273"/>
                  <a:pt x="534" y="273"/>
                  <a:pt x="534" y="273"/>
                </a:cubicBezTo>
                <a:cubicBezTo>
                  <a:pt x="534" y="273"/>
                  <a:pt x="534" y="273"/>
                  <a:pt x="534" y="273"/>
                </a:cubicBezTo>
                <a:cubicBezTo>
                  <a:pt x="533" y="273"/>
                  <a:pt x="533" y="272"/>
                  <a:pt x="532" y="272"/>
                </a:cubicBezTo>
                <a:close/>
                <a:moveTo>
                  <a:pt x="85" y="267"/>
                </a:moveTo>
                <a:cubicBezTo>
                  <a:pt x="84" y="266"/>
                  <a:pt x="84" y="265"/>
                  <a:pt x="84" y="264"/>
                </a:cubicBezTo>
                <a:cubicBezTo>
                  <a:pt x="84" y="264"/>
                  <a:pt x="84" y="264"/>
                  <a:pt x="84" y="264"/>
                </a:cubicBezTo>
                <a:cubicBezTo>
                  <a:pt x="84" y="263"/>
                  <a:pt x="86" y="263"/>
                  <a:pt x="87" y="263"/>
                </a:cubicBezTo>
                <a:cubicBezTo>
                  <a:pt x="87" y="263"/>
                  <a:pt x="87" y="263"/>
                  <a:pt x="87" y="263"/>
                </a:cubicBezTo>
                <a:cubicBezTo>
                  <a:pt x="88" y="263"/>
                  <a:pt x="88" y="265"/>
                  <a:pt x="88" y="266"/>
                </a:cubicBezTo>
                <a:cubicBezTo>
                  <a:pt x="88" y="266"/>
                  <a:pt x="88" y="266"/>
                  <a:pt x="88" y="266"/>
                </a:cubicBezTo>
                <a:cubicBezTo>
                  <a:pt x="88" y="266"/>
                  <a:pt x="87" y="267"/>
                  <a:pt x="86" y="267"/>
                </a:cubicBezTo>
                <a:cubicBezTo>
                  <a:pt x="86" y="267"/>
                  <a:pt x="86" y="267"/>
                  <a:pt x="86" y="267"/>
                </a:cubicBezTo>
                <a:cubicBezTo>
                  <a:pt x="86" y="267"/>
                  <a:pt x="86" y="267"/>
                  <a:pt x="85" y="267"/>
                </a:cubicBezTo>
                <a:close/>
                <a:moveTo>
                  <a:pt x="528" y="260"/>
                </a:moveTo>
                <a:cubicBezTo>
                  <a:pt x="528" y="259"/>
                  <a:pt x="528" y="258"/>
                  <a:pt x="529" y="258"/>
                </a:cubicBezTo>
                <a:cubicBezTo>
                  <a:pt x="529" y="258"/>
                  <a:pt x="529" y="258"/>
                  <a:pt x="529" y="258"/>
                </a:cubicBezTo>
                <a:cubicBezTo>
                  <a:pt x="530" y="257"/>
                  <a:pt x="532" y="258"/>
                  <a:pt x="532" y="259"/>
                </a:cubicBezTo>
                <a:cubicBezTo>
                  <a:pt x="532" y="259"/>
                  <a:pt x="532" y="259"/>
                  <a:pt x="532" y="259"/>
                </a:cubicBezTo>
                <a:cubicBezTo>
                  <a:pt x="532" y="260"/>
                  <a:pt x="532" y="261"/>
                  <a:pt x="531" y="261"/>
                </a:cubicBezTo>
                <a:cubicBezTo>
                  <a:pt x="531" y="261"/>
                  <a:pt x="531" y="261"/>
                  <a:pt x="531" y="261"/>
                </a:cubicBezTo>
                <a:cubicBezTo>
                  <a:pt x="531" y="262"/>
                  <a:pt x="530" y="262"/>
                  <a:pt x="530" y="262"/>
                </a:cubicBezTo>
                <a:cubicBezTo>
                  <a:pt x="530" y="262"/>
                  <a:pt x="530" y="262"/>
                  <a:pt x="530" y="262"/>
                </a:cubicBezTo>
                <a:cubicBezTo>
                  <a:pt x="529" y="262"/>
                  <a:pt x="529" y="261"/>
                  <a:pt x="528" y="260"/>
                </a:cubicBezTo>
                <a:close/>
                <a:moveTo>
                  <a:pt x="90" y="256"/>
                </a:moveTo>
                <a:cubicBezTo>
                  <a:pt x="89" y="255"/>
                  <a:pt x="88" y="254"/>
                  <a:pt x="88" y="253"/>
                </a:cubicBezTo>
                <a:cubicBezTo>
                  <a:pt x="88" y="253"/>
                  <a:pt x="88" y="253"/>
                  <a:pt x="88" y="253"/>
                </a:cubicBezTo>
                <a:cubicBezTo>
                  <a:pt x="89" y="252"/>
                  <a:pt x="90" y="252"/>
                  <a:pt x="91" y="252"/>
                </a:cubicBezTo>
                <a:cubicBezTo>
                  <a:pt x="91" y="252"/>
                  <a:pt x="91" y="252"/>
                  <a:pt x="91" y="252"/>
                </a:cubicBezTo>
                <a:cubicBezTo>
                  <a:pt x="92" y="252"/>
                  <a:pt x="93" y="254"/>
                  <a:pt x="92" y="255"/>
                </a:cubicBezTo>
                <a:cubicBezTo>
                  <a:pt x="92" y="255"/>
                  <a:pt x="92" y="255"/>
                  <a:pt x="92" y="255"/>
                </a:cubicBezTo>
                <a:cubicBezTo>
                  <a:pt x="92" y="255"/>
                  <a:pt x="91" y="256"/>
                  <a:pt x="90" y="256"/>
                </a:cubicBezTo>
                <a:cubicBezTo>
                  <a:pt x="90" y="256"/>
                  <a:pt x="90" y="256"/>
                  <a:pt x="90" y="256"/>
                </a:cubicBezTo>
                <a:cubicBezTo>
                  <a:pt x="90" y="256"/>
                  <a:pt x="90" y="256"/>
                  <a:pt x="90" y="256"/>
                </a:cubicBezTo>
                <a:close/>
                <a:moveTo>
                  <a:pt x="524" y="249"/>
                </a:moveTo>
                <a:cubicBezTo>
                  <a:pt x="523" y="248"/>
                  <a:pt x="524" y="247"/>
                  <a:pt x="525" y="247"/>
                </a:cubicBezTo>
                <a:cubicBezTo>
                  <a:pt x="525" y="247"/>
                  <a:pt x="525" y="247"/>
                  <a:pt x="525" y="247"/>
                </a:cubicBezTo>
                <a:cubicBezTo>
                  <a:pt x="526" y="246"/>
                  <a:pt x="527" y="247"/>
                  <a:pt x="527" y="248"/>
                </a:cubicBezTo>
                <a:cubicBezTo>
                  <a:pt x="527" y="248"/>
                  <a:pt x="527" y="248"/>
                  <a:pt x="527" y="248"/>
                </a:cubicBezTo>
                <a:cubicBezTo>
                  <a:pt x="528" y="249"/>
                  <a:pt x="527" y="250"/>
                  <a:pt x="526" y="250"/>
                </a:cubicBezTo>
                <a:cubicBezTo>
                  <a:pt x="526" y="250"/>
                  <a:pt x="526" y="250"/>
                  <a:pt x="526" y="250"/>
                </a:cubicBezTo>
                <a:cubicBezTo>
                  <a:pt x="526" y="250"/>
                  <a:pt x="526" y="251"/>
                  <a:pt x="526" y="251"/>
                </a:cubicBezTo>
                <a:cubicBezTo>
                  <a:pt x="526" y="251"/>
                  <a:pt x="526" y="251"/>
                  <a:pt x="526" y="251"/>
                </a:cubicBezTo>
                <a:cubicBezTo>
                  <a:pt x="525" y="251"/>
                  <a:pt x="524" y="250"/>
                  <a:pt x="524" y="249"/>
                </a:cubicBezTo>
                <a:close/>
                <a:moveTo>
                  <a:pt x="94" y="245"/>
                </a:moveTo>
                <a:cubicBezTo>
                  <a:pt x="93" y="244"/>
                  <a:pt x="93" y="243"/>
                  <a:pt x="93" y="242"/>
                </a:cubicBezTo>
                <a:cubicBezTo>
                  <a:pt x="93" y="242"/>
                  <a:pt x="93" y="242"/>
                  <a:pt x="93" y="242"/>
                </a:cubicBezTo>
                <a:cubicBezTo>
                  <a:pt x="94" y="241"/>
                  <a:pt x="95" y="241"/>
                  <a:pt x="96" y="241"/>
                </a:cubicBezTo>
                <a:cubicBezTo>
                  <a:pt x="96" y="241"/>
                  <a:pt x="96" y="241"/>
                  <a:pt x="96" y="241"/>
                </a:cubicBezTo>
                <a:cubicBezTo>
                  <a:pt x="97" y="242"/>
                  <a:pt x="98" y="243"/>
                  <a:pt x="97" y="244"/>
                </a:cubicBezTo>
                <a:cubicBezTo>
                  <a:pt x="97" y="244"/>
                  <a:pt x="97" y="244"/>
                  <a:pt x="97" y="244"/>
                </a:cubicBezTo>
                <a:cubicBezTo>
                  <a:pt x="97" y="244"/>
                  <a:pt x="97" y="244"/>
                  <a:pt x="97" y="244"/>
                </a:cubicBezTo>
                <a:cubicBezTo>
                  <a:pt x="97" y="244"/>
                  <a:pt x="97" y="244"/>
                  <a:pt x="97" y="244"/>
                </a:cubicBezTo>
                <a:cubicBezTo>
                  <a:pt x="97" y="244"/>
                  <a:pt x="96" y="245"/>
                  <a:pt x="95" y="245"/>
                </a:cubicBezTo>
                <a:cubicBezTo>
                  <a:pt x="95" y="245"/>
                  <a:pt x="95" y="245"/>
                  <a:pt x="95" y="245"/>
                </a:cubicBezTo>
                <a:cubicBezTo>
                  <a:pt x="95" y="245"/>
                  <a:pt x="95" y="245"/>
                  <a:pt x="94" y="245"/>
                </a:cubicBezTo>
                <a:close/>
                <a:moveTo>
                  <a:pt x="519" y="239"/>
                </a:moveTo>
                <a:cubicBezTo>
                  <a:pt x="518" y="238"/>
                  <a:pt x="518" y="236"/>
                  <a:pt x="519" y="236"/>
                </a:cubicBezTo>
                <a:cubicBezTo>
                  <a:pt x="519" y="236"/>
                  <a:pt x="519" y="236"/>
                  <a:pt x="519" y="236"/>
                </a:cubicBezTo>
                <a:cubicBezTo>
                  <a:pt x="520" y="235"/>
                  <a:pt x="522" y="236"/>
                  <a:pt x="522" y="237"/>
                </a:cubicBezTo>
                <a:cubicBezTo>
                  <a:pt x="522" y="237"/>
                  <a:pt x="522" y="237"/>
                  <a:pt x="522" y="237"/>
                </a:cubicBezTo>
                <a:cubicBezTo>
                  <a:pt x="523" y="238"/>
                  <a:pt x="522" y="239"/>
                  <a:pt x="521" y="239"/>
                </a:cubicBezTo>
                <a:cubicBezTo>
                  <a:pt x="521" y="239"/>
                  <a:pt x="521" y="239"/>
                  <a:pt x="521" y="239"/>
                </a:cubicBezTo>
                <a:cubicBezTo>
                  <a:pt x="521" y="240"/>
                  <a:pt x="521" y="240"/>
                  <a:pt x="520" y="240"/>
                </a:cubicBezTo>
                <a:cubicBezTo>
                  <a:pt x="520" y="240"/>
                  <a:pt x="520" y="240"/>
                  <a:pt x="520" y="240"/>
                </a:cubicBezTo>
                <a:cubicBezTo>
                  <a:pt x="520" y="240"/>
                  <a:pt x="519" y="239"/>
                  <a:pt x="519" y="239"/>
                </a:cubicBezTo>
                <a:close/>
                <a:moveTo>
                  <a:pt x="100" y="234"/>
                </a:moveTo>
                <a:cubicBezTo>
                  <a:pt x="99" y="233"/>
                  <a:pt x="98" y="232"/>
                  <a:pt x="99" y="231"/>
                </a:cubicBezTo>
                <a:cubicBezTo>
                  <a:pt x="99" y="231"/>
                  <a:pt x="99" y="231"/>
                  <a:pt x="99" y="231"/>
                </a:cubicBezTo>
                <a:cubicBezTo>
                  <a:pt x="99" y="230"/>
                  <a:pt x="101" y="230"/>
                  <a:pt x="102" y="230"/>
                </a:cubicBezTo>
                <a:cubicBezTo>
                  <a:pt x="102" y="230"/>
                  <a:pt x="102" y="230"/>
                  <a:pt x="102" y="230"/>
                </a:cubicBezTo>
                <a:cubicBezTo>
                  <a:pt x="103" y="231"/>
                  <a:pt x="103" y="232"/>
                  <a:pt x="102" y="233"/>
                </a:cubicBezTo>
                <a:cubicBezTo>
                  <a:pt x="102" y="233"/>
                  <a:pt x="102" y="233"/>
                  <a:pt x="102" y="233"/>
                </a:cubicBezTo>
                <a:cubicBezTo>
                  <a:pt x="102" y="233"/>
                  <a:pt x="102" y="233"/>
                  <a:pt x="102" y="233"/>
                </a:cubicBezTo>
                <a:cubicBezTo>
                  <a:pt x="102" y="233"/>
                  <a:pt x="102" y="233"/>
                  <a:pt x="102" y="233"/>
                </a:cubicBezTo>
                <a:cubicBezTo>
                  <a:pt x="102" y="234"/>
                  <a:pt x="101" y="234"/>
                  <a:pt x="101" y="234"/>
                </a:cubicBezTo>
                <a:cubicBezTo>
                  <a:pt x="101" y="234"/>
                  <a:pt x="101" y="234"/>
                  <a:pt x="101" y="234"/>
                </a:cubicBezTo>
                <a:cubicBezTo>
                  <a:pt x="100" y="234"/>
                  <a:pt x="100" y="234"/>
                  <a:pt x="100" y="234"/>
                </a:cubicBezTo>
                <a:close/>
                <a:moveTo>
                  <a:pt x="513" y="228"/>
                </a:moveTo>
                <a:cubicBezTo>
                  <a:pt x="512" y="227"/>
                  <a:pt x="513" y="226"/>
                  <a:pt x="514" y="225"/>
                </a:cubicBezTo>
                <a:cubicBezTo>
                  <a:pt x="514" y="225"/>
                  <a:pt x="514" y="225"/>
                  <a:pt x="514" y="225"/>
                </a:cubicBezTo>
                <a:cubicBezTo>
                  <a:pt x="515" y="225"/>
                  <a:pt x="516" y="225"/>
                  <a:pt x="516" y="226"/>
                </a:cubicBezTo>
                <a:cubicBezTo>
                  <a:pt x="516" y="226"/>
                  <a:pt x="516" y="226"/>
                  <a:pt x="516" y="226"/>
                </a:cubicBezTo>
                <a:cubicBezTo>
                  <a:pt x="517" y="227"/>
                  <a:pt x="517" y="228"/>
                  <a:pt x="516" y="229"/>
                </a:cubicBezTo>
                <a:cubicBezTo>
                  <a:pt x="516" y="229"/>
                  <a:pt x="516" y="229"/>
                  <a:pt x="516" y="229"/>
                </a:cubicBezTo>
                <a:cubicBezTo>
                  <a:pt x="515" y="229"/>
                  <a:pt x="515" y="229"/>
                  <a:pt x="515" y="229"/>
                </a:cubicBezTo>
                <a:cubicBezTo>
                  <a:pt x="515" y="229"/>
                  <a:pt x="515" y="229"/>
                  <a:pt x="515" y="229"/>
                </a:cubicBezTo>
                <a:cubicBezTo>
                  <a:pt x="514" y="229"/>
                  <a:pt x="513" y="229"/>
                  <a:pt x="513" y="228"/>
                </a:cubicBezTo>
                <a:close/>
                <a:moveTo>
                  <a:pt x="106" y="224"/>
                </a:moveTo>
                <a:cubicBezTo>
                  <a:pt x="105" y="223"/>
                  <a:pt x="104" y="222"/>
                  <a:pt x="105" y="221"/>
                </a:cubicBezTo>
                <a:cubicBezTo>
                  <a:pt x="105" y="221"/>
                  <a:pt x="105" y="221"/>
                  <a:pt x="105" y="221"/>
                </a:cubicBezTo>
                <a:cubicBezTo>
                  <a:pt x="106" y="220"/>
                  <a:pt x="107" y="220"/>
                  <a:pt x="108" y="220"/>
                </a:cubicBezTo>
                <a:cubicBezTo>
                  <a:pt x="108" y="220"/>
                  <a:pt x="108" y="220"/>
                  <a:pt x="108" y="220"/>
                </a:cubicBezTo>
                <a:cubicBezTo>
                  <a:pt x="109" y="221"/>
                  <a:pt x="109" y="222"/>
                  <a:pt x="108" y="223"/>
                </a:cubicBezTo>
                <a:cubicBezTo>
                  <a:pt x="108" y="223"/>
                  <a:pt x="108" y="223"/>
                  <a:pt x="108" y="223"/>
                </a:cubicBezTo>
                <a:cubicBezTo>
                  <a:pt x="108" y="223"/>
                  <a:pt x="108" y="223"/>
                  <a:pt x="108" y="223"/>
                </a:cubicBezTo>
                <a:cubicBezTo>
                  <a:pt x="108" y="223"/>
                  <a:pt x="108" y="223"/>
                  <a:pt x="108" y="223"/>
                </a:cubicBezTo>
                <a:cubicBezTo>
                  <a:pt x="108" y="223"/>
                  <a:pt x="107" y="224"/>
                  <a:pt x="107" y="224"/>
                </a:cubicBezTo>
                <a:cubicBezTo>
                  <a:pt x="107" y="224"/>
                  <a:pt x="107" y="224"/>
                  <a:pt x="107" y="224"/>
                </a:cubicBezTo>
                <a:cubicBezTo>
                  <a:pt x="106" y="224"/>
                  <a:pt x="106" y="224"/>
                  <a:pt x="106" y="224"/>
                </a:cubicBezTo>
                <a:close/>
                <a:moveTo>
                  <a:pt x="507" y="218"/>
                </a:moveTo>
                <a:cubicBezTo>
                  <a:pt x="506" y="217"/>
                  <a:pt x="506" y="216"/>
                  <a:pt x="507" y="215"/>
                </a:cubicBezTo>
                <a:cubicBezTo>
                  <a:pt x="507" y="215"/>
                  <a:pt x="507" y="215"/>
                  <a:pt x="507" y="215"/>
                </a:cubicBezTo>
                <a:cubicBezTo>
                  <a:pt x="508" y="215"/>
                  <a:pt x="509" y="215"/>
                  <a:pt x="510" y="216"/>
                </a:cubicBezTo>
                <a:cubicBezTo>
                  <a:pt x="510" y="216"/>
                  <a:pt x="510" y="216"/>
                  <a:pt x="510" y="216"/>
                </a:cubicBezTo>
                <a:cubicBezTo>
                  <a:pt x="511" y="217"/>
                  <a:pt x="510" y="218"/>
                  <a:pt x="509" y="219"/>
                </a:cubicBezTo>
                <a:cubicBezTo>
                  <a:pt x="509" y="219"/>
                  <a:pt x="509" y="219"/>
                  <a:pt x="509" y="219"/>
                </a:cubicBezTo>
                <a:cubicBezTo>
                  <a:pt x="509" y="219"/>
                  <a:pt x="509" y="219"/>
                  <a:pt x="508" y="219"/>
                </a:cubicBezTo>
                <a:cubicBezTo>
                  <a:pt x="508" y="219"/>
                  <a:pt x="508" y="219"/>
                  <a:pt x="508" y="219"/>
                </a:cubicBezTo>
                <a:cubicBezTo>
                  <a:pt x="508" y="219"/>
                  <a:pt x="507" y="219"/>
                  <a:pt x="507" y="218"/>
                </a:cubicBezTo>
                <a:close/>
                <a:moveTo>
                  <a:pt x="112" y="213"/>
                </a:moveTo>
                <a:cubicBezTo>
                  <a:pt x="111" y="213"/>
                  <a:pt x="111" y="212"/>
                  <a:pt x="111" y="211"/>
                </a:cubicBezTo>
                <a:cubicBezTo>
                  <a:pt x="111" y="211"/>
                  <a:pt x="111" y="211"/>
                  <a:pt x="111" y="211"/>
                </a:cubicBezTo>
                <a:cubicBezTo>
                  <a:pt x="112" y="210"/>
                  <a:pt x="113" y="209"/>
                  <a:pt x="114" y="210"/>
                </a:cubicBezTo>
                <a:cubicBezTo>
                  <a:pt x="114" y="210"/>
                  <a:pt x="114" y="210"/>
                  <a:pt x="114" y="210"/>
                </a:cubicBezTo>
                <a:cubicBezTo>
                  <a:pt x="115" y="211"/>
                  <a:pt x="115" y="212"/>
                  <a:pt x="115" y="213"/>
                </a:cubicBezTo>
                <a:cubicBezTo>
                  <a:pt x="115" y="213"/>
                  <a:pt x="115" y="213"/>
                  <a:pt x="115" y="213"/>
                </a:cubicBezTo>
                <a:cubicBezTo>
                  <a:pt x="114" y="213"/>
                  <a:pt x="114" y="214"/>
                  <a:pt x="113" y="214"/>
                </a:cubicBezTo>
                <a:cubicBezTo>
                  <a:pt x="113" y="214"/>
                  <a:pt x="113" y="214"/>
                  <a:pt x="113" y="214"/>
                </a:cubicBezTo>
                <a:cubicBezTo>
                  <a:pt x="113" y="214"/>
                  <a:pt x="112" y="214"/>
                  <a:pt x="112" y="213"/>
                </a:cubicBezTo>
                <a:close/>
                <a:moveTo>
                  <a:pt x="500" y="208"/>
                </a:moveTo>
                <a:cubicBezTo>
                  <a:pt x="499" y="207"/>
                  <a:pt x="500" y="206"/>
                  <a:pt x="500" y="205"/>
                </a:cubicBezTo>
                <a:cubicBezTo>
                  <a:pt x="500" y="205"/>
                  <a:pt x="500" y="205"/>
                  <a:pt x="500" y="205"/>
                </a:cubicBezTo>
                <a:cubicBezTo>
                  <a:pt x="501" y="205"/>
                  <a:pt x="503" y="205"/>
                  <a:pt x="503" y="206"/>
                </a:cubicBezTo>
                <a:cubicBezTo>
                  <a:pt x="503" y="206"/>
                  <a:pt x="503" y="206"/>
                  <a:pt x="503" y="206"/>
                </a:cubicBezTo>
                <a:cubicBezTo>
                  <a:pt x="504" y="207"/>
                  <a:pt x="504" y="208"/>
                  <a:pt x="503" y="209"/>
                </a:cubicBezTo>
                <a:cubicBezTo>
                  <a:pt x="503" y="209"/>
                  <a:pt x="503" y="209"/>
                  <a:pt x="503" y="209"/>
                </a:cubicBezTo>
                <a:cubicBezTo>
                  <a:pt x="502" y="209"/>
                  <a:pt x="502" y="209"/>
                  <a:pt x="502" y="209"/>
                </a:cubicBezTo>
                <a:cubicBezTo>
                  <a:pt x="502" y="209"/>
                  <a:pt x="502" y="209"/>
                  <a:pt x="502" y="209"/>
                </a:cubicBezTo>
                <a:cubicBezTo>
                  <a:pt x="501" y="209"/>
                  <a:pt x="500" y="209"/>
                  <a:pt x="500" y="208"/>
                </a:cubicBezTo>
                <a:close/>
                <a:moveTo>
                  <a:pt x="119" y="204"/>
                </a:moveTo>
                <a:cubicBezTo>
                  <a:pt x="118" y="203"/>
                  <a:pt x="118" y="202"/>
                  <a:pt x="119" y="201"/>
                </a:cubicBezTo>
                <a:cubicBezTo>
                  <a:pt x="119" y="201"/>
                  <a:pt x="119" y="201"/>
                  <a:pt x="119" y="201"/>
                </a:cubicBezTo>
                <a:cubicBezTo>
                  <a:pt x="119" y="200"/>
                  <a:pt x="120" y="200"/>
                  <a:pt x="121" y="200"/>
                </a:cubicBezTo>
                <a:cubicBezTo>
                  <a:pt x="121" y="200"/>
                  <a:pt x="121" y="200"/>
                  <a:pt x="121" y="200"/>
                </a:cubicBezTo>
                <a:cubicBezTo>
                  <a:pt x="122" y="201"/>
                  <a:pt x="122" y="202"/>
                  <a:pt x="122" y="203"/>
                </a:cubicBezTo>
                <a:cubicBezTo>
                  <a:pt x="122" y="203"/>
                  <a:pt x="122" y="203"/>
                  <a:pt x="122" y="203"/>
                </a:cubicBezTo>
                <a:cubicBezTo>
                  <a:pt x="121" y="204"/>
                  <a:pt x="121" y="204"/>
                  <a:pt x="120" y="204"/>
                </a:cubicBezTo>
                <a:cubicBezTo>
                  <a:pt x="120" y="204"/>
                  <a:pt x="120" y="204"/>
                  <a:pt x="120" y="204"/>
                </a:cubicBezTo>
                <a:cubicBezTo>
                  <a:pt x="120" y="204"/>
                  <a:pt x="119" y="204"/>
                  <a:pt x="119" y="204"/>
                </a:cubicBezTo>
                <a:close/>
                <a:moveTo>
                  <a:pt x="493" y="199"/>
                </a:moveTo>
                <a:cubicBezTo>
                  <a:pt x="493" y="199"/>
                  <a:pt x="493" y="199"/>
                  <a:pt x="493" y="199"/>
                </a:cubicBezTo>
                <a:cubicBezTo>
                  <a:pt x="493" y="199"/>
                  <a:pt x="493" y="199"/>
                  <a:pt x="493" y="199"/>
                </a:cubicBezTo>
                <a:cubicBezTo>
                  <a:pt x="492" y="198"/>
                  <a:pt x="492" y="197"/>
                  <a:pt x="493" y="196"/>
                </a:cubicBezTo>
                <a:cubicBezTo>
                  <a:pt x="493" y="196"/>
                  <a:pt x="493" y="196"/>
                  <a:pt x="493" y="196"/>
                </a:cubicBezTo>
                <a:cubicBezTo>
                  <a:pt x="494" y="195"/>
                  <a:pt x="495" y="195"/>
                  <a:pt x="496" y="196"/>
                </a:cubicBezTo>
                <a:cubicBezTo>
                  <a:pt x="496" y="196"/>
                  <a:pt x="496" y="196"/>
                  <a:pt x="496" y="196"/>
                </a:cubicBezTo>
                <a:cubicBezTo>
                  <a:pt x="497" y="197"/>
                  <a:pt x="497" y="198"/>
                  <a:pt x="496" y="199"/>
                </a:cubicBezTo>
                <a:cubicBezTo>
                  <a:pt x="496" y="199"/>
                  <a:pt x="496" y="199"/>
                  <a:pt x="496" y="199"/>
                </a:cubicBezTo>
                <a:cubicBezTo>
                  <a:pt x="495" y="199"/>
                  <a:pt x="495" y="199"/>
                  <a:pt x="494" y="199"/>
                </a:cubicBezTo>
                <a:cubicBezTo>
                  <a:pt x="494" y="199"/>
                  <a:pt x="494" y="199"/>
                  <a:pt x="494" y="199"/>
                </a:cubicBezTo>
                <a:cubicBezTo>
                  <a:pt x="494" y="199"/>
                  <a:pt x="493" y="199"/>
                  <a:pt x="493" y="199"/>
                </a:cubicBezTo>
                <a:close/>
                <a:moveTo>
                  <a:pt x="126" y="194"/>
                </a:moveTo>
                <a:cubicBezTo>
                  <a:pt x="125" y="193"/>
                  <a:pt x="125" y="192"/>
                  <a:pt x="126" y="191"/>
                </a:cubicBezTo>
                <a:cubicBezTo>
                  <a:pt x="126" y="191"/>
                  <a:pt x="126" y="191"/>
                  <a:pt x="126" y="191"/>
                </a:cubicBezTo>
                <a:cubicBezTo>
                  <a:pt x="127" y="190"/>
                  <a:pt x="128" y="190"/>
                  <a:pt x="129" y="191"/>
                </a:cubicBezTo>
                <a:cubicBezTo>
                  <a:pt x="129" y="191"/>
                  <a:pt x="129" y="191"/>
                  <a:pt x="129" y="191"/>
                </a:cubicBezTo>
                <a:cubicBezTo>
                  <a:pt x="130" y="192"/>
                  <a:pt x="130" y="193"/>
                  <a:pt x="129" y="194"/>
                </a:cubicBezTo>
                <a:cubicBezTo>
                  <a:pt x="129" y="194"/>
                  <a:pt x="129" y="194"/>
                  <a:pt x="129" y="194"/>
                </a:cubicBezTo>
                <a:cubicBezTo>
                  <a:pt x="129" y="194"/>
                  <a:pt x="129" y="194"/>
                  <a:pt x="129" y="194"/>
                </a:cubicBezTo>
                <a:cubicBezTo>
                  <a:pt x="129" y="194"/>
                  <a:pt x="129" y="194"/>
                  <a:pt x="129" y="194"/>
                </a:cubicBezTo>
                <a:cubicBezTo>
                  <a:pt x="129" y="194"/>
                  <a:pt x="128" y="195"/>
                  <a:pt x="128" y="195"/>
                </a:cubicBezTo>
                <a:cubicBezTo>
                  <a:pt x="128" y="195"/>
                  <a:pt x="128" y="195"/>
                  <a:pt x="128" y="195"/>
                </a:cubicBezTo>
                <a:cubicBezTo>
                  <a:pt x="127" y="195"/>
                  <a:pt x="127" y="194"/>
                  <a:pt x="126" y="194"/>
                </a:cubicBezTo>
                <a:close/>
                <a:moveTo>
                  <a:pt x="485" y="189"/>
                </a:moveTo>
                <a:cubicBezTo>
                  <a:pt x="485" y="189"/>
                  <a:pt x="485" y="187"/>
                  <a:pt x="485" y="187"/>
                </a:cubicBezTo>
                <a:cubicBezTo>
                  <a:pt x="485" y="187"/>
                  <a:pt x="485" y="187"/>
                  <a:pt x="485" y="187"/>
                </a:cubicBezTo>
                <a:cubicBezTo>
                  <a:pt x="486" y="186"/>
                  <a:pt x="488" y="186"/>
                  <a:pt x="488" y="187"/>
                </a:cubicBezTo>
                <a:cubicBezTo>
                  <a:pt x="488" y="187"/>
                  <a:pt x="488" y="187"/>
                  <a:pt x="488" y="187"/>
                </a:cubicBezTo>
                <a:cubicBezTo>
                  <a:pt x="489" y="188"/>
                  <a:pt x="489" y="189"/>
                  <a:pt x="488" y="190"/>
                </a:cubicBezTo>
                <a:cubicBezTo>
                  <a:pt x="488" y="190"/>
                  <a:pt x="488" y="190"/>
                  <a:pt x="488" y="190"/>
                </a:cubicBezTo>
                <a:cubicBezTo>
                  <a:pt x="488" y="190"/>
                  <a:pt x="487" y="190"/>
                  <a:pt x="487" y="190"/>
                </a:cubicBezTo>
                <a:cubicBezTo>
                  <a:pt x="487" y="190"/>
                  <a:pt x="487" y="190"/>
                  <a:pt x="487" y="190"/>
                </a:cubicBezTo>
                <a:cubicBezTo>
                  <a:pt x="486" y="190"/>
                  <a:pt x="486" y="190"/>
                  <a:pt x="485" y="189"/>
                </a:cubicBezTo>
                <a:close/>
                <a:moveTo>
                  <a:pt x="134" y="185"/>
                </a:moveTo>
                <a:cubicBezTo>
                  <a:pt x="133" y="184"/>
                  <a:pt x="133" y="183"/>
                  <a:pt x="134" y="182"/>
                </a:cubicBezTo>
                <a:cubicBezTo>
                  <a:pt x="134" y="182"/>
                  <a:pt x="134" y="182"/>
                  <a:pt x="134" y="182"/>
                </a:cubicBezTo>
                <a:cubicBezTo>
                  <a:pt x="135" y="181"/>
                  <a:pt x="136" y="181"/>
                  <a:pt x="137" y="182"/>
                </a:cubicBezTo>
                <a:cubicBezTo>
                  <a:pt x="137" y="182"/>
                  <a:pt x="137" y="182"/>
                  <a:pt x="137" y="182"/>
                </a:cubicBezTo>
                <a:cubicBezTo>
                  <a:pt x="138" y="183"/>
                  <a:pt x="138" y="184"/>
                  <a:pt x="137" y="185"/>
                </a:cubicBezTo>
                <a:cubicBezTo>
                  <a:pt x="137" y="185"/>
                  <a:pt x="137" y="185"/>
                  <a:pt x="137" y="185"/>
                </a:cubicBezTo>
                <a:cubicBezTo>
                  <a:pt x="137" y="185"/>
                  <a:pt x="137" y="185"/>
                  <a:pt x="137" y="185"/>
                </a:cubicBezTo>
                <a:cubicBezTo>
                  <a:pt x="137" y="185"/>
                  <a:pt x="137" y="185"/>
                  <a:pt x="137" y="185"/>
                </a:cubicBezTo>
                <a:cubicBezTo>
                  <a:pt x="137" y="185"/>
                  <a:pt x="136" y="186"/>
                  <a:pt x="136" y="186"/>
                </a:cubicBezTo>
                <a:cubicBezTo>
                  <a:pt x="136" y="186"/>
                  <a:pt x="136" y="186"/>
                  <a:pt x="136" y="186"/>
                </a:cubicBezTo>
                <a:cubicBezTo>
                  <a:pt x="135" y="186"/>
                  <a:pt x="135" y="185"/>
                  <a:pt x="134" y="185"/>
                </a:cubicBezTo>
                <a:close/>
                <a:moveTo>
                  <a:pt x="477" y="181"/>
                </a:moveTo>
                <a:cubicBezTo>
                  <a:pt x="476" y="180"/>
                  <a:pt x="476" y="179"/>
                  <a:pt x="477" y="178"/>
                </a:cubicBezTo>
                <a:cubicBezTo>
                  <a:pt x="477" y="178"/>
                  <a:pt x="477" y="178"/>
                  <a:pt x="477" y="178"/>
                </a:cubicBezTo>
                <a:cubicBezTo>
                  <a:pt x="478" y="177"/>
                  <a:pt x="479" y="177"/>
                  <a:pt x="480" y="178"/>
                </a:cubicBezTo>
                <a:cubicBezTo>
                  <a:pt x="480" y="178"/>
                  <a:pt x="480" y="178"/>
                  <a:pt x="480" y="178"/>
                </a:cubicBezTo>
                <a:cubicBezTo>
                  <a:pt x="481" y="179"/>
                  <a:pt x="481" y="180"/>
                  <a:pt x="480" y="181"/>
                </a:cubicBezTo>
                <a:cubicBezTo>
                  <a:pt x="480" y="181"/>
                  <a:pt x="480" y="181"/>
                  <a:pt x="480" y="181"/>
                </a:cubicBezTo>
                <a:cubicBezTo>
                  <a:pt x="480" y="181"/>
                  <a:pt x="479" y="181"/>
                  <a:pt x="479" y="181"/>
                </a:cubicBezTo>
                <a:cubicBezTo>
                  <a:pt x="479" y="181"/>
                  <a:pt x="479" y="181"/>
                  <a:pt x="479" y="181"/>
                </a:cubicBezTo>
                <a:cubicBezTo>
                  <a:pt x="478" y="181"/>
                  <a:pt x="478" y="181"/>
                  <a:pt x="477" y="181"/>
                </a:cubicBezTo>
                <a:close/>
                <a:moveTo>
                  <a:pt x="142" y="176"/>
                </a:moveTo>
                <a:cubicBezTo>
                  <a:pt x="142" y="176"/>
                  <a:pt x="142" y="174"/>
                  <a:pt x="143" y="174"/>
                </a:cubicBezTo>
                <a:cubicBezTo>
                  <a:pt x="143" y="174"/>
                  <a:pt x="143" y="174"/>
                  <a:pt x="143" y="174"/>
                </a:cubicBezTo>
                <a:cubicBezTo>
                  <a:pt x="143" y="173"/>
                  <a:pt x="145" y="173"/>
                  <a:pt x="145" y="174"/>
                </a:cubicBezTo>
                <a:cubicBezTo>
                  <a:pt x="145" y="174"/>
                  <a:pt x="145" y="174"/>
                  <a:pt x="145" y="174"/>
                </a:cubicBezTo>
                <a:cubicBezTo>
                  <a:pt x="146" y="174"/>
                  <a:pt x="146" y="176"/>
                  <a:pt x="145" y="176"/>
                </a:cubicBezTo>
                <a:cubicBezTo>
                  <a:pt x="145" y="176"/>
                  <a:pt x="145" y="176"/>
                  <a:pt x="145" y="176"/>
                </a:cubicBezTo>
                <a:cubicBezTo>
                  <a:pt x="145" y="177"/>
                  <a:pt x="144" y="177"/>
                  <a:pt x="144" y="177"/>
                </a:cubicBezTo>
                <a:cubicBezTo>
                  <a:pt x="144" y="177"/>
                  <a:pt x="144" y="177"/>
                  <a:pt x="144" y="177"/>
                </a:cubicBezTo>
                <a:cubicBezTo>
                  <a:pt x="143" y="177"/>
                  <a:pt x="143" y="177"/>
                  <a:pt x="142" y="176"/>
                </a:cubicBezTo>
                <a:close/>
                <a:moveTo>
                  <a:pt x="469" y="172"/>
                </a:moveTo>
                <a:cubicBezTo>
                  <a:pt x="468" y="172"/>
                  <a:pt x="468" y="170"/>
                  <a:pt x="469" y="170"/>
                </a:cubicBezTo>
                <a:cubicBezTo>
                  <a:pt x="469" y="170"/>
                  <a:pt x="469" y="170"/>
                  <a:pt x="469" y="170"/>
                </a:cubicBezTo>
                <a:cubicBezTo>
                  <a:pt x="469" y="169"/>
                  <a:pt x="471" y="169"/>
                  <a:pt x="471" y="170"/>
                </a:cubicBezTo>
                <a:cubicBezTo>
                  <a:pt x="471" y="170"/>
                  <a:pt x="471" y="170"/>
                  <a:pt x="471" y="170"/>
                </a:cubicBezTo>
                <a:cubicBezTo>
                  <a:pt x="472" y="170"/>
                  <a:pt x="472" y="172"/>
                  <a:pt x="472" y="172"/>
                </a:cubicBezTo>
                <a:cubicBezTo>
                  <a:pt x="472" y="172"/>
                  <a:pt x="472" y="172"/>
                  <a:pt x="472" y="172"/>
                </a:cubicBezTo>
                <a:cubicBezTo>
                  <a:pt x="471" y="173"/>
                  <a:pt x="471" y="173"/>
                  <a:pt x="470" y="173"/>
                </a:cubicBezTo>
                <a:cubicBezTo>
                  <a:pt x="470" y="173"/>
                  <a:pt x="470" y="173"/>
                  <a:pt x="470" y="173"/>
                </a:cubicBezTo>
                <a:cubicBezTo>
                  <a:pt x="470" y="173"/>
                  <a:pt x="469" y="173"/>
                  <a:pt x="469" y="172"/>
                </a:cubicBezTo>
                <a:close/>
                <a:moveTo>
                  <a:pt x="151" y="168"/>
                </a:moveTo>
                <a:cubicBezTo>
                  <a:pt x="150" y="167"/>
                  <a:pt x="151" y="166"/>
                  <a:pt x="151" y="165"/>
                </a:cubicBezTo>
                <a:cubicBezTo>
                  <a:pt x="151" y="165"/>
                  <a:pt x="151" y="165"/>
                  <a:pt x="151" y="165"/>
                </a:cubicBezTo>
                <a:cubicBezTo>
                  <a:pt x="152" y="165"/>
                  <a:pt x="153" y="165"/>
                  <a:pt x="154" y="165"/>
                </a:cubicBezTo>
                <a:cubicBezTo>
                  <a:pt x="154" y="165"/>
                  <a:pt x="154" y="165"/>
                  <a:pt x="154" y="165"/>
                </a:cubicBezTo>
                <a:cubicBezTo>
                  <a:pt x="155" y="166"/>
                  <a:pt x="155" y="168"/>
                  <a:pt x="154" y="168"/>
                </a:cubicBezTo>
                <a:cubicBezTo>
                  <a:pt x="154" y="168"/>
                  <a:pt x="154" y="168"/>
                  <a:pt x="154" y="168"/>
                </a:cubicBezTo>
                <a:cubicBezTo>
                  <a:pt x="154" y="169"/>
                  <a:pt x="153" y="169"/>
                  <a:pt x="153" y="169"/>
                </a:cubicBezTo>
                <a:cubicBezTo>
                  <a:pt x="153" y="169"/>
                  <a:pt x="153" y="169"/>
                  <a:pt x="153" y="169"/>
                </a:cubicBezTo>
                <a:cubicBezTo>
                  <a:pt x="152" y="169"/>
                  <a:pt x="152" y="169"/>
                  <a:pt x="151" y="168"/>
                </a:cubicBezTo>
                <a:close/>
                <a:moveTo>
                  <a:pt x="460" y="165"/>
                </a:moveTo>
                <a:cubicBezTo>
                  <a:pt x="459" y="164"/>
                  <a:pt x="459" y="163"/>
                  <a:pt x="460" y="162"/>
                </a:cubicBezTo>
                <a:cubicBezTo>
                  <a:pt x="460" y="162"/>
                  <a:pt x="460" y="162"/>
                  <a:pt x="460" y="162"/>
                </a:cubicBezTo>
                <a:cubicBezTo>
                  <a:pt x="460" y="161"/>
                  <a:pt x="462" y="161"/>
                  <a:pt x="462" y="162"/>
                </a:cubicBezTo>
                <a:cubicBezTo>
                  <a:pt x="462" y="162"/>
                  <a:pt x="462" y="162"/>
                  <a:pt x="462" y="162"/>
                </a:cubicBezTo>
                <a:cubicBezTo>
                  <a:pt x="463" y="162"/>
                  <a:pt x="463" y="163"/>
                  <a:pt x="463" y="164"/>
                </a:cubicBezTo>
                <a:cubicBezTo>
                  <a:pt x="463" y="164"/>
                  <a:pt x="463" y="164"/>
                  <a:pt x="463" y="164"/>
                </a:cubicBezTo>
                <a:cubicBezTo>
                  <a:pt x="462" y="165"/>
                  <a:pt x="462" y="165"/>
                  <a:pt x="461" y="165"/>
                </a:cubicBezTo>
                <a:cubicBezTo>
                  <a:pt x="461" y="165"/>
                  <a:pt x="461" y="165"/>
                  <a:pt x="461" y="165"/>
                </a:cubicBezTo>
                <a:cubicBezTo>
                  <a:pt x="461" y="165"/>
                  <a:pt x="460" y="165"/>
                  <a:pt x="460" y="165"/>
                </a:cubicBezTo>
                <a:close/>
                <a:moveTo>
                  <a:pt x="160" y="160"/>
                </a:moveTo>
                <a:cubicBezTo>
                  <a:pt x="160" y="159"/>
                  <a:pt x="160" y="158"/>
                  <a:pt x="161" y="157"/>
                </a:cubicBezTo>
                <a:cubicBezTo>
                  <a:pt x="161" y="157"/>
                  <a:pt x="161" y="157"/>
                  <a:pt x="161" y="157"/>
                </a:cubicBezTo>
                <a:cubicBezTo>
                  <a:pt x="162" y="157"/>
                  <a:pt x="163" y="157"/>
                  <a:pt x="163" y="158"/>
                </a:cubicBezTo>
                <a:cubicBezTo>
                  <a:pt x="163" y="158"/>
                  <a:pt x="163" y="158"/>
                  <a:pt x="163" y="158"/>
                </a:cubicBezTo>
                <a:cubicBezTo>
                  <a:pt x="164" y="159"/>
                  <a:pt x="164" y="160"/>
                  <a:pt x="163" y="161"/>
                </a:cubicBezTo>
                <a:cubicBezTo>
                  <a:pt x="163" y="161"/>
                  <a:pt x="163" y="161"/>
                  <a:pt x="163" y="161"/>
                </a:cubicBezTo>
                <a:cubicBezTo>
                  <a:pt x="163" y="161"/>
                  <a:pt x="163" y="161"/>
                  <a:pt x="163" y="161"/>
                </a:cubicBezTo>
                <a:cubicBezTo>
                  <a:pt x="163" y="161"/>
                  <a:pt x="163" y="161"/>
                  <a:pt x="163" y="161"/>
                </a:cubicBezTo>
                <a:cubicBezTo>
                  <a:pt x="163" y="161"/>
                  <a:pt x="162" y="161"/>
                  <a:pt x="162" y="161"/>
                </a:cubicBezTo>
                <a:cubicBezTo>
                  <a:pt x="162" y="161"/>
                  <a:pt x="162" y="161"/>
                  <a:pt x="162" y="161"/>
                </a:cubicBezTo>
                <a:cubicBezTo>
                  <a:pt x="161" y="161"/>
                  <a:pt x="161" y="161"/>
                  <a:pt x="160" y="160"/>
                </a:cubicBezTo>
                <a:close/>
                <a:moveTo>
                  <a:pt x="451" y="157"/>
                </a:moveTo>
                <a:cubicBezTo>
                  <a:pt x="450" y="156"/>
                  <a:pt x="449" y="155"/>
                  <a:pt x="450" y="154"/>
                </a:cubicBezTo>
                <a:cubicBezTo>
                  <a:pt x="450" y="154"/>
                  <a:pt x="450" y="154"/>
                  <a:pt x="450" y="154"/>
                </a:cubicBezTo>
                <a:cubicBezTo>
                  <a:pt x="451" y="153"/>
                  <a:pt x="452" y="153"/>
                  <a:pt x="453" y="154"/>
                </a:cubicBezTo>
                <a:cubicBezTo>
                  <a:pt x="453" y="154"/>
                  <a:pt x="453" y="154"/>
                  <a:pt x="453" y="154"/>
                </a:cubicBezTo>
                <a:cubicBezTo>
                  <a:pt x="454" y="155"/>
                  <a:pt x="454" y="156"/>
                  <a:pt x="453" y="157"/>
                </a:cubicBezTo>
                <a:cubicBezTo>
                  <a:pt x="453" y="157"/>
                  <a:pt x="453" y="157"/>
                  <a:pt x="453" y="157"/>
                </a:cubicBezTo>
                <a:cubicBezTo>
                  <a:pt x="453" y="157"/>
                  <a:pt x="452" y="158"/>
                  <a:pt x="452" y="158"/>
                </a:cubicBezTo>
                <a:cubicBezTo>
                  <a:pt x="452" y="158"/>
                  <a:pt x="452" y="158"/>
                  <a:pt x="452" y="158"/>
                </a:cubicBezTo>
                <a:cubicBezTo>
                  <a:pt x="451" y="158"/>
                  <a:pt x="451" y="157"/>
                  <a:pt x="451" y="157"/>
                </a:cubicBezTo>
                <a:close/>
                <a:moveTo>
                  <a:pt x="170" y="153"/>
                </a:moveTo>
                <a:cubicBezTo>
                  <a:pt x="169" y="152"/>
                  <a:pt x="169" y="151"/>
                  <a:pt x="170" y="150"/>
                </a:cubicBezTo>
                <a:cubicBezTo>
                  <a:pt x="170" y="150"/>
                  <a:pt x="170" y="150"/>
                  <a:pt x="170" y="150"/>
                </a:cubicBezTo>
                <a:cubicBezTo>
                  <a:pt x="171" y="150"/>
                  <a:pt x="172" y="150"/>
                  <a:pt x="173" y="151"/>
                </a:cubicBezTo>
                <a:cubicBezTo>
                  <a:pt x="173" y="151"/>
                  <a:pt x="173" y="151"/>
                  <a:pt x="173" y="151"/>
                </a:cubicBezTo>
                <a:cubicBezTo>
                  <a:pt x="174" y="152"/>
                  <a:pt x="174" y="153"/>
                  <a:pt x="173" y="153"/>
                </a:cubicBezTo>
                <a:cubicBezTo>
                  <a:pt x="173" y="153"/>
                  <a:pt x="173" y="153"/>
                  <a:pt x="173" y="153"/>
                </a:cubicBezTo>
                <a:cubicBezTo>
                  <a:pt x="172" y="154"/>
                  <a:pt x="172" y="154"/>
                  <a:pt x="171" y="154"/>
                </a:cubicBezTo>
                <a:cubicBezTo>
                  <a:pt x="171" y="154"/>
                  <a:pt x="171" y="154"/>
                  <a:pt x="171" y="154"/>
                </a:cubicBezTo>
                <a:cubicBezTo>
                  <a:pt x="171" y="154"/>
                  <a:pt x="170" y="154"/>
                  <a:pt x="170" y="153"/>
                </a:cubicBezTo>
                <a:close/>
                <a:moveTo>
                  <a:pt x="441" y="150"/>
                </a:moveTo>
                <a:cubicBezTo>
                  <a:pt x="440" y="150"/>
                  <a:pt x="440" y="148"/>
                  <a:pt x="440" y="147"/>
                </a:cubicBezTo>
                <a:cubicBezTo>
                  <a:pt x="440" y="147"/>
                  <a:pt x="440" y="147"/>
                  <a:pt x="440" y="147"/>
                </a:cubicBezTo>
                <a:cubicBezTo>
                  <a:pt x="441" y="147"/>
                  <a:pt x="442" y="146"/>
                  <a:pt x="443" y="147"/>
                </a:cubicBezTo>
                <a:cubicBezTo>
                  <a:pt x="443" y="147"/>
                  <a:pt x="443" y="147"/>
                  <a:pt x="443" y="147"/>
                </a:cubicBezTo>
                <a:cubicBezTo>
                  <a:pt x="444" y="148"/>
                  <a:pt x="444" y="149"/>
                  <a:pt x="444" y="150"/>
                </a:cubicBezTo>
                <a:cubicBezTo>
                  <a:pt x="444" y="150"/>
                  <a:pt x="444" y="150"/>
                  <a:pt x="444" y="150"/>
                </a:cubicBezTo>
                <a:cubicBezTo>
                  <a:pt x="443" y="150"/>
                  <a:pt x="443" y="151"/>
                  <a:pt x="442" y="151"/>
                </a:cubicBezTo>
                <a:cubicBezTo>
                  <a:pt x="442" y="151"/>
                  <a:pt x="442" y="151"/>
                  <a:pt x="442" y="151"/>
                </a:cubicBezTo>
                <a:cubicBezTo>
                  <a:pt x="442" y="151"/>
                  <a:pt x="441" y="150"/>
                  <a:pt x="441" y="150"/>
                </a:cubicBezTo>
                <a:close/>
                <a:moveTo>
                  <a:pt x="180" y="146"/>
                </a:moveTo>
                <a:cubicBezTo>
                  <a:pt x="179" y="145"/>
                  <a:pt x="179" y="144"/>
                  <a:pt x="180" y="143"/>
                </a:cubicBezTo>
                <a:cubicBezTo>
                  <a:pt x="180" y="143"/>
                  <a:pt x="180" y="143"/>
                  <a:pt x="180" y="143"/>
                </a:cubicBezTo>
                <a:cubicBezTo>
                  <a:pt x="181" y="143"/>
                  <a:pt x="183" y="143"/>
                  <a:pt x="183" y="144"/>
                </a:cubicBezTo>
                <a:cubicBezTo>
                  <a:pt x="183" y="144"/>
                  <a:pt x="183" y="144"/>
                  <a:pt x="183" y="144"/>
                </a:cubicBezTo>
                <a:cubicBezTo>
                  <a:pt x="184" y="145"/>
                  <a:pt x="183" y="146"/>
                  <a:pt x="182" y="147"/>
                </a:cubicBezTo>
                <a:cubicBezTo>
                  <a:pt x="182" y="147"/>
                  <a:pt x="182" y="147"/>
                  <a:pt x="182" y="147"/>
                </a:cubicBezTo>
                <a:cubicBezTo>
                  <a:pt x="182" y="147"/>
                  <a:pt x="182" y="147"/>
                  <a:pt x="181" y="147"/>
                </a:cubicBezTo>
                <a:cubicBezTo>
                  <a:pt x="181" y="147"/>
                  <a:pt x="181" y="147"/>
                  <a:pt x="181" y="147"/>
                </a:cubicBezTo>
                <a:cubicBezTo>
                  <a:pt x="181" y="147"/>
                  <a:pt x="180" y="147"/>
                  <a:pt x="180" y="146"/>
                </a:cubicBezTo>
                <a:close/>
                <a:moveTo>
                  <a:pt x="431" y="144"/>
                </a:moveTo>
                <a:cubicBezTo>
                  <a:pt x="431" y="144"/>
                  <a:pt x="431" y="144"/>
                  <a:pt x="431" y="144"/>
                </a:cubicBezTo>
                <a:cubicBezTo>
                  <a:pt x="431" y="144"/>
                  <a:pt x="431" y="144"/>
                  <a:pt x="431" y="144"/>
                </a:cubicBezTo>
                <a:cubicBezTo>
                  <a:pt x="430" y="143"/>
                  <a:pt x="430" y="142"/>
                  <a:pt x="430" y="141"/>
                </a:cubicBezTo>
                <a:cubicBezTo>
                  <a:pt x="430" y="141"/>
                  <a:pt x="430" y="141"/>
                  <a:pt x="430" y="141"/>
                </a:cubicBezTo>
                <a:cubicBezTo>
                  <a:pt x="431" y="140"/>
                  <a:pt x="432" y="140"/>
                  <a:pt x="433" y="140"/>
                </a:cubicBezTo>
                <a:cubicBezTo>
                  <a:pt x="433" y="140"/>
                  <a:pt x="433" y="140"/>
                  <a:pt x="433" y="140"/>
                </a:cubicBezTo>
                <a:cubicBezTo>
                  <a:pt x="434" y="141"/>
                  <a:pt x="434" y="142"/>
                  <a:pt x="434" y="143"/>
                </a:cubicBezTo>
                <a:cubicBezTo>
                  <a:pt x="434" y="143"/>
                  <a:pt x="434" y="143"/>
                  <a:pt x="434" y="143"/>
                </a:cubicBezTo>
                <a:cubicBezTo>
                  <a:pt x="433" y="144"/>
                  <a:pt x="433" y="144"/>
                  <a:pt x="432" y="144"/>
                </a:cubicBezTo>
                <a:cubicBezTo>
                  <a:pt x="432" y="144"/>
                  <a:pt x="432" y="144"/>
                  <a:pt x="432" y="144"/>
                </a:cubicBezTo>
                <a:cubicBezTo>
                  <a:pt x="432" y="144"/>
                  <a:pt x="431" y="144"/>
                  <a:pt x="431" y="144"/>
                </a:cubicBezTo>
                <a:close/>
                <a:moveTo>
                  <a:pt x="190" y="140"/>
                </a:moveTo>
                <a:cubicBezTo>
                  <a:pt x="189" y="139"/>
                  <a:pt x="190" y="138"/>
                  <a:pt x="191" y="137"/>
                </a:cubicBezTo>
                <a:cubicBezTo>
                  <a:pt x="191" y="137"/>
                  <a:pt x="191" y="137"/>
                  <a:pt x="191" y="137"/>
                </a:cubicBezTo>
                <a:cubicBezTo>
                  <a:pt x="192" y="137"/>
                  <a:pt x="193" y="137"/>
                  <a:pt x="193" y="138"/>
                </a:cubicBezTo>
                <a:cubicBezTo>
                  <a:pt x="193" y="138"/>
                  <a:pt x="193" y="138"/>
                  <a:pt x="193" y="138"/>
                </a:cubicBezTo>
                <a:cubicBezTo>
                  <a:pt x="194" y="139"/>
                  <a:pt x="194" y="140"/>
                  <a:pt x="193" y="141"/>
                </a:cubicBezTo>
                <a:cubicBezTo>
                  <a:pt x="193" y="141"/>
                  <a:pt x="193" y="141"/>
                  <a:pt x="193" y="141"/>
                </a:cubicBezTo>
                <a:cubicBezTo>
                  <a:pt x="193" y="141"/>
                  <a:pt x="193" y="141"/>
                  <a:pt x="193" y="141"/>
                </a:cubicBezTo>
                <a:cubicBezTo>
                  <a:pt x="193" y="141"/>
                  <a:pt x="193" y="141"/>
                  <a:pt x="193" y="141"/>
                </a:cubicBezTo>
                <a:cubicBezTo>
                  <a:pt x="192" y="141"/>
                  <a:pt x="192" y="141"/>
                  <a:pt x="192" y="141"/>
                </a:cubicBezTo>
                <a:cubicBezTo>
                  <a:pt x="192" y="141"/>
                  <a:pt x="192" y="141"/>
                  <a:pt x="192" y="141"/>
                </a:cubicBezTo>
                <a:cubicBezTo>
                  <a:pt x="191" y="141"/>
                  <a:pt x="190" y="140"/>
                  <a:pt x="190" y="140"/>
                </a:cubicBezTo>
                <a:close/>
                <a:moveTo>
                  <a:pt x="421" y="138"/>
                </a:moveTo>
                <a:cubicBezTo>
                  <a:pt x="421" y="138"/>
                  <a:pt x="421" y="138"/>
                  <a:pt x="421" y="138"/>
                </a:cubicBezTo>
                <a:cubicBezTo>
                  <a:pt x="421" y="138"/>
                  <a:pt x="421" y="138"/>
                  <a:pt x="421" y="138"/>
                </a:cubicBezTo>
                <a:cubicBezTo>
                  <a:pt x="420" y="137"/>
                  <a:pt x="419" y="136"/>
                  <a:pt x="420" y="135"/>
                </a:cubicBezTo>
                <a:cubicBezTo>
                  <a:pt x="420" y="135"/>
                  <a:pt x="420" y="135"/>
                  <a:pt x="420" y="135"/>
                </a:cubicBezTo>
                <a:cubicBezTo>
                  <a:pt x="420" y="134"/>
                  <a:pt x="422" y="134"/>
                  <a:pt x="423" y="134"/>
                </a:cubicBezTo>
                <a:cubicBezTo>
                  <a:pt x="423" y="134"/>
                  <a:pt x="423" y="134"/>
                  <a:pt x="423" y="134"/>
                </a:cubicBezTo>
                <a:cubicBezTo>
                  <a:pt x="423" y="135"/>
                  <a:pt x="424" y="136"/>
                  <a:pt x="423" y="137"/>
                </a:cubicBezTo>
                <a:cubicBezTo>
                  <a:pt x="423" y="137"/>
                  <a:pt x="423" y="137"/>
                  <a:pt x="423" y="137"/>
                </a:cubicBezTo>
                <a:cubicBezTo>
                  <a:pt x="423" y="138"/>
                  <a:pt x="422" y="138"/>
                  <a:pt x="422" y="138"/>
                </a:cubicBezTo>
                <a:cubicBezTo>
                  <a:pt x="422" y="138"/>
                  <a:pt x="422" y="138"/>
                  <a:pt x="422" y="138"/>
                </a:cubicBezTo>
                <a:cubicBezTo>
                  <a:pt x="421" y="138"/>
                  <a:pt x="421" y="138"/>
                  <a:pt x="421" y="138"/>
                </a:cubicBezTo>
                <a:close/>
                <a:moveTo>
                  <a:pt x="200" y="134"/>
                </a:moveTo>
                <a:cubicBezTo>
                  <a:pt x="200" y="133"/>
                  <a:pt x="200" y="132"/>
                  <a:pt x="201" y="131"/>
                </a:cubicBezTo>
                <a:cubicBezTo>
                  <a:pt x="201" y="131"/>
                  <a:pt x="201" y="131"/>
                  <a:pt x="201" y="131"/>
                </a:cubicBezTo>
                <a:cubicBezTo>
                  <a:pt x="202" y="131"/>
                  <a:pt x="204" y="131"/>
                  <a:pt x="204" y="132"/>
                </a:cubicBezTo>
                <a:cubicBezTo>
                  <a:pt x="204" y="132"/>
                  <a:pt x="204" y="132"/>
                  <a:pt x="204" y="132"/>
                </a:cubicBezTo>
                <a:cubicBezTo>
                  <a:pt x="205" y="133"/>
                  <a:pt x="204" y="134"/>
                  <a:pt x="203" y="135"/>
                </a:cubicBezTo>
                <a:cubicBezTo>
                  <a:pt x="203" y="135"/>
                  <a:pt x="203" y="135"/>
                  <a:pt x="203" y="135"/>
                </a:cubicBezTo>
                <a:cubicBezTo>
                  <a:pt x="203" y="135"/>
                  <a:pt x="203" y="135"/>
                  <a:pt x="202" y="135"/>
                </a:cubicBezTo>
                <a:cubicBezTo>
                  <a:pt x="202" y="135"/>
                  <a:pt x="202" y="135"/>
                  <a:pt x="202" y="135"/>
                </a:cubicBezTo>
                <a:cubicBezTo>
                  <a:pt x="202" y="135"/>
                  <a:pt x="201" y="135"/>
                  <a:pt x="200" y="134"/>
                </a:cubicBezTo>
                <a:close/>
                <a:moveTo>
                  <a:pt x="410" y="132"/>
                </a:moveTo>
                <a:cubicBezTo>
                  <a:pt x="409" y="132"/>
                  <a:pt x="409" y="131"/>
                  <a:pt x="409" y="130"/>
                </a:cubicBezTo>
                <a:cubicBezTo>
                  <a:pt x="409" y="130"/>
                  <a:pt x="409" y="130"/>
                  <a:pt x="409" y="130"/>
                </a:cubicBezTo>
                <a:cubicBezTo>
                  <a:pt x="410" y="129"/>
                  <a:pt x="411" y="128"/>
                  <a:pt x="412" y="129"/>
                </a:cubicBezTo>
                <a:cubicBezTo>
                  <a:pt x="412" y="129"/>
                  <a:pt x="412" y="129"/>
                  <a:pt x="412" y="129"/>
                </a:cubicBezTo>
                <a:cubicBezTo>
                  <a:pt x="413" y="129"/>
                  <a:pt x="413" y="131"/>
                  <a:pt x="413" y="132"/>
                </a:cubicBezTo>
                <a:cubicBezTo>
                  <a:pt x="413" y="132"/>
                  <a:pt x="413" y="132"/>
                  <a:pt x="413" y="132"/>
                </a:cubicBezTo>
                <a:cubicBezTo>
                  <a:pt x="412" y="132"/>
                  <a:pt x="412" y="133"/>
                  <a:pt x="411" y="133"/>
                </a:cubicBezTo>
                <a:cubicBezTo>
                  <a:pt x="411" y="133"/>
                  <a:pt x="411" y="133"/>
                  <a:pt x="411" y="133"/>
                </a:cubicBezTo>
                <a:cubicBezTo>
                  <a:pt x="411" y="133"/>
                  <a:pt x="410" y="133"/>
                  <a:pt x="410" y="132"/>
                </a:cubicBezTo>
                <a:close/>
                <a:moveTo>
                  <a:pt x="211" y="129"/>
                </a:moveTo>
                <a:cubicBezTo>
                  <a:pt x="211" y="128"/>
                  <a:pt x="211" y="127"/>
                  <a:pt x="212" y="126"/>
                </a:cubicBezTo>
                <a:cubicBezTo>
                  <a:pt x="212" y="126"/>
                  <a:pt x="212" y="126"/>
                  <a:pt x="212" y="126"/>
                </a:cubicBezTo>
                <a:cubicBezTo>
                  <a:pt x="213" y="126"/>
                  <a:pt x="214" y="126"/>
                  <a:pt x="215" y="127"/>
                </a:cubicBezTo>
                <a:cubicBezTo>
                  <a:pt x="215" y="127"/>
                  <a:pt x="215" y="127"/>
                  <a:pt x="215" y="127"/>
                </a:cubicBezTo>
                <a:cubicBezTo>
                  <a:pt x="215" y="128"/>
                  <a:pt x="215" y="129"/>
                  <a:pt x="214" y="130"/>
                </a:cubicBezTo>
                <a:cubicBezTo>
                  <a:pt x="214" y="130"/>
                  <a:pt x="214" y="130"/>
                  <a:pt x="214" y="130"/>
                </a:cubicBezTo>
                <a:cubicBezTo>
                  <a:pt x="214" y="130"/>
                  <a:pt x="213" y="130"/>
                  <a:pt x="213" y="130"/>
                </a:cubicBezTo>
                <a:cubicBezTo>
                  <a:pt x="213" y="130"/>
                  <a:pt x="213" y="130"/>
                  <a:pt x="213" y="130"/>
                </a:cubicBezTo>
                <a:cubicBezTo>
                  <a:pt x="212" y="130"/>
                  <a:pt x="212" y="130"/>
                  <a:pt x="211" y="129"/>
                </a:cubicBezTo>
                <a:close/>
                <a:moveTo>
                  <a:pt x="399" y="128"/>
                </a:moveTo>
                <a:cubicBezTo>
                  <a:pt x="398" y="127"/>
                  <a:pt x="398" y="126"/>
                  <a:pt x="398" y="125"/>
                </a:cubicBezTo>
                <a:cubicBezTo>
                  <a:pt x="398" y="125"/>
                  <a:pt x="398" y="125"/>
                  <a:pt x="398" y="125"/>
                </a:cubicBezTo>
                <a:cubicBezTo>
                  <a:pt x="398" y="124"/>
                  <a:pt x="400" y="124"/>
                  <a:pt x="401" y="124"/>
                </a:cubicBezTo>
                <a:cubicBezTo>
                  <a:pt x="401" y="124"/>
                  <a:pt x="401" y="124"/>
                  <a:pt x="401" y="124"/>
                </a:cubicBezTo>
                <a:cubicBezTo>
                  <a:pt x="402" y="124"/>
                  <a:pt x="402" y="126"/>
                  <a:pt x="402" y="127"/>
                </a:cubicBezTo>
                <a:cubicBezTo>
                  <a:pt x="402" y="127"/>
                  <a:pt x="402" y="127"/>
                  <a:pt x="402" y="127"/>
                </a:cubicBezTo>
                <a:cubicBezTo>
                  <a:pt x="401" y="127"/>
                  <a:pt x="401" y="128"/>
                  <a:pt x="400" y="128"/>
                </a:cubicBezTo>
                <a:cubicBezTo>
                  <a:pt x="400" y="128"/>
                  <a:pt x="400" y="128"/>
                  <a:pt x="400" y="128"/>
                </a:cubicBezTo>
                <a:cubicBezTo>
                  <a:pt x="400" y="128"/>
                  <a:pt x="399" y="128"/>
                  <a:pt x="399" y="128"/>
                </a:cubicBezTo>
                <a:close/>
                <a:moveTo>
                  <a:pt x="222" y="124"/>
                </a:moveTo>
                <a:cubicBezTo>
                  <a:pt x="222" y="123"/>
                  <a:pt x="222" y="122"/>
                  <a:pt x="223" y="122"/>
                </a:cubicBezTo>
                <a:cubicBezTo>
                  <a:pt x="223" y="122"/>
                  <a:pt x="223" y="122"/>
                  <a:pt x="223" y="122"/>
                </a:cubicBezTo>
                <a:cubicBezTo>
                  <a:pt x="225" y="121"/>
                  <a:pt x="226" y="122"/>
                  <a:pt x="226" y="123"/>
                </a:cubicBezTo>
                <a:cubicBezTo>
                  <a:pt x="226" y="123"/>
                  <a:pt x="226" y="123"/>
                  <a:pt x="226" y="123"/>
                </a:cubicBezTo>
                <a:cubicBezTo>
                  <a:pt x="226" y="124"/>
                  <a:pt x="226" y="125"/>
                  <a:pt x="225" y="125"/>
                </a:cubicBezTo>
                <a:cubicBezTo>
                  <a:pt x="225" y="125"/>
                  <a:pt x="225" y="125"/>
                  <a:pt x="225" y="125"/>
                </a:cubicBezTo>
                <a:cubicBezTo>
                  <a:pt x="225" y="125"/>
                  <a:pt x="224" y="125"/>
                  <a:pt x="224" y="125"/>
                </a:cubicBezTo>
                <a:cubicBezTo>
                  <a:pt x="224" y="125"/>
                  <a:pt x="224" y="125"/>
                  <a:pt x="224" y="125"/>
                </a:cubicBezTo>
                <a:cubicBezTo>
                  <a:pt x="223" y="125"/>
                  <a:pt x="223" y="125"/>
                  <a:pt x="222" y="124"/>
                </a:cubicBezTo>
                <a:close/>
                <a:moveTo>
                  <a:pt x="388" y="123"/>
                </a:moveTo>
                <a:cubicBezTo>
                  <a:pt x="388" y="123"/>
                  <a:pt x="388" y="123"/>
                  <a:pt x="388" y="123"/>
                </a:cubicBezTo>
                <a:cubicBezTo>
                  <a:pt x="388" y="123"/>
                  <a:pt x="388" y="123"/>
                  <a:pt x="388" y="123"/>
                </a:cubicBezTo>
                <a:cubicBezTo>
                  <a:pt x="387" y="123"/>
                  <a:pt x="386" y="122"/>
                  <a:pt x="387" y="121"/>
                </a:cubicBezTo>
                <a:cubicBezTo>
                  <a:pt x="387" y="121"/>
                  <a:pt x="387" y="121"/>
                  <a:pt x="387" y="121"/>
                </a:cubicBezTo>
                <a:cubicBezTo>
                  <a:pt x="387" y="120"/>
                  <a:pt x="388" y="119"/>
                  <a:pt x="389" y="120"/>
                </a:cubicBezTo>
                <a:cubicBezTo>
                  <a:pt x="389" y="120"/>
                  <a:pt x="389" y="120"/>
                  <a:pt x="389" y="120"/>
                </a:cubicBezTo>
                <a:cubicBezTo>
                  <a:pt x="390" y="120"/>
                  <a:pt x="391" y="121"/>
                  <a:pt x="391" y="122"/>
                </a:cubicBezTo>
                <a:cubicBezTo>
                  <a:pt x="391" y="122"/>
                  <a:pt x="391" y="122"/>
                  <a:pt x="391" y="122"/>
                </a:cubicBezTo>
                <a:cubicBezTo>
                  <a:pt x="390" y="123"/>
                  <a:pt x="390" y="124"/>
                  <a:pt x="389" y="124"/>
                </a:cubicBezTo>
                <a:cubicBezTo>
                  <a:pt x="389" y="124"/>
                  <a:pt x="389" y="124"/>
                  <a:pt x="389" y="124"/>
                </a:cubicBezTo>
                <a:cubicBezTo>
                  <a:pt x="388" y="124"/>
                  <a:pt x="388" y="123"/>
                  <a:pt x="388" y="123"/>
                </a:cubicBezTo>
                <a:close/>
                <a:moveTo>
                  <a:pt x="234" y="120"/>
                </a:moveTo>
                <a:cubicBezTo>
                  <a:pt x="233" y="119"/>
                  <a:pt x="234" y="118"/>
                  <a:pt x="235" y="118"/>
                </a:cubicBezTo>
                <a:cubicBezTo>
                  <a:pt x="235" y="118"/>
                  <a:pt x="235" y="118"/>
                  <a:pt x="235" y="118"/>
                </a:cubicBezTo>
                <a:cubicBezTo>
                  <a:pt x="236" y="117"/>
                  <a:pt x="237" y="118"/>
                  <a:pt x="237" y="119"/>
                </a:cubicBezTo>
                <a:cubicBezTo>
                  <a:pt x="237" y="119"/>
                  <a:pt x="237" y="119"/>
                  <a:pt x="237" y="119"/>
                </a:cubicBezTo>
                <a:cubicBezTo>
                  <a:pt x="238" y="120"/>
                  <a:pt x="237" y="121"/>
                  <a:pt x="236" y="121"/>
                </a:cubicBezTo>
                <a:cubicBezTo>
                  <a:pt x="236" y="121"/>
                  <a:pt x="236" y="121"/>
                  <a:pt x="236" y="121"/>
                </a:cubicBezTo>
                <a:cubicBezTo>
                  <a:pt x="236" y="121"/>
                  <a:pt x="236" y="121"/>
                  <a:pt x="236" y="121"/>
                </a:cubicBezTo>
                <a:cubicBezTo>
                  <a:pt x="236" y="121"/>
                  <a:pt x="236" y="121"/>
                  <a:pt x="236" y="121"/>
                </a:cubicBezTo>
                <a:cubicBezTo>
                  <a:pt x="235" y="121"/>
                  <a:pt x="234" y="121"/>
                  <a:pt x="234" y="120"/>
                </a:cubicBezTo>
                <a:close/>
                <a:moveTo>
                  <a:pt x="377" y="120"/>
                </a:moveTo>
                <a:cubicBezTo>
                  <a:pt x="377" y="120"/>
                  <a:pt x="377" y="120"/>
                  <a:pt x="377" y="120"/>
                </a:cubicBezTo>
                <a:cubicBezTo>
                  <a:pt x="377" y="120"/>
                  <a:pt x="377" y="120"/>
                  <a:pt x="377" y="120"/>
                </a:cubicBezTo>
                <a:cubicBezTo>
                  <a:pt x="376" y="119"/>
                  <a:pt x="375" y="118"/>
                  <a:pt x="375" y="117"/>
                </a:cubicBezTo>
                <a:cubicBezTo>
                  <a:pt x="375" y="117"/>
                  <a:pt x="375" y="117"/>
                  <a:pt x="375" y="117"/>
                </a:cubicBezTo>
                <a:cubicBezTo>
                  <a:pt x="376" y="116"/>
                  <a:pt x="377" y="116"/>
                  <a:pt x="378" y="116"/>
                </a:cubicBezTo>
                <a:cubicBezTo>
                  <a:pt x="378" y="116"/>
                  <a:pt x="378" y="116"/>
                  <a:pt x="378" y="116"/>
                </a:cubicBezTo>
                <a:cubicBezTo>
                  <a:pt x="379" y="116"/>
                  <a:pt x="380" y="117"/>
                  <a:pt x="379" y="118"/>
                </a:cubicBezTo>
                <a:cubicBezTo>
                  <a:pt x="379" y="118"/>
                  <a:pt x="379" y="118"/>
                  <a:pt x="379" y="118"/>
                </a:cubicBezTo>
                <a:cubicBezTo>
                  <a:pt x="379" y="119"/>
                  <a:pt x="378" y="120"/>
                  <a:pt x="377" y="120"/>
                </a:cubicBezTo>
                <a:cubicBezTo>
                  <a:pt x="377" y="120"/>
                  <a:pt x="377" y="120"/>
                  <a:pt x="377" y="120"/>
                </a:cubicBezTo>
                <a:cubicBezTo>
                  <a:pt x="377" y="120"/>
                  <a:pt x="377" y="120"/>
                  <a:pt x="377" y="120"/>
                </a:cubicBezTo>
                <a:close/>
                <a:moveTo>
                  <a:pt x="245" y="117"/>
                </a:moveTo>
                <a:cubicBezTo>
                  <a:pt x="245" y="115"/>
                  <a:pt x="245" y="114"/>
                  <a:pt x="246" y="114"/>
                </a:cubicBezTo>
                <a:cubicBezTo>
                  <a:pt x="246" y="114"/>
                  <a:pt x="246" y="114"/>
                  <a:pt x="246" y="114"/>
                </a:cubicBezTo>
                <a:cubicBezTo>
                  <a:pt x="248" y="114"/>
                  <a:pt x="249" y="114"/>
                  <a:pt x="249" y="116"/>
                </a:cubicBezTo>
                <a:cubicBezTo>
                  <a:pt x="249" y="116"/>
                  <a:pt x="249" y="116"/>
                  <a:pt x="249" y="116"/>
                </a:cubicBezTo>
                <a:cubicBezTo>
                  <a:pt x="249" y="117"/>
                  <a:pt x="249" y="118"/>
                  <a:pt x="248" y="118"/>
                </a:cubicBezTo>
                <a:cubicBezTo>
                  <a:pt x="248" y="118"/>
                  <a:pt x="248" y="118"/>
                  <a:pt x="248" y="118"/>
                </a:cubicBezTo>
                <a:cubicBezTo>
                  <a:pt x="247" y="118"/>
                  <a:pt x="247" y="118"/>
                  <a:pt x="247" y="118"/>
                </a:cubicBezTo>
                <a:cubicBezTo>
                  <a:pt x="247" y="118"/>
                  <a:pt x="247" y="118"/>
                  <a:pt x="247" y="118"/>
                </a:cubicBezTo>
                <a:cubicBezTo>
                  <a:pt x="246" y="118"/>
                  <a:pt x="245" y="117"/>
                  <a:pt x="245" y="117"/>
                </a:cubicBezTo>
                <a:close/>
                <a:moveTo>
                  <a:pt x="365" y="117"/>
                </a:moveTo>
                <a:cubicBezTo>
                  <a:pt x="364" y="116"/>
                  <a:pt x="364" y="115"/>
                  <a:pt x="364" y="114"/>
                </a:cubicBezTo>
                <a:cubicBezTo>
                  <a:pt x="364" y="114"/>
                  <a:pt x="364" y="114"/>
                  <a:pt x="364" y="114"/>
                </a:cubicBezTo>
                <a:cubicBezTo>
                  <a:pt x="364" y="113"/>
                  <a:pt x="365" y="112"/>
                  <a:pt x="366" y="113"/>
                </a:cubicBezTo>
                <a:cubicBezTo>
                  <a:pt x="366" y="113"/>
                  <a:pt x="366" y="113"/>
                  <a:pt x="366" y="113"/>
                </a:cubicBezTo>
                <a:cubicBezTo>
                  <a:pt x="367" y="113"/>
                  <a:pt x="368" y="114"/>
                  <a:pt x="368" y="115"/>
                </a:cubicBezTo>
                <a:cubicBezTo>
                  <a:pt x="368" y="115"/>
                  <a:pt x="368" y="115"/>
                  <a:pt x="368" y="115"/>
                </a:cubicBezTo>
                <a:cubicBezTo>
                  <a:pt x="367" y="116"/>
                  <a:pt x="367" y="117"/>
                  <a:pt x="366" y="117"/>
                </a:cubicBezTo>
                <a:cubicBezTo>
                  <a:pt x="366" y="117"/>
                  <a:pt x="366" y="117"/>
                  <a:pt x="366" y="117"/>
                </a:cubicBezTo>
                <a:cubicBezTo>
                  <a:pt x="366" y="117"/>
                  <a:pt x="365" y="117"/>
                  <a:pt x="365" y="117"/>
                </a:cubicBezTo>
                <a:close/>
                <a:moveTo>
                  <a:pt x="257" y="114"/>
                </a:moveTo>
                <a:cubicBezTo>
                  <a:pt x="256" y="113"/>
                  <a:pt x="257" y="112"/>
                  <a:pt x="258" y="111"/>
                </a:cubicBezTo>
                <a:cubicBezTo>
                  <a:pt x="258" y="111"/>
                  <a:pt x="258" y="111"/>
                  <a:pt x="258" y="111"/>
                </a:cubicBezTo>
                <a:cubicBezTo>
                  <a:pt x="259" y="111"/>
                  <a:pt x="260" y="112"/>
                  <a:pt x="261" y="113"/>
                </a:cubicBezTo>
                <a:cubicBezTo>
                  <a:pt x="261" y="113"/>
                  <a:pt x="261" y="113"/>
                  <a:pt x="261" y="113"/>
                </a:cubicBezTo>
                <a:cubicBezTo>
                  <a:pt x="261" y="114"/>
                  <a:pt x="260"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8" y="115"/>
                  <a:pt x="257" y="115"/>
                  <a:pt x="257" y="114"/>
                </a:cubicBezTo>
                <a:close/>
                <a:moveTo>
                  <a:pt x="354" y="114"/>
                </a:moveTo>
                <a:cubicBezTo>
                  <a:pt x="353" y="114"/>
                  <a:pt x="352" y="113"/>
                  <a:pt x="352" y="112"/>
                </a:cubicBezTo>
                <a:cubicBezTo>
                  <a:pt x="352" y="112"/>
                  <a:pt x="352" y="112"/>
                  <a:pt x="352" y="112"/>
                </a:cubicBezTo>
                <a:cubicBezTo>
                  <a:pt x="352" y="111"/>
                  <a:pt x="353" y="110"/>
                  <a:pt x="354" y="110"/>
                </a:cubicBezTo>
                <a:cubicBezTo>
                  <a:pt x="354" y="110"/>
                  <a:pt x="354" y="110"/>
                  <a:pt x="354" y="110"/>
                </a:cubicBezTo>
                <a:cubicBezTo>
                  <a:pt x="355" y="110"/>
                  <a:pt x="356" y="111"/>
                  <a:pt x="356" y="112"/>
                </a:cubicBezTo>
                <a:cubicBezTo>
                  <a:pt x="356" y="112"/>
                  <a:pt x="356" y="112"/>
                  <a:pt x="356" y="112"/>
                </a:cubicBezTo>
                <a:cubicBezTo>
                  <a:pt x="356" y="113"/>
                  <a:pt x="355" y="114"/>
                  <a:pt x="354" y="114"/>
                </a:cubicBezTo>
                <a:cubicBezTo>
                  <a:pt x="354" y="114"/>
                  <a:pt x="354" y="114"/>
                  <a:pt x="354" y="114"/>
                </a:cubicBezTo>
                <a:cubicBezTo>
                  <a:pt x="354" y="114"/>
                  <a:pt x="354" y="114"/>
                  <a:pt x="354" y="114"/>
                </a:cubicBezTo>
                <a:close/>
                <a:moveTo>
                  <a:pt x="268" y="111"/>
                </a:moveTo>
                <a:cubicBezTo>
                  <a:pt x="268" y="110"/>
                  <a:pt x="269" y="109"/>
                  <a:pt x="270" y="109"/>
                </a:cubicBezTo>
                <a:cubicBezTo>
                  <a:pt x="270" y="109"/>
                  <a:pt x="270" y="109"/>
                  <a:pt x="270" y="109"/>
                </a:cubicBezTo>
                <a:cubicBezTo>
                  <a:pt x="271" y="109"/>
                  <a:pt x="272" y="110"/>
                  <a:pt x="272" y="111"/>
                </a:cubicBezTo>
                <a:cubicBezTo>
                  <a:pt x="272" y="111"/>
                  <a:pt x="272" y="111"/>
                  <a:pt x="272" y="111"/>
                </a:cubicBezTo>
                <a:cubicBezTo>
                  <a:pt x="273" y="112"/>
                  <a:pt x="272" y="113"/>
                  <a:pt x="271" y="113"/>
                </a:cubicBezTo>
                <a:cubicBezTo>
                  <a:pt x="271" y="113"/>
                  <a:pt x="271" y="113"/>
                  <a:pt x="271" y="113"/>
                </a:cubicBezTo>
                <a:cubicBezTo>
                  <a:pt x="271" y="113"/>
                  <a:pt x="271" y="113"/>
                  <a:pt x="270" y="113"/>
                </a:cubicBezTo>
                <a:cubicBezTo>
                  <a:pt x="270" y="113"/>
                  <a:pt x="270" y="113"/>
                  <a:pt x="270" y="113"/>
                </a:cubicBezTo>
                <a:cubicBezTo>
                  <a:pt x="269" y="113"/>
                  <a:pt x="269" y="112"/>
                  <a:pt x="268" y="111"/>
                </a:cubicBezTo>
                <a:close/>
                <a:moveTo>
                  <a:pt x="342" y="112"/>
                </a:moveTo>
                <a:cubicBezTo>
                  <a:pt x="341" y="112"/>
                  <a:pt x="340" y="111"/>
                  <a:pt x="340" y="110"/>
                </a:cubicBezTo>
                <a:cubicBezTo>
                  <a:pt x="340" y="110"/>
                  <a:pt x="340" y="110"/>
                  <a:pt x="340" y="110"/>
                </a:cubicBezTo>
                <a:cubicBezTo>
                  <a:pt x="340" y="109"/>
                  <a:pt x="341" y="108"/>
                  <a:pt x="342" y="108"/>
                </a:cubicBezTo>
                <a:cubicBezTo>
                  <a:pt x="342" y="108"/>
                  <a:pt x="342" y="108"/>
                  <a:pt x="342" y="108"/>
                </a:cubicBezTo>
                <a:cubicBezTo>
                  <a:pt x="344" y="108"/>
                  <a:pt x="344" y="109"/>
                  <a:pt x="344" y="110"/>
                </a:cubicBezTo>
                <a:cubicBezTo>
                  <a:pt x="344" y="110"/>
                  <a:pt x="344" y="110"/>
                  <a:pt x="344" y="110"/>
                </a:cubicBezTo>
                <a:cubicBezTo>
                  <a:pt x="344" y="111"/>
                  <a:pt x="343" y="112"/>
                  <a:pt x="342" y="112"/>
                </a:cubicBezTo>
                <a:cubicBezTo>
                  <a:pt x="342" y="112"/>
                  <a:pt x="342" y="112"/>
                  <a:pt x="342" y="112"/>
                </a:cubicBezTo>
                <a:cubicBezTo>
                  <a:pt x="342" y="112"/>
                  <a:pt x="342" y="112"/>
                  <a:pt x="342" y="112"/>
                </a:cubicBezTo>
                <a:close/>
                <a:moveTo>
                  <a:pt x="280" y="110"/>
                </a:moveTo>
                <a:cubicBezTo>
                  <a:pt x="280" y="109"/>
                  <a:pt x="281" y="108"/>
                  <a:pt x="282" y="107"/>
                </a:cubicBezTo>
                <a:cubicBezTo>
                  <a:pt x="282" y="107"/>
                  <a:pt x="282" y="107"/>
                  <a:pt x="282" y="107"/>
                </a:cubicBezTo>
                <a:cubicBezTo>
                  <a:pt x="283" y="107"/>
                  <a:pt x="284" y="108"/>
                  <a:pt x="284" y="109"/>
                </a:cubicBezTo>
                <a:cubicBezTo>
                  <a:pt x="284" y="109"/>
                  <a:pt x="284" y="109"/>
                  <a:pt x="284" y="109"/>
                </a:cubicBezTo>
                <a:cubicBezTo>
                  <a:pt x="284" y="110"/>
                  <a:pt x="284" y="111"/>
                  <a:pt x="283" y="111"/>
                </a:cubicBezTo>
                <a:cubicBezTo>
                  <a:pt x="283" y="111"/>
                  <a:pt x="283" y="111"/>
                  <a:pt x="283" y="111"/>
                </a:cubicBezTo>
                <a:cubicBezTo>
                  <a:pt x="283" y="111"/>
                  <a:pt x="282" y="111"/>
                  <a:pt x="282" y="111"/>
                </a:cubicBezTo>
                <a:cubicBezTo>
                  <a:pt x="282" y="111"/>
                  <a:pt x="282" y="111"/>
                  <a:pt x="282" y="111"/>
                </a:cubicBezTo>
                <a:cubicBezTo>
                  <a:pt x="281" y="111"/>
                  <a:pt x="280" y="111"/>
                  <a:pt x="280" y="110"/>
                </a:cubicBezTo>
                <a:close/>
                <a:moveTo>
                  <a:pt x="330" y="111"/>
                </a:moveTo>
                <a:cubicBezTo>
                  <a:pt x="329" y="111"/>
                  <a:pt x="328" y="110"/>
                  <a:pt x="328" y="109"/>
                </a:cubicBezTo>
                <a:cubicBezTo>
                  <a:pt x="328" y="109"/>
                  <a:pt x="328" y="109"/>
                  <a:pt x="328" y="109"/>
                </a:cubicBezTo>
                <a:cubicBezTo>
                  <a:pt x="328" y="108"/>
                  <a:pt x="329" y="107"/>
                  <a:pt x="330" y="107"/>
                </a:cubicBezTo>
                <a:cubicBezTo>
                  <a:pt x="330" y="107"/>
                  <a:pt x="330" y="107"/>
                  <a:pt x="330" y="107"/>
                </a:cubicBezTo>
                <a:cubicBezTo>
                  <a:pt x="332" y="107"/>
                  <a:pt x="332" y="108"/>
                  <a:pt x="332" y="109"/>
                </a:cubicBezTo>
                <a:cubicBezTo>
                  <a:pt x="332" y="109"/>
                  <a:pt x="332" y="109"/>
                  <a:pt x="332" y="109"/>
                </a:cubicBezTo>
                <a:cubicBezTo>
                  <a:pt x="332" y="110"/>
                  <a:pt x="331" y="111"/>
                  <a:pt x="330" y="111"/>
                </a:cubicBezTo>
                <a:cubicBezTo>
                  <a:pt x="330" y="111"/>
                  <a:pt x="330" y="111"/>
                  <a:pt x="330" y="111"/>
                </a:cubicBezTo>
                <a:cubicBezTo>
                  <a:pt x="330" y="111"/>
                  <a:pt x="330" y="111"/>
                  <a:pt x="330" y="111"/>
                </a:cubicBezTo>
                <a:close/>
                <a:moveTo>
                  <a:pt x="292" y="108"/>
                </a:moveTo>
                <a:cubicBezTo>
                  <a:pt x="292" y="107"/>
                  <a:pt x="293" y="106"/>
                  <a:pt x="294" y="106"/>
                </a:cubicBezTo>
                <a:cubicBezTo>
                  <a:pt x="294" y="106"/>
                  <a:pt x="294" y="106"/>
                  <a:pt x="294" y="106"/>
                </a:cubicBezTo>
                <a:cubicBezTo>
                  <a:pt x="295" y="106"/>
                  <a:pt x="296" y="107"/>
                  <a:pt x="296" y="108"/>
                </a:cubicBezTo>
                <a:cubicBezTo>
                  <a:pt x="296" y="108"/>
                  <a:pt x="296" y="108"/>
                  <a:pt x="296" y="108"/>
                </a:cubicBezTo>
                <a:cubicBezTo>
                  <a:pt x="296" y="109"/>
                  <a:pt x="296" y="110"/>
                  <a:pt x="294" y="110"/>
                </a:cubicBezTo>
                <a:cubicBezTo>
                  <a:pt x="294" y="110"/>
                  <a:pt x="294" y="110"/>
                  <a:pt x="294" y="110"/>
                </a:cubicBezTo>
                <a:cubicBezTo>
                  <a:pt x="294" y="110"/>
                  <a:pt x="294" y="110"/>
                  <a:pt x="294" y="110"/>
                </a:cubicBezTo>
                <a:cubicBezTo>
                  <a:pt x="294" y="110"/>
                  <a:pt x="294" y="110"/>
                  <a:pt x="294" y="110"/>
                </a:cubicBezTo>
                <a:cubicBezTo>
                  <a:pt x="293" y="110"/>
                  <a:pt x="292" y="110"/>
                  <a:pt x="292" y="108"/>
                </a:cubicBezTo>
                <a:close/>
                <a:moveTo>
                  <a:pt x="318" y="110"/>
                </a:moveTo>
                <a:cubicBezTo>
                  <a:pt x="318" y="110"/>
                  <a:pt x="318" y="110"/>
                  <a:pt x="318" y="110"/>
                </a:cubicBezTo>
                <a:cubicBezTo>
                  <a:pt x="318" y="110"/>
                  <a:pt x="318" y="110"/>
                  <a:pt x="318" y="110"/>
                </a:cubicBezTo>
                <a:cubicBezTo>
                  <a:pt x="317" y="110"/>
                  <a:pt x="316" y="109"/>
                  <a:pt x="316" y="108"/>
                </a:cubicBezTo>
                <a:cubicBezTo>
                  <a:pt x="316" y="108"/>
                  <a:pt x="316" y="108"/>
                  <a:pt x="316" y="108"/>
                </a:cubicBezTo>
                <a:cubicBezTo>
                  <a:pt x="316" y="107"/>
                  <a:pt x="317" y="106"/>
                  <a:pt x="318" y="106"/>
                </a:cubicBezTo>
                <a:cubicBezTo>
                  <a:pt x="318" y="106"/>
                  <a:pt x="318" y="106"/>
                  <a:pt x="318" y="106"/>
                </a:cubicBezTo>
                <a:cubicBezTo>
                  <a:pt x="319" y="106"/>
                  <a:pt x="320" y="107"/>
                  <a:pt x="320" y="108"/>
                </a:cubicBezTo>
                <a:cubicBezTo>
                  <a:pt x="320" y="108"/>
                  <a:pt x="320" y="108"/>
                  <a:pt x="320" y="108"/>
                </a:cubicBezTo>
                <a:cubicBezTo>
                  <a:pt x="320" y="109"/>
                  <a:pt x="319" y="110"/>
                  <a:pt x="318" y="110"/>
                </a:cubicBezTo>
                <a:cubicBezTo>
                  <a:pt x="318" y="110"/>
                  <a:pt x="318" y="110"/>
                  <a:pt x="318" y="110"/>
                </a:cubicBezTo>
                <a:cubicBezTo>
                  <a:pt x="318" y="110"/>
                  <a:pt x="318" y="110"/>
                  <a:pt x="318" y="110"/>
                </a:cubicBezTo>
                <a:close/>
                <a:moveTo>
                  <a:pt x="304" y="108"/>
                </a:moveTo>
                <a:cubicBezTo>
                  <a:pt x="304" y="107"/>
                  <a:pt x="305" y="106"/>
                  <a:pt x="306" y="106"/>
                </a:cubicBezTo>
                <a:cubicBezTo>
                  <a:pt x="306" y="106"/>
                  <a:pt x="306" y="106"/>
                  <a:pt x="306" y="106"/>
                </a:cubicBezTo>
                <a:cubicBezTo>
                  <a:pt x="307" y="106"/>
                  <a:pt x="308" y="107"/>
                  <a:pt x="308" y="108"/>
                </a:cubicBezTo>
                <a:cubicBezTo>
                  <a:pt x="308" y="108"/>
                  <a:pt x="308" y="108"/>
                  <a:pt x="308" y="108"/>
                </a:cubicBezTo>
                <a:cubicBezTo>
                  <a:pt x="308" y="109"/>
                  <a:pt x="307" y="110"/>
                  <a:pt x="306" y="110"/>
                </a:cubicBezTo>
                <a:cubicBezTo>
                  <a:pt x="306" y="110"/>
                  <a:pt x="306" y="110"/>
                  <a:pt x="306" y="110"/>
                </a:cubicBezTo>
                <a:cubicBezTo>
                  <a:pt x="306" y="110"/>
                  <a:pt x="306" y="110"/>
                  <a:pt x="306" y="110"/>
                </a:cubicBezTo>
                <a:cubicBezTo>
                  <a:pt x="306" y="110"/>
                  <a:pt x="306" y="110"/>
                  <a:pt x="306" y="110"/>
                </a:cubicBezTo>
                <a:cubicBezTo>
                  <a:pt x="305" y="110"/>
                  <a:pt x="304" y="109"/>
                  <a:pt x="304" y="108"/>
                </a:cubicBezTo>
                <a:close/>
                <a:moveTo>
                  <a:pt x="325" y="1002"/>
                </a:moveTo>
                <a:cubicBezTo>
                  <a:pt x="324" y="1002"/>
                  <a:pt x="323" y="1000"/>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8" y="995"/>
                </a:moveTo>
                <a:cubicBezTo>
                  <a:pt x="288" y="994"/>
                  <a:pt x="288" y="993"/>
                  <a:pt x="289" y="992"/>
                </a:cubicBezTo>
                <a:cubicBezTo>
                  <a:pt x="289" y="992"/>
                  <a:pt x="289" y="992"/>
                  <a:pt x="289" y="992"/>
                </a:cubicBezTo>
                <a:cubicBezTo>
                  <a:pt x="290" y="992"/>
                  <a:pt x="292" y="992"/>
                  <a:pt x="292" y="993"/>
                </a:cubicBezTo>
                <a:cubicBezTo>
                  <a:pt x="292" y="993"/>
                  <a:pt x="292" y="993"/>
                  <a:pt x="292" y="993"/>
                </a:cubicBezTo>
                <a:cubicBezTo>
                  <a:pt x="292" y="994"/>
                  <a:pt x="292" y="996"/>
                  <a:pt x="291" y="996"/>
                </a:cubicBezTo>
                <a:cubicBezTo>
                  <a:pt x="291" y="996"/>
                  <a:pt x="291" y="996"/>
                  <a:pt x="291" y="996"/>
                </a:cubicBezTo>
                <a:cubicBezTo>
                  <a:pt x="291" y="996"/>
                  <a:pt x="290" y="996"/>
                  <a:pt x="290" y="996"/>
                </a:cubicBezTo>
                <a:cubicBezTo>
                  <a:pt x="290" y="996"/>
                  <a:pt x="290" y="996"/>
                  <a:pt x="290" y="996"/>
                </a:cubicBezTo>
                <a:cubicBezTo>
                  <a:pt x="289" y="996"/>
                  <a:pt x="289" y="996"/>
                  <a:pt x="288" y="995"/>
                </a:cubicBezTo>
                <a:close/>
                <a:moveTo>
                  <a:pt x="329" y="991"/>
                </a:moveTo>
                <a:cubicBezTo>
                  <a:pt x="328" y="990"/>
                  <a:pt x="328" y="989"/>
                  <a:pt x="328" y="988"/>
                </a:cubicBezTo>
                <a:cubicBezTo>
                  <a:pt x="328" y="988"/>
                  <a:pt x="328" y="988"/>
                  <a:pt x="328" y="988"/>
                </a:cubicBezTo>
                <a:cubicBezTo>
                  <a:pt x="328" y="987"/>
                  <a:pt x="330" y="987"/>
                  <a:pt x="331" y="987"/>
                </a:cubicBezTo>
                <a:cubicBezTo>
                  <a:pt x="331" y="987"/>
                  <a:pt x="331" y="987"/>
                  <a:pt x="331" y="987"/>
                </a:cubicBezTo>
                <a:cubicBezTo>
                  <a:pt x="332" y="987"/>
                  <a:pt x="332" y="989"/>
                  <a:pt x="332" y="990"/>
                </a:cubicBezTo>
                <a:cubicBezTo>
                  <a:pt x="332" y="990"/>
                  <a:pt x="332" y="990"/>
                  <a:pt x="332" y="990"/>
                </a:cubicBezTo>
                <a:cubicBezTo>
                  <a:pt x="331" y="990"/>
                  <a:pt x="331" y="991"/>
                  <a:pt x="330" y="991"/>
                </a:cubicBezTo>
                <a:cubicBezTo>
                  <a:pt x="330" y="991"/>
                  <a:pt x="330" y="991"/>
                  <a:pt x="330" y="991"/>
                </a:cubicBezTo>
                <a:cubicBezTo>
                  <a:pt x="330" y="991"/>
                  <a:pt x="329" y="991"/>
                  <a:pt x="329" y="991"/>
                </a:cubicBezTo>
                <a:close/>
                <a:moveTo>
                  <a:pt x="284" y="984"/>
                </a:moveTo>
                <a:cubicBezTo>
                  <a:pt x="284" y="983"/>
                  <a:pt x="284" y="981"/>
                  <a:pt x="285" y="981"/>
                </a:cubicBezTo>
                <a:cubicBezTo>
                  <a:pt x="285" y="981"/>
                  <a:pt x="285" y="981"/>
                  <a:pt x="285" y="981"/>
                </a:cubicBezTo>
                <a:cubicBezTo>
                  <a:pt x="286" y="981"/>
                  <a:pt x="287" y="981"/>
                  <a:pt x="288" y="982"/>
                </a:cubicBezTo>
                <a:cubicBezTo>
                  <a:pt x="288" y="982"/>
                  <a:pt x="288" y="982"/>
                  <a:pt x="288" y="982"/>
                </a:cubicBezTo>
                <a:cubicBezTo>
                  <a:pt x="288" y="983"/>
                  <a:pt x="288" y="984"/>
                  <a:pt x="287" y="985"/>
                </a:cubicBezTo>
                <a:cubicBezTo>
                  <a:pt x="287" y="985"/>
                  <a:pt x="287" y="985"/>
                  <a:pt x="287" y="985"/>
                </a:cubicBezTo>
                <a:cubicBezTo>
                  <a:pt x="286" y="985"/>
                  <a:pt x="286" y="985"/>
                  <a:pt x="286" y="985"/>
                </a:cubicBezTo>
                <a:cubicBezTo>
                  <a:pt x="286" y="985"/>
                  <a:pt x="286" y="985"/>
                  <a:pt x="286" y="985"/>
                </a:cubicBezTo>
                <a:cubicBezTo>
                  <a:pt x="285" y="985"/>
                  <a:pt x="284" y="984"/>
                  <a:pt x="284" y="984"/>
                </a:cubicBezTo>
                <a:close/>
                <a:moveTo>
                  <a:pt x="334" y="980"/>
                </a:moveTo>
                <a:cubicBezTo>
                  <a:pt x="333" y="979"/>
                  <a:pt x="332" y="978"/>
                  <a:pt x="332" y="977"/>
                </a:cubicBezTo>
                <a:cubicBezTo>
                  <a:pt x="332" y="977"/>
                  <a:pt x="332" y="977"/>
                  <a:pt x="332" y="977"/>
                </a:cubicBezTo>
                <a:cubicBezTo>
                  <a:pt x="333" y="976"/>
                  <a:pt x="334" y="976"/>
                  <a:pt x="335" y="976"/>
                </a:cubicBezTo>
                <a:cubicBezTo>
                  <a:pt x="335" y="976"/>
                  <a:pt x="335" y="976"/>
                  <a:pt x="335" y="976"/>
                </a:cubicBezTo>
                <a:cubicBezTo>
                  <a:pt x="336" y="976"/>
                  <a:pt x="337" y="977"/>
                  <a:pt x="336" y="978"/>
                </a:cubicBezTo>
                <a:cubicBezTo>
                  <a:pt x="336" y="978"/>
                  <a:pt x="336" y="978"/>
                  <a:pt x="336" y="978"/>
                </a:cubicBezTo>
                <a:cubicBezTo>
                  <a:pt x="336" y="979"/>
                  <a:pt x="335" y="980"/>
                  <a:pt x="334" y="980"/>
                </a:cubicBezTo>
                <a:cubicBezTo>
                  <a:pt x="334" y="980"/>
                  <a:pt x="334" y="980"/>
                  <a:pt x="334" y="980"/>
                </a:cubicBezTo>
                <a:cubicBezTo>
                  <a:pt x="334" y="980"/>
                  <a:pt x="334" y="980"/>
                  <a:pt x="334" y="980"/>
                </a:cubicBezTo>
                <a:close/>
                <a:moveTo>
                  <a:pt x="280" y="972"/>
                </a:moveTo>
                <a:cubicBezTo>
                  <a:pt x="279" y="971"/>
                  <a:pt x="280" y="970"/>
                  <a:pt x="281" y="970"/>
                </a:cubicBezTo>
                <a:cubicBezTo>
                  <a:pt x="281" y="970"/>
                  <a:pt x="281" y="970"/>
                  <a:pt x="281" y="970"/>
                </a:cubicBezTo>
                <a:cubicBezTo>
                  <a:pt x="282" y="969"/>
                  <a:pt x="283" y="970"/>
                  <a:pt x="283" y="971"/>
                </a:cubicBezTo>
                <a:cubicBezTo>
                  <a:pt x="283" y="971"/>
                  <a:pt x="283" y="971"/>
                  <a:pt x="283" y="971"/>
                </a:cubicBezTo>
                <a:cubicBezTo>
                  <a:pt x="284" y="972"/>
                  <a:pt x="283" y="973"/>
                  <a:pt x="282" y="974"/>
                </a:cubicBezTo>
                <a:cubicBezTo>
                  <a:pt x="282" y="974"/>
                  <a:pt x="282" y="974"/>
                  <a:pt x="282" y="974"/>
                </a:cubicBezTo>
                <a:cubicBezTo>
                  <a:pt x="282" y="974"/>
                  <a:pt x="282" y="974"/>
                  <a:pt x="282" y="974"/>
                </a:cubicBezTo>
                <a:cubicBezTo>
                  <a:pt x="282" y="974"/>
                  <a:pt x="282" y="974"/>
                  <a:pt x="282" y="974"/>
                </a:cubicBezTo>
                <a:cubicBezTo>
                  <a:pt x="281" y="974"/>
                  <a:pt x="280" y="973"/>
                  <a:pt x="280" y="972"/>
                </a:cubicBezTo>
                <a:close/>
                <a:moveTo>
                  <a:pt x="338" y="968"/>
                </a:moveTo>
                <a:cubicBezTo>
                  <a:pt x="337" y="968"/>
                  <a:pt x="336" y="967"/>
                  <a:pt x="337" y="966"/>
                </a:cubicBezTo>
                <a:cubicBezTo>
                  <a:pt x="337" y="966"/>
                  <a:pt x="337" y="966"/>
                  <a:pt x="337" y="966"/>
                </a:cubicBezTo>
                <a:cubicBezTo>
                  <a:pt x="337" y="965"/>
                  <a:pt x="338" y="964"/>
                  <a:pt x="339" y="965"/>
                </a:cubicBezTo>
                <a:cubicBezTo>
                  <a:pt x="339" y="965"/>
                  <a:pt x="339" y="965"/>
                  <a:pt x="339" y="965"/>
                </a:cubicBezTo>
                <a:cubicBezTo>
                  <a:pt x="340" y="965"/>
                  <a:pt x="341" y="966"/>
                  <a:pt x="340" y="967"/>
                </a:cubicBezTo>
                <a:cubicBezTo>
                  <a:pt x="340" y="967"/>
                  <a:pt x="340" y="967"/>
                  <a:pt x="340" y="967"/>
                </a:cubicBezTo>
                <a:cubicBezTo>
                  <a:pt x="340" y="968"/>
                  <a:pt x="339" y="969"/>
                  <a:pt x="339" y="969"/>
                </a:cubicBezTo>
                <a:cubicBezTo>
                  <a:pt x="339" y="969"/>
                  <a:pt x="339" y="969"/>
                  <a:pt x="339" y="969"/>
                </a:cubicBezTo>
                <a:cubicBezTo>
                  <a:pt x="338" y="969"/>
                  <a:pt x="338" y="969"/>
                  <a:pt x="338" y="968"/>
                </a:cubicBezTo>
                <a:close/>
                <a:moveTo>
                  <a:pt x="275" y="961"/>
                </a:moveTo>
                <a:cubicBezTo>
                  <a:pt x="275" y="960"/>
                  <a:pt x="276" y="959"/>
                  <a:pt x="277" y="959"/>
                </a:cubicBezTo>
                <a:cubicBezTo>
                  <a:pt x="277" y="959"/>
                  <a:pt x="277" y="959"/>
                  <a:pt x="277" y="959"/>
                </a:cubicBezTo>
                <a:cubicBezTo>
                  <a:pt x="278" y="958"/>
                  <a:pt x="279" y="959"/>
                  <a:pt x="279" y="960"/>
                </a:cubicBezTo>
                <a:cubicBezTo>
                  <a:pt x="279" y="960"/>
                  <a:pt x="279" y="960"/>
                  <a:pt x="279" y="960"/>
                </a:cubicBezTo>
                <a:cubicBezTo>
                  <a:pt x="280" y="961"/>
                  <a:pt x="279" y="962"/>
                  <a:pt x="278" y="962"/>
                </a:cubicBezTo>
                <a:cubicBezTo>
                  <a:pt x="278" y="962"/>
                  <a:pt x="278" y="962"/>
                  <a:pt x="278" y="962"/>
                </a:cubicBezTo>
                <a:cubicBezTo>
                  <a:pt x="278" y="962"/>
                  <a:pt x="277" y="963"/>
                  <a:pt x="277" y="963"/>
                </a:cubicBezTo>
                <a:cubicBezTo>
                  <a:pt x="277" y="963"/>
                  <a:pt x="277" y="963"/>
                  <a:pt x="277" y="963"/>
                </a:cubicBezTo>
                <a:cubicBezTo>
                  <a:pt x="276" y="963"/>
                  <a:pt x="276" y="962"/>
                  <a:pt x="275" y="961"/>
                </a:cubicBezTo>
                <a:close/>
                <a:moveTo>
                  <a:pt x="342" y="957"/>
                </a:moveTo>
                <a:cubicBezTo>
                  <a:pt x="341" y="957"/>
                  <a:pt x="341" y="956"/>
                  <a:pt x="341" y="955"/>
                </a:cubicBezTo>
                <a:cubicBezTo>
                  <a:pt x="341" y="955"/>
                  <a:pt x="341" y="955"/>
                  <a:pt x="341" y="955"/>
                </a:cubicBezTo>
                <a:cubicBezTo>
                  <a:pt x="341" y="954"/>
                  <a:pt x="343" y="953"/>
                  <a:pt x="344" y="954"/>
                </a:cubicBezTo>
                <a:cubicBezTo>
                  <a:pt x="344" y="954"/>
                  <a:pt x="344" y="954"/>
                  <a:pt x="344" y="954"/>
                </a:cubicBezTo>
                <a:cubicBezTo>
                  <a:pt x="345" y="954"/>
                  <a:pt x="345" y="955"/>
                  <a:pt x="345" y="956"/>
                </a:cubicBezTo>
                <a:cubicBezTo>
                  <a:pt x="345" y="956"/>
                  <a:pt x="345" y="956"/>
                  <a:pt x="345" y="956"/>
                </a:cubicBezTo>
                <a:cubicBezTo>
                  <a:pt x="344" y="957"/>
                  <a:pt x="344" y="957"/>
                  <a:pt x="343" y="957"/>
                </a:cubicBezTo>
                <a:cubicBezTo>
                  <a:pt x="343" y="957"/>
                  <a:pt x="343" y="957"/>
                  <a:pt x="343" y="957"/>
                </a:cubicBezTo>
                <a:cubicBezTo>
                  <a:pt x="343" y="957"/>
                  <a:pt x="342" y="957"/>
                  <a:pt x="342" y="957"/>
                </a:cubicBezTo>
                <a:close/>
                <a:moveTo>
                  <a:pt x="271" y="950"/>
                </a:moveTo>
                <a:cubicBezTo>
                  <a:pt x="271" y="949"/>
                  <a:pt x="271" y="948"/>
                  <a:pt x="272" y="947"/>
                </a:cubicBezTo>
                <a:cubicBezTo>
                  <a:pt x="272" y="947"/>
                  <a:pt x="272" y="947"/>
                  <a:pt x="272" y="947"/>
                </a:cubicBezTo>
                <a:cubicBezTo>
                  <a:pt x="273" y="947"/>
                  <a:pt x="274" y="948"/>
                  <a:pt x="275" y="949"/>
                </a:cubicBezTo>
                <a:cubicBezTo>
                  <a:pt x="275" y="949"/>
                  <a:pt x="275" y="949"/>
                  <a:pt x="275" y="949"/>
                </a:cubicBezTo>
                <a:cubicBezTo>
                  <a:pt x="275" y="950"/>
                  <a:pt x="275" y="951"/>
                  <a:pt x="274" y="951"/>
                </a:cubicBezTo>
                <a:cubicBezTo>
                  <a:pt x="274" y="951"/>
                  <a:pt x="274" y="951"/>
                  <a:pt x="274" y="951"/>
                </a:cubicBezTo>
                <a:cubicBezTo>
                  <a:pt x="273" y="951"/>
                  <a:pt x="273" y="951"/>
                  <a:pt x="273" y="951"/>
                </a:cubicBezTo>
                <a:cubicBezTo>
                  <a:pt x="273" y="951"/>
                  <a:pt x="273" y="951"/>
                  <a:pt x="273" y="951"/>
                </a:cubicBezTo>
                <a:cubicBezTo>
                  <a:pt x="272" y="951"/>
                  <a:pt x="271" y="951"/>
                  <a:pt x="271" y="950"/>
                </a:cubicBezTo>
                <a:close/>
                <a:moveTo>
                  <a:pt x="346" y="946"/>
                </a:moveTo>
                <a:cubicBezTo>
                  <a:pt x="345" y="946"/>
                  <a:pt x="345" y="944"/>
                  <a:pt x="345" y="943"/>
                </a:cubicBezTo>
                <a:cubicBezTo>
                  <a:pt x="345" y="943"/>
                  <a:pt x="345" y="943"/>
                  <a:pt x="345" y="943"/>
                </a:cubicBezTo>
                <a:cubicBezTo>
                  <a:pt x="346" y="942"/>
                  <a:pt x="347" y="942"/>
                  <a:pt x="348" y="942"/>
                </a:cubicBezTo>
                <a:cubicBezTo>
                  <a:pt x="348" y="942"/>
                  <a:pt x="348" y="942"/>
                  <a:pt x="348" y="942"/>
                </a:cubicBezTo>
                <a:cubicBezTo>
                  <a:pt x="349" y="943"/>
                  <a:pt x="349" y="944"/>
                  <a:pt x="349" y="945"/>
                </a:cubicBezTo>
                <a:cubicBezTo>
                  <a:pt x="349" y="945"/>
                  <a:pt x="349" y="945"/>
                  <a:pt x="349" y="945"/>
                </a:cubicBezTo>
                <a:cubicBezTo>
                  <a:pt x="349" y="946"/>
                  <a:pt x="348" y="946"/>
                  <a:pt x="347" y="946"/>
                </a:cubicBezTo>
                <a:cubicBezTo>
                  <a:pt x="347" y="946"/>
                  <a:pt x="347" y="946"/>
                  <a:pt x="347" y="946"/>
                </a:cubicBezTo>
                <a:cubicBezTo>
                  <a:pt x="347" y="946"/>
                  <a:pt x="347" y="946"/>
                  <a:pt x="346" y="946"/>
                </a:cubicBezTo>
                <a:close/>
                <a:moveTo>
                  <a:pt x="267" y="939"/>
                </a:moveTo>
                <a:cubicBezTo>
                  <a:pt x="266" y="938"/>
                  <a:pt x="267" y="937"/>
                  <a:pt x="268" y="936"/>
                </a:cubicBezTo>
                <a:cubicBezTo>
                  <a:pt x="268" y="936"/>
                  <a:pt x="268" y="936"/>
                  <a:pt x="268" y="936"/>
                </a:cubicBezTo>
                <a:cubicBezTo>
                  <a:pt x="269" y="936"/>
                  <a:pt x="270" y="936"/>
                  <a:pt x="270" y="937"/>
                </a:cubicBezTo>
                <a:cubicBezTo>
                  <a:pt x="270" y="937"/>
                  <a:pt x="270" y="937"/>
                  <a:pt x="270" y="937"/>
                </a:cubicBezTo>
                <a:cubicBezTo>
                  <a:pt x="271" y="938"/>
                  <a:pt x="270" y="940"/>
                  <a:pt x="269" y="940"/>
                </a:cubicBezTo>
                <a:cubicBezTo>
                  <a:pt x="269" y="940"/>
                  <a:pt x="269" y="940"/>
                  <a:pt x="269" y="940"/>
                </a:cubicBezTo>
                <a:cubicBezTo>
                  <a:pt x="269" y="940"/>
                  <a:pt x="269" y="940"/>
                  <a:pt x="269" y="940"/>
                </a:cubicBezTo>
                <a:cubicBezTo>
                  <a:pt x="269" y="940"/>
                  <a:pt x="269" y="940"/>
                  <a:pt x="269" y="940"/>
                </a:cubicBezTo>
                <a:cubicBezTo>
                  <a:pt x="268" y="940"/>
                  <a:pt x="267" y="940"/>
                  <a:pt x="267" y="939"/>
                </a:cubicBezTo>
                <a:close/>
                <a:moveTo>
                  <a:pt x="351" y="935"/>
                </a:moveTo>
                <a:cubicBezTo>
                  <a:pt x="350" y="934"/>
                  <a:pt x="349" y="933"/>
                  <a:pt x="350" y="932"/>
                </a:cubicBezTo>
                <a:cubicBezTo>
                  <a:pt x="350" y="932"/>
                  <a:pt x="350" y="932"/>
                  <a:pt x="350" y="932"/>
                </a:cubicBezTo>
                <a:cubicBezTo>
                  <a:pt x="350" y="931"/>
                  <a:pt x="351" y="931"/>
                  <a:pt x="352" y="931"/>
                </a:cubicBezTo>
                <a:cubicBezTo>
                  <a:pt x="352" y="931"/>
                  <a:pt x="352" y="931"/>
                  <a:pt x="352" y="931"/>
                </a:cubicBezTo>
                <a:cubicBezTo>
                  <a:pt x="353" y="931"/>
                  <a:pt x="354" y="933"/>
                  <a:pt x="353" y="934"/>
                </a:cubicBezTo>
                <a:cubicBezTo>
                  <a:pt x="353" y="934"/>
                  <a:pt x="353" y="934"/>
                  <a:pt x="353" y="934"/>
                </a:cubicBezTo>
                <a:cubicBezTo>
                  <a:pt x="353" y="934"/>
                  <a:pt x="352" y="935"/>
                  <a:pt x="352" y="935"/>
                </a:cubicBezTo>
                <a:cubicBezTo>
                  <a:pt x="352" y="935"/>
                  <a:pt x="352" y="935"/>
                  <a:pt x="352" y="935"/>
                </a:cubicBezTo>
                <a:cubicBezTo>
                  <a:pt x="351" y="935"/>
                  <a:pt x="351" y="935"/>
                  <a:pt x="351" y="935"/>
                </a:cubicBezTo>
                <a:close/>
                <a:moveTo>
                  <a:pt x="262" y="928"/>
                </a:moveTo>
                <a:cubicBezTo>
                  <a:pt x="262" y="927"/>
                  <a:pt x="263" y="925"/>
                  <a:pt x="264" y="925"/>
                </a:cubicBezTo>
                <a:cubicBezTo>
                  <a:pt x="264" y="925"/>
                  <a:pt x="264" y="925"/>
                  <a:pt x="264" y="925"/>
                </a:cubicBezTo>
                <a:cubicBezTo>
                  <a:pt x="265" y="925"/>
                  <a:pt x="266" y="925"/>
                  <a:pt x="266" y="926"/>
                </a:cubicBezTo>
                <a:cubicBezTo>
                  <a:pt x="266" y="926"/>
                  <a:pt x="266" y="926"/>
                  <a:pt x="266" y="926"/>
                </a:cubicBezTo>
                <a:cubicBezTo>
                  <a:pt x="267" y="927"/>
                  <a:pt x="266" y="928"/>
                  <a:pt x="265" y="929"/>
                </a:cubicBezTo>
                <a:cubicBezTo>
                  <a:pt x="265" y="929"/>
                  <a:pt x="265" y="929"/>
                  <a:pt x="265" y="929"/>
                </a:cubicBezTo>
                <a:cubicBezTo>
                  <a:pt x="265" y="929"/>
                  <a:pt x="265" y="929"/>
                  <a:pt x="264" y="929"/>
                </a:cubicBezTo>
                <a:cubicBezTo>
                  <a:pt x="264" y="929"/>
                  <a:pt x="264" y="929"/>
                  <a:pt x="264" y="929"/>
                </a:cubicBezTo>
                <a:cubicBezTo>
                  <a:pt x="264" y="929"/>
                  <a:pt x="263" y="928"/>
                  <a:pt x="262" y="928"/>
                </a:cubicBezTo>
                <a:close/>
                <a:moveTo>
                  <a:pt x="355" y="924"/>
                </a:moveTo>
                <a:cubicBezTo>
                  <a:pt x="354" y="923"/>
                  <a:pt x="354" y="922"/>
                  <a:pt x="354" y="921"/>
                </a:cubicBezTo>
                <a:cubicBezTo>
                  <a:pt x="354" y="921"/>
                  <a:pt x="354" y="921"/>
                  <a:pt x="354" y="921"/>
                </a:cubicBezTo>
                <a:cubicBezTo>
                  <a:pt x="354" y="920"/>
                  <a:pt x="356" y="920"/>
                  <a:pt x="357" y="920"/>
                </a:cubicBezTo>
                <a:cubicBezTo>
                  <a:pt x="357" y="920"/>
                  <a:pt x="357" y="920"/>
                  <a:pt x="357" y="920"/>
                </a:cubicBezTo>
                <a:cubicBezTo>
                  <a:pt x="358" y="920"/>
                  <a:pt x="358" y="921"/>
                  <a:pt x="358" y="922"/>
                </a:cubicBezTo>
                <a:cubicBezTo>
                  <a:pt x="358" y="922"/>
                  <a:pt x="358" y="922"/>
                  <a:pt x="358" y="922"/>
                </a:cubicBezTo>
                <a:cubicBezTo>
                  <a:pt x="357" y="923"/>
                  <a:pt x="357" y="924"/>
                  <a:pt x="356" y="924"/>
                </a:cubicBezTo>
                <a:cubicBezTo>
                  <a:pt x="356" y="924"/>
                  <a:pt x="356" y="924"/>
                  <a:pt x="356" y="924"/>
                </a:cubicBezTo>
                <a:cubicBezTo>
                  <a:pt x="356" y="924"/>
                  <a:pt x="355" y="924"/>
                  <a:pt x="355" y="924"/>
                </a:cubicBezTo>
                <a:close/>
                <a:moveTo>
                  <a:pt x="258" y="916"/>
                </a:moveTo>
                <a:cubicBezTo>
                  <a:pt x="258" y="915"/>
                  <a:pt x="258" y="914"/>
                  <a:pt x="259" y="914"/>
                </a:cubicBezTo>
                <a:cubicBezTo>
                  <a:pt x="259" y="914"/>
                  <a:pt x="259" y="914"/>
                  <a:pt x="259" y="914"/>
                </a:cubicBezTo>
                <a:cubicBezTo>
                  <a:pt x="260" y="913"/>
                  <a:pt x="261" y="914"/>
                  <a:pt x="262" y="915"/>
                </a:cubicBezTo>
                <a:cubicBezTo>
                  <a:pt x="262" y="915"/>
                  <a:pt x="262" y="915"/>
                  <a:pt x="262" y="915"/>
                </a:cubicBezTo>
                <a:cubicBezTo>
                  <a:pt x="262" y="916"/>
                  <a:pt x="262" y="917"/>
                  <a:pt x="261" y="918"/>
                </a:cubicBezTo>
                <a:cubicBezTo>
                  <a:pt x="261" y="918"/>
                  <a:pt x="261" y="918"/>
                  <a:pt x="261" y="918"/>
                </a:cubicBezTo>
                <a:cubicBezTo>
                  <a:pt x="260" y="918"/>
                  <a:pt x="260" y="918"/>
                  <a:pt x="260" y="918"/>
                </a:cubicBezTo>
                <a:cubicBezTo>
                  <a:pt x="260" y="918"/>
                  <a:pt x="260" y="918"/>
                  <a:pt x="260" y="918"/>
                </a:cubicBezTo>
                <a:cubicBezTo>
                  <a:pt x="259" y="918"/>
                  <a:pt x="258" y="917"/>
                  <a:pt x="258" y="916"/>
                </a:cubicBezTo>
                <a:close/>
                <a:moveTo>
                  <a:pt x="359" y="912"/>
                </a:moveTo>
                <a:cubicBezTo>
                  <a:pt x="358" y="912"/>
                  <a:pt x="358" y="911"/>
                  <a:pt x="358" y="910"/>
                </a:cubicBezTo>
                <a:cubicBezTo>
                  <a:pt x="358" y="910"/>
                  <a:pt x="358" y="910"/>
                  <a:pt x="358" y="910"/>
                </a:cubicBezTo>
                <a:cubicBezTo>
                  <a:pt x="359" y="909"/>
                  <a:pt x="360" y="908"/>
                  <a:pt x="361" y="909"/>
                </a:cubicBezTo>
                <a:cubicBezTo>
                  <a:pt x="361" y="909"/>
                  <a:pt x="361" y="909"/>
                  <a:pt x="361" y="909"/>
                </a:cubicBezTo>
                <a:cubicBezTo>
                  <a:pt x="362" y="909"/>
                  <a:pt x="362" y="910"/>
                  <a:pt x="362" y="911"/>
                </a:cubicBezTo>
                <a:cubicBezTo>
                  <a:pt x="362" y="911"/>
                  <a:pt x="362" y="911"/>
                  <a:pt x="362" y="911"/>
                </a:cubicBezTo>
                <a:cubicBezTo>
                  <a:pt x="362" y="912"/>
                  <a:pt x="361" y="913"/>
                  <a:pt x="360" y="913"/>
                </a:cubicBezTo>
                <a:cubicBezTo>
                  <a:pt x="360" y="913"/>
                  <a:pt x="360" y="913"/>
                  <a:pt x="360" y="913"/>
                </a:cubicBezTo>
                <a:cubicBezTo>
                  <a:pt x="360" y="913"/>
                  <a:pt x="360" y="913"/>
                  <a:pt x="359" y="912"/>
                </a:cubicBezTo>
                <a:close/>
                <a:moveTo>
                  <a:pt x="254" y="905"/>
                </a:moveTo>
                <a:cubicBezTo>
                  <a:pt x="253" y="904"/>
                  <a:pt x="254" y="903"/>
                  <a:pt x="255" y="903"/>
                </a:cubicBezTo>
                <a:cubicBezTo>
                  <a:pt x="255" y="903"/>
                  <a:pt x="255" y="903"/>
                  <a:pt x="255" y="903"/>
                </a:cubicBezTo>
                <a:cubicBezTo>
                  <a:pt x="256" y="902"/>
                  <a:pt x="257" y="903"/>
                  <a:pt x="258" y="904"/>
                </a:cubicBezTo>
                <a:cubicBezTo>
                  <a:pt x="258" y="904"/>
                  <a:pt x="258" y="904"/>
                  <a:pt x="258" y="904"/>
                </a:cubicBezTo>
                <a:cubicBezTo>
                  <a:pt x="258" y="905"/>
                  <a:pt x="257" y="906"/>
                  <a:pt x="256" y="906"/>
                </a:cubicBezTo>
                <a:cubicBezTo>
                  <a:pt x="256" y="906"/>
                  <a:pt x="256" y="906"/>
                  <a:pt x="256" y="906"/>
                </a:cubicBezTo>
                <a:cubicBezTo>
                  <a:pt x="256" y="906"/>
                  <a:pt x="256" y="907"/>
                  <a:pt x="256" y="907"/>
                </a:cubicBezTo>
                <a:cubicBezTo>
                  <a:pt x="256" y="907"/>
                  <a:pt x="256" y="907"/>
                  <a:pt x="256" y="907"/>
                </a:cubicBezTo>
                <a:cubicBezTo>
                  <a:pt x="255" y="907"/>
                  <a:pt x="254" y="906"/>
                  <a:pt x="254" y="905"/>
                </a:cubicBezTo>
                <a:close/>
                <a:moveTo>
                  <a:pt x="364" y="901"/>
                </a:moveTo>
                <a:cubicBezTo>
                  <a:pt x="363" y="901"/>
                  <a:pt x="362" y="900"/>
                  <a:pt x="363" y="899"/>
                </a:cubicBezTo>
                <a:cubicBezTo>
                  <a:pt x="363" y="899"/>
                  <a:pt x="363" y="899"/>
                  <a:pt x="363" y="899"/>
                </a:cubicBezTo>
                <a:cubicBezTo>
                  <a:pt x="363" y="898"/>
                  <a:pt x="364" y="897"/>
                  <a:pt x="365" y="898"/>
                </a:cubicBezTo>
                <a:cubicBezTo>
                  <a:pt x="365" y="898"/>
                  <a:pt x="365" y="898"/>
                  <a:pt x="365" y="898"/>
                </a:cubicBezTo>
                <a:cubicBezTo>
                  <a:pt x="366" y="898"/>
                  <a:pt x="367" y="899"/>
                  <a:pt x="366" y="900"/>
                </a:cubicBezTo>
                <a:cubicBezTo>
                  <a:pt x="366" y="900"/>
                  <a:pt x="366" y="900"/>
                  <a:pt x="366" y="900"/>
                </a:cubicBezTo>
                <a:cubicBezTo>
                  <a:pt x="366" y="901"/>
                  <a:pt x="365" y="901"/>
                  <a:pt x="364" y="901"/>
                </a:cubicBezTo>
                <a:cubicBezTo>
                  <a:pt x="364" y="901"/>
                  <a:pt x="364" y="901"/>
                  <a:pt x="364" y="901"/>
                </a:cubicBezTo>
                <a:cubicBezTo>
                  <a:pt x="364" y="901"/>
                  <a:pt x="364" y="901"/>
                  <a:pt x="364" y="901"/>
                </a:cubicBezTo>
                <a:close/>
                <a:moveTo>
                  <a:pt x="250" y="894"/>
                </a:moveTo>
                <a:cubicBezTo>
                  <a:pt x="249" y="893"/>
                  <a:pt x="250" y="892"/>
                  <a:pt x="251" y="891"/>
                </a:cubicBezTo>
                <a:cubicBezTo>
                  <a:pt x="251" y="891"/>
                  <a:pt x="251" y="891"/>
                  <a:pt x="251" y="891"/>
                </a:cubicBezTo>
                <a:cubicBezTo>
                  <a:pt x="252" y="891"/>
                  <a:pt x="253" y="892"/>
                  <a:pt x="253" y="893"/>
                </a:cubicBezTo>
                <a:cubicBezTo>
                  <a:pt x="253" y="893"/>
                  <a:pt x="253" y="893"/>
                  <a:pt x="253" y="893"/>
                </a:cubicBezTo>
                <a:cubicBezTo>
                  <a:pt x="254" y="894"/>
                  <a:pt x="253" y="895"/>
                  <a:pt x="252" y="895"/>
                </a:cubicBezTo>
                <a:cubicBezTo>
                  <a:pt x="252" y="895"/>
                  <a:pt x="252" y="895"/>
                  <a:pt x="252" y="895"/>
                </a:cubicBezTo>
                <a:cubicBezTo>
                  <a:pt x="252" y="895"/>
                  <a:pt x="252" y="895"/>
                  <a:pt x="251" y="895"/>
                </a:cubicBezTo>
                <a:cubicBezTo>
                  <a:pt x="251" y="895"/>
                  <a:pt x="251" y="895"/>
                  <a:pt x="251" y="895"/>
                </a:cubicBezTo>
                <a:cubicBezTo>
                  <a:pt x="251" y="895"/>
                  <a:pt x="250" y="895"/>
                  <a:pt x="250" y="894"/>
                </a:cubicBezTo>
                <a:close/>
                <a:moveTo>
                  <a:pt x="368" y="890"/>
                </a:moveTo>
                <a:cubicBezTo>
                  <a:pt x="367" y="890"/>
                  <a:pt x="366" y="888"/>
                  <a:pt x="367" y="887"/>
                </a:cubicBezTo>
                <a:cubicBezTo>
                  <a:pt x="367" y="887"/>
                  <a:pt x="367" y="887"/>
                  <a:pt x="367" y="887"/>
                </a:cubicBezTo>
                <a:cubicBezTo>
                  <a:pt x="367" y="886"/>
                  <a:pt x="368" y="886"/>
                  <a:pt x="369" y="886"/>
                </a:cubicBezTo>
                <a:cubicBezTo>
                  <a:pt x="369" y="886"/>
                  <a:pt x="369" y="886"/>
                  <a:pt x="369" y="886"/>
                </a:cubicBezTo>
                <a:cubicBezTo>
                  <a:pt x="370" y="887"/>
                  <a:pt x="371" y="888"/>
                  <a:pt x="371" y="889"/>
                </a:cubicBezTo>
                <a:cubicBezTo>
                  <a:pt x="371" y="889"/>
                  <a:pt x="371" y="889"/>
                  <a:pt x="371" y="889"/>
                </a:cubicBezTo>
                <a:cubicBezTo>
                  <a:pt x="370" y="890"/>
                  <a:pt x="370" y="890"/>
                  <a:pt x="369" y="890"/>
                </a:cubicBezTo>
                <a:cubicBezTo>
                  <a:pt x="369" y="890"/>
                  <a:pt x="369" y="890"/>
                  <a:pt x="369" y="890"/>
                </a:cubicBezTo>
                <a:cubicBezTo>
                  <a:pt x="369" y="890"/>
                  <a:pt x="368" y="890"/>
                  <a:pt x="368" y="890"/>
                </a:cubicBezTo>
                <a:close/>
                <a:moveTo>
                  <a:pt x="245" y="883"/>
                </a:moveTo>
                <a:cubicBezTo>
                  <a:pt x="245" y="882"/>
                  <a:pt x="245" y="881"/>
                  <a:pt x="246" y="880"/>
                </a:cubicBezTo>
                <a:cubicBezTo>
                  <a:pt x="246" y="880"/>
                  <a:pt x="246" y="880"/>
                  <a:pt x="246" y="880"/>
                </a:cubicBezTo>
                <a:cubicBezTo>
                  <a:pt x="247" y="880"/>
                  <a:pt x="249" y="880"/>
                  <a:pt x="249" y="881"/>
                </a:cubicBezTo>
                <a:cubicBezTo>
                  <a:pt x="249" y="881"/>
                  <a:pt x="249" y="881"/>
                  <a:pt x="249" y="881"/>
                </a:cubicBezTo>
                <a:cubicBezTo>
                  <a:pt x="249" y="882"/>
                  <a:pt x="249" y="884"/>
                  <a:pt x="248" y="884"/>
                </a:cubicBezTo>
                <a:cubicBezTo>
                  <a:pt x="248" y="884"/>
                  <a:pt x="248" y="884"/>
                  <a:pt x="248" y="884"/>
                </a:cubicBezTo>
                <a:cubicBezTo>
                  <a:pt x="248" y="884"/>
                  <a:pt x="247" y="884"/>
                  <a:pt x="247" y="884"/>
                </a:cubicBezTo>
                <a:cubicBezTo>
                  <a:pt x="247" y="884"/>
                  <a:pt x="247" y="884"/>
                  <a:pt x="247" y="884"/>
                </a:cubicBezTo>
                <a:cubicBezTo>
                  <a:pt x="246" y="884"/>
                  <a:pt x="246" y="884"/>
                  <a:pt x="245" y="883"/>
                </a:cubicBezTo>
                <a:close/>
                <a:moveTo>
                  <a:pt x="372" y="879"/>
                </a:moveTo>
                <a:cubicBezTo>
                  <a:pt x="371" y="878"/>
                  <a:pt x="371" y="877"/>
                  <a:pt x="371" y="876"/>
                </a:cubicBezTo>
                <a:cubicBezTo>
                  <a:pt x="371" y="876"/>
                  <a:pt x="371" y="876"/>
                  <a:pt x="371" y="876"/>
                </a:cubicBezTo>
                <a:cubicBezTo>
                  <a:pt x="372" y="875"/>
                  <a:pt x="373" y="875"/>
                  <a:pt x="374" y="875"/>
                </a:cubicBezTo>
                <a:cubicBezTo>
                  <a:pt x="374" y="875"/>
                  <a:pt x="374" y="875"/>
                  <a:pt x="374" y="875"/>
                </a:cubicBezTo>
                <a:cubicBezTo>
                  <a:pt x="375" y="876"/>
                  <a:pt x="375" y="877"/>
                  <a:pt x="375" y="878"/>
                </a:cubicBezTo>
                <a:cubicBezTo>
                  <a:pt x="375" y="878"/>
                  <a:pt x="375" y="878"/>
                  <a:pt x="375" y="878"/>
                </a:cubicBezTo>
                <a:cubicBezTo>
                  <a:pt x="375" y="878"/>
                  <a:pt x="374" y="879"/>
                  <a:pt x="373" y="879"/>
                </a:cubicBezTo>
                <a:cubicBezTo>
                  <a:pt x="373" y="879"/>
                  <a:pt x="373" y="879"/>
                  <a:pt x="373" y="879"/>
                </a:cubicBezTo>
                <a:cubicBezTo>
                  <a:pt x="373" y="879"/>
                  <a:pt x="373" y="879"/>
                  <a:pt x="372" y="879"/>
                </a:cubicBezTo>
                <a:close/>
                <a:moveTo>
                  <a:pt x="241" y="872"/>
                </a:moveTo>
                <a:cubicBezTo>
                  <a:pt x="240" y="871"/>
                  <a:pt x="241" y="869"/>
                  <a:pt x="242" y="869"/>
                </a:cubicBezTo>
                <a:cubicBezTo>
                  <a:pt x="242" y="869"/>
                  <a:pt x="242" y="869"/>
                  <a:pt x="242" y="869"/>
                </a:cubicBezTo>
                <a:cubicBezTo>
                  <a:pt x="243" y="869"/>
                  <a:pt x="244" y="869"/>
                  <a:pt x="245" y="870"/>
                </a:cubicBezTo>
                <a:cubicBezTo>
                  <a:pt x="245" y="870"/>
                  <a:pt x="245" y="870"/>
                  <a:pt x="245" y="870"/>
                </a:cubicBezTo>
                <a:cubicBezTo>
                  <a:pt x="245" y="871"/>
                  <a:pt x="245" y="872"/>
                  <a:pt x="243" y="873"/>
                </a:cubicBezTo>
                <a:cubicBezTo>
                  <a:pt x="243" y="873"/>
                  <a:pt x="243" y="873"/>
                  <a:pt x="243" y="873"/>
                </a:cubicBezTo>
                <a:cubicBezTo>
                  <a:pt x="243" y="873"/>
                  <a:pt x="243" y="873"/>
                  <a:pt x="243" y="873"/>
                </a:cubicBezTo>
                <a:cubicBezTo>
                  <a:pt x="243" y="873"/>
                  <a:pt x="243" y="873"/>
                  <a:pt x="243" y="873"/>
                </a:cubicBezTo>
                <a:cubicBezTo>
                  <a:pt x="242" y="873"/>
                  <a:pt x="241" y="872"/>
                  <a:pt x="241" y="872"/>
                </a:cubicBezTo>
                <a:close/>
                <a:moveTo>
                  <a:pt x="377" y="868"/>
                </a:moveTo>
                <a:cubicBezTo>
                  <a:pt x="376" y="867"/>
                  <a:pt x="375" y="866"/>
                  <a:pt x="376" y="865"/>
                </a:cubicBezTo>
                <a:cubicBezTo>
                  <a:pt x="376" y="865"/>
                  <a:pt x="376" y="865"/>
                  <a:pt x="376" y="865"/>
                </a:cubicBezTo>
                <a:cubicBezTo>
                  <a:pt x="376" y="864"/>
                  <a:pt x="377" y="864"/>
                  <a:pt x="378" y="864"/>
                </a:cubicBezTo>
                <a:cubicBezTo>
                  <a:pt x="378" y="864"/>
                  <a:pt x="378" y="864"/>
                  <a:pt x="378" y="864"/>
                </a:cubicBezTo>
                <a:cubicBezTo>
                  <a:pt x="379" y="864"/>
                  <a:pt x="380" y="865"/>
                  <a:pt x="379" y="866"/>
                </a:cubicBezTo>
                <a:cubicBezTo>
                  <a:pt x="379" y="866"/>
                  <a:pt x="379" y="866"/>
                  <a:pt x="379" y="866"/>
                </a:cubicBezTo>
                <a:cubicBezTo>
                  <a:pt x="379" y="867"/>
                  <a:pt x="378" y="868"/>
                  <a:pt x="377" y="868"/>
                </a:cubicBezTo>
                <a:cubicBezTo>
                  <a:pt x="377" y="868"/>
                  <a:pt x="377" y="868"/>
                  <a:pt x="377" y="868"/>
                </a:cubicBezTo>
                <a:cubicBezTo>
                  <a:pt x="377" y="868"/>
                  <a:pt x="377" y="868"/>
                  <a:pt x="377" y="868"/>
                </a:cubicBezTo>
                <a:close/>
                <a:moveTo>
                  <a:pt x="237" y="860"/>
                </a:moveTo>
                <a:cubicBezTo>
                  <a:pt x="236" y="859"/>
                  <a:pt x="237" y="858"/>
                  <a:pt x="238" y="858"/>
                </a:cubicBezTo>
                <a:cubicBezTo>
                  <a:pt x="238" y="858"/>
                  <a:pt x="238" y="858"/>
                  <a:pt x="238" y="858"/>
                </a:cubicBezTo>
                <a:cubicBezTo>
                  <a:pt x="239" y="857"/>
                  <a:pt x="240" y="858"/>
                  <a:pt x="240" y="859"/>
                </a:cubicBezTo>
                <a:cubicBezTo>
                  <a:pt x="240" y="859"/>
                  <a:pt x="240" y="859"/>
                  <a:pt x="240" y="859"/>
                </a:cubicBezTo>
                <a:cubicBezTo>
                  <a:pt x="241" y="860"/>
                  <a:pt x="240" y="861"/>
                  <a:pt x="239" y="862"/>
                </a:cubicBezTo>
                <a:cubicBezTo>
                  <a:pt x="239" y="862"/>
                  <a:pt x="239" y="862"/>
                  <a:pt x="239" y="862"/>
                </a:cubicBezTo>
                <a:cubicBezTo>
                  <a:pt x="239" y="862"/>
                  <a:pt x="239" y="862"/>
                  <a:pt x="238" y="862"/>
                </a:cubicBezTo>
                <a:cubicBezTo>
                  <a:pt x="238" y="862"/>
                  <a:pt x="238" y="862"/>
                  <a:pt x="238" y="862"/>
                </a:cubicBezTo>
                <a:cubicBezTo>
                  <a:pt x="238" y="862"/>
                  <a:pt x="237" y="861"/>
                  <a:pt x="237" y="860"/>
                </a:cubicBezTo>
                <a:close/>
                <a:moveTo>
                  <a:pt x="381" y="856"/>
                </a:moveTo>
                <a:cubicBezTo>
                  <a:pt x="380" y="856"/>
                  <a:pt x="379" y="855"/>
                  <a:pt x="380" y="854"/>
                </a:cubicBezTo>
                <a:cubicBezTo>
                  <a:pt x="380" y="854"/>
                  <a:pt x="380" y="854"/>
                  <a:pt x="380" y="854"/>
                </a:cubicBezTo>
                <a:cubicBezTo>
                  <a:pt x="380" y="853"/>
                  <a:pt x="381" y="852"/>
                  <a:pt x="382" y="853"/>
                </a:cubicBezTo>
                <a:cubicBezTo>
                  <a:pt x="382" y="853"/>
                  <a:pt x="382" y="853"/>
                  <a:pt x="382" y="853"/>
                </a:cubicBezTo>
                <a:cubicBezTo>
                  <a:pt x="383" y="853"/>
                  <a:pt x="384" y="854"/>
                  <a:pt x="384" y="855"/>
                </a:cubicBezTo>
                <a:cubicBezTo>
                  <a:pt x="384" y="855"/>
                  <a:pt x="384" y="855"/>
                  <a:pt x="384" y="855"/>
                </a:cubicBezTo>
                <a:cubicBezTo>
                  <a:pt x="383" y="856"/>
                  <a:pt x="382" y="857"/>
                  <a:pt x="382" y="857"/>
                </a:cubicBezTo>
                <a:cubicBezTo>
                  <a:pt x="382" y="857"/>
                  <a:pt x="382" y="857"/>
                  <a:pt x="382" y="857"/>
                </a:cubicBezTo>
                <a:cubicBezTo>
                  <a:pt x="381" y="857"/>
                  <a:pt x="381" y="857"/>
                  <a:pt x="381" y="856"/>
                </a:cubicBezTo>
                <a:close/>
                <a:moveTo>
                  <a:pt x="232" y="849"/>
                </a:moveTo>
                <a:cubicBezTo>
                  <a:pt x="232" y="848"/>
                  <a:pt x="232" y="847"/>
                  <a:pt x="233" y="847"/>
                </a:cubicBezTo>
                <a:cubicBezTo>
                  <a:pt x="233" y="847"/>
                  <a:pt x="233" y="847"/>
                  <a:pt x="233" y="847"/>
                </a:cubicBezTo>
                <a:cubicBezTo>
                  <a:pt x="234" y="846"/>
                  <a:pt x="236" y="847"/>
                  <a:pt x="236" y="848"/>
                </a:cubicBezTo>
                <a:cubicBezTo>
                  <a:pt x="236" y="848"/>
                  <a:pt x="236" y="848"/>
                  <a:pt x="236" y="848"/>
                </a:cubicBezTo>
                <a:cubicBezTo>
                  <a:pt x="236" y="849"/>
                  <a:pt x="236" y="850"/>
                  <a:pt x="235" y="850"/>
                </a:cubicBezTo>
                <a:cubicBezTo>
                  <a:pt x="235" y="850"/>
                  <a:pt x="235" y="850"/>
                  <a:pt x="235" y="850"/>
                </a:cubicBezTo>
                <a:cubicBezTo>
                  <a:pt x="235" y="851"/>
                  <a:pt x="234" y="851"/>
                  <a:pt x="234" y="851"/>
                </a:cubicBezTo>
                <a:cubicBezTo>
                  <a:pt x="234" y="851"/>
                  <a:pt x="234" y="851"/>
                  <a:pt x="234" y="851"/>
                </a:cubicBezTo>
                <a:cubicBezTo>
                  <a:pt x="233" y="851"/>
                  <a:pt x="233" y="850"/>
                  <a:pt x="232" y="849"/>
                </a:cubicBezTo>
                <a:close/>
                <a:moveTo>
                  <a:pt x="385" y="845"/>
                </a:moveTo>
                <a:cubicBezTo>
                  <a:pt x="384" y="845"/>
                  <a:pt x="384" y="844"/>
                  <a:pt x="384" y="843"/>
                </a:cubicBezTo>
                <a:cubicBezTo>
                  <a:pt x="384" y="843"/>
                  <a:pt x="384" y="843"/>
                  <a:pt x="384" y="843"/>
                </a:cubicBezTo>
                <a:cubicBezTo>
                  <a:pt x="385" y="842"/>
                  <a:pt x="386" y="841"/>
                  <a:pt x="387" y="842"/>
                </a:cubicBezTo>
                <a:cubicBezTo>
                  <a:pt x="387" y="842"/>
                  <a:pt x="387" y="842"/>
                  <a:pt x="387" y="842"/>
                </a:cubicBezTo>
                <a:cubicBezTo>
                  <a:pt x="388" y="842"/>
                  <a:pt x="388" y="843"/>
                  <a:pt x="388" y="844"/>
                </a:cubicBezTo>
                <a:cubicBezTo>
                  <a:pt x="388" y="844"/>
                  <a:pt x="388" y="844"/>
                  <a:pt x="388" y="844"/>
                </a:cubicBezTo>
                <a:cubicBezTo>
                  <a:pt x="388" y="845"/>
                  <a:pt x="387" y="845"/>
                  <a:pt x="386" y="845"/>
                </a:cubicBezTo>
                <a:cubicBezTo>
                  <a:pt x="386" y="845"/>
                  <a:pt x="386" y="845"/>
                  <a:pt x="386" y="845"/>
                </a:cubicBezTo>
                <a:cubicBezTo>
                  <a:pt x="386" y="845"/>
                  <a:pt x="386" y="845"/>
                  <a:pt x="385" y="845"/>
                </a:cubicBezTo>
                <a:close/>
                <a:moveTo>
                  <a:pt x="228" y="838"/>
                </a:moveTo>
                <a:cubicBezTo>
                  <a:pt x="228" y="837"/>
                  <a:pt x="228" y="836"/>
                  <a:pt x="229" y="835"/>
                </a:cubicBezTo>
                <a:cubicBezTo>
                  <a:pt x="229" y="835"/>
                  <a:pt x="229" y="835"/>
                  <a:pt x="229" y="835"/>
                </a:cubicBezTo>
                <a:cubicBezTo>
                  <a:pt x="230" y="835"/>
                  <a:pt x="231" y="836"/>
                  <a:pt x="232" y="837"/>
                </a:cubicBezTo>
                <a:cubicBezTo>
                  <a:pt x="232" y="837"/>
                  <a:pt x="232" y="837"/>
                  <a:pt x="232" y="837"/>
                </a:cubicBezTo>
                <a:cubicBezTo>
                  <a:pt x="232" y="838"/>
                  <a:pt x="232" y="839"/>
                  <a:pt x="231" y="839"/>
                </a:cubicBezTo>
                <a:cubicBezTo>
                  <a:pt x="231" y="839"/>
                  <a:pt x="231" y="839"/>
                  <a:pt x="231" y="839"/>
                </a:cubicBezTo>
                <a:cubicBezTo>
                  <a:pt x="230" y="839"/>
                  <a:pt x="230" y="839"/>
                  <a:pt x="230" y="839"/>
                </a:cubicBezTo>
                <a:cubicBezTo>
                  <a:pt x="230" y="839"/>
                  <a:pt x="230" y="839"/>
                  <a:pt x="230" y="839"/>
                </a:cubicBezTo>
                <a:cubicBezTo>
                  <a:pt x="229" y="839"/>
                  <a:pt x="228" y="839"/>
                  <a:pt x="228" y="838"/>
                </a:cubicBezTo>
                <a:close/>
                <a:moveTo>
                  <a:pt x="390" y="834"/>
                </a:moveTo>
                <a:cubicBezTo>
                  <a:pt x="389" y="834"/>
                  <a:pt x="388" y="832"/>
                  <a:pt x="388" y="831"/>
                </a:cubicBezTo>
                <a:cubicBezTo>
                  <a:pt x="388" y="831"/>
                  <a:pt x="388" y="831"/>
                  <a:pt x="388" y="831"/>
                </a:cubicBezTo>
                <a:cubicBezTo>
                  <a:pt x="389" y="830"/>
                  <a:pt x="390" y="830"/>
                  <a:pt x="391" y="830"/>
                </a:cubicBezTo>
                <a:cubicBezTo>
                  <a:pt x="391" y="830"/>
                  <a:pt x="391" y="830"/>
                  <a:pt x="391" y="830"/>
                </a:cubicBezTo>
                <a:cubicBezTo>
                  <a:pt x="392" y="831"/>
                  <a:pt x="393" y="832"/>
                  <a:pt x="392" y="833"/>
                </a:cubicBezTo>
                <a:cubicBezTo>
                  <a:pt x="392" y="833"/>
                  <a:pt x="392" y="833"/>
                  <a:pt x="392" y="833"/>
                </a:cubicBezTo>
                <a:cubicBezTo>
                  <a:pt x="392" y="834"/>
                  <a:pt x="391" y="834"/>
                  <a:pt x="390" y="834"/>
                </a:cubicBezTo>
                <a:cubicBezTo>
                  <a:pt x="390" y="834"/>
                  <a:pt x="390" y="834"/>
                  <a:pt x="390" y="834"/>
                </a:cubicBezTo>
                <a:cubicBezTo>
                  <a:pt x="390" y="834"/>
                  <a:pt x="390" y="834"/>
                  <a:pt x="390" y="834"/>
                </a:cubicBezTo>
                <a:close/>
                <a:moveTo>
                  <a:pt x="224" y="827"/>
                </a:moveTo>
                <a:cubicBezTo>
                  <a:pt x="223" y="826"/>
                  <a:pt x="224" y="825"/>
                  <a:pt x="225" y="824"/>
                </a:cubicBezTo>
                <a:cubicBezTo>
                  <a:pt x="225" y="824"/>
                  <a:pt x="225" y="824"/>
                  <a:pt x="225" y="824"/>
                </a:cubicBezTo>
                <a:cubicBezTo>
                  <a:pt x="226" y="824"/>
                  <a:pt x="227" y="824"/>
                  <a:pt x="227" y="825"/>
                </a:cubicBezTo>
                <a:cubicBezTo>
                  <a:pt x="227" y="825"/>
                  <a:pt x="227" y="825"/>
                  <a:pt x="227" y="825"/>
                </a:cubicBezTo>
                <a:cubicBezTo>
                  <a:pt x="228" y="826"/>
                  <a:pt x="227" y="828"/>
                  <a:pt x="226" y="828"/>
                </a:cubicBezTo>
                <a:cubicBezTo>
                  <a:pt x="226" y="828"/>
                  <a:pt x="226" y="828"/>
                  <a:pt x="226" y="828"/>
                </a:cubicBezTo>
                <a:cubicBezTo>
                  <a:pt x="226" y="828"/>
                  <a:pt x="226" y="828"/>
                  <a:pt x="226" y="828"/>
                </a:cubicBezTo>
                <a:cubicBezTo>
                  <a:pt x="226" y="828"/>
                  <a:pt x="226" y="828"/>
                  <a:pt x="226" y="828"/>
                </a:cubicBezTo>
                <a:cubicBezTo>
                  <a:pt x="225" y="828"/>
                  <a:pt x="224" y="828"/>
                  <a:pt x="224" y="827"/>
                </a:cubicBezTo>
                <a:close/>
                <a:moveTo>
                  <a:pt x="394" y="823"/>
                </a:moveTo>
                <a:cubicBezTo>
                  <a:pt x="393" y="822"/>
                  <a:pt x="392" y="821"/>
                  <a:pt x="393" y="820"/>
                </a:cubicBezTo>
                <a:cubicBezTo>
                  <a:pt x="393" y="820"/>
                  <a:pt x="393" y="820"/>
                  <a:pt x="393" y="820"/>
                </a:cubicBezTo>
                <a:cubicBezTo>
                  <a:pt x="393" y="819"/>
                  <a:pt x="394" y="819"/>
                  <a:pt x="395" y="819"/>
                </a:cubicBezTo>
                <a:cubicBezTo>
                  <a:pt x="395" y="819"/>
                  <a:pt x="395" y="819"/>
                  <a:pt x="395" y="819"/>
                </a:cubicBezTo>
                <a:cubicBezTo>
                  <a:pt x="396" y="820"/>
                  <a:pt x="397" y="821"/>
                  <a:pt x="396" y="822"/>
                </a:cubicBezTo>
                <a:cubicBezTo>
                  <a:pt x="396" y="822"/>
                  <a:pt x="396" y="822"/>
                  <a:pt x="396" y="822"/>
                </a:cubicBezTo>
                <a:cubicBezTo>
                  <a:pt x="396" y="822"/>
                  <a:pt x="395" y="823"/>
                  <a:pt x="395" y="823"/>
                </a:cubicBezTo>
                <a:cubicBezTo>
                  <a:pt x="395" y="823"/>
                  <a:pt x="395" y="823"/>
                  <a:pt x="395" y="823"/>
                </a:cubicBezTo>
                <a:cubicBezTo>
                  <a:pt x="394" y="823"/>
                  <a:pt x="394" y="823"/>
                  <a:pt x="394" y="823"/>
                </a:cubicBezTo>
                <a:close/>
                <a:moveTo>
                  <a:pt x="219" y="816"/>
                </a:moveTo>
                <a:cubicBezTo>
                  <a:pt x="219" y="815"/>
                  <a:pt x="219" y="813"/>
                  <a:pt x="220" y="813"/>
                </a:cubicBezTo>
                <a:cubicBezTo>
                  <a:pt x="220" y="813"/>
                  <a:pt x="220" y="813"/>
                  <a:pt x="220" y="813"/>
                </a:cubicBezTo>
                <a:cubicBezTo>
                  <a:pt x="222" y="813"/>
                  <a:pt x="223" y="813"/>
                  <a:pt x="223" y="814"/>
                </a:cubicBezTo>
                <a:cubicBezTo>
                  <a:pt x="223" y="814"/>
                  <a:pt x="223" y="814"/>
                  <a:pt x="223" y="814"/>
                </a:cubicBezTo>
                <a:cubicBezTo>
                  <a:pt x="223" y="815"/>
                  <a:pt x="223" y="816"/>
                  <a:pt x="222" y="817"/>
                </a:cubicBezTo>
                <a:cubicBezTo>
                  <a:pt x="222" y="817"/>
                  <a:pt x="222" y="817"/>
                  <a:pt x="222" y="817"/>
                </a:cubicBezTo>
                <a:cubicBezTo>
                  <a:pt x="222" y="817"/>
                  <a:pt x="221" y="817"/>
                  <a:pt x="221" y="817"/>
                </a:cubicBezTo>
                <a:cubicBezTo>
                  <a:pt x="221" y="817"/>
                  <a:pt x="221" y="817"/>
                  <a:pt x="221" y="817"/>
                </a:cubicBezTo>
                <a:cubicBezTo>
                  <a:pt x="220" y="817"/>
                  <a:pt x="220" y="816"/>
                  <a:pt x="219" y="816"/>
                </a:cubicBezTo>
                <a:close/>
                <a:moveTo>
                  <a:pt x="398" y="812"/>
                </a:moveTo>
                <a:cubicBezTo>
                  <a:pt x="397" y="811"/>
                  <a:pt x="397" y="810"/>
                  <a:pt x="397" y="809"/>
                </a:cubicBezTo>
                <a:cubicBezTo>
                  <a:pt x="397" y="809"/>
                  <a:pt x="397" y="809"/>
                  <a:pt x="397" y="809"/>
                </a:cubicBezTo>
                <a:cubicBezTo>
                  <a:pt x="397" y="808"/>
                  <a:pt x="399" y="808"/>
                  <a:pt x="400" y="808"/>
                </a:cubicBezTo>
                <a:cubicBezTo>
                  <a:pt x="400" y="808"/>
                  <a:pt x="400" y="808"/>
                  <a:pt x="400" y="808"/>
                </a:cubicBezTo>
                <a:cubicBezTo>
                  <a:pt x="401" y="808"/>
                  <a:pt x="401" y="809"/>
                  <a:pt x="401" y="811"/>
                </a:cubicBezTo>
                <a:cubicBezTo>
                  <a:pt x="401" y="811"/>
                  <a:pt x="401" y="811"/>
                  <a:pt x="401" y="811"/>
                </a:cubicBezTo>
                <a:cubicBezTo>
                  <a:pt x="400" y="811"/>
                  <a:pt x="400" y="812"/>
                  <a:pt x="399" y="812"/>
                </a:cubicBezTo>
                <a:cubicBezTo>
                  <a:pt x="399" y="812"/>
                  <a:pt x="399" y="812"/>
                  <a:pt x="399" y="812"/>
                </a:cubicBezTo>
                <a:cubicBezTo>
                  <a:pt x="399" y="812"/>
                  <a:pt x="398" y="812"/>
                  <a:pt x="398" y="812"/>
                </a:cubicBezTo>
                <a:close/>
                <a:moveTo>
                  <a:pt x="215" y="804"/>
                </a:moveTo>
                <a:cubicBezTo>
                  <a:pt x="215" y="803"/>
                  <a:pt x="215" y="802"/>
                  <a:pt x="216" y="802"/>
                </a:cubicBezTo>
                <a:cubicBezTo>
                  <a:pt x="216" y="802"/>
                  <a:pt x="216" y="802"/>
                  <a:pt x="216" y="802"/>
                </a:cubicBezTo>
                <a:cubicBezTo>
                  <a:pt x="217" y="801"/>
                  <a:pt x="218" y="802"/>
                  <a:pt x="219" y="803"/>
                </a:cubicBezTo>
                <a:cubicBezTo>
                  <a:pt x="219" y="803"/>
                  <a:pt x="219" y="803"/>
                  <a:pt x="219" y="803"/>
                </a:cubicBezTo>
                <a:cubicBezTo>
                  <a:pt x="219" y="804"/>
                  <a:pt x="219" y="805"/>
                  <a:pt x="218" y="806"/>
                </a:cubicBezTo>
                <a:cubicBezTo>
                  <a:pt x="218" y="806"/>
                  <a:pt x="218" y="806"/>
                  <a:pt x="218" y="806"/>
                </a:cubicBezTo>
                <a:cubicBezTo>
                  <a:pt x="217" y="806"/>
                  <a:pt x="217" y="806"/>
                  <a:pt x="217" y="806"/>
                </a:cubicBezTo>
                <a:cubicBezTo>
                  <a:pt x="217" y="806"/>
                  <a:pt x="217" y="806"/>
                  <a:pt x="217" y="806"/>
                </a:cubicBezTo>
                <a:cubicBezTo>
                  <a:pt x="216" y="806"/>
                  <a:pt x="215" y="805"/>
                  <a:pt x="215" y="804"/>
                </a:cubicBezTo>
                <a:close/>
                <a:moveTo>
                  <a:pt x="403" y="800"/>
                </a:moveTo>
                <a:cubicBezTo>
                  <a:pt x="401" y="800"/>
                  <a:pt x="401" y="799"/>
                  <a:pt x="401" y="798"/>
                </a:cubicBezTo>
                <a:cubicBezTo>
                  <a:pt x="401" y="798"/>
                  <a:pt x="401" y="798"/>
                  <a:pt x="401" y="798"/>
                </a:cubicBezTo>
                <a:cubicBezTo>
                  <a:pt x="402" y="797"/>
                  <a:pt x="403" y="796"/>
                  <a:pt x="404" y="797"/>
                </a:cubicBezTo>
                <a:cubicBezTo>
                  <a:pt x="404" y="797"/>
                  <a:pt x="404" y="797"/>
                  <a:pt x="404" y="797"/>
                </a:cubicBezTo>
                <a:cubicBezTo>
                  <a:pt x="405" y="797"/>
                  <a:pt x="405" y="798"/>
                  <a:pt x="405" y="799"/>
                </a:cubicBezTo>
                <a:cubicBezTo>
                  <a:pt x="405" y="799"/>
                  <a:pt x="405" y="799"/>
                  <a:pt x="405" y="799"/>
                </a:cubicBezTo>
                <a:cubicBezTo>
                  <a:pt x="405" y="800"/>
                  <a:pt x="404" y="801"/>
                  <a:pt x="403" y="801"/>
                </a:cubicBezTo>
                <a:cubicBezTo>
                  <a:pt x="403" y="801"/>
                  <a:pt x="403" y="801"/>
                  <a:pt x="403" y="801"/>
                </a:cubicBezTo>
                <a:cubicBezTo>
                  <a:pt x="403" y="801"/>
                  <a:pt x="403" y="801"/>
                  <a:pt x="403" y="800"/>
                </a:cubicBezTo>
                <a:close/>
                <a:moveTo>
                  <a:pt x="211" y="793"/>
                </a:moveTo>
                <a:cubicBezTo>
                  <a:pt x="210" y="792"/>
                  <a:pt x="211" y="791"/>
                  <a:pt x="212" y="791"/>
                </a:cubicBezTo>
                <a:cubicBezTo>
                  <a:pt x="212" y="791"/>
                  <a:pt x="212" y="791"/>
                  <a:pt x="212" y="791"/>
                </a:cubicBezTo>
                <a:cubicBezTo>
                  <a:pt x="213" y="790"/>
                  <a:pt x="214" y="791"/>
                  <a:pt x="214" y="792"/>
                </a:cubicBezTo>
                <a:cubicBezTo>
                  <a:pt x="214" y="792"/>
                  <a:pt x="214" y="792"/>
                  <a:pt x="214" y="792"/>
                </a:cubicBezTo>
                <a:cubicBezTo>
                  <a:pt x="215" y="793"/>
                  <a:pt x="214" y="794"/>
                  <a:pt x="213" y="794"/>
                </a:cubicBezTo>
                <a:cubicBezTo>
                  <a:pt x="213" y="794"/>
                  <a:pt x="213" y="794"/>
                  <a:pt x="213" y="794"/>
                </a:cubicBezTo>
                <a:cubicBezTo>
                  <a:pt x="213" y="795"/>
                  <a:pt x="213" y="795"/>
                  <a:pt x="213" y="795"/>
                </a:cubicBezTo>
                <a:cubicBezTo>
                  <a:pt x="213" y="795"/>
                  <a:pt x="213" y="795"/>
                  <a:pt x="213" y="795"/>
                </a:cubicBezTo>
                <a:cubicBezTo>
                  <a:pt x="212" y="795"/>
                  <a:pt x="211" y="794"/>
                  <a:pt x="211" y="793"/>
                </a:cubicBezTo>
                <a:close/>
                <a:moveTo>
                  <a:pt x="407" y="789"/>
                </a:moveTo>
                <a:cubicBezTo>
                  <a:pt x="406" y="789"/>
                  <a:pt x="405" y="788"/>
                  <a:pt x="406" y="787"/>
                </a:cubicBezTo>
                <a:cubicBezTo>
                  <a:pt x="406" y="787"/>
                  <a:pt x="406" y="787"/>
                  <a:pt x="406" y="787"/>
                </a:cubicBezTo>
                <a:cubicBezTo>
                  <a:pt x="406" y="786"/>
                  <a:pt x="407" y="785"/>
                  <a:pt x="408" y="786"/>
                </a:cubicBezTo>
                <a:cubicBezTo>
                  <a:pt x="408" y="786"/>
                  <a:pt x="408" y="786"/>
                  <a:pt x="408" y="786"/>
                </a:cubicBezTo>
                <a:cubicBezTo>
                  <a:pt x="409" y="786"/>
                  <a:pt x="410" y="787"/>
                  <a:pt x="409" y="788"/>
                </a:cubicBezTo>
                <a:cubicBezTo>
                  <a:pt x="409" y="788"/>
                  <a:pt x="409" y="788"/>
                  <a:pt x="409" y="788"/>
                </a:cubicBezTo>
                <a:cubicBezTo>
                  <a:pt x="409" y="789"/>
                  <a:pt x="408" y="789"/>
                  <a:pt x="408" y="789"/>
                </a:cubicBezTo>
                <a:cubicBezTo>
                  <a:pt x="408" y="789"/>
                  <a:pt x="408" y="789"/>
                  <a:pt x="408" y="789"/>
                </a:cubicBezTo>
                <a:cubicBezTo>
                  <a:pt x="407" y="789"/>
                  <a:pt x="407" y="789"/>
                  <a:pt x="407" y="789"/>
                </a:cubicBezTo>
                <a:close/>
                <a:moveTo>
                  <a:pt x="206" y="782"/>
                </a:moveTo>
                <a:cubicBezTo>
                  <a:pt x="206" y="781"/>
                  <a:pt x="207" y="780"/>
                  <a:pt x="208" y="779"/>
                </a:cubicBezTo>
                <a:cubicBezTo>
                  <a:pt x="208" y="779"/>
                  <a:pt x="208" y="779"/>
                  <a:pt x="208" y="779"/>
                </a:cubicBezTo>
                <a:cubicBezTo>
                  <a:pt x="209" y="779"/>
                  <a:pt x="210" y="780"/>
                  <a:pt x="210" y="781"/>
                </a:cubicBezTo>
                <a:cubicBezTo>
                  <a:pt x="210" y="781"/>
                  <a:pt x="210" y="781"/>
                  <a:pt x="210" y="781"/>
                </a:cubicBezTo>
                <a:cubicBezTo>
                  <a:pt x="211" y="782"/>
                  <a:pt x="210" y="783"/>
                  <a:pt x="209" y="783"/>
                </a:cubicBezTo>
                <a:cubicBezTo>
                  <a:pt x="209" y="783"/>
                  <a:pt x="209" y="783"/>
                  <a:pt x="209" y="783"/>
                </a:cubicBezTo>
                <a:cubicBezTo>
                  <a:pt x="209" y="783"/>
                  <a:pt x="208" y="783"/>
                  <a:pt x="208" y="783"/>
                </a:cubicBezTo>
                <a:cubicBezTo>
                  <a:pt x="208" y="783"/>
                  <a:pt x="208" y="783"/>
                  <a:pt x="208" y="783"/>
                </a:cubicBezTo>
                <a:cubicBezTo>
                  <a:pt x="207" y="783"/>
                  <a:pt x="207" y="783"/>
                  <a:pt x="206" y="782"/>
                </a:cubicBezTo>
                <a:close/>
                <a:moveTo>
                  <a:pt x="411" y="778"/>
                </a:moveTo>
                <a:cubicBezTo>
                  <a:pt x="410" y="778"/>
                  <a:pt x="410" y="777"/>
                  <a:pt x="410" y="775"/>
                </a:cubicBezTo>
                <a:cubicBezTo>
                  <a:pt x="410" y="775"/>
                  <a:pt x="410" y="775"/>
                  <a:pt x="410" y="775"/>
                </a:cubicBezTo>
                <a:cubicBezTo>
                  <a:pt x="410" y="774"/>
                  <a:pt x="412" y="774"/>
                  <a:pt x="413" y="774"/>
                </a:cubicBezTo>
                <a:cubicBezTo>
                  <a:pt x="413" y="774"/>
                  <a:pt x="413" y="774"/>
                  <a:pt x="413" y="774"/>
                </a:cubicBezTo>
                <a:cubicBezTo>
                  <a:pt x="414" y="775"/>
                  <a:pt x="414" y="776"/>
                  <a:pt x="414" y="777"/>
                </a:cubicBezTo>
                <a:cubicBezTo>
                  <a:pt x="414" y="777"/>
                  <a:pt x="414" y="777"/>
                  <a:pt x="414" y="777"/>
                </a:cubicBezTo>
                <a:cubicBezTo>
                  <a:pt x="413" y="778"/>
                  <a:pt x="413" y="778"/>
                  <a:pt x="412" y="778"/>
                </a:cubicBezTo>
                <a:cubicBezTo>
                  <a:pt x="412" y="778"/>
                  <a:pt x="412" y="778"/>
                  <a:pt x="412" y="778"/>
                </a:cubicBezTo>
                <a:cubicBezTo>
                  <a:pt x="412" y="778"/>
                  <a:pt x="411" y="778"/>
                  <a:pt x="411" y="778"/>
                </a:cubicBezTo>
                <a:close/>
                <a:moveTo>
                  <a:pt x="202" y="771"/>
                </a:moveTo>
                <a:cubicBezTo>
                  <a:pt x="202" y="770"/>
                  <a:pt x="202" y="769"/>
                  <a:pt x="203" y="768"/>
                </a:cubicBezTo>
                <a:cubicBezTo>
                  <a:pt x="203" y="768"/>
                  <a:pt x="203" y="768"/>
                  <a:pt x="203" y="768"/>
                </a:cubicBezTo>
                <a:cubicBezTo>
                  <a:pt x="204" y="768"/>
                  <a:pt x="205" y="768"/>
                  <a:pt x="206" y="769"/>
                </a:cubicBezTo>
                <a:cubicBezTo>
                  <a:pt x="206" y="769"/>
                  <a:pt x="206" y="769"/>
                  <a:pt x="206" y="769"/>
                </a:cubicBezTo>
                <a:cubicBezTo>
                  <a:pt x="206" y="770"/>
                  <a:pt x="206" y="772"/>
                  <a:pt x="205" y="772"/>
                </a:cubicBezTo>
                <a:cubicBezTo>
                  <a:pt x="205" y="772"/>
                  <a:pt x="205" y="772"/>
                  <a:pt x="205" y="772"/>
                </a:cubicBezTo>
                <a:cubicBezTo>
                  <a:pt x="204" y="772"/>
                  <a:pt x="204" y="772"/>
                  <a:pt x="204" y="772"/>
                </a:cubicBezTo>
                <a:cubicBezTo>
                  <a:pt x="204" y="772"/>
                  <a:pt x="204" y="772"/>
                  <a:pt x="204" y="772"/>
                </a:cubicBezTo>
                <a:cubicBezTo>
                  <a:pt x="203" y="772"/>
                  <a:pt x="202" y="772"/>
                  <a:pt x="202" y="771"/>
                </a:cubicBezTo>
                <a:close/>
                <a:moveTo>
                  <a:pt x="415" y="767"/>
                </a:moveTo>
                <a:cubicBezTo>
                  <a:pt x="414" y="766"/>
                  <a:pt x="414" y="765"/>
                  <a:pt x="414" y="764"/>
                </a:cubicBezTo>
                <a:cubicBezTo>
                  <a:pt x="414" y="764"/>
                  <a:pt x="414" y="764"/>
                  <a:pt x="414" y="764"/>
                </a:cubicBezTo>
                <a:cubicBezTo>
                  <a:pt x="415" y="763"/>
                  <a:pt x="416" y="763"/>
                  <a:pt x="417" y="763"/>
                </a:cubicBezTo>
                <a:cubicBezTo>
                  <a:pt x="417" y="763"/>
                  <a:pt x="417" y="763"/>
                  <a:pt x="417" y="763"/>
                </a:cubicBezTo>
                <a:cubicBezTo>
                  <a:pt x="418" y="764"/>
                  <a:pt x="418" y="765"/>
                  <a:pt x="418" y="766"/>
                </a:cubicBezTo>
                <a:cubicBezTo>
                  <a:pt x="418" y="766"/>
                  <a:pt x="418" y="766"/>
                  <a:pt x="418" y="766"/>
                </a:cubicBezTo>
                <a:cubicBezTo>
                  <a:pt x="418" y="767"/>
                  <a:pt x="417" y="767"/>
                  <a:pt x="416" y="767"/>
                </a:cubicBezTo>
                <a:cubicBezTo>
                  <a:pt x="416" y="767"/>
                  <a:pt x="416" y="767"/>
                  <a:pt x="416" y="767"/>
                </a:cubicBezTo>
                <a:cubicBezTo>
                  <a:pt x="416" y="767"/>
                  <a:pt x="416" y="767"/>
                  <a:pt x="415" y="767"/>
                </a:cubicBezTo>
                <a:close/>
                <a:moveTo>
                  <a:pt x="198" y="760"/>
                </a:moveTo>
                <a:cubicBezTo>
                  <a:pt x="197" y="759"/>
                  <a:pt x="198" y="757"/>
                  <a:pt x="199" y="757"/>
                </a:cubicBezTo>
                <a:cubicBezTo>
                  <a:pt x="199" y="757"/>
                  <a:pt x="199" y="757"/>
                  <a:pt x="199" y="757"/>
                </a:cubicBezTo>
                <a:cubicBezTo>
                  <a:pt x="200" y="757"/>
                  <a:pt x="201" y="757"/>
                  <a:pt x="202" y="758"/>
                </a:cubicBezTo>
                <a:cubicBezTo>
                  <a:pt x="202" y="758"/>
                  <a:pt x="202" y="758"/>
                  <a:pt x="202" y="758"/>
                </a:cubicBezTo>
                <a:cubicBezTo>
                  <a:pt x="202" y="759"/>
                  <a:pt x="201" y="760"/>
                  <a:pt x="200" y="761"/>
                </a:cubicBezTo>
                <a:cubicBezTo>
                  <a:pt x="200" y="761"/>
                  <a:pt x="200" y="761"/>
                  <a:pt x="200" y="761"/>
                </a:cubicBezTo>
                <a:cubicBezTo>
                  <a:pt x="200" y="761"/>
                  <a:pt x="200" y="761"/>
                  <a:pt x="200" y="761"/>
                </a:cubicBezTo>
                <a:cubicBezTo>
                  <a:pt x="200" y="761"/>
                  <a:pt x="200" y="761"/>
                  <a:pt x="200" y="761"/>
                </a:cubicBezTo>
                <a:cubicBezTo>
                  <a:pt x="199" y="761"/>
                  <a:pt x="198" y="760"/>
                  <a:pt x="198" y="760"/>
                </a:cubicBezTo>
                <a:close/>
                <a:moveTo>
                  <a:pt x="420" y="756"/>
                </a:moveTo>
                <a:cubicBezTo>
                  <a:pt x="419" y="755"/>
                  <a:pt x="418" y="754"/>
                  <a:pt x="419" y="753"/>
                </a:cubicBezTo>
                <a:cubicBezTo>
                  <a:pt x="419" y="753"/>
                  <a:pt x="419" y="753"/>
                  <a:pt x="419" y="753"/>
                </a:cubicBezTo>
                <a:cubicBezTo>
                  <a:pt x="419" y="752"/>
                  <a:pt x="420" y="752"/>
                  <a:pt x="421" y="752"/>
                </a:cubicBezTo>
                <a:cubicBezTo>
                  <a:pt x="421" y="752"/>
                  <a:pt x="421" y="752"/>
                  <a:pt x="421" y="752"/>
                </a:cubicBezTo>
                <a:cubicBezTo>
                  <a:pt x="422" y="752"/>
                  <a:pt x="423" y="753"/>
                  <a:pt x="422" y="755"/>
                </a:cubicBezTo>
                <a:cubicBezTo>
                  <a:pt x="422" y="755"/>
                  <a:pt x="422" y="755"/>
                  <a:pt x="422" y="755"/>
                </a:cubicBezTo>
                <a:cubicBezTo>
                  <a:pt x="422" y="755"/>
                  <a:pt x="421" y="756"/>
                  <a:pt x="420" y="756"/>
                </a:cubicBezTo>
                <a:cubicBezTo>
                  <a:pt x="420" y="756"/>
                  <a:pt x="420" y="756"/>
                  <a:pt x="420" y="756"/>
                </a:cubicBezTo>
                <a:cubicBezTo>
                  <a:pt x="420" y="756"/>
                  <a:pt x="420" y="756"/>
                  <a:pt x="420" y="756"/>
                </a:cubicBezTo>
                <a:close/>
                <a:moveTo>
                  <a:pt x="193" y="748"/>
                </a:moveTo>
                <a:cubicBezTo>
                  <a:pt x="193" y="747"/>
                  <a:pt x="194" y="746"/>
                  <a:pt x="195" y="746"/>
                </a:cubicBezTo>
                <a:cubicBezTo>
                  <a:pt x="195" y="746"/>
                  <a:pt x="195" y="746"/>
                  <a:pt x="195" y="746"/>
                </a:cubicBezTo>
                <a:cubicBezTo>
                  <a:pt x="196" y="745"/>
                  <a:pt x="197" y="746"/>
                  <a:pt x="197" y="747"/>
                </a:cubicBezTo>
                <a:cubicBezTo>
                  <a:pt x="197" y="747"/>
                  <a:pt x="197" y="747"/>
                  <a:pt x="197" y="747"/>
                </a:cubicBezTo>
                <a:cubicBezTo>
                  <a:pt x="198" y="748"/>
                  <a:pt x="197" y="749"/>
                  <a:pt x="196" y="750"/>
                </a:cubicBezTo>
                <a:cubicBezTo>
                  <a:pt x="196" y="750"/>
                  <a:pt x="196" y="750"/>
                  <a:pt x="196" y="750"/>
                </a:cubicBezTo>
                <a:cubicBezTo>
                  <a:pt x="196" y="750"/>
                  <a:pt x="196" y="750"/>
                  <a:pt x="195" y="750"/>
                </a:cubicBezTo>
                <a:cubicBezTo>
                  <a:pt x="195" y="750"/>
                  <a:pt x="195" y="750"/>
                  <a:pt x="195" y="750"/>
                </a:cubicBezTo>
                <a:cubicBezTo>
                  <a:pt x="195" y="750"/>
                  <a:pt x="194" y="749"/>
                  <a:pt x="193" y="748"/>
                </a:cubicBezTo>
                <a:close/>
                <a:moveTo>
                  <a:pt x="424" y="744"/>
                </a:moveTo>
                <a:cubicBezTo>
                  <a:pt x="423" y="744"/>
                  <a:pt x="423" y="743"/>
                  <a:pt x="423" y="742"/>
                </a:cubicBezTo>
                <a:cubicBezTo>
                  <a:pt x="423" y="742"/>
                  <a:pt x="423" y="742"/>
                  <a:pt x="423" y="742"/>
                </a:cubicBezTo>
                <a:cubicBezTo>
                  <a:pt x="423" y="741"/>
                  <a:pt x="424" y="740"/>
                  <a:pt x="426" y="741"/>
                </a:cubicBezTo>
                <a:cubicBezTo>
                  <a:pt x="426" y="741"/>
                  <a:pt x="426" y="741"/>
                  <a:pt x="426" y="741"/>
                </a:cubicBezTo>
                <a:cubicBezTo>
                  <a:pt x="427" y="741"/>
                  <a:pt x="427" y="742"/>
                  <a:pt x="427" y="743"/>
                </a:cubicBezTo>
                <a:cubicBezTo>
                  <a:pt x="427" y="743"/>
                  <a:pt x="427" y="743"/>
                  <a:pt x="427" y="743"/>
                </a:cubicBezTo>
                <a:cubicBezTo>
                  <a:pt x="426" y="744"/>
                  <a:pt x="426" y="745"/>
                  <a:pt x="425" y="745"/>
                </a:cubicBezTo>
                <a:cubicBezTo>
                  <a:pt x="425" y="745"/>
                  <a:pt x="425" y="745"/>
                  <a:pt x="425" y="745"/>
                </a:cubicBezTo>
                <a:cubicBezTo>
                  <a:pt x="425" y="745"/>
                  <a:pt x="424" y="745"/>
                  <a:pt x="424" y="744"/>
                </a:cubicBezTo>
                <a:close/>
                <a:moveTo>
                  <a:pt x="189" y="737"/>
                </a:moveTo>
                <a:cubicBezTo>
                  <a:pt x="189" y="736"/>
                  <a:pt x="189" y="735"/>
                  <a:pt x="190" y="735"/>
                </a:cubicBezTo>
                <a:cubicBezTo>
                  <a:pt x="190" y="735"/>
                  <a:pt x="190" y="735"/>
                  <a:pt x="190" y="735"/>
                </a:cubicBezTo>
                <a:cubicBezTo>
                  <a:pt x="191" y="734"/>
                  <a:pt x="192" y="735"/>
                  <a:pt x="193" y="736"/>
                </a:cubicBezTo>
                <a:cubicBezTo>
                  <a:pt x="193" y="736"/>
                  <a:pt x="193" y="736"/>
                  <a:pt x="193" y="736"/>
                </a:cubicBezTo>
                <a:cubicBezTo>
                  <a:pt x="193" y="737"/>
                  <a:pt x="193" y="738"/>
                  <a:pt x="192" y="738"/>
                </a:cubicBezTo>
                <a:cubicBezTo>
                  <a:pt x="192" y="738"/>
                  <a:pt x="192" y="738"/>
                  <a:pt x="192" y="738"/>
                </a:cubicBezTo>
                <a:cubicBezTo>
                  <a:pt x="192" y="739"/>
                  <a:pt x="191" y="739"/>
                  <a:pt x="191" y="739"/>
                </a:cubicBezTo>
                <a:cubicBezTo>
                  <a:pt x="191" y="739"/>
                  <a:pt x="191" y="739"/>
                  <a:pt x="191" y="739"/>
                </a:cubicBezTo>
                <a:cubicBezTo>
                  <a:pt x="190" y="739"/>
                  <a:pt x="189" y="738"/>
                  <a:pt x="189" y="737"/>
                </a:cubicBezTo>
                <a:close/>
                <a:moveTo>
                  <a:pt x="428" y="733"/>
                </a:moveTo>
                <a:cubicBezTo>
                  <a:pt x="427" y="733"/>
                  <a:pt x="427" y="732"/>
                  <a:pt x="427" y="731"/>
                </a:cubicBezTo>
                <a:cubicBezTo>
                  <a:pt x="427" y="731"/>
                  <a:pt x="427" y="731"/>
                  <a:pt x="427" y="731"/>
                </a:cubicBezTo>
                <a:cubicBezTo>
                  <a:pt x="428" y="730"/>
                  <a:pt x="429" y="729"/>
                  <a:pt x="430" y="730"/>
                </a:cubicBezTo>
                <a:cubicBezTo>
                  <a:pt x="430" y="730"/>
                  <a:pt x="430" y="730"/>
                  <a:pt x="430" y="730"/>
                </a:cubicBezTo>
                <a:cubicBezTo>
                  <a:pt x="431" y="730"/>
                  <a:pt x="431" y="731"/>
                  <a:pt x="431" y="732"/>
                </a:cubicBezTo>
                <a:cubicBezTo>
                  <a:pt x="431" y="732"/>
                  <a:pt x="431" y="732"/>
                  <a:pt x="431" y="732"/>
                </a:cubicBezTo>
                <a:cubicBezTo>
                  <a:pt x="431" y="733"/>
                  <a:pt x="430" y="733"/>
                  <a:pt x="429" y="733"/>
                </a:cubicBezTo>
                <a:cubicBezTo>
                  <a:pt x="429" y="733"/>
                  <a:pt x="429" y="733"/>
                  <a:pt x="429" y="733"/>
                </a:cubicBezTo>
                <a:cubicBezTo>
                  <a:pt x="429" y="733"/>
                  <a:pt x="429" y="733"/>
                  <a:pt x="428" y="733"/>
                </a:cubicBezTo>
                <a:close/>
                <a:moveTo>
                  <a:pt x="185" y="726"/>
                </a:moveTo>
                <a:cubicBezTo>
                  <a:pt x="184" y="725"/>
                  <a:pt x="185" y="724"/>
                  <a:pt x="186" y="723"/>
                </a:cubicBezTo>
                <a:cubicBezTo>
                  <a:pt x="186" y="723"/>
                  <a:pt x="186" y="723"/>
                  <a:pt x="186" y="723"/>
                </a:cubicBezTo>
                <a:cubicBezTo>
                  <a:pt x="187" y="723"/>
                  <a:pt x="188" y="724"/>
                  <a:pt x="189" y="725"/>
                </a:cubicBezTo>
                <a:cubicBezTo>
                  <a:pt x="189" y="725"/>
                  <a:pt x="189" y="725"/>
                  <a:pt x="189" y="725"/>
                </a:cubicBezTo>
                <a:cubicBezTo>
                  <a:pt x="189" y="726"/>
                  <a:pt x="188" y="727"/>
                  <a:pt x="187" y="727"/>
                </a:cubicBezTo>
                <a:cubicBezTo>
                  <a:pt x="187" y="727"/>
                  <a:pt x="187" y="727"/>
                  <a:pt x="187" y="727"/>
                </a:cubicBezTo>
                <a:cubicBezTo>
                  <a:pt x="187" y="727"/>
                  <a:pt x="187" y="727"/>
                  <a:pt x="187" y="727"/>
                </a:cubicBezTo>
                <a:cubicBezTo>
                  <a:pt x="187" y="727"/>
                  <a:pt x="187" y="727"/>
                  <a:pt x="187" y="727"/>
                </a:cubicBezTo>
                <a:cubicBezTo>
                  <a:pt x="186" y="727"/>
                  <a:pt x="185" y="727"/>
                  <a:pt x="185" y="726"/>
                </a:cubicBezTo>
                <a:close/>
                <a:moveTo>
                  <a:pt x="433" y="722"/>
                </a:moveTo>
                <a:cubicBezTo>
                  <a:pt x="432" y="722"/>
                  <a:pt x="431" y="721"/>
                  <a:pt x="432" y="719"/>
                </a:cubicBezTo>
                <a:cubicBezTo>
                  <a:pt x="432" y="719"/>
                  <a:pt x="432" y="719"/>
                  <a:pt x="432" y="719"/>
                </a:cubicBezTo>
                <a:cubicBezTo>
                  <a:pt x="432" y="718"/>
                  <a:pt x="433" y="718"/>
                  <a:pt x="434" y="718"/>
                </a:cubicBezTo>
                <a:cubicBezTo>
                  <a:pt x="434" y="718"/>
                  <a:pt x="434" y="718"/>
                  <a:pt x="434" y="718"/>
                </a:cubicBezTo>
                <a:cubicBezTo>
                  <a:pt x="435" y="719"/>
                  <a:pt x="436" y="720"/>
                  <a:pt x="435" y="721"/>
                </a:cubicBezTo>
                <a:cubicBezTo>
                  <a:pt x="435" y="721"/>
                  <a:pt x="435" y="721"/>
                  <a:pt x="435" y="721"/>
                </a:cubicBezTo>
                <a:cubicBezTo>
                  <a:pt x="435" y="722"/>
                  <a:pt x="434" y="722"/>
                  <a:pt x="433" y="722"/>
                </a:cubicBezTo>
                <a:cubicBezTo>
                  <a:pt x="433" y="722"/>
                  <a:pt x="433" y="722"/>
                  <a:pt x="433" y="722"/>
                </a:cubicBezTo>
                <a:cubicBezTo>
                  <a:pt x="433" y="722"/>
                  <a:pt x="433" y="722"/>
                  <a:pt x="433" y="722"/>
                </a:cubicBezTo>
                <a:close/>
                <a:moveTo>
                  <a:pt x="181" y="715"/>
                </a:moveTo>
                <a:cubicBezTo>
                  <a:pt x="180" y="714"/>
                  <a:pt x="181" y="713"/>
                  <a:pt x="182" y="712"/>
                </a:cubicBezTo>
                <a:cubicBezTo>
                  <a:pt x="182" y="712"/>
                  <a:pt x="182" y="712"/>
                  <a:pt x="182" y="712"/>
                </a:cubicBezTo>
                <a:cubicBezTo>
                  <a:pt x="183" y="712"/>
                  <a:pt x="184" y="712"/>
                  <a:pt x="184" y="713"/>
                </a:cubicBezTo>
                <a:cubicBezTo>
                  <a:pt x="184" y="713"/>
                  <a:pt x="184" y="713"/>
                  <a:pt x="184" y="713"/>
                </a:cubicBezTo>
                <a:cubicBezTo>
                  <a:pt x="185" y="714"/>
                  <a:pt x="184" y="716"/>
                  <a:pt x="183" y="716"/>
                </a:cubicBezTo>
                <a:cubicBezTo>
                  <a:pt x="183" y="716"/>
                  <a:pt x="183" y="716"/>
                  <a:pt x="183" y="716"/>
                </a:cubicBezTo>
                <a:cubicBezTo>
                  <a:pt x="183" y="716"/>
                  <a:pt x="183" y="716"/>
                  <a:pt x="182" y="716"/>
                </a:cubicBezTo>
                <a:cubicBezTo>
                  <a:pt x="182" y="716"/>
                  <a:pt x="182" y="716"/>
                  <a:pt x="182" y="716"/>
                </a:cubicBezTo>
                <a:cubicBezTo>
                  <a:pt x="182" y="716"/>
                  <a:pt x="181" y="716"/>
                  <a:pt x="181" y="715"/>
                </a:cubicBezTo>
                <a:close/>
                <a:moveTo>
                  <a:pt x="437" y="711"/>
                </a:moveTo>
                <a:cubicBezTo>
                  <a:pt x="436" y="710"/>
                  <a:pt x="435" y="709"/>
                  <a:pt x="436" y="708"/>
                </a:cubicBezTo>
                <a:cubicBezTo>
                  <a:pt x="436" y="708"/>
                  <a:pt x="436" y="708"/>
                  <a:pt x="436" y="708"/>
                </a:cubicBezTo>
                <a:cubicBezTo>
                  <a:pt x="436" y="707"/>
                  <a:pt x="437" y="707"/>
                  <a:pt x="438" y="707"/>
                </a:cubicBezTo>
                <a:cubicBezTo>
                  <a:pt x="438" y="707"/>
                  <a:pt x="438" y="707"/>
                  <a:pt x="438" y="707"/>
                </a:cubicBezTo>
                <a:cubicBezTo>
                  <a:pt x="439" y="708"/>
                  <a:pt x="440" y="709"/>
                  <a:pt x="440" y="710"/>
                </a:cubicBezTo>
                <a:cubicBezTo>
                  <a:pt x="440" y="710"/>
                  <a:pt x="440" y="710"/>
                  <a:pt x="440" y="710"/>
                </a:cubicBezTo>
                <a:cubicBezTo>
                  <a:pt x="439" y="711"/>
                  <a:pt x="439" y="711"/>
                  <a:pt x="438" y="711"/>
                </a:cubicBezTo>
                <a:cubicBezTo>
                  <a:pt x="438" y="711"/>
                  <a:pt x="438" y="711"/>
                  <a:pt x="438" y="711"/>
                </a:cubicBezTo>
                <a:cubicBezTo>
                  <a:pt x="437" y="711"/>
                  <a:pt x="437" y="711"/>
                  <a:pt x="437" y="711"/>
                </a:cubicBezTo>
                <a:close/>
                <a:moveTo>
                  <a:pt x="176" y="704"/>
                </a:moveTo>
                <a:cubicBezTo>
                  <a:pt x="176" y="703"/>
                  <a:pt x="176" y="701"/>
                  <a:pt x="177" y="701"/>
                </a:cubicBezTo>
                <a:cubicBezTo>
                  <a:pt x="177" y="701"/>
                  <a:pt x="177" y="701"/>
                  <a:pt x="177" y="701"/>
                </a:cubicBezTo>
                <a:cubicBezTo>
                  <a:pt x="178" y="701"/>
                  <a:pt x="180" y="701"/>
                  <a:pt x="180" y="702"/>
                </a:cubicBezTo>
                <a:cubicBezTo>
                  <a:pt x="180" y="702"/>
                  <a:pt x="180" y="702"/>
                  <a:pt x="180" y="702"/>
                </a:cubicBezTo>
                <a:cubicBezTo>
                  <a:pt x="180" y="703"/>
                  <a:pt x="180" y="704"/>
                  <a:pt x="179" y="705"/>
                </a:cubicBezTo>
                <a:cubicBezTo>
                  <a:pt x="179" y="705"/>
                  <a:pt x="179" y="705"/>
                  <a:pt x="179" y="705"/>
                </a:cubicBezTo>
                <a:cubicBezTo>
                  <a:pt x="179" y="705"/>
                  <a:pt x="178" y="705"/>
                  <a:pt x="178" y="705"/>
                </a:cubicBezTo>
                <a:cubicBezTo>
                  <a:pt x="178" y="705"/>
                  <a:pt x="178" y="705"/>
                  <a:pt x="178" y="705"/>
                </a:cubicBezTo>
                <a:cubicBezTo>
                  <a:pt x="177" y="705"/>
                  <a:pt x="177" y="704"/>
                  <a:pt x="176" y="704"/>
                </a:cubicBezTo>
                <a:close/>
                <a:moveTo>
                  <a:pt x="441" y="700"/>
                </a:moveTo>
                <a:cubicBezTo>
                  <a:pt x="440" y="699"/>
                  <a:pt x="440" y="698"/>
                  <a:pt x="440" y="697"/>
                </a:cubicBezTo>
                <a:cubicBezTo>
                  <a:pt x="440" y="697"/>
                  <a:pt x="440" y="697"/>
                  <a:pt x="440" y="697"/>
                </a:cubicBezTo>
                <a:cubicBezTo>
                  <a:pt x="441" y="696"/>
                  <a:pt x="442" y="696"/>
                  <a:pt x="443" y="696"/>
                </a:cubicBezTo>
                <a:cubicBezTo>
                  <a:pt x="443" y="696"/>
                  <a:pt x="443" y="696"/>
                  <a:pt x="443" y="696"/>
                </a:cubicBezTo>
                <a:cubicBezTo>
                  <a:pt x="444" y="696"/>
                  <a:pt x="444" y="697"/>
                  <a:pt x="444" y="699"/>
                </a:cubicBezTo>
                <a:cubicBezTo>
                  <a:pt x="444" y="699"/>
                  <a:pt x="444" y="699"/>
                  <a:pt x="444" y="699"/>
                </a:cubicBezTo>
                <a:cubicBezTo>
                  <a:pt x="444" y="699"/>
                  <a:pt x="443" y="700"/>
                  <a:pt x="442" y="700"/>
                </a:cubicBezTo>
                <a:cubicBezTo>
                  <a:pt x="442" y="700"/>
                  <a:pt x="442" y="700"/>
                  <a:pt x="442" y="700"/>
                </a:cubicBezTo>
                <a:cubicBezTo>
                  <a:pt x="442" y="700"/>
                  <a:pt x="442" y="700"/>
                  <a:pt x="441" y="700"/>
                </a:cubicBezTo>
                <a:close/>
                <a:moveTo>
                  <a:pt x="172" y="692"/>
                </a:moveTo>
                <a:cubicBezTo>
                  <a:pt x="172" y="691"/>
                  <a:pt x="172" y="690"/>
                  <a:pt x="173" y="690"/>
                </a:cubicBezTo>
                <a:cubicBezTo>
                  <a:pt x="173" y="690"/>
                  <a:pt x="173" y="690"/>
                  <a:pt x="173" y="690"/>
                </a:cubicBezTo>
                <a:cubicBezTo>
                  <a:pt x="174" y="689"/>
                  <a:pt x="175" y="690"/>
                  <a:pt x="176" y="691"/>
                </a:cubicBezTo>
                <a:cubicBezTo>
                  <a:pt x="176" y="691"/>
                  <a:pt x="176" y="691"/>
                  <a:pt x="176" y="691"/>
                </a:cubicBezTo>
                <a:cubicBezTo>
                  <a:pt x="176" y="692"/>
                  <a:pt x="176" y="693"/>
                  <a:pt x="174" y="694"/>
                </a:cubicBezTo>
                <a:cubicBezTo>
                  <a:pt x="174" y="694"/>
                  <a:pt x="174" y="694"/>
                  <a:pt x="174" y="694"/>
                </a:cubicBezTo>
                <a:cubicBezTo>
                  <a:pt x="174" y="694"/>
                  <a:pt x="174" y="694"/>
                  <a:pt x="174" y="694"/>
                </a:cubicBezTo>
                <a:cubicBezTo>
                  <a:pt x="174" y="694"/>
                  <a:pt x="174" y="694"/>
                  <a:pt x="174" y="694"/>
                </a:cubicBezTo>
                <a:cubicBezTo>
                  <a:pt x="173" y="694"/>
                  <a:pt x="172" y="693"/>
                  <a:pt x="172" y="692"/>
                </a:cubicBezTo>
                <a:close/>
                <a:moveTo>
                  <a:pt x="446" y="688"/>
                </a:moveTo>
                <a:cubicBezTo>
                  <a:pt x="445" y="688"/>
                  <a:pt x="444" y="687"/>
                  <a:pt x="444" y="686"/>
                </a:cubicBezTo>
                <a:cubicBezTo>
                  <a:pt x="444" y="686"/>
                  <a:pt x="444" y="686"/>
                  <a:pt x="444" y="686"/>
                </a:cubicBezTo>
                <a:cubicBezTo>
                  <a:pt x="445" y="685"/>
                  <a:pt x="446" y="684"/>
                  <a:pt x="447" y="685"/>
                </a:cubicBezTo>
                <a:cubicBezTo>
                  <a:pt x="447" y="685"/>
                  <a:pt x="447" y="685"/>
                  <a:pt x="447" y="685"/>
                </a:cubicBezTo>
                <a:cubicBezTo>
                  <a:pt x="448" y="685"/>
                  <a:pt x="449" y="686"/>
                  <a:pt x="448" y="687"/>
                </a:cubicBezTo>
                <a:cubicBezTo>
                  <a:pt x="448" y="687"/>
                  <a:pt x="448" y="687"/>
                  <a:pt x="448" y="687"/>
                </a:cubicBezTo>
                <a:cubicBezTo>
                  <a:pt x="448" y="688"/>
                  <a:pt x="447" y="689"/>
                  <a:pt x="446" y="689"/>
                </a:cubicBezTo>
                <a:cubicBezTo>
                  <a:pt x="446" y="689"/>
                  <a:pt x="446" y="689"/>
                  <a:pt x="446" y="689"/>
                </a:cubicBezTo>
                <a:cubicBezTo>
                  <a:pt x="446" y="689"/>
                  <a:pt x="446" y="689"/>
                  <a:pt x="446" y="688"/>
                </a:cubicBezTo>
                <a:close/>
                <a:moveTo>
                  <a:pt x="168" y="681"/>
                </a:moveTo>
                <a:cubicBezTo>
                  <a:pt x="167" y="680"/>
                  <a:pt x="168" y="679"/>
                  <a:pt x="169" y="679"/>
                </a:cubicBezTo>
                <a:cubicBezTo>
                  <a:pt x="169" y="679"/>
                  <a:pt x="169" y="679"/>
                  <a:pt x="169" y="679"/>
                </a:cubicBezTo>
                <a:cubicBezTo>
                  <a:pt x="170" y="678"/>
                  <a:pt x="171" y="679"/>
                  <a:pt x="171" y="680"/>
                </a:cubicBezTo>
                <a:cubicBezTo>
                  <a:pt x="171" y="680"/>
                  <a:pt x="171" y="680"/>
                  <a:pt x="171" y="680"/>
                </a:cubicBezTo>
                <a:cubicBezTo>
                  <a:pt x="172" y="681"/>
                  <a:pt x="171" y="682"/>
                  <a:pt x="170" y="682"/>
                </a:cubicBezTo>
                <a:cubicBezTo>
                  <a:pt x="170" y="682"/>
                  <a:pt x="170" y="682"/>
                  <a:pt x="170" y="682"/>
                </a:cubicBezTo>
                <a:cubicBezTo>
                  <a:pt x="170" y="683"/>
                  <a:pt x="170" y="683"/>
                  <a:pt x="169" y="683"/>
                </a:cubicBezTo>
                <a:cubicBezTo>
                  <a:pt x="169" y="683"/>
                  <a:pt x="169" y="683"/>
                  <a:pt x="169" y="683"/>
                </a:cubicBezTo>
                <a:cubicBezTo>
                  <a:pt x="169" y="683"/>
                  <a:pt x="168" y="682"/>
                  <a:pt x="168" y="681"/>
                </a:cubicBezTo>
                <a:close/>
                <a:moveTo>
                  <a:pt x="450" y="677"/>
                </a:moveTo>
                <a:cubicBezTo>
                  <a:pt x="449" y="677"/>
                  <a:pt x="448" y="676"/>
                  <a:pt x="449" y="675"/>
                </a:cubicBezTo>
                <a:cubicBezTo>
                  <a:pt x="449" y="675"/>
                  <a:pt x="449" y="675"/>
                  <a:pt x="449" y="675"/>
                </a:cubicBezTo>
                <a:cubicBezTo>
                  <a:pt x="449" y="674"/>
                  <a:pt x="450" y="673"/>
                  <a:pt x="451" y="674"/>
                </a:cubicBezTo>
                <a:cubicBezTo>
                  <a:pt x="451" y="674"/>
                  <a:pt x="451" y="674"/>
                  <a:pt x="451" y="674"/>
                </a:cubicBezTo>
                <a:cubicBezTo>
                  <a:pt x="452" y="674"/>
                  <a:pt x="453" y="675"/>
                  <a:pt x="453" y="676"/>
                </a:cubicBezTo>
                <a:cubicBezTo>
                  <a:pt x="453" y="676"/>
                  <a:pt x="453" y="676"/>
                  <a:pt x="453" y="676"/>
                </a:cubicBezTo>
                <a:cubicBezTo>
                  <a:pt x="452" y="677"/>
                  <a:pt x="451" y="677"/>
                  <a:pt x="451" y="677"/>
                </a:cubicBezTo>
                <a:cubicBezTo>
                  <a:pt x="451" y="677"/>
                  <a:pt x="451" y="677"/>
                  <a:pt x="451" y="677"/>
                </a:cubicBezTo>
                <a:cubicBezTo>
                  <a:pt x="450" y="677"/>
                  <a:pt x="450" y="677"/>
                  <a:pt x="450" y="677"/>
                </a:cubicBezTo>
                <a:close/>
                <a:moveTo>
                  <a:pt x="163" y="670"/>
                </a:moveTo>
                <a:cubicBezTo>
                  <a:pt x="163" y="669"/>
                  <a:pt x="163" y="668"/>
                  <a:pt x="164" y="668"/>
                </a:cubicBezTo>
                <a:cubicBezTo>
                  <a:pt x="164" y="668"/>
                  <a:pt x="164" y="668"/>
                  <a:pt x="164" y="668"/>
                </a:cubicBezTo>
                <a:cubicBezTo>
                  <a:pt x="165" y="667"/>
                  <a:pt x="167" y="668"/>
                  <a:pt x="167" y="669"/>
                </a:cubicBezTo>
                <a:cubicBezTo>
                  <a:pt x="167" y="669"/>
                  <a:pt x="167" y="669"/>
                  <a:pt x="167" y="669"/>
                </a:cubicBezTo>
                <a:cubicBezTo>
                  <a:pt x="167" y="670"/>
                  <a:pt x="167" y="671"/>
                  <a:pt x="166" y="671"/>
                </a:cubicBezTo>
                <a:cubicBezTo>
                  <a:pt x="166" y="671"/>
                  <a:pt x="166" y="671"/>
                  <a:pt x="166" y="671"/>
                </a:cubicBezTo>
                <a:cubicBezTo>
                  <a:pt x="166" y="671"/>
                  <a:pt x="165" y="671"/>
                  <a:pt x="165" y="671"/>
                </a:cubicBezTo>
                <a:cubicBezTo>
                  <a:pt x="165" y="671"/>
                  <a:pt x="165" y="671"/>
                  <a:pt x="165" y="671"/>
                </a:cubicBezTo>
                <a:cubicBezTo>
                  <a:pt x="164" y="671"/>
                  <a:pt x="164" y="671"/>
                  <a:pt x="163" y="670"/>
                </a:cubicBezTo>
                <a:close/>
                <a:moveTo>
                  <a:pt x="454" y="666"/>
                </a:moveTo>
                <a:cubicBezTo>
                  <a:pt x="453" y="666"/>
                  <a:pt x="453" y="665"/>
                  <a:pt x="453" y="663"/>
                </a:cubicBezTo>
                <a:cubicBezTo>
                  <a:pt x="453" y="663"/>
                  <a:pt x="453" y="663"/>
                  <a:pt x="453" y="663"/>
                </a:cubicBezTo>
                <a:cubicBezTo>
                  <a:pt x="454" y="662"/>
                  <a:pt x="455" y="662"/>
                  <a:pt x="456" y="662"/>
                </a:cubicBezTo>
                <a:cubicBezTo>
                  <a:pt x="456" y="662"/>
                  <a:pt x="456" y="662"/>
                  <a:pt x="456" y="662"/>
                </a:cubicBezTo>
                <a:cubicBezTo>
                  <a:pt x="457" y="663"/>
                  <a:pt x="457" y="664"/>
                  <a:pt x="457" y="665"/>
                </a:cubicBezTo>
                <a:cubicBezTo>
                  <a:pt x="457" y="665"/>
                  <a:pt x="457" y="665"/>
                  <a:pt x="457" y="665"/>
                </a:cubicBezTo>
                <a:cubicBezTo>
                  <a:pt x="457" y="666"/>
                  <a:pt x="456" y="666"/>
                  <a:pt x="455" y="666"/>
                </a:cubicBezTo>
                <a:cubicBezTo>
                  <a:pt x="455" y="666"/>
                  <a:pt x="455" y="666"/>
                  <a:pt x="455" y="666"/>
                </a:cubicBezTo>
                <a:cubicBezTo>
                  <a:pt x="455" y="666"/>
                  <a:pt x="454" y="666"/>
                  <a:pt x="454" y="666"/>
                </a:cubicBezTo>
                <a:close/>
                <a:moveTo>
                  <a:pt x="159" y="659"/>
                </a:moveTo>
                <a:cubicBezTo>
                  <a:pt x="159" y="658"/>
                  <a:pt x="159" y="657"/>
                  <a:pt x="160" y="656"/>
                </a:cubicBezTo>
                <a:cubicBezTo>
                  <a:pt x="160" y="656"/>
                  <a:pt x="160" y="656"/>
                  <a:pt x="160" y="656"/>
                </a:cubicBezTo>
                <a:cubicBezTo>
                  <a:pt x="161" y="656"/>
                  <a:pt x="162" y="656"/>
                  <a:pt x="163" y="657"/>
                </a:cubicBezTo>
                <a:cubicBezTo>
                  <a:pt x="163" y="657"/>
                  <a:pt x="163" y="657"/>
                  <a:pt x="163" y="657"/>
                </a:cubicBezTo>
                <a:cubicBezTo>
                  <a:pt x="163" y="658"/>
                  <a:pt x="163" y="660"/>
                  <a:pt x="162" y="660"/>
                </a:cubicBezTo>
                <a:cubicBezTo>
                  <a:pt x="162" y="660"/>
                  <a:pt x="162" y="660"/>
                  <a:pt x="162" y="660"/>
                </a:cubicBezTo>
                <a:cubicBezTo>
                  <a:pt x="161" y="660"/>
                  <a:pt x="161" y="660"/>
                  <a:pt x="161" y="660"/>
                </a:cubicBezTo>
                <a:cubicBezTo>
                  <a:pt x="161" y="660"/>
                  <a:pt x="161" y="660"/>
                  <a:pt x="161" y="660"/>
                </a:cubicBezTo>
                <a:cubicBezTo>
                  <a:pt x="160" y="660"/>
                  <a:pt x="159" y="660"/>
                  <a:pt x="159" y="659"/>
                </a:cubicBezTo>
                <a:close/>
                <a:moveTo>
                  <a:pt x="459" y="655"/>
                </a:moveTo>
                <a:cubicBezTo>
                  <a:pt x="458" y="654"/>
                  <a:pt x="457" y="653"/>
                  <a:pt x="457" y="652"/>
                </a:cubicBezTo>
                <a:cubicBezTo>
                  <a:pt x="457" y="652"/>
                  <a:pt x="457" y="652"/>
                  <a:pt x="457" y="652"/>
                </a:cubicBezTo>
                <a:cubicBezTo>
                  <a:pt x="458" y="651"/>
                  <a:pt x="459" y="651"/>
                  <a:pt x="460" y="651"/>
                </a:cubicBezTo>
                <a:cubicBezTo>
                  <a:pt x="460" y="651"/>
                  <a:pt x="460" y="651"/>
                  <a:pt x="460" y="651"/>
                </a:cubicBezTo>
                <a:cubicBezTo>
                  <a:pt x="461" y="652"/>
                  <a:pt x="462" y="653"/>
                  <a:pt x="461" y="654"/>
                </a:cubicBezTo>
                <a:cubicBezTo>
                  <a:pt x="461" y="654"/>
                  <a:pt x="461" y="654"/>
                  <a:pt x="461" y="654"/>
                </a:cubicBezTo>
                <a:cubicBezTo>
                  <a:pt x="461" y="655"/>
                  <a:pt x="460" y="655"/>
                  <a:pt x="459" y="655"/>
                </a:cubicBezTo>
                <a:cubicBezTo>
                  <a:pt x="459" y="655"/>
                  <a:pt x="459" y="655"/>
                  <a:pt x="459" y="655"/>
                </a:cubicBezTo>
                <a:cubicBezTo>
                  <a:pt x="459" y="655"/>
                  <a:pt x="459" y="655"/>
                  <a:pt x="459" y="655"/>
                </a:cubicBezTo>
                <a:close/>
                <a:moveTo>
                  <a:pt x="155" y="648"/>
                </a:moveTo>
                <a:cubicBezTo>
                  <a:pt x="154" y="647"/>
                  <a:pt x="155" y="645"/>
                  <a:pt x="156" y="645"/>
                </a:cubicBezTo>
                <a:cubicBezTo>
                  <a:pt x="156" y="645"/>
                  <a:pt x="156" y="645"/>
                  <a:pt x="156" y="645"/>
                </a:cubicBezTo>
                <a:cubicBezTo>
                  <a:pt x="157" y="645"/>
                  <a:pt x="158" y="645"/>
                  <a:pt x="158" y="646"/>
                </a:cubicBezTo>
                <a:cubicBezTo>
                  <a:pt x="158" y="646"/>
                  <a:pt x="158" y="646"/>
                  <a:pt x="158" y="646"/>
                </a:cubicBezTo>
                <a:cubicBezTo>
                  <a:pt x="159" y="647"/>
                  <a:pt x="158" y="648"/>
                  <a:pt x="157" y="649"/>
                </a:cubicBezTo>
                <a:cubicBezTo>
                  <a:pt x="157" y="649"/>
                  <a:pt x="157" y="649"/>
                  <a:pt x="157" y="649"/>
                </a:cubicBezTo>
                <a:cubicBezTo>
                  <a:pt x="157" y="649"/>
                  <a:pt x="157" y="649"/>
                  <a:pt x="157" y="649"/>
                </a:cubicBezTo>
                <a:cubicBezTo>
                  <a:pt x="157" y="649"/>
                  <a:pt x="157" y="649"/>
                  <a:pt x="157" y="649"/>
                </a:cubicBezTo>
                <a:cubicBezTo>
                  <a:pt x="156" y="649"/>
                  <a:pt x="155" y="648"/>
                  <a:pt x="155" y="648"/>
                </a:cubicBezTo>
                <a:close/>
                <a:moveTo>
                  <a:pt x="463" y="644"/>
                </a:moveTo>
                <a:cubicBezTo>
                  <a:pt x="462" y="643"/>
                  <a:pt x="461" y="642"/>
                  <a:pt x="462" y="641"/>
                </a:cubicBezTo>
                <a:cubicBezTo>
                  <a:pt x="462" y="641"/>
                  <a:pt x="462" y="641"/>
                  <a:pt x="462" y="641"/>
                </a:cubicBezTo>
                <a:cubicBezTo>
                  <a:pt x="462" y="640"/>
                  <a:pt x="463" y="640"/>
                  <a:pt x="464" y="640"/>
                </a:cubicBezTo>
                <a:cubicBezTo>
                  <a:pt x="464" y="640"/>
                  <a:pt x="464" y="640"/>
                  <a:pt x="464" y="640"/>
                </a:cubicBezTo>
                <a:cubicBezTo>
                  <a:pt x="465" y="640"/>
                  <a:pt x="466" y="641"/>
                  <a:pt x="465" y="643"/>
                </a:cubicBezTo>
                <a:cubicBezTo>
                  <a:pt x="465" y="643"/>
                  <a:pt x="465" y="643"/>
                  <a:pt x="465" y="643"/>
                </a:cubicBezTo>
                <a:cubicBezTo>
                  <a:pt x="465" y="643"/>
                  <a:pt x="464" y="644"/>
                  <a:pt x="464" y="644"/>
                </a:cubicBezTo>
                <a:cubicBezTo>
                  <a:pt x="464" y="644"/>
                  <a:pt x="464" y="644"/>
                  <a:pt x="464" y="644"/>
                </a:cubicBezTo>
                <a:cubicBezTo>
                  <a:pt x="463" y="644"/>
                  <a:pt x="463" y="644"/>
                  <a:pt x="463" y="644"/>
                </a:cubicBezTo>
                <a:close/>
                <a:moveTo>
                  <a:pt x="150" y="636"/>
                </a:moveTo>
                <a:cubicBezTo>
                  <a:pt x="150" y="635"/>
                  <a:pt x="150" y="634"/>
                  <a:pt x="152" y="634"/>
                </a:cubicBezTo>
                <a:cubicBezTo>
                  <a:pt x="152" y="634"/>
                  <a:pt x="152" y="634"/>
                  <a:pt x="152" y="634"/>
                </a:cubicBezTo>
                <a:cubicBezTo>
                  <a:pt x="153" y="634"/>
                  <a:pt x="154" y="634"/>
                  <a:pt x="154" y="635"/>
                </a:cubicBezTo>
                <a:cubicBezTo>
                  <a:pt x="154" y="635"/>
                  <a:pt x="154" y="635"/>
                  <a:pt x="154" y="635"/>
                </a:cubicBezTo>
                <a:cubicBezTo>
                  <a:pt x="154" y="636"/>
                  <a:pt x="154" y="637"/>
                  <a:pt x="153" y="638"/>
                </a:cubicBezTo>
                <a:cubicBezTo>
                  <a:pt x="153" y="638"/>
                  <a:pt x="153" y="638"/>
                  <a:pt x="153" y="638"/>
                </a:cubicBezTo>
                <a:cubicBezTo>
                  <a:pt x="153" y="638"/>
                  <a:pt x="152" y="638"/>
                  <a:pt x="152" y="638"/>
                </a:cubicBezTo>
                <a:cubicBezTo>
                  <a:pt x="152" y="638"/>
                  <a:pt x="152" y="638"/>
                  <a:pt x="152" y="638"/>
                </a:cubicBezTo>
                <a:cubicBezTo>
                  <a:pt x="151" y="638"/>
                  <a:pt x="151" y="637"/>
                  <a:pt x="150" y="636"/>
                </a:cubicBezTo>
                <a:close/>
                <a:moveTo>
                  <a:pt x="467" y="632"/>
                </a:moveTo>
                <a:cubicBezTo>
                  <a:pt x="466" y="632"/>
                  <a:pt x="466" y="631"/>
                  <a:pt x="466" y="630"/>
                </a:cubicBezTo>
                <a:cubicBezTo>
                  <a:pt x="466" y="630"/>
                  <a:pt x="466" y="630"/>
                  <a:pt x="466" y="630"/>
                </a:cubicBezTo>
                <a:cubicBezTo>
                  <a:pt x="466" y="629"/>
                  <a:pt x="468" y="628"/>
                  <a:pt x="469" y="629"/>
                </a:cubicBezTo>
                <a:cubicBezTo>
                  <a:pt x="469" y="629"/>
                  <a:pt x="469" y="629"/>
                  <a:pt x="469" y="629"/>
                </a:cubicBezTo>
                <a:cubicBezTo>
                  <a:pt x="470" y="629"/>
                  <a:pt x="470" y="630"/>
                  <a:pt x="470" y="631"/>
                </a:cubicBezTo>
                <a:cubicBezTo>
                  <a:pt x="470" y="631"/>
                  <a:pt x="470" y="631"/>
                  <a:pt x="470" y="631"/>
                </a:cubicBezTo>
                <a:cubicBezTo>
                  <a:pt x="469" y="632"/>
                  <a:pt x="469" y="633"/>
                  <a:pt x="468" y="633"/>
                </a:cubicBezTo>
                <a:cubicBezTo>
                  <a:pt x="468" y="633"/>
                  <a:pt x="468" y="633"/>
                  <a:pt x="468" y="633"/>
                </a:cubicBezTo>
                <a:cubicBezTo>
                  <a:pt x="468" y="633"/>
                  <a:pt x="467" y="633"/>
                  <a:pt x="467" y="632"/>
                </a:cubicBezTo>
                <a:close/>
                <a:moveTo>
                  <a:pt x="146" y="625"/>
                </a:moveTo>
                <a:cubicBezTo>
                  <a:pt x="146" y="624"/>
                  <a:pt x="146" y="623"/>
                  <a:pt x="147" y="623"/>
                </a:cubicBezTo>
                <a:cubicBezTo>
                  <a:pt x="147" y="623"/>
                  <a:pt x="147" y="623"/>
                  <a:pt x="147" y="623"/>
                </a:cubicBezTo>
                <a:cubicBezTo>
                  <a:pt x="148" y="622"/>
                  <a:pt x="149" y="623"/>
                  <a:pt x="150" y="624"/>
                </a:cubicBezTo>
                <a:cubicBezTo>
                  <a:pt x="150" y="624"/>
                  <a:pt x="150" y="624"/>
                  <a:pt x="150" y="624"/>
                </a:cubicBezTo>
                <a:cubicBezTo>
                  <a:pt x="150" y="625"/>
                  <a:pt x="150" y="626"/>
                  <a:pt x="149" y="626"/>
                </a:cubicBezTo>
                <a:cubicBezTo>
                  <a:pt x="149" y="626"/>
                  <a:pt x="149" y="626"/>
                  <a:pt x="149" y="626"/>
                </a:cubicBezTo>
                <a:cubicBezTo>
                  <a:pt x="148" y="627"/>
                  <a:pt x="148" y="627"/>
                  <a:pt x="148" y="627"/>
                </a:cubicBezTo>
                <a:cubicBezTo>
                  <a:pt x="148" y="627"/>
                  <a:pt x="148" y="627"/>
                  <a:pt x="148" y="627"/>
                </a:cubicBezTo>
                <a:cubicBezTo>
                  <a:pt x="147" y="627"/>
                  <a:pt x="146" y="626"/>
                  <a:pt x="146" y="625"/>
                </a:cubicBezTo>
                <a:close/>
                <a:moveTo>
                  <a:pt x="472" y="621"/>
                </a:moveTo>
                <a:cubicBezTo>
                  <a:pt x="470" y="621"/>
                  <a:pt x="470" y="620"/>
                  <a:pt x="470" y="619"/>
                </a:cubicBezTo>
                <a:cubicBezTo>
                  <a:pt x="470" y="619"/>
                  <a:pt x="470" y="619"/>
                  <a:pt x="470" y="619"/>
                </a:cubicBezTo>
                <a:cubicBezTo>
                  <a:pt x="471" y="618"/>
                  <a:pt x="472" y="617"/>
                  <a:pt x="473" y="618"/>
                </a:cubicBezTo>
                <a:cubicBezTo>
                  <a:pt x="473" y="618"/>
                  <a:pt x="473" y="618"/>
                  <a:pt x="473" y="618"/>
                </a:cubicBezTo>
                <a:cubicBezTo>
                  <a:pt x="474" y="618"/>
                  <a:pt x="474" y="619"/>
                  <a:pt x="474" y="620"/>
                </a:cubicBezTo>
                <a:cubicBezTo>
                  <a:pt x="474" y="620"/>
                  <a:pt x="474" y="620"/>
                  <a:pt x="474" y="620"/>
                </a:cubicBezTo>
                <a:cubicBezTo>
                  <a:pt x="474" y="621"/>
                  <a:pt x="473" y="621"/>
                  <a:pt x="472" y="621"/>
                </a:cubicBezTo>
                <a:cubicBezTo>
                  <a:pt x="472" y="621"/>
                  <a:pt x="472" y="621"/>
                  <a:pt x="472" y="621"/>
                </a:cubicBezTo>
                <a:cubicBezTo>
                  <a:pt x="472" y="621"/>
                  <a:pt x="472" y="621"/>
                  <a:pt x="472" y="621"/>
                </a:cubicBezTo>
                <a:close/>
                <a:moveTo>
                  <a:pt x="142" y="614"/>
                </a:moveTo>
                <a:cubicBezTo>
                  <a:pt x="141" y="613"/>
                  <a:pt x="142" y="612"/>
                  <a:pt x="143" y="612"/>
                </a:cubicBezTo>
                <a:cubicBezTo>
                  <a:pt x="143" y="612"/>
                  <a:pt x="143" y="612"/>
                  <a:pt x="143" y="612"/>
                </a:cubicBezTo>
                <a:cubicBezTo>
                  <a:pt x="144" y="611"/>
                  <a:pt x="145" y="612"/>
                  <a:pt x="145" y="613"/>
                </a:cubicBezTo>
                <a:cubicBezTo>
                  <a:pt x="145" y="613"/>
                  <a:pt x="145" y="613"/>
                  <a:pt x="145" y="613"/>
                </a:cubicBezTo>
                <a:cubicBezTo>
                  <a:pt x="146" y="614"/>
                  <a:pt x="145" y="615"/>
                  <a:pt x="144" y="615"/>
                </a:cubicBezTo>
                <a:cubicBezTo>
                  <a:pt x="144" y="615"/>
                  <a:pt x="144" y="615"/>
                  <a:pt x="144" y="615"/>
                </a:cubicBezTo>
                <a:cubicBezTo>
                  <a:pt x="144" y="615"/>
                  <a:pt x="144" y="615"/>
                  <a:pt x="144" y="615"/>
                </a:cubicBezTo>
                <a:cubicBezTo>
                  <a:pt x="144" y="615"/>
                  <a:pt x="144" y="615"/>
                  <a:pt x="144" y="615"/>
                </a:cubicBezTo>
                <a:cubicBezTo>
                  <a:pt x="143" y="615"/>
                  <a:pt x="142" y="615"/>
                  <a:pt x="142" y="614"/>
                </a:cubicBezTo>
                <a:close/>
                <a:moveTo>
                  <a:pt x="476" y="610"/>
                </a:moveTo>
                <a:cubicBezTo>
                  <a:pt x="475" y="610"/>
                  <a:pt x="474" y="609"/>
                  <a:pt x="475" y="607"/>
                </a:cubicBezTo>
                <a:cubicBezTo>
                  <a:pt x="475" y="607"/>
                  <a:pt x="475" y="607"/>
                  <a:pt x="475" y="607"/>
                </a:cubicBezTo>
                <a:cubicBezTo>
                  <a:pt x="475" y="606"/>
                  <a:pt x="476" y="606"/>
                  <a:pt x="477" y="606"/>
                </a:cubicBezTo>
                <a:cubicBezTo>
                  <a:pt x="477" y="606"/>
                  <a:pt x="477" y="606"/>
                  <a:pt x="477" y="606"/>
                </a:cubicBezTo>
                <a:cubicBezTo>
                  <a:pt x="478" y="607"/>
                  <a:pt x="479" y="608"/>
                  <a:pt x="478" y="609"/>
                </a:cubicBezTo>
                <a:cubicBezTo>
                  <a:pt x="478" y="609"/>
                  <a:pt x="478" y="609"/>
                  <a:pt x="478" y="609"/>
                </a:cubicBezTo>
                <a:cubicBezTo>
                  <a:pt x="478" y="610"/>
                  <a:pt x="477" y="610"/>
                  <a:pt x="477" y="610"/>
                </a:cubicBezTo>
                <a:cubicBezTo>
                  <a:pt x="477" y="610"/>
                  <a:pt x="477" y="610"/>
                  <a:pt x="477" y="610"/>
                </a:cubicBezTo>
                <a:cubicBezTo>
                  <a:pt x="476" y="610"/>
                  <a:pt x="476" y="610"/>
                  <a:pt x="476" y="610"/>
                </a:cubicBezTo>
                <a:close/>
                <a:moveTo>
                  <a:pt x="137" y="603"/>
                </a:moveTo>
                <a:cubicBezTo>
                  <a:pt x="137" y="602"/>
                  <a:pt x="138" y="601"/>
                  <a:pt x="139" y="600"/>
                </a:cubicBezTo>
                <a:cubicBezTo>
                  <a:pt x="139" y="600"/>
                  <a:pt x="139" y="600"/>
                  <a:pt x="139" y="600"/>
                </a:cubicBezTo>
                <a:cubicBezTo>
                  <a:pt x="140" y="600"/>
                  <a:pt x="141" y="600"/>
                  <a:pt x="141" y="601"/>
                </a:cubicBezTo>
                <a:cubicBezTo>
                  <a:pt x="141" y="601"/>
                  <a:pt x="141" y="601"/>
                  <a:pt x="141" y="601"/>
                </a:cubicBezTo>
                <a:cubicBezTo>
                  <a:pt x="142" y="602"/>
                  <a:pt x="141" y="604"/>
                  <a:pt x="140" y="604"/>
                </a:cubicBezTo>
                <a:cubicBezTo>
                  <a:pt x="140" y="604"/>
                  <a:pt x="140" y="604"/>
                  <a:pt x="140" y="604"/>
                </a:cubicBezTo>
                <a:cubicBezTo>
                  <a:pt x="140" y="604"/>
                  <a:pt x="140" y="604"/>
                  <a:pt x="139" y="604"/>
                </a:cubicBezTo>
                <a:cubicBezTo>
                  <a:pt x="139" y="604"/>
                  <a:pt x="139" y="604"/>
                  <a:pt x="139" y="604"/>
                </a:cubicBezTo>
                <a:cubicBezTo>
                  <a:pt x="138" y="604"/>
                  <a:pt x="138" y="604"/>
                  <a:pt x="137" y="603"/>
                </a:cubicBezTo>
                <a:close/>
                <a:moveTo>
                  <a:pt x="480" y="599"/>
                </a:moveTo>
                <a:cubicBezTo>
                  <a:pt x="479" y="598"/>
                  <a:pt x="479" y="597"/>
                  <a:pt x="479" y="596"/>
                </a:cubicBezTo>
                <a:cubicBezTo>
                  <a:pt x="479" y="596"/>
                  <a:pt x="479" y="596"/>
                  <a:pt x="479" y="596"/>
                </a:cubicBezTo>
                <a:cubicBezTo>
                  <a:pt x="479" y="595"/>
                  <a:pt x="481" y="595"/>
                  <a:pt x="482" y="595"/>
                </a:cubicBezTo>
                <a:cubicBezTo>
                  <a:pt x="482" y="595"/>
                  <a:pt x="482" y="595"/>
                  <a:pt x="482" y="595"/>
                </a:cubicBezTo>
                <a:cubicBezTo>
                  <a:pt x="483" y="596"/>
                  <a:pt x="483" y="597"/>
                  <a:pt x="483" y="598"/>
                </a:cubicBezTo>
                <a:cubicBezTo>
                  <a:pt x="483" y="598"/>
                  <a:pt x="483" y="598"/>
                  <a:pt x="483" y="598"/>
                </a:cubicBezTo>
                <a:cubicBezTo>
                  <a:pt x="482" y="599"/>
                  <a:pt x="482" y="599"/>
                  <a:pt x="481" y="599"/>
                </a:cubicBezTo>
                <a:cubicBezTo>
                  <a:pt x="481" y="599"/>
                  <a:pt x="481" y="599"/>
                  <a:pt x="481" y="599"/>
                </a:cubicBezTo>
                <a:cubicBezTo>
                  <a:pt x="481" y="599"/>
                  <a:pt x="480" y="599"/>
                  <a:pt x="480" y="599"/>
                </a:cubicBezTo>
                <a:close/>
                <a:moveTo>
                  <a:pt x="133" y="592"/>
                </a:moveTo>
                <a:cubicBezTo>
                  <a:pt x="133" y="591"/>
                  <a:pt x="133" y="589"/>
                  <a:pt x="134" y="589"/>
                </a:cubicBezTo>
                <a:cubicBezTo>
                  <a:pt x="134" y="589"/>
                  <a:pt x="134" y="589"/>
                  <a:pt x="134" y="589"/>
                </a:cubicBezTo>
                <a:cubicBezTo>
                  <a:pt x="135" y="589"/>
                  <a:pt x="136" y="589"/>
                  <a:pt x="137" y="590"/>
                </a:cubicBezTo>
                <a:cubicBezTo>
                  <a:pt x="137" y="590"/>
                  <a:pt x="137" y="590"/>
                  <a:pt x="137" y="590"/>
                </a:cubicBezTo>
                <a:cubicBezTo>
                  <a:pt x="137" y="591"/>
                  <a:pt x="137" y="592"/>
                  <a:pt x="136" y="593"/>
                </a:cubicBezTo>
                <a:cubicBezTo>
                  <a:pt x="136" y="593"/>
                  <a:pt x="136" y="593"/>
                  <a:pt x="136" y="593"/>
                </a:cubicBezTo>
                <a:cubicBezTo>
                  <a:pt x="135" y="593"/>
                  <a:pt x="135" y="593"/>
                  <a:pt x="135" y="593"/>
                </a:cubicBezTo>
                <a:cubicBezTo>
                  <a:pt x="135" y="593"/>
                  <a:pt x="135" y="593"/>
                  <a:pt x="135" y="593"/>
                </a:cubicBezTo>
                <a:cubicBezTo>
                  <a:pt x="134" y="593"/>
                  <a:pt x="133" y="592"/>
                  <a:pt x="133" y="592"/>
                </a:cubicBezTo>
                <a:close/>
                <a:moveTo>
                  <a:pt x="484" y="588"/>
                </a:moveTo>
                <a:cubicBezTo>
                  <a:pt x="483" y="587"/>
                  <a:pt x="483" y="586"/>
                  <a:pt x="483" y="585"/>
                </a:cubicBezTo>
                <a:cubicBezTo>
                  <a:pt x="483" y="585"/>
                  <a:pt x="483" y="585"/>
                  <a:pt x="483" y="585"/>
                </a:cubicBezTo>
                <a:cubicBezTo>
                  <a:pt x="484" y="584"/>
                  <a:pt x="485" y="584"/>
                  <a:pt x="486" y="584"/>
                </a:cubicBezTo>
                <a:cubicBezTo>
                  <a:pt x="486" y="584"/>
                  <a:pt x="486" y="584"/>
                  <a:pt x="486" y="584"/>
                </a:cubicBezTo>
                <a:cubicBezTo>
                  <a:pt x="487" y="584"/>
                  <a:pt x="487" y="585"/>
                  <a:pt x="487" y="587"/>
                </a:cubicBezTo>
                <a:cubicBezTo>
                  <a:pt x="487" y="587"/>
                  <a:pt x="487" y="587"/>
                  <a:pt x="487" y="587"/>
                </a:cubicBezTo>
                <a:cubicBezTo>
                  <a:pt x="487" y="587"/>
                  <a:pt x="486" y="588"/>
                  <a:pt x="485" y="588"/>
                </a:cubicBezTo>
                <a:cubicBezTo>
                  <a:pt x="485" y="588"/>
                  <a:pt x="485" y="588"/>
                  <a:pt x="485" y="588"/>
                </a:cubicBezTo>
                <a:cubicBezTo>
                  <a:pt x="485" y="588"/>
                  <a:pt x="485" y="588"/>
                  <a:pt x="484" y="588"/>
                </a:cubicBezTo>
                <a:close/>
                <a:moveTo>
                  <a:pt x="129" y="580"/>
                </a:moveTo>
                <a:cubicBezTo>
                  <a:pt x="128" y="579"/>
                  <a:pt x="129" y="578"/>
                  <a:pt x="130" y="578"/>
                </a:cubicBezTo>
                <a:cubicBezTo>
                  <a:pt x="130" y="578"/>
                  <a:pt x="130" y="578"/>
                  <a:pt x="130" y="578"/>
                </a:cubicBezTo>
                <a:cubicBezTo>
                  <a:pt x="131" y="578"/>
                  <a:pt x="132" y="578"/>
                  <a:pt x="133" y="579"/>
                </a:cubicBezTo>
                <a:cubicBezTo>
                  <a:pt x="133" y="579"/>
                  <a:pt x="133" y="579"/>
                  <a:pt x="133" y="579"/>
                </a:cubicBezTo>
                <a:cubicBezTo>
                  <a:pt x="133" y="580"/>
                  <a:pt x="132" y="581"/>
                  <a:pt x="131" y="582"/>
                </a:cubicBezTo>
                <a:cubicBezTo>
                  <a:pt x="131" y="582"/>
                  <a:pt x="131" y="582"/>
                  <a:pt x="131" y="582"/>
                </a:cubicBezTo>
                <a:cubicBezTo>
                  <a:pt x="131" y="582"/>
                  <a:pt x="131" y="582"/>
                  <a:pt x="131" y="582"/>
                </a:cubicBezTo>
                <a:cubicBezTo>
                  <a:pt x="131" y="582"/>
                  <a:pt x="131" y="582"/>
                  <a:pt x="131" y="582"/>
                </a:cubicBezTo>
                <a:cubicBezTo>
                  <a:pt x="130" y="582"/>
                  <a:pt x="129" y="581"/>
                  <a:pt x="129" y="580"/>
                </a:cubicBezTo>
                <a:close/>
                <a:moveTo>
                  <a:pt x="489" y="576"/>
                </a:moveTo>
                <a:cubicBezTo>
                  <a:pt x="488" y="576"/>
                  <a:pt x="487" y="575"/>
                  <a:pt x="488" y="574"/>
                </a:cubicBezTo>
                <a:cubicBezTo>
                  <a:pt x="488" y="574"/>
                  <a:pt x="488" y="574"/>
                  <a:pt x="488" y="574"/>
                </a:cubicBezTo>
                <a:cubicBezTo>
                  <a:pt x="488" y="573"/>
                  <a:pt x="489" y="572"/>
                  <a:pt x="490" y="573"/>
                </a:cubicBezTo>
                <a:cubicBezTo>
                  <a:pt x="490" y="573"/>
                  <a:pt x="490" y="573"/>
                  <a:pt x="490" y="573"/>
                </a:cubicBezTo>
                <a:cubicBezTo>
                  <a:pt x="491" y="573"/>
                  <a:pt x="492" y="574"/>
                  <a:pt x="491" y="575"/>
                </a:cubicBezTo>
                <a:cubicBezTo>
                  <a:pt x="491" y="575"/>
                  <a:pt x="491" y="575"/>
                  <a:pt x="491" y="575"/>
                </a:cubicBezTo>
                <a:cubicBezTo>
                  <a:pt x="491" y="576"/>
                  <a:pt x="490" y="577"/>
                  <a:pt x="489" y="577"/>
                </a:cubicBezTo>
                <a:cubicBezTo>
                  <a:pt x="489" y="577"/>
                  <a:pt x="489" y="577"/>
                  <a:pt x="489" y="577"/>
                </a:cubicBezTo>
                <a:cubicBezTo>
                  <a:pt x="489" y="577"/>
                  <a:pt x="489" y="577"/>
                  <a:pt x="489" y="576"/>
                </a:cubicBezTo>
                <a:close/>
                <a:moveTo>
                  <a:pt x="124" y="569"/>
                </a:moveTo>
                <a:cubicBezTo>
                  <a:pt x="124" y="568"/>
                  <a:pt x="125" y="567"/>
                  <a:pt x="126" y="567"/>
                </a:cubicBezTo>
                <a:cubicBezTo>
                  <a:pt x="126" y="567"/>
                  <a:pt x="126" y="567"/>
                  <a:pt x="126" y="567"/>
                </a:cubicBezTo>
                <a:cubicBezTo>
                  <a:pt x="127" y="566"/>
                  <a:pt x="128" y="567"/>
                  <a:pt x="128" y="568"/>
                </a:cubicBezTo>
                <a:cubicBezTo>
                  <a:pt x="128" y="568"/>
                  <a:pt x="128" y="568"/>
                  <a:pt x="128" y="568"/>
                </a:cubicBezTo>
                <a:cubicBezTo>
                  <a:pt x="129" y="569"/>
                  <a:pt x="128" y="570"/>
                  <a:pt x="127" y="570"/>
                </a:cubicBezTo>
                <a:cubicBezTo>
                  <a:pt x="127" y="570"/>
                  <a:pt x="127" y="570"/>
                  <a:pt x="127" y="570"/>
                </a:cubicBezTo>
                <a:cubicBezTo>
                  <a:pt x="127" y="571"/>
                  <a:pt x="127" y="571"/>
                  <a:pt x="126" y="571"/>
                </a:cubicBezTo>
                <a:cubicBezTo>
                  <a:pt x="126" y="571"/>
                  <a:pt x="126" y="571"/>
                  <a:pt x="126" y="571"/>
                </a:cubicBezTo>
                <a:cubicBezTo>
                  <a:pt x="126" y="571"/>
                  <a:pt x="125" y="570"/>
                  <a:pt x="124" y="569"/>
                </a:cubicBezTo>
                <a:close/>
                <a:moveTo>
                  <a:pt x="493" y="565"/>
                </a:moveTo>
                <a:cubicBezTo>
                  <a:pt x="492" y="565"/>
                  <a:pt x="492" y="564"/>
                  <a:pt x="492" y="563"/>
                </a:cubicBezTo>
                <a:cubicBezTo>
                  <a:pt x="492" y="563"/>
                  <a:pt x="492" y="563"/>
                  <a:pt x="492" y="563"/>
                </a:cubicBezTo>
                <a:cubicBezTo>
                  <a:pt x="492" y="562"/>
                  <a:pt x="493" y="561"/>
                  <a:pt x="494" y="562"/>
                </a:cubicBezTo>
                <a:cubicBezTo>
                  <a:pt x="494" y="562"/>
                  <a:pt x="494" y="562"/>
                  <a:pt x="494" y="562"/>
                </a:cubicBezTo>
                <a:cubicBezTo>
                  <a:pt x="496" y="562"/>
                  <a:pt x="496" y="563"/>
                  <a:pt x="496" y="564"/>
                </a:cubicBezTo>
                <a:cubicBezTo>
                  <a:pt x="496" y="564"/>
                  <a:pt x="496" y="564"/>
                  <a:pt x="496" y="564"/>
                </a:cubicBezTo>
                <a:cubicBezTo>
                  <a:pt x="495" y="565"/>
                  <a:pt x="495" y="565"/>
                  <a:pt x="494" y="565"/>
                </a:cubicBezTo>
                <a:cubicBezTo>
                  <a:pt x="494" y="565"/>
                  <a:pt x="494" y="565"/>
                  <a:pt x="494" y="565"/>
                </a:cubicBezTo>
                <a:cubicBezTo>
                  <a:pt x="494" y="565"/>
                  <a:pt x="493" y="565"/>
                  <a:pt x="493" y="565"/>
                </a:cubicBezTo>
                <a:close/>
                <a:moveTo>
                  <a:pt x="120" y="558"/>
                </a:moveTo>
                <a:cubicBezTo>
                  <a:pt x="120" y="557"/>
                  <a:pt x="120" y="556"/>
                  <a:pt x="121" y="556"/>
                </a:cubicBezTo>
                <a:cubicBezTo>
                  <a:pt x="121" y="556"/>
                  <a:pt x="121" y="556"/>
                  <a:pt x="121" y="556"/>
                </a:cubicBezTo>
                <a:cubicBezTo>
                  <a:pt x="122" y="555"/>
                  <a:pt x="124" y="556"/>
                  <a:pt x="124" y="557"/>
                </a:cubicBezTo>
                <a:cubicBezTo>
                  <a:pt x="124" y="557"/>
                  <a:pt x="124" y="557"/>
                  <a:pt x="124" y="557"/>
                </a:cubicBezTo>
                <a:cubicBezTo>
                  <a:pt x="124" y="558"/>
                  <a:pt x="124" y="559"/>
                  <a:pt x="123" y="559"/>
                </a:cubicBezTo>
                <a:cubicBezTo>
                  <a:pt x="123" y="559"/>
                  <a:pt x="123" y="559"/>
                  <a:pt x="123" y="559"/>
                </a:cubicBezTo>
                <a:cubicBezTo>
                  <a:pt x="123" y="559"/>
                  <a:pt x="122" y="559"/>
                  <a:pt x="122" y="559"/>
                </a:cubicBezTo>
                <a:cubicBezTo>
                  <a:pt x="122" y="559"/>
                  <a:pt x="122" y="559"/>
                  <a:pt x="122" y="559"/>
                </a:cubicBezTo>
                <a:cubicBezTo>
                  <a:pt x="121" y="559"/>
                  <a:pt x="120" y="559"/>
                  <a:pt x="120" y="558"/>
                </a:cubicBezTo>
                <a:close/>
                <a:moveTo>
                  <a:pt x="497" y="554"/>
                </a:moveTo>
                <a:cubicBezTo>
                  <a:pt x="496" y="554"/>
                  <a:pt x="496" y="553"/>
                  <a:pt x="496" y="552"/>
                </a:cubicBezTo>
                <a:cubicBezTo>
                  <a:pt x="496" y="552"/>
                  <a:pt x="496" y="552"/>
                  <a:pt x="496" y="552"/>
                </a:cubicBezTo>
                <a:cubicBezTo>
                  <a:pt x="497" y="550"/>
                  <a:pt x="498" y="550"/>
                  <a:pt x="499" y="550"/>
                </a:cubicBezTo>
                <a:cubicBezTo>
                  <a:pt x="499" y="550"/>
                  <a:pt x="499" y="550"/>
                  <a:pt x="499" y="550"/>
                </a:cubicBezTo>
                <a:cubicBezTo>
                  <a:pt x="500" y="551"/>
                  <a:pt x="500" y="552"/>
                  <a:pt x="500" y="553"/>
                </a:cubicBezTo>
                <a:cubicBezTo>
                  <a:pt x="500" y="553"/>
                  <a:pt x="500" y="553"/>
                  <a:pt x="500" y="553"/>
                </a:cubicBezTo>
                <a:cubicBezTo>
                  <a:pt x="500" y="554"/>
                  <a:pt x="499" y="554"/>
                  <a:pt x="498" y="554"/>
                </a:cubicBezTo>
                <a:cubicBezTo>
                  <a:pt x="498" y="554"/>
                  <a:pt x="498" y="554"/>
                  <a:pt x="498" y="554"/>
                </a:cubicBezTo>
                <a:cubicBezTo>
                  <a:pt x="498" y="554"/>
                  <a:pt x="498" y="554"/>
                  <a:pt x="497" y="554"/>
                </a:cubicBezTo>
                <a:close/>
                <a:moveTo>
                  <a:pt x="116" y="547"/>
                </a:moveTo>
                <a:cubicBezTo>
                  <a:pt x="115" y="546"/>
                  <a:pt x="116" y="545"/>
                  <a:pt x="117" y="544"/>
                </a:cubicBezTo>
                <a:cubicBezTo>
                  <a:pt x="117" y="544"/>
                  <a:pt x="117" y="544"/>
                  <a:pt x="117" y="544"/>
                </a:cubicBezTo>
                <a:cubicBezTo>
                  <a:pt x="118" y="544"/>
                  <a:pt x="119" y="544"/>
                  <a:pt x="120" y="545"/>
                </a:cubicBezTo>
                <a:cubicBezTo>
                  <a:pt x="120" y="545"/>
                  <a:pt x="120" y="545"/>
                  <a:pt x="120" y="545"/>
                </a:cubicBezTo>
                <a:cubicBezTo>
                  <a:pt x="120" y="546"/>
                  <a:pt x="119" y="548"/>
                  <a:pt x="118" y="548"/>
                </a:cubicBezTo>
                <a:cubicBezTo>
                  <a:pt x="118" y="548"/>
                  <a:pt x="118" y="548"/>
                  <a:pt x="118" y="548"/>
                </a:cubicBezTo>
                <a:cubicBezTo>
                  <a:pt x="118" y="548"/>
                  <a:pt x="118" y="548"/>
                  <a:pt x="118" y="548"/>
                </a:cubicBezTo>
                <a:cubicBezTo>
                  <a:pt x="118" y="548"/>
                  <a:pt x="118" y="548"/>
                  <a:pt x="118" y="548"/>
                </a:cubicBezTo>
                <a:cubicBezTo>
                  <a:pt x="117" y="548"/>
                  <a:pt x="116" y="548"/>
                  <a:pt x="116" y="547"/>
                </a:cubicBezTo>
                <a:close/>
                <a:moveTo>
                  <a:pt x="502" y="543"/>
                </a:moveTo>
                <a:cubicBezTo>
                  <a:pt x="501" y="542"/>
                  <a:pt x="500" y="541"/>
                  <a:pt x="501" y="540"/>
                </a:cubicBezTo>
                <a:cubicBezTo>
                  <a:pt x="501" y="540"/>
                  <a:pt x="501" y="540"/>
                  <a:pt x="501" y="540"/>
                </a:cubicBezTo>
                <a:cubicBezTo>
                  <a:pt x="501" y="539"/>
                  <a:pt x="502" y="539"/>
                  <a:pt x="503" y="539"/>
                </a:cubicBezTo>
                <a:cubicBezTo>
                  <a:pt x="503" y="539"/>
                  <a:pt x="503" y="539"/>
                  <a:pt x="503" y="539"/>
                </a:cubicBezTo>
                <a:cubicBezTo>
                  <a:pt x="504" y="540"/>
                  <a:pt x="505" y="541"/>
                  <a:pt x="504" y="542"/>
                </a:cubicBezTo>
                <a:cubicBezTo>
                  <a:pt x="504" y="542"/>
                  <a:pt x="504" y="542"/>
                  <a:pt x="504" y="542"/>
                </a:cubicBezTo>
                <a:cubicBezTo>
                  <a:pt x="504" y="543"/>
                  <a:pt x="503" y="543"/>
                  <a:pt x="502" y="543"/>
                </a:cubicBezTo>
                <a:cubicBezTo>
                  <a:pt x="502" y="543"/>
                  <a:pt x="502" y="543"/>
                  <a:pt x="502" y="543"/>
                </a:cubicBezTo>
                <a:cubicBezTo>
                  <a:pt x="502" y="543"/>
                  <a:pt x="502" y="543"/>
                  <a:pt x="502" y="543"/>
                </a:cubicBezTo>
                <a:close/>
                <a:moveTo>
                  <a:pt x="112" y="536"/>
                </a:moveTo>
                <a:cubicBezTo>
                  <a:pt x="111" y="535"/>
                  <a:pt x="112" y="534"/>
                  <a:pt x="113" y="533"/>
                </a:cubicBezTo>
                <a:cubicBezTo>
                  <a:pt x="113" y="533"/>
                  <a:pt x="113" y="533"/>
                  <a:pt x="113" y="533"/>
                </a:cubicBezTo>
                <a:cubicBezTo>
                  <a:pt x="114" y="533"/>
                  <a:pt x="115" y="533"/>
                  <a:pt x="115" y="534"/>
                </a:cubicBezTo>
                <a:cubicBezTo>
                  <a:pt x="115" y="534"/>
                  <a:pt x="115" y="534"/>
                  <a:pt x="115" y="534"/>
                </a:cubicBezTo>
                <a:cubicBezTo>
                  <a:pt x="116" y="535"/>
                  <a:pt x="115" y="536"/>
                  <a:pt x="114" y="537"/>
                </a:cubicBezTo>
                <a:cubicBezTo>
                  <a:pt x="114" y="537"/>
                  <a:pt x="114" y="537"/>
                  <a:pt x="114" y="537"/>
                </a:cubicBezTo>
                <a:cubicBezTo>
                  <a:pt x="114" y="537"/>
                  <a:pt x="114" y="537"/>
                  <a:pt x="113" y="537"/>
                </a:cubicBezTo>
                <a:cubicBezTo>
                  <a:pt x="113" y="537"/>
                  <a:pt x="113" y="537"/>
                  <a:pt x="113" y="537"/>
                </a:cubicBezTo>
                <a:cubicBezTo>
                  <a:pt x="113" y="537"/>
                  <a:pt x="112" y="536"/>
                  <a:pt x="112" y="536"/>
                </a:cubicBezTo>
                <a:close/>
                <a:moveTo>
                  <a:pt x="506" y="532"/>
                </a:moveTo>
                <a:cubicBezTo>
                  <a:pt x="505" y="531"/>
                  <a:pt x="504" y="530"/>
                  <a:pt x="505" y="529"/>
                </a:cubicBezTo>
                <a:cubicBezTo>
                  <a:pt x="505" y="529"/>
                  <a:pt x="505" y="529"/>
                  <a:pt x="505" y="529"/>
                </a:cubicBezTo>
                <a:cubicBezTo>
                  <a:pt x="505" y="528"/>
                  <a:pt x="506" y="528"/>
                  <a:pt x="507" y="528"/>
                </a:cubicBezTo>
                <a:cubicBezTo>
                  <a:pt x="507" y="528"/>
                  <a:pt x="507" y="528"/>
                  <a:pt x="507" y="528"/>
                </a:cubicBezTo>
                <a:cubicBezTo>
                  <a:pt x="508" y="528"/>
                  <a:pt x="509" y="530"/>
                  <a:pt x="509" y="531"/>
                </a:cubicBezTo>
                <a:cubicBezTo>
                  <a:pt x="509" y="531"/>
                  <a:pt x="509" y="531"/>
                  <a:pt x="509" y="531"/>
                </a:cubicBezTo>
                <a:cubicBezTo>
                  <a:pt x="508" y="531"/>
                  <a:pt x="508" y="532"/>
                  <a:pt x="507" y="532"/>
                </a:cubicBezTo>
                <a:cubicBezTo>
                  <a:pt x="507" y="532"/>
                  <a:pt x="507" y="532"/>
                  <a:pt x="507" y="532"/>
                </a:cubicBezTo>
                <a:cubicBezTo>
                  <a:pt x="506" y="532"/>
                  <a:pt x="506" y="532"/>
                  <a:pt x="506" y="532"/>
                </a:cubicBezTo>
                <a:close/>
                <a:moveTo>
                  <a:pt x="107" y="524"/>
                </a:moveTo>
                <a:cubicBezTo>
                  <a:pt x="107" y="523"/>
                  <a:pt x="107" y="522"/>
                  <a:pt x="108" y="522"/>
                </a:cubicBezTo>
                <a:cubicBezTo>
                  <a:pt x="108" y="522"/>
                  <a:pt x="108" y="522"/>
                  <a:pt x="108" y="522"/>
                </a:cubicBezTo>
                <a:cubicBezTo>
                  <a:pt x="109" y="522"/>
                  <a:pt x="111" y="522"/>
                  <a:pt x="111" y="523"/>
                </a:cubicBezTo>
                <a:cubicBezTo>
                  <a:pt x="111" y="523"/>
                  <a:pt x="111" y="523"/>
                  <a:pt x="111" y="523"/>
                </a:cubicBezTo>
                <a:cubicBezTo>
                  <a:pt x="111" y="524"/>
                  <a:pt x="111" y="525"/>
                  <a:pt x="110" y="526"/>
                </a:cubicBezTo>
                <a:cubicBezTo>
                  <a:pt x="110" y="526"/>
                  <a:pt x="110" y="526"/>
                  <a:pt x="110" y="526"/>
                </a:cubicBezTo>
                <a:cubicBezTo>
                  <a:pt x="110" y="526"/>
                  <a:pt x="109" y="526"/>
                  <a:pt x="109" y="526"/>
                </a:cubicBezTo>
                <a:cubicBezTo>
                  <a:pt x="109" y="526"/>
                  <a:pt x="109" y="526"/>
                  <a:pt x="109" y="526"/>
                </a:cubicBezTo>
                <a:cubicBezTo>
                  <a:pt x="108" y="526"/>
                  <a:pt x="108" y="525"/>
                  <a:pt x="107" y="524"/>
                </a:cubicBezTo>
                <a:close/>
                <a:moveTo>
                  <a:pt x="510" y="520"/>
                </a:moveTo>
                <a:cubicBezTo>
                  <a:pt x="509" y="520"/>
                  <a:pt x="509" y="519"/>
                  <a:pt x="509" y="518"/>
                </a:cubicBezTo>
                <a:cubicBezTo>
                  <a:pt x="509" y="518"/>
                  <a:pt x="509" y="518"/>
                  <a:pt x="509" y="518"/>
                </a:cubicBezTo>
                <a:cubicBezTo>
                  <a:pt x="510" y="517"/>
                  <a:pt x="511" y="516"/>
                  <a:pt x="512" y="517"/>
                </a:cubicBezTo>
                <a:cubicBezTo>
                  <a:pt x="512" y="517"/>
                  <a:pt x="512" y="517"/>
                  <a:pt x="512" y="517"/>
                </a:cubicBezTo>
                <a:cubicBezTo>
                  <a:pt x="513" y="517"/>
                  <a:pt x="513" y="518"/>
                  <a:pt x="513" y="519"/>
                </a:cubicBezTo>
                <a:cubicBezTo>
                  <a:pt x="513" y="519"/>
                  <a:pt x="513" y="519"/>
                  <a:pt x="513" y="519"/>
                </a:cubicBezTo>
                <a:cubicBezTo>
                  <a:pt x="513" y="520"/>
                  <a:pt x="512" y="521"/>
                  <a:pt x="511" y="521"/>
                </a:cubicBezTo>
                <a:cubicBezTo>
                  <a:pt x="511" y="521"/>
                  <a:pt x="511" y="521"/>
                  <a:pt x="511" y="521"/>
                </a:cubicBezTo>
                <a:cubicBezTo>
                  <a:pt x="511" y="521"/>
                  <a:pt x="511" y="521"/>
                  <a:pt x="510" y="520"/>
                </a:cubicBezTo>
                <a:close/>
                <a:moveTo>
                  <a:pt x="103" y="513"/>
                </a:moveTo>
                <a:cubicBezTo>
                  <a:pt x="103" y="512"/>
                  <a:pt x="103" y="511"/>
                  <a:pt x="104" y="511"/>
                </a:cubicBezTo>
                <a:cubicBezTo>
                  <a:pt x="104" y="511"/>
                  <a:pt x="104" y="511"/>
                  <a:pt x="104" y="511"/>
                </a:cubicBezTo>
                <a:cubicBezTo>
                  <a:pt x="105" y="510"/>
                  <a:pt x="106" y="511"/>
                  <a:pt x="107" y="512"/>
                </a:cubicBezTo>
                <a:cubicBezTo>
                  <a:pt x="107" y="512"/>
                  <a:pt x="107" y="512"/>
                  <a:pt x="107" y="512"/>
                </a:cubicBezTo>
                <a:cubicBezTo>
                  <a:pt x="107" y="513"/>
                  <a:pt x="107" y="514"/>
                  <a:pt x="106" y="514"/>
                </a:cubicBezTo>
                <a:cubicBezTo>
                  <a:pt x="106" y="514"/>
                  <a:pt x="106" y="514"/>
                  <a:pt x="106" y="514"/>
                </a:cubicBezTo>
                <a:cubicBezTo>
                  <a:pt x="105" y="515"/>
                  <a:pt x="105" y="515"/>
                  <a:pt x="105" y="515"/>
                </a:cubicBezTo>
                <a:cubicBezTo>
                  <a:pt x="105" y="515"/>
                  <a:pt x="105" y="515"/>
                  <a:pt x="105" y="515"/>
                </a:cubicBezTo>
                <a:cubicBezTo>
                  <a:pt x="104" y="515"/>
                  <a:pt x="103" y="514"/>
                  <a:pt x="103" y="513"/>
                </a:cubicBezTo>
                <a:close/>
                <a:moveTo>
                  <a:pt x="515" y="509"/>
                </a:moveTo>
                <a:cubicBezTo>
                  <a:pt x="514" y="509"/>
                  <a:pt x="513" y="508"/>
                  <a:pt x="513" y="507"/>
                </a:cubicBezTo>
                <a:cubicBezTo>
                  <a:pt x="513" y="507"/>
                  <a:pt x="513" y="507"/>
                  <a:pt x="513" y="507"/>
                </a:cubicBezTo>
                <a:cubicBezTo>
                  <a:pt x="514" y="506"/>
                  <a:pt x="515" y="505"/>
                  <a:pt x="516" y="506"/>
                </a:cubicBezTo>
                <a:cubicBezTo>
                  <a:pt x="516" y="506"/>
                  <a:pt x="516" y="506"/>
                  <a:pt x="516" y="506"/>
                </a:cubicBezTo>
                <a:cubicBezTo>
                  <a:pt x="517" y="506"/>
                  <a:pt x="518" y="507"/>
                  <a:pt x="517" y="508"/>
                </a:cubicBezTo>
                <a:cubicBezTo>
                  <a:pt x="517" y="508"/>
                  <a:pt x="517" y="508"/>
                  <a:pt x="517" y="508"/>
                </a:cubicBezTo>
                <a:cubicBezTo>
                  <a:pt x="517" y="509"/>
                  <a:pt x="516" y="509"/>
                  <a:pt x="515" y="509"/>
                </a:cubicBezTo>
                <a:cubicBezTo>
                  <a:pt x="515" y="509"/>
                  <a:pt x="515" y="509"/>
                  <a:pt x="515" y="509"/>
                </a:cubicBezTo>
                <a:cubicBezTo>
                  <a:pt x="515" y="509"/>
                  <a:pt x="515" y="509"/>
                  <a:pt x="515" y="509"/>
                </a:cubicBezTo>
                <a:close/>
                <a:moveTo>
                  <a:pt x="99" y="502"/>
                </a:moveTo>
                <a:cubicBezTo>
                  <a:pt x="98" y="501"/>
                  <a:pt x="99" y="500"/>
                  <a:pt x="100" y="500"/>
                </a:cubicBezTo>
                <a:cubicBezTo>
                  <a:pt x="100" y="500"/>
                  <a:pt x="100" y="500"/>
                  <a:pt x="100" y="500"/>
                </a:cubicBezTo>
                <a:cubicBezTo>
                  <a:pt x="101" y="499"/>
                  <a:pt x="102" y="500"/>
                  <a:pt x="102" y="501"/>
                </a:cubicBezTo>
                <a:cubicBezTo>
                  <a:pt x="102" y="501"/>
                  <a:pt x="102" y="501"/>
                  <a:pt x="102" y="501"/>
                </a:cubicBezTo>
                <a:cubicBezTo>
                  <a:pt x="103" y="502"/>
                  <a:pt x="102" y="503"/>
                  <a:pt x="101" y="503"/>
                </a:cubicBezTo>
                <a:cubicBezTo>
                  <a:pt x="101" y="503"/>
                  <a:pt x="101" y="503"/>
                  <a:pt x="101" y="503"/>
                </a:cubicBezTo>
                <a:cubicBezTo>
                  <a:pt x="101" y="503"/>
                  <a:pt x="101" y="503"/>
                  <a:pt x="100" y="503"/>
                </a:cubicBezTo>
                <a:cubicBezTo>
                  <a:pt x="100" y="503"/>
                  <a:pt x="100" y="503"/>
                  <a:pt x="100" y="503"/>
                </a:cubicBezTo>
                <a:cubicBezTo>
                  <a:pt x="100" y="503"/>
                  <a:pt x="99" y="503"/>
                  <a:pt x="99" y="502"/>
                </a:cubicBezTo>
                <a:close/>
                <a:moveTo>
                  <a:pt x="519" y="498"/>
                </a:moveTo>
                <a:cubicBezTo>
                  <a:pt x="518" y="498"/>
                  <a:pt x="517" y="497"/>
                  <a:pt x="518" y="496"/>
                </a:cubicBezTo>
                <a:cubicBezTo>
                  <a:pt x="518" y="496"/>
                  <a:pt x="518" y="496"/>
                  <a:pt x="518" y="496"/>
                </a:cubicBezTo>
                <a:cubicBezTo>
                  <a:pt x="518" y="494"/>
                  <a:pt x="519" y="494"/>
                  <a:pt x="520" y="494"/>
                </a:cubicBezTo>
                <a:cubicBezTo>
                  <a:pt x="520" y="494"/>
                  <a:pt x="520" y="494"/>
                  <a:pt x="520" y="494"/>
                </a:cubicBezTo>
                <a:cubicBezTo>
                  <a:pt x="521" y="495"/>
                  <a:pt x="522" y="496"/>
                  <a:pt x="522" y="497"/>
                </a:cubicBezTo>
                <a:cubicBezTo>
                  <a:pt x="522" y="497"/>
                  <a:pt x="522" y="497"/>
                  <a:pt x="522" y="497"/>
                </a:cubicBezTo>
                <a:cubicBezTo>
                  <a:pt x="521" y="498"/>
                  <a:pt x="520" y="498"/>
                  <a:pt x="520" y="498"/>
                </a:cubicBezTo>
                <a:cubicBezTo>
                  <a:pt x="520" y="498"/>
                  <a:pt x="520" y="498"/>
                  <a:pt x="520" y="498"/>
                </a:cubicBezTo>
                <a:cubicBezTo>
                  <a:pt x="519" y="498"/>
                  <a:pt x="519" y="498"/>
                  <a:pt x="519" y="498"/>
                </a:cubicBezTo>
                <a:close/>
                <a:moveTo>
                  <a:pt x="94" y="491"/>
                </a:moveTo>
                <a:cubicBezTo>
                  <a:pt x="94" y="490"/>
                  <a:pt x="94" y="489"/>
                  <a:pt x="95" y="488"/>
                </a:cubicBezTo>
                <a:cubicBezTo>
                  <a:pt x="95" y="488"/>
                  <a:pt x="95" y="488"/>
                  <a:pt x="95" y="488"/>
                </a:cubicBezTo>
                <a:cubicBezTo>
                  <a:pt x="96" y="488"/>
                  <a:pt x="98" y="488"/>
                  <a:pt x="98" y="489"/>
                </a:cubicBezTo>
                <a:cubicBezTo>
                  <a:pt x="98" y="489"/>
                  <a:pt x="98" y="489"/>
                  <a:pt x="98" y="489"/>
                </a:cubicBezTo>
                <a:cubicBezTo>
                  <a:pt x="98" y="490"/>
                  <a:pt x="98" y="492"/>
                  <a:pt x="97" y="492"/>
                </a:cubicBezTo>
                <a:cubicBezTo>
                  <a:pt x="97" y="492"/>
                  <a:pt x="97" y="492"/>
                  <a:pt x="97" y="492"/>
                </a:cubicBezTo>
                <a:cubicBezTo>
                  <a:pt x="97" y="492"/>
                  <a:pt x="96" y="492"/>
                  <a:pt x="96" y="492"/>
                </a:cubicBezTo>
                <a:cubicBezTo>
                  <a:pt x="96" y="492"/>
                  <a:pt x="96" y="492"/>
                  <a:pt x="96" y="492"/>
                </a:cubicBezTo>
                <a:cubicBezTo>
                  <a:pt x="95" y="492"/>
                  <a:pt x="95" y="492"/>
                  <a:pt x="94" y="491"/>
                </a:cubicBezTo>
                <a:close/>
                <a:moveTo>
                  <a:pt x="523" y="487"/>
                </a:moveTo>
                <a:cubicBezTo>
                  <a:pt x="522" y="486"/>
                  <a:pt x="522" y="485"/>
                  <a:pt x="522" y="484"/>
                </a:cubicBezTo>
                <a:cubicBezTo>
                  <a:pt x="522" y="484"/>
                  <a:pt x="522" y="484"/>
                  <a:pt x="522" y="484"/>
                </a:cubicBezTo>
                <a:cubicBezTo>
                  <a:pt x="522" y="483"/>
                  <a:pt x="524" y="483"/>
                  <a:pt x="525" y="483"/>
                </a:cubicBezTo>
                <a:cubicBezTo>
                  <a:pt x="525" y="483"/>
                  <a:pt x="525" y="483"/>
                  <a:pt x="525" y="483"/>
                </a:cubicBezTo>
                <a:cubicBezTo>
                  <a:pt x="526" y="484"/>
                  <a:pt x="526" y="485"/>
                  <a:pt x="526" y="486"/>
                </a:cubicBezTo>
                <a:cubicBezTo>
                  <a:pt x="526" y="486"/>
                  <a:pt x="526" y="486"/>
                  <a:pt x="526" y="486"/>
                </a:cubicBezTo>
                <a:cubicBezTo>
                  <a:pt x="526" y="487"/>
                  <a:pt x="525" y="487"/>
                  <a:pt x="524" y="487"/>
                </a:cubicBezTo>
                <a:cubicBezTo>
                  <a:pt x="524" y="487"/>
                  <a:pt x="524" y="487"/>
                  <a:pt x="524" y="487"/>
                </a:cubicBezTo>
                <a:cubicBezTo>
                  <a:pt x="524" y="487"/>
                  <a:pt x="523" y="487"/>
                  <a:pt x="523" y="487"/>
                </a:cubicBezTo>
                <a:close/>
                <a:moveTo>
                  <a:pt x="90" y="480"/>
                </a:moveTo>
                <a:cubicBezTo>
                  <a:pt x="90" y="479"/>
                  <a:pt x="90" y="478"/>
                  <a:pt x="91" y="477"/>
                </a:cubicBezTo>
                <a:cubicBezTo>
                  <a:pt x="91" y="477"/>
                  <a:pt x="91" y="477"/>
                  <a:pt x="91" y="477"/>
                </a:cubicBezTo>
                <a:cubicBezTo>
                  <a:pt x="92" y="477"/>
                  <a:pt x="93" y="477"/>
                  <a:pt x="94" y="478"/>
                </a:cubicBezTo>
                <a:cubicBezTo>
                  <a:pt x="94" y="478"/>
                  <a:pt x="94" y="478"/>
                  <a:pt x="94" y="478"/>
                </a:cubicBezTo>
                <a:cubicBezTo>
                  <a:pt x="94" y="479"/>
                  <a:pt x="94" y="480"/>
                  <a:pt x="93" y="481"/>
                </a:cubicBezTo>
                <a:cubicBezTo>
                  <a:pt x="93" y="481"/>
                  <a:pt x="93" y="481"/>
                  <a:pt x="93" y="481"/>
                </a:cubicBezTo>
                <a:cubicBezTo>
                  <a:pt x="92" y="481"/>
                  <a:pt x="92" y="481"/>
                  <a:pt x="92" y="481"/>
                </a:cubicBezTo>
                <a:cubicBezTo>
                  <a:pt x="92" y="481"/>
                  <a:pt x="92" y="481"/>
                  <a:pt x="92" y="481"/>
                </a:cubicBezTo>
                <a:cubicBezTo>
                  <a:pt x="91" y="481"/>
                  <a:pt x="90" y="480"/>
                  <a:pt x="90" y="480"/>
                </a:cubicBezTo>
                <a:close/>
                <a:moveTo>
                  <a:pt x="528" y="476"/>
                </a:moveTo>
                <a:cubicBezTo>
                  <a:pt x="527" y="475"/>
                  <a:pt x="526" y="474"/>
                  <a:pt x="526" y="473"/>
                </a:cubicBezTo>
                <a:cubicBezTo>
                  <a:pt x="526" y="473"/>
                  <a:pt x="526" y="473"/>
                  <a:pt x="526" y="473"/>
                </a:cubicBezTo>
                <a:cubicBezTo>
                  <a:pt x="527" y="472"/>
                  <a:pt x="528" y="472"/>
                  <a:pt x="529" y="472"/>
                </a:cubicBezTo>
                <a:cubicBezTo>
                  <a:pt x="529" y="472"/>
                  <a:pt x="529" y="472"/>
                  <a:pt x="529" y="472"/>
                </a:cubicBezTo>
                <a:cubicBezTo>
                  <a:pt x="530" y="472"/>
                  <a:pt x="531" y="474"/>
                  <a:pt x="530" y="475"/>
                </a:cubicBezTo>
                <a:cubicBezTo>
                  <a:pt x="530" y="475"/>
                  <a:pt x="530" y="475"/>
                  <a:pt x="530" y="475"/>
                </a:cubicBezTo>
                <a:cubicBezTo>
                  <a:pt x="530" y="475"/>
                  <a:pt x="529" y="476"/>
                  <a:pt x="528" y="476"/>
                </a:cubicBezTo>
                <a:cubicBezTo>
                  <a:pt x="528" y="476"/>
                  <a:pt x="528" y="476"/>
                  <a:pt x="528" y="476"/>
                </a:cubicBezTo>
                <a:cubicBezTo>
                  <a:pt x="528" y="476"/>
                  <a:pt x="528" y="476"/>
                  <a:pt x="528" y="476"/>
                </a:cubicBezTo>
                <a:close/>
                <a:moveTo>
                  <a:pt x="86" y="469"/>
                </a:moveTo>
                <a:cubicBezTo>
                  <a:pt x="85" y="467"/>
                  <a:pt x="86" y="466"/>
                  <a:pt x="87" y="466"/>
                </a:cubicBezTo>
                <a:cubicBezTo>
                  <a:pt x="87" y="466"/>
                  <a:pt x="87" y="466"/>
                  <a:pt x="87" y="466"/>
                </a:cubicBezTo>
                <a:cubicBezTo>
                  <a:pt x="88" y="466"/>
                  <a:pt x="89" y="466"/>
                  <a:pt x="89" y="467"/>
                </a:cubicBezTo>
                <a:cubicBezTo>
                  <a:pt x="89" y="467"/>
                  <a:pt x="89" y="467"/>
                  <a:pt x="89" y="467"/>
                </a:cubicBezTo>
                <a:cubicBezTo>
                  <a:pt x="90" y="468"/>
                  <a:pt x="89" y="469"/>
                  <a:pt x="88" y="470"/>
                </a:cubicBezTo>
                <a:cubicBezTo>
                  <a:pt x="88" y="470"/>
                  <a:pt x="88" y="470"/>
                  <a:pt x="88" y="470"/>
                </a:cubicBezTo>
                <a:cubicBezTo>
                  <a:pt x="88" y="470"/>
                  <a:pt x="88" y="470"/>
                  <a:pt x="88" y="470"/>
                </a:cubicBezTo>
                <a:cubicBezTo>
                  <a:pt x="88" y="470"/>
                  <a:pt x="88" y="470"/>
                  <a:pt x="88" y="470"/>
                </a:cubicBezTo>
                <a:cubicBezTo>
                  <a:pt x="87" y="470"/>
                  <a:pt x="86" y="469"/>
                  <a:pt x="86" y="469"/>
                </a:cubicBezTo>
                <a:close/>
                <a:moveTo>
                  <a:pt x="532" y="464"/>
                </a:moveTo>
                <a:cubicBezTo>
                  <a:pt x="531" y="464"/>
                  <a:pt x="530" y="463"/>
                  <a:pt x="531" y="462"/>
                </a:cubicBezTo>
                <a:cubicBezTo>
                  <a:pt x="531" y="462"/>
                  <a:pt x="531" y="462"/>
                  <a:pt x="531" y="462"/>
                </a:cubicBezTo>
                <a:cubicBezTo>
                  <a:pt x="531" y="461"/>
                  <a:pt x="532" y="460"/>
                  <a:pt x="533" y="461"/>
                </a:cubicBezTo>
                <a:cubicBezTo>
                  <a:pt x="533" y="461"/>
                  <a:pt x="533" y="461"/>
                  <a:pt x="533" y="461"/>
                </a:cubicBezTo>
                <a:cubicBezTo>
                  <a:pt x="534" y="461"/>
                  <a:pt x="535" y="462"/>
                  <a:pt x="534" y="463"/>
                </a:cubicBezTo>
                <a:cubicBezTo>
                  <a:pt x="534" y="463"/>
                  <a:pt x="534" y="463"/>
                  <a:pt x="534" y="463"/>
                </a:cubicBezTo>
                <a:cubicBezTo>
                  <a:pt x="534" y="464"/>
                  <a:pt x="533" y="465"/>
                  <a:pt x="533" y="465"/>
                </a:cubicBezTo>
                <a:cubicBezTo>
                  <a:pt x="533" y="465"/>
                  <a:pt x="533" y="465"/>
                  <a:pt x="533" y="465"/>
                </a:cubicBezTo>
                <a:cubicBezTo>
                  <a:pt x="532" y="465"/>
                  <a:pt x="532" y="465"/>
                  <a:pt x="532" y="464"/>
                </a:cubicBezTo>
                <a:close/>
                <a:moveTo>
                  <a:pt x="81" y="457"/>
                </a:moveTo>
                <a:cubicBezTo>
                  <a:pt x="81" y="456"/>
                  <a:pt x="81" y="455"/>
                  <a:pt x="83" y="455"/>
                </a:cubicBezTo>
                <a:cubicBezTo>
                  <a:pt x="83" y="455"/>
                  <a:pt x="83" y="455"/>
                  <a:pt x="83" y="455"/>
                </a:cubicBezTo>
                <a:cubicBezTo>
                  <a:pt x="84" y="454"/>
                  <a:pt x="85" y="455"/>
                  <a:pt x="85" y="456"/>
                </a:cubicBezTo>
                <a:cubicBezTo>
                  <a:pt x="85" y="456"/>
                  <a:pt x="85" y="456"/>
                  <a:pt x="85" y="456"/>
                </a:cubicBezTo>
                <a:cubicBezTo>
                  <a:pt x="85" y="457"/>
                  <a:pt x="85" y="458"/>
                  <a:pt x="84" y="458"/>
                </a:cubicBezTo>
                <a:cubicBezTo>
                  <a:pt x="84" y="458"/>
                  <a:pt x="84" y="458"/>
                  <a:pt x="84" y="458"/>
                </a:cubicBezTo>
                <a:cubicBezTo>
                  <a:pt x="84" y="459"/>
                  <a:pt x="83" y="459"/>
                  <a:pt x="83" y="459"/>
                </a:cubicBezTo>
                <a:cubicBezTo>
                  <a:pt x="83" y="459"/>
                  <a:pt x="83" y="459"/>
                  <a:pt x="83" y="459"/>
                </a:cubicBezTo>
                <a:cubicBezTo>
                  <a:pt x="82" y="459"/>
                  <a:pt x="82" y="458"/>
                  <a:pt x="81" y="457"/>
                </a:cubicBezTo>
                <a:close/>
                <a:moveTo>
                  <a:pt x="536" y="453"/>
                </a:moveTo>
                <a:cubicBezTo>
                  <a:pt x="535" y="453"/>
                  <a:pt x="535" y="452"/>
                  <a:pt x="535" y="451"/>
                </a:cubicBezTo>
                <a:cubicBezTo>
                  <a:pt x="535" y="451"/>
                  <a:pt x="535" y="451"/>
                  <a:pt x="535" y="451"/>
                </a:cubicBezTo>
                <a:cubicBezTo>
                  <a:pt x="535" y="450"/>
                  <a:pt x="537" y="449"/>
                  <a:pt x="538" y="450"/>
                </a:cubicBezTo>
                <a:cubicBezTo>
                  <a:pt x="538" y="450"/>
                  <a:pt x="538" y="450"/>
                  <a:pt x="538" y="450"/>
                </a:cubicBezTo>
                <a:cubicBezTo>
                  <a:pt x="539" y="450"/>
                  <a:pt x="539" y="451"/>
                  <a:pt x="539" y="452"/>
                </a:cubicBezTo>
                <a:cubicBezTo>
                  <a:pt x="539" y="452"/>
                  <a:pt x="539" y="452"/>
                  <a:pt x="539" y="452"/>
                </a:cubicBezTo>
                <a:cubicBezTo>
                  <a:pt x="538" y="453"/>
                  <a:pt x="538" y="453"/>
                  <a:pt x="537" y="453"/>
                </a:cubicBezTo>
                <a:cubicBezTo>
                  <a:pt x="537" y="453"/>
                  <a:pt x="537" y="453"/>
                  <a:pt x="537" y="453"/>
                </a:cubicBezTo>
                <a:cubicBezTo>
                  <a:pt x="537" y="453"/>
                  <a:pt x="536" y="453"/>
                  <a:pt x="536" y="453"/>
                </a:cubicBezTo>
                <a:close/>
                <a:moveTo>
                  <a:pt x="77" y="446"/>
                </a:moveTo>
                <a:cubicBezTo>
                  <a:pt x="77" y="445"/>
                  <a:pt x="77" y="444"/>
                  <a:pt x="78" y="444"/>
                </a:cubicBezTo>
                <a:cubicBezTo>
                  <a:pt x="78" y="444"/>
                  <a:pt x="78" y="444"/>
                  <a:pt x="78" y="444"/>
                </a:cubicBezTo>
                <a:cubicBezTo>
                  <a:pt x="79" y="443"/>
                  <a:pt x="80" y="444"/>
                  <a:pt x="81" y="445"/>
                </a:cubicBezTo>
                <a:cubicBezTo>
                  <a:pt x="81" y="445"/>
                  <a:pt x="81" y="445"/>
                  <a:pt x="81" y="445"/>
                </a:cubicBezTo>
                <a:cubicBezTo>
                  <a:pt x="81" y="446"/>
                  <a:pt x="81" y="447"/>
                  <a:pt x="80" y="447"/>
                </a:cubicBezTo>
                <a:cubicBezTo>
                  <a:pt x="80" y="447"/>
                  <a:pt x="80" y="447"/>
                  <a:pt x="80" y="447"/>
                </a:cubicBezTo>
                <a:cubicBezTo>
                  <a:pt x="79" y="447"/>
                  <a:pt x="79" y="447"/>
                  <a:pt x="79" y="447"/>
                </a:cubicBezTo>
                <a:cubicBezTo>
                  <a:pt x="79" y="447"/>
                  <a:pt x="79" y="447"/>
                  <a:pt x="79" y="447"/>
                </a:cubicBezTo>
                <a:cubicBezTo>
                  <a:pt x="78" y="447"/>
                  <a:pt x="77" y="447"/>
                  <a:pt x="77" y="446"/>
                </a:cubicBezTo>
                <a:close/>
                <a:moveTo>
                  <a:pt x="540" y="442"/>
                </a:moveTo>
                <a:cubicBezTo>
                  <a:pt x="539" y="442"/>
                  <a:pt x="539" y="441"/>
                  <a:pt x="539" y="440"/>
                </a:cubicBezTo>
                <a:cubicBezTo>
                  <a:pt x="539" y="440"/>
                  <a:pt x="539" y="440"/>
                  <a:pt x="539" y="440"/>
                </a:cubicBezTo>
                <a:cubicBezTo>
                  <a:pt x="540" y="438"/>
                  <a:pt x="541" y="438"/>
                  <a:pt x="542" y="438"/>
                </a:cubicBezTo>
                <a:cubicBezTo>
                  <a:pt x="542" y="438"/>
                  <a:pt x="542" y="438"/>
                  <a:pt x="542" y="438"/>
                </a:cubicBezTo>
                <a:cubicBezTo>
                  <a:pt x="543" y="439"/>
                  <a:pt x="543" y="440"/>
                  <a:pt x="543" y="441"/>
                </a:cubicBezTo>
                <a:cubicBezTo>
                  <a:pt x="543" y="441"/>
                  <a:pt x="543" y="441"/>
                  <a:pt x="543" y="441"/>
                </a:cubicBezTo>
                <a:cubicBezTo>
                  <a:pt x="543" y="442"/>
                  <a:pt x="542" y="442"/>
                  <a:pt x="541" y="442"/>
                </a:cubicBezTo>
                <a:cubicBezTo>
                  <a:pt x="541" y="442"/>
                  <a:pt x="541" y="442"/>
                  <a:pt x="541" y="442"/>
                </a:cubicBezTo>
                <a:cubicBezTo>
                  <a:pt x="541" y="442"/>
                  <a:pt x="541" y="442"/>
                  <a:pt x="540" y="442"/>
                </a:cubicBezTo>
                <a:close/>
                <a:moveTo>
                  <a:pt x="73" y="435"/>
                </a:moveTo>
                <a:cubicBezTo>
                  <a:pt x="72" y="434"/>
                  <a:pt x="73" y="433"/>
                  <a:pt x="74" y="432"/>
                </a:cubicBezTo>
                <a:cubicBezTo>
                  <a:pt x="74" y="432"/>
                  <a:pt x="74" y="432"/>
                  <a:pt x="74" y="432"/>
                </a:cubicBezTo>
                <a:cubicBezTo>
                  <a:pt x="75" y="432"/>
                  <a:pt x="76" y="432"/>
                  <a:pt x="76" y="433"/>
                </a:cubicBezTo>
                <a:cubicBezTo>
                  <a:pt x="76" y="433"/>
                  <a:pt x="76" y="433"/>
                  <a:pt x="76" y="433"/>
                </a:cubicBezTo>
                <a:cubicBezTo>
                  <a:pt x="77" y="435"/>
                  <a:pt x="76" y="436"/>
                  <a:pt x="75" y="436"/>
                </a:cubicBezTo>
                <a:cubicBezTo>
                  <a:pt x="75" y="436"/>
                  <a:pt x="75" y="436"/>
                  <a:pt x="75" y="436"/>
                </a:cubicBezTo>
                <a:cubicBezTo>
                  <a:pt x="75" y="436"/>
                  <a:pt x="75" y="436"/>
                  <a:pt x="75" y="436"/>
                </a:cubicBezTo>
                <a:cubicBezTo>
                  <a:pt x="75" y="436"/>
                  <a:pt x="75" y="436"/>
                  <a:pt x="75" y="436"/>
                </a:cubicBezTo>
                <a:cubicBezTo>
                  <a:pt x="74" y="436"/>
                  <a:pt x="73" y="436"/>
                  <a:pt x="73" y="435"/>
                </a:cubicBezTo>
                <a:close/>
                <a:moveTo>
                  <a:pt x="545" y="431"/>
                </a:moveTo>
                <a:cubicBezTo>
                  <a:pt x="544" y="430"/>
                  <a:pt x="543" y="429"/>
                  <a:pt x="544" y="428"/>
                </a:cubicBezTo>
                <a:cubicBezTo>
                  <a:pt x="544" y="428"/>
                  <a:pt x="544" y="428"/>
                  <a:pt x="544" y="428"/>
                </a:cubicBezTo>
                <a:cubicBezTo>
                  <a:pt x="544" y="427"/>
                  <a:pt x="545" y="427"/>
                  <a:pt x="546" y="427"/>
                </a:cubicBezTo>
                <a:cubicBezTo>
                  <a:pt x="546" y="427"/>
                  <a:pt x="546" y="427"/>
                  <a:pt x="546" y="427"/>
                </a:cubicBezTo>
                <a:cubicBezTo>
                  <a:pt x="547" y="428"/>
                  <a:pt x="548" y="429"/>
                  <a:pt x="547" y="430"/>
                </a:cubicBezTo>
                <a:cubicBezTo>
                  <a:pt x="547" y="430"/>
                  <a:pt x="547" y="430"/>
                  <a:pt x="547" y="430"/>
                </a:cubicBezTo>
                <a:cubicBezTo>
                  <a:pt x="547" y="431"/>
                  <a:pt x="546" y="431"/>
                  <a:pt x="546" y="431"/>
                </a:cubicBezTo>
                <a:cubicBezTo>
                  <a:pt x="546" y="431"/>
                  <a:pt x="546" y="431"/>
                  <a:pt x="546" y="431"/>
                </a:cubicBezTo>
                <a:cubicBezTo>
                  <a:pt x="545" y="431"/>
                  <a:pt x="545" y="431"/>
                  <a:pt x="545" y="431"/>
                </a:cubicBezTo>
                <a:close/>
                <a:moveTo>
                  <a:pt x="68" y="424"/>
                </a:moveTo>
                <a:cubicBezTo>
                  <a:pt x="68" y="423"/>
                  <a:pt x="69" y="421"/>
                  <a:pt x="70" y="421"/>
                </a:cubicBezTo>
                <a:cubicBezTo>
                  <a:pt x="70" y="421"/>
                  <a:pt x="70" y="421"/>
                  <a:pt x="70" y="421"/>
                </a:cubicBezTo>
                <a:cubicBezTo>
                  <a:pt x="71" y="421"/>
                  <a:pt x="72" y="421"/>
                  <a:pt x="72" y="422"/>
                </a:cubicBezTo>
                <a:cubicBezTo>
                  <a:pt x="72" y="422"/>
                  <a:pt x="72" y="422"/>
                  <a:pt x="72" y="422"/>
                </a:cubicBezTo>
                <a:cubicBezTo>
                  <a:pt x="73" y="423"/>
                  <a:pt x="72" y="424"/>
                  <a:pt x="71" y="425"/>
                </a:cubicBezTo>
                <a:cubicBezTo>
                  <a:pt x="71" y="425"/>
                  <a:pt x="71" y="425"/>
                  <a:pt x="71" y="425"/>
                </a:cubicBezTo>
                <a:cubicBezTo>
                  <a:pt x="71" y="425"/>
                  <a:pt x="71" y="425"/>
                  <a:pt x="70" y="425"/>
                </a:cubicBezTo>
                <a:cubicBezTo>
                  <a:pt x="70" y="425"/>
                  <a:pt x="70" y="425"/>
                  <a:pt x="70" y="425"/>
                </a:cubicBezTo>
                <a:cubicBezTo>
                  <a:pt x="69" y="425"/>
                  <a:pt x="69" y="424"/>
                  <a:pt x="68" y="424"/>
                </a:cubicBezTo>
                <a:close/>
                <a:moveTo>
                  <a:pt x="549" y="420"/>
                </a:moveTo>
                <a:cubicBezTo>
                  <a:pt x="548" y="419"/>
                  <a:pt x="547" y="418"/>
                  <a:pt x="548" y="417"/>
                </a:cubicBezTo>
                <a:cubicBezTo>
                  <a:pt x="548" y="417"/>
                  <a:pt x="548" y="417"/>
                  <a:pt x="548" y="417"/>
                </a:cubicBezTo>
                <a:cubicBezTo>
                  <a:pt x="548" y="416"/>
                  <a:pt x="549" y="416"/>
                  <a:pt x="550" y="416"/>
                </a:cubicBezTo>
                <a:cubicBezTo>
                  <a:pt x="550" y="416"/>
                  <a:pt x="550" y="416"/>
                  <a:pt x="550" y="416"/>
                </a:cubicBezTo>
                <a:cubicBezTo>
                  <a:pt x="551" y="416"/>
                  <a:pt x="552" y="417"/>
                  <a:pt x="552" y="418"/>
                </a:cubicBezTo>
                <a:cubicBezTo>
                  <a:pt x="552" y="418"/>
                  <a:pt x="552" y="418"/>
                  <a:pt x="552" y="418"/>
                </a:cubicBezTo>
                <a:cubicBezTo>
                  <a:pt x="551" y="419"/>
                  <a:pt x="551" y="420"/>
                  <a:pt x="550" y="420"/>
                </a:cubicBezTo>
                <a:cubicBezTo>
                  <a:pt x="550" y="420"/>
                  <a:pt x="550" y="420"/>
                  <a:pt x="550" y="420"/>
                </a:cubicBezTo>
                <a:cubicBezTo>
                  <a:pt x="549" y="420"/>
                  <a:pt x="549" y="420"/>
                  <a:pt x="549" y="420"/>
                </a:cubicBezTo>
                <a:close/>
                <a:moveTo>
                  <a:pt x="65" y="412"/>
                </a:moveTo>
                <a:cubicBezTo>
                  <a:pt x="64" y="411"/>
                  <a:pt x="65" y="410"/>
                  <a:pt x="66" y="410"/>
                </a:cubicBezTo>
                <a:cubicBezTo>
                  <a:pt x="66" y="410"/>
                  <a:pt x="66" y="410"/>
                  <a:pt x="66" y="410"/>
                </a:cubicBezTo>
                <a:cubicBezTo>
                  <a:pt x="67" y="409"/>
                  <a:pt x="68" y="410"/>
                  <a:pt x="68" y="411"/>
                </a:cubicBezTo>
                <a:cubicBezTo>
                  <a:pt x="68" y="411"/>
                  <a:pt x="68" y="411"/>
                  <a:pt x="68" y="411"/>
                </a:cubicBezTo>
                <a:cubicBezTo>
                  <a:pt x="69" y="412"/>
                  <a:pt x="68" y="413"/>
                  <a:pt x="67" y="414"/>
                </a:cubicBezTo>
                <a:cubicBezTo>
                  <a:pt x="67" y="414"/>
                  <a:pt x="67" y="414"/>
                  <a:pt x="67" y="414"/>
                </a:cubicBezTo>
                <a:cubicBezTo>
                  <a:pt x="67" y="414"/>
                  <a:pt x="67" y="414"/>
                  <a:pt x="66" y="414"/>
                </a:cubicBezTo>
                <a:cubicBezTo>
                  <a:pt x="66" y="414"/>
                  <a:pt x="66" y="414"/>
                  <a:pt x="66" y="414"/>
                </a:cubicBezTo>
                <a:cubicBezTo>
                  <a:pt x="66" y="414"/>
                  <a:pt x="65" y="413"/>
                  <a:pt x="65" y="412"/>
                </a:cubicBezTo>
                <a:close/>
                <a:moveTo>
                  <a:pt x="553" y="408"/>
                </a:moveTo>
                <a:cubicBezTo>
                  <a:pt x="552" y="408"/>
                  <a:pt x="551" y="407"/>
                  <a:pt x="551" y="406"/>
                </a:cubicBezTo>
                <a:cubicBezTo>
                  <a:pt x="551" y="406"/>
                  <a:pt x="551" y="406"/>
                  <a:pt x="551" y="406"/>
                </a:cubicBezTo>
                <a:cubicBezTo>
                  <a:pt x="551" y="406"/>
                  <a:pt x="551" y="406"/>
                  <a:pt x="551" y="406"/>
                </a:cubicBezTo>
                <a:cubicBezTo>
                  <a:pt x="551" y="406"/>
                  <a:pt x="551" y="406"/>
                  <a:pt x="551" y="406"/>
                </a:cubicBezTo>
                <a:cubicBezTo>
                  <a:pt x="552" y="405"/>
                  <a:pt x="553" y="404"/>
                  <a:pt x="554" y="404"/>
                </a:cubicBezTo>
                <a:cubicBezTo>
                  <a:pt x="554" y="404"/>
                  <a:pt x="554" y="404"/>
                  <a:pt x="554" y="404"/>
                </a:cubicBezTo>
                <a:cubicBezTo>
                  <a:pt x="555" y="405"/>
                  <a:pt x="556" y="406"/>
                  <a:pt x="555" y="407"/>
                </a:cubicBezTo>
                <a:cubicBezTo>
                  <a:pt x="555" y="407"/>
                  <a:pt x="555" y="407"/>
                  <a:pt x="555" y="407"/>
                </a:cubicBezTo>
                <a:cubicBezTo>
                  <a:pt x="555" y="408"/>
                  <a:pt x="554" y="408"/>
                  <a:pt x="553" y="408"/>
                </a:cubicBezTo>
                <a:cubicBezTo>
                  <a:pt x="553" y="408"/>
                  <a:pt x="553" y="408"/>
                  <a:pt x="553" y="408"/>
                </a:cubicBezTo>
                <a:cubicBezTo>
                  <a:pt x="553" y="408"/>
                  <a:pt x="553" y="408"/>
                  <a:pt x="553" y="408"/>
                </a:cubicBezTo>
                <a:close/>
                <a:moveTo>
                  <a:pt x="61" y="401"/>
                </a:moveTo>
                <a:cubicBezTo>
                  <a:pt x="61" y="401"/>
                  <a:pt x="61" y="401"/>
                  <a:pt x="61" y="401"/>
                </a:cubicBezTo>
                <a:cubicBezTo>
                  <a:pt x="61" y="400"/>
                  <a:pt x="61" y="398"/>
                  <a:pt x="63" y="398"/>
                </a:cubicBezTo>
                <a:cubicBezTo>
                  <a:pt x="63" y="398"/>
                  <a:pt x="63" y="398"/>
                  <a:pt x="63" y="398"/>
                </a:cubicBezTo>
                <a:cubicBezTo>
                  <a:pt x="64" y="398"/>
                  <a:pt x="65" y="399"/>
                  <a:pt x="65" y="400"/>
                </a:cubicBezTo>
                <a:cubicBezTo>
                  <a:pt x="65" y="400"/>
                  <a:pt x="65" y="400"/>
                  <a:pt x="65" y="400"/>
                </a:cubicBezTo>
                <a:cubicBezTo>
                  <a:pt x="65" y="401"/>
                  <a:pt x="65" y="402"/>
                  <a:pt x="64" y="402"/>
                </a:cubicBezTo>
                <a:cubicBezTo>
                  <a:pt x="64" y="402"/>
                  <a:pt x="64" y="402"/>
                  <a:pt x="64" y="402"/>
                </a:cubicBezTo>
                <a:cubicBezTo>
                  <a:pt x="63" y="402"/>
                  <a:pt x="63" y="402"/>
                  <a:pt x="63" y="402"/>
                </a:cubicBezTo>
                <a:cubicBezTo>
                  <a:pt x="63" y="402"/>
                  <a:pt x="63" y="402"/>
                  <a:pt x="63" y="402"/>
                </a:cubicBezTo>
                <a:cubicBezTo>
                  <a:pt x="62" y="402"/>
                  <a:pt x="61" y="402"/>
                  <a:pt x="61" y="401"/>
                </a:cubicBezTo>
                <a:close/>
                <a:moveTo>
                  <a:pt x="556" y="397"/>
                </a:moveTo>
                <a:cubicBezTo>
                  <a:pt x="555" y="396"/>
                  <a:pt x="554" y="395"/>
                  <a:pt x="554" y="394"/>
                </a:cubicBezTo>
                <a:cubicBezTo>
                  <a:pt x="554" y="394"/>
                  <a:pt x="554" y="394"/>
                  <a:pt x="554" y="394"/>
                </a:cubicBezTo>
                <a:cubicBezTo>
                  <a:pt x="555" y="393"/>
                  <a:pt x="556" y="393"/>
                  <a:pt x="557" y="393"/>
                </a:cubicBezTo>
                <a:cubicBezTo>
                  <a:pt x="557" y="393"/>
                  <a:pt x="557" y="393"/>
                  <a:pt x="557" y="393"/>
                </a:cubicBezTo>
                <a:cubicBezTo>
                  <a:pt x="558" y="393"/>
                  <a:pt x="559" y="394"/>
                  <a:pt x="558" y="395"/>
                </a:cubicBezTo>
                <a:cubicBezTo>
                  <a:pt x="558" y="395"/>
                  <a:pt x="558" y="395"/>
                  <a:pt x="558" y="395"/>
                </a:cubicBezTo>
                <a:cubicBezTo>
                  <a:pt x="558" y="396"/>
                  <a:pt x="557" y="397"/>
                  <a:pt x="556" y="397"/>
                </a:cubicBezTo>
                <a:cubicBezTo>
                  <a:pt x="556" y="397"/>
                  <a:pt x="556" y="397"/>
                  <a:pt x="556" y="397"/>
                </a:cubicBezTo>
                <a:cubicBezTo>
                  <a:pt x="556" y="397"/>
                  <a:pt x="556" y="397"/>
                  <a:pt x="556" y="397"/>
                </a:cubicBezTo>
                <a:close/>
                <a:moveTo>
                  <a:pt x="58" y="389"/>
                </a:moveTo>
                <a:cubicBezTo>
                  <a:pt x="58" y="389"/>
                  <a:pt x="58" y="389"/>
                  <a:pt x="58" y="389"/>
                </a:cubicBezTo>
                <a:cubicBezTo>
                  <a:pt x="58" y="388"/>
                  <a:pt x="59" y="387"/>
                  <a:pt x="60" y="387"/>
                </a:cubicBezTo>
                <a:cubicBezTo>
                  <a:pt x="60" y="387"/>
                  <a:pt x="60" y="387"/>
                  <a:pt x="60" y="387"/>
                </a:cubicBezTo>
                <a:cubicBezTo>
                  <a:pt x="61" y="386"/>
                  <a:pt x="62" y="387"/>
                  <a:pt x="62" y="388"/>
                </a:cubicBezTo>
                <a:cubicBezTo>
                  <a:pt x="62" y="388"/>
                  <a:pt x="62" y="388"/>
                  <a:pt x="62" y="388"/>
                </a:cubicBezTo>
                <a:cubicBezTo>
                  <a:pt x="62" y="389"/>
                  <a:pt x="62" y="390"/>
                  <a:pt x="61" y="390"/>
                </a:cubicBezTo>
                <a:cubicBezTo>
                  <a:pt x="61" y="390"/>
                  <a:pt x="61" y="390"/>
                  <a:pt x="61" y="390"/>
                </a:cubicBezTo>
                <a:cubicBezTo>
                  <a:pt x="61" y="390"/>
                  <a:pt x="60" y="390"/>
                  <a:pt x="60" y="390"/>
                </a:cubicBezTo>
                <a:cubicBezTo>
                  <a:pt x="60" y="390"/>
                  <a:pt x="60" y="390"/>
                  <a:pt x="60" y="390"/>
                </a:cubicBezTo>
                <a:cubicBezTo>
                  <a:pt x="59" y="390"/>
                  <a:pt x="59" y="390"/>
                  <a:pt x="58" y="389"/>
                </a:cubicBezTo>
                <a:close/>
                <a:moveTo>
                  <a:pt x="559" y="385"/>
                </a:moveTo>
                <a:cubicBezTo>
                  <a:pt x="558" y="385"/>
                  <a:pt x="557" y="384"/>
                  <a:pt x="557" y="383"/>
                </a:cubicBezTo>
                <a:cubicBezTo>
                  <a:pt x="557" y="383"/>
                  <a:pt x="557" y="383"/>
                  <a:pt x="557" y="383"/>
                </a:cubicBezTo>
                <a:cubicBezTo>
                  <a:pt x="557" y="382"/>
                  <a:pt x="558" y="381"/>
                  <a:pt x="559" y="381"/>
                </a:cubicBezTo>
                <a:cubicBezTo>
                  <a:pt x="559" y="381"/>
                  <a:pt x="559" y="381"/>
                  <a:pt x="559" y="381"/>
                </a:cubicBezTo>
                <a:cubicBezTo>
                  <a:pt x="560" y="381"/>
                  <a:pt x="561" y="382"/>
                  <a:pt x="561" y="383"/>
                </a:cubicBezTo>
                <a:cubicBezTo>
                  <a:pt x="561" y="383"/>
                  <a:pt x="561" y="383"/>
                  <a:pt x="561" y="383"/>
                </a:cubicBezTo>
                <a:cubicBezTo>
                  <a:pt x="561" y="384"/>
                  <a:pt x="560" y="385"/>
                  <a:pt x="559" y="385"/>
                </a:cubicBezTo>
                <a:cubicBezTo>
                  <a:pt x="559" y="385"/>
                  <a:pt x="559" y="385"/>
                  <a:pt x="559" y="385"/>
                </a:cubicBezTo>
                <a:cubicBezTo>
                  <a:pt x="559" y="385"/>
                  <a:pt x="559" y="385"/>
                  <a:pt x="559" y="385"/>
                </a:cubicBezTo>
                <a:close/>
                <a:moveTo>
                  <a:pt x="56" y="377"/>
                </a:moveTo>
                <a:cubicBezTo>
                  <a:pt x="56" y="376"/>
                  <a:pt x="57" y="375"/>
                  <a:pt x="58" y="375"/>
                </a:cubicBezTo>
                <a:cubicBezTo>
                  <a:pt x="58" y="375"/>
                  <a:pt x="58" y="375"/>
                  <a:pt x="58" y="375"/>
                </a:cubicBezTo>
                <a:cubicBezTo>
                  <a:pt x="59" y="375"/>
                  <a:pt x="60" y="375"/>
                  <a:pt x="60" y="376"/>
                </a:cubicBezTo>
                <a:cubicBezTo>
                  <a:pt x="60" y="376"/>
                  <a:pt x="60" y="376"/>
                  <a:pt x="60" y="376"/>
                </a:cubicBezTo>
                <a:cubicBezTo>
                  <a:pt x="60" y="377"/>
                  <a:pt x="59" y="378"/>
                  <a:pt x="58" y="379"/>
                </a:cubicBezTo>
                <a:cubicBezTo>
                  <a:pt x="58" y="379"/>
                  <a:pt x="58" y="379"/>
                  <a:pt x="58" y="379"/>
                </a:cubicBezTo>
                <a:cubicBezTo>
                  <a:pt x="58" y="379"/>
                  <a:pt x="58" y="379"/>
                  <a:pt x="58" y="379"/>
                </a:cubicBezTo>
                <a:cubicBezTo>
                  <a:pt x="58" y="379"/>
                  <a:pt x="58" y="379"/>
                  <a:pt x="58" y="379"/>
                </a:cubicBezTo>
                <a:cubicBezTo>
                  <a:pt x="57" y="379"/>
                  <a:pt x="56" y="378"/>
                  <a:pt x="56" y="377"/>
                </a:cubicBezTo>
                <a:close/>
                <a:moveTo>
                  <a:pt x="561" y="373"/>
                </a:moveTo>
                <a:cubicBezTo>
                  <a:pt x="560" y="373"/>
                  <a:pt x="559" y="372"/>
                  <a:pt x="559" y="371"/>
                </a:cubicBezTo>
                <a:cubicBezTo>
                  <a:pt x="559" y="371"/>
                  <a:pt x="559" y="371"/>
                  <a:pt x="559" y="371"/>
                </a:cubicBezTo>
                <a:cubicBezTo>
                  <a:pt x="559" y="371"/>
                  <a:pt x="559" y="371"/>
                  <a:pt x="559" y="371"/>
                </a:cubicBezTo>
                <a:cubicBezTo>
                  <a:pt x="559" y="371"/>
                  <a:pt x="559" y="371"/>
                  <a:pt x="559" y="371"/>
                </a:cubicBezTo>
                <a:cubicBezTo>
                  <a:pt x="559" y="370"/>
                  <a:pt x="560" y="369"/>
                  <a:pt x="561" y="369"/>
                </a:cubicBezTo>
                <a:cubicBezTo>
                  <a:pt x="561" y="369"/>
                  <a:pt x="561" y="369"/>
                  <a:pt x="561" y="369"/>
                </a:cubicBezTo>
                <a:cubicBezTo>
                  <a:pt x="562" y="369"/>
                  <a:pt x="563" y="370"/>
                  <a:pt x="563" y="371"/>
                </a:cubicBezTo>
                <a:cubicBezTo>
                  <a:pt x="563" y="371"/>
                  <a:pt x="563" y="371"/>
                  <a:pt x="563" y="371"/>
                </a:cubicBezTo>
                <a:cubicBezTo>
                  <a:pt x="563" y="372"/>
                  <a:pt x="562" y="373"/>
                  <a:pt x="561" y="373"/>
                </a:cubicBezTo>
                <a:cubicBezTo>
                  <a:pt x="561" y="373"/>
                  <a:pt x="561" y="373"/>
                  <a:pt x="561" y="373"/>
                </a:cubicBezTo>
                <a:cubicBezTo>
                  <a:pt x="561" y="373"/>
                  <a:pt x="561" y="373"/>
                  <a:pt x="561" y="373"/>
                </a:cubicBezTo>
                <a:close/>
                <a:moveTo>
                  <a:pt x="54" y="365"/>
                </a:moveTo>
                <a:cubicBezTo>
                  <a:pt x="54" y="364"/>
                  <a:pt x="55" y="363"/>
                  <a:pt x="56" y="363"/>
                </a:cubicBezTo>
                <a:cubicBezTo>
                  <a:pt x="56" y="363"/>
                  <a:pt x="56" y="363"/>
                  <a:pt x="56" y="363"/>
                </a:cubicBezTo>
                <a:cubicBezTo>
                  <a:pt x="57" y="363"/>
                  <a:pt x="58" y="363"/>
                  <a:pt x="58" y="365"/>
                </a:cubicBezTo>
                <a:cubicBezTo>
                  <a:pt x="58" y="365"/>
                  <a:pt x="58" y="365"/>
                  <a:pt x="58" y="365"/>
                </a:cubicBezTo>
                <a:cubicBezTo>
                  <a:pt x="58" y="366"/>
                  <a:pt x="58" y="367"/>
                  <a:pt x="57" y="367"/>
                </a:cubicBezTo>
                <a:cubicBezTo>
                  <a:pt x="57" y="367"/>
                  <a:pt x="57" y="367"/>
                  <a:pt x="57" y="367"/>
                </a:cubicBezTo>
                <a:cubicBezTo>
                  <a:pt x="56" y="367"/>
                  <a:pt x="56" y="367"/>
                  <a:pt x="56" y="367"/>
                </a:cubicBezTo>
                <a:cubicBezTo>
                  <a:pt x="56" y="367"/>
                  <a:pt x="56" y="367"/>
                  <a:pt x="56" y="367"/>
                </a:cubicBezTo>
                <a:cubicBezTo>
                  <a:pt x="55" y="367"/>
                  <a:pt x="54" y="366"/>
                  <a:pt x="54" y="365"/>
                </a:cubicBezTo>
                <a:close/>
                <a:moveTo>
                  <a:pt x="562" y="361"/>
                </a:moveTo>
                <a:cubicBezTo>
                  <a:pt x="561" y="361"/>
                  <a:pt x="560" y="360"/>
                  <a:pt x="560" y="359"/>
                </a:cubicBezTo>
                <a:cubicBezTo>
                  <a:pt x="560" y="359"/>
                  <a:pt x="560" y="359"/>
                  <a:pt x="560" y="359"/>
                </a:cubicBezTo>
                <a:cubicBezTo>
                  <a:pt x="561" y="358"/>
                  <a:pt x="562" y="357"/>
                  <a:pt x="563" y="357"/>
                </a:cubicBezTo>
                <a:cubicBezTo>
                  <a:pt x="563" y="357"/>
                  <a:pt x="563" y="357"/>
                  <a:pt x="563" y="357"/>
                </a:cubicBezTo>
                <a:cubicBezTo>
                  <a:pt x="564" y="357"/>
                  <a:pt x="565" y="358"/>
                  <a:pt x="564" y="359"/>
                </a:cubicBezTo>
                <a:cubicBezTo>
                  <a:pt x="564" y="359"/>
                  <a:pt x="564" y="359"/>
                  <a:pt x="564" y="359"/>
                </a:cubicBezTo>
                <a:cubicBezTo>
                  <a:pt x="564" y="361"/>
                  <a:pt x="563" y="361"/>
                  <a:pt x="562" y="361"/>
                </a:cubicBezTo>
                <a:cubicBezTo>
                  <a:pt x="562" y="361"/>
                  <a:pt x="562" y="361"/>
                  <a:pt x="562" y="361"/>
                </a:cubicBezTo>
                <a:cubicBezTo>
                  <a:pt x="562" y="361"/>
                  <a:pt x="562" y="361"/>
                  <a:pt x="562" y="361"/>
                </a:cubicBezTo>
                <a:close/>
                <a:moveTo>
                  <a:pt x="53" y="353"/>
                </a:moveTo>
                <a:cubicBezTo>
                  <a:pt x="53" y="352"/>
                  <a:pt x="54" y="351"/>
                  <a:pt x="55" y="351"/>
                </a:cubicBezTo>
                <a:cubicBezTo>
                  <a:pt x="55" y="351"/>
                  <a:pt x="55" y="351"/>
                  <a:pt x="55" y="351"/>
                </a:cubicBezTo>
                <a:cubicBezTo>
                  <a:pt x="56" y="351"/>
                  <a:pt x="57" y="352"/>
                  <a:pt x="57" y="353"/>
                </a:cubicBezTo>
                <a:cubicBezTo>
                  <a:pt x="57" y="353"/>
                  <a:pt x="57" y="353"/>
                  <a:pt x="57" y="353"/>
                </a:cubicBezTo>
                <a:cubicBezTo>
                  <a:pt x="57" y="354"/>
                  <a:pt x="56" y="355"/>
                  <a:pt x="55" y="355"/>
                </a:cubicBezTo>
                <a:cubicBezTo>
                  <a:pt x="55" y="355"/>
                  <a:pt x="55" y="355"/>
                  <a:pt x="55" y="355"/>
                </a:cubicBezTo>
                <a:cubicBezTo>
                  <a:pt x="55" y="355"/>
                  <a:pt x="55" y="355"/>
                  <a:pt x="55" y="355"/>
                </a:cubicBezTo>
                <a:cubicBezTo>
                  <a:pt x="55" y="355"/>
                  <a:pt x="55" y="355"/>
                  <a:pt x="55" y="355"/>
                </a:cubicBezTo>
                <a:cubicBezTo>
                  <a:pt x="54" y="355"/>
                  <a:pt x="53" y="354"/>
                  <a:pt x="53" y="353"/>
                </a:cubicBezTo>
                <a:close/>
                <a:moveTo>
                  <a:pt x="563" y="349"/>
                </a:moveTo>
                <a:cubicBezTo>
                  <a:pt x="562" y="349"/>
                  <a:pt x="561" y="348"/>
                  <a:pt x="561" y="347"/>
                </a:cubicBezTo>
                <a:cubicBezTo>
                  <a:pt x="561" y="347"/>
                  <a:pt x="561" y="347"/>
                  <a:pt x="561" y="347"/>
                </a:cubicBezTo>
                <a:cubicBezTo>
                  <a:pt x="561" y="347"/>
                  <a:pt x="561" y="347"/>
                  <a:pt x="561" y="347"/>
                </a:cubicBezTo>
                <a:cubicBezTo>
                  <a:pt x="561" y="347"/>
                  <a:pt x="561" y="347"/>
                  <a:pt x="561" y="347"/>
                </a:cubicBezTo>
                <a:cubicBezTo>
                  <a:pt x="561" y="346"/>
                  <a:pt x="562" y="345"/>
                  <a:pt x="563" y="345"/>
                </a:cubicBezTo>
                <a:cubicBezTo>
                  <a:pt x="563" y="345"/>
                  <a:pt x="563" y="345"/>
                  <a:pt x="563" y="345"/>
                </a:cubicBezTo>
                <a:cubicBezTo>
                  <a:pt x="564" y="345"/>
                  <a:pt x="565" y="346"/>
                  <a:pt x="565" y="347"/>
                </a:cubicBezTo>
                <a:cubicBezTo>
                  <a:pt x="565" y="347"/>
                  <a:pt x="565" y="347"/>
                  <a:pt x="565" y="347"/>
                </a:cubicBezTo>
                <a:cubicBezTo>
                  <a:pt x="565" y="348"/>
                  <a:pt x="564" y="349"/>
                  <a:pt x="563" y="349"/>
                </a:cubicBezTo>
                <a:cubicBezTo>
                  <a:pt x="563" y="349"/>
                  <a:pt x="563" y="349"/>
                  <a:pt x="563" y="349"/>
                </a:cubicBezTo>
                <a:cubicBezTo>
                  <a:pt x="563" y="349"/>
                  <a:pt x="563" y="349"/>
                  <a:pt x="563" y="349"/>
                </a:cubicBezTo>
                <a:close/>
                <a:moveTo>
                  <a:pt x="53" y="341"/>
                </a:moveTo>
                <a:cubicBezTo>
                  <a:pt x="53" y="340"/>
                  <a:pt x="53" y="339"/>
                  <a:pt x="55" y="339"/>
                </a:cubicBezTo>
                <a:cubicBezTo>
                  <a:pt x="55" y="339"/>
                  <a:pt x="55" y="339"/>
                  <a:pt x="55" y="339"/>
                </a:cubicBezTo>
                <a:cubicBezTo>
                  <a:pt x="56" y="339"/>
                  <a:pt x="57" y="340"/>
                  <a:pt x="57" y="341"/>
                </a:cubicBezTo>
                <a:cubicBezTo>
                  <a:pt x="57" y="341"/>
                  <a:pt x="57" y="341"/>
                  <a:pt x="57" y="341"/>
                </a:cubicBezTo>
                <a:cubicBezTo>
                  <a:pt x="57" y="341"/>
                  <a:pt x="57" y="341"/>
                  <a:pt x="57" y="341"/>
                </a:cubicBezTo>
                <a:cubicBezTo>
                  <a:pt x="57" y="341"/>
                  <a:pt x="57" y="341"/>
                  <a:pt x="57" y="341"/>
                </a:cubicBezTo>
                <a:cubicBezTo>
                  <a:pt x="57" y="342"/>
                  <a:pt x="56" y="343"/>
                  <a:pt x="55" y="343"/>
                </a:cubicBezTo>
                <a:cubicBezTo>
                  <a:pt x="55" y="343"/>
                  <a:pt x="55" y="343"/>
                  <a:pt x="55" y="343"/>
                </a:cubicBezTo>
                <a:cubicBezTo>
                  <a:pt x="55" y="343"/>
                  <a:pt x="55" y="343"/>
                  <a:pt x="55" y="343"/>
                </a:cubicBezTo>
                <a:cubicBezTo>
                  <a:pt x="55" y="343"/>
                  <a:pt x="55" y="343"/>
                  <a:pt x="55" y="343"/>
                </a:cubicBezTo>
                <a:cubicBezTo>
                  <a:pt x="54" y="343"/>
                  <a:pt x="53" y="342"/>
                  <a:pt x="53" y="341"/>
                </a:cubicBezTo>
                <a:close/>
                <a:moveTo>
                  <a:pt x="562" y="335"/>
                </a:moveTo>
                <a:cubicBezTo>
                  <a:pt x="562" y="334"/>
                  <a:pt x="562" y="333"/>
                  <a:pt x="564" y="333"/>
                </a:cubicBezTo>
                <a:cubicBezTo>
                  <a:pt x="564" y="333"/>
                  <a:pt x="564" y="333"/>
                  <a:pt x="564" y="333"/>
                </a:cubicBezTo>
                <a:cubicBezTo>
                  <a:pt x="565" y="333"/>
                  <a:pt x="566" y="334"/>
                  <a:pt x="566" y="335"/>
                </a:cubicBezTo>
                <a:cubicBezTo>
                  <a:pt x="566" y="335"/>
                  <a:pt x="566" y="335"/>
                  <a:pt x="566" y="335"/>
                </a:cubicBezTo>
                <a:cubicBezTo>
                  <a:pt x="566" y="336"/>
                  <a:pt x="565" y="337"/>
                  <a:pt x="564" y="337"/>
                </a:cubicBezTo>
                <a:cubicBezTo>
                  <a:pt x="564" y="337"/>
                  <a:pt x="564" y="337"/>
                  <a:pt x="564" y="337"/>
                </a:cubicBezTo>
                <a:cubicBezTo>
                  <a:pt x="562" y="337"/>
                  <a:pt x="562" y="336"/>
                  <a:pt x="562" y="335"/>
                </a:cubicBezTo>
                <a:close/>
                <a:moveTo>
                  <a:pt x="55" y="331"/>
                </a:moveTo>
                <a:cubicBezTo>
                  <a:pt x="54" y="331"/>
                  <a:pt x="53" y="330"/>
                  <a:pt x="53" y="329"/>
                </a:cubicBezTo>
                <a:cubicBezTo>
                  <a:pt x="53" y="329"/>
                  <a:pt x="53" y="329"/>
                  <a:pt x="53" y="329"/>
                </a:cubicBezTo>
                <a:cubicBezTo>
                  <a:pt x="53" y="328"/>
                  <a:pt x="54" y="327"/>
                  <a:pt x="55" y="327"/>
                </a:cubicBezTo>
                <a:cubicBezTo>
                  <a:pt x="55" y="327"/>
                  <a:pt x="55" y="327"/>
                  <a:pt x="55" y="327"/>
                </a:cubicBezTo>
                <a:cubicBezTo>
                  <a:pt x="56" y="327"/>
                  <a:pt x="57" y="328"/>
                  <a:pt x="57" y="329"/>
                </a:cubicBezTo>
                <a:cubicBezTo>
                  <a:pt x="57" y="329"/>
                  <a:pt x="57" y="329"/>
                  <a:pt x="57" y="329"/>
                </a:cubicBezTo>
                <a:cubicBezTo>
                  <a:pt x="57" y="330"/>
                  <a:pt x="56" y="331"/>
                  <a:pt x="55" y="331"/>
                </a:cubicBezTo>
                <a:cubicBezTo>
                  <a:pt x="55" y="331"/>
                  <a:pt x="55" y="331"/>
                  <a:pt x="55" y="331"/>
                </a:cubicBezTo>
                <a:cubicBezTo>
                  <a:pt x="55" y="331"/>
                  <a:pt x="55" y="331"/>
                  <a:pt x="55" y="331"/>
                </a:cubicBezTo>
                <a:close/>
                <a:moveTo>
                  <a:pt x="561" y="323"/>
                </a:moveTo>
                <a:cubicBezTo>
                  <a:pt x="561" y="323"/>
                  <a:pt x="561" y="323"/>
                  <a:pt x="561" y="323"/>
                </a:cubicBezTo>
                <a:cubicBezTo>
                  <a:pt x="561" y="323"/>
                  <a:pt x="561" y="323"/>
                  <a:pt x="561" y="323"/>
                </a:cubicBezTo>
                <a:cubicBezTo>
                  <a:pt x="561" y="322"/>
                  <a:pt x="562" y="321"/>
                  <a:pt x="563" y="321"/>
                </a:cubicBezTo>
                <a:cubicBezTo>
                  <a:pt x="563" y="321"/>
                  <a:pt x="563" y="321"/>
                  <a:pt x="563" y="321"/>
                </a:cubicBezTo>
                <a:cubicBezTo>
                  <a:pt x="564" y="321"/>
                  <a:pt x="565" y="322"/>
                  <a:pt x="565" y="323"/>
                </a:cubicBezTo>
                <a:cubicBezTo>
                  <a:pt x="565" y="323"/>
                  <a:pt x="565" y="323"/>
                  <a:pt x="565" y="323"/>
                </a:cubicBezTo>
                <a:cubicBezTo>
                  <a:pt x="565" y="324"/>
                  <a:pt x="564" y="325"/>
                  <a:pt x="563" y="325"/>
                </a:cubicBezTo>
                <a:cubicBezTo>
                  <a:pt x="563" y="325"/>
                  <a:pt x="563" y="325"/>
                  <a:pt x="563" y="325"/>
                </a:cubicBezTo>
                <a:cubicBezTo>
                  <a:pt x="563" y="325"/>
                  <a:pt x="563" y="325"/>
                  <a:pt x="563" y="325"/>
                </a:cubicBezTo>
                <a:cubicBezTo>
                  <a:pt x="563" y="325"/>
                  <a:pt x="563" y="325"/>
                  <a:pt x="563" y="325"/>
                </a:cubicBezTo>
                <a:cubicBezTo>
                  <a:pt x="562" y="325"/>
                  <a:pt x="561" y="324"/>
                  <a:pt x="561" y="323"/>
                </a:cubicBezTo>
                <a:close/>
                <a:moveTo>
                  <a:pt x="55" y="319"/>
                </a:moveTo>
                <a:cubicBezTo>
                  <a:pt x="54" y="319"/>
                  <a:pt x="53" y="318"/>
                  <a:pt x="53" y="317"/>
                </a:cubicBezTo>
                <a:cubicBezTo>
                  <a:pt x="53" y="317"/>
                  <a:pt x="53" y="317"/>
                  <a:pt x="53" y="317"/>
                </a:cubicBezTo>
                <a:cubicBezTo>
                  <a:pt x="53" y="316"/>
                  <a:pt x="54" y="315"/>
                  <a:pt x="55" y="315"/>
                </a:cubicBezTo>
                <a:cubicBezTo>
                  <a:pt x="55" y="315"/>
                  <a:pt x="55" y="315"/>
                  <a:pt x="55" y="315"/>
                </a:cubicBezTo>
                <a:cubicBezTo>
                  <a:pt x="57" y="315"/>
                  <a:pt x="57" y="316"/>
                  <a:pt x="57" y="317"/>
                </a:cubicBezTo>
                <a:cubicBezTo>
                  <a:pt x="57" y="317"/>
                  <a:pt x="57" y="317"/>
                  <a:pt x="57" y="317"/>
                </a:cubicBezTo>
                <a:cubicBezTo>
                  <a:pt x="57" y="318"/>
                  <a:pt x="56" y="319"/>
                  <a:pt x="55" y="319"/>
                </a:cubicBezTo>
                <a:cubicBezTo>
                  <a:pt x="55" y="319"/>
                  <a:pt x="55" y="319"/>
                  <a:pt x="55" y="319"/>
                </a:cubicBezTo>
                <a:cubicBezTo>
                  <a:pt x="55" y="319"/>
                  <a:pt x="55" y="319"/>
                  <a:pt x="55" y="319"/>
                </a:cubicBezTo>
                <a:close/>
                <a:moveTo>
                  <a:pt x="560" y="312"/>
                </a:moveTo>
                <a:cubicBezTo>
                  <a:pt x="560" y="312"/>
                  <a:pt x="560" y="312"/>
                  <a:pt x="560" y="312"/>
                </a:cubicBezTo>
                <a:cubicBezTo>
                  <a:pt x="560" y="312"/>
                  <a:pt x="560" y="312"/>
                  <a:pt x="560" y="312"/>
                </a:cubicBezTo>
                <a:cubicBezTo>
                  <a:pt x="560" y="310"/>
                  <a:pt x="561" y="309"/>
                  <a:pt x="562" y="309"/>
                </a:cubicBezTo>
                <a:cubicBezTo>
                  <a:pt x="562" y="309"/>
                  <a:pt x="562" y="309"/>
                  <a:pt x="562" y="309"/>
                </a:cubicBezTo>
                <a:cubicBezTo>
                  <a:pt x="563" y="309"/>
                  <a:pt x="564" y="310"/>
                  <a:pt x="564" y="311"/>
                </a:cubicBezTo>
                <a:cubicBezTo>
                  <a:pt x="564" y="311"/>
                  <a:pt x="564" y="311"/>
                  <a:pt x="564" y="311"/>
                </a:cubicBezTo>
                <a:cubicBezTo>
                  <a:pt x="564" y="312"/>
                  <a:pt x="564" y="313"/>
                  <a:pt x="563" y="313"/>
                </a:cubicBezTo>
                <a:cubicBezTo>
                  <a:pt x="563" y="313"/>
                  <a:pt x="563" y="313"/>
                  <a:pt x="563" y="313"/>
                </a:cubicBezTo>
                <a:cubicBezTo>
                  <a:pt x="563" y="313"/>
                  <a:pt x="562" y="313"/>
                  <a:pt x="562" y="313"/>
                </a:cubicBezTo>
                <a:cubicBezTo>
                  <a:pt x="562" y="313"/>
                  <a:pt x="562" y="313"/>
                  <a:pt x="562" y="313"/>
                </a:cubicBezTo>
                <a:cubicBezTo>
                  <a:pt x="561" y="313"/>
                  <a:pt x="560" y="313"/>
                  <a:pt x="560" y="312"/>
                </a:cubicBezTo>
                <a:close/>
                <a:moveTo>
                  <a:pt x="56" y="307"/>
                </a:moveTo>
                <a:cubicBezTo>
                  <a:pt x="55" y="307"/>
                  <a:pt x="54" y="306"/>
                  <a:pt x="54" y="305"/>
                </a:cubicBezTo>
                <a:cubicBezTo>
                  <a:pt x="54" y="305"/>
                  <a:pt x="54" y="305"/>
                  <a:pt x="54" y="305"/>
                </a:cubicBezTo>
                <a:cubicBezTo>
                  <a:pt x="55" y="304"/>
                  <a:pt x="56" y="303"/>
                  <a:pt x="57" y="303"/>
                </a:cubicBezTo>
                <a:cubicBezTo>
                  <a:pt x="57" y="303"/>
                  <a:pt x="57" y="303"/>
                  <a:pt x="57" y="303"/>
                </a:cubicBezTo>
                <a:cubicBezTo>
                  <a:pt x="58" y="303"/>
                  <a:pt x="59" y="304"/>
                  <a:pt x="58" y="305"/>
                </a:cubicBezTo>
                <a:cubicBezTo>
                  <a:pt x="58" y="305"/>
                  <a:pt x="58" y="305"/>
                  <a:pt x="58" y="305"/>
                </a:cubicBezTo>
                <a:cubicBezTo>
                  <a:pt x="58" y="306"/>
                  <a:pt x="57" y="307"/>
                  <a:pt x="56" y="307"/>
                </a:cubicBezTo>
                <a:cubicBezTo>
                  <a:pt x="56" y="307"/>
                  <a:pt x="56" y="307"/>
                  <a:pt x="56" y="307"/>
                </a:cubicBezTo>
                <a:cubicBezTo>
                  <a:pt x="56" y="307"/>
                  <a:pt x="56" y="307"/>
                  <a:pt x="56" y="307"/>
                </a:cubicBezTo>
                <a:close/>
                <a:moveTo>
                  <a:pt x="559" y="300"/>
                </a:moveTo>
                <a:cubicBezTo>
                  <a:pt x="559" y="299"/>
                  <a:pt x="560" y="298"/>
                  <a:pt x="561" y="297"/>
                </a:cubicBezTo>
                <a:cubicBezTo>
                  <a:pt x="561" y="297"/>
                  <a:pt x="561" y="297"/>
                  <a:pt x="561" y="297"/>
                </a:cubicBezTo>
                <a:cubicBezTo>
                  <a:pt x="562" y="297"/>
                  <a:pt x="563" y="298"/>
                  <a:pt x="563" y="299"/>
                </a:cubicBezTo>
                <a:cubicBezTo>
                  <a:pt x="563" y="299"/>
                  <a:pt x="563" y="299"/>
                  <a:pt x="563" y="299"/>
                </a:cubicBezTo>
                <a:cubicBezTo>
                  <a:pt x="563" y="300"/>
                  <a:pt x="562" y="301"/>
                  <a:pt x="561" y="301"/>
                </a:cubicBezTo>
                <a:cubicBezTo>
                  <a:pt x="561" y="301"/>
                  <a:pt x="561" y="301"/>
                  <a:pt x="561" y="301"/>
                </a:cubicBezTo>
                <a:cubicBezTo>
                  <a:pt x="561" y="301"/>
                  <a:pt x="561" y="301"/>
                  <a:pt x="561" y="301"/>
                </a:cubicBezTo>
                <a:cubicBezTo>
                  <a:pt x="561" y="301"/>
                  <a:pt x="561" y="301"/>
                  <a:pt x="561" y="301"/>
                </a:cubicBezTo>
                <a:cubicBezTo>
                  <a:pt x="560" y="301"/>
                  <a:pt x="559" y="301"/>
                  <a:pt x="559" y="300"/>
                </a:cubicBezTo>
                <a:close/>
                <a:moveTo>
                  <a:pt x="58" y="295"/>
                </a:moveTo>
                <a:cubicBezTo>
                  <a:pt x="57" y="295"/>
                  <a:pt x="56" y="294"/>
                  <a:pt x="56" y="293"/>
                </a:cubicBezTo>
                <a:cubicBezTo>
                  <a:pt x="56" y="293"/>
                  <a:pt x="56" y="293"/>
                  <a:pt x="56" y="293"/>
                </a:cubicBezTo>
                <a:cubicBezTo>
                  <a:pt x="56" y="292"/>
                  <a:pt x="57" y="291"/>
                  <a:pt x="59" y="291"/>
                </a:cubicBezTo>
                <a:cubicBezTo>
                  <a:pt x="59" y="291"/>
                  <a:pt x="59" y="291"/>
                  <a:pt x="59" y="291"/>
                </a:cubicBezTo>
                <a:cubicBezTo>
                  <a:pt x="60" y="291"/>
                  <a:pt x="60" y="292"/>
                  <a:pt x="60" y="293"/>
                </a:cubicBezTo>
                <a:cubicBezTo>
                  <a:pt x="60" y="293"/>
                  <a:pt x="60" y="293"/>
                  <a:pt x="60" y="293"/>
                </a:cubicBezTo>
                <a:cubicBezTo>
                  <a:pt x="60" y="293"/>
                  <a:pt x="60" y="293"/>
                  <a:pt x="60" y="293"/>
                </a:cubicBezTo>
                <a:cubicBezTo>
                  <a:pt x="60" y="293"/>
                  <a:pt x="60" y="293"/>
                  <a:pt x="60" y="293"/>
                </a:cubicBezTo>
                <a:cubicBezTo>
                  <a:pt x="60" y="294"/>
                  <a:pt x="59" y="295"/>
                  <a:pt x="58" y="295"/>
                </a:cubicBezTo>
                <a:cubicBezTo>
                  <a:pt x="58" y="295"/>
                  <a:pt x="58" y="295"/>
                  <a:pt x="58" y="295"/>
                </a:cubicBezTo>
                <a:cubicBezTo>
                  <a:pt x="58" y="295"/>
                  <a:pt x="58" y="295"/>
                  <a:pt x="58" y="295"/>
                </a:cubicBezTo>
                <a:close/>
                <a:moveTo>
                  <a:pt x="557" y="288"/>
                </a:moveTo>
                <a:cubicBezTo>
                  <a:pt x="557" y="287"/>
                  <a:pt x="557" y="286"/>
                  <a:pt x="559" y="286"/>
                </a:cubicBezTo>
                <a:cubicBezTo>
                  <a:pt x="559" y="286"/>
                  <a:pt x="559" y="286"/>
                  <a:pt x="559" y="286"/>
                </a:cubicBezTo>
                <a:cubicBezTo>
                  <a:pt x="560" y="285"/>
                  <a:pt x="561" y="286"/>
                  <a:pt x="561" y="287"/>
                </a:cubicBezTo>
                <a:cubicBezTo>
                  <a:pt x="561" y="287"/>
                  <a:pt x="561" y="287"/>
                  <a:pt x="561" y="287"/>
                </a:cubicBezTo>
                <a:cubicBezTo>
                  <a:pt x="561" y="288"/>
                  <a:pt x="560" y="289"/>
                  <a:pt x="559" y="290"/>
                </a:cubicBezTo>
                <a:cubicBezTo>
                  <a:pt x="559" y="290"/>
                  <a:pt x="559" y="290"/>
                  <a:pt x="559" y="290"/>
                </a:cubicBezTo>
                <a:cubicBezTo>
                  <a:pt x="559" y="290"/>
                  <a:pt x="559" y="290"/>
                  <a:pt x="559" y="290"/>
                </a:cubicBezTo>
                <a:cubicBezTo>
                  <a:pt x="559" y="290"/>
                  <a:pt x="559" y="290"/>
                  <a:pt x="559" y="290"/>
                </a:cubicBezTo>
                <a:cubicBezTo>
                  <a:pt x="558" y="290"/>
                  <a:pt x="557" y="289"/>
                  <a:pt x="557" y="288"/>
                </a:cubicBezTo>
                <a:close/>
                <a:moveTo>
                  <a:pt x="60" y="283"/>
                </a:moveTo>
                <a:cubicBezTo>
                  <a:pt x="59" y="283"/>
                  <a:pt x="58" y="282"/>
                  <a:pt x="59" y="281"/>
                </a:cubicBezTo>
                <a:cubicBezTo>
                  <a:pt x="59" y="281"/>
                  <a:pt x="59" y="281"/>
                  <a:pt x="59" y="281"/>
                </a:cubicBezTo>
                <a:cubicBezTo>
                  <a:pt x="59" y="280"/>
                  <a:pt x="60" y="279"/>
                  <a:pt x="61" y="279"/>
                </a:cubicBezTo>
                <a:cubicBezTo>
                  <a:pt x="61" y="279"/>
                  <a:pt x="61" y="279"/>
                  <a:pt x="61" y="279"/>
                </a:cubicBezTo>
                <a:cubicBezTo>
                  <a:pt x="62" y="280"/>
                  <a:pt x="63" y="281"/>
                  <a:pt x="62" y="282"/>
                </a:cubicBezTo>
                <a:cubicBezTo>
                  <a:pt x="62" y="282"/>
                  <a:pt x="62" y="282"/>
                  <a:pt x="62" y="282"/>
                </a:cubicBezTo>
                <a:cubicBezTo>
                  <a:pt x="62" y="283"/>
                  <a:pt x="61" y="283"/>
                  <a:pt x="61" y="283"/>
                </a:cubicBezTo>
                <a:cubicBezTo>
                  <a:pt x="61" y="283"/>
                  <a:pt x="61" y="283"/>
                  <a:pt x="61" y="283"/>
                </a:cubicBezTo>
                <a:cubicBezTo>
                  <a:pt x="60" y="283"/>
                  <a:pt x="60" y="283"/>
                  <a:pt x="60" y="283"/>
                </a:cubicBezTo>
                <a:close/>
                <a:moveTo>
                  <a:pt x="554" y="276"/>
                </a:moveTo>
                <a:cubicBezTo>
                  <a:pt x="554" y="276"/>
                  <a:pt x="554" y="276"/>
                  <a:pt x="554" y="276"/>
                </a:cubicBezTo>
                <a:cubicBezTo>
                  <a:pt x="554" y="276"/>
                  <a:pt x="554" y="276"/>
                  <a:pt x="554" y="276"/>
                </a:cubicBezTo>
                <a:cubicBezTo>
                  <a:pt x="554" y="275"/>
                  <a:pt x="555" y="274"/>
                  <a:pt x="556" y="274"/>
                </a:cubicBezTo>
                <a:cubicBezTo>
                  <a:pt x="556" y="274"/>
                  <a:pt x="556" y="274"/>
                  <a:pt x="556" y="274"/>
                </a:cubicBezTo>
                <a:cubicBezTo>
                  <a:pt x="557" y="274"/>
                  <a:pt x="558" y="274"/>
                  <a:pt x="558" y="275"/>
                </a:cubicBezTo>
                <a:cubicBezTo>
                  <a:pt x="558" y="275"/>
                  <a:pt x="558" y="275"/>
                  <a:pt x="558" y="275"/>
                </a:cubicBezTo>
                <a:cubicBezTo>
                  <a:pt x="559" y="276"/>
                  <a:pt x="558" y="278"/>
                  <a:pt x="557" y="278"/>
                </a:cubicBezTo>
                <a:cubicBezTo>
                  <a:pt x="557" y="278"/>
                  <a:pt x="557" y="278"/>
                  <a:pt x="557" y="278"/>
                </a:cubicBezTo>
                <a:cubicBezTo>
                  <a:pt x="557" y="278"/>
                  <a:pt x="556" y="278"/>
                  <a:pt x="556" y="278"/>
                </a:cubicBezTo>
                <a:cubicBezTo>
                  <a:pt x="556" y="278"/>
                  <a:pt x="556" y="278"/>
                  <a:pt x="556" y="278"/>
                </a:cubicBezTo>
                <a:cubicBezTo>
                  <a:pt x="555" y="278"/>
                  <a:pt x="555" y="277"/>
                  <a:pt x="554" y="276"/>
                </a:cubicBezTo>
                <a:close/>
                <a:moveTo>
                  <a:pt x="63" y="272"/>
                </a:moveTo>
                <a:cubicBezTo>
                  <a:pt x="62" y="271"/>
                  <a:pt x="61" y="270"/>
                  <a:pt x="61" y="269"/>
                </a:cubicBezTo>
                <a:cubicBezTo>
                  <a:pt x="61" y="269"/>
                  <a:pt x="61" y="269"/>
                  <a:pt x="61" y="269"/>
                </a:cubicBezTo>
                <a:cubicBezTo>
                  <a:pt x="62" y="268"/>
                  <a:pt x="63" y="268"/>
                  <a:pt x="64" y="268"/>
                </a:cubicBezTo>
                <a:cubicBezTo>
                  <a:pt x="64" y="268"/>
                  <a:pt x="64" y="268"/>
                  <a:pt x="64" y="268"/>
                </a:cubicBezTo>
                <a:cubicBezTo>
                  <a:pt x="65" y="268"/>
                  <a:pt x="66" y="269"/>
                  <a:pt x="65" y="270"/>
                </a:cubicBezTo>
                <a:cubicBezTo>
                  <a:pt x="65" y="270"/>
                  <a:pt x="65" y="270"/>
                  <a:pt x="65" y="270"/>
                </a:cubicBezTo>
                <a:cubicBezTo>
                  <a:pt x="65" y="271"/>
                  <a:pt x="64" y="272"/>
                  <a:pt x="63" y="272"/>
                </a:cubicBezTo>
                <a:cubicBezTo>
                  <a:pt x="63" y="272"/>
                  <a:pt x="63" y="272"/>
                  <a:pt x="63" y="272"/>
                </a:cubicBezTo>
                <a:cubicBezTo>
                  <a:pt x="63" y="272"/>
                  <a:pt x="63" y="272"/>
                  <a:pt x="63" y="272"/>
                </a:cubicBezTo>
                <a:close/>
                <a:moveTo>
                  <a:pt x="551" y="265"/>
                </a:moveTo>
                <a:cubicBezTo>
                  <a:pt x="551" y="264"/>
                  <a:pt x="552" y="263"/>
                  <a:pt x="553" y="262"/>
                </a:cubicBezTo>
                <a:cubicBezTo>
                  <a:pt x="553" y="262"/>
                  <a:pt x="553" y="262"/>
                  <a:pt x="553" y="262"/>
                </a:cubicBezTo>
                <a:cubicBezTo>
                  <a:pt x="554" y="262"/>
                  <a:pt x="555" y="263"/>
                  <a:pt x="555" y="264"/>
                </a:cubicBezTo>
                <a:cubicBezTo>
                  <a:pt x="555" y="264"/>
                  <a:pt x="555" y="264"/>
                  <a:pt x="555" y="264"/>
                </a:cubicBezTo>
                <a:cubicBezTo>
                  <a:pt x="555" y="265"/>
                  <a:pt x="555" y="266"/>
                  <a:pt x="554" y="266"/>
                </a:cubicBezTo>
                <a:cubicBezTo>
                  <a:pt x="554" y="266"/>
                  <a:pt x="554" y="266"/>
                  <a:pt x="554" y="266"/>
                </a:cubicBezTo>
                <a:cubicBezTo>
                  <a:pt x="554" y="266"/>
                  <a:pt x="553" y="266"/>
                  <a:pt x="553" y="266"/>
                </a:cubicBezTo>
                <a:cubicBezTo>
                  <a:pt x="553" y="266"/>
                  <a:pt x="553" y="266"/>
                  <a:pt x="553" y="266"/>
                </a:cubicBezTo>
                <a:cubicBezTo>
                  <a:pt x="552" y="266"/>
                  <a:pt x="552" y="266"/>
                  <a:pt x="551" y="265"/>
                </a:cubicBezTo>
                <a:close/>
                <a:moveTo>
                  <a:pt x="66" y="260"/>
                </a:moveTo>
                <a:cubicBezTo>
                  <a:pt x="65" y="260"/>
                  <a:pt x="65" y="259"/>
                  <a:pt x="65" y="258"/>
                </a:cubicBezTo>
                <a:cubicBezTo>
                  <a:pt x="65" y="258"/>
                  <a:pt x="65" y="258"/>
                  <a:pt x="65" y="258"/>
                </a:cubicBezTo>
                <a:cubicBezTo>
                  <a:pt x="65" y="257"/>
                  <a:pt x="66" y="256"/>
                  <a:pt x="67" y="256"/>
                </a:cubicBezTo>
                <a:cubicBezTo>
                  <a:pt x="67" y="256"/>
                  <a:pt x="67" y="256"/>
                  <a:pt x="67" y="256"/>
                </a:cubicBezTo>
                <a:cubicBezTo>
                  <a:pt x="68" y="257"/>
                  <a:pt x="69" y="258"/>
                  <a:pt x="69" y="259"/>
                </a:cubicBezTo>
                <a:cubicBezTo>
                  <a:pt x="69" y="259"/>
                  <a:pt x="69" y="259"/>
                  <a:pt x="69" y="259"/>
                </a:cubicBezTo>
                <a:cubicBezTo>
                  <a:pt x="68" y="260"/>
                  <a:pt x="68" y="260"/>
                  <a:pt x="67" y="260"/>
                </a:cubicBezTo>
                <a:cubicBezTo>
                  <a:pt x="67" y="260"/>
                  <a:pt x="67" y="260"/>
                  <a:pt x="67" y="260"/>
                </a:cubicBezTo>
                <a:cubicBezTo>
                  <a:pt x="67" y="260"/>
                  <a:pt x="66" y="260"/>
                  <a:pt x="66" y="260"/>
                </a:cubicBezTo>
                <a:close/>
                <a:moveTo>
                  <a:pt x="548" y="253"/>
                </a:moveTo>
                <a:cubicBezTo>
                  <a:pt x="547" y="252"/>
                  <a:pt x="548" y="251"/>
                  <a:pt x="549" y="251"/>
                </a:cubicBezTo>
                <a:cubicBezTo>
                  <a:pt x="549" y="251"/>
                  <a:pt x="549" y="251"/>
                  <a:pt x="549" y="251"/>
                </a:cubicBezTo>
                <a:cubicBezTo>
                  <a:pt x="550" y="251"/>
                  <a:pt x="551" y="251"/>
                  <a:pt x="551" y="252"/>
                </a:cubicBezTo>
                <a:cubicBezTo>
                  <a:pt x="551" y="252"/>
                  <a:pt x="551" y="252"/>
                  <a:pt x="551" y="252"/>
                </a:cubicBezTo>
                <a:cubicBezTo>
                  <a:pt x="552" y="253"/>
                  <a:pt x="551" y="254"/>
                  <a:pt x="550" y="255"/>
                </a:cubicBezTo>
                <a:cubicBezTo>
                  <a:pt x="550" y="255"/>
                  <a:pt x="550" y="255"/>
                  <a:pt x="550" y="255"/>
                </a:cubicBezTo>
                <a:cubicBezTo>
                  <a:pt x="550" y="255"/>
                  <a:pt x="550" y="255"/>
                  <a:pt x="550" y="255"/>
                </a:cubicBezTo>
                <a:cubicBezTo>
                  <a:pt x="550" y="255"/>
                  <a:pt x="550" y="255"/>
                  <a:pt x="550" y="255"/>
                </a:cubicBezTo>
                <a:cubicBezTo>
                  <a:pt x="549" y="255"/>
                  <a:pt x="548" y="254"/>
                  <a:pt x="548" y="253"/>
                </a:cubicBezTo>
                <a:close/>
                <a:moveTo>
                  <a:pt x="70" y="249"/>
                </a:moveTo>
                <a:cubicBezTo>
                  <a:pt x="69" y="248"/>
                  <a:pt x="68" y="247"/>
                  <a:pt x="69" y="246"/>
                </a:cubicBezTo>
                <a:cubicBezTo>
                  <a:pt x="69" y="246"/>
                  <a:pt x="69" y="246"/>
                  <a:pt x="69" y="246"/>
                </a:cubicBezTo>
                <a:cubicBezTo>
                  <a:pt x="69" y="245"/>
                  <a:pt x="70" y="245"/>
                  <a:pt x="71" y="245"/>
                </a:cubicBezTo>
                <a:cubicBezTo>
                  <a:pt x="71" y="245"/>
                  <a:pt x="71" y="245"/>
                  <a:pt x="71" y="245"/>
                </a:cubicBezTo>
                <a:cubicBezTo>
                  <a:pt x="72" y="245"/>
                  <a:pt x="73" y="247"/>
                  <a:pt x="73" y="248"/>
                </a:cubicBezTo>
                <a:cubicBezTo>
                  <a:pt x="73" y="248"/>
                  <a:pt x="73" y="248"/>
                  <a:pt x="73" y="248"/>
                </a:cubicBezTo>
                <a:cubicBezTo>
                  <a:pt x="73" y="248"/>
                  <a:pt x="73" y="248"/>
                  <a:pt x="73" y="248"/>
                </a:cubicBezTo>
                <a:cubicBezTo>
                  <a:pt x="73" y="248"/>
                  <a:pt x="73" y="248"/>
                  <a:pt x="73" y="248"/>
                </a:cubicBezTo>
                <a:cubicBezTo>
                  <a:pt x="72" y="248"/>
                  <a:pt x="72" y="249"/>
                  <a:pt x="71" y="249"/>
                </a:cubicBezTo>
                <a:cubicBezTo>
                  <a:pt x="71" y="249"/>
                  <a:pt x="71" y="249"/>
                  <a:pt x="71" y="249"/>
                </a:cubicBezTo>
                <a:cubicBezTo>
                  <a:pt x="70" y="249"/>
                  <a:pt x="70" y="249"/>
                  <a:pt x="70" y="249"/>
                </a:cubicBezTo>
                <a:close/>
                <a:moveTo>
                  <a:pt x="543" y="242"/>
                </a:moveTo>
                <a:cubicBezTo>
                  <a:pt x="543" y="241"/>
                  <a:pt x="544" y="240"/>
                  <a:pt x="545" y="240"/>
                </a:cubicBezTo>
                <a:cubicBezTo>
                  <a:pt x="545" y="240"/>
                  <a:pt x="545" y="240"/>
                  <a:pt x="545" y="240"/>
                </a:cubicBezTo>
                <a:cubicBezTo>
                  <a:pt x="546" y="239"/>
                  <a:pt x="547" y="240"/>
                  <a:pt x="547" y="241"/>
                </a:cubicBezTo>
                <a:cubicBezTo>
                  <a:pt x="547" y="241"/>
                  <a:pt x="547" y="241"/>
                  <a:pt x="547" y="241"/>
                </a:cubicBezTo>
                <a:cubicBezTo>
                  <a:pt x="548" y="242"/>
                  <a:pt x="547" y="243"/>
                  <a:pt x="546" y="243"/>
                </a:cubicBezTo>
                <a:cubicBezTo>
                  <a:pt x="546" y="243"/>
                  <a:pt x="546" y="243"/>
                  <a:pt x="546" y="243"/>
                </a:cubicBezTo>
                <a:cubicBezTo>
                  <a:pt x="546" y="244"/>
                  <a:pt x="546" y="244"/>
                  <a:pt x="545" y="244"/>
                </a:cubicBezTo>
                <a:cubicBezTo>
                  <a:pt x="545" y="244"/>
                  <a:pt x="545" y="244"/>
                  <a:pt x="545" y="244"/>
                </a:cubicBezTo>
                <a:cubicBezTo>
                  <a:pt x="545" y="244"/>
                  <a:pt x="544" y="243"/>
                  <a:pt x="543" y="242"/>
                </a:cubicBezTo>
                <a:close/>
                <a:moveTo>
                  <a:pt x="74" y="238"/>
                </a:moveTo>
                <a:cubicBezTo>
                  <a:pt x="73" y="237"/>
                  <a:pt x="73" y="236"/>
                  <a:pt x="73" y="235"/>
                </a:cubicBezTo>
                <a:cubicBezTo>
                  <a:pt x="73" y="235"/>
                  <a:pt x="73" y="235"/>
                  <a:pt x="73" y="235"/>
                </a:cubicBezTo>
                <a:cubicBezTo>
                  <a:pt x="74" y="234"/>
                  <a:pt x="75" y="234"/>
                  <a:pt x="76" y="234"/>
                </a:cubicBezTo>
                <a:cubicBezTo>
                  <a:pt x="76" y="234"/>
                  <a:pt x="76" y="234"/>
                  <a:pt x="76" y="234"/>
                </a:cubicBezTo>
                <a:cubicBezTo>
                  <a:pt x="77" y="234"/>
                  <a:pt x="77" y="236"/>
                  <a:pt x="77" y="237"/>
                </a:cubicBezTo>
                <a:cubicBezTo>
                  <a:pt x="77" y="237"/>
                  <a:pt x="77" y="237"/>
                  <a:pt x="77" y="237"/>
                </a:cubicBezTo>
                <a:cubicBezTo>
                  <a:pt x="77" y="237"/>
                  <a:pt x="77" y="237"/>
                  <a:pt x="77" y="237"/>
                </a:cubicBezTo>
                <a:cubicBezTo>
                  <a:pt x="77" y="237"/>
                  <a:pt x="77" y="237"/>
                  <a:pt x="77" y="237"/>
                </a:cubicBezTo>
                <a:cubicBezTo>
                  <a:pt x="77" y="237"/>
                  <a:pt x="76" y="238"/>
                  <a:pt x="75" y="238"/>
                </a:cubicBezTo>
                <a:cubicBezTo>
                  <a:pt x="75" y="238"/>
                  <a:pt x="75" y="238"/>
                  <a:pt x="75" y="238"/>
                </a:cubicBezTo>
                <a:cubicBezTo>
                  <a:pt x="75" y="238"/>
                  <a:pt x="75" y="238"/>
                  <a:pt x="74" y="238"/>
                </a:cubicBezTo>
                <a:close/>
                <a:moveTo>
                  <a:pt x="539" y="231"/>
                </a:moveTo>
                <a:cubicBezTo>
                  <a:pt x="539" y="231"/>
                  <a:pt x="539" y="231"/>
                  <a:pt x="539" y="231"/>
                </a:cubicBezTo>
                <a:cubicBezTo>
                  <a:pt x="539" y="231"/>
                  <a:pt x="539" y="231"/>
                  <a:pt x="539" y="231"/>
                </a:cubicBezTo>
                <a:cubicBezTo>
                  <a:pt x="538" y="230"/>
                  <a:pt x="539" y="229"/>
                  <a:pt x="540" y="229"/>
                </a:cubicBezTo>
                <a:cubicBezTo>
                  <a:pt x="540" y="229"/>
                  <a:pt x="540" y="229"/>
                  <a:pt x="540" y="229"/>
                </a:cubicBezTo>
                <a:cubicBezTo>
                  <a:pt x="541" y="228"/>
                  <a:pt x="542" y="229"/>
                  <a:pt x="542" y="230"/>
                </a:cubicBezTo>
                <a:cubicBezTo>
                  <a:pt x="542" y="230"/>
                  <a:pt x="542" y="230"/>
                  <a:pt x="542" y="230"/>
                </a:cubicBezTo>
                <a:cubicBezTo>
                  <a:pt x="543" y="231"/>
                  <a:pt x="542" y="232"/>
                  <a:pt x="541" y="232"/>
                </a:cubicBezTo>
                <a:cubicBezTo>
                  <a:pt x="541" y="232"/>
                  <a:pt x="541" y="232"/>
                  <a:pt x="541" y="232"/>
                </a:cubicBezTo>
                <a:cubicBezTo>
                  <a:pt x="541" y="232"/>
                  <a:pt x="541" y="233"/>
                  <a:pt x="541" y="233"/>
                </a:cubicBezTo>
                <a:cubicBezTo>
                  <a:pt x="541" y="233"/>
                  <a:pt x="541" y="233"/>
                  <a:pt x="541" y="233"/>
                </a:cubicBezTo>
                <a:cubicBezTo>
                  <a:pt x="540" y="233"/>
                  <a:pt x="539" y="232"/>
                  <a:pt x="539" y="231"/>
                </a:cubicBezTo>
                <a:close/>
                <a:moveTo>
                  <a:pt x="79" y="227"/>
                </a:moveTo>
                <a:cubicBezTo>
                  <a:pt x="78" y="226"/>
                  <a:pt x="78" y="225"/>
                  <a:pt x="78" y="224"/>
                </a:cubicBezTo>
                <a:cubicBezTo>
                  <a:pt x="78" y="224"/>
                  <a:pt x="78" y="224"/>
                  <a:pt x="78" y="224"/>
                </a:cubicBezTo>
                <a:cubicBezTo>
                  <a:pt x="79" y="223"/>
                  <a:pt x="80" y="223"/>
                  <a:pt x="81" y="223"/>
                </a:cubicBezTo>
                <a:cubicBezTo>
                  <a:pt x="81" y="223"/>
                  <a:pt x="81" y="223"/>
                  <a:pt x="81" y="223"/>
                </a:cubicBezTo>
                <a:cubicBezTo>
                  <a:pt x="82" y="224"/>
                  <a:pt x="82" y="225"/>
                  <a:pt x="82" y="226"/>
                </a:cubicBezTo>
                <a:cubicBezTo>
                  <a:pt x="82" y="226"/>
                  <a:pt x="82" y="226"/>
                  <a:pt x="82" y="226"/>
                </a:cubicBezTo>
                <a:cubicBezTo>
                  <a:pt x="82" y="227"/>
                  <a:pt x="81" y="227"/>
                  <a:pt x="80" y="227"/>
                </a:cubicBezTo>
                <a:cubicBezTo>
                  <a:pt x="80" y="227"/>
                  <a:pt x="80" y="227"/>
                  <a:pt x="80" y="227"/>
                </a:cubicBezTo>
                <a:cubicBezTo>
                  <a:pt x="80" y="227"/>
                  <a:pt x="80" y="227"/>
                  <a:pt x="79" y="227"/>
                </a:cubicBezTo>
                <a:close/>
                <a:moveTo>
                  <a:pt x="534" y="221"/>
                </a:moveTo>
                <a:cubicBezTo>
                  <a:pt x="533" y="220"/>
                  <a:pt x="533" y="218"/>
                  <a:pt x="534" y="218"/>
                </a:cubicBezTo>
                <a:cubicBezTo>
                  <a:pt x="534" y="218"/>
                  <a:pt x="534" y="218"/>
                  <a:pt x="534" y="218"/>
                </a:cubicBezTo>
                <a:cubicBezTo>
                  <a:pt x="535" y="217"/>
                  <a:pt x="537" y="218"/>
                  <a:pt x="537" y="219"/>
                </a:cubicBezTo>
                <a:cubicBezTo>
                  <a:pt x="537" y="219"/>
                  <a:pt x="537" y="219"/>
                  <a:pt x="537" y="219"/>
                </a:cubicBezTo>
                <a:cubicBezTo>
                  <a:pt x="538" y="220"/>
                  <a:pt x="537" y="221"/>
                  <a:pt x="536" y="222"/>
                </a:cubicBezTo>
                <a:cubicBezTo>
                  <a:pt x="536" y="222"/>
                  <a:pt x="536" y="222"/>
                  <a:pt x="536" y="222"/>
                </a:cubicBezTo>
                <a:cubicBezTo>
                  <a:pt x="536" y="222"/>
                  <a:pt x="536" y="222"/>
                  <a:pt x="535" y="222"/>
                </a:cubicBezTo>
                <a:cubicBezTo>
                  <a:pt x="535" y="222"/>
                  <a:pt x="535" y="222"/>
                  <a:pt x="535" y="222"/>
                </a:cubicBezTo>
                <a:cubicBezTo>
                  <a:pt x="535" y="222"/>
                  <a:pt x="534" y="221"/>
                  <a:pt x="534" y="221"/>
                </a:cubicBezTo>
                <a:close/>
                <a:moveTo>
                  <a:pt x="85" y="216"/>
                </a:moveTo>
                <a:cubicBezTo>
                  <a:pt x="84" y="216"/>
                  <a:pt x="83" y="214"/>
                  <a:pt x="84" y="213"/>
                </a:cubicBezTo>
                <a:cubicBezTo>
                  <a:pt x="84" y="213"/>
                  <a:pt x="84" y="213"/>
                  <a:pt x="84" y="213"/>
                </a:cubicBezTo>
                <a:cubicBezTo>
                  <a:pt x="84" y="212"/>
                  <a:pt x="86" y="212"/>
                  <a:pt x="87" y="213"/>
                </a:cubicBezTo>
                <a:cubicBezTo>
                  <a:pt x="87" y="213"/>
                  <a:pt x="87" y="213"/>
                  <a:pt x="87" y="213"/>
                </a:cubicBezTo>
                <a:cubicBezTo>
                  <a:pt x="88" y="213"/>
                  <a:pt x="88" y="214"/>
                  <a:pt x="87" y="215"/>
                </a:cubicBezTo>
                <a:cubicBezTo>
                  <a:pt x="87" y="215"/>
                  <a:pt x="87" y="215"/>
                  <a:pt x="87" y="215"/>
                </a:cubicBezTo>
                <a:cubicBezTo>
                  <a:pt x="87" y="216"/>
                  <a:pt x="86" y="216"/>
                  <a:pt x="86" y="216"/>
                </a:cubicBezTo>
                <a:cubicBezTo>
                  <a:pt x="86" y="216"/>
                  <a:pt x="86" y="216"/>
                  <a:pt x="86" y="216"/>
                </a:cubicBezTo>
                <a:cubicBezTo>
                  <a:pt x="85" y="216"/>
                  <a:pt x="85" y="216"/>
                  <a:pt x="85" y="216"/>
                </a:cubicBezTo>
                <a:close/>
                <a:moveTo>
                  <a:pt x="528" y="210"/>
                </a:moveTo>
                <a:cubicBezTo>
                  <a:pt x="528" y="210"/>
                  <a:pt x="528" y="210"/>
                  <a:pt x="528" y="210"/>
                </a:cubicBezTo>
                <a:cubicBezTo>
                  <a:pt x="528" y="210"/>
                  <a:pt x="528" y="210"/>
                  <a:pt x="528" y="210"/>
                </a:cubicBezTo>
                <a:cubicBezTo>
                  <a:pt x="527" y="209"/>
                  <a:pt x="528" y="208"/>
                  <a:pt x="529" y="207"/>
                </a:cubicBezTo>
                <a:cubicBezTo>
                  <a:pt x="529" y="207"/>
                  <a:pt x="529" y="207"/>
                  <a:pt x="529" y="207"/>
                </a:cubicBezTo>
                <a:cubicBezTo>
                  <a:pt x="530" y="207"/>
                  <a:pt x="531" y="207"/>
                  <a:pt x="531" y="208"/>
                </a:cubicBezTo>
                <a:cubicBezTo>
                  <a:pt x="531" y="208"/>
                  <a:pt x="531" y="208"/>
                  <a:pt x="531" y="208"/>
                </a:cubicBezTo>
                <a:cubicBezTo>
                  <a:pt x="532" y="209"/>
                  <a:pt x="532" y="210"/>
                  <a:pt x="531" y="211"/>
                </a:cubicBezTo>
                <a:cubicBezTo>
                  <a:pt x="531" y="211"/>
                  <a:pt x="531" y="211"/>
                  <a:pt x="531" y="211"/>
                </a:cubicBezTo>
                <a:cubicBezTo>
                  <a:pt x="530" y="211"/>
                  <a:pt x="530" y="211"/>
                  <a:pt x="530" y="211"/>
                </a:cubicBezTo>
                <a:cubicBezTo>
                  <a:pt x="530" y="211"/>
                  <a:pt x="530" y="211"/>
                  <a:pt x="530" y="211"/>
                </a:cubicBezTo>
                <a:cubicBezTo>
                  <a:pt x="529" y="211"/>
                  <a:pt x="528" y="211"/>
                  <a:pt x="528" y="210"/>
                </a:cubicBezTo>
                <a:close/>
                <a:moveTo>
                  <a:pt x="91" y="206"/>
                </a:moveTo>
                <a:cubicBezTo>
                  <a:pt x="90" y="205"/>
                  <a:pt x="89" y="204"/>
                  <a:pt x="90" y="203"/>
                </a:cubicBezTo>
                <a:cubicBezTo>
                  <a:pt x="90" y="203"/>
                  <a:pt x="90" y="203"/>
                  <a:pt x="90" y="203"/>
                </a:cubicBezTo>
                <a:cubicBezTo>
                  <a:pt x="91" y="202"/>
                  <a:pt x="92" y="202"/>
                  <a:pt x="93" y="202"/>
                </a:cubicBezTo>
                <a:cubicBezTo>
                  <a:pt x="93" y="202"/>
                  <a:pt x="93" y="202"/>
                  <a:pt x="93" y="202"/>
                </a:cubicBezTo>
                <a:cubicBezTo>
                  <a:pt x="94" y="203"/>
                  <a:pt x="94" y="204"/>
                  <a:pt x="93" y="205"/>
                </a:cubicBezTo>
                <a:cubicBezTo>
                  <a:pt x="93" y="205"/>
                  <a:pt x="93" y="205"/>
                  <a:pt x="93" y="205"/>
                </a:cubicBezTo>
                <a:cubicBezTo>
                  <a:pt x="93" y="206"/>
                  <a:pt x="92" y="206"/>
                  <a:pt x="92" y="206"/>
                </a:cubicBezTo>
                <a:cubicBezTo>
                  <a:pt x="92" y="206"/>
                  <a:pt x="92" y="206"/>
                  <a:pt x="92" y="206"/>
                </a:cubicBezTo>
                <a:cubicBezTo>
                  <a:pt x="91" y="206"/>
                  <a:pt x="91" y="206"/>
                  <a:pt x="91" y="206"/>
                </a:cubicBezTo>
                <a:close/>
                <a:moveTo>
                  <a:pt x="522" y="200"/>
                </a:moveTo>
                <a:cubicBezTo>
                  <a:pt x="521" y="199"/>
                  <a:pt x="521" y="198"/>
                  <a:pt x="522" y="197"/>
                </a:cubicBezTo>
                <a:cubicBezTo>
                  <a:pt x="522" y="197"/>
                  <a:pt x="522" y="197"/>
                  <a:pt x="522" y="197"/>
                </a:cubicBezTo>
                <a:cubicBezTo>
                  <a:pt x="523" y="197"/>
                  <a:pt x="524" y="197"/>
                  <a:pt x="525" y="198"/>
                </a:cubicBezTo>
                <a:cubicBezTo>
                  <a:pt x="525" y="198"/>
                  <a:pt x="525" y="198"/>
                  <a:pt x="525" y="198"/>
                </a:cubicBezTo>
                <a:cubicBezTo>
                  <a:pt x="526" y="199"/>
                  <a:pt x="525" y="200"/>
                  <a:pt x="524" y="201"/>
                </a:cubicBezTo>
                <a:cubicBezTo>
                  <a:pt x="524" y="201"/>
                  <a:pt x="524" y="201"/>
                  <a:pt x="524" y="201"/>
                </a:cubicBezTo>
                <a:cubicBezTo>
                  <a:pt x="524" y="201"/>
                  <a:pt x="524" y="201"/>
                  <a:pt x="523" y="201"/>
                </a:cubicBezTo>
                <a:cubicBezTo>
                  <a:pt x="523" y="201"/>
                  <a:pt x="523" y="201"/>
                  <a:pt x="523" y="201"/>
                </a:cubicBezTo>
                <a:cubicBezTo>
                  <a:pt x="523" y="201"/>
                  <a:pt x="522" y="201"/>
                  <a:pt x="522" y="200"/>
                </a:cubicBezTo>
                <a:close/>
                <a:moveTo>
                  <a:pt x="97" y="195"/>
                </a:moveTo>
                <a:cubicBezTo>
                  <a:pt x="96" y="195"/>
                  <a:pt x="96" y="194"/>
                  <a:pt x="97" y="193"/>
                </a:cubicBezTo>
                <a:cubicBezTo>
                  <a:pt x="97" y="193"/>
                  <a:pt x="97" y="193"/>
                  <a:pt x="97" y="193"/>
                </a:cubicBezTo>
                <a:cubicBezTo>
                  <a:pt x="97" y="192"/>
                  <a:pt x="98" y="192"/>
                  <a:pt x="99" y="192"/>
                </a:cubicBezTo>
                <a:cubicBezTo>
                  <a:pt x="99" y="192"/>
                  <a:pt x="99" y="192"/>
                  <a:pt x="99" y="192"/>
                </a:cubicBezTo>
                <a:cubicBezTo>
                  <a:pt x="100" y="193"/>
                  <a:pt x="100" y="194"/>
                  <a:pt x="100" y="195"/>
                </a:cubicBezTo>
                <a:cubicBezTo>
                  <a:pt x="100" y="195"/>
                  <a:pt x="100" y="195"/>
                  <a:pt x="100" y="195"/>
                </a:cubicBezTo>
                <a:cubicBezTo>
                  <a:pt x="99" y="195"/>
                  <a:pt x="99" y="196"/>
                  <a:pt x="98" y="196"/>
                </a:cubicBezTo>
                <a:cubicBezTo>
                  <a:pt x="98" y="196"/>
                  <a:pt x="98" y="196"/>
                  <a:pt x="98" y="196"/>
                </a:cubicBezTo>
                <a:cubicBezTo>
                  <a:pt x="98" y="196"/>
                  <a:pt x="97" y="196"/>
                  <a:pt x="97" y="195"/>
                </a:cubicBezTo>
                <a:close/>
                <a:moveTo>
                  <a:pt x="515" y="190"/>
                </a:moveTo>
                <a:cubicBezTo>
                  <a:pt x="515" y="190"/>
                  <a:pt x="515" y="190"/>
                  <a:pt x="515" y="190"/>
                </a:cubicBezTo>
                <a:cubicBezTo>
                  <a:pt x="515" y="190"/>
                  <a:pt x="515" y="190"/>
                  <a:pt x="515" y="190"/>
                </a:cubicBezTo>
                <a:cubicBezTo>
                  <a:pt x="514" y="189"/>
                  <a:pt x="515" y="188"/>
                  <a:pt x="516" y="187"/>
                </a:cubicBezTo>
                <a:cubicBezTo>
                  <a:pt x="516" y="187"/>
                  <a:pt x="516" y="187"/>
                  <a:pt x="516" y="187"/>
                </a:cubicBezTo>
                <a:cubicBezTo>
                  <a:pt x="516" y="187"/>
                  <a:pt x="518" y="187"/>
                  <a:pt x="518" y="188"/>
                </a:cubicBezTo>
                <a:cubicBezTo>
                  <a:pt x="518" y="188"/>
                  <a:pt x="518" y="188"/>
                  <a:pt x="518" y="188"/>
                </a:cubicBezTo>
                <a:cubicBezTo>
                  <a:pt x="519" y="189"/>
                  <a:pt x="519" y="190"/>
                  <a:pt x="518" y="191"/>
                </a:cubicBezTo>
                <a:cubicBezTo>
                  <a:pt x="518" y="191"/>
                  <a:pt x="518" y="191"/>
                  <a:pt x="518" y="191"/>
                </a:cubicBezTo>
                <a:cubicBezTo>
                  <a:pt x="517" y="191"/>
                  <a:pt x="517" y="191"/>
                  <a:pt x="517" y="191"/>
                </a:cubicBezTo>
                <a:cubicBezTo>
                  <a:pt x="517" y="191"/>
                  <a:pt x="517" y="191"/>
                  <a:pt x="517" y="191"/>
                </a:cubicBezTo>
                <a:cubicBezTo>
                  <a:pt x="516" y="191"/>
                  <a:pt x="515" y="191"/>
                  <a:pt x="515" y="190"/>
                </a:cubicBezTo>
                <a:close/>
                <a:moveTo>
                  <a:pt x="104" y="186"/>
                </a:moveTo>
                <a:cubicBezTo>
                  <a:pt x="103" y="185"/>
                  <a:pt x="103" y="184"/>
                  <a:pt x="103" y="183"/>
                </a:cubicBezTo>
                <a:cubicBezTo>
                  <a:pt x="103" y="183"/>
                  <a:pt x="103" y="183"/>
                  <a:pt x="103" y="183"/>
                </a:cubicBezTo>
                <a:cubicBezTo>
                  <a:pt x="104" y="182"/>
                  <a:pt x="105" y="182"/>
                  <a:pt x="106" y="182"/>
                </a:cubicBezTo>
                <a:cubicBezTo>
                  <a:pt x="106" y="182"/>
                  <a:pt x="106" y="182"/>
                  <a:pt x="106" y="182"/>
                </a:cubicBezTo>
                <a:cubicBezTo>
                  <a:pt x="107" y="183"/>
                  <a:pt x="107" y="184"/>
                  <a:pt x="107" y="185"/>
                </a:cubicBezTo>
                <a:cubicBezTo>
                  <a:pt x="107" y="185"/>
                  <a:pt x="107" y="185"/>
                  <a:pt x="107" y="185"/>
                </a:cubicBezTo>
                <a:cubicBezTo>
                  <a:pt x="106" y="186"/>
                  <a:pt x="106" y="186"/>
                  <a:pt x="105" y="186"/>
                </a:cubicBezTo>
                <a:cubicBezTo>
                  <a:pt x="105" y="186"/>
                  <a:pt x="105" y="186"/>
                  <a:pt x="105" y="186"/>
                </a:cubicBezTo>
                <a:cubicBezTo>
                  <a:pt x="105" y="186"/>
                  <a:pt x="104" y="186"/>
                  <a:pt x="104" y="186"/>
                </a:cubicBezTo>
                <a:close/>
                <a:moveTo>
                  <a:pt x="508" y="181"/>
                </a:moveTo>
                <a:cubicBezTo>
                  <a:pt x="507" y="180"/>
                  <a:pt x="507" y="178"/>
                  <a:pt x="508" y="178"/>
                </a:cubicBezTo>
                <a:cubicBezTo>
                  <a:pt x="508" y="178"/>
                  <a:pt x="508" y="178"/>
                  <a:pt x="508" y="178"/>
                </a:cubicBezTo>
                <a:cubicBezTo>
                  <a:pt x="509" y="177"/>
                  <a:pt x="510" y="177"/>
                  <a:pt x="511" y="178"/>
                </a:cubicBezTo>
                <a:cubicBezTo>
                  <a:pt x="511" y="178"/>
                  <a:pt x="511" y="178"/>
                  <a:pt x="511" y="178"/>
                </a:cubicBezTo>
                <a:cubicBezTo>
                  <a:pt x="512" y="179"/>
                  <a:pt x="512" y="180"/>
                  <a:pt x="511" y="181"/>
                </a:cubicBezTo>
                <a:cubicBezTo>
                  <a:pt x="511" y="181"/>
                  <a:pt x="511" y="181"/>
                  <a:pt x="511" y="181"/>
                </a:cubicBezTo>
                <a:cubicBezTo>
                  <a:pt x="510" y="181"/>
                  <a:pt x="510" y="181"/>
                  <a:pt x="510" y="181"/>
                </a:cubicBezTo>
                <a:cubicBezTo>
                  <a:pt x="510" y="181"/>
                  <a:pt x="510" y="181"/>
                  <a:pt x="510" y="181"/>
                </a:cubicBezTo>
                <a:cubicBezTo>
                  <a:pt x="509" y="181"/>
                  <a:pt x="508" y="181"/>
                  <a:pt x="508" y="181"/>
                </a:cubicBezTo>
                <a:close/>
                <a:moveTo>
                  <a:pt x="111" y="176"/>
                </a:moveTo>
                <a:cubicBezTo>
                  <a:pt x="110" y="175"/>
                  <a:pt x="110" y="174"/>
                  <a:pt x="111" y="173"/>
                </a:cubicBezTo>
                <a:cubicBezTo>
                  <a:pt x="111" y="173"/>
                  <a:pt x="111" y="173"/>
                  <a:pt x="111" y="173"/>
                </a:cubicBezTo>
                <a:cubicBezTo>
                  <a:pt x="112" y="172"/>
                  <a:pt x="113" y="172"/>
                  <a:pt x="114" y="173"/>
                </a:cubicBezTo>
                <a:cubicBezTo>
                  <a:pt x="114" y="173"/>
                  <a:pt x="114" y="173"/>
                  <a:pt x="114" y="173"/>
                </a:cubicBezTo>
                <a:cubicBezTo>
                  <a:pt x="115" y="174"/>
                  <a:pt x="115" y="175"/>
                  <a:pt x="114" y="176"/>
                </a:cubicBezTo>
                <a:cubicBezTo>
                  <a:pt x="114" y="176"/>
                  <a:pt x="114" y="176"/>
                  <a:pt x="114" y="176"/>
                </a:cubicBezTo>
                <a:cubicBezTo>
                  <a:pt x="114" y="176"/>
                  <a:pt x="113" y="177"/>
                  <a:pt x="112" y="177"/>
                </a:cubicBezTo>
                <a:cubicBezTo>
                  <a:pt x="112" y="177"/>
                  <a:pt x="112" y="177"/>
                  <a:pt x="112" y="177"/>
                </a:cubicBezTo>
                <a:cubicBezTo>
                  <a:pt x="112" y="177"/>
                  <a:pt x="112" y="176"/>
                  <a:pt x="111" y="176"/>
                </a:cubicBezTo>
                <a:close/>
                <a:moveTo>
                  <a:pt x="500" y="171"/>
                </a:moveTo>
                <a:cubicBezTo>
                  <a:pt x="500" y="171"/>
                  <a:pt x="500" y="169"/>
                  <a:pt x="501" y="169"/>
                </a:cubicBezTo>
                <a:cubicBezTo>
                  <a:pt x="501" y="169"/>
                  <a:pt x="501" y="169"/>
                  <a:pt x="501" y="169"/>
                </a:cubicBezTo>
                <a:cubicBezTo>
                  <a:pt x="501" y="168"/>
                  <a:pt x="503" y="168"/>
                  <a:pt x="503" y="169"/>
                </a:cubicBezTo>
                <a:cubicBezTo>
                  <a:pt x="503" y="169"/>
                  <a:pt x="503" y="169"/>
                  <a:pt x="503" y="169"/>
                </a:cubicBezTo>
                <a:cubicBezTo>
                  <a:pt x="504" y="170"/>
                  <a:pt x="504" y="171"/>
                  <a:pt x="503" y="172"/>
                </a:cubicBezTo>
                <a:cubicBezTo>
                  <a:pt x="503" y="172"/>
                  <a:pt x="503" y="172"/>
                  <a:pt x="503" y="172"/>
                </a:cubicBezTo>
                <a:cubicBezTo>
                  <a:pt x="503" y="172"/>
                  <a:pt x="502" y="172"/>
                  <a:pt x="502" y="172"/>
                </a:cubicBezTo>
                <a:cubicBezTo>
                  <a:pt x="502" y="172"/>
                  <a:pt x="502" y="172"/>
                  <a:pt x="502" y="172"/>
                </a:cubicBezTo>
                <a:cubicBezTo>
                  <a:pt x="501" y="172"/>
                  <a:pt x="501" y="172"/>
                  <a:pt x="500" y="171"/>
                </a:cubicBezTo>
                <a:close/>
                <a:moveTo>
                  <a:pt x="119" y="167"/>
                </a:moveTo>
                <a:cubicBezTo>
                  <a:pt x="118" y="166"/>
                  <a:pt x="118" y="165"/>
                  <a:pt x="119" y="164"/>
                </a:cubicBezTo>
                <a:cubicBezTo>
                  <a:pt x="119" y="164"/>
                  <a:pt x="119" y="164"/>
                  <a:pt x="119" y="164"/>
                </a:cubicBezTo>
                <a:cubicBezTo>
                  <a:pt x="120" y="163"/>
                  <a:pt x="121" y="163"/>
                  <a:pt x="122" y="164"/>
                </a:cubicBezTo>
                <a:cubicBezTo>
                  <a:pt x="122" y="164"/>
                  <a:pt x="122" y="164"/>
                  <a:pt x="122" y="164"/>
                </a:cubicBezTo>
                <a:cubicBezTo>
                  <a:pt x="122" y="165"/>
                  <a:pt x="123" y="166"/>
                  <a:pt x="122" y="167"/>
                </a:cubicBezTo>
                <a:cubicBezTo>
                  <a:pt x="122" y="167"/>
                  <a:pt x="122" y="167"/>
                  <a:pt x="122" y="167"/>
                </a:cubicBezTo>
                <a:cubicBezTo>
                  <a:pt x="121" y="167"/>
                  <a:pt x="121" y="167"/>
                  <a:pt x="120" y="167"/>
                </a:cubicBezTo>
                <a:cubicBezTo>
                  <a:pt x="120" y="167"/>
                  <a:pt x="120" y="167"/>
                  <a:pt x="120" y="167"/>
                </a:cubicBezTo>
                <a:cubicBezTo>
                  <a:pt x="120" y="167"/>
                  <a:pt x="119" y="167"/>
                  <a:pt x="119" y="167"/>
                </a:cubicBezTo>
                <a:close/>
                <a:moveTo>
                  <a:pt x="492" y="163"/>
                </a:moveTo>
                <a:cubicBezTo>
                  <a:pt x="492" y="162"/>
                  <a:pt x="492" y="160"/>
                  <a:pt x="493" y="160"/>
                </a:cubicBezTo>
                <a:cubicBezTo>
                  <a:pt x="493" y="160"/>
                  <a:pt x="493" y="160"/>
                  <a:pt x="493" y="160"/>
                </a:cubicBezTo>
                <a:cubicBezTo>
                  <a:pt x="493" y="159"/>
                  <a:pt x="495" y="159"/>
                  <a:pt x="495" y="160"/>
                </a:cubicBezTo>
                <a:cubicBezTo>
                  <a:pt x="495" y="160"/>
                  <a:pt x="495" y="160"/>
                  <a:pt x="495" y="160"/>
                </a:cubicBezTo>
                <a:cubicBezTo>
                  <a:pt x="496" y="161"/>
                  <a:pt x="496" y="162"/>
                  <a:pt x="495" y="163"/>
                </a:cubicBezTo>
                <a:cubicBezTo>
                  <a:pt x="495" y="163"/>
                  <a:pt x="495" y="163"/>
                  <a:pt x="495" y="163"/>
                </a:cubicBezTo>
                <a:cubicBezTo>
                  <a:pt x="495" y="163"/>
                  <a:pt x="494" y="163"/>
                  <a:pt x="494" y="163"/>
                </a:cubicBezTo>
                <a:cubicBezTo>
                  <a:pt x="494" y="163"/>
                  <a:pt x="494" y="163"/>
                  <a:pt x="494" y="163"/>
                </a:cubicBezTo>
                <a:cubicBezTo>
                  <a:pt x="493" y="163"/>
                  <a:pt x="493" y="163"/>
                  <a:pt x="492" y="163"/>
                </a:cubicBezTo>
                <a:close/>
                <a:moveTo>
                  <a:pt x="127" y="158"/>
                </a:moveTo>
                <a:cubicBezTo>
                  <a:pt x="126" y="157"/>
                  <a:pt x="126" y="156"/>
                  <a:pt x="127" y="155"/>
                </a:cubicBezTo>
                <a:cubicBezTo>
                  <a:pt x="127" y="155"/>
                  <a:pt x="127" y="155"/>
                  <a:pt x="127" y="155"/>
                </a:cubicBezTo>
                <a:cubicBezTo>
                  <a:pt x="128" y="154"/>
                  <a:pt x="129" y="154"/>
                  <a:pt x="130" y="155"/>
                </a:cubicBezTo>
                <a:cubicBezTo>
                  <a:pt x="130" y="155"/>
                  <a:pt x="130" y="155"/>
                  <a:pt x="130" y="155"/>
                </a:cubicBezTo>
                <a:cubicBezTo>
                  <a:pt x="131" y="156"/>
                  <a:pt x="131" y="157"/>
                  <a:pt x="130" y="158"/>
                </a:cubicBezTo>
                <a:cubicBezTo>
                  <a:pt x="130" y="158"/>
                  <a:pt x="130" y="158"/>
                  <a:pt x="130" y="158"/>
                </a:cubicBezTo>
                <a:cubicBezTo>
                  <a:pt x="130" y="158"/>
                  <a:pt x="129" y="159"/>
                  <a:pt x="129" y="159"/>
                </a:cubicBezTo>
                <a:cubicBezTo>
                  <a:pt x="129" y="159"/>
                  <a:pt x="129" y="159"/>
                  <a:pt x="129" y="159"/>
                </a:cubicBezTo>
                <a:cubicBezTo>
                  <a:pt x="128" y="159"/>
                  <a:pt x="127" y="158"/>
                  <a:pt x="127" y="158"/>
                </a:cubicBezTo>
                <a:close/>
                <a:moveTo>
                  <a:pt x="130" y="158"/>
                </a:moveTo>
                <a:cubicBezTo>
                  <a:pt x="130" y="158"/>
                  <a:pt x="130" y="158"/>
                  <a:pt x="130" y="158"/>
                </a:cubicBezTo>
                <a:cubicBezTo>
                  <a:pt x="130" y="158"/>
                  <a:pt x="130" y="158"/>
                  <a:pt x="130" y="158"/>
                </a:cubicBezTo>
                <a:cubicBezTo>
                  <a:pt x="130" y="158"/>
                  <a:pt x="130" y="158"/>
                  <a:pt x="130" y="158"/>
                </a:cubicBezTo>
                <a:cubicBezTo>
                  <a:pt x="130" y="158"/>
                  <a:pt x="130" y="158"/>
                  <a:pt x="130" y="158"/>
                </a:cubicBezTo>
                <a:close/>
                <a:moveTo>
                  <a:pt x="484" y="154"/>
                </a:moveTo>
                <a:cubicBezTo>
                  <a:pt x="484" y="154"/>
                  <a:pt x="484" y="154"/>
                  <a:pt x="484" y="154"/>
                </a:cubicBezTo>
                <a:cubicBezTo>
                  <a:pt x="484" y="154"/>
                  <a:pt x="484" y="154"/>
                  <a:pt x="484" y="154"/>
                </a:cubicBezTo>
                <a:cubicBezTo>
                  <a:pt x="483" y="153"/>
                  <a:pt x="483" y="152"/>
                  <a:pt x="484" y="151"/>
                </a:cubicBezTo>
                <a:cubicBezTo>
                  <a:pt x="484" y="151"/>
                  <a:pt x="484" y="151"/>
                  <a:pt x="484" y="151"/>
                </a:cubicBezTo>
                <a:cubicBezTo>
                  <a:pt x="485" y="150"/>
                  <a:pt x="486" y="150"/>
                  <a:pt x="487" y="151"/>
                </a:cubicBezTo>
                <a:cubicBezTo>
                  <a:pt x="487" y="151"/>
                  <a:pt x="487" y="151"/>
                  <a:pt x="487" y="151"/>
                </a:cubicBezTo>
                <a:cubicBezTo>
                  <a:pt x="488" y="152"/>
                  <a:pt x="488" y="153"/>
                  <a:pt x="487" y="154"/>
                </a:cubicBezTo>
                <a:cubicBezTo>
                  <a:pt x="487" y="154"/>
                  <a:pt x="487" y="154"/>
                  <a:pt x="487" y="154"/>
                </a:cubicBezTo>
                <a:cubicBezTo>
                  <a:pt x="487" y="154"/>
                  <a:pt x="486" y="155"/>
                  <a:pt x="486" y="155"/>
                </a:cubicBezTo>
                <a:cubicBezTo>
                  <a:pt x="486" y="155"/>
                  <a:pt x="486" y="155"/>
                  <a:pt x="486" y="155"/>
                </a:cubicBezTo>
                <a:cubicBezTo>
                  <a:pt x="485" y="155"/>
                  <a:pt x="485" y="154"/>
                  <a:pt x="484" y="154"/>
                </a:cubicBezTo>
                <a:close/>
                <a:moveTo>
                  <a:pt x="136" y="150"/>
                </a:moveTo>
                <a:cubicBezTo>
                  <a:pt x="135" y="149"/>
                  <a:pt x="135" y="148"/>
                  <a:pt x="136" y="147"/>
                </a:cubicBezTo>
                <a:cubicBezTo>
                  <a:pt x="136" y="147"/>
                  <a:pt x="136" y="147"/>
                  <a:pt x="136" y="147"/>
                </a:cubicBezTo>
                <a:cubicBezTo>
                  <a:pt x="137" y="146"/>
                  <a:pt x="138" y="146"/>
                  <a:pt x="139" y="147"/>
                </a:cubicBezTo>
                <a:cubicBezTo>
                  <a:pt x="139" y="147"/>
                  <a:pt x="139" y="147"/>
                  <a:pt x="139" y="147"/>
                </a:cubicBezTo>
                <a:cubicBezTo>
                  <a:pt x="139" y="148"/>
                  <a:pt x="139" y="149"/>
                  <a:pt x="138" y="150"/>
                </a:cubicBezTo>
                <a:cubicBezTo>
                  <a:pt x="138" y="150"/>
                  <a:pt x="138" y="150"/>
                  <a:pt x="138" y="150"/>
                </a:cubicBezTo>
                <a:cubicBezTo>
                  <a:pt x="138" y="150"/>
                  <a:pt x="138" y="150"/>
                  <a:pt x="139" y="150"/>
                </a:cubicBezTo>
                <a:cubicBezTo>
                  <a:pt x="139" y="150"/>
                  <a:pt x="139" y="150"/>
                  <a:pt x="139" y="150"/>
                </a:cubicBezTo>
                <a:cubicBezTo>
                  <a:pt x="138" y="150"/>
                  <a:pt x="138" y="150"/>
                  <a:pt x="137" y="150"/>
                </a:cubicBezTo>
                <a:cubicBezTo>
                  <a:pt x="137" y="150"/>
                  <a:pt x="137" y="150"/>
                  <a:pt x="137" y="150"/>
                </a:cubicBezTo>
                <a:cubicBezTo>
                  <a:pt x="137" y="150"/>
                  <a:pt x="136" y="150"/>
                  <a:pt x="136" y="150"/>
                </a:cubicBezTo>
                <a:close/>
                <a:moveTo>
                  <a:pt x="475" y="146"/>
                </a:moveTo>
                <a:cubicBezTo>
                  <a:pt x="475" y="145"/>
                  <a:pt x="474" y="144"/>
                  <a:pt x="475" y="143"/>
                </a:cubicBezTo>
                <a:cubicBezTo>
                  <a:pt x="475" y="143"/>
                  <a:pt x="475" y="143"/>
                  <a:pt x="475" y="143"/>
                </a:cubicBezTo>
                <a:cubicBezTo>
                  <a:pt x="476" y="142"/>
                  <a:pt x="477" y="142"/>
                  <a:pt x="478" y="143"/>
                </a:cubicBezTo>
                <a:cubicBezTo>
                  <a:pt x="478" y="143"/>
                  <a:pt x="478" y="143"/>
                  <a:pt x="478" y="143"/>
                </a:cubicBezTo>
                <a:cubicBezTo>
                  <a:pt x="479" y="144"/>
                  <a:pt x="479" y="145"/>
                  <a:pt x="478" y="146"/>
                </a:cubicBezTo>
                <a:cubicBezTo>
                  <a:pt x="478" y="146"/>
                  <a:pt x="478" y="146"/>
                  <a:pt x="478" y="146"/>
                </a:cubicBezTo>
                <a:cubicBezTo>
                  <a:pt x="478" y="146"/>
                  <a:pt x="477" y="146"/>
                  <a:pt x="477" y="146"/>
                </a:cubicBezTo>
                <a:cubicBezTo>
                  <a:pt x="477" y="146"/>
                  <a:pt x="477" y="146"/>
                  <a:pt x="477" y="146"/>
                </a:cubicBezTo>
                <a:cubicBezTo>
                  <a:pt x="476" y="146"/>
                  <a:pt x="476" y="146"/>
                  <a:pt x="475" y="146"/>
                </a:cubicBezTo>
                <a:close/>
                <a:moveTo>
                  <a:pt x="145" y="142"/>
                </a:moveTo>
                <a:cubicBezTo>
                  <a:pt x="144" y="141"/>
                  <a:pt x="144" y="140"/>
                  <a:pt x="145" y="139"/>
                </a:cubicBezTo>
                <a:cubicBezTo>
                  <a:pt x="145" y="139"/>
                  <a:pt x="145" y="139"/>
                  <a:pt x="145" y="139"/>
                </a:cubicBezTo>
                <a:cubicBezTo>
                  <a:pt x="146" y="138"/>
                  <a:pt x="147" y="138"/>
                  <a:pt x="148" y="139"/>
                </a:cubicBezTo>
                <a:cubicBezTo>
                  <a:pt x="148" y="139"/>
                  <a:pt x="148" y="139"/>
                  <a:pt x="148" y="139"/>
                </a:cubicBezTo>
                <a:cubicBezTo>
                  <a:pt x="148" y="140"/>
                  <a:pt x="148" y="141"/>
                  <a:pt x="147" y="142"/>
                </a:cubicBezTo>
                <a:cubicBezTo>
                  <a:pt x="147" y="142"/>
                  <a:pt x="147" y="142"/>
                  <a:pt x="147" y="142"/>
                </a:cubicBezTo>
                <a:cubicBezTo>
                  <a:pt x="147" y="142"/>
                  <a:pt x="147" y="142"/>
                  <a:pt x="147" y="142"/>
                </a:cubicBezTo>
                <a:cubicBezTo>
                  <a:pt x="147" y="142"/>
                  <a:pt x="147" y="142"/>
                  <a:pt x="147" y="142"/>
                </a:cubicBezTo>
                <a:cubicBezTo>
                  <a:pt x="147" y="142"/>
                  <a:pt x="147" y="142"/>
                  <a:pt x="146" y="142"/>
                </a:cubicBezTo>
                <a:cubicBezTo>
                  <a:pt x="146" y="142"/>
                  <a:pt x="146" y="142"/>
                  <a:pt x="146" y="142"/>
                </a:cubicBezTo>
                <a:cubicBezTo>
                  <a:pt x="146" y="142"/>
                  <a:pt x="145" y="142"/>
                  <a:pt x="145" y="142"/>
                </a:cubicBezTo>
                <a:close/>
                <a:moveTo>
                  <a:pt x="466" y="138"/>
                </a:moveTo>
                <a:cubicBezTo>
                  <a:pt x="466" y="138"/>
                  <a:pt x="466" y="138"/>
                  <a:pt x="466" y="138"/>
                </a:cubicBezTo>
                <a:cubicBezTo>
                  <a:pt x="466" y="138"/>
                  <a:pt x="466" y="138"/>
                  <a:pt x="466" y="138"/>
                </a:cubicBezTo>
                <a:cubicBezTo>
                  <a:pt x="465" y="138"/>
                  <a:pt x="465" y="136"/>
                  <a:pt x="466" y="136"/>
                </a:cubicBezTo>
                <a:cubicBezTo>
                  <a:pt x="466" y="136"/>
                  <a:pt x="466" y="136"/>
                  <a:pt x="466" y="136"/>
                </a:cubicBezTo>
                <a:cubicBezTo>
                  <a:pt x="467" y="135"/>
                  <a:pt x="468" y="135"/>
                  <a:pt x="469" y="135"/>
                </a:cubicBezTo>
                <a:cubicBezTo>
                  <a:pt x="469" y="135"/>
                  <a:pt x="469" y="135"/>
                  <a:pt x="469" y="135"/>
                </a:cubicBezTo>
                <a:cubicBezTo>
                  <a:pt x="470" y="136"/>
                  <a:pt x="470" y="137"/>
                  <a:pt x="469" y="138"/>
                </a:cubicBezTo>
                <a:cubicBezTo>
                  <a:pt x="469" y="138"/>
                  <a:pt x="469" y="138"/>
                  <a:pt x="469" y="138"/>
                </a:cubicBezTo>
                <a:cubicBezTo>
                  <a:pt x="469" y="139"/>
                  <a:pt x="468" y="139"/>
                  <a:pt x="468" y="139"/>
                </a:cubicBezTo>
                <a:cubicBezTo>
                  <a:pt x="468" y="139"/>
                  <a:pt x="468" y="139"/>
                  <a:pt x="468" y="139"/>
                </a:cubicBezTo>
                <a:cubicBezTo>
                  <a:pt x="467" y="139"/>
                  <a:pt x="467" y="139"/>
                  <a:pt x="466" y="138"/>
                </a:cubicBezTo>
                <a:close/>
                <a:moveTo>
                  <a:pt x="154" y="134"/>
                </a:moveTo>
                <a:cubicBezTo>
                  <a:pt x="153" y="133"/>
                  <a:pt x="153" y="132"/>
                  <a:pt x="154" y="131"/>
                </a:cubicBezTo>
                <a:cubicBezTo>
                  <a:pt x="154" y="131"/>
                  <a:pt x="154" y="131"/>
                  <a:pt x="154" y="131"/>
                </a:cubicBezTo>
                <a:cubicBezTo>
                  <a:pt x="155" y="131"/>
                  <a:pt x="156" y="131"/>
                  <a:pt x="157" y="132"/>
                </a:cubicBezTo>
                <a:cubicBezTo>
                  <a:pt x="157" y="132"/>
                  <a:pt x="157" y="132"/>
                  <a:pt x="157" y="132"/>
                </a:cubicBezTo>
                <a:cubicBezTo>
                  <a:pt x="158" y="133"/>
                  <a:pt x="158" y="134"/>
                  <a:pt x="157" y="134"/>
                </a:cubicBezTo>
                <a:cubicBezTo>
                  <a:pt x="157" y="134"/>
                  <a:pt x="157" y="134"/>
                  <a:pt x="157" y="134"/>
                </a:cubicBezTo>
                <a:cubicBezTo>
                  <a:pt x="157" y="134"/>
                  <a:pt x="157" y="134"/>
                  <a:pt x="157" y="135"/>
                </a:cubicBezTo>
                <a:cubicBezTo>
                  <a:pt x="157" y="135"/>
                  <a:pt x="157" y="135"/>
                  <a:pt x="157" y="135"/>
                </a:cubicBezTo>
                <a:cubicBezTo>
                  <a:pt x="156" y="135"/>
                  <a:pt x="156" y="135"/>
                  <a:pt x="156" y="135"/>
                </a:cubicBezTo>
                <a:cubicBezTo>
                  <a:pt x="156" y="135"/>
                  <a:pt x="156" y="135"/>
                  <a:pt x="156" y="135"/>
                </a:cubicBezTo>
                <a:cubicBezTo>
                  <a:pt x="155" y="135"/>
                  <a:pt x="154" y="135"/>
                  <a:pt x="154" y="134"/>
                </a:cubicBezTo>
                <a:close/>
                <a:moveTo>
                  <a:pt x="457" y="131"/>
                </a:moveTo>
                <a:cubicBezTo>
                  <a:pt x="456" y="130"/>
                  <a:pt x="456" y="129"/>
                  <a:pt x="456" y="128"/>
                </a:cubicBezTo>
                <a:cubicBezTo>
                  <a:pt x="456" y="128"/>
                  <a:pt x="456" y="128"/>
                  <a:pt x="456" y="128"/>
                </a:cubicBezTo>
                <a:cubicBezTo>
                  <a:pt x="457" y="127"/>
                  <a:pt x="458" y="127"/>
                  <a:pt x="459" y="128"/>
                </a:cubicBezTo>
                <a:cubicBezTo>
                  <a:pt x="459" y="128"/>
                  <a:pt x="459" y="128"/>
                  <a:pt x="459" y="128"/>
                </a:cubicBezTo>
                <a:cubicBezTo>
                  <a:pt x="460" y="129"/>
                  <a:pt x="460" y="130"/>
                  <a:pt x="460" y="131"/>
                </a:cubicBezTo>
                <a:cubicBezTo>
                  <a:pt x="460" y="131"/>
                  <a:pt x="460" y="131"/>
                  <a:pt x="460" y="131"/>
                </a:cubicBezTo>
                <a:cubicBezTo>
                  <a:pt x="459" y="131"/>
                  <a:pt x="459" y="132"/>
                  <a:pt x="458" y="132"/>
                </a:cubicBezTo>
                <a:cubicBezTo>
                  <a:pt x="458" y="132"/>
                  <a:pt x="458" y="132"/>
                  <a:pt x="458" y="132"/>
                </a:cubicBezTo>
                <a:cubicBezTo>
                  <a:pt x="458" y="132"/>
                  <a:pt x="457" y="131"/>
                  <a:pt x="457" y="131"/>
                </a:cubicBezTo>
                <a:close/>
                <a:moveTo>
                  <a:pt x="164" y="127"/>
                </a:moveTo>
                <a:cubicBezTo>
                  <a:pt x="163" y="126"/>
                  <a:pt x="163" y="125"/>
                  <a:pt x="164" y="124"/>
                </a:cubicBezTo>
                <a:cubicBezTo>
                  <a:pt x="164" y="124"/>
                  <a:pt x="164" y="124"/>
                  <a:pt x="164" y="124"/>
                </a:cubicBezTo>
                <a:cubicBezTo>
                  <a:pt x="165" y="124"/>
                  <a:pt x="166" y="124"/>
                  <a:pt x="167" y="125"/>
                </a:cubicBezTo>
                <a:cubicBezTo>
                  <a:pt x="167" y="125"/>
                  <a:pt x="167" y="125"/>
                  <a:pt x="167" y="125"/>
                </a:cubicBezTo>
                <a:cubicBezTo>
                  <a:pt x="168" y="126"/>
                  <a:pt x="167" y="127"/>
                  <a:pt x="166" y="128"/>
                </a:cubicBezTo>
                <a:cubicBezTo>
                  <a:pt x="166" y="128"/>
                  <a:pt x="166" y="128"/>
                  <a:pt x="166" y="128"/>
                </a:cubicBezTo>
                <a:cubicBezTo>
                  <a:pt x="166" y="128"/>
                  <a:pt x="166" y="128"/>
                  <a:pt x="165" y="128"/>
                </a:cubicBezTo>
                <a:cubicBezTo>
                  <a:pt x="165" y="128"/>
                  <a:pt x="165" y="128"/>
                  <a:pt x="165" y="128"/>
                </a:cubicBezTo>
                <a:cubicBezTo>
                  <a:pt x="165" y="128"/>
                  <a:pt x="164" y="128"/>
                  <a:pt x="164" y="127"/>
                </a:cubicBezTo>
                <a:close/>
                <a:moveTo>
                  <a:pt x="447" y="124"/>
                </a:moveTo>
                <a:cubicBezTo>
                  <a:pt x="446" y="124"/>
                  <a:pt x="446" y="123"/>
                  <a:pt x="446" y="122"/>
                </a:cubicBezTo>
                <a:cubicBezTo>
                  <a:pt x="446" y="122"/>
                  <a:pt x="446" y="122"/>
                  <a:pt x="446" y="122"/>
                </a:cubicBezTo>
                <a:cubicBezTo>
                  <a:pt x="447" y="121"/>
                  <a:pt x="448" y="120"/>
                  <a:pt x="449" y="121"/>
                </a:cubicBezTo>
                <a:cubicBezTo>
                  <a:pt x="449" y="121"/>
                  <a:pt x="449" y="121"/>
                  <a:pt x="449" y="121"/>
                </a:cubicBezTo>
                <a:cubicBezTo>
                  <a:pt x="450" y="122"/>
                  <a:pt x="450" y="123"/>
                  <a:pt x="450" y="124"/>
                </a:cubicBezTo>
                <a:cubicBezTo>
                  <a:pt x="450" y="124"/>
                  <a:pt x="450" y="124"/>
                  <a:pt x="450" y="124"/>
                </a:cubicBezTo>
                <a:cubicBezTo>
                  <a:pt x="449" y="124"/>
                  <a:pt x="449" y="125"/>
                  <a:pt x="448" y="125"/>
                </a:cubicBezTo>
                <a:cubicBezTo>
                  <a:pt x="448" y="125"/>
                  <a:pt x="448" y="125"/>
                  <a:pt x="448" y="125"/>
                </a:cubicBezTo>
                <a:cubicBezTo>
                  <a:pt x="448" y="125"/>
                  <a:pt x="447" y="125"/>
                  <a:pt x="447" y="124"/>
                </a:cubicBezTo>
                <a:close/>
                <a:moveTo>
                  <a:pt x="174" y="120"/>
                </a:moveTo>
                <a:cubicBezTo>
                  <a:pt x="173" y="119"/>
                  <a:pt x="173" y="118"/>
                  <a:pt x="174" y="118"/>
                </a:cubicBezTo>
                <a:cubicBezTo>
                  <a:pt x="174" y="118"/>
                  <a:pt x="174" y="118"/>
                  <a:pt x="174" y="118"/>
                </a:cubicBezTo>
                <a:cubicBezTo>
                  <a:pt x="175" y="117"/>
                  <a:pt x="176" y="117"/>
                  <a:pt x="177" y="118"/>
                </a:cubicBezTo>
                <a:cubicBezTo>
                  <a:pt x="177" y="118"/>
                  <a:pt x="177" y="118"/>
                  <a:pt x="177" y="118"/>
                </a:cubicBezTo>
                <a:cubicBezTo>
                  <a:pt x="178" y="119"/>
                  <a:pt x="177" y="120"/>
                  <a:pt x="176" y="121"/>
                </a:cubicBezTo>
                <a:cubicBezTo>
                  <a:pt x="176" y="121"/>
                  <a:pt x="176" y="121"/>
                  <a:pt x="176" y="121"/>
                </a:cubicBezTo>
                <a:cubicBezTo>
                  <a:pt x="176" y="121"/>
                  <a:pt x="176" y="121"/>
                  <a:pt x="175" y="121"/>
                </a:cubicBezTo>
                <a:cubicBezTo>
                  <a:pt x="175" y="121"/>
                  <a:pt x="175" y="121"/>
                  <a:pt x="175" y="121"/>
                </a:cubicBezTo>
                <a:cubicBezTo>
                  <a:pt x="175" y="121"/>
                  <a:pt x="174" y="121"/>
                  <a:pt x="174" y="120"/>
                </a:cubicBezTo>
                <a:close/>
                <a:moveTo>
                  <a:pt x="437" y="118"/>
                </a:moveTo>
                <a:cubicBezTo>
                  <a:pt x="436" y="118"/>
                  <a:pt x="436" y="116"/>
                  <a:pt x="436" y="115"/>
                </a:cubicBezTo>
                <a:cubicBezTo>
                  <a:pt x="436" y="115"/>
                  <a:pt x="436" y="115"/>
                  <a:pt x="436" y="115"/>
                </a:cubicBezTo>
                <a:cubicBezTo>
                  <a:pt x="437" y="114"/>
                  <a:pt x="438" y="114"/>
                  <a:pt x="439" y="115"/>
                </a:cubicBezTo>
                <a:cubicBezTo>
                  <a:pt x="439" y="115"/>
                  <a:pt x="439" y="115"/>
                  <a:pt x="439" y="115"/>
                </a:cubicBezTo>
                <a:cubicBezTo>
                  <a:pt x="440" y="115"/>
                  <a:pt x="440" y="116"/>
                  <a:pt x="440" y="117"/>
                </a:cubicBezTo>
                <a:cubicBezTo>
                  <a:pt x="440" y="117"/>
                  <a:pt x="440" y="117"/>
                  <a:pt x="440" y="117"/>
                </a:cubicBezTo>
                <a:cubicBezTo>
                  <a:pt x="439" y="118"/>
                  <a:pt x="439" y="118"/>
                  <a:pt x="438" y="118"/>
                </a:cubicBezTo>
                <a:cubicBezTo>
                  <a:pt x="438" y="118"/>
                  <a:pt x="438" y="118"/>
                  <a:pt x="438" y="118"/>
                </a:cubicBezTo>
                <a:cubicBezTo>
                  <a:pt x="438" y="118"/>
                  <a:pt x="437" y="118"/>
                  <a:pt x="437" y="118"/>
                </a:cubicBezTo>
                <a:close/>
                <a:moveTo>
                  <a:pt x="184" y="114"/>
                </a:moveTo>
                <a:cubicBezTo>
                  <a:pt x="183" y="113"/>
                  <a:pt x="184" y="112"/>
                  <a:pt x="185" y="111"/>
                </a:cubicBezTo>
                <a:cubicBezTo>
                  <a:pt x="185" y="111"/>
                  <a:pt x="185" y="111"/>
                  <a:pt x="185" y="111"/>
                </a:cubicBezTo>
                <a:cubicBezTo>
                  <a:pt x="186" y="111"/>
                  <a:pt x="187" y="111"/>
                  <a:pt x="187" y="112"/>
                </a:cubicBezTo>
                <a:cubicBezTo>
                  <a:pt x="187" y="112"/>
                  <a:pt x="187" y="112"/>
                  <a:pt x="187" y="112"/>
                </a:cubicBezTo>
                <a:cubicBezTo>
                  <a:pt x="188" y="113"/>
                  <a:pt x="188" y="114"/>
                  <a:pt x="187" y="115"/>
                </a:cubicBezTo>
                <a:cubicBezTo>
                  <a:pt x="187" y="115"/>
                  <a:pt x="187" y="115"/>
                  <a:pt x="187" y="115"/>
                </a:cubicBezTo>
                <a:cubicBezTo>
                  <a:pt x="186" y="115"/>
                  <a:pt x="186" y="115"/>
                  <a:pt x="186" y="115"/>
                </a:cubicBezTo>
                <a:cubicBezTo>
                  <a:pt x="186" y="115"/>
                  <a:pt x="186" y="115"/>
                  <a:pt x="186" y="115"/>
                </a:cubicBezTo>
                <a:cubicBezTo>
                  <a:pt x="185" y="115"/>
                  <a:pt x="184" y="115"/>
                  <a:pt x="184" y="114"/>
                </a:cubicBezTo>
                <a:close/>
                <a:moveTo>
                  <a:pt x="427" y="112"/>
                </a:moveTo>
                <a:cubicBezTo>
                  <a:pt x="427" y="112"/>
                  <a:pt x="427" y="112"/>
                  <a:pt x="427" y="112"/>
                </a:cubicBezTo>
                <a:cubicBezTo>
                  <a:pt x="427" y="112"/>
                  <a:pt x="427" y="112"/>
                  <a:pt x="427" y="112"/>
                </a:cubicBezTo>
                <a:cubicBezTo>
                  <a:pt x="426" y="112"/>
                  <a:pt x="425" y="111"/>
                  <a:pt x="426" y="110"/>
                </a:cubicBezTo>
                <a:cubicBezTo>
                  <a:pt x="426" y="110"/>
                  <a:pt x="426" y="110"/>
                  <a:pt x="426" y="110"/>
                </a:cubicBezTo>
                <a:cubicBezTo>
                  <a:pt x="426" y="109"/>
                  <a:pt x="427" y="108"/>
                  <a:pt x="428" y="109"/>
                </a:cubicBezTo>
                <a:cubicBezTo>
                  <a:pt x="428" y="109"/>
                  <a:pt x="428" y="109"/>
                  <a:pt x="428" y="109"/>
                </a:cubicBezTo>
                <a:cubicBezTo>
                  <a:pt x="429" y="109"/>
                  <a:pt x="430" y="110"/>
                  <a:pt x="429" y="111"/>
                </a:cubicBezTo>
                <a:cubicBezTo>
                  <a:pt x="429" y="111"/>
                  <a:pt x="429" y="111"/>
                  <a:pt x="429" y="111"/>
                </a:cubicBezTo>
                <a:cubicBezTo>
                  <a:pt x="429" y="112"/>
                  <a:pt x="428" y="113"/>
                  <a:pt x="428" y="113"/>
                </a:cubicBezTo>
                <a:cubicBezTo>
                  <a:pt x="428" y="113"/>
                  <a:pt x="428" y="113"/>
                  <a:pt x="428" y="113"/>
                </a:cubicBezTo>
                <a:cubicBezTo>
                  <a:pt x="427" y="113"/>
                  <a:pt x="427" y="112"/>
                  <a:pt x="427" y="112"/>
                </a:cubicBezTo>
                <a:close/>
                <a:moveTo>
                  <a:pt x="195" y="108"/>
                </a:moveTo>
                <a:cubicBezTo>
                  <a:pt x="194" y="108"/>
                  <a:pt x="194" y="106"/>
                  <a:pt x="195" y="106"/>
                </a:cubicBezTo>
                <a:cubicBezTo>
                  <a:pt x="195" y="106"/>
                  <a:pt x="195" y="106"/>
                  <a:pt x="195" y="106"/>
                </a:cubicBezTo>
                <a:cubicBezTo>
                  <a:pt x="196" y="105"/>
                  <a:pt x="198" y="106"/>
                  <a:pt x="198" y="107"/>
                </a:cubicBezTo>
                <a:cubicBezTo>
                  <a:pt x="198" y="107"/>
                  <a:pt x="198" y="107"/>
                  <a:pt x="198" y="107"/>
                </a:cubicBezTo>
                <a:cubicBezTo>
                  <a:pt x="199" y="108"/>
                  <a:pt x="198" y="109"/>
                  <a:pt x="197" y="109"/>
                </a:cubicBezTo>
                <a:cubicBezTo>
                  <a:pt x="197" y="109"/>
                  <a:pt x="197" y="109"/>
                  <a:pt x="197" y="109"/>
                </a:cubicBezTo>
                <a:cubicBezTo>
                  <a:pt x="197" y="110"/>
                  <a:pt x="197" y="110"/>
                  <a:pt x="196" y="110"/>
                </a:cubicBezTo>
                <a:cubicBezTo>
                  <a:pt x="196" y="110"/>
                  <a:pt x="196" y="110"/>
                  <a:pt x="196" y="110"/>
                </a:cubicBezTo>
                <a:cubicBezTo>
                  <a:pt x="196" y="110"/>
                  <a:pt x="195" y="109"/>
                  <a:pt x="195" y="108"/>
                </a:cubicBezTo>
                <a:close/>
                <a:moveTo>
                  <a:pt x="416" y="107"/>
                </a:moveTo>
                <a:cubicBezTo>
                  <a:pt x="415" y="107"/>
                  <a:pt x="415" y="105"/>
                  <a:pt x="415" y="104"/>
                </a:cubicBezTo>
                <a:cubicBezTo>
                  <a:pt x="415" y="104"/>
                  <a:pt x="415" y="104"/>
                  <a:pt x="415" y="104"/>
                </a:cubicBezTo>
                <a:cubicBezTo>
                  <a:pt x="415" y="103"/>
                  <a:pt x="417" y="103"/>
                  <a:pt x="418" y="103"/>
                </a:cubicBezTo>
                <a:cubicBezTo>
                  <a:pt x="418" y="103"/>
                  <a:pt x="418" y="103"/>
                  <a:pt x="418" y="103"/>
                </a:cubicBezTo>
                <a:cubicBezTo>
                  <a:pt x="419" y="104"/>
                  <a:pt x="419" y="105"/>
                  <a:pt x="419" y="106"/>
                </a:cubicBezTo>
                <a:cubicBezTo>
                  <a:pt x="419" y="106"/>
                  <a:pt x="419" y="106"/>
                  <a:pt x="419" y="106"/>
                </a:cubicBezTo>
                <a:cubicBezTo>
                  <a:pt x="418" y="107"/>
                  <a:pt x="418" y="107"/>
                  <a:pt x="417" y="107"/>
                </a:cubicBezTo>
                <a:cubicBezTo>
                  <a:pt x="417" y="107"/>
                  <a:pt x="417" y="107"/>
                  <a:pt x="417" y="107"/>
                </a:cubicBezTo>
                <a:cubicBezTo>
                  <a:pt x="416" y="107"/>
                  <a:pt x="416" y="107"/>
                  <a:pt x="416" y="107"/>
                </a:cubicBezTo>
                <a:close/>
                <a:moveTo>
                  <a:pt x="205" y="103"/>
                </a:moveTo>
                <a:cubicBezTo>
                  <a:pt x="205" y="102"/>
                  <a:pt x="205" y="101"/>
                  <a:pt x="206" y="101"/>
                </a:cubicBezTo>
                <a:cubicBezTo>
                  <a:pt x="206" y="101"/>
                  <a:pt x="206" y="101"/>
                  <a:pt x="206" y="101"/>
                </a:cubicBezTo>
                <a:cubicBezTo>
                  <a:pt x="207" y="100"/>
                  <a:pt x="209" y="101"/>
                  <a:pt x="209" y="102"/>
                </a:cubicBezTo>
                <a:cubicBezTo>
                  <a:pt x="209" y="102"/>
                  <a:pt x="209" y="102"/>
                  <a:pt x="209" y="102"/>
                </a:cubicBezTo>
                <a:cubicBezTo>
                  <a:pt x="209" y="103"/>
                  <a:pt x="209" y="104"/>
                  <a:pt x="208" y="104"/>
                </a:cubicBezTo>
                <a:cubicBezTo>
                  <a:pt x="208" y="104"/>
                  <a:pt x="208" y="104"/>
                  <a:pt x="208" y="104"/>
                </a:cubicBezTo>
                <a:cubicBezTo>
                  <a:pt x="208" y="104"/>
                  <a:pt x="207" y="105"/>
                  <a:pt x="207" y="105"/>
                </a:cubicBezTo>
                <a:cubicBezTo>
                  <a:pt x="207" y="105"/>
                  <a:pt x="207" y="105"/>
                  <a:pt x="207" y="105"/>
                </a:cubicBezTo>
                <a:cubicBezTo>
                  <a:pt x="206" y="105"/>
                  <a:pt x="206" y="104"/>
                  <a:pt x="205" y="103"/>
                </a:cubicBezTo>
                <a:close/>
                <a:moveTo>
                  <a:pt x="405" y="102"/>
                </a:moveTo>
                <a:cubicBezTo>
                  <a:pt x="404" y="102"/>
                  <a:pt x="404" y="101"/>
                  <a:pt x="404" y="100"/>
                </a:cubicBezTo>
                <a:cubicBezTo>
                  <a:pt x="404" y="100"/>
                  <a:pt x="404" y="100"/>
                  <a:pt x="404" y="100"/>
                </a:cubicBezTo>
                <a:cubicBezTo>
                  <a:pt x="404" y="99"/>
                  <a:pt x="406" y="98"/>
                  <a:pt x="407" y="99"/>
                </a:cubicBezTo>
                <a:cubicBezTo>
                  <a:pt x="407" y="99"/>
                  <a:pt x="407" y="99"/>
                  <a:pt x="407" y="99"/>
                </a:cubicBezTo>
                <a:cubicBezTo>
                  <a:pt x="408" y="99"/>
                  <a:pt x="408" y="100"/>
                  <a:pt x="408" y="101"/>
                </a:cubicBezTo>
                <a:cubicBezTo>
                  <a:pt x="408" y="101"/>
                  <a:pt x="408" y="101"/>
                  <a:pt x="408" y="101"/>
                </a:cubicBezTo>
                <a:cubicBezTo>
                  <a:pt x="407" y="102"/>
                  <a:pt x="407" y="102"/>
                  <a:pt x="406" y="102"/>
                </a:cubicBezTo>
                <a:cubicBezTo>
                  <a:pt x="406" y="102"/>
                  <a:pt x="406" y="102"/>
                  <a:pt x="406" y="102"/>
                </a:cubicBezTo>
                <a:cubicBezTo>
                  <a:pt x="406" y="102"/>
                  <a:pt x="405" y="102"/>
                  <a:pt x="405" y="102"/>
                </a:cubicBezTo>
                <a:close/>
                <a:moveTo>
                  <a:pt x="216" y="99"/>
                </a:moveTo>
                <a:cubicBezTo>
                  <a:pt x="216" y="98"/>
                  <a:pt x="217" y="97"/>
                  <a:pt x="218" y="96"/>
                </a:cubicBezTo>
                <a:cubicBezTo>
                  <a:pt x="218" y="96"/>
                  <a:pt x="218" y="96"/>
                  <a:pt x="218" y="96"/>
                </a:cubicBezTo>
                <a:cubicBezTo>
                  <a:pt x="219" y="96"/>
                  <a:pt x="220" y="96"/>
                  <a:pt x="220" y="97"/>
                </a:cubicBezTo>
                <a:cubicBezTo>
                  <a:pt x="220" y="97"/>
                  <a:pt x="220" y="97"/>
                  <a:pt x="220" y="97"/>
                </a:cubicBezTo>
                <a:cubicBezTo>
                  <a:pt x="221" y="98"/>
                  <a:pt x="220" y="99"/>
                  <a:pt x="219" y="100"/>
                </a:cubicBezTo>
                <a:cubicBezTo>
                  <a:pt x="219" y="100"/>
                  <a:pt x="219" y="100"/>
                  <a:pt x="219" y="100"/>
                </a:cubicBezTo>
                <a:cubicBezTo>
                  <a:pt x="219" y="100"/>
                  <a:pt x="219" y="100"/>
                  <a:pt x="219" y="100"/>
                </a:cubicBezTo>
                <a:cubicBezTo>
                  <a:pt x="219" y="100"/>
                  <a:pt x="219" y="100"/>
                  <a:pt x="219" y="100"/>
                </a:cubicBezTo>
                <a:cubicBezTo>
                  <a:pt x="219" y="100"/>
                  <a:pt x="219" y="100"/>
                  <a:pt x="218" y="100"/>
                </a:cubicBezTo>
                <a:cubicBezTo>
                  <a:pt x="218" y="100"/>
                  <a:pt x="218" y="100"/>
                  <a:pt x="218" y="100"/>
                </a:cubicBezTo>
                <a:cubicBezTo>
                  <a:pt x="218" y="100"/>
                  <a:pt x="217" y="100"/>
                  <a:pt x="216" y="99"/>
                </a:cubicBezTo>
                <a:close/>
                <a:moveTo>
                  <a:pt x="394" y="98"/>
                </a:moveTo>
                <a:cubicBezTo>
                  <a:pt x="394" y="98"/>
                  <a:pt x="394" y="98"/>
                  <a:pt x="394" y="98"/>
                </a:cubicBezTo>
                <a:cubicBezTo>
                  <a:pt x="394" y="98"/>
                  <a:pt x="394" y="98"/>
                  <a:pt x="394" y="98"/>
                </a:cubicBezTo>
                <a:cubicBezTo>
                  <a:pt x="393" y="98"/>
                  <a:pt x="392" y="96"/>
                  <a:pt x="393" y="95"/>
                </a:cubicBezTo>
                <a:cubicBezTo>
                  <a:pt x="393" y="95"/>
                  <a:pt x="393" y="95"/>
                  <a:pt x="393" y="95"/>
                </a:cubicBezTo>
                <a:cubicBezTo>
                  <a:pt x="393" y="94"/>
                  <a:pt x="394" y="94"/>
                  <a:pt x="395" y="94"/>
                </a:cubicBezTo>
                <a:cubicBezTo>
                  <a:pt x="395" y="94"/>
                  <a:pt x="395" y="94"/>
                  <a:pt x="395" y="94"/>
                </a:cubicBezTo>
                <a:cubicBezTo>
                  <a:pt x="396" y="95"/>
                  <a:pt x="397" y="96"/>
                  <a:pt x="396" y="97"/>
                </a:cubicBezTo>
                <a:cubicBezTo>
                  <a:pt x="396" y="97"/>
                  <a:pt x="396" y="97"/>
                  <a:pt x="396" y="97"/>
                </a:cubicBezTo>
                <a:cubicBezTo>
                  <a:pt x="396" y="98"/>
                  <a:pt x="395" y="98"/>
                  <a:pt x="395" y="98"/>
                </a:cubicBezTo>
                <a:cubicBezTo>
                  <a:pt x="395" y="98"/>
                  <a:pt x="395" y="98"/>
                  <a:pt x="395" y="98"/>
                </a:cubicBezTo>
                <a:cubicBezTo>
                  <a:pt x="394" y="98"/>
                  <a:pt x="394" y="98"/>
                  <a:pt x="394" y="98"/>
                </a:cubicBezTo>
                <a:close/>
                <a:moveTo>
                  <a:pt x="228" y="95"/>
                </a:moveTo>
                <a:cubicBezTo>
                  <a:pt x="227" y="94"/>
                  <a:pt x="228" y="92"/>
                  <a:pt x="229" y="92"/>
                </a:cubicBezTo>
                <a:cubicBezTo>
                  <a:pt x="229" y="92"/>
                  <a:pt x="229" y="92"/>
                  <a:pt x="229" y="92"/>
                </a:cubicBezTo>
                <a:cubicBezTo>
                  <a:pt x="230" y="92"/>
                  <a:pt x="231" y="92"/>
                  <a:pt x="232" y="93"/>
                </a:cubicBezTo>
                <a:cubicBezTo>
                  <a:pt x="232" y="93"/>
                  <a:pt x="232" y="93"/>
                  <a:pt x="232" y="93"/>
                </a:cubicBezTo>
                <a:cubicBezTo>
                  <a:pt x="232" y="94"/>
                  <a:pt x="231"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29" y="96"/>
                  <a:pt x="228" y="95"/>
                  <a:pt x="228" y="95"/>
                </a:cubicBezTo>
                <a:close/>
                <a:moveTo>
                  <a:pt x="383" y="94"/>
                </a:moveTo>
                <a:cubicBezTo>
                  <a:pt x="382" y="94"/>
                  <a:pt x="381" y="93"/>
                  <a:pt x="381" y="92"/>
                </a:cubicBezTo>
                <a:cubicBezTo>
                  <a:pt x="381" y="92"/>
                  <a:pt x="381" y="92"/>
                  <a:pt x="381" y="92"/>
                </a:cubicBezTo>
                <a:cubicBezTo>
                  <a:pt x="382" y="91"/>
                  <a:pt x="383" y="90"/>
                  <a:pt x="384" y="90"/>
                </a:cubicBezTo>
                <a:cubicBezTo>
                  <a:pt x="384" y="90"/>
                  <a:pt x="384" y="90"/>
                  <a:pt x="384" y="90"/>
                </a:cubicBezTo>
                <a:cubicBezTo>
                  <a:pt x="385" y="91"/>
                  <a:pt x="385" y="92"/>
                  <a:pt x="385" y="93"/>
                </a:cubicBezTo>
                <a:cubicBezTo>
                  <a:pt x="385" y="93"/>
                  <a:pt x="385" y="93"/>
                  <a:pt x="385" y="93"/>
                </a:cubicBezTo>
                <a:cubicBezTo>
                  <a:pt x="385" y="94"/>
                  <a:pt x="384" y="94"/>
                  <a:pt x="383" y="94"/>
                </a:cubicBezTo>
                <a:cubicBezTo>
                  <a:pt x="383" y="94"/>
                  <a:pt x="383" y="94"/>
                  <a:pt x="383" y="94"/>
                </a:cubicBezTo>
                <a:cubicBezTo>
                  <a:pt x="383" y="94"/>
                  <a:pt x="383" y="94"/>
                  <a:pt x="383" y="94"/>
                </a:cubicBezTo>
                <a:close/>
                <a:moveTo>
                  <a:pt x="239" y="91"/>
                </a:moveTo>
                <a:cubicBezTo>
                  <a:pt x="239" y="90"/>
                  <a:pt x="240" y="89"/>
                  <a:pt x="241" y="89"/>
                </a:cubicBezTo>
                <a:cubicBezTo>
                  <a:pt x="241" y="89"/>
                  <a:pt x="241" y="89"/>
                  <a:pt x="241" y="89"/>
                </a:cubicBezTo>
                <a:cubicBezTo>
                  <a:pt x="242" y="88"/>
                  <a:pt x="243" y="89"/>
                  <a:pt x="243" y="90"/>
                </a:cubicBezTo>
                <a:cubicBezTo>
                  <a:pt x="243" y="90"/>
                  <a:pt x="243" y="90"/>
                  <a:pt x="243" y="90"/>
                </a:cubicBezTo>
                <a:cubicBezTo>
                  <a:pt x="243" y="91"/>
                  <a:pt x="243" y="92"/>
                  <a:pt x="242" y="93"/>
                </a:cubicBezTo>
                <a:cubicBezTo>
                  <a:pt x="242" y="93"/>
                  <a:pt x="242" y="93"/>
                  <a:pt x="242" y="93"/>
                </a:cubicBezTo>
                <a:cubicBezTo>
                  <a:pt x="241" y="93"/>
                  <a:pt x="241" y="93"/>
                  <a:pt x="241" y="93"/>
                </a:cubicBezTo>
                <a:cubicBezTo>
                  <a:pt x="241" y="93"/>
                  <a:pt x="241" y="93"/>
                  <a:pt x="241" y="93"/>
                </a:cubicBezTo>
                <a:cubicBezTo>
                  <a:pt x="240" y="93"/>
                  <a:pt x="239" y="92"/>
                  <a:pt x="239" y="91"/>
                </a:cubicBezTo>
                <a:close/>
                <a:moveTo>
                  <a:pt x="371" y="91"/>
                </a:moveTo>
                <a:cubicBezTo>
                  <a:pt x="370" y="91"/>
                  <a:pt x="369" y="90"/>
                  <a:pt x="370" y="89"/>
                </a:cubicBezTo>
                <a:cubicBezTo>
                  <a:pt x="370" y="89"/>
                  <a:pt x="370" y="89"/>
                  <a:pt x="370" y="89"/>
                </a:cubicBezTo>
                <a:cubicBezTo>
                  <a:pt x="370" y="88"/>
                  <a:pt x="371" y="87"/>
                  <a:pt x="372" y="87"/>
                </a:cubicBezTo>
                <a:cubicBezTo>
                  <a:pt x="372" y="87"/>
                  <a:pt x="372" y="87"/>
                  <a:pt x="372" y="87"/>
                </a:cubicBezTo>
                <a:cubicBezTo>
                  <a:pt x="373" y="87"/>
                  <a:pt x="374" y="89"/>
                  <a:pt x="374" y="90"/>
                </a:cubicBezTo>
                <a:cubicBezTo>
                  <a:pt x="374" y="90"/>
                  <a:pt x="374" y="90"/>
                  <a:pt x="374" y="90"/>
                </a:cubicBezTo>
                <a:cubicBezTo>
                  <a:pt x="373" y="91"/>
                  <a:pt x="373" y="91"/>
                  <a:pt x="372" y="91"/>
                </a:cubicBezTo>
                <a:cubicBezTo>
                  <a:pt x="372" y="91"/>
                  <a:pt x="372" y="91"/>
                  <a:pt x="372" y="91"/>
                </a:cubicBezTo>
                <a:cubicBezTo>
                  <a:pt x="371" y="91"/>
                  <a:pt x="371" y="91"/>
                  <a:pt x="371" y="91"/>
                </a:cubicBezTo>
                <a:close/>
                <a:moveTo>
                  <a:pt x="251" y="88"/>
                </a:moveTo>
                <a:cubicBezTo>
                  <a:pt x="251" y="87"/>
                  <a:pt x="251" y="86"/>
                  <a:pt x="252" y="86"/>
                </a:cubicBezTo>
                <a:cubicBezTo>
                  <a:pt x="252" y="86"/>
                  <a:pt x="252" y="86"/>
                  <a:pt x="252" y="86"/>
                </a:cubicBezTo>
                <a:cubicBezTo>
                  <a:pt x="253" y="85"/>
                  <a:pt x="254" y="86"/>
                  <a:pt x="255" y="87"/>
                </a:cubicBezTo>
                <a:cubicBezTo>
                  <a:pt x="255" y="87"/>
                  <a:pt x="255" y="87"/>
                  <a:pt x="255" y="87"/>
                </a:cubicBezTo>
                <a:cubicBezTo>
                  <a:pt x="255" y="88"/>
                  <a:pt x="254" y="89"/>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2" y="90"/>
                  <a:pt x="251" y="89"/>
                  <a:pt x="251" y="88"/>
                </a:cubicBezTo>
                <a:close/>
                <a:moveTo>
                  <a:pt x="360" y="88"/>
                </a:moveTo>
                <a:cubicBezTo>
                  <a:pt x="358" y="88"/>
                  <a:pt x="358" y="87"/>
                  <a:pt x="358" y="86"/>
                </a:cubicBezTo>
                <a:cubicBezTo>
                  <a:pt x="358" y="86"/>
                  <a:pt x="358" y="86"/>
                  <a:pt x="358" y="86"/>
                </a:cubicBezTo>
                <a:cubicBezTo>
                  <a:pt x="358" y="85"/>
                  <a:pt x="359" y="84"/>
                  <a:pt x="360" y="85"/>
                </a:cubicBezTo>
                <a:cubicBezTo>
                  <a:pt x="360" y="85"/>
                  <a:pt x="360" y="85"/>
                  <a:pt x="360" y="85"/>
                </a:cubicBezTo>
                <a:cubicBezTo>
                  <a:pt x="361" y="85"/>
                  <a:pt x="362" y="86"/>
                  <a:pt x="362" y="87"/>
                </a:cubicBezTo>
                <a:cubicBezTo>
                  <a:pt x="362" y="87"/>
                  <a:pt x="362" y="87"/>
                  <a:pt x="362" y="87"/>
                </a:cubicBezTo>
                <a:cubicBezTo>
                  <a:pt x="362" y="88"/>
                  <a:pt x="361" y="89"/>
                  <a:pt x="360" y="89"/>
                </a:cubicBezTo>
                <a:cubicBezTo>
                  <a:pt x="360" y="89"/>
                  <a:pt x="360" y="89"/>
                  <a:pt x="360" y="89"/>
                </a:cubicBezTo>
                <a:cubicBezTo>
                  <a:pt x="360" y="89"/>
                  <a:pt x="360" y="89"/>
                  <a:pt x="360" y="88"/>
                </a:cubicBezTo>
                <a:close/>
                <a:moveTo>
                  <a:pt x="263" y="86"/>
                </a:moveTo>
                <a:cubicBezTo>
                  <a:pt x="262" y="85"/>
                  <a:pt x="263" y="84"/>
                  <a:pt x="264" y="83"/>
                </a:cubicBezTo>
                <a:cubicBezTo>
                  <a:pt x="264" y="83"/>
                  <a:pt x="264" y="83"/>
                  <a:pt x="264" y="83"/>
                </a:cubicBezTo>
                <a:cubicBezTo>
                  <a:pt x="265" y="83"/>
                  <a:pt x="266" y="84"/>
                  <a:pt x="266" y="85"/>
                </a:cubicBezTo>
                <a:cubicBezTo>
                  <a:pt x="266" y="85"/>
                  <a:pt x="266" y="85"/>
                  <a:pt x="266" y="85"/>
                </a:cubicBezTo>
                <a:cubicBezTo>
                  <a:pt x="267" y="86"/>
                  <a:pt x="266"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4" y="87"/>
                  <a:pt x="263" y="87"/>
                  <a:pt x="263" y="86"/>
                </a:cubicBezTo>
                <a:close/>
                <a:moveTo>
                  <a:pt x="348" y="86"/>
                </a:moveTo>
                <a:cubicBezTo>
                  <a:pt x="347" y="86"/>
                  <a:pt x="346" y="85"/>
                  <a:pt x="346" y="84"/>
                </a:cubicBezTo>
                <a:cubicBezTo>
                  <a:pt x="346" y="84"/>
                  <a:pt x="346" y="84"/>
                  <a:pt x="346" y="84"/>
                </a:cubicBezTo>
                <a:cubicBezTo>
                  <a:pt x="346" y="83"/>
                  <a:pt x="347" y="82"/>
                  <a:pt x="348" y="82"/>
                </a:cubicBezTo>
                <a:cubicBezTo>
                  <a:pt x="348" y="82"/>
                  <a:pt x="348" y="82"/>
                  <a:pt x="348" y="82"/>
                </a:cubicBezTo>
                <a:cubicBezTo>
                  <a:pt x="350" y="83"/>
                  <a:pt x="350" y="84"/>
                  <a:pt x="350" y="85"/>
                </a:cubicBezTo>
                <a:cubicBezTo>
                  <a:pt x="350" y="85"/>
                  <a:pt x="350" y="85"/>
                  <a:pt x="350" y="85"/>
                </a:cubicBezTo>
                <a:cubicBezTo>
                  <a:pt x="350" y="86"/>
                  <a:pt x="349" y="86"/>
                  <a:pt x="348" y="86"/>
                </a:cubicBezTo>
                <a:cubicBezTo>
                  <a:pt x="348" y="86"/>
                  <a:pt x="348" y="86"/>
                  <a:pt x="348" y="86"/>
                </a:cubicBezTo>
                <a:cubicBezTo>
                  <a:pt x="348" y="86"/>
                  <a:pt x="348" y="86"/>
                  <a:pt x="348" y="86"/>
                </a:cubicBezTo>
                <a:close/>
                <a:moveTo>
                  <a:pt x="274" y="84"/>
                </a:moveTo>
                <a:cubicBezTo>
                  <a:pt x="274" y="83"/>
                  <a:pt x="275" y="82"/>
                  <a:pt x="276" y="82"/>
                </a:cubicBezTo>
                <a:cubicBezTo>
                  <a:pt x="276" y="82"/>
                  <a:pt x="276" y="82"/>
                  <a:pt x="276" y="82"/>
                </a:cubicBezTo>
                <a:cubicBezTo>
                  <a:pt x="277" y="81"/>
                  <a:pt x="278" y="82"/>
                  <a:pt x="278" y="83"/>
                </a:cubicBezTo>
                <a:cubicBezTo>
                  <a:pt x="278" y="83"/>
                  <a:pt x="278" y="83"/>
                  <a:pt x="278" y="83"/>
                </a:cubicBezTo>
                <a:cubicBezTo>
                  <a:pt x="279" y="84"/>
                  <a:pt x="278" y="85"/>
                  <a:pt x="277" y="86"/>
                </a:cubicBezTo>
                <a:cubicBezTo>
                  <a:pt x="277" y="86"/>
                  <a:pt x="277" y="86"/>
                  <a:pt x="277" y="86"/>
                </a:cubicBezTo>
                <a:cubicBezTo>
                  <a:pt x="277" y="86"/>
                  <a:pt x="276" y="86"/>
                  <a:pt x="276" y="86"/>
                </a:cubicBezTo>
                <a:cubicBezTo>
                  <a:pt x="276" y="86"/>
                  <a:pt x="276" y="86"/>
                  <a:pt x="276" y="86"/>
                </a:cubicBezTo>
                <a:cubicBezTo>
                  <a:pt x="275" y="86"/>
                  <a:pt x="275" y="85"/>
                  <a:pt x="274" y="84"/>
                </a:cubicBezTo>
                <a:close/>
                <a:moveTo>
                  <a:pt x="336" y="85"/>
                </a:moveTo>
                <a:cubicBezTo>
                  <a:pt x="336" y="85"/>
                  <a:pt x="336" y="85"/>
                  <a:pt x="336" y="85"/>
                </a:cubicBezTo>
                <a:cubicBezTo>
                  <a:pt x="336" y="85"/>
                  <a:pt x="336" y="85"/>
                  <a:pt x="336" y="85"/>
                </a:cubicBezTo>
                <a:cubicBezTo>
                  <a:pt x="335" y="85"/>
                  <a:pt x="334" y="84"/>
                  <a:pt x="334" y="83"/>
                </a:cubicBezTo>
                <a:cubicBezTo>
                  <a:pt x="334" y="83"/>
                  <a:pt x="334" y="83"/>
                  <a:pt x="334" y="83"/>
                </a:cubicBezTo>
                <a:cubicBezTo>
                  <a:pt x="334" y="82"/>
                  <a:pt x="335" y="81"/>
                  <a:pt x="336" y="81"/>
                </a:cubicBezTo>
                <a:cubicBezTo>
                  <a:pt x="336" y="81"/>
                  <a:pt x="336" y="81"/>
                  <a:pt x="336" y="81"/>
                </a:cubicBezTo>
                <a:cubicBezTo>
                  <a:pt x="338" y="81"/>
                  <a:pt x="338" y="82"/>
                  <a:pt x="338" y="83"/>
                </a:cubicBezTo>
                <a:cubicBezTo>
                  <a:pt x="338" y="83"/>
                  <a:pt x="338" y="83"/>
                  <a:pt x="338" y="83"/>
                </a:cubicBezTo>
                <a:cubicBezTo>
                  <a:pt x="338" y="84"/>
                  <a:pt x="337" y="85"/>
                  <a:pt x="336" y="85"/>
                </a:cubicBezTo>
                <a:cubicBezTo>
                  <a:pt x="336" y="85"/>
                  <a:pt x="336" y="85"/>
                  <a:pt x="336" y="85"/>
                </a:cubicBezTo>
                <a:cubicBezTo>
                  <a:pt x="336" y="85"/>
                  <a:pt x="336" y="85"/>
                  <a:pt x="336" y="85"/>
                </a:cubicBezTo>
                <a:close/>
                <a:moveTo>
                  <a:pt x="288" y="84"/>
                </a:moveTo>
                <a:cubicBezTo>
                  <a:pt x="287" y="84"/>
                  <a:pt x="286" y="84"/>
                  <a:pt x="286" y="83"/>
                </a:cubicBezTo>
                <a:cubicBezTo>
                  <a:pt x="286" y="83"/>
                  <a:pt x="286" y="83"/>
                  <a:pt x="286" y="83"/>
                </a:cubicBezTo>
                <a:cubicBezTo>
                  <a:pt x="286" y="81"/>
                  <a:pt x="287" y="80"/>
                  <a:pt x="288" y="80"/>
                </a:cubicBezTo>
                <a:cubicBezTo>
                  <a:pt x="288" y="80"/>
                  <a:pt x="288" y="80"/>
                  <a:pt x="288" y="80"/>
                </a:cubicBezTo>
                <a:cubicBezTo>
                  <a:pt x="289" y="80"/>
                  <a:pt x="290" y="81"/>
                  <a:pt x="290" y="82"/>
                </a:cubicBezTo>
                <a:cubicBezTo>
                  <a:pt x="290" y="82"/>
                  <a:pt x="290" y="82"/>
                  <a:pt x="290" y="82"/>
                </a:cubicBezTo>
                <a:cubicBezTo>
                  <a:pt x="290" y="83"/>
                  <a:pt x="290" y="84"/>
                  <a:pt x="288" y="84"/>
                </a:cubicBezTo>
                <a:cubicBezTo>
                  <a:pt x="288" y="84"/>
                  <a:pt x="288" y="84"/>
                  <a:pt x="288" y="84"/>
                </a:cubicBezTo>
                <a:cubicBezTo>
                  <a:pt x="288" y="84"/>
                  <a:pt x="288" y="84"/>
                  <a:pt x="288" y="84"/>
                </a:cubicBezTo>
                <a:close/>
                <a:moveTo>
                  <a:pt x="324" y="84"/>
                </a:moveTo>
                <a:cubicBezTo>
                  <a:pt x="324" y="84"/>
                  <a:pt x="324" y="84"/>
                  <a:pt x="324" y="84"/>
                </a:cubicBezTo>
                <a:cubicBezTo>
                  <a:pt x="324" y="84"/>
                  <a:pt x="324" y="84"/>
                  <a:pt x="324" y="84"/>
                </a:cubicBezTo>
                <a:cubicBezTo>
                  <a:pt x="323" y="84"/>
                  <a:pt x="322" y="83"/>
                  <a:pt x="322" y="82"/>
                </a:cubicBezTo>
                <a:cubicBezTo>
                  <a:pt x="322" y="82"/>
                  <a:pt x="322" y="82"/>
                  <a:pt x="322" y="82"/>
                </a:cubicBezTo>
                <a:cubicBezTo>
                  <a:pt x="322" y="81"/>
                  <a:pt x="323" y="80"/>
                  <a:pt x="324" y="80"/>
                </a:cubicBezTo>
                <a:cubicBezTo>
                  <a:pt x="324" y="80"/>
                  <a:pt x="324" y="80"/>
                  <a:pt x="324" y="80"/>
                </a:cubicBezTo>
                <a:cubicBezTo>
                  <a:pt x="325" y="80"/>
                  <a:pt x="326" y="81"/>
                  <a:pt x="326" y="82"/>
                </a:cubicBezTo>
                <a:cubicBezTo>
                  <a:pt x="326" y="82"/>
                  <a:pt x="326" y="82"/>
                  <a:pt x="326" y="82"/>
                </a:cubicBezTo>
                <a:cubicBezTo>
                  <a:pt x="326" y="83"/>
                  <a:pt x="325" y="84"/>
                  <a:pt x="324" y="84"/>
                </a:cubicBezTo>
                <a:cubicBezTo>
                  <a:pt x="324" y="84"/>
                  <a:pt x="324" y="84"/>
                  <a:pt x="324" y="84"/>
                </a:cubicBezTo>
                <a:cubicBezTo>
                  <a:pt x="324" y="84"/>
                  <a:pt x="324" y="84"/>
                  <a:pt x="324" y="84"/>
                </a:cubicBezTo>
                <a:close/>
                <a:moveTo>
                  <a:pt x="298" y="82"/>
                </a:moveTo>
                <a:cubicBezTo>
                  <a:pt x="298" y="81"/>
                  <a:pt x="299" y="80"/>
                  <a:pt x="300" y="80"/>
                </a:cubicBezTo>
                <a:cubicBezTo>
                  <a:pt x="300" y="80"/>
                  <a:pt x="300" y="80"/>
                  <a:pt x="300" y="80"/>
                </a:cubicBezTo>
                <a:cubicBezTo>
                  <a:pt x="301" y="80"/>
                  <a:pt x="302" y="81"/>
                  <a:pt x="302" y="82"/>
                </a:cubicBezTo>
                <a:cubicBezTo>
                  <a:pt x="302" y="82"/>
                  <a:pt x="302" y="82"/>
                  <a:pt x="302" y="82"/>
                </a:cubicBezTo>
                <a:cubicBezTo>
                  <a:pt x="302" y="83"/>
                  <a:pt x="301"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299" y="84"/>
                  <a:pt x="298" y="83"/>
                  <a:pt x="298" y="82"/>
                </a:cubicBezTo>
                <a:close/>
                <a:moveTo>
                  <a:pt x="312" y="84"/>
                </a:moveTo>
                <a:cubicBezTo>
                  <a:pt x="311" y="84"/>
                  <a:pt x="310" y="83"/>
                  <a:pt x="310" y="82"/>
                </a:cubicBezTo>
                <a:cubicBezTo>
                  <a:pt x="310" y="82"/>
                  <a:pt x="310" y="82"/>
                  <a:pt x="310" y="82"/>
                </a:cubicBezTo>
                <a:cubicBezTo>
                  <a:pt x="310" y="80"/>
                  <a:pt x="311" y="80"/>
                  <a:pt x="312" y="80"/>
                </a:cubicBezTo>
                <a:cubicBezTo>
                  <a:pt x="312" y="80"/>
                  <a:pt x="312" y="80"/>
                  <a:pt x="312" y="80"/>
                </a:cubicBezTo>
                <a:cubicBezTo>
                  <a:pt x="313" y="80"/>
                  <a:pt x="314" y="80"/>
                  <a:pt x="314" y="82"/>
                </a:cubicBezTo>
                <a:cubicBezTo>
                  <a:pt x="314" y="82"/>
                  <a:pt x="314" y="82"/>
                  <a:pt x="314" y="82"/>
                </a:cubicBezTo>
                <a:cubicBezTo>
                  <a:pt x="314" y="83"/>
                  <a:pt x="313" y="84"/>
                  <a:pt x="312" y="84"/>
                </a:cubicBezTo>
                <a:cubicBezTo>
                  <a:pt x="312" y="84"/>
                  <a:pt x="312" y="84"/>
                  <a:pt x="312" y="84"/>
                </a:cubicBezTo>
                <a:close/>
                <a:moveTo>
                  <a:pt x="325" y="1002"/>
                </a:moveTo>
                <a:cubicBezTo>
                  <a:pt x="324" y="1002"/>
                  <a:pt x="323" y="1000"/>
                  <a:pt x="324" y="999"/>
                </a:cubicBezTo>
                <a:cubicBezTo>
                  <a:pt x="324" y="999"/>
                  <a:pt x="324" y="999"/>
                  <a:pt x="324" y="999"/>
                </a:cubicBezTo>
                <a:cubicBezTo>
                  <a:pt x="324" y="998"/>
                  <a:pt x="325"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5" y="1002"/>
                  <a:pt x="325" y="1002"/>
                  <a:pt x="325" y="1002"/>
                </a:cubicBezTo>
                <a:close/>
                <a:moveTo>
                  <a:pt x="288" y="994"/>
                </a:moveTo>
                <a:cubicBezTo>
                  <a:pt x="287" y="993"/>
                  <a:pt x="288" y="992"/>
                  <a:pt x="289" y="992"/>
                </a:cubicBezTo>
                <a:cubicBezTo>
                  <a:pt x="289" y="992"/>
                  <a:pt x="289" y="992"/>
                  <a:pt x="289" y="992"/>
                </a:cubicBezTo>
                <a:cubicBezTo>
                  <a:pt x="290" y="991"/>
                  <a:pt x="291" y="992"/>
                  <a:pt x="291" y="993"/>
                </a:cubicBezTo>
                <a:cubicBezTo>
                  <a:pt x="291" y="993"/>
                  <a:pt x="291" y="993"/>
                  <a:pt x="291" y="993"/>
                </a:cubicBezTo>
                <a:cubicBezTo>
                  <a:pt x="292" y="994"/>
                  <a:pt x="291" y="995"/>
                  <a:pt x="290" y="995"/>
                </a:cubicBezTo>
                <a:cubicBezTo>
                  <a:pt x="290" y="995"/>
                  <a:pt x="290" y="995"/>
                  <a:pt x="290" y="995"/>
                </a:cubicBezTo>
                <a:cubicBezTo>
                  <a:pt x="290" y="995"/>
                  <a:pt x="290" y="995"/>
                  <a:pt x="290" y="995"/>
                </a:cubicBezTo>
                <a:cubicBezTo>
                  <a:pt x="290" y="995"/>
                  <a:pt x="290" y="995"/>
                  <a:pt x="290" y="995"/>
                </a:cubicBezTo>
                <a:cubicBezTo>
                  <a:pt x="289" y="995"/>
                  <a:pt x="288" y="995"/>
                  <a:pt x="288" y="994"/>
                </a:cubicBezTo>
                <a:close/>
                <a:moveTo>
                  <a:pt x="330" y="991"/>
                </a:moveTo>
                <a:cubicBezTo>
                  <a:pt x="329" y="990"/>
                  <a:pt x="328" y="989"/>
                  <a:pt x="328" y="988"/>
                </a:cubicBezTo>
                <a:cubicBezTo>
                  <a:pt x="328" y="988"/>
                  <a:pt x="328" y="988"/>
                  <a:pt x="328" y="988"/>
                </a:cubicBezTo>
                <a:cubicBezTo>
                  <a:pt x="329" y="987"/>
                  <a:pt x="330" y="987"/>
                  <a:pt x="331" y="987"/>
                </a:cubicBezTo>
                <a:cubicBezTo>
                  <a:pt x="331" y="987"/>
                  <a:pt x="331" y="987"/>
                  <a:pt x="331" y="987"/>
                </a:cubicBezTo>
                <a:cubicBezTo>
                  <a:pt x="332" y="988"/>
                  <a:pt x="333" y="989"/>
                  <a:pt x="332" y="990"/>
                </a:cubicBezTo>
                <a:cubicBezTo>
                  <a:pt x="332" y="990"/>
                  <a:pt x="332" y="990"/>
                  <a:pt x="332" y="990"/>
                </a:cubicBezTo>
                <a:cubicBezTo>
                  <a:pt x="332" y="991"/>
                  <a:pt x="331" y="991"/>
                  <a:pt x="330" y="991"/>
                </a:cubicBezTo>
                <a:cubicBezTo>
                  <a:pt x="330" y="991"/>
                  <a:pt x="330" y="991"/>
                  <a:pt x="330" y="991"/>
                </a:cubicBezTo>
                <a:cubicBezTo>
                  <a:pt x="330" y="991"/>
                  <a:pt x="330" y="991"/>
                  <a:pt x="330" y="991"/>
                </a:cubicBezTo>
                <a:close/>
                <a:moveTo>
                  <a:pt x="283" y="983"/>
                </a:moveTo>
                <a:cubicBezTo>
                  <a:pt x="283" y="982"/>
                  <a:pt x="283" y="981"/>
                  <a:pt x="284" y="980"/>
                </a:cubicBezTo>
                <a:cubicBezTo>
                  <a:pt x="284" y="980"/>
                  <a:pt x="284" y="980"/>
                  <a:pt x="284" y="980"/>
                </a:cubicBezTo>
                <a:cubicBezTo>
                  <a:pt x="285" y="980"/>
                  <a:pt x="286" y="981"/>
                  <a:pt x="287" y="982"/>
                </a:cubicBezTo>
                <a:cubicBezTo>
                  <a:pt x="287" y="982"/>
                  <a:pt x="287" y="982"/>
                  <a:pt x="287" y="982"/>
                </a:cubicBezTo>
                <a:cubicBezTo>
                  <a:pt x="287" y="983"/>
                  <a:pt x="287" y="984"/>
                  <a:pt x="286" y="984"/>
                </a:cubicBezTo>
                <a:cubicBezTo>
                  <a:pt x="286" y="984"/>
                  <a:pt x="286" y="984"/>
                  <a:pt x="286" y="984"/>
                </a:cubicBezTo>
                <a:cubicBezTo>
                  <a:pt x="286" y="984"/>
                  <a:pt x="285" y="984"/>
                  <a:pt x="285" y="984"/>
                </a:cubicBezTo>
                <a:cubicBezTo>
                  <a:pt x="285" y="984"/>
                  <a:pt x="285" y="984"/>
                  <a:pt x="285" y="984"/>
                </a:cubicBezTo>
                <a:cubicBezTo>
                  <a:pt x="284" y="984"/>
                  <a:pt x="284" y="984"/>
                  <a:pt x="283" y="983"/>
                </a:cubicBezTo>
                <a:close/>
                <a:moveTo>
                  <a:pt x="334" y="980"/>
                </a:moveTo>
                <a:cubicBezTo>
                  <a:pt x="333" y="979"/>
                  <a:pt x="333" y="978"/>
                  <a:pt x="333" y="977"/>
                </a:cubicBezTo>
                <a:cubicBezTo>
                  <a:pt x="333" y="977"/>
                  <a:pt x="333" y="977"/>
                  <a:pt x="333" y="977"/>
                </a:cubicBezTo>
                <a:cubicBezTo>
                  <a:pt x="333" y="976"/>
                  <a:pt x="335" y="976"/>
                  <a:pt x="336" y="976"/>
                </a:cubicBezTo>
                <a:cubicBezTo>
                  <a:pt x="336" y="976"/>
                  <a:pt x="336" y="976"/>
                  <a:pt x="336" y="976"/>
                </a:cubicBezTo>
                <a:cubicBezTo>
                  <a:pt x="337" y="977"/>
                  <a:pt x="337" y="978"/>
                  <a:pt x="337" y="979"/>
                </a:cubicBezTo>
                <a:cubicBezTo>
                  <a:pt x="337" y="979"/>
                  <a:pt x="337" y="979"/>
                  <a:pt x="337" y="979"/>
                </a:cubicBezTo>
                <a:cubicBezTo>
                  <a:pt x="336" y="980"/>
                  <a:pt x="336" y="980"/>
                  <a:pt x="335" y="980"/>
                </a:cubicBezTo>
                <a:cubicBezTo>
                  <a:pt x="335" y="980"/>
                  <a:pt x="335" y="980"/>
                  <a:pt x="335" y="980"/>
                </a:cubicBezTo>
                <a:cubicBezTo>
                  <a:pt x="335" y="980"/>
                  <a:pt x="334" y="980"/>
                  <a:pt x="334" y="980"/>
                </a:cubicBezTo>
                <a:close/>
                <a:moveTo>
                  <a:pt x="279" y="972"/>
                </a:moveTo>
                <a:cubicBezTo>
                  <a:pt x="278" y="971"/>
                  <a:pt x="279" y="970"/>
                  <a:pt x="280" y="969"/>
                </a:cubicBezTo>
                <a:cubicBezTo>
                  <a:pt x="280" y="969"/>
                  <a:pt x="280" y="969"/>
                  <a:pt x="280" y="969"/>
                </a:cubicBezTo>
                <a:cubicBezTo>
                  <a:pt x="281" y="969"/>
                  <a:pt x="282" y="969"/>
                  <a:pt x="282" y="970"/>
                </a:cubicBezTo>
                <a:cubicBezTo>
                  <a:pt x="282" y="970"/>
                  <a:pt x="282" y="970"/>
                  <a:pt x="282" y="970"/>
                </a:cubicBezTo>
                <a:cubicBezTo>
                  <a:pt x="283" y="971"/>
                  <a:pt x="282" y="973"/>
                  <a:pt x="281" y="973"/>
                </a:cubicBezTo>
                <a:cubicBezTo>
                  <a:pt x="281" y="973"/>
                  <a:pt x="281" y="973"/>
                  <a:pt x="281" y="973"/>
                </a:cubicBezTo>
                <a:cubicBezTo>
                  <a:pt x="281" y="973"/>
                  <a:pt x="281" y="973"/>
                  <a:pt x="280" y="973"/>
                </a:cubicBezTo>
                <a:cubicBezTo>
                  <a:pt x="280" y="973"/>
                  <a:pt x="280" y="973"/>
                  <a:pt x="280" y="973"/>
                </a:cubicBezTo>
                <a:cubicBezTo>
                  <a:pt x="280" y="973"/>
                  <a:pt x="279" y="973"/>
                  <a:pt x="279" y="972"/>
                </a:cubicBezTo>
                <a:close/>
                <a:moveTo>
                  <a:pt x="339" y="969"/>
                </a:moveTo>
                <a:cubicBezTo>
                  <a:pt x="338" y="968"/>
                  <a:pt x="337" y="967"/>
                  <a:pt x="338" y="966"/>
                </a:cubicBezTo>
                <a:cubicBezTo>
                  <a:pt x="338" y="966"/>
                  <a:pt x="338" y="966"/>
                  <a:pt x="338" y="966"/>
                </a:cubicBezTo>
                <a:cubicBezTo>
                  <a:pt x="338" y="965"/>
                  <a:pt x="339" y="965"/>
                  <a:pt x="340" y="965"/>
                </a:cubicBezTo>
                <a:cubicBezTo>
                  <a:pt x="340" y="965"/>
                  <a:pt x="340" y="965"/>
                  <a:pt x="340" y="965"/>
                </a:cubicBezTo>
                <a:cubicBezTo>
                  <a:pt x="341" y="965"/>
                  <a:pt x="342" y="967"/>
                  <a:pt x="341" y="968"/>
                </a:cubicBezTo>
                <a:cubicBezTo>
                  <a:pt x="341" y="968"/>
                  <a:pt x="341" y="968"/>
                  <a:pt x="341" y="968"/>
                </a:cubicBezTo>
                <a:cubicBezTo>
                  <a:pt x="341" y="968"/>
                  <a:pt x="340" y="969"/>
                  <a:pt x="339" y="969"/>
                </a:cubicBezTo>
                <a:cubicBezTo>
                  <a:pt x="339" y="969"/>
                  <a:pt x="339" y="969"/>
                  <a:pt x="339" y="969"/>
                </a:cubicBezTo>
                <a:cubicBezTo>
                  <a:pt x="339" y="969"/>
                  <a:pt x="339" y="969"/>
                  <a:pt x="339" y="969"/>
                </a:cubicBezTo>
                <a:close/>
                <a:moveTo>
                  <a:pt x="274" y="961"/>
                </a:moveTo>
                <a:cubicBezTo>
                  <a:pt x="274" y="960"/>
                  <a:pt x="274" y="959"/>
                  <a:pt x="275" y="958"/>
                </a:cubicBezTo>
                <a:cubicBezTo>
                  <a:pt x="275" y="958"/>
                  <a:pt x="275" y="958"/>
                  <a:pt x="275" y="958"/>
                </a:cubicBezTo>
                <a:cubicBezTo>
                  <a:pt x="276" y="958"/>
                  <a:pt x="277" y="958"/>
                  <a:pt x="278" y="959"/>
                </a:cubicBezTo>
                <a:cubicBezTo>
                  <a:pt x="278" y="959"/>
                  <a:pt x="278" y="959"/>
                  <a:pt x="278" y="959"/>
                </a:cubicBezTo>
                <a:cubicBezTo>
                  <a:pt x="278" y="960"/>
                  <a:pt x="278" y="962"/>
                  <a:pt x="277" y="962"/>
                </a:cubicBezTo>
                <a:cubicBezTo>
                  <a:pt x="277" y="962"/>
                  <a:pt x="277" y="962"/>
                  <a:pt x="277" y="962"/>
                </a:cubicBezTo>
                <a:cubicBezTo>
                  <a:pt x="276" y="962"/>
                  <a:pt x="276" y="962"/>
                  <a:pt x="276" y="962"/>
                </a:cubicBezTo>
                <a:cubicBezTo>
                  <a:pt x="276" y="962"/>
                  <a:pt x="276" y="962"/>
                  <a:pt x="276" y="962"/>
                </a:cubicBezTo>
                <a:cubicBezTo>
                  <a:pt x="275" y="962"/>
                  <a:pt x="274" y="962"/>
                  <a:pt x="274" y="961"/>
                </a:cubicBezTo>
                <a:close/>
                <a:moveTo>
                  <a:pt x="343" y="958"/>
                </a:moveTo>
                <a:cubicBezTo>
                  <a:pt x="342" y="957"/>
                  <a:pt x="342" y="956"/>
                  <a:pt x="342" y="955"/>
                </a:cubicBezTo>
                <a:cubicBezTo>
                  <a:pt x="342" y="955"/>
                  <a:pt x="342" y="955"/>
                  <a:pt x="342" y="955"/>
                </a:cubicBezTo>
                <a:cubicBezTo>
                  <a:pt x="343" y="954"/>
                  <a:pt x="344" y="953"/>
                  <a:pt x="345" y="954"/>
                </a:cubicBezTo>
                <a:cubicBezTo>
                  <a:pt x="345" y="954"/>
                  <a:pt x="345" y="954"/>
                  <a:pt x="345" y="954"/>
                </a:cubicBezTo>
                <a:cubicBezTo>
                  <a:pt x="346" y="954"/>
                  <a:pt x="346" y="956"/>
                  <a:pt x="346" y="957"/>
                </a:cubicBezTo>
                <a:cubicBezTo>
                  <a:pt x="346" y="957"/>
                  <a:pt x="346" y="957"/>
                  <a:pt x="346" y="957"/>
                </a:cubicBezTo>
                <a:cubicBezTo>
                  <a:pt x="346" y="957"/>
                  <a:pt x="345" y="958"/>
                  <a:pt x="344" y="958"/>
                </a:cubicBezTo>
                <a:cubicBezTo>
                  <a:pt x="344" y="958"/>
                  <a:pt x="344" y="958"/>
                  <a:pt x="344" y="958"/>
                </a:cubicBezTo>
                <a:cubicBezTo>
                  <a:pt x="344" y="958"/>
                  <a:pt x="344" y="958"/>
                  <a:pt x="343" y="958"/>
                </a:cubicBezTo>
                <a:close/>
                <a:moveTo>
                  <a:pt x="269" y="950"/>
                </a:moveTo>
                <a:cubicBezTo>
                  <a:pt x="269" y="949"/>
                  <a:pt x="270" y="948"/>
                  <a:pt x="271" y="947"/>
                </a:cubicBezTo>
                <a:cubicBezTo>
                  <a:pt x="271" y="947"/>
                  <a:pt x="271" y="947"/>
                  <a:pt x="271" y="947"/>
                </a:cubicBezTo>
                <a:cubicBezTo>
                  <a:pt x="272" y="947"/>
                  <a:pt x="273" y="947"/>
                  <a:pt x="273" y="948"/>
                </a:cubicBezTo>
                <a:cubicBezTo>
                  <a:pt x="273" y="948"/>
                  <a:pt x="273" y="948"/>
                  <a:pt x="273" y="948"/>
                </a:cubicBezTo>
                <a:cubicBezTo>
                  <a:pt x="274" y="949"/>
                  <a:pt x="273" y="950"/>
                  <a:pt x="272" y="951"/>
                </a:cubicBezTo>
                <a:cubicBezTo>
                  <a:pt x="272" y="951"/>
                  <a:pt x="272" y="951"/>
                  <a:pt x="272" y="951"/>
                </a:cubicBezTo>
                <a:cubicBezTo>
                  <a:pt x="272" y="951"/>
                  <a:pt x="272" y="951"/>
                  <a:pt x="271" y="951"/>
                </a:cubicBezTo>
                <a:cubicBezTo>
                  <a:pt x="271" y="951"/>
                  <a:pt x="271" y="951"/>
                  <a:pt x="271" y="951"/>
                </a:cubicBezTo>
                <a:cubicBezTo>
                  <a:pt x="271" y="951"/>
                  <a:pt x="270" y="951"/>
                  <a:pt x="269" y="950"/>
                </a:cubicBezTo>
                <a:close/>
                <a:moveTo>
                  <a:pt x="348" y="947"/>
                </a:moveTo>
                <a:cubicBezTo>
                  <a:pt x="347" y="946"/>
                  <a:pt x="346" y="945"/>
                  <a:pt x="347" y="944"/>
                </a:cubicBezTo>
                <a:cubicBezTo>
                  <a:pt x="347" y="944"/>
                  <a:pt x="347" y="944"/>
                  <a:pt x="347" y="944"/>
                </a:cubicBezTo>
                <a:cubicBezTo>
                  <a:pt x="347" y="943"/>
                  <a:pt x="348" y="942"/>
                  <a:pt x="349" y="943"/>
                </a:cubicBezTo>
                <a:cubicBezTo>
                  <a:pt x="349" y="943"/>
                  <a:pt x="349" y="943"/>
                  <a:pt x="349" y="943"/>
                </a:cubicBezTo>
                <a:cubicBezTo>
                  <a:pt x="350" y="943"/>
                  <a:pt x="351" y="944"/>
                  <a:pt x="350" y="945"/>
                </a:cubicBezTo>
                <a:cubicBezTo>
                  <a:pt x="350" y="945"/>
                  <a:pt x="350" y="945"/>
                  <a:pt x="350" y="945"/>
                </a:cubicBezTo>
                <a:cubicBezTo>
                  <a:pt x="350" y="946"/>
                  <a:pt x="349" y="947"/>
                  <a:pt x="349" y="947"/>
                </a:cubicBezTo>
                <a:cubicBezTo>
                  <a:pt x="349" y="947"/>
                  <a:pt x="349" y="947"/>
                  <a:pt x="349" y="947"/>
                </a:cubicBezTo>
                <a:cubicBezTo>
                  <a:pt x="348" y="947"/>
                  <a:pt x="348" y="947"/>
                  <a:pt x="348" y="947"/>
                </a:cubicBezTo>
                <a:close/>
                <a:moveTo>
                  <a:pt x="265" y="939"/>
                </a:moveTo>
                <a:cubicBezTo>
                  <a:pt x="265" y="938"/>
                  <a:pt x="265" y="937"/>
                  <a:pt x="266" y="936"/>
                </a:cubicBezTo>
                <a:cubicBezTo>
                  <a:pt x="266" y="936"/>
                  <a:pt x="266" y="936"/>
                  <a:pt x="266" y="936"/>
                </a:cubicBezTo>
                <a:cubicBezTo>
                  <a:pt x="267" y="936"/>
                  <a:pt x="268" y="936"/>
                  <a:pt x="269" y="937"/>
                </a:cubicBezTo>
                <a:cubicBezTo>
                  <a:pt x="269" y="937"/>
                  <a:pt x="269" y="937"/>
                  <a:pt x="269" y="937"/>
                </a:cubicBezTo>
                <a:cubicBezTo>
                  <a:pt x="269" y="938"/>
                  <a:pt x="269" y="939"/>
                  <a:pt x="268" y="940"/>
                </a:cubicBezTo>
                <a:cubicBezTo>
                  <a:pt x="268" y="940"/>
                  <a:pt x="268" y="940"/>
                  <a:pt x="268" y="940"/>
                </a:cubicBezTo>
                <a:cubicBezTo>
                  <a:pt x="267" y="940"/>
                  <a:pt x="267" y="940"/>
                  <a:pt x="267" y="940"/>
                </a:cubicBezTo>
                <a:cubicBezTo>
                  <a:pt x="267" y="940"/>
                  <a:pt x="267" y="940"/>
                  <a:pt x="267" y="940"/>
                </a:cubicBezTo>
                <a:cubicBezTo>
                  <a:pt x="266" y="940"/>
                  <a:pt x="265" y="939"/>
                  <a:pt x="265" y="939"/>
                </a:cubicBezTo>
                <a:close/>
                <a:moveTo>
                  <a:pt x="352" y="935"/>
                </a:moveTo>
                <a:cubicBezTo>
                  <a:pt x="351" y="935"/>
                  <a:pt x="351" y="934"/>
                  <a:pt x="351" y="933"/>
                </a:cubicBezTo>
                <a:cubicBezTo>
                  <a:pt x="351" y="933"/>
                  <a:pt x="351" y="933"/>
                  <a:pt x="351" y="933"/>
                </a:cubicBezTo>
                <a:cubicBezTo>
                  <a:pt x="352" y="932"/>
                  <a:pt x="353" y="931"/>
                  <a:pt x="354" y="932"/>
                </a:cubicBezTo>
                <a:cubicBezTo>
                  <a:pt x="354" y="932"/>
                  <a:pt x="354" y="932"/>
                  <a:pt x="354" y="932"/>
                </a:cubicBezTo>
                <a:cubicBezTo>
                  <a:pt x="355" y="932"/>
                  <a:pt x="355" y="933"/>
                  <a:pt x="355" y="934"/>
                </a:cubicBezTo>
                <a:cubicBezTo>
                  <a:pt x="355" y="934"/>
                  <a:pt x="355" y="934"/>
                  <a:pt x="355" y="934"/>
                </a:cubicBezTo>
                <a:cubicBezTo>
                  <a:pt x="355" y="935"/>
                  <a:pt x="354" y="936"/>
                  <a:pt x="353" y="936"/>
                </a:cubicBezTo>
                <a:cubicBezTo>
                  <a:pt x="353" y="936"/>
                  <a:pt x="353" y="936"/>
                  <a:pt x="353" y="936"/>
                </a:cubicBezTo>
                <a:cubicBezTo>
                  <a:pt x="353" y="936"/>
                  <a:pt x="353" y="936"/>
                  <a:pt x="352" y="935"/>
                </a:cubicBezTo>
                <a:close/>
                <a:moveTo>
                  <a:pt x="260" y="928"/>
                </a:moveTo>
                <a:cubicBezTo>
                  <a:pt x="260" y="927"/>
                  <a:pt x="260" y="925"/>
                  <a:pt x="261" y="925"/>
                </a:cubicBezTo>
                <a:cubicBezTo>
                  <a:pt x="261" y="925"/>
                  <a:pt x="261" y="925"/>
                  <a:pt x="261" y="925"/>
                </a:cubicBezTo>
                <a:cubicBezTo>
                  <a:pt x="262" y="925"/>
                  <a:pt x="264" y="925"/>
                  <a:pt x="264" y="926"/>
                </a:cubicBezTo>
                <a:cubicBezTo>
                  <a:pt x="264" y="926"/>
                  <a:pt x="264" y="926"/>
                  <a:pt x="264" y="926"/>
                </a:cubicBezTo>
                <a:cubicBezTo>
                  <a:pt x="264" y="927"/>
                  <a:pt x="264" y="928"/>
                  <a:pt x="263" y="929"/>
                </a:cubicBezTo>
                <a:cubicBezTo>
                  <a:pt x="263" y="929"/>
                  <a:pt x="263" y="929"/>
                  <a:pt x="263" y="929"/>
                </a:cubicBezTo>
                <a:cubicBezTo>
                  <a:pt x="263" y="929"/>
                  <a:pt x="262" y="929"/>
                  <a:pt x="262" y="929"/>
                </a:cubicBezTo>
                <a:cubicBezTo>
                  <a:pt x="262" y="929"/>
                  <a:pt x="262" y="929"/>
                  <a:pt x="262" y="929"/>
                </a:cubicBezTo>
                <a:cubicBezTo>
                  <a:pt x="261" y="929"/>
                  <a:pt x="261" y="928"/>
                  <a:pt x="260" y="928"/>
                </a:cubicBezTo>
                <a:close/>
                <a:moveTo>
                  <a:pt x="357" y="924"/>
                </a:moveTo>
                <a:cubicBezTo>
                  <a:pt x="356" y="924"/>
                  <a:pt x="355" y="923"/>
                  <a:pt x="356" y="922"/>
                </a:cubicBezTo>
                <a:cubicBezTo>
                  <a:pt x="356" y="922"/>
                  <a:pt x="356" y="922"/>
                  <a:pt x="356" y="922"/>
                </a:cubicBezTo>
                <a:cubicBezTo>
                  <a:pt x="356" y="921"/>
                  <a:pt x="357" y="920"/>
                  <a:pt x="358" y="921"/>
                </a:cubicBezTo>
                <a:cubicBezTo>
                  <a:pt x="358" y="921"/>
                  <a:pt x="358" y="921"/>
                  <a:pt x="358" y="921"/>
                </a:cubicBezTo>
                <a:cubicBezTo>
                  <a:pt x="360" y="921"/>
                  <a:pt x="360" y="922"/>
                  <a:pt x="360" y="923"/>
                </a:cubicBezTo>
                <a:cubicBezTo>
                  <a:pt x="360" y="923"/>
                  <a:pt x="360" y="923"/>
                  <a:pt x="360" y="923"/>
                </a:cubicBezTo>
                <a:cubicBezTo>
                  <a:pt x="359" y="924"/>
                  <a:pt x="359" y="924"/>
                  <a:pt x="358" y="924"/>
                </a:cubicBezTo>
                <a:cubicBezTo>
                  <a:pt x="358" y="924"/>
                  <a:pt x="358" y="924"/>
                  <a:pt x="358" y="924"/>
                </a:cubicBezTo>
                <a:cubicBezTo>
                  <a:pt x="357" y="924"/>
                  <a:pt x="357" y="924"/>
                  <a:pt x="357" y="924"/>
                </a:cubicBezTo>
                <a:close/>
                <a:moveTo>
                  <a:pt x="256" y="917"/>
                </a:moveTo>
                <a:cubicBezTo>
                  <a:pt x="255" y="915"/>
                  <a:pt x="256" y="914"/>
                  <a:pt x="257" y="914"/>
                </a:cubicBezTo>
                <a:cubicBezTo>
                  <a:pt x="257" y="914"/>
                  <a:pt x="257" y="914"/>
                  <a:pt x="257" y="914"/>
                </a:cubicBezTo>
                <a:cubicBezTo>
                  <a:pt x="258" y="913"/>
                  <a:pt x="259" y="914"/>
                  <a:pt x="259" y="915"/>
                </a:cubicBezTo>
                <a:cubicBezTo>
                  <a:pt x="259" y="915"/>
                  <a:pt x="259" y="915"/>
                  <a:pt x="259" y="915"/>
                </a:cubicBezTo>
                <a:cubicBezTo>
                  <a:pt x="260" y="916"/>
                  <a:pt x="259" y="917"/>
                  <a:pt x="258" y="918"/>
                </a:cubicBezTo>
                <a:cubicBezTo>
                  <a:pt x="258" y="918"/>
                  <a:pt x="258" y="918"/>
                  <a:pt x="258" y="918"/>
                </a:cubicBezTo>
                <a:cubicBezTo>
                  <a:pt x="258" y="918"/>
                  <a:pt x="258" y="918"/>
                  <a:pt x="258" y="918"/>
                </a:cubicBezTo>
                <a:cubicBezTo>
                  <a:pt x="258" y="918"/>
                  <a:pt x="258" y="918"/>
                  <a:pt x="258" y="918"/>
                </a:cubicBezTo>
                <a:cubicBezTo>
                  <a:pt x="257" y="918"/>
                  <a:pt x="256" y="917"/>
                  <a:pt x="256" y="917"/>
                </a:cubicBezTo>
                <a:close/>
                <a:moveTo>
                  <a:pt x="362" y="913"/>
                </a:moveTo>
                <a:cubicBezTo>
                  <a:pt x="361" y="913"/>
                  <a:pt x="360" y="912"/>
                  <a:pt x="360" y="911"/>
                </a:cubicBezTo>
                <a:cubicBezTo>
                  <a:pt x="360" y="911"/>
                  <a:pt x="360" y="911"/>
                  <a:pt x="360" y="911"/>
                </a:cubicBezTo>
                <a:cubicBezTo>
                  <a:pt x="361" y="910"/>
                  <a:pt x="362" y="909"/>
                  <a:pt x="363" y="910"/>
                </a:cubicBezTo>
                <a:cubicBezTo>
                  <a:pt x="363" y="910"/>
                  <a:pt x="363" y="910"/>
                  <a:pt x="363" y="910"/>
                </a:cubicBezTo>
                <a:cubicBezTo>
                  <a:pt x="364" y="910"/>
                  <a:pt x="365" y="911"/>
                  <a:pt x="364" y="912"/>
                </a:cubicBezTo>
                <a:cubicBezTo>
                  <a:pt x="364" y="912"/>
                  <a:pt x="364" y="912"/>
                  <a:pt x="364" y="912"/>
                </a:cubicBezTo>
                <a:cubicBezTo>
                  <a:pt x="364" y="913"/>
                  <a:pt x="363" y="913"/>
                  <a:pt x="362" y="913"/>
                </a:cubicBezTo>
                <a:cubicBezTo>
                  <a:pt x="362" y="913"/>
                  <a:pt x="362" y="913"/>
                  <a:pt x="362" y="913"/>
                </a:cubicBezTo>
                <a:cubicBezTo>
                  <a:pt x="362" y="913"/>
                  <a:pt x="362" y="913"/>
                  <a:pt x="362" y="913"/>
                </a:cubicBezTo>
                <a:close/>
                <a:moveTo>
                  <a:pt x="251" y="905"/>
                </a:moveTo>
                <a:cubicBezTo>
                  <a:pt x="251" y="904"/>
                  <a:pt x="251" y="903"/>
                  <a:pt x="252" y="903"/>
                </a:cubicBezTo>
                <a:cubicBezTo>
                  <a:pt x="252" y="903"/>
                  <a:pt x="252" y="903"/>
                  <a:pt x="252" y="903"/>
                </a:cubicBezTo>
                <a:cubicBezTo>
                  <a:pt x="253" y="902"/>
                  <a:pt x="254" y="903"/>
                  <a:pt x="255" y="904"/>
                </a:cubicBezTo>
                <a:cubicBezTo>
                  <a:pt x="255" y="904"/>
                  <a:pt x="255" y="904"/>
                  <a:pt x="255" y="904"/>
                </a:cubicBezTo>
                <a:cubicBezTo>
                  <a:pt x="255" y="905"/>
                  <a:pt x="255" y="906"/>
                  <a:pt x="254" y="906"/>
                </a:cubicBezTo>
                <a:cubicBezTo>
                  <a:pt x="254" y="906"/>
                  <a:pt x="254" y="906"/>
                  <a:pt x="254" y="906"/>
                </a:cubicBezTo>
                <a:cubicBezTo>
                  <a:pt x="254" y="907"/>
                  <a:pt x="253" y="907"/>
                  <a:pt x="253" y="907"/>
                </a:cubicBezTo>
                <a:cubicBezTo>
                  <a:pt x="253" y="907"/>
                  <a:pt x="253" y="907"/>
                  <a:pt x="253" y="907"/>
                </a:cubicBezTo>
                <a:cubicBezTo>
                  <a:pt x="252" y="907"/>
                  <a:pt x="252" y="906"/>
                  <a:pt x="251" y="905"/>
                </a:cubicBezTo>
                <a:close/>
                <a:moveTo>
                  <a:pt x="366" y="902"/>
                </a:moveTo>
                <a:cubicBezTo>
                  <a:pt x="365" y="902"/>
                  <a:pt x="365" y="901"/>
                  <a:pt x="365" y="900"/>
                </a:cubicBezTo>
                <a:cubicBezTo>
                  <a:pt x="365" y="900"/>
                  <a:pt x="365" y="900"/>
                  <a:pt x="365" y="900"/>
                </a:cubicBezTo>
                <a:cubicBezTo>
                  <a:pt x="365" y="899"/>
                  <a:pt x="367" y="898"/>
                  <a:pt x="368" y="898"/>
                </a:cubicBezTo>
                <a:cubicBezTo>
                  <a:pt x="368" y="898"/>
                  <a:pt x="368" y="898"/>
                  <a:pt x="368" y="898"/>
                </a:cubicBezTo>
                <a:cubicBezTo>
                  <a:pt x="369" y="899"/>
                  <a:pt x="369" y="900"/>
                  <a:pt x="369" y="901"/>
                </a:cubicBezTo>
                <a:cubicBezTo>
                  <a:pt x="369" y="901"/>
                  <a:pt x="369" y="901"/>
                  <a:pt x="369" y="901"/>
                </a:cubicBezTo>
                <a:cubicBezTo>
                  <a:pt x="368" y="902"/>
                  <a:pt x="368" y="902"/>
                  <a:pt x="367" y="902"/>
                </a:cubicBezTo>
                <a:cubicBezTo>
                  <a:pt x="367" y="902"/>
                  <a:pt x="367" y="902"/>
                  <a:pt x="367" y="902"/>
                </a:cubicBezTo>
                <a:cubicBezTo>
                  <a:pt x="367" y="902"/>
                  <a:pt x="366" y="902"/>
                  <a:pt x="366" y="902"/>
                </a:cubicBezTo>
                <a:close/>
                <a:moveTo>
                  <a:pt x="247" y="894"/>
                </a:moveTo>
                <a:cubicBezTo>
                  <a:pt x="246" y="893"/>
                  <a:pt x="247" y="892"/>
                  <a:pt x="248" y="892"/>
                </a:cubicBezTo>
                <a:cubicBezTo>
                  <a:pt x="248" y="892"/>
                  <a:pt x="248" y="892"/>
                  <a:pt x="248" y="892"/>
                </a:cubicBezTo>
                <a:cubicBezTo>
                  <a:pt x="249" y="891"/>
                  <a:pt x="250" y="892"/>
                  <a:pt x="250" y="893"/>
                </a:cubicBezTo>
                <a:cubicBezTo>
                  <a:pt x="250" y="893"/>
                  <a:pt x="250" y="893"/>
                  <a:pt x="250" y="893"/>
                </a:cubicBezTo>
                <a:cubicBezTo>
                  <a:pt x="251" y="894"/>
                  <a:pt x="250" y="895"/>
                  <a:pt x="249" y="895"/>
                </a:cubicBezTo>
                <a:cubicBezTo>
                  <a:pt x="249" y="895"/>
                  <a:pt x="249" y="895"/>
                  <a:pt x="249" y="895"/>
                </a:cubicBezTo>
                <a:cubicBezTo>
                  <a:pt x="249" y="895"/>
                  <a:pt x="249" y="896"/>
                  <a:pt x="248" y="896"/>
                </a:cubicBezTo>
                <a:cubicBezTo>
                  <a:pt x="248" y="896"/>
                  <a:pt x="248" y="896"/>
                  <a:pt x="248" y="896"/>
                </a:cubicBezTo>
                <a:cubicBezTo>
                  <a:pt x="248" y="896"/>
                  <a:pt x="247" y="895"/>
                  <a:pt x="247" y="894"/>
                </a:cubicBezTo>
                <a:close/>
                <a:moveTo>
                  <a:pt x="371" y="891"/>
                </a:moveTo>
                <a:cubicBezTo>
                  <a:pt x="370" y="891"/>
                  <a:pt x="369" y="889"/>
                  <a:pt x="370" y="888"/>
                </a:cubicBezTo>
                <a:cubicBezTo>
                  <a:pt x="370" y="888"/>
                  <a:pt x="370" y="888"/>
                  <a:pt x="370" y="888"/>
                </a:cubicBezTo>
                <a:cubicBezTo>
                  <a:pt x="370" y="887"/>
                  <a:pt x="371" y="887"/>
                  <a:pt x="372" y="887"/>
                </a:cubicBezTo>
                <a:cubicBezTo>
                  <a:pt x="372" y="887"/>
                  <a:pt x="372" y="887"/>
                  <a:pt x="372" y="887"/>
                </a:cubicBezTo>
                <a:cubicBezTo>
                  <a:pt x="373" y="888"/>
                  <a:pt x="374" y="889"/>
                  <a:pt x="373" y="890"/>
                </a:cubicBezTo>
                <a:cubicBezTo>
                  <a:pt x="373" y="890"/>
                  <a:pt x="373" y="890"/>
                  <a:pt x="373" y="890"/>
                </a:cubicBezTo>
                <a:cubicBezTo>
                  <a:pt x="373" y="891"/>
                  <a:pt x="372" y="891"/>
                  <a:pt x="371" y="891"/>
                </a:cubicBezTo>
                <a:cubicBezTo>
                  <a:pt x="371" y="891"/>
                  <a:pt x="371" y="891"/>
                  <a:pt x="371" y="891"/>
                </a:cubicBezTo>
                <a:cubicBezTo>
                  <a:pt x="371" y="891"/>
                  <a:pt x="371" y="891"/>
                  <a:pt x="371" y="891"/>
                </a:cubicBezTo>
                <a:close/>
                <a:moveTo>
                  <a:pt x="242" y="883"/>
                </a:moveTo>
                <a:cubicBezTo>
                  <a:pt x="242" y="882"/>
                  <a:pt x="242" y="881"/>
                  <a:pt x="243" y="881"/>
                </a:cubicBezTo>
                <a:cubicBezTo>
                  <a:pt x="243" y="881"/>
                  <a:pt x="243" y="881"/>
                  <a:pt x="243" y="881"/>
                </a:cubicBezTo>
                <a:cubicBezTo>
                  <a:pt x="244" y="880"/>
                  <a:pt x="245" y="881"/>
                  <a:pt x="246" y="882"/>
                </a:cubicBezTo>
                <a:cubicBezTo>
                  <a:pt x="246" y="882"/>
                  <a:pt x="246" y="882"/>
                  <a:pt x="246" y="882"/>
                </a:cubicBezTo>
                <a:cubicBezTo>
                  <a:pt x="246" y="883"/>
                  <a:pt x="246" y="884"/>
                  <a:pt x="245" y="884"/>
                </a:cubicBezTo>
                <a:cubicBezTo>
                  <a:pt x="245" y="884"/>
                  <a:pt x="245" y="884"/>
                  <a:pt x="245" y="884"/>
                </a:cubicBezTo>
                <a:cubicBezTo>
                  <a:pt x="244" y="884"/>
                  <a:pt x="244" y="884"/>
                  <a:pt x="244" y="884"/>
                </a:cubicBezTo>
                <a:cubicBezTo>
                  <a:pt x="244" y="884"/>
                  <a:pt x="244" y="884"/>
                  <a:pt x="244" y="884"/>
                </a:cubicBezTo>
                <a:cubicBezTo>
                  <a:pt x="243" y="884"/>
                  <a:pt x="242" y="884"/>
                  <a:pt x="242" y="883"/>
                </a:cubicBezTo>
                <a:close/>
                <a:moveTo>
                  <a:pt x="375" y="880"/>
                </a:moveTo>
                <a:cubicBezTo>
                  <a:pt x="374" y="880"/>
                  <a:pt x="374" y="878"/>
                  <a:pt x="374" y="877"/>
                </a:cubicBezTo>
                <a:cubicBezTo>
                  <a:pt x="374" y="877"/>
                  <a:pt x="374" y="877"/>
                  <a:pt x="374" y="877"/>
                </a:cubicBezTo>
                <a:cubicBezTo>
                  <a:pt x="375" y="876"/>
                  <a:pt x="376" y="876"/>
                  <a:pt x="377" y="876"/>
                </a:cubicBezTo>
                <a:cubicBezTo>
                  <a:pt x="377" y="876"/>
                  <a:pt x="377" y="876"/>
                  <a:pt x="377" y="876"/>
                </a:cubicBezTo>
                <a:cubicBezTo>
                  <a:pt x="378" y="877"/>
                  <a:pt x="378" y="878"/>
                  <a:pt x="378" y="879"/>
                </a:cubicBezTo>
                <a:cubicBezTo>
                  <a:pt x="378" y="879"/>
                  <a:pt x="378" y="879"/>
                  <a:pt x="378" y="879"/>
                </a:cubicBezTo>
                <a:cubicBezTo>
                  <a:pt x="378" y="880"/>
                  <a:pt x="377" y="880"/>
                  <a:pt x="376" y="880"/>
                </a:cubicBezTo>
                <a:cubicBezTo>
                  <a:pt x="376" y="880"/>
                  <a:pt x="376" y="880"/>
                  <a:pt x="376" y="880"/>
                </a:cubicBezTo>
                <a:cubicBezTo>
                  <a:pt x="376" y="880"/>
                  <a:pt x="375" y="880"/>
                  <a:pt x="375" y="880"/>
                </a:cubicBezTo>
                <a:close/>
                <a:moveTo>
                  <a:pt x="238" y="872"/>
                </a:moveTo>
                <a:cubicBezTo>
                  <a:pt x="237" y="871"/>
                  <a:pt x="238" y="870"/>
                  <a:pt x="239" y="870"/>
                </a:cubicBezTo>
                <a:cubicBezTo>
                  <a:pt x="239" y="870"/>
                  <a:pt x="239" y="870"/>
                  <a:pt x="239" y="870"/>
                </a:cubicBezTo>
                <a:cubicBezTo>
                  <a:pt x="240" y="869"/>
                  <a:pt x="241" y="870"/>
                  <a:pt x="241" y="871"/>
                </a:cubicBezTo>
                <a:cubicBezTo>
                  <a:pt x="241" y="871"/>
                  <a:pt x="241" y="871"/>
                  <a:pt x="241" y="871"/>
                </a:cubicBezTo>
                <a:cubicBezTo>
                  <a:pt x="242" y="872"/>
                  <a:pt x="241" y="873"/>
                  <a:pt x="240" y="873"/>
                </a:cubicBezTo>
                <a:cubicBezTo>
                  <a:pt x="240" y="873"/>
                  <a:pt x="240" y="873"/>
                  <a:pt x="240" y="873"/>
                </a:cubicBezTo>
                <a:cubicBezTo>
                  <a:pt x="240" y="873"/>
                  <a:pt x="240" y="873"/>
                  <a:pt x="239" y="873"/>
                </a:cubicBezTo>
                <a:cubicBezTo>
                  <a:pt x="239" y="873"/>
                  <a:pt x="239" y="873"/>
                  <a:pt x="239" y="873"/>
                </a:cubicBezTo>
                <a:cubicBezTo>
                  <a:pt x="239" y="873"/>
                  <a:pt x="238" y="873"/>
                  <a:pt x="238" y="872"/>
                </a:cubicBezTo>
                <a:close/>
                <a:moveTo>
                  <a:pt x="380" y="869"/>
                </a:moveTo>
                <a:cubicBezTo>
                  <a:pt x="379" y="868"/>
                  <a:pt x="378" y="867"/>
                  <a:pt x="379" y="866"/>
                </a:cubicBezTo>
                <a:cubicBezTo>
                  <a:pt x="379" y="866"/>
                  <a:pt x="379" y="866"/>
                  <a:pt x="379" y="866"/>
                </a:cubicBezTo>
                <a:cubicBezTo>
                  <a:pt x="379" y="865"/>
                  <a:pt x="380" y="865"/>
                  <a:pt x="381" y="865"/>
                </a:cubicBezTo>
                <a:cubicBezTo>
                  <a:pt x="381" y="865"/>
                  <a:pt x="381" y="865"/>
                  <a:pt x="381" y="865"/>
                </a:cubicBezTo>
                <a:cubicBezTo>
                  <a:pt x="382" y="866"/>
                  <a:pt x="383" y="867"/>
                  <a:pt x="382" y="868"/>
                </a:cubicBezTo>
                <a:cubicBezTo>
                  <a:pt x="382" y="868"/>
                  <a:pt x="382" y="868"/>
                  <a:pt x="382" y="868"/>
                </a:cubicBezTo>
                <a:cubicBezTo>
                  <a:pt x="382" y="869"/>
                  <a:pt x="381" y="869"/>
                  <a:pt x="381" y="869"/>
                </a:cubicBezTo>
                <a:cubicBezTo>
                  <a:pt x="381" y="869"/>
                  <a:pt x="381" y="869"/>
                  <a:pt x="381" y="869"/>
                </a:cubicBezTo>
                <a:cubicBezTo>
                  <a:pt x="380" y="869"/>
                  <a:pt x="380" y="869"/>
                  <a:pt x="380" y="869"/>
                </a:cubicBezTo>
                <a:close/>
                <a:moveTo>
                  <a:pt x="233" y="861"/>
                </a:moveTo>
                <a:cubicBezTo>
                  <a:pt x="233" y="860"/>
                  <a:pt x="233" y="859"/>
                  <a:pt x="234" y="858"/>
                </a:cubicBezTo>
                <a:cubicBezTo>
                  <a:pt x="234" y="858"/>
                  <a:pt x="234" y="858"/>
                  <a:pt x="234" y="858"/>
                </a:cubicBezTo>
                <a:cubicBezTo>
                  <a:pt x="235" y="858"/>
                  <a:pt x="236" y="858"/>
                  <a:pt x="237" y="859"/>
                </a:cubicBezTo>
                <a:cubicBezTo>
                  <a:pt x="237" y="859"/>
                  <a:pt x="237" y="859"/>
                  <a:pt x="237" y="859"/>
                </a:cubicBezTo>
                <a:cubicBezTo>
                  <a:pt x="237" y="861"/>
                  <a:pt x="237" y="862"/>
                  <a:pt x="236" y="862"/>
                </a:cubicBezTo>
                <a:cubicBezTo>
                  <a:pt x="236" y="862"/>
                  <a:pt x="236" y="862"/>
                  <a:pt x="236" y="862"/>
                </a:cubicBezTo>
                <a:cubicBezTo>
                  <a:pt x="235" y="862"/>
                  <a:pt x="235" y="862"/>
                  <a:pt x="235" y="862"/>
                </a:cubicBezTo>
                <a:cubicBezTo>
                  <a:pt x="235" y="862"/>
                  <a:pt x="235" y="862"/>
                  <a:pt x="235" y="862"/>
                </a:cubicBezTo>
                <a:cubicBezTo>
                  <a:pt x="234" y="862"/>
                  <a:pt x="233" y="862"/>
                  <a:pt x="233" y="861"/>
                </a:cubicBezTo>
                <a:close/>
                <a:moveTo>
                  <a:pt x="384" y="858"/>
                </a:moveTo>
                <a:cubicBezTo>
                  <a:pt x="383" y="857"/>
                  <a:pt x="383" y="856"/>
                  <a:pt x="383" y="855"/>
                </a:cubicBezTo>
                <a:cubicBezTo>
                  <a:pt x="383" y="855"/>
                  <a:pt x="383" y="855"/>
                  <a:pt x="383" y="855"/>
                </a:cubicBezTo>
                <a:cubicBezTo>
                  <a:pt x="384" y="854"/>
                  <a:pt x="385" y="854"/>
                  <a:pt x="386" y="854"/>
                </a:cubicBezTo>
                <a:cubicBezTo>
                  <a:pt x="386" y="854"/>
                  <a:pt x="386" y="854"/>
                  <a:pt x="386" y="854"/>
                </a:cubicBezTo>
                <a:cubicBezTo>
                  <a:pt x="387" y="854"/>
                  <a:pt x="387" y="856"/>
                  <a:pt x="387" y="857"/>
                </a:cubicBezTo>
                <a:cubicBezTo>
                  <a:pt x="387" y="857"/>
                  <a:pt x="387" y="857"/>
                  <a:pt x="387" y="857"/>
                </a:cubicBezTo>
                <a:cubicBezTo>
                  <a:pt x="387" y="857"/>
                  <a:pt x="386" y="858"/>
                  <a:pt x="385" y="858"/>
                </a:cubicBezTo>
                <a:cubicBezTo>
                  <a:pt x="385" y="858"/>
                  <a:pt x="385" y="858"/>
                  <a:pt x="385" y="858"/>
                </a:cubicBezTo>
                <a:cubicBezTo>
                  <a:pt x="385" y="858"/>
                  <a:pt x="385" y="858"/>
                  <a:pt x="384" y="858"/>
                </a:cubicBezTo>
                <a:close/>
                <a:moveTo>
                  <a:pt x="228" y="850"/>
                </a:moveTo>
                <a:cubicBezTo>
                  <a:pt x="228" y="849"/>
                  <a:pt x="228" y="848"/>
                  <a:pt x="229" y="847"/>
                </a:cubicBezTo>
                <a:cubicBezTo>
                  <a:pt x="229" y="847"/>
                  <a:pt x="229" y="847"/>
                  <a:pt x="229" y="847"/>
                </a:cubicBezTo>
                <a:cubicBezTo>
                  <a:pt x="230" y="847"/>
                  <a:pt x="232" y="847"/>
                  <a:pt x="232" y="848"/>
                </a:cubicBezTo>
                <a:cubicBezTo>
                  <a:pt x="232" y="848"/>
                  <a:pt x="232" y="848"/>
                  <a:pt x="232" y="848"/>
                </a:cubicBezTo>
                <a:cubicBezTo>
                  <a:pt x="232" y="849"/>
                  <a:pt x="232" y="851"/>
                  <a:pt x="231" y="851"/>
                </a:cubicBezTo>
                <a:cubicBezTo>
                  <a:pt x="231" y="851"/>
                  <a:pt x="231" y="851"/>
                  <a:pt x="231" y="851"/>
                </a:cubicBezTo>
                <a:cubicBezTo>
                  <a:pt x="231" y="851"/>
                  <a:pt x="230" y="851"/>
                  <a:pt x="230" y="851"/>
                </a:cubicBezTo>
                <a:cubicBezTo>
                  <a:pt x="230" y="851"/>
                  <a:pt x="230" y="851"/>
                  <a:pt x="230" y="851"/>
                </a:cubicBezTo>
                <a:cubicBezTo>
                  <a:pt x="229" y="851"/>
                  <a:pt x="229" y="851"/>
                  <a:pt x="228" y="850"/>
                </a:cubicBezTo>
                <a:close/>
                <a:moveTo>
                  <a:pt x="389" y="847"/>
                </a:moveTo>
                <a:cubicBezTo>
                  <a:pt x="388" y="846"/>
                  <a:pt x="387" y="845"/>
                  <a:pt x="388" y="844"/>
                </a:cubicBezTo>
                <a:cubicBezTo>
                  <a:pt x="388" y="844"/>
                  <a:pt x="388" y="844"/>
                  <a:pt x="388" y="844"/>
                </a:cubicBezTo>
                <a:cubicBezTo>
                  <a:pt x="388" y="843"/>
                  <a:pt x="389" y="843"/>
                  <a:pt x="390" y="843"/>
                </a:cubicBezTo>
                <a:cubicBezTo>
                  <a:pt x="390" y="843"/>
                  <a:pt x="390" y="843"/>
                  <a:pt x="390" y="843"/>
                </a:cubicBezTo>
                <a:cubicBezTo>
                  <a:pt x="391" y="843"/>
                  <a:pt x="392" y="845"/>
                  <a:pt x="392" y="846"/>
                </a:cubicBezTo>
                <a:cubicBezTo>
                  <a:pt x="392" y="846"/>
                  <a:pt x="392" y="846"/>
                  <a:pt x="392" y="846"/>
                </a:cubicBezTo>
                <a:cubicBezTo>
                  <a:pt x="391" y="846"/>
                  <a:pt x="390" y="847"/>
                  <a:pt x="390" y="847"/>
                </a:cubicBezTo>
                <a:cubicBezTo>
                  <a:pt x="390" y="847"/>
                  <a:pt x="390" y="847"/>
                  <a:pt x="390" y="847"/>
                </a:cubicBezTo>
                <a:cubicBezTo>
                  <a:pt x="389" y="847"/>
                  <a:pt x="389" y="847"/>
                  <a:pt x="389" y="847"/>
                </a:cubicBezTo>
                <a:close/>
                <a:moveTo>
                  <a:pt x="224" y="839"/>
                </a:moveTo>
                <a:cubicBezTo>
                  <a:pt x="223" y="838"/>
                  <a:pt x="224" y="837"/>
                  <a:pt x="225" y="836"/>
                </a:cubicBezTo>
                <a:cubicBezTo>
                  <a:pt x="225" y="836"/>
                  <a:pt x="225" y="836"/>
                  <a:pt x="225" y="836"/>
                </a:cubicBezTo>
                <a:cubicBezTo>
                  <a:pt x="226" y="836"/>
                  <a:pt x="227" y="836"/>
                  <a:pt x="228" y="837"/>
                </a:cubicBezTo>
                <a:cubicBezTo>
                  <a:pt x="228" y="837"/>
                  <a:pt x="228" y="837"/>
                  <a:pt x="228" y="837"/>
                </a:cubicBezTo>
                <a:cubicBezTo>
                  <a:pt x="228" y="838"/>
                  <a:pt x="227" y="839"/>
                  <a:pt x="226" y="840"/>
                </a:cubicBezTo>
                <a:cubicBezTo>
                  <a:pt x="226" y="840"/>
                  <a:pt x="226" y="840"/>
                  <a:pt x="226" y="840"/>
                </a:cubicBezTo>
                <a:cubicBezTo>
                  <a:pt x="226" y="840"/>
                  <a:pt x="226" y="840"/>
                  <a:pt x="226" y="840"/>
                </a:cubicBezTo>
                <a:cubicBezTo>
                  <a:pt x="226" y="840"/>
                  <a:pt x="226" y="840"/>
                  <a:pt x="226" y="840"/>
                </a:cubicBezTo>
                <a:cubicBezTo>
                  <a:pt x="225" y="840"/>
                  <a:pt x="224" y="840"/>
                  <a:pt x="224" y="839"/>
                </a:cubicBezTo>
                <a:close/>
                <a:moveTo>
                  <a:pt x="394" y="836"/>
                </a:moveTo>
                <a:cubicBezTo>
                  <a:pt x="392" y="835"/>
                  <a:pt x="392" y="834"/>
                  <a:pt x="392" y="833"/>
                </a:cubicBezTo>
                <a:cubicBezTo>
                  <a:pt x="392" y="833"/>
                  <a:pt x="392" y="833"/>
                  <a:pt x="392" y="833"/>
                </a:cubicBezTo>
                <a:cubicBezTo>
                  <a:pt x="393" y="832"/>
                  <a:pt x="394" y="831"/>
                  <a:pt x="395" y="832"/>
                </a:cubicBezTo>
                <a:cubicBezTo>
                  <a:pt x="395" y="832"/>
                  <a:pt x="395" y="832"/>
                  <a:pt x="395" y="832"/>
                </a:cubicBezTo>
                <a:cubicBezTo>
                  <a:pt x="396" y="832"/>
                  <a:pt x="397" y="833"/>
                  <a:pt x="396" y="834"/>
                </a:cubicBezTo>
                <a:cubicBezTo>
                  <a:pt x="396" y="834"/>
                  <a:pt x="396" y="834"/>
                  <a:pt x="396" y="834"/>
                </a:cubicBezTo>
                <a:cubicBezTo>
                  <a:pt x="396" y="835"/>
                  <a:pt x="395" y="836"/>
                  <a:pt x="394" y="836"/>
                </a:cubicBezTo>
                <a:cubicBezTo>
                  <a:pt x="394" y="836"/>
                  <a:pt x="394" y="836"/>
                  <a:pt x="394" y="836"/>
                </a:cubicBezTo>
                <a:cubicBezTo>
                  <a:pt x="394" y="836"/>
                  <a:pt x="394" y="836"/>
                  <a:pt x="394" y="836"/>
                </a:cubicBezTo>
                <a:close/>
                <a:moveTo>
                  <a:pt x="219" y="828"/>
                </a:moveTo>
                <a:cubicBezTo>
                  <a:pt x="219" y="827"/>
                  <a:pt x="219" y="826"/>
                  <a:pt x="220" y="825"/>
                </a:cubicBezTo>
                <a:cubicBezTo>
                  <a:pt x="220" y="825"/>
                  <a:pt x="220" y="825"/>
                  <a:pt x="220" y="825"/>
                </a:cubicBezTo>
                <a:cubicBezTo>
                  <a:pt x="221" y="825"/>
                  <a:pt x="223" y="825"/>
                  <a:pt x="223" y="826"/>
                </a:cubicBezTo>
                <a:cubicBezTo>
                  <a:pt x="223" y="826"/>
                  <a:pt x="223" y="826"/>
                  <a:pt x="223" y="826"/>
                </a:cubicBezTo>
                <a:cubicBezTo>
                  <a:pt x="223" y="827"/>
                  <a:pt x="223" y="828"/>
                  <a:pt x="222" y="829"/>
                </a:cubicBezTo>
                <a:cubicBezTo>
                  <a:pt x="222" y="829"/>
                  <a:pt x="222" y="829"/>
                  <a:pt x="222" y="829"/>
                </a:cubicBezTo>
                <a:cubicBezTo>
                  <a:pt x="222" y="829"/>
                  <a:pt x="221" y="829"/>
                  <a:pt x="221" y="829"/>
                </a:cubicBezTo>
                <a:cubicBezTo>
                  <a:pt x="221" y="829"/>
                  <a:pt x="221" y="829"/>
                  <a:pt x="221" y="829"/>
                </a:cubicBezTo>
                <a:cubicBezTo>
                  <a:pt x="220" y="829"/>
                  <a:pt x="220" y="828"/>
                  <a:pt x="219" y="828"/>
                </a:cubicBezTo>
                <a:close/>
                <a:moveTo>
                  <a:pt x="398" y="824"/>
                </a:moveTo>
                <a:cubicBezTo>
                  <a:pt x="397" y="824"/>
                  <a:pt x="397" y="823"/>
                  <a:pt x="397" y="822"/>
                </a:cubicBezTo>
                <a:cubicBezTo>
                  <a:pt x="397" y="822"/>
                  <a:pt x="397" y="822"/>
                  <a:pt x="397" y="822"/>
                </a:cubicBezTo>
                <a:cubicBezTo>
                  <a:pt x="397" y="821"/>
                  <a:pt x="399" y="820"/>
                  <a:pt x="400" y="821"/>
                </a:cubicBezTo>
                <a:cubicBezTo>
                  <a:pt x="400" y="821"/>
                  <a:pt x="400" y="821"/>
                  <a:pt x="400" y="821"/>
                </a:cubicBezTo>
                <a:cubicBezTo>
                  <a:pt x="401" y="821"/>
                  <a:pt x="401" y="822"/>
                  <a:pt x="401" y="823"/>
                </a:cubicBezTo>
                <a:cubicBezTo>
                  <a:pt x="401" y="823"/>
                  <a:pt x="401" y="823"/>
                  <a:pt x="401" y="823"/>
                </a:cubicBezTo>
                <a:cubicBezTo>
                  <a:pt x="400" y="824"/>
                  <a:pt x="400" y="825"/>
                  <a:pt x="399" y="825"/>
                </a:cubicBezTo>
                <a:cubicBezTo>
                  <a:pt x="399" y="825"/>
                  <a:pt x="399" y="825"/>
                  <a:pt x="399" y="825"/>
                </a:cubicBezTo>
                <a:cubicBezTo>
                  <a:pt x="399" y="825"/>
                  <a:pt x="398" y="825"/>
                  <a:pt x="398" y="824"/>
                </a:cubicBezTo>
                <a:close/>
                <a:moveTo>
                  <a:pt x="215" y="817"/>
                </a:moveTo>
                <a:cubicBezTo>
                  <a:pt x="214" y="816"/>
                  <a:pt x="215" y="814"/>
                  <a:pt x="216" y="814"/>
                </a:cubicBezTo>
                <a:cubicBezTo>
                  <a:pt x="216" y="814"/>
                  <a:pt x="216" y="814"/>
                  <a:pt x="216" y="814"/>
                </a:cubicBezTo>
                <a:cubicBezTo>
                  <a:pt x="217" y="814"/>
                  <a:pt x="218" y="814"/>
                  <a:pt x="218" y="815"/>
                </a:cubicBezTo>
                <a:cubicBezTo>
                  <a:pt x="218" y="815"/>
                  <a:pt x="218" y="815"/>
                  <a:pt x="218" y="815"/>
                </a:cubicBezTo>
                <a:cubicBezTo>
                  <a:pt x="219" y="816"/>
                  <a:pt x="218" y="817"/>
                  <a:pt x="217" y="818"/>
                </a:cubicBezTo>
                <a:cubicBezTo>
                  <a:pt x="217" y="818"/>
                  <a:pt x="217" y="818"/>
                  <a:pt x="217" y="818"/>
                </a:cubicBezTo>
                <a:cubicBezTo>
                  <a:pt x="217" y="818"/>
                  <a:pt x="217" y="818"/>
                  <a:pt x="217" y="818"/>
                </a:cubicBezTo>
                <a:cubicBezTo>
                  <a:pt x="217" y="818"/>
                  <a:pt x="217" y="818"/>
                  <a:pt x="217" y="818"/>
                </a:cubicBezTo>
                <a:cubicBezTo>
                  <a:pt x="216" y="818"/>
                  <a:pt x="215" y="817"/>
                  <a:pt x="215" y="817"/>
                </a:cubicBezTo>
                <a:close/>
                <a:moveTo>
                  <a:pt x="403" y="813"/>
                </a:moveTo>
                <a:cubicBezTo>
                  <a:pt x="402" y="813"/>
                  <a:pt x="401" y="812"/>
                  <a:pt x="402" y="811"/>
                </a:cubicBezTo>
                <a:cubicBezTo>
                  <a:pt x="402" y="811"/>
                  <a:pt x="402" y="811"/>
                  <a:pt x="402" y="811"/>
                </a:cubicBezTo>
                <a:cubicBezTo>
                  <a:pt x="402" y="810"/>
                  <a:pt x="403" y="809"/>
                  <a:pt x="404" y="810"/>
                </a:cubicBezTo>
                <a:cubicBezTo>
                  <a:pt x="404" y="810"/>
                  <a:pt x="404" y="810"/>
                  <a:pt x="404" y="810"/>
                </a:cubicBezTo>
                <a:cubicBezTo>
                  <a:pt x="405" y="810"/>
                  <a:pt x="406" y="811"/>
                  <a:pt x="405" y="812"/>
                </a:cubicBezTo>
                <a:cubicBezTo>
                  <a:pt x="405" y="812"/>
                  <a:pt x="405" y="812"/>
                  <a:pt x="405" y="812"/>
                </a:cubicBezTo>
                <a:cubicBezTo>
                  <a:pt x="405" y="813"/>
                  <a:pt x="404" y="814"/>
                  <a:pt x="403" y="814"/>
                </a:cubicBezTo>
                <a:cubicBezTo>
                  <a:pt x="403" y="814"/>
                  <a:pt x="403" y="814"/>
                  <a:pt x="403" y="814"/>
                </a:cubicBezTo>
                <a:cubicBezTo>
                  <a:pt x="403" y="814"/>
                  <a:pt x="403" y="813"/>
                  <a:pt x="403" y="813"/>
                </a:cubicBezTo>
                <a:close/>
                <a:moveTo>
                  <a:pt x="210" y="806"/>
                </a:moveTo>
                <a:cubicBezTo>
                  <a:pt x="210" y="805"/>
                  <a:pt x="210" y="803"/>
                  <a:pt x="211" y="803"/>
                </a:cubicBezTo>
                <a:cubicBezTo>
                  <a:pt x="211" y="803"/>
                  <a:pt x="211" y="803"/>
                  <a:pt x="211" y="803"/>
                </a:cubicBezTo>
                <a:cubicBezTo>
                  <a:pt x="212" y="802"/>
                  <a:pt x="213" y="803"/>
                  <a:pt x="214" y="804"/>
                </a:cubicBezTo>
                <a:cubicBezTo>
                  <a:pt x="214" y="804"/>
                  <a:pt x="214" y="804"/>
                  <a:pt x="214" y="804"/>
                </a:cubicBezTo>
                <a:cubicBezTo>
                  <a:pt x="214" y="805"/>
                  <a:pt x="214" y="806"/>
                  <a:pt x="213" y="807"/>
                </a:cubicBezTo>
                <a:cubicBezTo>
                  <a:pt x="213" y="807"/>
                  <a:pt x="213" y="807"/>
                  <a:pt x="213" y="807"/>
                </a:cubicBezTo>
                <a:cubicBezTo>
                  <a:pt x="212" y="807"/>
                  <a:pt x="212" y="807"/>
                  <a:pt x="212" y="807"/>
                </a:cubicBezTo>
                <a:cubicBezTo>
                  <a:pt x="212" y="807"/>
                  <a:pt x="212" y="807"/>
                  <a:pt x="212" y="807"/>
                </a:cubicBezTo>
                <a:cubicBezTo>
                  <a:pt x="211" y="807"/>
                  <a:pt x="210" y="806"/>
                  <a:pt x="210" y="806"/>
                </a:cubicBezTo>
                <a:close/>
                <a:moveTo>
                  <a:pt x="407" y="802"/>
                </a:moveTo>
                <a:cubicBezTo>
                  <a:pt x="406" y="802"/>
                  <a:pt x="406" y="801"/>
                  <a:pt x="406" y="800"/>
                </a:cubicBezTo>
                <a:cubicBezTo>
                  <a:pt x="406" y="800"/>
                  <a:pt x="406" y="800"/>
                  <a:pt x="406" y="800"/>
                </a:cubicBezTo>
                <a:cubicBezTo>
                  <a:pt x="407" y="799"/>
                  <a:pt x="408" y="798"/>
                  <a:pt x="409" y="799"/>
                </a:cubicBezTo>
                <a:cubicBezTo>
                  <a:pt x="409" y="799"/>
                  <a:pt x="409" y="799"/>
                  <a:pt x="409" y="799"/>
                </a:cubicBezTo>
                <a:cubicBezTo>
                  <a:pt x="410" y="799"/>
                  <a:pt x="410" y="800"/>
                  <a:pt x="410" y="801"/>
                </a:cubicBezTo>
                <a:cubicBezTo>
                  <a:pt x="410" y="801"/>
                  <a:pt x="410" y="801"/>
                  <a:pt x="410" y="801"/>
                </a:cubicBezTo>
                <a:cubicBezTo>
                  <a:pt x="410" y="802"/>
                  <a:pt x="409" y="802"/>
                  <a:pt x="408" y="802"/>
                </a:cubicBezTo>
                <a:cubicBezTo>
                  <a:pt x="408" y="802"/>
                  <a:pt x="408" y="802"/>
                  <a:pt x="408" y="802"/>
                </a:cubicBezTo>
                <a:cubicBezTo>
                  <a:pt x="408" y="802"/>
                  <a:pt x="407" y="802"/>
                  <a:pt x="407" y="802"/>
                </a:cubicBezTo>
                <a:close/>
                <a:moveTo>
                  <a:pt x="206" y="794"/>
                </a:moveTo>
                <a:cubicBezTo>
                  <a:pt x="205" y="793"/>
                  <a:pt x="206" y="792"/>
                  <a:pt x="207" y="792"/>
                </a:cubicBezTo>
                <a:cubicBezTo>
                  <a:pt x="207" y="792"/>
                  <a:pt x="207" y="792"/>
                  <a:pt x="207" y="792"/>
                </a:cubicBezTo>
                <a:cubicBezTo>
                  <a:pt x="208" y="791"/>
                  <a:pt x="209" y="792"/>
                  <a:pt x="209" y="793"/>
                </a:cubicBezTo>
                <a:cubicBezTo>
                  <a:pt x="209" y="793"/>
                  <a:pt x="209" y="793"/>
                  <a:pt x="209" y="793"/>
                </a:cubicBezTo>
                <a:cubicBezTo>
                  <a:pt x="210" y="794"/>
                  <a:pt x="209" y="795"/>
                  <a:pt x="208" y="796"/>
                </a:cubicBezTo>
                <a:cubicBezTo>
                  <a:pt x="208" y="796"/>
                  <a:pt x="208" y="796"/>
                  <a:pt x="208" y="796"/>
                </a:cubicBezTo>
                <a:cubicBezTo>
                  <a:pt x="208" y="796"/>
                  <a:pt x="208" y="796"/>
                  <a:pt x="207" y="796"/>
                </a:cubicBezTo>
                <a:cubicBezTo>
                  <a:pt x="207" y="796"/>
                  <a:pt x="207" y="796"/>
                  <a:pt x="207" y="796"/>
                </a:cubicBezTo>
                <a:cubicBezTo>
                  <a:pt x="207" y="796"/>
                  <a:pt x="206" y="795"/>
                  <a:pt x="206" y="794"/>
                </a:cubicBezTo>
                <a:close/>
                <a:moveTo>
                  <a:pt x="412" y="791"/>
                </a:moveTo>
                <a:cubicBezTo>
                  <a:pt x="411" y="791"/>
                  <a:pt x="410" y="790"/>
                  <a:pt x="411" y="789"/>
                </a:cubicBezTo>
                <a:cubicBezTo>
                  <a:pt x="411" y="789"/>
                  <a:pt x="411" y="789"/>
                  <a:pt x="411" y="789"/>
                </a:cubicBezTo>
                <a:cubicBezTo>
                  <a:pt x="411" y="788"/>
                  <a:pt x="412" y="787"/>
                  <a:pt x="413" y="787"/>
                </a:cubicBezTo>
                <a:cubicBezTo>
                  <a:pt x="413" y="787"/>
                  <a:pt x="413" y="787"/>
                  <a:pt x="413" y="787"/>
                </a:cubicBezTo>
                <a:cubicBezTo>
                  <a:pt x="414" y="788"/>
                  <a:pt x="415" y="789"/>
                  <a:pt x="414" y="790"/>
                </a:cubicBezTo>
                <a:cubicBezTo>
                  <a:pt x="414" y="790"/>
                  <a:pt x="414" y="790"/>
                  <a:pt x="414" y="790"/>
                </a:cubicBezTo>
                <a:cubicBezTo>
                  <a:pt x="414" y="791"/>
                  <a:pt x="413" y="791"/>
                  <a:pt x="413" y="791"/>
                </a:cubicBezTo>
                <a:cubicBezTo>
                  <a:pt x="413" y="791"/>
                  <a:pt x="413" y="791"/>
                  <a:pt x="413" y="791"/>
                </a:cubicBezTo>
                <a:cubicBezTo>
                  <a:pt x="412" y="791"/>
                  <a:pt x="412" y="791"/>
                  <a:pt x="412" y="791"/>
                </a:cubicBezTo>
                <a:close/>
                <a:moveTo>
                  <a:pt x="201" y="783"/>
                </a:moveTo>
                <a:cubicBezTo>
                  <a:pt x="201" y="782"/>
                  <a:pt x="201" y="781"/>
                  <a:pt x="202" y="781"/>
                </a:cubicBezTo>
                <a:cubicBezTo>
                  <a:pt x="202" y="781"/>
                  <a:pt x="202" y="781"/>
                  <a:pt x="202" y="781"/>
                </a:cubicBezTo>
                <a:cubicBezTo>
                  <a:pt x="203" y="780"/>
                  <a:pt x="204" y="781"/>
                  <a:pt x="205" y="782"/>
                </a:cubicBezTo>
                <a:cubicBezTo>
                  <a:pt x="205" y="782"/>
                  <a:pt x="205" y="782"/>
                  <a:pt x="205" y="782"/>
                </a:cubicBezTo>
                <a:cubicBezTo>
                  <a:pt x="205" y="783"/>
                  <a:pt x="205" y="784"/>
                  <a:pt x="204" y="784"/>
                </a:cubicBezTo>
                <a:cubicBezTo>
                  <a:pt x="204" y="784"/>
                  <a:pt x="204" y="784"/>
                  <a:pt x="204" y="784"/>
                </a:cubicBezTo>
                <a:cubicBezTo>
                  <a:pt x="203" y="785"/>
                  <a:pt x="203" y="785"/>
                  <a:pt x="203" y="785"/>
                </a:cubicBezTo>
                <a:cubicBezTo>
                  <a:pt x="203" y="785"/>
                  <a:pt x="203" y="785"/>
                  <a:pt x="203" y="785"/>
                </a:cubicBezTo>
                <a:cubicBezTo>
                  <a:pt x="202" y="785"/>
                  <a:pt x="201" y="784"/>
                  <a:pt x="201" y="783"/>
                </a:cubicBezTo>
                <a:close/>
                <a:moveTo>
                  <a:pt x="416" y="780"/>
                </a:moveTo>
                <a:cubicBezTo>
                  <a:pt x="415" y="780"/>
                  <a:pt x="415" y="778"/>
                  <a:pt x="415" y="777"/>
                </a:cubicBezTo>
                <a:cubicBezTo>
                  <a:pt x="415" y="777"/>
                  <a:pt x="415" y="777"/>
                  <a:pt x="415" y="777"/>
                </a:cubicBezTo>
                <a:cubicBezTo>
                  <a:pt x="416" y="776"/>
                  <a:pt x="417" y="776"/>
                  <a:pt x="418" y="776"/>
                </a:cubicBezTo>
                <a:cubicBezTo>
                  <a:pt x="418" y="776"/>
                  <a:pt x="418" y="776"/>
                  <a:pt x="418" y="776"/>
                </a:cubicBezTo>
                <a:cubicBezTo>
                  <a:pt x="419" y="777"/>
                  <a:pt x="419" y="778"/>
                  <a:pt x="419" y="779"/>
                </a:cubicBezTo>
                <a:cubicBezTo>
                  <a:pt x="419" y="779"/>
                  <a:pt x="419" y="779"/>
                  <a:pt x="419" y="779"/>
                </a:cubicBezTo>
                <a:cubicBezTo>
                  <a:pt x="419" y="780"/>
                  <a:pt x="418" y="780"/>
                  <a:pt x="417" y="780"/>
                </a:cubicBezTo>
                <a:cubicBezTo>
                  <a:pt x="417" y="780"/>
                  <a:pt x="417" y="780"/>
                  <a:pt x="417" y="780"/>
                </a:cubicBezTo>
                <a:cubicBezTo>
                  <a:pt x="417" y="780"/>
                  <a:pt x="417" y="780"/>
                  <a:pt x="416" y="780"/>
                </a:cubicBezTo>
                <a:close/>
                <a:moveTo>
                  <a:pt x="196" y="772"/>
                </a:moveTo>
                <a:cubicBezTo>
                  <a:pt x="196" y="771"/>
                  <a:pt x="196" y="770"/>
                  <a:pt x="197" y="770"/>
                </a:cubicBezTo>
                <a:cubicBezTo>
                  <a:pt x="197" y="770"/>
                  <a:pt x="197" y="770"/>
                  <a:pt x="197" y="770"/>
                </a:cubicBezTo>
                <a:cubicBezTo>
                  <a:pt x="199" y="769"/>
                  <a:pt x="200" y="770"/>
                  <a:pt x="200" y="771"/>
                </a:cubicBezTo>
                <a:cubicBezTo>
                  <a:pt x="200" y="771"/>
                  <a:pt x="200" y="771"/>
                  <a:pt x="200" y="771"/>
                </a:cubicBezTo>
                <a:cubicBezTo>
                  <a:pt x="201" y="772"/>
                  <a:pt x="200" y="773"/>
                  <a:pt x="199" y="773"/>
                </a:cubicBezTo>
                <a:cubicBezTo>
                  <a:pt x="199" y="773"/>
                  <a:pt x="199" y="773"/>
                  <a:pt x="199" y="773"/>
                </a:cubicBezTo>
                <a:cubicBezTo>
                  <a:pt x="199" y="773"/>
                  <a:pt x="199" y="773"/>
                  <a:pt x="198" y="773"/>
                </a:cubicBezTo>
                <a:cubicBezTo>
                  <a:pt x="198" y="773"/>
                  <a:pt x="198" y="773"/>
                  <a:pt x="198" y="773"/>
                </a:cubicBezTo>
                <a:cubicBezTo>
                  <a:pt x="197" y="773"/>
                  <a:pt x="197" y="773"/>
                  <a:pt x="196" y="772"/>
                </a:cubicBezTo>
                <a:close/>
                <a:moveTo>
                  <a:pt x="421" y="769"/>
                </a:moveTo>
                <a:cubicBezTo>
                  <a:pt x="420" y="769"/>
                  <a:pt x="419" y="767"/>
                  <a:pt x="420" y="766"/>
                </a:cubicBezTo>
                <a:cubicBezTo>
                  <a:pt x="420" y="766"/>
                  <a:pt x="420" y="766"/>
                  <a:pt x="420" y="766"/>
                </a:cubicBezTo>
                <a:cubicBezTo>
                  <a:pt x="420" y="765"/>
                  <a:pt x="421" y="765"/>
                  <a:pt x="422" y="765"/>
                </a:cubicBezTo>
                <a:cubicBezTo>
                  <a:pt x="422" y="765"/>
                  <a:pt x="422" y="765"/>
                  <a:pt x="422" y="765"/>
                </a:cubicBezTo>
                <a:cubicBezTo>
                  <a:pt x="423" y="766"/>
                  <a:pt x="424" y="767"/>
                  <a:pt x="424" y="768"/>
                </a:cubicBezTo>
                <a:cubicBezTo>
                  <a:pt x="424" y="768"/>
                  <a:pt x="424" y="768"/>
                  <a:pt x="424" y="768"/>
                </a:cubicBezTo>
                <a:cubicBezTo>
                  <a:pt x="423" y="769"/>
                  <a:pt x="422" y="769"/>
                  <a:pt x="422" y="769"/>
                </a:cubicBezTo>
                <a:cubicBezTo>
                  <a:pt x="422" y="769"/>
                  <a:pt x="422" y="769"/>
                  <a:pt x="422" y="769"/>
                </a:cubicBezTo>
                <a:cubicBezTo>
                  <a:pt x="421" y="769"/>
                  <a:pt x="421" y="769"/>
                  <a:pt x="421" y="769"/>
                </a:cubicBezTo>
                <a:close/>
                <a:moveTo>
                  <a:pt x="192" y="761"/>
                </a:moveTo>
                <a:cubicBezTo>
                  <a:pt x="191" y="760"/>
                  <a:pt x="192" y="759"/>
                  <a:pt x="193" y="759"/>
                </a:cubicBezTo>
                <a:cubicBezTo>
                  <a:pt x="193" y="759"/>
                  <a:pt x="193" y="759"/>
                  <a:pt x="193" y="759"/>
                </a:cubicBezTo>
                <a:cubicBezTo>
                  <a:pt x="194" y="758"/>
                  <a:pt x="195" y="759"/>
                  <a:pt x="196" y="760"/>
                </a:cubicBezTo>
                <a:cubicBezTo>
                  <a:pt x="196" y="760"/>
                  <a:pt x="196" y="760"/>
                  <a:pt x="196" y="760"/>
                </a:cubicBezTo>
                <a:cubicBezTo>
                  <a:pt x="196" y="761"/>
                  <a:pt x="195" y="762"/>
                  <a:pt x="194" y="762"/>
                </a:cubicBezTo>
                <a:cubicBezTo>
                  <a:pt x="194" y="762"/>
                  <a:pt x="194" y="762"/>
                  <a:pt x="194" y="762"/>
                </a:cubicBezTo>
                <a:cubicBezTo>
                  <a:pt x="194" y="762"/>
                  <a:pt x="194" y="762"/>
                  <a:pt x="194" y="762"/>
                </a:cubicBezTo>
                <a:cubicBezTo>
                  <a:pt x="194" y="762"/>
                  <a:pt x="194" y="762"/>
                  <a:pt x="194" y="762"/>
                </a:cubicBezTo>
                <a:cubicBezTo>
                  <a:pt x="193" y="762"/>
                  <a:pt x="192" y="762"/>
                  <a:pt x="192" y="761"/>
                </a:cubicBezTo>
                <a:close/>
                <a:moveTo>
                  <a:pt x="425" y="758"/>
                </a:moveTo>
                <a:cubicBezTo>
                  <a:pt x="424" y="757"/>
                  <a:pt x="424" y="756"/>
                  <a:pt x="424" y="755"/>
                </a:cubicBezTo>
                <a:cubicBezTo>
                  <a:pt x="424" y="755"/>
                  <a:pt x="424" y="755"/>
                  <a:pt x="424" y="755"/>
                </a:cubicBezTo>
                <a:cubicBezTo>
                  <a:pt x="425" y="754"/>
                  <a:pt x="426" y="754"/>
                  <a:pt x="427" y="754"/>
                </a:cubicBezTo>
                <a:cubicBezTo>
                  <a:pt x="427" y="754"/>
                  <a:pt x="427" y="754"/>
                  <a:pt x="427" y="754"/>
                </a:cubicBezTo>
                <a:cubicBezTo>
                  <a:pt x="428" y="755"/>
                  <a:pt x="429" y="756"/>
                  <a:pt x="428" y="757"/>
                </a:cubicBezTo>
                <a:cubicBezTo>
                  <a:pt x="428" y="757"/>
                  <a:pt x="428" y="757"/>
                  <a:pt x="428" y="757"/>
                </a:cubicBezTo>
                <a:cubicBezTo>
                  <a:pt x="428" y="758"/>
                  <a:pt x="427" y="758"/>
                  <a:pt x="426" y="758"/>
                </a:cubicBezTo>
                <a:cubicBezTo>
                  <a:pt x="426" y="758"/>
                  <a:pt x="426" y="758"/>
                  <a:pt x="426" y="758"/>
                </a:cubicBezTo>
                <a:cubicBezTo>
                  <a:pt x="426" y="758"/>
                  <a:pt x="426" y="758"/>
                  <a:pt x="425" y="758"/>
                </a:cubicBezTo>
                <a:close/>
                <a:moveTo>
                  <a:pt x="187" y="750"/>
                </a:moveTo>
                <a:cubicBezTo>
                  <a:pt x="187" y="749"/>
                  <a:pt x="187" y="748"/>
                  <a:pt x="188" y="747"/>
                </a:cubicBezTo>
                <a:cubicBezTo>
                  <a:pt x="188" y="747"/>
                  <a:pt x="188" y="747"/>
                  <a:pt x="188" y="747"/>
                </a:cubicBezTo>
                <a:cubicBezTo>
                  <a:pt x="189" y="747"/>
                  <a:pt x="191" y="748"/>
                  <a:pt x="191" y="749"/>
                </a:cubicBezTo>
                <a:cubicBezTo>
                  <a:pt x="191" y="749"/>
                  <a:pt x="191" y="749"/>
                  <a:pt x="191" y="749"/>
                </a:cubicBezTo>
                <a:cubicBezTo>
                  <a:pt x="191" y="750"/>
                  <a:pt x="191" y="751"/>
                  <a:pt x="190" y="751"/>
                </a:cubicBezTo>
                <a:cubicBezTo>
                  <a:pt x="190" y="751"/>
                  <a:pt x="190" y="751"/>
                  <a:pt x="190" y="751"/>
                </a:cubicBezTo>
                <a:cubicBezTo>
                  <a:pt x="190" y="751"/>
                  <a:pt x="189" y="751"/>
                  <a:pt x="189" y="751"/>
                </a:cubicBezTo>
                <a:cubicBezTo>
                  <a:pt x="189" y="751"/>
                  <a:pt x="189" y="751"/>
                  <a:pt x="189" y="751"/>
                </a:cubicBezTo>
                <a:cubicBezTo>
                  <a:pt x="188" y="751"/>
                  <a:pt x="188" y="751"/>
                  <a:pt x="187" y="750"/>
                </a:cubicBezTo>
                <a:close/>
                <a:moveTo>
                  <a:pt x="430" y="747"/>
                </a:moveTo>
                <a:cubicBezTo>
                  <a:pt x="429" y="746"/>
                  <a:pt x="429" y="745"/>
                  <a:pt x="429" y="744"/>
                </a:cubicBezTo>
                <a:cubicBezTo>
                  <a:pt x="429" y="744"/>
                  <a:pt x="429" y="744"/>
                  <a:pt x="429" y="744"/>
                </a:cubicBezTo>
                <a:cubicBezTo>
                  <a:pt x="429" y="743"/>
                  <a:pt x="431" y="743"/>
                  <a:pt x="432" y="743"/>
                </a:cubicBezTo>
                <a:cubicBezTo>
                  <a:pt x="432" y="743"/>
                  <a:pt x="432" y="743"/>
                  <a:pt x="432" y="743"/>
                </a:cubicBezTo>
                <a:cubicBezTo>
                  <a:pt x="433" y="744"/>
                  <a:pt x="433" y="745"/>
                  <a:pt x="433" y="746"/>
                </a:cubicBezTo>
                <a:cubicBezTo>
                  <a:pt x="433" y="746"/>
                  <a:pt x="433" y="746"/>
                  <a:pt x="433" y="746"/>
                </a:cubicBezTo>
                <a:cubicBezTo>
                  <a:pt x="432" y="746"/>
                  <a:pt x="432" y="747"/>
                  <a:pt x="431" y="747"/>
                </a:cubicBezTo>
                <a:cubicBezTo>
                  <a:pt x="431" y="747"/>
                  <a:pt x="431" y="747"/>
                  <a:pt x="431" y="747"/>
                </a:cubicBezTo>
                <a:cubicBezTo>
                  <a:pt x="431" y="747"/>
                  <a:pt x="430" y="747"/>
                  <a:pt x="430" y="747"/>
                </a:cubicBezTo>
                <a:close/>
                <a:moveTo>
                  <a:pt x="183" y="739"/>
                </a:moveTo>
                <a:cubicBezTo>
                  <a:pt x="182" y="738"/>
                  <a:pt x="183" y="737"/>
                  <a:pt x="184" y="736"/>
                </a:cubicBezTo>
                <a:cubicBezTo>
                  <a:pt x="184" y="736"/>
                  <a:pt x="184" y="736"/>
                  <a:pt x="184" y="736"/>
                </a:cubicBezTo>
                <a:cubicBezTo>
                  <a:pt x="185" y="736"/>
                  <a:pt x="186" y="736"/>
                  <a:pt x="186" y="737"/>
                </a:cubicBezTo>
                <a:cubicBezTo>
                  <a:pt x="186" y="737"/>
                  <a:pt x="186" y="737"/>
                  <a:pt x="186" y="737"/>
                </a:cubicBezTo>
                <a:cubicBezTo>
                  <a:pt x="187" y="738"/>
                  <a:pt x="186" y="740"/>
                  <a:pt x="185" y="740"/>
                </a:cubicBezTo>
                <a:cubicBezTo>
                  <a:pt x="185" y="740"/>
                  <a:pt x="185" y="740"/>
                  <a:pt x="185" y="740"/>
                </a:cubicBezTo>
                <a:cubicBezTo>
                  <a:pt x="185" y="740"/>
                  <a:pt x="185" y="740"/>
                  <a:pt x="185" y="740"/>
                </a:cubicBezTo>
                <a:cubicBezTo>
                  <a:pt x="185" y="740"/>
                  <a:pt x="185" y="740"/>
                  <a:pt x="185" y="740"/>
                </a:cubicBezTo>
                <a:cubicBezTo>
                  <a:pt x="184" y="740"/>
                  <a:pt x="183" y="740"/>
                  <a:pt x="183" y="739"/>
                </a:cubicBezTo>
                <a:close/>
                <a:moveTo>
                  <a:pt x="435" y="736"/>
                </a:moveTo>
                <a:cubicBezTo>
                  <a:pt x="434" y="735"/>
                  <a:pt x="433" y="734"/>
                  <a:pt x="434" y="733"/>
                </a:cubicBezTo>
                <a:cubicBezTo>
                  <a:pt x="434" y="733"/>
                  <a:pt x="434" y="733"/>
                  <a:pt x="434" y="733"/>
                </a:cubicBezTo>
                <a:cubicBezTo>
                  <a:pt x="434" y="732"/>
                  <a:pt x="435" y="732"/>
                  <a:pt x="436" y="732"/>
                </a:cubicBezTo>
                <a:cubicBezTo>
                  <a:pt x="436" y="732"/>
                  <a:pt x="436" y="732"/>
                  <a:pt x="436" y="732"/>
                </a:cubicBezTo>
                <a:cubicBezTo>
                  <a:pt x="437" y="732"/>
                  <a:pt x="438" y="734"/>
                  <a:pt x="437" y="735"/>
                </a:cubicBezTo>
                <a:cubicBezTo>
                  <a:pt x="437" y="735"/>
                  <a:pt x="437" y="735"/>
                  <a:pt x="437" y="735"/>
                </a:cubicBezTo>
                <a:cubicBezTo>
                  <a:pt x="437" y="735"/>
                  <a:pt x="436" y="736"/>
                  <a:pt x="435" y="736"/>
                </a:cubicBezTo>
                <a:cubicBezTo>
                  <a:pt x="435" y="736"/>
                  <a:pt x="435" y="736"/>
                  <a:pt x="435" y="736"/>
                </a:cubicBezTo>
                <a:cubicBezTo>
                  <a:pt x="435" y="736"/>
                  <a:pt x="435" y="736"/>
                  <a:pt x="435" y="736"/>
                </a:cubicBezTo>
                <a:close/>
                <a:moveTo>
                  <a:pt x="178" y="728"/>
                </a:moveTo>
                <a:cubicBezTo>
                  <a:pt x="178" y="727"/>
                  <a:pt x="178" y="726"/>
                  <a:pt x="179" y="725"/>
                </a:cubicBezTo>
                <a:cubicBezTo>
                  <a:pt x="179" y="725"/>
                  <a:pt x="179" y="725"/>
                  <a:pt x="179" y="725"/>
                </a:cubicBezTo>
                <a:cubicBezTo>
                  <a:pt x="180" y="725"/>
                  <a:pt x="181" y="725"/>
                  <a:pt x="182" y="726"/>
                </a:cubicBezTo>
                <a:cubicBezTo>
                  <a:pt x="182" y="726"/>
                  <a:pt x="182" y="726"/>
                  <a:pt x="182" y="726"/>
                </a:cubicBezTo>
                <a:cubicBezTo>
                  <a:pt x="182" y="727"/>
                  <a:pt x="182" y="729"/>
                  <a:pt x="181" y="729"/>
                </a:cubicBezTo>
                <a:cubicBezTo>
                  <a:pt x="181" y="729"/>
                  <a:pt x="181" y="729"/>
                  <a:pt x="181" y="729"/>
                </a:cubicBezTo>
                <a:cubicBezTo>
                  <a:pt x="180" y="729"/>
                  <a:pt x="180" y="729"/>
                  <a:pt x="180" y="729"/>
                </a:cubicBezTo>
                <a:cubicBezTo>
                  <a:pt x="180" y="729"/>
                  <a:pt x="180" y="729"/>
                  <a:pt x="180" y="729"/>
                </a:cubicBezTo>
                <a:cubicBezTo>
                  <a:pt x="179" y="729"/>
                  <a:pt x="178" y="729"/>
                  <a:pt x="178" y="728"/>
                </a:cubicBezTo>
                <a:close/>
                <a:moveTo>
                  <a:pt x="439" y="725"/>
                </a:moveTo>
                <a:cubicBezTo>
                  <a:pt x="438" y="724"/>
                  <a:pt x="438" y="723"/>
                  <a:pt x="438" y="722"/>
                </a:cubicBezTo>
                <a:cubicBezTo>
                  <a:pt x="438" y="722"/>
                  <a:pt x="438" y="722"/>
                  <a:pt x="438" y="722"/>
                </a:cubicBezTo>
                <a:cubicBezTo>
                  <a:pt x="439" y="721"/>
                  <a:pt x="440" y="720"/>
                  <a:pt x="441" y="721"/>
                </a:cubicBezTo>
                <a:cubicBezTo>
                  <a:pt x="441" y="721"/>
                  <a:pt x="441" y="721"/>
                  <a:pt x="441" y="721"/>
                </a:cubicBezTo>
                <a:cubicBezTo>
                  <a:pt x="442" y="721"/>
                  <a:pt x="442" y="722"/>
                  <a:pt x="442" y="724"/>
                </a:cubicBezTo>
                <a:cubicBezTo>
                  <a:pt x="442" y="724"/>
                  <a:pt x="442" y="724"/>
                  <a:pt x="442" y="724"/>
                </a:cubicBezTo>
                <a:cubicBezTo>
                  <a:pt x="441" y="724"/>
                  <a:pt x="441" y="725"/>
                  <a:pt x="440" y="725"/>
                </a:cubicBezTo>
                <a:cubicBezTo>
                  <a:pt x="440" y="725"/>
                  <a:pt x="440" y="725"/>
                  <a:pt x="440" y="725"/>
                </a:cubicBezTo>
                <a:cubicBezTo>
                  <a:pt x="440" y="725"/>
                  <a:pt x="439" y="725"/>
                  <a:pt x="439" y="725"/>
                </a:cubicBezTo>
                <a:close/>
                <a:moveTo>
                  <a:pt x="174" y="717"/>
                </a:moveTo>
                <a:cubicBezTo>
                  <a:pt x="173" y="716"/>
                  <a:pt x="174" y="715"/>
                  <a:pt x="175" y="714"/>
                </a:cubicBezTo>
                <a:cubicBezTo>
                  <a:pt x="175" y="714"/>
                  <a:pt x="175" y="714"/>
                  <a:pt x="175" y="714"/>
                </a:cubicBezTo>
                <a:cubicBezTo>
                  <a:pt x="176" y="714"/>
                  <a:pt x="177" y="714"/>
                  <a:pt x="177" y="715"/>
                </a:cubicBezTo>
                <a:cubicBezTo>
                  <a:pt x="177" y="715"/>
                  <a:pt x="177" y="715"/>
                  <a:pt x="177" y="715"/>
                </a:cubicBezTo>
                <a:cubicBezTo>
                  <a:pt x="178" y="716"/>
                  <a:pt x="177" y="717"/>
                  <a:pt x="176" y="718"/>
                </a:cubicBezTo>
                <a:cubicBezTo>
                  <a:pt x="176" y="718"/>
                  <a:pt x="176" y="718"/>
                  <a:pt x="176" y="718"/>
                </a:cubicBezTo>
                <a:cubicBezTo>
                  <a:pt x="176" y="718"/>
                  <a:pt x="176" y="718"/>
                  <a:pt x="175" y="718"/>
                </a:cubicBezTo>
                <a:cubicBezTo>
                  <a:pt x="175" y="718"/>
                  <a:pt x="175" y="718"/>
                  <a:pt x="175" y="718"/>
                </a:cubicBezTo>
                <a:cubicBezTo>
                  <a:pt x="175" y="718"/>
                  <a:pt x="174" y="718"/>
                  <a:pt x="174" y="717"/>
                </a:cubicBezTo>
                <a:close/>
                <a:moveTo>
                  <a:pt x="444" y="714"/>
                </a:moveTo>
                <a:cubicBezTo>
                  <a:pt x="443" y="713"/>
                  <a:pt x="442" y="712"/>
                  <a:pt x="443" y="711"/>
                </a:cubicBezTo>
                <a:cubicBezTo>
                  <a:pt x="443" y="711"/>
                  <a:pt x="443" y="711"/>
                  <a:pt x="443" y="711"/>
                </a:cubicBezTo>
                <a:cubicBezTo>
                  <a:pt x="443" y="710"/>
                  <a:pt x="444" y="709"/>
                  <a:pt x="445" y="710"/>
                </a:cubicBezTo>
                <a:cubicBezTo>
                  <a:pt x="445" y="710"/>
                  <a:pt x="445" y="710"/>
                  <a:pt x="445" y="710"/>
                </a:cubicBezTo>
                <a:cubicBezTo>
                  <a:pt x="446" y="710"/>
                  <a:pt x="447" y="711"/>
                  <a:pt x="446" y="712"/>
                </a:cubicBezTo>
                <a:cubicBezTo>
                  <a:pt x="446" y="712"/>
                  <a:pt x="446" y="712"/>
                  <a:pt x="446" y="712"/>
                </a:cubicBezTo>
                <a:cubicBezTo>
                  <a:pt x="446" y="713"/>
                  <a:pt x="445" y="714"/>
                  <a:pt x="445" y="714"/>
                </a:cubicBezTo>
                <a:cubicBezTo>
                  <a:pt x="445" y="714"/>
                  <a:pt x="445" y="714"/>
                  <a:pt x="445" y="714"/>
                </a:cubicBezTo>
                <a:cubicBezTo>
                  <a:pt x="444" y="714"/>
                  <a:pt x="444" y="714"/>
                  <a:pt x="444" y="714"/>
                </a:cubicBezTo>
                <a:close/>
                <a:moveTo>
                  <a:pt x="169" y="706"/>
                </a:moveTo>
                <a:cubicBezTo>
                  <a:pt x="169" y="705"/>
                  <a:pt x="169" y="703"/>
                  <a:pt x="170" y="703"/>
                </a:cubicBezTo>
                <a:cubicBezTo>
                  <a:pt x="170" y="703"/>
                  <a:pt x="170" y="703"/>
                  <a:pt x="170" y="703"/>
                </a:cubicBezTo>
                <a:cubicBezTo>
                  <a:pt x="171" y="703"/>
                  <a:pt x="172" y="703"/>
                  <a:pt x="173" y="704"/>
                </a:cubicBezTo>
                <a:cubicBezTo>
                  <a:pt x="173" y="704"/>
                  <a:pt x="173" y="704"/>
                  <a:pt x="173" y="704"/>
                </a:cubicBezTo>
                <a:cubicBezTo>
                  <a:pt x="173" y="705"/>
                  <a:pt x="173" y="706"/>
                  <a:pt x="172" y="707"/>
                </a:cubicBezTo>
                <a:cubicBezTo>
                  <a:pt x="172" y="707"/>
                  <a:pt x="172" y="707"/>
                  <a:pt x="172" y="707"/>
                </a:cubicBezTo>
                <a:cubicBezTo>
                  <a:pt x="171" y="707"/>
                  <a:pt x="171" y="707"/>
                  <a:pt x="171" y="707"/>
                </a:cubicBezTo>
                <a:cubicBezTo>
                  <a:pt x="171" y="707"/>
                  <a:pt x="171" y="707"/>
                  <a:pt x="171" y="707"/>
                </a:cubicBezTo>
                <a:cubicBezTo>
                  <a:pt x="170" y="707"/>
                  <a:pt x="169" y="706"/>
                  <a:pt x="169" y="706"/>
                </a:cubicBezTo>
                <a:close/>
                <a:moveTo>
                  <a:pt x="448" y="702"/>
                </a:moveTo>
                <a:cubicBezTo>
                  <a:pt x="447" y="702"/>
                  <a:pt x="447" y="701"/>
                  <a:pt x="447" y="700"/>
                </a:cubicBezTo>
                <a:cubicBezTo>
                  <a:pt x="447" y="700"/>
                  <a:pt x="447" y="700"/>
                  <a:pt x="447" y="700"/>
                </a:cubicBezTo>
                <a:cubicBezTo>
                  <a:pt x="448" y="699"/>
                  <a:pt x="449" y="698"/>
                  <a:pt x="450" y="699"/>
                </a:cubicBezTo>
                <a:cubicBezTo>
                  <a:pt x="450" y="699"/>
                  <a:pt x="450" y="699"/>
                  <a:pt x="450" y="699"/>
                </a:cubicBezTo>
                <a:cubicBezTo>
                  <a:pt x="451" y="699"/>
                  <a:pt x="451" y="700"/>
                  <a:pt x="451" y="701"/>
                </a:cubicBezTo>
                <a:cubicBezTo>
                  <a:pt x="451" y="701"/>
                  <a:pt x="451" y="701"/>
                  <a:pt x="451" y="701"/>
                </a:cubicBezTo>
                <a:cubicBezTo>
                  <a:pt x="451" y="702"/>
                  <a:pt x="450" y="703"/>
                  <a:pt x="449" y="703"/>
                </a:cubicBezTo>
                <a:cubicBezTo>
                  <a:pt x="449" y="703"/>
                  <a:pt x="449" y="703"/>
                  <a:pt x="449" y="703"/>
                </a:cubicBezTo>
                <a:cubicBezTo>
                  <a:pt x="449" y="703"/>
                  <a:pt x="449" y="703"/>
                  <a:pt x="448" y="702"/>
                </a:cubicBezTo>
                <a:close/>
                <a:moveTo>
                  <a:pt x="164" y="695"/>
                </a:moveTo>
                <a:cubicBezTo>
                  <a:pt x="164" y="694"/>
                  <a:pt x="164" y="692"/>
                  <a:pt x="166" y="692"/>
                </a:cubicBezTo>
                <a:cubicBezTo>
                  <a:pt x="166" y="692"/>
                  <a:pt x="166" y="692"/>
                  <a:pt x="166" y="692"/>
                </a:cubicBezTo>
                <a:cubicBezTo>
                  <a:pt x="167" y="692"/>
                  <a:pt x="168" y="692"/>
                  <a:pt x="168" y="693"/>
                </a:cubicBezTo>
                <a:cubicBezTo>
                  <a:pt x="168" y="693"/>
                  <a:pt x="168" y="693"/>
                  <a:pt x="168" y="693"/>
                </a:cubicBezTo>
                <a:cubicBezTo>
                  <a:pt x="169" y="694"/>
                  <a:pt x="168" y="695"/>
                  <a:pt x="167" y="696"/>
                </a:cubicBezTo>
                <a:cubicBezTo>
                  <a:pt x="167" y="696"/>
                  <a:pt x="167" y="696"/>
                  <a:pt x="167" y="696"/>
                </a:cubicBezTo>
                <a:cubicBezTo>
                  <a:pt x="167" y="696"/>
                  <a:pt x="167" y="696"/>
                  <a:pt x="166" y="696"/>
                </a:cubicBezTo>
                <a:cubicBezTo>
                  <a:pt x="166" y="696"/>
                  <a:pt x="166" y="696"/>
                  <a:pt x="166" y="696"/>
                </a:cubicBezTo>
                <a:cubicBezTo>
                  <a:pt x="165" y="696"/>
                  <a:pt x="165" y="695"/>
                  <a:pt x="164" y="695"/>
                </a:cubicBezTo>
                <a:close/>
                <a:moveTo>
                  <a:pt x="453" y="691"/>
                </a:moveTo>
                <a:cubicBezTo>
                  <a:pt x="452" y="691"/>
                  <a:pt x="451" y="690"/>
                  <a:pt x="452" y="689"/>
                </a:cubicBezTo>
                <a:cubicBezTo>
                  <a:pt x="452" y="689"/>
                  <a:pt x="452" y="689"/>
                  <a:pt x="452" y="689"/>
                </a:cubicBezTo>
                <a:cubicBezTo>
                  <a:pt x="452" y="688"/>
                  <a:pt x="453" y="687"/>
                  <a:pt x="454" y="688"/>
                </a:cubicBezTo>
                <a:cubicBezTo>
                  <a:pt x="454" y="688"/>
                  <a:pt x="454" y="688"/>
                  <a:pt x="454" y="688"/>
                </a:cubicBezTo>
                <a:cubicBezTo>
                  <a:pt x="455" y="688"/>
                  <a:pt x="456" y="689"/>
                  <a:pt x="455" y="690"/>
                </a:cubicBezTo>
                <a:cubicBezTo>
                  <a:pt x="455" y="690"/>
                  <a:pt x="455" y="690"/>
                  <a:pt x="455" y="690"/>
                </a:cubicBezTo>
                <a:cubicBezTo>
                  <a:pt x="455" y="691"/>
                  <a:pt x="454" y="691"/>
                  <a:pt x="454" y="691"/>
                </a:cubicBezTo>
                <a:cubicBezTo>
                  <a:pt x="454" y="691"/>
                  <a:pt x="454" y="691"/>
                  <a:pt x="454" y="691"/>
                </a:cubicBezTo>
                <a:cubicBezTo>
                  <a:pt x="453" y="691"/>
                  <a:pt x="453" y="691"/>
                  <a:pt x="453" y="691"/>
                </a:cubicBezTo>
                <a:close/>
                <a:moveTo>
                  <a:pt x="160" y="683"/>
                </a:moveTo>
                <a:cubicBezTo>
                  <a:pt x="159" y="682"/>
                  <a:pt x="160" y="681"/>
                  <a:pt x="161" y="681"/>
                </a:cubicBezTo>
                <a:cubicBezTo>
                  <a:pt x="161" y="681"/>
                  <a:pt x="161" y="681"/>
                  <a:pt x="161" y="681"/>
                </a:cubicBezTo>
                <a:cubicBezTo>
                  <a:pt x="162" y="680"/>
                  <a:pt x="163" y="681"/>
                  <a:pt x="164" y="682"/>
                </a:cubicBezTo>
                <a:cubicBezTo>
                  <a:pt x="164" y="682"/>
                  <a:pt x="164" y="682"/>
                  <a:pt x="164" y="682"/>
                </a:cubicBezTo>
                <a:cubicBezTo>
                  <a:pt x="164" y="683"/>
                  <a:pt x="163" y="684"/>
                  <a:pt x="162" y="685"/>
                </a:cubicBezTo>
                <a:cubicBezTo>
                  <a:pt x="162" y="685"/>
                  <a:pt x="162" y="685"/>
                  <a:pt x="162" y="685"/>
                </a:cubicBezTo>
                <a:cubicBezTo>
                  <a:pt x="162" y="685"/>
                  <a:pt x="162" y="685"/>
                  <a:pt x="162" y="685"/>
                </a:cubicBezTo>
                <a:cubicBezTo>
                  <a:pt x="162" y="685"/>
                  <a:pt x="162" y="685"/>
                  <a:pt x="162" y="685"/>
                </a:cubicBezTo>
                <a:cubicBezTo>
                  <a:pt x="161" y="685"/>
                  <a:pt x="160" y="684"/>
                  <a:pt x="160" y="683"/>
                </a:cubicBezTo>
                <a:close/>
                <a:moveTo>
                  <a:pt x="457" y="680"/>
                </a:moveTo>
                <a:cubicBezTo>
                  <a:pt x="456" y="680"/>
                  <a:pt x="456" y="679"/>
                  <a:pt x="456" y="678"/>
                </a:cubicBezTo>
                <a:cubicBezTo>
                  <a:pt x="456" y="678"/>
                  <a:pt x="456" y="678"/>
                  <a:pt x="456" y="678"/>
                </a:cubicBezTo>
                <a:cubicBezTo>
                  <a:pt x="457" y="677"/>
                  <a:pt x="458" y="676"/>
                  <a:pt x="459" y="677"/>
                </a:cubicBezTo>
                <a:cubicBezTo>
                  <a:pt x="459" y="677"/>
                  <a:pt x="459" y="677"/>
                  <a:pt x="459" y="677"/>
                </a:cubicBezTo>
                <a:cubicBezTo>
                  <a:pt x="460" y="677"/>
                  <a:pt x="460" y="678"/>
                  <a:pt x="460" y="679"/>
                </a:cubicBezTo>
                <a:cubicBezTo>
                  <a:pt x="460" y="679"/>
                  <a:pt x="460" y="679"/>
                  <a:pt x="460" y="679"/>
                </a:cubicBezTo>
                <a:cubicBezTo>
                  <a:pt x="460" y="680"/>
                  <a:pt x="459" y="680"/>
                  <a:pt x="458" y="680"/>
                </a:cubicBezTo>
                <a:cubicBezTo>
                  <a:pt x="458" y="680"/>
                  <a:pt x="458" y="680"/>
                  <a:pt x="458" y="680"/>
                </a:cubicBezTo>
                <a:cubicBezTo>
                  <a:pt x="458" y="680"/>
                  <a:pt x="458" y="680"/>
                  <a:pt x="457" y="680"/>
                </a:cubicBezTo>
                <a:close/>
                <a:moveTo>
                  <a:pt x="155" y="672"/>
                </a:moveTo>
                <a:cubicBezTo>
                  <a:pt x="155" y="671"/>
                  <a:pt x="155" y="670"/>
                  <a:pt x="156" y="670"/>
                </a:cubicBezTo>
                <a:cubicBezTo>
                  <a:pt x="156" y="670"/>
                  <a:pt x="156" y="670"/>
                  <a:pt x="156" y="670"/>
                </a:cubicBezTo>
                <a:cubicBezTo>
                  <a:pt x="157" y="669"/>
                  <a:pt x="159" y="670"/>
                  <a:pt x="159" y="671"/>
                </a:cubicBezTo>
                <a:cubicBezTo>
                  <a:pt x="159" y="671"/>
                  <a:pt x="159" y="671"/>
                  <a:pt x="159" y="671"/>
                </a:cubicBezTo>
                <a:cubicBezTo>
                  <a:pt x="159" y="672"/>
                  <a:pt x="159" y="673"/>
                  <a:pt x="158" y="673"/>
                </a:cubicBezTo>
                <a:cubicBezTo>
                  <a:pt x="158" y="673"/>
                  <a:pt x="158" y="673"/>
                  <a:pt x="158" y="673"/>
                </a:cubicBezTo>
                <a:cubicBezTo>
                  <a:pt x="158" y="674"/>
                  <a:pt x="157" y="674"/>
                  <a:pt x="157" y="674"/>
                </a:cubicBezTo>
                <a:cubicBezTo>
                  <a:pt x="157" y="674"/>
                  <a:pt x="157" y="674"/>
                  <a:pt x="157" y="674"/>
                </a:cubicBezTo>
                <a:cubicBezTo>
                  <a:pt x="156" y="674"/>
                  <a:pt x="156" y="673"/>
                  <a:pt x="155" y="672"/>
                </a:cubicBezTo>
                <a:close/>
                <a:moveTo>
                  <a:pt x="462" y="669"/>
                </a:moveTo>
                <a:cubicBezTo>
                  <a:pt x="461" y="669"/>
                  <a:pt x="461" y="668"/>
                  <a:pt x="461" y="667"/>
                </a:cubicBezTo>
                <a:cubicBezTo>
                  <a:pt x="461" y="667"/>
                  <a:pt x="461" y="667"/>
                  <a:pt x="461" y="667"/>
                </a:cubicBezTo>
                <a:cubicBezTo>
                  <a:pt x="461" y="665"/>
                  <a:pt x="463" y="665"/>
                  <a:pt x="464" y="665"/>
                </a:cubicBezTo>
                <a:cubicBezTo>
                  <a:pt x="464" y="665"/>
                  <a:pt x="464" y="665"/>
                  <a:pt x="464" y="665"/>
                </a:cubicBezTo>
                <a:cubicBezTo>
                  <a:pt x="465" y="666"/>
                  <a:pt x="465" y="667"/>
                  <a:pt x="465" y="668"/>
                </a:cubicBezTo>
                <a:cubicBezTo>
                  <a:pt x="465" y="668"/>
                  <a:pt x="465" y="668"/>
                  <a:pt x="465" y="668"/>
                </a:cubicBezTo>
                <a:cubicBezTo>
                  <a:pt x="464" y="669"/>
                  <a:pt x="464" y="669"/>
                  <a:pt x="463" y="669"/>
                </a:cubicBezTo>
                <a:cubicBezTo>
                  <a:pt x="463" y="669"/>
                  <a:pt x="463" y="669"/>
                  <a:pt x="463" y="669"/>
                </a:cubicBezTo>
                <a:cubicBezTo>
                  <a:pt x="463" y="669"/>
                  <a:pt x="462" y="669"/>
                  <a:pt x="462" y="669"/>
                </a:cubicBezTo>
                <a:close/>
                <a:moveTo>
                  <a:pt x="151" y="661"/>
                </a:moveTo>
                <a:cubicBezTo>
                  <a:pt x="150" y="660"/>
                  <a:pt x="151" y="659"/>
                  <a:pt x="152" y="659"/>
                </a:cubicBezTo>
                <a:cubicBezTo>
                  <a:pt x="152" y="659"/>
                  <a:pt x="152" y="659"/>
                  <a:pt x="152" y="659"/>
                </a:cubicBezTo>
                <a:cubicBezTo>
                  <a:pt x="153" y="658"/>
                  <a:pt x="154" y="659"/>
                  <a:pt x="154" y="660"/>
                </a:cubicBezTo>
                <a:cubicBezTo>
                  <a:pt x="154" y="660"/>
                  <a:pt x="154" y="660"/>
                  <a:pt x="154" y="660"/>
                </a:cubicBezTo>
                <a:cubicBezTo>
                  <a:pt x="155" y="661"/>
                  <a:pt x="154" y="662"/>
                  <a:pt x="153" y="662"/>
                </a:cubicBezTo>
                <a:cubicBezTo>
                  <a:pt x="153" y="662"/>
                  <a:pt x="153" y="662"/>
                  <a:pt x="153" y="662"/>
                </a:cubicBezTo>
                <a:cubicBezTo>
                  <a:pt x="153" y="662"/>
                  <a:pt x="153" y="663"/>
                  <a:pt x="153" y="663"/>
                </a:cubicBezTo>
                <a:cubicBezTo>
                  <a:pt x="153" y="663"/>
                  <a:pt x="153" y="663"/>
                  <a:pt x="153" y="663"/>
                </a:cubicBezTo>
                <a:cubicBezTo>
                  <a:pt x="152" y="663"/>
                  <a:pt x="151" y="662"/>
                  <a:pt x="151" y="661"/>
                </a:cubicBezTo>
                <a:close/>
                <a:moveTo>
                  <a:pt x="467" y="658"/>
                </a:moveTo>
                <a:cubicBezTo>
                  <a:pt x="466" y="658"/>
                  <a:pt x="465" y="656"/>
                  <a:pt x="466" y="655"/>
                </a:cubicBezTo>
                <a:cubicBezTo>
                  <a:pt x="466" y="655"/>
                  <a:pt x="466" y="655"/>
                  <a:pt x="466" y="655"/>
                </a:cubicBezTo>
                <a:cubicBezTo>
                  <a:pt x="466" y="654"/>
                  <a:pt x="467" y="654"/>
                  <a:pt x="468" y="654"/>
                </a:cubicBezTo>
                <a:cubicBezTo>
                  <a:pt x="468" y="654"/>
                  <a:pt x="468" y="654"/>
                  <a:pt x="468" y="654"/>
                </a:cubicBezTo>
                <a:cubicBezTo>
                  <a:pt x="469" y="655"/>
                  <a:pt x="470" y="656"/>
                  <a:pt x="469" y="657"/>
                </a:cubicBezTo>
                <a:cubicBezTo>
                  <a:pt x="469" y="657"/>
                  <a:pt x="469" y="657"/>
                  <a:pt x="469" y="657"/>
                </a:cubicBezTo>
                <a:cubicBezTo>
                  <a:pt x="469" y="658"/>
                  <a:pt x="468" y="658"/>
                  <a:pt x="467" y="658"/>
                </a:cubicBezTo>
                <a:cubicBezTo>
                  <a:pt x="467" y="658"/>
                  <a:pt x="467" y="658"/>
                  <a:pt x="467" y="658"/>
                </a:cubicBezTo>
                <a:cubicBezTo>
                  <a:pt x="467" y="658"/>
                  <a:pt x="467" y="658"/>
                  <a:pt x="467" y="658"/>
                </a:cubicBezTo>
                <a:close/>
                <a:moveTo>
                  <a:pt x="146" y="650"/>
                </a:moveTo>
                <a:cubicBezTo>
                  <a:pt x="146" y="649"/>
                  <a:pt x="146" y="648"/>
                  <a:pt x="147" y="648"/>
                </a:cubicBezTo>
                <a:cubicBezTo>
                  <a:pt x="147" y="648"/>
                  <a:pt x="147" y="648"/>
                  <a:pt x="147" y="648"/>
                </a:cubicBezTo>
                <a:cubicBezTo>
                  <a:pt x="148" y="647"/>
                  <a:pt x="149" y="648"/>
                  <a:pt x="150" y="649"/>
                </a:cubicBezTo>
                <a:cubicBezTo>
                  <a:pt x="150" y="649"/>
                  <a:pt x="150" y="649"/>
                  <a:pt x="150" y="649"/>
                </a:cubicBezTo>
                <a:cubicBezTo>
                  <a:pt x="150" y="650"/>
                  <a:pt x="150" y="651"/>
                  <a:pt x="149" y="651"/>
                </a:cubicBezTo>
                <a:cubicBezTo>
                  <a:pt x="149" y="651"/>
                  <a:pt x="149" y="651"/>
                  <a:pt x="149" y="651"/>
                </a:cubicBezTo>
                <a:cubicBezTo>
                  <a:pt x="149" y="651"/>
                  <a:pt x="148" y="651"/>
                  <a:pt x="148" y="651"/>
                </a:cubicBezTo>
                <a:cubicBezTo>
                  <a:pt x="148" y="651"/>
                  <a:pt x="148" y="651"/>
                  <a:pt x="148" y="651"/>
                </a:cubicBezTo>
                <a:cubicBezTo>
                  <a:pt x="147" y="651"/>
                  <a:pt x="146" y="651"/>
                  <a:pt x="146" y="650"/>
                </a:cubicBezTo>
                <a:close/>
                <a:moveTo>
                  <a:pt x="471" y="647"/>
                </a:moveTo>
                <a:cubicBezTo>
                  <a:pt x="470" y="646"/>
                  <a:pt x="470" y="645"/>
                  <a:pt x="470" y="644"/>
                </a:cubicBezTo>
                <a:cubicBezTo>
                  <a:pt x="470" y="644"/>
                  <a:pt x="470" y="644"/>
                  <a:pt x="470" y="644"/>
                </a:cubicBezTo>
                <a:cubicBezTo>
                  <a:pt x="470" y="643"/>
                  <a:pt x="472" y="643"/>
                  <a:pt x="473" y="643"/>
                </a:cubicBezTo>
                <a:cubicBezTo>
                  <a:pt x="473" y="643"/>
                  <a:pt x="473" y="643"/>
                  <a:pt x="473" y="643"/>
                </a:cubicBezTo>
                <a:cubicBezTo>
                  <a:pt x="474" y="644"/>
                  <a:pt x="474" y="645"/>
                  <a:pt x="474" y="646"/>
                </a:cubicBezTo>
                <a:cubicBezTo>
                  <a:pt x="474" y="646"/>
                  <a:pt x="474" y="646"/>
                  <a:pt x="474" y="646"/>
                </a:cubicBezTo>
                <a:cubicBezTo>
                  <a:pt x="473" y="647"/>
                  <a:pt x="473" y="647"/>
                  <a:pt x="472" y="647"/>
                </a:cubicBezTo>
                <a:cubicBezTo>
                  <a:pt x="472" y="647"/>
                  <a:pt x="472" y="647"/>
                  <a:pt x="472" y="647"/>
                </a:cubicBezTo>
                <a:cubicBezTo>
                  <a:pt x="472" y="647"/>
                  <a:pt x="471" y="647"/>
                  <a:pt x="471" y="647"/>
                </a:cubicBezTo>
                <a:close/>
                <a:moveTo>
                  <a:pt x="142" y="639"/>
                </a:moveTo>
                <a:cubicBezTo>
                  <a:pt x="141" y="638"/>
                  <a:pt x="142" y="637"/>
                  <a:pt x="143" y="636"/>
                </a:cubicBezTo>
                <a:cubicBezTo>
                  <a:pt x="143" y="636"/>
                  <a:pt x="143" y="636"/>
                  <a:pt x="143" y="636"/>
                </a:cubicBezTo>
                <a:cubicBezTo>
                  <a:pt x="144" y="636"/>
                  <a:pt x="145" y="637"/>
                  <a:pt x="145" y="638"/>
                </a:cubicBezTo>
                <a:cubicBezTo>
                  <a:pt x="145" y="638"/>
                  <a:pt x="145" y="638"/>
                  <a:pt x="145" y="638"/>
                </a:cubicBezTo>
                <a:cubicBezTo>
                  <a:pt x="146" y="639"/>
                  <a:pt x="145" y="640"/>
                  <a:pt x="144" y="640"/>
                </a:cubicBezTo>
                <a:cubicBezTo>
                  <a:pt x="144" y="640"/>
                  <a:pt x="144" y="640"/>
                  <a:pt x="144" y="640"/>
                </a:cubicBezTo>
                <a:cubicBezTo>
                  <a:pt x="144" y="640"/>
                  <a:pt x="144" y="640"/>
                  <a:pt x="143" y="640"/>
                </a:cubicBezTo>
                <a:cubicBezTo>
                  <a:pt x="143" y="640"/>
                  <a:pt x="143" y="640"/>
                  <a:pt x="143" y="640"/>
                </a:cubicBezTo>
                <a:cubicBezTo>
                  <a:pt x="143" y="640"/>
                  <a:pt x="142" y="640"/>
                  <a:pt x="142" y="639"/>
                </a:cubicBezTo>
                <a:close/>
                <a:moveTo>
                  <a:pt x="476" y="636"/>
                </a:moveTo>
                <a:cubicBezTo>
                  <a:pt x="475" y="635"/>
                  <a:pt x="474" y="634"/>
                  <a:pt x="475" y="633"/>
                </a:cubicBezTo>
                <a:cubicBezTo>
                  <a:pt x="475" y="633"/>
                  <a:pt x="475" y="633"/>
                  <a:pt x="475" y="633"/>
                </a:cubicBezTo>
                <a:cubicBezTo>
                  <a:pt x="475" y="632"/>
                  <a:pt x="476" y="632"/>
                  <a:pt x="477" y="632"/>
                </a:cubicBezTo>
                <a:cubicBezTo>
                  <a:pt x="477" y="632"/>
                  <a:pt x="477" y="632"/>
                  <a:pt x="477" y="632"/>
                </a:cubicBezTo>
                <a:cubicBezTo>
                  <a:pt x="478" y="633"/>
                  <a:pt x="479" y="634"/>
                  <a:pt x="478" y="635"/>
                </a:cubicBezTo>
                <a:cubicBezTo>
                  <a:pt x="478" y="635"/>
                  <a:pt x="478" y="635"/>
                  <a:pt x="478" y="635"/>
                </a:cubicBezTo>
                <a:cubicBezTo>
                  <a:pt x="478" y="636"/>
                  <a:pt x="477" y="636"/>
                  <a:pt x="476" y="636"/>
                </a:cubicBezTo>
                <a:cubicBezTo>
                  <a:pt x="476" y="636"/>
                  <a:pt x="476" y="636"/>
                  <a:pt x="476" y="636"/>
                </a:cubicBezTo>
                <a:cubicBezTo>
                  <a:pt x="476" y="636"/>
                  <a:pt x="476" y="636"/>
                  <a:pt x="476" y="636"/>
                </a:cubicBezTo>
                <a:close/>
                <a:moveTo>
                  <a:pt x="137" y="628"/>
                </a:moveTo>
                <a:cubicBezTo>
                  <a:pt x="137" y="627"/>
                  <a:pt x="137" y="626"/>
                  <a:pt x="138" y="625"/>
                </a:cubicBezTo>
                <a:cubicBezTo>
                  <a:pt x="138" y="625"/>
                  <a:pt x="138" y="625"/>
                  <a:pt x="138" y="625"/>
                </a:cubicBezTo>
                <a:cubicBezTo>
                  <a:pt x="139" y="625"/>
                  <a:pt x="140" y="625"/>
                  <a:pt x="141" y="626"/>
                </a:cubicBezTo>
                <a:cubicBezTo>
                  <a:pt x="141" y="626"/>
                  <a:pt x="141" y="626"/>
                  <a:pt x="141" y="626"/>
                </a:cubicBezTo>
                <a:cubicBezTo>
                  <a:pt x="141" y="627"/>
                  <a:pt x="141" y="629"/>
                  <a:pt x="140" y="629"/>
                </a:cubicBezTo>
                <a:cubicBezTo>
                  <a:pt x="140" y="629"/>
                  <a:pt x="140" y="629"/>
                  <a:pt x="140" y="629"/>
                </a:cubicBezTo>
                <a:cubicBezTo>
                  <a:pt x="139" y="629"/>
                  <a:pt x="139" y="629"/>
                  <a:pt x="139" y="629"/>
                </a:cubicBezTo>
                <a:cubicBezTo>
                  <a:pt x="139" y="629"/>
                  <a:pt x="139" y="629"/>
                  <a:pt x="139" y="629"/>
                </a:cubicBezTo>
                <a:cubicBezTo>
                  <a:pt x="138" y="629"/>
                  <a:pt x="137" y="629"/>
                  <a:pt x="137" y="628"/>
                </a:cubicBezTo>
                <a:close/>
                <a:moveTo>
                  <a:pt x="480" y="625"/>
                </a:moveTo>
                <a:cubicBezTo>
                  <a:pt x="479" y="624"/>
                  <a:pt x="479" y="623"/>
                  <a:pt x="479" y="622"/>
                </a:cubicBezTo>
                <a:cubicBezTo>
                  <a:pt x="479" y="622"/>
                  <a:pt x="479" y="622"/>
                  <a:pt x="479" y="622"/>
                </a:cubicBezTo>
                <a:cubicBezTo>
                  <a:pt x="480" y="621"/>
                  <a:pt x="481" y="621"/>
                  <a:pt x="482" y="621"/>
                </a:cubicBezTo>
                <a:cubicBezTo>
                  <a:pt x="482" y="621"/>
                  <a:pt x="482" y="621"/>
                  <a:pt x="482" y="621"/>
                </a:cubicBezTo>
                <a:cubicBezTo>
                  <a:pt x="483" y="621"/>
                  <a:pt x="483" y="623"/>
                  <a:pt x="483" y="624"/>
                </a:cubicBezTo>
                <a:cubicBezTo>
                  <a:pt x="483" y="624"/>
                  <a:pt x="483" y="624"/>
                  <a:pt x="483" y="624"/>
                </a:cubicBezTo>
                <a:cubicBezTo>
                  <a:pt x="483" y="624"/>
                  <a:pt x="482" y="625"/>
                  <a:pt x="481" y="625"/>
                </a:cubicBezTo>
                <a:cubicBezTo>
                  <a:pt x="481" y="625"/>
                  <a:pt x="481" y="625"/>
                  <a:pt x="481" y="625"/>
                </a:cubicBezTo>
                <a:cubicBezTo>
                  <a:pt x="481" y="625"/>
                  <a:pt x="481" y="625"/>
                  <a:pt x="480" y="625"/>
                </a:cubicBezTo>
                <a:close/>
                <a:moveTo>
                  <a:pt x="132" y="617"/>
                </a:moveTo>
                <a:cubicBezTo>
                  <a:pt x="132" y="616"/>
                  <a:pt x="133" y="615"/>
                  <a:pt x="134" y="614"/>
                </a:cubicBezTo>
                <a:cubicBezTo>
                  <a:pt x="134" y="614"/>
                  <a:pt x="134" y="614"/>
                  <a:pt x="134" y="614"/>
                </a:cubicBezTo>
                <a:cubicBezTo>
                  <a:pt x="135" y="614"/>
                  <a:pt x="136" y="614"/>
                  <a:pt x="136" y="615"/>
                </a:cubicBezTo>
                <a:cubicBezTo>
                  <a:pt x="136" y="615"/>
                  <a:pt x="136" y="615"/>
                  <a:pt x="136" y="615"/>
                </a:cubicBezTo>
                <a:cubicBezTo>
                  <a:pt x="137" y="616"/>
                  <a:pt x="136" y="618"/>
                  <a:pt x="135" y="618"/>
                </a:cubicBezTo>
                <a:cubicBezTo>
                  <a:pt x="135" y="618"/>
                  <a:pt x="135" y="618"/>
                  <a:pt x="135" y="618"/>
                </a:cubicBezTo>
                <a:cubicBezTo>
                  <a:pt x="135" y="618"/>
                  <a:pt x="135" y="618"/>
                  <a:pt x="134" y="618"/>
                </a:cubicBezTo>
                <a:cubicBezTo>
                  <a:pt x="134" y="618"/>
                  <a:pt x="134" y="618"/>
                  <a:pt x="134" y="618"/>
                </a:cubicBezTo>
                <a:cubicBezTo>
                  <a:pt x="134" y="618"/>
                  <a:pt x="133" y="618"/>
                  <a:pt x="132" y="617"/>
                </a:cubicBezTo>
                <a:close/>
                <a:moveTo>
                  <a:pt x="485" y="614"/>
                </a:moveTo>
                <a:cubicBezTo>
                  <a:pt x="484" y="613"/>
                  <a:pt x="483" y="612"/>
                  <a:pt x="484" y="611"/>
                </a:cubicBezTo>
                <a:cubicBezTo>
                  <a:pt x="484" y="611"/>
                  <a:pt x="484" y="611"/>
                  <a:pt x="484" y="611"/>
                </a:cubicBezTo>
                <a:cubicBezTo>
                  <a:pt x="484" y="610"/>
                  <a:pt x="485" y="610"/>
                  <a:pt x="486" y="610"/>
                </a:cubicBezTo>
                <a:cubicBezTo>
                  <a:pt x="486" y="610"/>
                  <a:pt x="486" y="610"/>
                  <a:pt x="486" y="610"/>
                </a:cubicBezTo>
                <a:cubicBezTo>
                  <a:pt x="487" y="610"/>
                  <a:pt x="488" y="612"/>
                  <a:pt x="487" y="613"/>
                </a:cubicBezTo>
                <a:cubicBezTo>
                  <a:pt x="487" y="613"/>
                  <a:pt x="487" y="613"/>
                  <a:pt x="487" y="613"/>
                </a:cubicBezTo>
                <a:cubicBezTo>
                  <a:pt x="487" y="613"/>
                  <a:pt x="486" y="614"/>
                  <a:pt x="486" y="614"/>
                </a:cubicBezTo>
                <a:cubicBezTo>
                  <a:pt x="486" y="614"/>
                  <a:pt x="486" y="614"/>
                  <a:pt x="486" y="614"/>
                </a:cubicBezTo>
                <a:cubicBezTo>
                  <a:pt x="485" y="614"/>
                  <a:pt x="485" y="614"/>
                  <a:pt x="485" y="614"/>
                </a:cubicBezTo>
                <a:close/>
                <a:moveTo>
                  <a:pt x="128" y="606"/>
                </a:moveTo>
                <a:cubicBezTo>
                  <a:pt x="127" y="605"/>
                  <a:pt x="128" y="604"/>
                  <a:pt x="129" y="603"/>
                </a:cubicBezTo>
                <a:cubicBezTo>
                  <a:pt x="129" y="603"/>
                  <a:pt x="129" y="603"/>
                  <a:pt x="129" y="603"/>
                </a:cubicBezTo>
                <a:cubicBezTo>
                  <a:pt x="130" y="603"/>
                  <a:pt x="131" y="603"/>
                  <a:pt x="132" y="604"/>
                </a:cubicBezTo>
                <a:cubicBezTo>
                  <a:pt x="132" y="604"/>
                  <a:pt x="132" y="604"/>
                  <a:pt x="132" y="604"/>
                </a:cubicBezTo>
                <a:cubicBezTo>
                  <a:pt x="132" y="605"/>
                  <a:pt x="132" y="606"/>
                  <a:pt x="130" y="607"/>
                </a:cubicBezTo>
                <a:cubicBezTo>
                  <a:pt x="130" y="607"/>
                  <a:pt x="130" y="607"/>
                  <a:pt x="130" y="607"/>
                </a:cubicBezTo>
                <a:cubicBezTo>
                  <a:pt x="130" y="607"/>
                  <a:pt x="130" y="607"/>
                  <a:pt x="130" y="607"/>
                </a:cubicBezTo>
                <a:cubicBezTo>
                  <a:pt x="130" y="607"/>
                  <a:pt x="130" y="607"/>
                  <a:pt x="130" y="607"/>
                </a:cubicBezTo>
                <a:cubicBezTo>
                  <a:pt x="129" y="607"/>
                  <a:pt x="128" y="607"/>
                  <a:pt x="128" y="606"/>
                </a:cubicBezTo>
                <a:close/>
                <a:moveTo>
                  <a:pt x="489" y="603"/>
                </a:moveTo>
                <a:cubicBezTo>
                  <a:pt x="488" y="602"/>
                  <a:pt x="488" y="601"/>
                  <a:pt x="488" y="600"/>
                </a:cubicBezTo>
                <a:cubicBezTo>
                  <a:pt x="488" y="600"/>
                  <a:pt x="488" y="600"/>
                  <a:pt x="488" y="600"/>
                </a:cubicBezTo>
                <a:cubicBezTo>
                  <a:pt x="489" y="599"/>
                  <a:pt x="490" y="598"/>
                  <a:pt x="491" y="599"/>
                </a:cubicBezTo>
                <a:cubicBezTo>
                  <a:pt x="491" y="599"/>
                  <a:pt x="491" y="599"/>
                  <a:pt x="491" y="599"/>
                </a:cubicBezTo>
                <a:cubicBezTo>
                  <a:pt x="492" y="599"/>
                  <a:pt x="492" y="600"/>
                  <a:pt x="492" y="601"/>
                </a:cubicBezTo>
                <a:cubicBezTo>
                  <a:pt x="492" y="601"/>
                  <a:pt x="492" y="601"/>
                  <a:pt x="492" y="601"/>
                </a:cubicBezTo>
                <a:cubicBezTo>
                  <a:pt x="492" y="602"/>
                  <a:pt x="491" y="603"/>
                  <a:pt x="490" y="603"/>
                </a:cubicBezTo>
                <a:cubicBezTo>
                  <a:pt x="490" y="603"/>
                  <a:pt x="490" y="603"/>
                  <a:pt x="490" y="603"/>
                </a:cubicBezTo>
                <a:cubicBezTo>
                  <a:pt x="490" y="603"/>
                  <a:pt x="490" y="603"/>
                  <a:pt x="489" y="603"/>
                </a:cubicBezTo>
                <a:close/>
                <a:moveTo>
                  <a:pt x="123" y="595"/>
                </a:moveTo>
                <a:cubicBezTo>
                  <a:pt x="123" y="594"/>
                  <a:pt x="123" y="593"/>
                  <a:pt x="124" y="592"/>
                </a:cubicBezTo>
                <a:cubicBezTo>
                  <a:pt x="124" y="592"/>
                  <a:pt x="124" y="592"/>
                  <a:pt x="124" y="592"/>
                </a:cubicBezTo>
                <a:cubicBezTo>
                  <a:pt x="125" y="592"/>
                  <a:pt x="127" y="592"/>
                  <a:pt x="127" y="593"/>
                </a:cubicBezTo>
                <a:cubicBezTo>
                  <a:pt x="127" y="593"/>
                  <a:pt x="127" y="593"/>
                  <a:pt x="127" y="593"/>
                </a:cubicBezTo>
                <a:cubicBezTo>
                  <a:pt x="127" y="594"/>
                  <a:pt x="127" y="595"/>
                  <a:pt x="126" y="596"/>
                </a:cubicBezTo>
                <a:cubicBezTo>
                  <a:pt x="126" y="596"/>
                  <a:pt x="126" y="596"/>
                  <a:pt x="126" y="596"/>
                </a:cubicBezTo>
                <a:cubicBezTo>
                  <a:pt x="126" y="596"/>
                  <a:pt x="125" y="596"/>
                  <a:pt x="125" y="596"/>
                </a:cubicBezTo>
                <a:cubicBezTo>
                  <a:pt x="125" y="596"/>
                  <a:pt x="125" y="596"/>
                  <a:pt x="125" y="596"/>
                </a:cubicBezTo>
                <a:cubicBezTo>
                  <a:pt x="124" y="596"/>
                  <a:pt x="124" y="595"/>
                  <a:pt x="123" y="595"/>
                </a:cubicBezTo>
                <a:close/>
                <a:moveTo>
                  <a:pt x="494" y="591"/>
                </a:moveTo>
                <a:cubicBezTo>
                  <a:pt x="493" y="591"/>
                  <a:pt x="492" y="590"/>
                  <a:pt x="493" y="589"/>
                </a:cubicBezTo>
                <a:cubicBezTo>
                  <a:pt x="493" y="589"/>
                  <a:pt x="493" y="589"/>
                  <a:pt x="493" y="589"/>
                </a:cubicBezTo>
                <a:cubicBezTo>
                  <a:pt x="493" y="588"/>
                  <a:pt x="494" y="587"/>
                  <a:pt x="496" y="588"/>
                </a:cubicBezTo>
                <a:cubicBezTo>
                  <a:pt x="496" y="588"/>
                  <a:pt x="496" y="588"/>
                  <a:pt x="496" y="588"/>
                </a:cubicBezTo>
                <a:cubicBezTo>
                  <a:pt x="497" y="588"/>
                  <a:pt x="497" y="589"/>
                  <a:pt x="497" y="590"/>
                </a:cubicBezTo>
                <a:cubicBezTo>
                  <a:pt x="497" y="590"/>
                  <a:pt x="497" y="590"/>
                  <a:pt x="497" y="590"/>
                </a:cubicBezTo>
                <a:cubicBezTo>
                  <a:pt x="496" y="591"/>
                  <a:pt x="496" y="592"/>
                  <a:pt x="495" y="592"/>
                </a:cubicBezTo>
                <a:cubicBezTo>
                  <a:pt x="495" y="592"/>
                  <a:pt x="495" y="592"/>
                  <a:pt x="495" y="592"/>
                </a:cubicBezTo>
                <a:cubicBezTo>
                  <a:pt x="495" y="592"/>
                  <a:pt x="494" y="592"/>
                  <a:pt x="494" y="591"/>
                </a:cubicBezTo>
                <a:close/>
                <a:moveTo>
                  <a:pt x="119" y="584"/>
                </a:moveTo>
                <a:cubicBezTo>
                  <a:pt x="118" y="583"/>
                  <a:pt x="119" y="581"/>
                  <a:pt x="120" y="581"/>
                </a:cubicBezTo>
                <a:cubicBezTo>
                  <a:pt x="120" y="581"/>
                  <a:pt x="120" y="581"/>
                  <a:pt x="120" y="581"/>
                </a:cubicBezTo>
                <a:cubicBezTo>
                  <a:pt x="121" y="581"/>
                  <a:pt x="122" y="581"/>
                  <a:pt x="122" y="582"/>
                </a:cubicBezTo>
                <a:cubicBezTo>
                  <a:pt x="122" y="582"/>
                  <a:pt x="122" y="582"/>
                  <a:pt x="122" y="582"/>
                </a:cubicBezTo>
                <a:cubicBezTo>
                  <a:pt x="123" y="583"/>
                  <a:pt x="122" y="584"/>
                  <a:pt x="121" y="585"/>
                </a:cubicBezTo>
                <a:cubicBezTo>
                  <a:pt x="121" y="585"/>
                  <a:pt x="121" y="585"/>
                  <a:pt x="121" y="585"/>
                </a:cubicBezTo>
                <a:cubicBezTo>
                  <a:pt x="121" y="585"/>
                  <a:pt x="121" y="585"/>
                  <a:pt x="121" y="585"/>
                </a:cubicBezTo>
                <a:cubicBezTo>
                  <a:pt x="121" y="585"/>
                  <a:pt x="121" y="585"/>
                  <a:pt x="121" y="585"/>
                </a:cubicBezTo>
                <a:cubicBezTo>
                  <a:pt x="120" y="585"/>
                  <a:pt x="119" y="584"/>
                  <a:pt x="119" y="584"/>
                </a:cubicBezTo>
                <a:close/>
                <a:moveTo>
                  <a:pt x="499" y="580"/>
                </a:moveTo>
                <a:cubicBezTo>
                  <a:pt x="498" y="580"/>
                  <a:pt x="497" y="579"/>
                  <a:pt x="497" y="578"/>
                </a:cubicBezTo>
                <a:cubicBezTo>
                  <a:pt x="497" y="578"/>
                  <a:pt x="497" y="578"/>
                  <a:pt x="497" y="578"/>
                </a:cubicBezTo>
                <a:cubicBezTo>
                  <a:pt x="498" y="577"/>
                  <a:pt x="499" y="576"/>
                  <a:pt x="500" y="577"/>
                </a:cubicBezTo>
                <a:cubicBezTo>
                  <a:pt x="500" y="577"/>
                  <a:pt x="500" y="577"/>
                  <a:pt x="500" y="577"/>
                </a:cubicBezTo>
                <a:cubicBezTo>
                  <a:pt x="501" y="577"/>
                  <a:pt x="502" y="578"/>
                  <a:pt x="501" y="579"/>
                </a:cubicBezTo>
                <a:cubicBezTo>
                  <a:pt x="501" y="579"/>
                  <a:pt x="501" y="579"/>
                  <a:pt x="501" y="579"/>
                </a:cubicBezTo>
                <a:cubicBezTo>
                  <a:pt x="501" y="580"/>
                  <a:pt x="500" y="580"/>
                  <a:pt x="499" y="580"/>
                </a:cubicBezTo>
                <a:cubicBezTo>
                  <a:pt x="499" y="580"/>
                  <a:pt x="499" y="580"/>
                  <a:pt x="499" y="580"/>
                </a:cubicBezTo>
                <a:cubicBezTo>
                  <a:pt x="499" y="580"/>
                  <a:pt x="499" y="580"/>
                  <a:pt x="499" y="580"/>
                </a:cubicBezTo>
                <a:close/>
                <a:moveTo>
                  <a:pt x="114" y="573"/>
                </a:moveTo>
                <a:cubicBezTo>
                  <a:pt x="114" y="571"/>
                  <a:pt x="114" y="570"/>
                  <a:pt x="115" y="570"/>
                </a:cubicBezTo>
                <a:cubicBezTo>
                  <a:pt x="115" y="570"/>
                  <a:pt x="115" y="570"/>
                  <a:pt x="115" y="570"/>
                </a:cubicBezTo>
                <a:cubicBezTo>
                  <a:pt x="116" y="569"/>
                  <a:pt x="117" y="570"/>
                  <a:pt x="118" y="571"/>
                </a:cubicBezTo>
                <a:cubicBezTo>
                  <a:pt x="118" y="571"/>
                  <a:pt x="118" y="571"/>
                  <a:pt x="118" y="571"/>
                </a:cubicBezTo>
                <a:cubicBezTo>
                  <a:pt x="118" y="572"/>
                  <a:pt x="118" y="573"/>
                  <a:pt x="117" y="574"/>
                </a:cubicBezTo>
                <a:cubicBezTo>
                  <a:pt x="117" y="574"/>
                  <a:pt x="117" y="574"/>
                  <a:pt x="117" y="574"/>
                </a:cubicBezTo>
                <a:cubicBezTo>
                  <a:pt x="117" y="574"/>
                  <a:pt x="116" y="574"/>
                  <a:pt x="116" y="574"/>
                </a:cubicBezTo>
                <a:cubicBezTo>
                  <a:pt x="116" y="574"/>
                  <a:pt x="116" y="574"/>
                  <a:pt x="116" y="574"/>
                </a:cubicBezTo>
                <a:cubicBezTo>
                  <a:pt x="115" y="574"/>
                  <a:pt x="115" y="573"/>
                  <a:pt x="114" y="573"/>
                </a:cubicBezTo>
                <a:close/>
                <a:moveTo>
                  <a:pt x="503" y="569"/>
                </a:moveTo>
                <a:cubicBezTo>
                  <a:pt x="502" y="569"/>
                  <a:pt x="502" y="568"/>
                  <a:pt x="502" y="567"/>
                </a:cubicBezTo>
                <a:cubicBezTo>
                  <a:pt x="502" y="567"/>
                  <a:pt x="502" y="567"/>
                  <a:pt x="502" y="567"/>
                </a:cubicBezTo>
                <a:cubicBezTo>
                  <a:pt x="502" y="566"/>
                  <a:pt x="504" y="565"/>
                  <a:pt x="505" y="566"/>
                </a:cubicBezTo>
                <a:cubicBezTo>
                  <a:pt x="505" y="566"/>
                  <a:pt x="505" y="566"/>
                  <a:pt x="505" y="566"/>
                </a:cubicBezTo>
                <a:cubicBezTo>
                  <a:pt x="506" y="566"/>
                  <a:pt x="506" y="567"/>
                  <a:pt x="506" y="568"/>
                </a:cubicBezTo>
                <a:cubicBezTo>
                  <a:pt x="506" y="568"/>
                  <a:pt x="506" y="568"/>
                  <a:pt x="506" y="568"/>
                </a:cubicBezTo>
                <a:cubicBezTo>
                  <a:pt x="505" y="569"/>
                  <a:pt x="505" y="569"/>
                  <a:pt x="504" y="569"/>
                </a:cubicBezTo>
                <a:cubicBezTo>
                  <a:pt x="504" y="569"/>
                  <a:pt x="504" y="569"/>
                  <a:pt x="504" y="569"/>
                </a:cubicBezTo>
                <a:cubicBezTo>
                  <a:pt x="504" y="569"/>
                  <a:pt x="503" y="569"/>
                  <a:pt x="503" y="569"/>
                </a:cubicBezTo>
                <a:close/>
                <a:moveTo>
                  <a:pt x="110" y="561"/>
                </a:moveTo>
                <a:cubicBezTo>
                  <a:pt x="109" y="560"/>
                  <a:pt x="110" y="559"/>
                  <a:pt x="111" y="559"/>
                </a:cubicBezTo>
                <a:cubicBezTo>
                  <a:pt x="111" y="559"/>
                  <a:pt x="111" y="559"/>
                  <a:pt x="111" y="559"/>
                </a:cubicBezTo>
                <a:cubicBezTo>
                  <a:pt x="112" y="558"/>
                  <a:pt x="113" y="559"/>
                  <a:pt x="113" y="560"/>
                </a:cubicBezTo>
                <a:cubicBezTo>
                  <a:pt x="113" y="560"/>
                  <a:pt x="113" y="560"/>
                  <a:pt x="113" y="560"/>
                </a:cubicBezTo>
                <a:cubicBezTo>
                  <a:pt x="114" y="561"/>
                  <a:pt x="113" y="562"/>
                  <a:pt x="112" y="562"/>
                </a:cubicBezTo>
                <a:cubicBezTo>
                  <a:pt x="112" y="562"/>
                  <a:pt x="112" y="562"/>
                  <a:pt x="112" y="562"/>
                </a:cubicBezTo>
                <a:cubicBezTo>
                  <a:pt x="112" y="563"/>
                  <a:pt x="112" y="563"/>
                  <a:pt x="111" y="563"/>
                </a:cubicBezTo>
                <a:cubicBezTo>
                  <a:pt x="111" y="563"/>
                  <a:pt x="111" y="563"/>
                  <a:pt x="111" y="563"/>
                </a:cubicBezTo>
                <a:cubicBezTo>
                  <a:pt x="111" y="563"/>
                  <a:pt x="110" y="562"/>
                  <a:pt x="110" y="561"/>
                </a:cubicBezTo>
                <a:close/>
                <a:moveTo>
                  <a:pt x="508" y="558"/>
                </a:moveTo>
                <a:cubicBezTo>
                  <a:pt x="507" y="558"/>
                  <a:pt x="506" y="557"/>
                  <a:pt x="507" y="556"/>
                </a:cubicBezTo>
                <a:cubicBezTo>
                  <a:pt x="507" y="556"/>
                  <a:pt x="507" y="556"/>
                  <a:pt x="507" y="556"/>
                </a:cubicBezTo>
                <a:cubicBezTo>
                  <a:pt x="507" y="555"/>
                  <a:pt x="508" y="554"/>
                  <a:pt x="509" y="554"/>
                </a:cubicBezTo>
                <a:cubicBezTo>
                  <a:pt x="509" y="554"/>
                  <a:pt x="509" y="554"/>
                  <a:pt x="509" y="554"/>
                </a:cubicBezTo>
                <a:cubicBezTo>
                  <a:pt x="510" y="555"/>
                  <a:pt x="511" y="556"/>
                  <a:pt x="510" y="557"/>
                </a:cubicBezTo>
                <a:cubicBezTo>
                  <a:pt x="510" y="557"/>
                  <a:pt x="510" y="557"/>
                  <a:pt x="510" y="557"/>
                </a:cubicBezTo>
                <a:cubicBezTo>
                  <a:pt x="510" y="558"/>
                  <a:pt x="509" y="558"/>
                  <a:pt x="508" y="558"/>
                </a:cubicBezTo>
                <a:cubicBezTo>
                  <a:pt x="508" y="558"/>
                  <a:pt x="508" y="558"/>
                  <a:pt x="508" y="558"/>
                </a:cubicBezTo>
                <a:cubicBezTo>
                  <a:pt x="508" y="558"/>
                  <a:pt x="508" y="558"/>
                  <a:pt x="508" y="558"/>
                </a:cubicBezTo>
                <a:close/>
                <a:moveTo>
                  <a:pt x="105" y="550"/>
                </a:moveTo>
                <a:cubicBezTo>
                  <a:pt x="105" y="549"/>
                  <a:pt x="105" y="548"/>
                  <a:pt x="106" y="548"/>
                </a:cubicBezTo>
                <a:cubicBezTo>
                  <a:pt x="106" y="548"/>
                  <a:pt x="106" y="548"/>
                  <a:pt x="106" y="548"/>
                </a:cubicBezTo>
                <a:cubicBezTo>
                  <a:pt x="107" y="547"/>
                  <a:pt x="108" y="548"/>
                  <a:pt x="109" y="549"/>
                </a:cubicBezTo>
                <a:cubicBezTo>
                  <a:pt x="109" y="549"/>
                  <a:pt x="109" y="549"/>
                  <a:pt x="109" y="549"/>
                </a:cubicBezTo>
                <a:cubicBezTo>
                  <a:pt x="109" y="550"/>
                  <a:pt x="109" y="551"/>
                  <a:pt x="108" y="551"/>
                </a:cubicBezTo>
                <a:cubicBezTo>
                  <a:pt x="108" y="551"/>
                  <a:pt x="108" y="551"/>
                  <a:pt x="108" y="551"/>
                </a:cubicBezTo>
                <a:cubicBezTo>
                  <a:pt x="107" y="552"/>
                  <a:pt x="107" y="552"/>
                  <a:pt x="107" y="552"/>
                </a:cubicBezTo>
                <a:cubicBezTo>
                  <a:pt x="107" y="552"/>
                  <a:pt x="107" y="552"/>
                  <a:pt x="107" y="552"/>
                </a:cubicBezTo>
                <a:cubicBezTo>
                  <a:pt x="106" y="552"/>
                  <a:pt x="105" y="551"/>
                  <a:pt x="105" y="550"/>
                </a:cubicBezTo>
                <a:close/>
                <a:moveTo>
                  <a:pt x="512" y="547"/>
                </a:moveTo>
                <a:cubicBezTo>
                  <a:pt x="511" y="547"/>
                  <a:pt x="511" y="545"/>
                  <a:pt x="511" y="544"/>
                </a:cubicBezTo>
                <a:cubicBezTo>
                  <a:pt x="511" y="544"/>
                  <a:pt x="511" y="544"/>
                  <a:pt x="511" y="544"/>
                </a:cubicBezTo>
                <a:cubicBezTo>
                  <a:pt x="512" y="543"/>
                  <a:pt x="513" y="543"/>
                  <a:pt x="514" y="543"/>
                </a:cubicBezTo>
                <a:cubicBezTo>
                  <a:pt x="514" y="543"/>
                  <a:pt x="514" y="543"/>
                  <a:pt x="514" y="543"/>
                </a:cubicBezTo>
                <a:cubicBezTo>
                  <a:pt x="515" y="544"/>
                  <a:pt x="515" y="545"/>
                  <a:pt x="515" y="546"/>
                </a:cubicBezTo>
                <a:cubicBezTo>
                  <a:pt x="515" y="546"/>
                  <a:pt x="515" y="546"/>
                  <a:pt x="515" y="546"/>
                </a:cubicBezTo>
                <a:cubicBezTo>
                  <a:pt x="515" y="547"/>
                  <a:pt x="514" y="547"/>
                  <a:pt x="513" y="547"/>
                </a:cubicBezTo>
                <a:cubicBezTo>
                  <a:pt x="513" y="547"/>
                  <a:pt x="513" y="547"/>
                  <a:pt x="513" y="547"/>
                </a:cubicBezTo>
                <a:cubicBezTo>
                  <a:pt x="513" y="547"/>
                  <a:pt x="513" y="547"/>
                  <a:pt x="512" y="547"/>
                </a:cubicBezTo>
                <a:close/>
                <a:moveTo>
                  <a:pt x="100" y="539"/>
                </a:moveTo>
                <a:cubicBezTo>
                  <a:pt x="100" y="538"/>
                  <a:pt x="101" y="537"/>
                  <a:pt x="102" y="537"/>
                </a:cubicBezTo>
                <a:cubicBezTo>
                  <a:pt x="102" y="537"/>
                  <a:pt x="102" y="537"/>
                  <a:pt x="102" y="537"/>
                </a:cubicBezTo>
                <a:cubicBezTo>
                  <a:pt x="103" y="536"/>
                  <a:pt x="104" y="537"/>
                  <a:pt x="104" y="538"/>
                </a:cubicBezTo>
                <a:cubicBezTo>
                  <a:pt x="104" y="538"/>
                  <a:pt x="104" y="538"/>
                  <a:pt x="104" y="538"/>
                </a:cubicBezTo>
                <a:cubicBezTo>
                  <a:pt x="105" y="539"/>
                  <a:pt x="104" y="540"/>
                  <a:pt x="103" y="540"/>
                </a:cubicBezTo>
                <a:cubicBezTo>
                  <a:pt x="103" y="540"/>
                  <a:pt x="103" y="540"/>
                  <a:pt x="103" y="540"/>
                </a:cubicBezTo>
                <a:cubicBezTo>
                  <a:pt x="103" y="540"/>
                  <a:pt x="103" y="540"/>
                  <a:pt x="102" y="540"/>
                </a:cubicBezTo>
                <a:cubicBezTo>
                  <a:pt x="102" y="540"/>
                  <a:pt x="102" y="540"/>
                  <a:pt x="102" y="540"/>
                </a:cubicBezTo>
                <a:cubicBezTo>
                  <a:pt x="102" y="540"/>
                  <a:pt x="101" y="540"/>
                  <a:pt x="100" y="539"/>
                </a:cubicBezTo>
                <a:close/>
                <a:moveTo>
                  <a:pt x="517" y="536"/>
                </a:moveTo>
                <a:cubicBezTo>
                  <a:pt x="516" y="536"/>
                  <a:pt x="515" y="534"/>
                  <a:pt x="516" y="533"/>
                </a:cubicBezTo>
                <a:cubicBezTo>
                  <a:pt x="516" y="533"/>
                  <a:pt x="516" y="533"/>
                  <a:pt x="516" y="533"/>
                </a:cubicBezTo>
                <a:cubicBezTo>
                  <a:pt x="516" y="532"/>
                  <a:pt x="517" y="532"/>
                  <a:pt x="518" y="532"/>
                </a:cubicBezTo>
                <a:cubicBezTo>
                  <a:pt x="518" y="532"/>
                  <a:pt x="518" y="532"/>
                  <a:pt x="518" y="532"/>
                </a:cubicBezTo>
                <a:cubicBezTo>
                  <a:pt x="519" y="533"/>
                  <a:pt x="520" y="534"/>
                  <a:pt x="519" y="535"/>
                </a:cubicBezTo>
                <a:cubicBezTo>
                  <a:pt x="519" y="535"/>
                  <a:pt x="519" y="535"/>
                  <a:pt x="519" y="535"/>
                </a:cubicBezTo>
                <a:cubicBezTo>
                  <a:pt x="519" y="536"/>
                  <a:pt x="518" y="536"/>
                  <a:pt x="518" y="536"/>
                </a:cubicBezTo>
                <a:cubicBezTo>
                  <a:pt x="518" y="536"/>
                  <a:pt x="518" y="536"/>
                  <a:pt x="518" y="536"/>
                </a:cubicBezTo>
                <a:cubicBezTo>
                  <a:pt x="517" y="536"/>
                  <a:pt x="517" y="536"/>
                  <a:pt x="517" y="536"/>
                </a:cubicBezTo>
                <a:close/>
                <a:moveTo>
                  <a:pt x="96" y="528"/>
                </a:moveTo>
                <a:cubicBezTo>
                  <a:pt x="95" y="527"/>
                  <a:pt x="96" y="526"/>
                  <a:pt x="97" y="526"/>
                </a:cubicBezTo>
                <a:cubicBezTo>
                  <a:pt x="97" y="526"/>
                  <a:pt x="97" y="526"/>
                  <a:pt x="97" y="526"/>
                </a:cubicBezTo>
                <a:cubicBezTo>
                  <a:pt x="98" y="525"/>
                  <a:pt x="99" y="526"/>
                  <a:pt x="100" y="527"/>
                </a:cubicBezTo>
                <a:cubicBezTo>
                  <a:pt x="100" y="527"/>
                  <a:pt x="100" y="527"/>
                  <a:pt x="100" y="527"/>
                </a:cubicBezTo>
                <a:cubicBezTo>
                  <a:pt x="100" y="528"/>
                  <a:pt x="100" y="529"/>
                  <a:pt x="99" y="529"/>
                </a:cubicBezTo>
                <a:cubicBezTo>
                  <a:pt x="99" y="529"/>
                  <a:pt x="99" y="529"/>
                  <a:pt x="99" y="529"/>
                </a:cubicBezTo>
                <a:cubicBezTo>
                  <a:pt x="98" y="529"/>
                  <a:pt x="98" y="529"/>
                  <a:pt x="98" y="529"/>
                </a:cubicBezTo>
                <a:cubicBezTo>
                  <a:pt x="98" y="529"/>
                  <a:pt x="98" y="529"/>
                  <a:pt x="98" y="529"/>
                </a:cubicBezTo>
                <a:cubicBezTo>
                  <a:pt x="97" y="529"/>
                  <a:pt x="96" y="529"/>
                  <a:pt x="96" y="528"/>
                </a:cubicBezTo>
                <a:close/>
                <a:moveTo>
                  <a:pt x="521" y="525"/>
                </a:moveTo>
                <a:cubicBezTo>
                  <a:pt x="520" y="524"/>
                  <a:pt x="520" y="523"/>
                  <a:pt x="520" y="522"/>
                </a:cubicBezTo>
                <a:cubicBezTo>
                  <a:pt x="520" y="522"/>
                  <a:pt x="520" y="522"/>
                  <a:pt x="520" y="522"/>
                </a:cubicBezTo>
                <a:cubicBezTo>
                  <a:pt x="521" y="521"/>
                  <a:pt x="522" y="521"/>
                  <a:pt x="523" y="521"/>
                </a:cubicBezTo>
                <a:cubicBezTo>
                  <a:pt x="523" y="521"/>
                  <a:pt x="523" y="521"/>
                  <a:pt x="523" y="521"/>
                </a:cubicBezTo>
                <a:cubicBezTo>
                  <a:pt x="524" y="522"/>
                  <a:pt x="524" y="523"/>
                  <a:pt x="524" y="524"/>
                </a:cubicBezTo>
                <a:cubicBezTo>
                  <a:pt x="524" y="524"/>
                  <a:pt x="524" y="524"/>
                  <a:pt x="524" y="524"/>
                </a:cubicBezTo>
                <a:cubicBezTo>
                  <a:pt x="524" y="525"/>
                  <a:pt x="523" y="525"/>
                  <a:pt x="522" y="525"/>
                </a:cubicBezTo>
                <a:cubicBezTo>
                  <a:pt x="522" y="525"/>
                  <a:pt x="522" y="525"/>
                  <a:pt x="522" y="525"/>
                </a:cubicBezTo>
                <a:cubicBezTo>
                  <a:pt x="522" y="525"/>
                  <a:pt x="522" y="525"/>
                  <a:pt x="521" y="525"/>
                </a:cubicBezTo>
                <a:close/>
                <a:moveTo>
                  <a:pt x="91" y="517"/>
                </a:moveTo>
                <a:cubicBezTo>
                  <a:pt x="91" y="516"/>
                  <a:pt x="91" y="515"/>
                  <a:pt x="92" y="514"/>
                </a:cubicBezTo>
                <a:cubicBezTo>
                  <a:pt x="92" y="514"/>
                  <a:pt x="92" y="514"/>
                  <a:pt x="92" y="514"/>
                </a:cubicBezTo>
                <a:cubicBezTo>
                  <a:pt x="93" y="514"/>
                  <a:pt x="95" y="514"/>
                  <a:pt x="95" y="516"/>
                </a:cubicBezTo>
                <a:cubicBezTo>
                  <a:pt x="95" y="516"/>
                  <a:pt x="95" y="516"/>
                  <a:pt x="95" y="516"/>
                </a:cubicBezTo>
                <a:cubicBezTo>
                  <a:pt x="95" y="517"/>
                  <a:pt x="95" y="518"/>
                  <a:pt x="94" y="518"/>
                </a:cubicBezTo>
                <a:cubicBezTo>
                  <a:pt x="94" y="518"/>
                  <a:pt x="94" y="518"/>
                  <a:pt x="94" y="518"/>
                </a:cubicBezTo>
                <a:cubicBezTo>
                  <a:pt x="94" y="518"/>
                  <a:pt x="93" y="518"/>
                  <a:pt x="93" y="518"/>
                </a:cubicBezTo>
                <a:cubicBezTo>
                  <a:pt x="93" y="518"/>
                  <a:pt x="93" y="518"/>
                  <a:pt x="93" y="518"/>
                </a:cubicBezTo>
                <a:cubicBezTo>
                  <a:pt x="92" y="518"/>
                  <a:pt x="92" y="518"/>
                  <a:pt x="91" y="517"/>
                </a:cubicBezTo>
                <a:close/>
                <a:moveTo>
                  <a:pt x="526" y="514"/>
                </a:moveTo>
                <a:cubicBezTo>
                  <a:pt x="525" y="513"/>
                  <a:pt x="524" y="512"/>
                  <a:pt x="525" y="511"/>
                </a:cubicBezTo>
                <a:cubicBezTo>
                  <a:pt x="525" y="511"/>
                  <a:pt x="525" y="511"/>
                  <a:pt x="525" y="511"/>
                </a:cubicBezTo>
                <a:cubicBezTo>
                  <a:pt x="525" y="510"/>
                  <a:pt x="526" y="510"/>
                  <a:pt x="527" y="510"/>
                </a:cubicBezTo>
                <a:cubicBezTo>
                  <a:pt x="527" y="510"/>
                  <a:pt x="527" y="510"/>
                  <a:pt x="527" y="510"/>
                </a:cubicBezTo>
                <a:cubicBezTo>
                  <a:pt x="529" y="510"/>
                  <a:pt x="529" y="512"/>
                  <a:pt x="529" y="513"/>
                </a:cubicBezTo>
                <a:cubicBezTo>
                  <a:pt x="529" y="513"/>
                  <a:pt x="529" y="513"/>
                  <a:pt x="529" y="513"/>
                </a:cubicBezTo>
                <a:cubicBezTo>
                  <a:pt x="528" y="513"/>
                  <a:pt x="528" y="514"/>
                  <a:pt x="527" y="514"/>
                </a:cubicBezTo>
                <a:cubicBezTo>
                  <a:pt x="527" y="514"/>
                  <a:pt x="527" y="514"/>
                  <a:pt x="527" y="514"/>
                </a:cubicBezTo>
                <a:cubicBezTo>
                  <a:pt x="526" y="514"/>
                  <a:pt x="526" y="514"/>
                  <a:pt x="526" y="514"/>
                </a:cubicBezTo>
                <a:close/>
                <a:moveTo>
                  <a:pt x="87" y="506"/>
                </a:moveTo>
                <a:cubicBezTo>
                  <a:pt x="86" y="505"/>
                  <a:pt x="87" y="504"/>
                  <a:pt x="88" y="503"/>
                </a:cubicBezTo>
                <a:cubicBezTo>
                  <a:pt x="88" y="503"/>
                  <a:pt x="88" y="503"/>
                  <a:pt x="88" y="503"/>
                </a:cubicBezTo>
                <a:cubicBezTo>
                  <a:pt x="89" y="503"/>
                  <a:pt x="90" y="503"/>
                  <a:pt x="90" y="504"/>
                </a:cubicBezTo>
                <a:cubicBezTo>
                  <a:pt x="90" y="504"/>
                  <a:pt x="90" y="504"/>
                  <a:pt x="90" y="504"/>
                </a:cubicBezTo>
                <a:cubicBezTo>
                  <a:pt x="91" y="505"/>
                  <a:pt x="90" y="507"/>
                  <a:pt x="89" y="507"/>
                </a:cubicBezTo>
                <a:cubicBezTo>
                  <a:pt x="89" y="507"/>
                  <a:pt x="89" y="507"/>
                  <a:pt x="89" y="507"/>
                </a:cubicBezTo>
                <a:cubicBezTo>
                  <a:pt x="89" y="507"/>
                  <a:pt x="89" y="507"/>
                  <a:pt x="89" y="507"/>
                </a:cubicBezTo>
                <a:cubicBezTo>
                  <a:pt x="89" y="507"/>
                  <a:pt x="89" y="507"/>
                  <a:pt x="89" y="507"/>
                </a:cubicBezTo>
                <a:cubicBezTo>
                  <a:pt x="88" y="507"/>
                  <a:pt x="87" y="507"/>
                  <a:pt x="87" y="506"/>
                </a:cubicBezTo>
                <a:close/>
                <a:moveTo>
                  <a:pt x="531" y="503"/>
                </a:moveTo>
                <a:cubicBezTo>
                  <a:pt x="530" y="502"/>
                  <a:pt x="529" y="501"/>
                  <a:pt x="529" y="500"/>
                </a:cubicBezTo>
                <a:cubicBezTo>
                  <a:pt x="529" y="500"/>
                  <a:pt x="529" y="500"/>
                  <a:pt x="529" y="500"/>
                </a:cubicBezTo>
                <a:cubicBezTo>
                  <a:pt x="530" y="499"/>
                  <a:pt x="531" y="499"/>
                  <a:pt x="532" y="499"/>
                </a:cubicBezTo>
                <a:cubicBezTo>
                  <a:pt x="532" y="499"/>
                  <a:pt x="532" y="499"/>
                  <a:pt x="532" y="499"/>
                </a:cubicBezTo>
                <a:cubicBezTo>
                  <a:pt x="533" y="499"/>
                  <a:pt x="534" y="501"/>
                  <a:pt x="533" y="502"/>
                </a:cubicBezTo>
                <a:cubicBezTo>
                  <a:pt x="533" y="502"/>
                  <a:pt x="533" y="502"/>
                  <a:pt x="533" y="502"/>
                </a:cubicBezTo>
                <a:cubicBezTo>
                  <a:pt x="533" y="502"/>
                  <a:pt x="532" y="503"/>
                  <a:pt x="531" y="503"/>
                </a:cubicBezTo>
                <a:cubicBezTo>
                  <a:pt x="531" y="503"/>
                  <a:pt x="531" y="503"/>
                  <a:pt x="531" y="503"/>
                </a:cubicBezTo>
                <a:cubicBezTo>
                  <a:pt x="531" y="503"/>
                  <a:pt x="531" y="503"/>
                  <a:pt x="531" y="503"/>
                </a:cubicBezTo>
                <a:close/>
                <a:moveTo>
                  <a:pt x="82" y="495"/>
                </a:moveTo>
                <a:cubicBezTo>
                  <a:pt x="82" y="494"/>
                  <a:pt x="82" y="493"/>
                  <a:pt x="83" y="492"/>
                </a:cubicBezTo>
                <a:cubicBezTo>
                  <a:pt x="83" y="492"/>
                  <a:pt x="83" y="492"/>
                  <a:pt x="83" y="492"/>
                </a:cubicBezTo>
                <a:cubicBezTo>
                  <a:pt x="84" y="492"/>
                  <a:pt x="85" y="492"/>
                  <a:pt x="86" y="493"/>
                </a:cubicBezTo>
                <a:cubicBezTo>
                  <a:pt x="86" y="493"/>
                  <a:pt x="86" y="493"/>
                  <a:pt x="86" y="493"/>
                </a:cubicBezTo>
                <a:cubicBezTo>
                  <a:pt x="86" y="494"/>
                  <a:pt x="86" y="495"/>
                  <a:pt x="85" y="496"/>
                </a:cubicBezTo>
                <a:cubicBezTo>
                  <a:pt x="85" y="496"/>
                  <a:pt x="85" y="496"/>
                  <a:pt x="85" y="496"/>
                </a:cubicBezTo>
                <a:cubicBezTo>
                  <a:pt x="85" y="496"/>
                  <a:pt x="84" y="496"/>
                  <a:pt x="84" y="496"/>
                </a:cubicBezTo>
                <a:cubicBezTo>
                  <a:pt x="84" y="496"/>
                  <a:pt x="84" y="496"/>
                  <a:pt x="84" y="496"/>
                </a:cubicBezTo>
                <a:cubicBezTo>
                  <a:pt x="83" y="496"/>
                  <a:pt x="83" y="496"/>
                  <a:pt x="82" y="495"/>
                </a:cubicBezTo>
                <a:close/>
                <a:moveTo>
                  <a:pt x="535" y="492"/>
                </a:moveTo>
                <a:cubicBezTo>
                  <a:pt x="534" y="491"/>
                  <a:pt x="534" y="490"/>
                  <a:pt x="534" y="489"/>
                </a:cubicBezTo>
                <a:cubicBezTo>
                  <a:pt x="534" y="489"/>
                  <a:pt x="534" y="489"/>
                  <a:pt x="534" y="489"/>
                </a:cubicBezTo>
                <a:cubicBezTo>
                  <a:pt x="534" y="488"/>
                  <a:pt x="536" y="487"/>
                  <a:pt x="537" y="488"/>
                </a:cubicBezTo>
                <a:cubicBezTo>
                  <a:pt x="537" y="488"/>
                  <a:pt x="537" y="488"/>
                  <a:pt x="537" y="488"/>
                </a:cubicBezTo>
                <a:cubicBezTo>
                  <a:pt x="538" y="488"/>
                  <a:pt x="538" y="489"/>
                  <a:pt x="538" y="490"/>
                </a:cubicBezTo>
                <a:cubicBezTo>
                  <a:pt x="538" y="490"/>
                  <a:pt x="538" y="490"/>
                  <a:pt x="538" y="490"/>
                </a:cubicBezTo>
                <a:cubicBezTo>
                  <a:pt x="537" y="491"/>
                  <a:pt x="537" y="492"/>
                  <a:pt x="536" y="492"/>
                </a:cubicBezTo>
                <a:cubicBezTo>
                  <a:pt x="536" y="492"/>
                  <a:pt x="536" y="492"/>
                  <a:pt x="536" y="492"/>
                </a:cubicBezTo>
                <a:cubicBezTo>
                  <a:pt x="536" y="492"/>
                  <a:pt x="535" y="492"/>
                  <a:pt x="535" y="492"/>
                </a:cubicBezTo>
                <a:close/>
                <a:moveTo>
                  <a:pt x="78" y="484"/>
                </a:moveTo>
                <a:cubicBezTo>
                  <a:pt x="77" y="483"/>
                  <a:pt x="78" y="482"/>
                  <a:pt x="79" y="481"/>
                </a:cubicBezTo>
                <a:cubicBezTo>
                  <a:pt x="79" y="481"/>
                  <a:pt x="79" y="481"/>
                  <a:pt x="79" y="481"/>
                </a:cubicBezTo>
                <a:cubicBezTo>
                  <a:pt x="80" y="481"/>
                  <a:pt x="81" y="481"/>
                  <a:pt x="81" y="482"/>
                </a:cubicBezTo>
                <a:cubicBezTo>
                  <a:pt x="81" y="482"/>
                  <a:pt x="81" y="482"/>
                  <a:pt x="81" y="482"/>
                </a:cubicBezTo>
                <a:cubicBezTo>
                  <a:pt x="82" y="483"/>
                  <a:pt x="81" y="484"/>
                  <a:pt x="80" y="485"/>
                </a:cubicBezTo>
                <a:cubicBezTo>
                  <a:pt x="80" y="485"/>
                  <a:pt x="80" y="485"/>
                  <a:pt x="80" y="485"/>
                </a:cubicBezTo>
                <a:cubicBezTo>
                  <a:pt x="80" y="485"/>
                  <a:pt x="80" y="485"/>
                  <a:pt x="79" y="485"/>
                </a:cubicBezTo>
                <a:cubicBezTo>
                  <a:pt x="79" y="485"/>
                  <a:pt x="79" y="485"/>
                  <a:pt x="79" y="485"/>
                </a:cubicBezTo>
                <a:cubicBezTo>
                  <a:pt x="79" y="485"/>
                  <a:pt x="78" y="485"/>
                  <a:pt x="78" y="484"/>
                </a:cubicBezTo>
                <a:close/>
                <a:moveTo>
                  <a:pt x="540" y="480"/>
                </a:moveTo>
                <a:cubicBezTo>
                  <a:pt x="539" y="480"/>
                  <a:pt x="538" y="479"/>
                  <a:pt x="539" y="478"/>
                </a:cubicBezTo>
                <a:cubicBezTo>
                  <a:pt x="539" y="478"/>
                  <a:pt x="539" y="478"/>
                  <a:pt x="539" y="478"/>
                </a:cubicBezTo>
                <a:cubicBezTo>
                  <a:pt x="539" y="477"/>
                  <a:pt x="540" y="476"/>
                  <a:pt x="541" y="477"/>
                </a:cubicBezTo>
                <a:cubicBezTo>
                  <a:pt x="541" y="477"/>
                  <a:pt x="541" y="477"/>
                  <a:pt x="541" y="477"/>
                </a:cubicBezTo>
                <a:cubicBezTo>
                  <a:pt x="542" y="477"/>
                  <a:pt x="543" y="478"/>
                  <a:pt x="542" y="479"/>
                </a:cubicBezTo>
                <a:cubicBezTo>
                  <a:pt x="542" y="479"/>
                  <a:pt x="542" y="479"/>
                  <a:pt x="542" y="479"/>
                </a:cubicBezTo>
                <a:cubicBezTo>
                  <a:pt x="542" y="480"/>
                  <a:pt x="541" y="481"/>
                  <a:pt x="540" y="481"/>
                </a:cubicBezTo>
                <a:cubicBezTo>
                  <a:pt x="540" y="481"/>
                  <a:pt x="540" y="481"/>
                  <a:pt x="540" y="481"/>
                </a:cubicBezTo>
                <a:cubicBezTo>
                  <a:pt x="540" y="481"/>
                  <a:pt x="540" y="481"/>
                  <a:pt x="540" y="480"/>
                </a:cubicBezTo>
                <a:close/>
                <a:moveTo>
                  <a:pt x="73" y="473"/>
                </a:moveTo>
                <a:cubicBezTo>
                  <a:pt x="73" y="472"/>
                  <a:pt x="73" y="470"/>
                  <a:pt x="74" y="470"/>
                </a:cubicBezTo>
                <a:cubicBezTo>
                  <a:pt x="74" y="470"/>
                  <a:pt x="74" y="470"/>
                  <a:pt x="74" y="470"/>
                </a:cubicBezTo>
                <a:cubicBezTo>
                  <a:pt x="75" y="470"/>
                  <a:pt x="76" y="470"/>
                  <a:pt x="77" y="471"/>
                </a:cubicBezTo>
                <a:cubicBezTo>
                  <a:pt x="77" y="471"/>
                  <a:pt x="77" y="471"/>
                  <a:pt x="77" y="471"/>
                </a:cubicBezTo>
                <a:cubicBezTo>
                  <a:pt x="77" y="472"/>
                  <a:pt x="77" y="473"/>
                  <a:pt x="76" y="474"/>
                </a:cubicBezTo>
                <a:cubicBezTo>
                  <a:pt x="76" y="474"/>
                  <a:pt x="76" y="474"/>
                  <a:pt x="76" y="474"/>
                </a:cubicBezTo>
                <a:cubicBezTo>
                  <a:pt x="75" y="474"/>
                  <a:pt x="75" y="474"/>
                  <a:pt x="75" y="474"/>
                </a:cubicBezTo>
                <a:cubicBezTo>
                  <a:pt x="75" y="474"/>
                  <a:pt x="75" y="474"/>
                  <a:pt x="75" y="474"/>
                </a:cubicBezTo>
                <a:cubicBezTo>
                  <a:pt x="74" y="474"/>
                  <a:pt x="73" y="473"/>
                  <a:pt x="73" y="473"/>
                </a:cubicBezTo>
                <a:close/>
                <a:moveTo>
                  <a:pt x="544" y="469"/>
                </a:moveTo>
                <a:cubicBezTo>
                  <a:pt x="543" y="469"/>
                  <a:pt x="543" y="468"/>
                  <a:pt x="543" y="467"/>
                </a:cubicBezTo>
                <a:cubicBezTo>
                  <a:pt x="543" y="467"/>
                  <a:pt x="543" y="467"/>
                  <a:pt x="543" y="467"/>
                </a:cubicBezTo>
                <a:cubicBezTo>
                  <a:pt x="544" y="466"/>
                  <a:pt x="545" y="465"/>
                  <a:pt x="546" y="466"/>
                </a:cubicBezTo>
                <a:cubicBezTo>
                  <a:pt x="546" y="466"/>
                  <a:pt x="546" y="466"/>
                  <a:pt x="546" y="466"/>
                </a:cubicBezTo>
                <a:cubicBezTo>
                  <a:pt x="547" y="466"/>
                  <a:pt x="547" y="467"/>
                  <a:pt x="547" y="468"/>
                </a:cubicBezTo>
                <a:cubicBezTo>
                  <a:pt x="547" y="468"/>
                  <a:pt x="547" y="468"/>
                  <a:pt x="547" y="468"/>
                </a:cubicBezTo>
                <a:cubicBezTo>
                  <a:pt x="547" y="469"/>
                  <a:pt x="546" y="470"/>
                  <a:pt x="545" y="470"/>
                </a:cubicBezTo>
                <a:cubicBezTo>
                  <a:pt x="545" y="470"/>
                  <a:pt x="545" y="470"/>
                  <a:pt x="545" y="470"/>
                </a:cubicBezTo>
                <a:cubicBezTo>
                  <a:pt x="545" y="470"/>
                  <a:pt x="544" y="469"/>
                  <a:pt x="544" y="469"/>
                </a:cubicBezTo>
                <a:close/>
                <a:moveTo>
                  <a:pt x="69" y="462"/>
                </a:moveTo>
                <a:cubicBezTo>
                  <a:pt x="68" y="461"/>
                  <a:pt x="69" y="459"/>
                  <a:pt x="70" y="459"/>
                </a:cubicBezTo>
                <a:cubicBezTo>
                  <a:pt x="70" y="459"/>
                  <a:pt x="70" y="459"/>
                  <a:pt x="70" y="459"/>
                </a:cubicBezTo>
                <a:cubicBezTo>
                  <a:pt x="71" y="459"/>
                  <a:pt x="72" y="459"/>
                  <a:pt x="72" y="460"/>
                </a:cubicBezTo>
                <a:cubicBezTo>
                  <a:pt x="72" y="460"/>
                  <a:pt x="72" y="460"/>
                  <a:pt x="72" y="460"/>
                </a:cubicBezTo>
                <a:cubicBezTo>
                  <a:pt x="73" y="461"/>
                  <a:pt x="72" y="462"/>
                  <a:pt x="71" y="463"/>
                </a:cubicBezTo>
                <a:cubicBezTo>
                  <a:pt x="71" y="463"/>
                  <a:pt x="71" y="463"/>
                  <a:pt x="71" y="463"/>
                </a:cubicBezTo>
                <a:cubicBezTo>
                  <a:pt x="71" y="463"/>
                  <a:pt x="71" y="463"/>
                  <a:pt x="70" y="463"/>
                </a:cubicBezTo>
                <a:cubicBezTo>
                  <a:pt x="70" y="463"/>
                  <a:pt x="70" y="463"/>
                  <a:pt x="70" y="463"/>
                </a:cubicBezTo>
                <a:cubicBezTo>
                  <a:pt x="70" y="463"/>
                  <a:pt x="69" y="462"/>
                  <a:pt x="69" y="462"/>
                </a:cubicBezTo>
                <a:close/>
                <a:moveTo>
                  <a:pt x="549" y="458"/>
                </a:moveTo>
                <a:cubicBezTo>
                  <a:pt x="548" y="458"/>
                  <a:pt x="547" y="457"/>
                  <a:pt x="548" y="456"/>
                </a:cubicBezTo>
                <a:cubicBezTo>
                  <a:pt x="548" y="456"/>
                  <a:pt x="548" y="456"/>
                  <a:pt x="548" y="456"/>
                </a:cubicBezTo>
                <a:cubicBezTo>
                  <a:pt x="548" y="455"/>
                  <a:pt x="549" y="454"/>
                  <a:pt x="550" y="455"/>
                </a:cubicBezTo>
                <a:cubicBezTo>
                  <a:pt x="550" y="455"/>
                  <a:pt x="550" y="455"/>
                  <a:pt x="550" y="455"/>
                </a:cubicBezTo>
                <a:cubicBezTo>
                  <a:pt x="551" y="455"/>
                  <a:pt x="552" y="456"/>
                  <a:pt x="551" y="457"/>
                </a:cubicBezTo>
                <a:cubicBezTo>
                  <a:pt x="551" y="457"/>
                  <a:pt x="551" y="457"/>
                  <a:pt x="551" y="457"/>
                </a:cubicBezTo>
                <a:cubicBezTo>
                  <a:pt x="551" y="458"/>
                  <a:pt x="550" y="458"/>
                  <a:pt x="550" y="458"/>
                </a:cubicBezTo>
                <a:cubicBezTo>
                  <a:pt x="550" y="458"/>
                  <a:pt x="550" y="458"/>
                  <a:pt x="550" y="458"/>
                </a:cubicBezTo>
                <a:cubicBezTo>
                  <a:pt x="549" y="458"/>
                  <a:pt x="549" y="458"/>
                  <a:pt x="549" y="458"/>
                </a:cubicBezTo>
                <a:close/>
                <a:moveTo>
                  <a:pt x="64" y="450"/>
                </a:moveTo>
                <a:cubicBezTo>
                  <a:pt x="64" y="449"/>
                  <a:pt x="64" y="448"/>
                  <a:pt x="65" y="448"/>
                </a:cubicBezTo>
                <a:cubicBezTo>
                  <a:pt x="65" y="448"/>
                  <a:pt x="65" y="448"/>
                  <a:pt x="65" y="448"/>
                </a:cubicBezTo>
                <a:cubicBezTo>
                  <a:pt x="66" y="447"/>
                  <a:pt x="67" y="448"/>
                  <a:pt x="68" y="449"/>
                </a:cubicBezTo>
                <a:cubicBezTo>
                  <a:pt x="68" y="449"/>
                  <a:pt x="68" y="449"/>
                  <a:pt x="68" y="449"/>
                </a:cubicBezTo>
                <a:cubicBezTo>
                  <a:pt x="68" y="450"/>
                  <a:pt x="68" y="451"/>
                  <a:pt x="67" y="452"/>
                </a:cubicBezTo>
                <a:cubicBezTo>
                  <a:pt x="67" y="452"/>
                  <a:pt x="67" y="452"/>
                  <a:pt x="67" y="452"/>
                </a:cubicBezTo>
                <a:cubicBezTo>
                  <a:pt x="66" y="452"/>
                  <a:pt x="66" y="452"/>
                  <a:pt x="66" y="452"/>
                </a:cubicBezTo>
                <a:cubicBezTo>
                  <a:pt x="66" y="452"/>
                  <a:pt x="66" y="452"/>
                  <a:pt x="66" y="452"/>
                </a:cubicBezTo>
                <a:cubicBezTo>
                  <a:pt x="65" y="452"/>
                  <a:pt x="64" y="451"/>
                  <a:pt x="64" y="450"/>
                </a:cubicBezTo>
                <a:close/>
                <a:moveTo>
                  <a:pt x="553" y="447"/>
                </a:moveTo>
                <a:cubicBezTo>
                  <a:pt x="552" y="447"/>
                  <a:pt x="552" y="446"/>
                  <a:pt x="552" y="445"/>
                </a:cubicBezTo>
                <a:cubicBezTo>
                  <a:pt x="552" y="445"/>
                  <a:pt x="552" y="445"/>
                  <a:pt x="552" y="445"/>
                </a:cubicBezTo>
                <a:cubicBezTo>
                  <a:pt x="553" y="444"/>
                  <a:pt x="554" y="443"/>
                  <a:pt x="555" y="443"/>
                </a:cubicBezTo>
                <a:cubicBezTo>
                  <a:pt x="555" y="443"/>
                  <a:pt x="555" y="443"/>
                  <a:pt x="555" y="443"/>
                </a:cubicBezTo>
                <a:cubicBezTo>
                  <a:pt x="556" y="444"/>
                  <a:pt x="556" y="445"/>
                  <a:pt x="556" y="446"/>
                </a:cubicBezTo>
                <a:cubicBezTo>
                  <a:pt x="556" y="446"/>
                  <a:pt x="556" y="446"/>
                  <a:pt x="556" y="446"/>
                </a:cubicBezTo>
                <a:cubicBezTo>
                  <a:pt x="556" y="447"/>
                  <a:pt x="555" y="447"/>
                  <a:pt x="554" y="447"/>
                </a:cubicBezTo>
                <a:cubicBezTo>
                  <a:pt x="554" y="447"/>
                  <a:pt x="554" y="447"/>
                  <a:pt x="554" y="447"/>
                </a:cubicBezTo>
                <a:cubicBezTo>
                  <a:pt x="554" y="447"/>
                  <a:pt x="554" y="447"/>
                  <a:pt x="553" y="447"/>
                </a:cubicBezTo>
                <a:close/>
                <a:moveTo>
                  <a:pt x="59" y="439"/>
                </a:moveTo>
                <a:cubicBezTo>
                  <a:pt x="59" y="438"/>
                  <a:pt x="59" y="437"/>
                  <a:pt x="60" y="437"/>
                </a:cubicBezTo>
                <a:cubicBezTo>
                  <a:pt x="60" y="437"/>
                  <a:pt x="60" y="437"/>
                  <a:pt x="60" y="437"/>
                </a:cubicBezTo>
                <a:cubicBezTo>
                  <a:pt x="61" y="436"/>
                  <a:pt x="63" y="437"/>
                  <a:pt x="63" y="438"/>
                </a:cubicBezTo>
                <a:cubicBezTo>
                  <a:pt x="63" y="438"/>
                  <a:pt x="63" y="438"/>
                  <a:pt x="63" y="438"/>
                </a:cubicBezTo>
                <a:cubicBezTo>
                  <a:pt x="63" y="439"/>
                  <a:pt x="63" y="440"/>
                  <a:pt x="62" y="440"/>
                </a:cubicBezTo>
                <a:cubicBezTo>
                  <a:pt x="62" y="440"/>
                  <a:pt x="62" y="440"/>
                  <a:pt x="62" y="440"/>
                </a:cubicBezTo>
                <a:cubicBezTo>
                  <a:pt x="62" y="441"/>
                  <a:pt x="61" y="441"/>
                  <a:pt x="61" y="441"/>
                </a:cubicBezTo>
                <a:cubicBezTo>
                  <a:pt x="61" y="441"/>
                  <a:pt x="61" y="441"/>
                  <a:pt x="61" y="441"/>
                </a:cubicBezTo>
                <a:cubicBezTo>
                  <a:pt x="60" y="441"/>
                  <a:pt x="60" y="440"/>
                  <a:pt x="59" y="439"/>
                </a:cubicBezTo>
                <a:close/>
                <a:moveTo>
                  <a:pt x="558" y="436"/>
                </a:moveTo>
                <a:cubicBezTo>
                  <a:pt x="557" y="436"/>
                  <a:pt x="556" y="434"/>
                  <a:pt x="557" y="433"/>
                </a:cubicBezTo>
                <a:cubicBezTo>
                  <a:pt x="557" y="433"/>
                  <a:pt x="557" y="433"/>
                  <a:pt x="557" y="433"/>
                </a:cubicBezTo>
                <a:cubicBezTo>
                  <a:pt x="557" y="432"/>
                  <a:pt x="558" y="432"/>
                  <a:pt x="559" y="432"/>
                </a:cubicBezTo>
                <a:cubicBezTo>
                  <a:pt x="559" y="432"/>
                  <a:pt x="559" y="432"/>
                  <a:pt x="559" y="432"/>
                </a:cubicBezTo>
                <a:cubicBezTo>
                  <a:pt x="560" y="433"/>
                  <a:pt x="561" y="434"/>
                  <a:pt x="561" y="435"/>
                </a:cubicBezTo>
                <a:cubicBezTo>
                  <a:pt x="561" y="435"/>
                  <a:pt x="561" y="435"/>
                  <a:pt x="561" y="435"/>
                </a:cubicBezTo>
                <a:cubicBezTo>
                  <a:pt x="560" y="436"/>
                  <a:pt x="559" y="436"/>
                  <a:pt x="559" y="436"/>
                </a:cubicBezTo>
                <a:cubicBezTo>
                  <a:pt x="559" y="436"/>
                  <a:pt x="559" y="436"/>
                  <a:pt x="559" y="436"/>
                </a:cubicBezTo>
                <a:cubicBezTo>
                  <a:pt x="558" y="436"/>
                  <a:pt x="558" y="436"/>
                  <a:pt x="558" y="436"/>
                </a:cubicBezTo>
                <a:close/>
                <a:moveTo>
                  <a:pt x="55" y="428"/>
                </a:moveTo>
                <a:cubicBezTo>
                  <a:pt x="54" y="427"/>
                  <a:pt x="55" y="426"/>
                  <a:pt x="56" y="426"/>
                </a:cubicBezTo>
                <a:cubicBezTo>
                  <a:pt x="56" y="426"/>
                  <a:pt x="56" y="426"/>
                  <a:pt x="56" y="426"/>
                </a:cubicBezTo>
                <a:cubicBezTo>
                  <a:pt x="57" y="425"/>
                  <a:pt x="58" y="426"/>
                  <a:pt x="59" y="427"/>
                </a:cubicBezTo>
                <a:cubicBezTo>
                  <a:pt x="59" y="427"/>
                  <a:pt x="59" y="427"/>
                  <a:pt x="59" y="427"/>
                </a:cubicBezTo>
                <a:cubicBezTo>
                  <a:pt x="59" y="428"/>
                  <a:pt x="58" y="429"/>
                  <a:pt x="57" y="429"/>
                </a:cubicBezTo>
                <a:cubicBezTo>
                  <a:pt x="57" y="429"/>
                  <a:pt x="57" y="429"/>
                  <a:pt x="57" y="429"/>
                </a:cubicBezTo>
                <a:cubicBezTo>
                  <a:pt x="57" y="429"/>
                  <a:pt x="57" y="429"/>
                  <a:pt x="57" y="429"/>
                </a:cubicBezTo>
                <a:cubicBezTo>
                  <a:pt x="57" y="429"/>
                  <a:pt x="57" y="429"/>
                  <a:pt x="57" y="429"/>
                </a:cubicBezTo>
                <a:cubicBezTo>
                  <a:pt x="56" y="429"/>
                  <a:pt x="55" y="429"/>
                  <a:pt x="55" y="428"/>
                </a:cubicBezTo>
                <a:close/>
                <a:moveTo>
                  <a:pt x="562" y="425"/>
                </a:moveTo>
                <a:cubicBezTo>
                  <a:pt x="561" y="425"/>
                  <a:pt x="561" y="423"/>
                  <a:pt x="561" y="422"/>
                </a:cubicBezTo>
                <a:cubicBezTo>
                  <a:pt x="561" y="422"/>
                  <a:pt x="561" y="422"/>
                  <a:pt x="561" y="422"/>
                </a:cubicBezTo>
                <a:cubicBezTo>
                  <a:pt x="562" y="421"/>
                  <a:pt x="563" y="421"/>
                  <a:pt x="564" y="421"/>
                </a:cubicBezTo>
                <a:cubicBezTo>
                  <a:pt x="564" y="421"/>
                  <a:pt x="564" y="421"/>
                  <a:pt x="564" y="421"/>
                </a:cubicBezTo>
                <a:cubicBezTo>
                  <a:pt x="565" y="422"/>
                  <a:pt x="565" y="423"/>
                  <a:pt x="565" y="424"/>
                </a:cubicBezTo>
                <a:cubicBezTo>
                  <a:pt x="565" y="424"/>
                  <a:pt x="565" y="424"/>
                  <a:pt x="565" y="424"/>
                </a:cubicBezTo>
                <a:cubicBezTo>
                  <a:pt x="565" y="425"/>
                  <a:pt x="564" y="425"/>
                  <a:pt x="563" y="425"/>
                </a:cubicBezTo>
                <a:cubicBezTo>
                  <a:pt x="563" y="425"/>
                  <a:pt x="563" y="425"/>
                  <a:pt x="563" y="425"/>
                </a:cubicBezTo>
                <a:cubicBezTo>
                  <a:pt x="563" y="425"/>
                  <a:pt x="563" y="425"/>
                  <a:pt x="562" y="425"/>
                </a:cubicBezTo>
                <a:close/>
                <a:moveTo>
                  <a:pt x="51" y="417"/>
                </a:moveTo>
                <a:cubicBezTo>
                  <a:pt x="50" y="416"/>
                  <a:pt x="51" y="415"/>
                  <a:pt x="52" y="414"/>
                </a:cubicBezTo>
                <a:cubicBezTo>
                  <a:pt x="52" y="414"/>
                  <a:pt x="52" y="414"/>
                  <a:pt x="52" y="414"/>
                </a:cubicBezTo>
                <a:cubicBezTo>
                  <a:pt x="53" y="414"/>
                  <a:pt x="54" y="415"/>
                  <a:pt x="54" y="416"/>
                </a:cubicBezTo>
                <a:cubicBezTo>
                  <a:pt x="54" y="416"/>
                  <a:pt x="54" y="416"/>
                  <a:pt x="54" y="416"/>
                </a:cubicBezTo>
                <a:cubicBezTo>
                  <a:pt x="55" y="417"/>
                  <a:pt x="54" y="418"/>
                  <a:pt x="53" y="418"/>
                </a:cubicBezTo>
                <a:cubicBezTo>
                  <a:pt x="53" y="418"/>
                  <a:pt x="53" y="418"/>
                  <a:pt x="53" y="418"/>
                </a:cubicBezTo>
                <a:cubicBezTo>
                  <a:pt x="53" y="418"/>
                  <a:pt x="53" y="418"/>
                  <a:pt x="52" y="418"/>
                </a:cubicBezTo>
                <a:cubicBezTo>
                  <a:pt x="52" y="418"/>
                  <a:pt x="52" y="418"/>
                  <a:pt x="52" y="418"/>
                </a:cubicBezTo>
                <a:cubicBezTo>
                  <a:pt x="52" y="418"/>
                  <a:pt x="51" y="418"/>
                  <a:pt x="51" y="417"/>
                </a:cubicBezTo>
                <a:close/>
                <a:moveTo>
                  <a:pt x="567" y="414"/>
                </a:moveTo>
                <a:cubicBezTo>
                  <a:pt x="566" y="413"/>
                  <a:pt x="565" y="412"/>
                  <a:pt x="565" y="411"/>
                </a:cubicBezTo>
                <a:cubicBezTo>
                  <a:pt x="565" y="411"/>
                  <a:pt x="565" y="411"/>
                  <a:pt x="565" y="411"/>
                </a:cubicBezTo>
                <a:cubicBezTo>
                  <a:pt x="565" y="411"/>
                  <a:pt x="565" y="411"/>
                  <a:pt x="565" y="411"/>
                </a:cubicBezTo>
                <a:cubicBezTo>
                  <a:pt x="565" y="411"/>
                  <a:pt x="565" y="411"/>
                  <a:pt x="565" y="411"/>
                </a:cubicBezTo>
                <a:cubicBezTo>
                  <a:pt x="566" y="410"/>
                  <a:pt x="567" y="410"/>
                  <a:pt x="568" y="410"/>
                </a:cubicBezTo>
                <a:cubicBezTo>
                  <a:pt x="568" y="410"/>
                  <a:pt x="568" y="410"/>
                  <a:pt x="568" y="410"/>
                </a:cubicBezTo>
                <a:cubicBezTo>
                  <a:pt x="569" y="410"/>
                  <a:pt x="569" y="411"/>
                  <a:pt x="569" y="412"/>
                </a:cubicBezTo>
                <a:cubicBezTo>
                  <a:pt x="569" y="412"/>
                  <a:pt x="569" y="412"/>
                  <a:pt x="569" y="412"/>
                </a:cubicBezTo>
                <a:cubicBezTo>
                  <a:pt x="569" y="413"/>
                  <a:pt x="568" y="414"/>
                  <a:pt x="567" y="414"/>
                </a:cubicBezTo>
                <a:cubicBezTo>
                  <a:pt x="567" y="414"/>
                  <a:pt x="567" y="414"/>
                  <a:pt x="567" y="414"/>
                </a:cubicBezTo>
                <a:cubicBezTo>
                  <a:pt x="567" y="414"/>
                  <a:pt x="567" y="414"/>
                  <a:pt x="567" y="414"/>
                </a:cubicBezTo>
                <a:close/>
                <a:moveTo>
                  <a:pt x="47" y="405"/>
                </a:moveTo>
                <a:cubicBezTo>
                  <a:pt x="46" y="404"/>
                  <a:pt x="47" y="403"/>
                  <a:pt x="48" y="403"/>
                </a:cubicBezTo>
                <a:cubicBezTo>
                  <a:pt x="48" y="403"/>
                  <a:pt x="48" y="403"/>
                  <a:pt x="48" y="403"/>
                </a:cubicBezTo>
                <a:cubicBezTo>
                  <a:pt x="49" y="403"/>
                  <a:pt x="50" y="403"/>
                  <a:pt x="51" y="404"/>
                </a:cubicBezTo>
                <a:cubicBezTo>
                  <a:pt x="51" y="404"/>
                  <a:pt x="51" y="404"/>
                  <a:pt x="51" y="404"/>
                </a:cubicBezTo>
                <a:cubicBezTo>
                  <a:pt x="51" y="405"/>
                  <a:pt x="50" y="406"/>
                  <a:pt x="49" y="407"/>
                </a:cubicBezTo>
                <a:cubicBezTo>
                  <a:pt x="49" y="407"/>
                  <a:pt x="49" y="407"/>
                  <a:pt x="49" y="407"/>
                </a:cubicBezTo>
                <a:cubicBezTo>
                  <a:pt x="49" y="407"/>
                  <a:pt x="49" y="407"/>
                  <a:pt x="49" y="407"/>
                </a:cubicBezTo>
                <a:cubicBezTo>
                  <a:pt x="49" y="407"/>
                  <a:pt x="49" y="407"/>
                  <a:pt x="49" y="407"/>
                </a:cubicBezTo>
                <a:cubicBezTo>
                  <a:pt x="48" y="407"/>
                  <a:pt x="47" y="406"/>
                  <a:pt x="47" y="405"/>
                </a:cubicBezTo>
                <a:close/>
                <a:moveTo>
                  <a:pt x="570" y="402"/>
                </a:moveTo>
                <a:cubicBezTo>
                  <a:pt x="569" y="402"/>
                  <a:pt x="569" y="401"/>
                  <a:pt x="569" y="400"/>
                </a:cubicBezTo>
                <a:cubicBezTo>
                  <a:pt x="569" y="400"/>
                  <a:pt x="569" y="400"/>
                  <a:pt x="569" y="400"/>
                </a:cubicBezTo>
                <a:cubicBezTo>
                  <a:pt x="569" y="400"/>
                  <a:pt x="569" y="400"/>
                  <a:pt x="569" y="400"/>
                </a:cubicBezTo>
                <a:cubicBezTo>
                  <a:pt x="569" y="400"/>
                  <a:pt x="569" y="400"/>
                  <a:pt x="569" y="400"/>
                </a:cubicBezTo>
                <a:cubicBezTo>
                  <a:pt x="569" y="399"/>
                  <a:pt x="570" y="398"/>
                  <a:pt x="571" y="398"/>
                </a:cubicBezTo>
                <a:cubicBezTo>
                  <a:pt x="571" y="398"/>
                  <a:pt x="571" y="398"/>
                  <a:pt x="571" y="398"/>
                </a:cubicBezTo>
                <a:cubicBezTo>
                  <a:pt x="572" y="399"/>
                  <a:pt x="573" y="400"/>
                  <a:pt x="573" y="401"/>
                </a:cubicBezTo>
                <a:cubicBezTo>
                  <a:pt x="573" y="401"/>
                  <a:pt x="573" y="401"/>
                  <a:pt x="573" y="401"/>
                </a:cubicBezTo>
                <a:cubicBezTo>
                  <a:pt x="572" y="402"/>
                  <a:pt x="572" y="402"/>
                  <a:pt x="571" y="402"/>
                </a:cubicBezTo>
                <a:cubicBezTo>
                  <a:pt x="571" y="402"/>
                  <a:pt x="571" y="402"/>
                  <a:pt x="571" y="402"/>
                </a:cubicBezTo>
                <a:cubicBezTo>
                  <a:pt x="571" y="402"/>
                  <a:pt x="570" y="402"/>
                  <a:pt x="570" y="402"/>
                </a:cubicBezTo>
                <a:close/>
                <a:moveTo>
                  <a:pt x="44" y="394"/>
                </a:moveTo>
                <a:cubicBezTo>
                  <a:pt x="43" y="393"/>
                  <a:pt x="44" y="392"/>
                  <a:pt x="45" y="391"/>
                </a:cubicBezTo>
                <a:cubicBezTo>
                  <a:pt x="45" y="391"/>
                  <a:pt x="45" y="391"/>
                  <a:pt x="45" y="391"/>
                </a:cubicBezTo>
                <a:cubicBezTo>
                  <a:pt x="46" y="391"/>
                  <a:pt x="47" y="392"/>
                  <a:pt x="47" y="393"/>
                </a:cubicBezTo>
                <a:cubicBezTo>
                  <a:pt x="47" y="393"/>
                  <a:pt x="47" y="393"/>
                  <a:pt x="47" y="393"/>
                </a:cubicBezTo>
                <a:cubicBezTo>
                  <a:pt x="48" y="394"/>
                  <a:pt x="47" y="395"/>
                  <a:pt x="46" y="395"/>
                </a:cubicBezTo>
                <a:cubicBezTo>
                  <a:pt x="46" y="395"/>
                  <a:pt x="46" y="395"/>
                  <a:pt x="46" y="395"/>
                </a:cubicBezTo>
                <a:cubicBezTo>
                  <a:pt x="46" y="395"/>
                  <a:pt x="46" y="395"/>
                  <a:pt x="45" y="395"/>
                </a:cubicBezTo>
                <a:cubicBezTo>
                  <a:pt x="45" y="395"/>
                  <a:pt x="45" y="395"/>
                  <a:pt x="45" y="395"/>
                </a:cubicBezTo>
                <a:cubicBezTo>
                  <a:pt x="45" y="395"/>
                  <a:pt x="44" y="395"/>
                  <a:pt x="44" y="394"/>
                </a:cubicBezTo>
                <a:close/>
                <a:moveTo>
                  <a:pt x="573" y="391"/>
                </a:moveTo>
                <a:cubicBezTo>
                  <a:pt x="572" y="390"/>
                  <a:pt x="572" y="389"/>
                  <a:pt x="572" y="388"/>
                </a:cubicBezTo>
                <a:cubicBezTo>
                  <a:pt x="572" y="388"/>
                  <a:pt x="572" y="388"/>
                  <a:pt x="572" y="388"/>
                </a:cubicBezTo>
                <a:cubicBezTo>
                  <a:pt x="572" y="387"/>
                  <a:pt x="573" y="387"/>
                  <a:pt x="574" y="387"/>
                </a:cubicBezTo>
                <a:cubicBezTo>
                  <a:pt x="574" y="387"/>
                  <a:pt x="574" y="387"/>
                  <a:pt x="574" y="387"/>
                </a:cubicBezTo>
                <a:cubicBezTo>
                  <a:pt x="575" y="387"/>
                  <a:pt x="576" y="388"/>
                  <a:pt x="576" y="389"/>
                </a:cubicBezTo>
                <a:cubicBezTo>
                  <a:pt x="576" y="389"/>
                  <a:pt x="576" y="389"/>
                  <a:pt x="576" y="389"/>
                </a:cubicBezTo>
                <a:cubicBezTo>
                  <a:pt x="576" y="390"/>
                  <a:pt x="575" y="391"/>
                  <a:pt x="574" y="391"/>
                </a:cubicBezTo>
                <a:cubicBezTo>
                  <a:pt x="574" y="391"/>
                  <a:pt x="574" y="391"/>
                  <a:pt x="574" y="391"/>
                </a:cubicBezTo>
                <a:cubicBezTo>
                  <a:pt x="574" y="391"/>
                  <a:pt x="574" y="391"/>
                  <a:pt x="573" y="391"/>
                </a:cubicBezTo>
                <a:close/>
                <a:moveTo>
                  <a:pt x="41" y="382"/>
                </a:moveTo>
                <a:cubicBezTo>
                  <a:pt x="41" y="381"/>
                  <a:pt x="41" y="380"/>
                  <a:pt x="42" y="380"/>
                </a:cubicBezTo>
                <a:cubicBezTo>
                  <a:pt x="42" y="380"/>
                  <a:pt x="42" y="380"/>
                  <a:pt x="42" y="380"/>
                </a:cubicBezTo>
                <a:cubicBezTo>
                  <a:pt x="43" y="379"/>
                  <a:pt x="44" y="380"/>
                  <a:pt x="45" y="381"/>
                </a:cubicBezTo>
                <a:cubicBezTo>
                  <a:pt x="45" y="381"/>
                  <a:pt x="45" y="381"/>
                  <a:pt x="45" y="381"/>
                </a:cubicBezTo>
                <a:cubicBezTo>
                  <a:pt x="45" y="382"/>
                  <a:pt x="44" y="383"/>
                  <a:pt x="43" y="384"/>
                </a:cubicBezTo>
                <a:cubicBezTo>
                  <a:pt x="43" y="384"/>
                  <a:pt x="43" y="384"/>
                  <a:pt x="43" y="384"/>
                </a:cubicBezTo>
                <a:cubicBezTo>
                  <a:pt x="43" y="384"/>
                  <a:pt x="43" y="384"/>
                  <a:pt x="43" y="384"/>
                </a:cubicBezTo>
                <a:cubicBezTo>
                  <a:pt x="43" y="384"/>
                  <a:pt x="43" y="384"/>
                  <a:pt x="43" y="384"/>
                </a:cubicBezTo>
                <a:cubicBezTo>
                  <a:pt x="42" y="384"/>
                  <a:pt x="41" y="383"/>
                  <a:pt x="41" y="382"/>
                </a:cubicBezTo>
                <a:close/>
                <a:moveTo>
                  <a:pt x="576" y="379"/>
                </a:moveTo>
                <a:cubicBezTo>
                  <a:pt x="575" y="379"/>
                  <a:pt x="574" y="378"/>
                  <a:pt x="574" y="377"/>
                </a:cubicBezTo>
                <a:cubicBezTo>
                  <a:pt x="574" y="377"/>
                  <a:pt x="574" y="377"/>
                  <a:pt x="574" y="377"/>
                </a:cubicBezTo>
                <a:cubicBezTo>
                  <a:pt x="575" y="376"/>
                  <a:pt x="576" y="375"/>
                  <a:pt x="577" y="375"/>
                </a:cubicBezTo>
                <a:cubicBezTo>
                  <a:pt x="577" y="375"/>
                  <a:pt x="577" y="375"/>
                  <a:pt x="577" y="375"/>
                </a:cubicBezTo>
                <a:cubicBezTo>
                  <a:pt x="578" y="375"/>
                  <a:pt x="579" y="376"/>
                  <a:pt x="578" y="377"/>
                </a:cubicBezTo>
                <a:cubicBezTo>
                  <a:pt x="578" y="377"/>
                  <a:pt x="578" y="377"/>
                  <a:pt x="578" y="377"/>
                </a:cubicBezTo>
                <a:cubicBezTo>
                  <a:pt x="578" y="378"/>
                  <a:pt x="577" y="379"/>
                  <a:pt x="576" y="379"/>
                </a:cubicBezTo>
                <a:cubicBezTo>
                  <a:pt x="576" y="379"/>
                  <a:pt x="576" y="379"/>
                  <a:pt x="576" y="379"/>
                </a:cubicBezTo>
                <a:cubicBezTo>
                  <a:pt x="576" y="379"/>
                  <a:pt x="576" y="379"/>
                  <a:pt x="576" y="379"/>
                </a:cubicBezTo>
                <a:close/>
                <a:moveTo>
                  <a:pt x="39" y="370"/>
                </a:moveTo>
                <a:cubicBezTo>
                  <a:pt x="38" y="369"/>
                  <a:pt x="39" y="368"/>
                  <a:pt x="40" y="368"/>
                </a:cubicBezTo>
                <a:cubicBezTo>
                  <a:pt x="40" y="368"/>
                  <a:pt x="40" y="368"/>
                  <a:pt x="40" y="368"/>
                </a:cubicBezTo>
                <a:cubicBezTo>
                  <a:pt x="41" y="368"/>
                  <a:pt x="42" y="368"/>
                  <a:pt x="43" y="370"/>
                </a:cubicBezTo>
                <a:cubicBezTo>
                  <a:pt x="43" y="370"/>
                  <a:pt x="43" y="370"/>
                  <a:pt x="43" y="370"/>
                </a:cubicBezTo>
                <a:cubicBezTo>
                  <a:pt x="43" y="370"/>
                  <a:pt x="43" y="370"/>
                  <a:pt x="43" y="370"/>
                </a:cubicBezTo>
                <a:cubicBezTo>
                  <a:pt x="43" y="370"/>
                  <a:pt x="43" y="370"/>
                  <a:pt x="43" y="370"/>
                </a:cubicBezTo>
                <a:cubicBezTo>
                  <a:pt x="43" y="371"/>
                  <a:pt x="42" y="372"/>
                  <a:pt x="41" y="372"/>
                </a:cubicBezTo>
                <a:cubicBezTo>
                  <a:pt x="41" y="372"/>
                  <a:pt x="41" y="372"/>
                  <a:pt x="41" y="372"/>
                </a:cubicBezTo>
                <a:cubicBezTo>
                  <a:pt x="41" y="372"/>
                  <a:pt x="41" y="372"/>
                  <a:pt x="41" y="372"/>
                </a:cubicBezTo>
                <a:cubicBezTo>
                  <a:pt x="41" y="372"/>
                  <a:pt x="41" y="372"/>
                  <a:pt x="41" y="372"/>
                </a:cubicBezTo>
                <a:cubicBezTo>
                  <a:pt x="40" y="372"/>
                  <a:pt x="39" y="371"/>
                  <a:pt x="39" y="370"/>
                </a:cubicBezTo>
                <a:close/>
                <a:moveTo>
                  <a:pt x="578" y="367"/>
                </a:moveTo>
                <a:cubicBezTo>
                  <a:pt x="577" y="367"/>
                  <a:pt x="576" y="366"/>
                  <a:pt x="576" y="365"/>
                </a:cubicBezTo>
                <a:cubicBezTo>
                  <a:pt x="576" y="365"/>
                  <a:pt x="576" y="365"/>
                  <a:pt x="576" y="365"/>
                </a:cubicBezTo>
                <a:cubicBezTo>
                  <a:pt x="576" y="365"/>
                  <a:pt x="576" y="365"/>
                  <a:pt x="576" y="365"/>
                </a:cubicBezTo>
                <a:cubicBezTo>
                  <a:pt x="576" y="365"/>
                  <a:pt x="576" y="365"/>
                  <a:pt x="576" y="365"/>
                </a:cubicBezTo>
                <a:cubicBezTo>
                  <a:pt x="577" y="364"/>
                  <a:pt x="578" y="363"/>
                  <a:pt x="579" y="363"/>
                </a:cubicBezTo>
                <a:cubicBezTo>
                  <a:pt x="579" y="363"/>
                  <a:pt x="579" y="363"/>
                  <a:pt x="579" y="363"/>
                </a:cubicBezTo>
                <a:cubicBezTo>
                  <a:pt x="580" y="363"/>
                  <a:pt x="580" y="364"/>
                  <a:pt x="580" y="365"/>
                </a:cubicBezTo>
                <a:cubicBezTo>
                  <a:pt x="580" y="365"/>
                  <a:pt x="580" y="365"/>
                  <a:pt x="580" y="365"/>
                </a:cubicBezTo>
                <a:cubicBezTo>
                  <a:pt x="580" y="366"/>
                  <a:pt x="579" y="367"/>
                  <a:pt x="578" y="367"/>
                </a:cubicBezTo>
                <a:cubicBezTo>
                  <a:pt x="578" y="367"/>
                  <a:pt x="578" y="367"/>
                  <a:pt x="578" y="367"/>
                </a:cubicBezTo>
                <a:cubicBezTo>
                  <a:pt x="578" y="367"/>
                  <a:pt x="578" y="367"/>
                  <a:pt x="578" y="367"/>
                </a:cubicBezTo>
                <a:close/>
                <a:moveTo>
                  <a:pt x="37" y="358"/>
                </a:moveTo>
                <a:cubicBezTo>
                  <a:pt x="37" y="357"/>
                  <a:pt x="38" y="356"/>
                  <a:pt x="39" y="356"/>
                </a:cubicBezTo>
                <a:cubicBezTo>
                  <a:pt x="39" y="356"/>
                  <a:pt x="39" y="356"/>
                  <a:pt x="39" y="356"/>
                </a:cubicBezTo>
                <a:cubicBezTo>
                  <a:pt x="40" y="356"/>
                  <a:pt x="41" y="357"/>
                  <a:pt x="41" y="358"/>
                </a:cubicBezTo>
                <a:cubicBezTo>
                  <a:pt x="41" y="358"/>
                  <a:pt x="41" y="358"/>
                  <a:pt x="41" y="358"/>
                </a:cubicBezTo>
                <a:cubicBezTo>
                  <a:pt x="41" y="358"/>
                  <a:pt x="41" y="358"/>
                  <a:pt x="41" y="358"/>
                </a:cubicBezTo>
                <a:cubicBezTo>
                  <a:pt x="41" y="358"/>
                  <a:pt x="41" y="358"/>
                  <a:pt x="41" y="358"/>
                </a:cubicBezTo>
                <a:cubicBezTo>
                  <a:pt x="41" y="359"/>
                  <a:pt x="40" y="360"/>
                  <a:pt x="39" y="360"/>
                </a:cubicBezTo>
                <a:cubicBezTo>
                  <a:pt x="39" y="360"/>
                  <a:pt x="39" y="360"/>
                  <a:pt x="39" y="360"/>
                </a:cubicBezTo>
                <a:cubicBezTo>
                  <a:pt x="39" y="360"/>
                  <a:pt x="39" y="360"/>
                  <a:pt x="39" y="360"/>
                </a:cubicBezTo>
                <a:cubicBezTo>
                  <a:pt x="39" y="360"/>
                  <a:pt x="39" y="360"/>
                  <a:pt x="39" y="360"/>
                </a:cubicBezTo>
                <a:cubicBezTo>
                  <a:pt x="38" y="360"/>
                  <a:pt x="37" y="359"/>
                  <a:pt x="37" y="358"/>
                </a:cubicBezTo>
                <a:close/>
                <a:moveTo>
                  <a:pt x="580" y="355"/>
                </a:moveTo>
                <a:cubicBezTo>
                  <a:pt x="578" y="355"/>
                  <a:pt x="578" y="354"/>
                  <a:pt x="578" y="353"/>
                </a:cubicBezTo>
                <a:cubicBezTo>
                  <a:pt x="578" y="353"/>
                  <a:pt x="578" y="353"/>
                  <a:pt x="578" y="353"/>
                </a:cubicBezTo>
                <a:cubicBezTo>
                  <a:pt x="578" y="352"/>
                  <a:pt x="579" y="351"/>
                  <a:pt x="580" y="351"/>
                </a:cubicBezTo>
                <a:cubicBezTo>
                  <a:pt x="580" y="351"/>
                  <a:pt x="580" y="351"/>
                  <a:pt x="580" y="351"/>
                </a:cubicBezTo>
                <a:cubicBezTo>
                  <a:pt x="581" y="351"/>
                  <a:pt x="582" y="352"/>
                  <a:pt x="582" y="353"/>
                </a:cubicBezTo>
                <a:cubicBezTo>
                  <a:pt x="582" y="353"/>
                  <a:pt x="582" y="353"/>
                  <a:pt x="582" y="353"/>
                </a:cubicBezTo>
                <a:cubicBezTo>
                  <a:pt x="582" y="354"/>
                  <a:pt x="581" y="355"/>
                  <a:pt x="580" y="355"/>
                </a:cubicBezTo>
                <a:cubicBezTo>
                  <a:pt x="580" y="355"/>
                  <a:pt x="580" y="355"/>
                  <a:pt x="580" y="355"/>
                </a:cubicBezTo>
                <a:cubicBezTo>
                  <a:pt x="580" y="355"/>
                  <a:pt x="580" y="355"/>
                  <a:pt x="580" y="355"/>
                </a:cubicBezTo>
                <a:close/>
                <a:moveTo>
                  <a:pt x="36" y="346"/>
                </a:moveTo>
                <a:cubicBezTo>
                  <a:pt x="36" y="346"/>
                  <a:pt x="36" y="346"/>
                  <a:pt x="36" y="346"/>
                </a:cubicBezTo>
                <a:cubicBezTo>
                  <a:pt x="36" y="345"/>
                  <a:pt x="36" y="344"/>
                  <a:pt x="38" y="344"/>
                </a:cubicBezTo>
                <a:cubicBezTo>
                  <a:pt x="38" y="344"/>
                  <a:pt x="38" y="344"/>
                  <a:pt x="38" y="344"/>
                </a:cubicBezTo>
                <a:cubicBezTo>
                  <a:pt x="39" y="344"/>
                  <a:pt x="40" y="345"/>
                  <a:pt x="40" y="346"/>
                </a:cubicBezTo>
                <a:cubicBezTo>
                  <a:pt x="40" y="346"/>
                  <a:pt x="40" y="346"/>
                  <a:pt x="40" y="346"/>
                </a:cubicBezTo>
                <a:cubicBezTo>
                  <a:pt x="40" y="347"/>
                  <a:pt x="39" y="348"/>
                  <a:pt x="38" y="348"/>
                </a:cubicBezTo>
                <a:cubicBezTo>
                  <a:pt x="38" y="348"/>
                  <a:pt x="38" y="348"/>
                  <a:pt x="38" y="348"/>
                </a:cubicBezTo>
                <a:cubicBezTo>
                  <a:pt x="38" y="348"/>
                  <a:pt x="38" y="348"/>
                  <a:pt x="38" y="348"/>
                </a:cubicBezTo>
                <a:cubicBezTo>
                  <a:pt x="38" y="348"/>
                  <a:pt x="38" y="348"/>
                  <a:pt x="38" y="348"/>
                </a:cubicBezTo>
                <a:cubicBezTo>
                  <a:pt x="37" y="348"/>
                  <a:pt x="36" y="347"/>
                  <a:pt x="36" y="346"/>
                </a:cubicBezTo>
                <a:close/>
                <a:moveTo>
                  <a:pt x="581" y="343"/>
                </a:moveTo>
                <a:cubicBezTo>
                  <a:pt x="580" y="343"/>
                  <a:pt x="579" y="342"/>
                  <a:pt x="579" y="341"/>
                </a:cubicBezTo>
                <a:cubicBezTo>
                  <a:pt x="579" y="341"/>
                  <a:pt x="579" y="341"/>
                  <a:pt x="579" y="341"/>
                </a:cubicBezTo>
                <a:cubicBezTo>
                  <a:pt x="579" y="340"/>
                  <a:pt x="580" y="339"/>
                  <a:pt x="581" y="339"/>
                </a:cubicBezTo>
                <a:cubicBezTo>
                  <a:pt x="581" y="339"/>
                  <a:pt x="581" y="339"/>
                  <a:pt x="581" y="339"/>
                </a:cubicBezTo>
                <a:cubicBezTo>
                  <a:pt x="582" y="339"/>
                  <a:pt x="583" y="340"/>
                  <a:pt x="583" y="341"/>
                </a:cubicBezTo>
                <a:cubicBezTo>
                  <a:pt x="583" y="341"/>
                  <a:pt x="583" y="341"/>
                  <a:pt x="583" y="341"/>
                </a:cubicBezTo>
                <a:cubicBezTo>
                  <a:pt x="583" y="342"/>
                  <a:pt x="582" y="343"/>
                  <a:pt x="581" y="343"/>
                </a:cubicBezTo>
                <a:cubicBezTo>
                  <a:pt x="581" y="343"/>
                  <a:pt x="581" y="343"/>
                  <a:pt x="581" y="343"/>
                </a:cubicBezTo>
                <a:cubicBezTo>
                  <a:pt x="581" y="343"/>
                  <a:pt x="581" y="343"/>
                  <a:pt x="581" y="343"/>
                </a:cubicBezTo>
                <a:close/>
                <a:moveTo>
                  <a:pt x="35" y="334"/>
                </a:moveTo>
                <a:cubicBezTo>
                  <a:pt x="35" y="334"/>
                  <a:pt x="35" y="334"/>
                  <a:pt x="35" y="334"/>
                </a:cubicBezTo>
                <a:cubicBezTo>
                  <a:pt x="35" y="333"/>
                  <a:pt x="36" y="332"/>
                  <a:pt x="37" y="332"/>
                </a:cubicBezTo>
                <a:cubicBezTo>
                  <a:pt x="37" y="332"/>
                  <a:pt x="37" y="332"/>
                  <a:pt x="37" y="332"/>
                </a:cubicBezTo>
                <a:cubicBezTo>
                  <a:pt x="38" y="332"/>
                  <a:pt x="39" y="333"/>
                  <a:pt x="39" y="334"/>
                </a:cubicBezTo>
                <a:cubicBezTo>
                  <a:pt x="39" y="334"/>
                  <a:pt x="39" y="334"/>
                  <a:pt x="39" y="334"/>
                </a:cubicBezTo>
                <a:cubicBezTo>
                  <a:pt x="39" y="335"/>
                  <a:pt x="38" y="336"/>
                  <a:pt x="37" y="336"/>
                </a:cubicBezTo>
                <a:cubicBezTo>
                  <a:pt x="37" y="336"/>
                  <a:pt x="37" y="336"/>
                  <a:pt x="37" y="336"/>
                </a:cubicBezTo>
                <a:cubicBezTo>
                  <a:pt x="37" y="336"/>
                  <a:pt x="37" y="336"/>
                  <a:pt x="37" y="336"/>
                </a:cubicBezTo>
                <a:cubicBezTo>
                  <a:pt x="37" y="336"/>
                  <a:pt x="37" y="336"/>
                  <a:pt x="37" y="336"/>
                </a:cubicBezTo>
                <a:cubicBezTo>
                  <a:pt x="36" y="336"/>
                  <a:pt x="35" y="335"/>
                  <a:pt x="35" y="334"/>
                </a:cubicBezTo>
                <a:close/>
                <a:moveTo>
                  <a:pt x="581" y="331"/>
                </a:moveTo>
                <a:cubicBezTo>
                  <a:pt x="580" y="331"/>
                  <a:pt x="579" y="330"/>
                  <a:pt x="579" y="329"/>
                </a:cubicBezTo>
                <a:cubicBezTo>
                  <a:pt x="579" y="329"/>
                  <a:pt x="579" y="329"/>
                  <a:pt x="579" y="329"/>
                </a:cubicBezTo>
                <a:cubicBezTo>
                  <a:pt x="579" y="328"/>
                  <a:pt x="580" y="327"/>
                  <a:pt x="581" y="327"/>
                </a:cubicBezTo>
                <a:cubicBezTo>
                  <a:pt x="581" y="327"/>
                  <a:pt x="581" y="327"/>
                  <a:pt x="581" y="327"/>
                </a:cubicBezTo>
                <a:cubicBezTo>
                  <a:pt x="582" y="327"/>
                  <a:pt x="583" y="328"/>
                  <a:pt x="583" y="329"/>
                </a:cubicBezTo>
                <a:cubicBezTo>
                  <a:pt x="583" y="329"/>
                  <a:pt x="583" y="329"/>
                  <a:pt x="583" y="329"/>
                </a:cubicBezTo>
                <a:cubicBezTo>
                  <a:pt x="583" y="330"/>
                  <a:pt x="582" y="331"/>
                  <a:pt x="581" y="331"/>
                </a:cubicBezTo>
                <a:cubicBezTo>
                  <a:pt x="581" y="331"/>
                  <a:pt x="581" y="331"/>
                  <a:pt x="581" y="331"/>
                </a:cubicBezTo>
                <a:cubicBezTo>
                  <a:pt x="581" y="331"/>
                  <a:pt x="581" y="331"/>
                  <a:pt x="581" y="331"/>
                </a:cubicBezTo>
                <a:close/>
                <a:moveTo>
                  <a:pt x="37" y="324"/>
                </a:moveTo>
                <a:cubicBezTo>
                  <a:pt x="36" y="324"/>
                  <a:pt x="35" y="323"/>
                  <a:pt x="35" y="322"/>
                </a:cubicBezTo>
                <a:cubicBezTo>
                  <a:pt x="35" y="322"/>
                  <a:pt x="35" y="322"/>
                  <a:pt x="35" y="322"/>
                </a:cubicBezTo>
                <a:cubicBezTo>
                  <a:pt x="35" y="321"/>
                  <a:pt x="36" y="320"/>
                  <a:pt x="37" y="320"/>
                </a:cubicBezTo>
                <a:cubicBezTo>
                  <a:pt x="37" y="320"/>
                  <a:pt x="37" y="320"/>
                  <a:pt x="37" y="320"/>
                </a:cubicBezTo>
                <a:cubicBezTo>
                  <a:pt x="38" y="320"/>
                  <a:pt x="39" y="321"/>
                  <a:pt x="39" y="322"/>
                </a:cubicBezTo>
                <a:cubicBezTo>
                  <a:pt x="39" y="322"/>
                  <a:pt x="39" y="322"/>
                  <a:pt x="39" y="322"/>
                </a:cubicBezTo>
                <a:cubicBezTo>
                  <a:pt x="39" y="323"/>
                  <a:pt x="38" y="324"/>
                  <a:pt x="37" y="324"/>
                </a:cubicBezTo>
                <a:cubicBezTo>
                  <a:pt x="37" y="324"/>
                  <a:pt x="37" y="324"/>
                  <a:pt x="37" y="324"/>
                </a:cubicBezTo>
                <a:close/>
                <a:moveTo>
                  <a:pt x="579" y="317"/>
                </a:moveTo>
                <a:cubicBezTo>
                  <a:pt x="579" y="316"/>
                  <a:pt x="580" y="315"/>
                  <a:pt x="581" y="315"/>
                </a:cubicBezTo>
                <a:cubicBezTo>
                  <a:pt x="581" y="315"/>
                  <a:pt x="581" y="315"/>
                  <a:pt x="581" y="315"/>
                </a:cubicBezTo>
                <a:cubicBezTo>
                  <a:pt x="582" y="315"/>
                  <a:pt x="583" y="316"/>
                  <a:pt x="583" y="317"/>
                </a:cubicBezTo>
                <a:cubicBezTo>
                  <a:pt x="583" y="317"/>
                  <a:pt x="583" y="317"/>
                  <a:pt x="583" y="317"/>
                </a:cubicBezTo>
                <a:cubicBezTo>
                  <a:pt x="583" y="318"/>
                  <a:pt x="582" y="319"/>
                  <a:pt x="581" y="319"/>
                </a:cubicBezTo>
                <a:cubicBezTo>
                  <a:pt x="581" y="319"/>
                  <a:pt x="581" y="319"/>
                  <a:pt x="581" y="319"/>
                </a:cubicBezTo>
                <a:cubicBezTo>
                  <a:pt x="581" y="319"/>
                  <a:pt x="581" y="319"/>
                  <a:pt x="581" y="319"/>
                </a:cubicBezTo>
                <a:cubicBezTo>
                  <a:pt x="581" y="319"/>
                  <a:pt x="581" y="319"/>
                  <a:pt x="581" y="319"/>
                </a:cubicBezTo>
                <a:cubicBezTo>
                  <a:pt x="580" y="319"/>
                  <a:pt x="579" y="318"/>
                  <a:pt x="579" y="317"/>
                </a:cubicBezTo>
                <a:close/>
                <a:moveTo>
                  <a:pt x="37" y="312"/>
                </a:moveTo>
                <a:cubicBezTo>
                  <a:pt x="36" y="312"/>
                  <a:pt x="35" y="311"/>
                  <a:pt x="36" y="310"/>
                </a:cubicBezTo>
                <a:cubicBezTo>
                  <a:pt x="36" y="310"/>
                  <a:pt x="36" y="310"/>
                  <a:pt x="36" y="310"/>
                </a:cubicBezTo>
                <a:cubicBezTo>
                  <a:pt x="36" y="309"/>
                  <a:pt x="37" y="308"/>
                  <a:pt x="38" y="308"/>
                </a:cubicBezTo>
                <a:cubicBezTo>
                  <a:pt x="38" y="308"/>
                  <a:pt x="38" y="308"/>
                  <a:pt x="38" y="308"/>
                </a:cubicBezTo>
                <a:cubicBezTo>
                  <a:pt x="39" y="308"/>
                  <a:pt x="40" y="309"/>
                  <a:pt x="40" y="310"/>
                </a:cubicBezTo>
                <a:cubicBezTo>
                  <a:pt x="40" y="310"/>
                  <a:pt x="40" y="310"/>
                  <a:pt x="40" y="310"/>
                </a:cubicBezTo>
                <a:cubicBezTo>
                  <a:pt x="39" y="311"/>
                  <a:pt x="39" y="312"/>
                  <a:pt x="38" y="312"/>
                </a:cubicBezTo>
                <a:cubicBezTo>
                  <a:pt x="38" y="312"/>
                  <a:pt x="38" y="312"/>
                  <a:pt x="38" y="312"/>
                </a:cubicBezTo>
                <a:cubicBezTo>
                  <a:pt x="37" y="312"/>
                  <a:pt x="37" y="312"/>
                  <a:pt x="37" y="312"/>
                </a:cubicBezTo>
                <a:close/>
                <a:moveTo>
                  <a:pt x="578" y="305"/>
                </a:moveTo>
                <a:cubicBezTo>
                  <a:pt x="578" y="304"/>
                  <a:pt x="579" y="303"/>
                  <a:pt x="580" y="303"/>
                </a:cubicBezTo>
                <a:cubicBezTo>
                  <a:pt x="580" y="303"/>
                  <a:pt x="580" y="303"/>
                  <a:pt x="580" y="303"/>
                </a:cubicBezTo>
                <a:cubicBezTo>
                  <a:pt x="581" y="303"/>
                  <a:pt x="582" y="304"/>
                  <a:pt x="582" y="305"/>
                </a:cubicBezTo>
                <a:cubicBezTo>
                  <a:pt x="582" y="305"/>
                  <a:pt x="582" y="305"/>
                  <a:pt x="582" y="305"/>
                </a:cubicBezTo>
                <a:cubicBezTo>
                  <a:pt x="582" y="306"/>
                  <a:pt x="582" y="307"/>
                  <a:pt x="580" y="307"/>
                </a:cubicBezTo>
                <a:cubicBezTo>
                  <a:pt x="580" y="307"/>
                  <a:pt x="580" y="307"/>
                  <a:pt x="580" y="307"/>
                </a:cubicBezTo>
                <a:cubicBezTo>
                  <a:pt x="580" y="307"/>
                  <a:pt x="580" y="307"/>
                  <a:pt x="580" y="307"/>
                </a:cubicBezTo>
                <a:cubicBezTo>
                  <a:pt x="580" y="307"/>
                  <a:pt x="580" y="307"/>
                  <a:pt x="580" y="307"/>
                </a:cubicBezTo>
                <a:cubicBezTo>
                  <a:pt x="579" y="307"/>
                  <a:pt x="578" y="307"/>
                  <a:pt x="578" y="305"/>
                </a:cubicBezTo>
                <a:close/>
                <a:moveTo>
                  <a:pt x="38" y="300"/>
                </a:moveTo>
                <a:cubicBezTo>
                  <a:pt x="37" y="300"/>
                  <a:pt x="36" y="299"/>
                  <a:pt x="37" y="298"/>
                </a:cubicBezTo>
                <a:cubicBezTo>
                  <a:pt x="37" y="298"/>
                  <a:pt x="37" y="298"/>
                  <a:pt x="37" y="298"/>
                </a:cubicBezTo>
                <a:cubicBezTo>
                  <a:pt x="37" y="297"/>
                  <a:pt x="38" y="296"/>
                  <a:pt x="39" y="296"/>
                </a:cubicBezTo>
                <a:cubicBezTo>
                  <a:pt x="39" y="296"/>
                  <a:pt x="39" y="296"/>
                  <a:pt x="39" y="296"/>
                </a:cubicBezTo>
                <a:cubicBezTo>
                  <a:pt x="40" y="296"/>
                  <a:pt x="41" y="297"/>
                  <a:pt x="41" y="298"/>
                </a:cubicBezTo>
                <a:cubicBezTo>
                  <a:pt x="41" y="298"/>
                  <a:pt x="41" y="298"/>
                  <a:pt x="41" y="298"/>
                </a:cubicBezTo>
                <a:cubicBezTo>
                  <a:pt x="40" y="299"/>
                  <a:pt x="40" y="300"/>
                  <a:pt x="39" y="300"/>
                </a:cubicBezTo>
                <a:cubicBezTo>
                  <a:pt x="39" y="300"/>
                  <a:pt x="39" y="300"/>
                  <a:pt x="39" y="300"/>
                </a:cubicBezTo>
                <a:cubicBezTo>
                  <a:pt x="38" y="300"/>
                  <a:pt x="38" y="300"/>
                  <a:pt x="38" y="300"/>
                </a:cubicBezTo>
                <a:close/>
                <a:moveTo>
                  <a:pt x="577" y="294"/>
                </a:moveTo>
                <a:cubicBezTo>
                  <a:pt x="577" y="292"/>
                  <a:pt x="578" y="291"/>
                  <a:pt x="579" y="291"/>
                </a:cubicBezTo>
                <a:cubicBezTo>
                  <a:pt x="579" y="291"/>
                  <a:pt x="579" y="291"/>
                  <a:pt x="579" y="291"/>
                </a:cubicBezTo>
                <a:cubicBezTo>
                  <a:pt x="580" y="291"/>
                  <a:pt x="581" y="292"/>
                  <a:pt x="581" y="293"/>
                </a:cubicBezTo>
                <a:cubicBezTo>
                  <a:pt x="581" y="293"/>
                  <a:pt x="581" y="293"/>
                  <a:pt x="581" y="293"/>
                </a:cubicBezTo>
                <a:cubicBezTo>
                  <a:pt x="581" y="294"/>
                  <a:pt x="580" y="295"/>
                  <a:pt x="579" y="295"/>
                </a:cubicBezTo>
                <a:cubicBezTo>
                  <a:pt x="579" y="295"/>
                  <a:pt x="579" y="295"/>
                  <a:pt x="579" y="295"/>
                </a:cubicBezTo>
                <a:cubicBezTo>
                  <a:pt x="579" y="295"/>
                  <a:pt x="579" y="295"/>
                  <a:pt x="579" y="295"/>
                </a:cubicBezTo>
                <a:cubicBezTo>
                  <a:pt x="579" y="295"/>
                  <a:pt x="579" y="295"/>
                  <a:pt x="579" y="295"/>
                </a:cubicBezTo>
                <a:cubicBezTo>
                  <a:pt x="578" y="295"/>
                  <a:pt x="577" y="295"/>
                  <a:pt x="577" y="294"/>
                </a:cubicBezTo>
                <a:close/>
                <a:moveTo>
                  <a:pt x="40" y="288"/>
                </a:moveTo>
                <a:cubicBezTo>
                  <a:pt x="39" y="288"/>
                  <a:pt x="38" y="287"/>
                  <a:pt x="38" y="286"/>
                </a:cubicBezTo>
                <a:cubicBezTo>
                  <a:pt x="38" y="286"/>
                  <a:pt x="38" y="286"/>
                  <a:pt x="38" y="286"/>
                </a:cubicBezTo>
                <a:cubicBezTo>
                  <a:pt x="38" y="285"/>
                  <a:pt x="39" y="284"/>
                  <a:pt x="40" y="284"/>
                </a:cubicBezTo>
                <a:cubicBezTo>
                  <a:pt x="40" y="284"/>
                  <a:pt x="40" y="284"/>
                  <a:pt x="40" y="284"/>
                </a:cubicBezTo>
                <a:cubicBezTo>
                  <a:pt x="41" y="284"/>
                  <a:pt x="42" y="285"/>
                  <a:pt x="42" y="287"/>
                </a:cubicBezTo>
                <a:cubicBezTo>
                  <a:pt x="42" y="287"/>
                  <a:pt x="42" y="287"/>
                  <a:pt x="42" y="287"/>
                </a:cubicBezTo>
                <a:cubicBezTo>
                  <a:pt x="42" y="287"/>
                  <a:pt x="42" y="287"/>
                  <a:pt x="42" y="287"/>
                </a:cubicBezTo>
                <a:cubicBezTo>
                  <a:pt x="42" y="287"/>
                  <a:pt x="42" y="287"/>
                  <a:pt x="42" y="287"/>
                </a:cubicBezTo>
                <a:cubicBezTo>
                  <a:pt x="42" y="288"/>
                  <a:pt x="41" y="288"/>
                  <a:pt x="40" y="288"/>
                </a:cubicBezTo>
                <a:cubicBezTo>
                  <a:pt x="40" y="288"/>
                  <a:pt x="40" y="288"/>
                  <a:pt x="40" y="288"/>
                </a:cubicBezTo>
                <a:cubicBezTo>
                  <a:pt x="40" y="288"/>
                  <a:pt x="40" y="288"/>
                  <a:pt x="40" y="288"/>
                </a:cubicBezTo>
                <a:close/>
                <a:moveTo>
                  <a:pt x="575" y="282"/>
                </a:moveTo>
                <a:cubicBezTo>
                  <a:pt x="575" y="281"/>
                  <a:pt x="576" y="280"/>
                  <a:pt x="577" y="279"/>
                </a:cubicBezTo>
                <a:cubicBezTo>
                  <a:pt x="577" y="279"/>
                  <a:pt x="577" y="279"/>
                  <a:pt x="577" y="279"/>
                </a:cubicBezTo>
                <a:cubicBezTo>
                  <a:pt x="578" y="279"/>
                  <a:pt x="579" y="280"/>
                  <a:pt x="579" y="281"/>
                </a:cubicBezTo>
                <a:cubicBezTo>
                  <a:pt x="579" y="281"/>
                  <a:pt x="579" y="281"/>
                  <a:pt x="579" y="281"/>
                </a:cubicBezTo>
                <a:cubicBezTo>
                  <a:pt x="579" y="282"/>
                  <a:pt x="579" y="283"/>
                  <a:pt x="578" y="283"/>
                </a:cubicBezTo>
                <a:cubicBezTo>
                  <a:pt x="578" y="283"/>
                  <a:pt x="578" y="283"/>
                  <a:pt x="578" y="283"/>
                </a:cubicBezTo>
                <a:cubicBezTo>
                  <a:pt x="577" y="283"/>
                  <a:pt x="577" y="283"/>
                  <a:pt x="577" y="283"/>
                </a:cubicBezTo>
                <a:cubicBezTo>
                  <a:pt x="577" y="283"/>
                  <a:pt x="577" y="283"/>
                  <a:pt x="577" y="283"/>
                </a:cubicBezTo>
                <a:cubicBezTo>
                  <a:pt x="576" y="283"/>
                  <a:pt x="575" y="283"/>
                  <a:pt x="575" y="282"/>
                </a:cubicBezTo>
                <a:close/>
                <a:moveTo>
                  <a:pt x="42" y="276"/>
                </a:moveTo>
                <a:cubicBezTo>
                  <a:pt x="41" y="276"/>
                  <a:pt x="40" y="275"/>
                  <a:pt x="40" y="274"/>
                </a:cubicBezTo>
                <a:cubicBezTo>
                  <a:pt x="40" y="274"/>
                  <a:pt x="40" y="274"/>
                  <a:pt x="40" y="274"/>
                </a:cubicBezTo>
                <a:cubicBezTo>
                  <a:pt x="40" y="273"/>
                  <a:pt x="41" y="272"/>
                  <a:pt x="43" y="273"/>
                </a:cubicBezTo>
                <a:cubicBezTo>
                  <a:pt x="43" y="273"/>
                  <a:pt x="43" y="273"/>
                  <a:pt x="43" y="273"/>
                </a:cubicBezTo>
                <a:cubicBezTo>
                  <a:pt x="44" y="273"/>
                  <a:pt x="44" y="274"/>
                  <a:pt x="44" y="275"/>
                </a:cubicBezTo>
                <a:cubicBezTo>
                  <a:pt x="44" y="275"/>
                  <a:pt x="44" y="275"/>
                  <a:pt x="44" y="275"/>
                </a:cubicBezTo>
                <a:cubicBezTo>
                  <a:pt x="44" y="276"/>
                  <a:pt x="43" y="276"/>
                  <a:pt x="42" y="276"/>
                </a:cubicBezTo>
                <a:cubicBezTo>
                  <a:pt x="42" y="276"/>
                  <a:pt x="42" y="276"/>
                  <a:pt x="42" y="276"/>
                </a:cubicBezTo>
                <a:cubicBezTo>
                  <a:pt x="42" y="276"/>
                  <a:pt x="42" y="276"/>
                  <a:pt x="42" y="276"/>
                </a:cubicBezTo>
                <a:close/>
                <a:moveTo>
                  <a:pt x="573" y="270"/>
                </a:moveTo>
                <a:cubicBezTo>
                  <a:pt x="573" y="269"/>
                  <a:pt x="573" y="268"/>
                  <a:pt x="575" y="268"/>
                </a:cubicBezTo>
                <a:cubicBezTo>
                  <a:pt x="575" y="268"/>
                  <a:pt x="575" y="268"/>
                  <a:pt x="575" y="268"/>
                </a:cubicBezTo>
                <a:cubicBezTo>
                  <a:pt x="576" y="267"/>
                  <a:pt x="577" y="268"/>
                  <a:pt x="577" y="269"/>
                </a:cubicBezTo>
                <a:cubicBezTo>
                  <a:pt x="577" y="269"/>
                  <a:pt x="577" y="269"/>
                  <a:pt x="577" y="269"/>
                </a:cubicBezTo>
                <a:cubicBezTo>
                  <a:pt x="577" y="270"/>
                  <a:pt x="576" y="271"/>
                  <a:pt x="575" y="272"/>
                </a:cubicBezTo>
                <a:cubicBezTo>
                  <a:pt x="575" y="272"/>
                  <a:pt x="575" y="272"/>
                  <a:pt x="575" y="272"/>
                </a:cubicBezTo>
                <a:cubicBezTo>
                  <a:pt x="575" y="272"/>
                  <a:pt x="575" y="272"/>
                  <a:pt x="575" y="272"/>
                </a:cubicBezTo>
                <a:cubicBezTo>
                  <a:pt x="575" y="272"/>
                  <a:pt x="575" y="272"/>
                  <a:pt x="575" y="272"/>
                </a:cubicBezTo>
                <a:cubicBezTo>
                  <a:pt x="574" y="272"/>
                  <a:pt x="573" y="271"/>
                  <a:pt x="573" y="270"/>
                </a:cubicBezTo>
                <a:close/>
                <a:moveTo>
                  <a:pt x="44" y="265"/>
                </a:moveTo>
                <a:cubicBezTo>
                  <a:pt x="43" y="264"/>
                  <a:pt x="43" y="263"/>
                  <a:pt x="43" y="262"/>
                </a:cubicBezTo>
                <a:cubicBezTo>
                  <a:pt x="43" y="262"/>
                  <a:pt x="43" y="262"/>
                  <a:pt x="43" y="262"/>
                </a:cubicBezTo>
                <a:cubicBezTo>
                  <a:pt x="43" y="261"/>
                  <a:pt x="44" y="261"/>
                  <a:pt x="45" y="261"/>
                </a:cubicBezTo>
                <a:cubicBezTo>
                  <a:pt x="45" y="261"/>
                  <a:pt x="45" y="261"/>
                  <a:pt x="45" y="261"/>
                </a:cubicBezTo>
                <a:cubicBezTo>
                  <a:pt x="46" y="261"/>
                  <a:pt x="47" y="262"/>
                  <a:pt x="47" y="263"/>
                </a:cubicBezTo>
                <a:cubicBezTo>
                  <a:pt x="47" y="263"/>
                  <a:pt x="47" y="263"/>
                  <a:pt x="47" y="263"/>
                </a:cubicBezTo>
                <a:cubicBezTo>
                  <a:pt x="46" y="264"/>
                  <a:pt x="46" y="265"/>
                  <a:pt x="45" y="265"/>
                </a:cubicBezTo>
                <a:cubicBezTo>
                  <a:pt x="45" y="265"/>
                  <a:pt x="45" y="265"/>
                  <a:pt x="45" y="265"/>
                </a:cubicBezTo>
                <a:cubicBezTo>
                  <a:pt x="45" y="265"/>
                  <a:pt x="44" y="265"/>
                  <a:pt x="44" y="265"/>
                </a:cubicBezTo>
                <a:close/>
                <a:moveTo>
                  <a:pt x="570" y="258"/>
                </a:moveTo>
                <a:cubicBezTo>
                  <a:pt x="570" y="257"/>
                  <a:pt x="571" y="256"/>
                  <a:pt x="572" y="256"/>
                </a:cubicBezTo>
                <a:cubicBezTo>
                  <a:pt x="572" y="256"/>
                  <a:pt x="572" y="256"/>
                  <a:pt x="572" y="256"/>
                </a:cubicBezTo>
                <a:cubicBezTo>
                  <a:pt x="573" y="256"/>
                  <a:pt x="574" y="256"/>
                  <a:pt x="574" y="257"/>
                </a:cubicBezTo>
                <a:cubicBezTo>
                  <a:pt x="574" y="257"/>
                  <a:pt x="574" y="257"/>
                  <a:pt x="574" y="257"/>
                </a:cubicBezTo>
                <a:cubicBezTo>
                  <a:pt x="574" y="259"/>
                  <a:pt x="574" y="260"/>
                  <a:pt x="573" y="260"/>
                </a:cubicBezTo>
                <a:cubicBezTo>
                  <a:pt x="573" y="260"/>
                  <a:pt x="573" y="260"/>
                  <a:pt x="573" y="260"/>
                </a:cubicBezTo>
                <a:cubicBezTo>
                  <a:pt x="572" y="260"/>
                  <a:pt x="572" y="260"/>
                  <a:pt x="572" y="260"/>
                </a:cubicBezTo>
                <a:cubicBezTo>
                  <a:pt x="572" y="260"/>
                  <a:pt x="572" y="260"/>
                  <a:pt x="572" y="260"/>
                </a:cubicBezTo>
                <a:cubicBezTo>
                  <a:pt x="571" y="260"/>
                  <a:pt x="570" y="259"/>
                  <a:pt x="570" y="258"/>
                </a:cubicBezTo>
                <a:close/>
                <a:moveTo>
                  <a:pt x="47" y="253"/>
                </a:moveTo>
                <a:cubicBezTo>
                  <a:pt x="46" y="253"/>
                  <a:pt x="46" y="252"/>
                  <a:pt x="46" y="251"/>
                </a:cubicBezTo>
                <a:cubicBezTo>
                  <a:pt x="46" y="251"/>
                  <a:pt x="46" y="251"/>
                  <a:pt x="46" y="251"/>
                </a:cubicBezTo>
                <a:cubicBezTo>
                  <a:pt x="46" y="250"/>
                  <a:pt x="47" y="249"/>
                  <a:pt x="48" y="249"/>
                </a:cubicBezTo>
                <a:cubicBezTo>
                  <a:pt x="48" y="249"/>
                  <a:pt x="48" y="249"/>
                  <a:pt x="48" y="249"/>
                </a:cubicBezTo>
                <a:cubicBezTo>
                  <a:pt x="49" y="250"/>
                  <a:pt x="50" y="251"/>
                  <a:pt x="50" y="252"/>
                </a:cubicBezTo>
                <a:cubicBezTo>
                  <a:pt x="50" y="252"/>
                  <a:pt x="50" y="252"/>
                  <a:pt x="50" y="252"/>
                </a:cubicBezTo>
                <a:cubicBezTo>
                  <a:pt x="50" y="253"/>
                  <a:pt x="49" y="253"/>
                  <a:pt x="48" y="253"/>
                </a:cubicBezTo>
                <a:cubicBezTo>
                  <a:pt x="48" y="253"/>
                  <a:pt x="48" y="253"/>
                  <a:pt x="48" y="253"/>
                </a:cubicBezTo>
                <a:cubicBezTo>
                  <a:pt x="48" y="253"/>
                  <a:pt x="47" y="253"/>
                  <a:pt x="47" y="253"/>
                </a:cubicBezTo>
                <a:close/>
                <a:moveTo>
                  <a:pt x="567" y="247"/>
                </a:moveTo>
                <a:cubicBezTo>
                  <a:pt x="567" y="246"/>
                  <a:pt x="567" y="245"/>
                  <a:pt x="568" y="245"/>
                </a:cubicBezTo>
                <a:cubicBezTo>
                  <a:pt x="568" y="245"/>
                  <a:pt x="568" y="245"/>
                  <a:pt x="568" y="245"/>
                </a:cubicBezTo>
                <a:cubicBezTo>
                  <a:pt x="569" y="244"/>
                  <a:pt x="570" y="245"/>
                  <a:pt x="571" y="246"/>
                </a:cubicBezTo>
                <a:cubicBezTo>
                  <a:pt x="571" y="246"/>
                  <a:pt x="571" y="246"/>
                  <a:pt x="571" y="246"/>
                </a:cubicBezTo>
                <a:cubicBezTo>
                  <a:pt x="571" y="247"/>
                  <a:pt x="570" y="248"/>
                  <a:pt x="569" y="248"/>
                </a:cubicBezTo>
                <a:cubicBezTo>
                  <a:pt x="569" y="248"/>
                  <a:pt x="569" y="248"/>
                  <a:pt x="569" y="248"/>
                </a:cubicBezTo>
                <a:cubicBezTo>
                  <a:pt x="569" y="248"/>
                  <a:pt x="569" y="248"/>
                  <a:pt x="569" y="248"/>
                </a:cubicBezTo>
                <a:cubicBezTo>
                  <a:pt x="569" y="248"/>
                  <a:pt x="569" y="248"/>
                  <a:pt x="569" y="248"/>
                </a:cubicBezTo>
                <a:cubicBezTo>
                  <a:pt x="568" y="248"/>
                  <a:pt x="567" y="248"/>
                  <a:pt x="567" y="247"/>
                </a:cubicBezTo>
                <a:close/>
                <a:moveTo>
                  <a:pt x="51" y="242"/>
                </a:moveTo>
                <a:cubicBezTo>
                  <a:pt x="50" y="241"/>
                  <a:pt x="49" y="240"/>
                  <a:pt x="50" y="239"/>
                </a:cubicBezTo>
                <a:cubicBezTo>
                  <a:pt x="50" y="239"/>
                  <a:pt x="50" y="239"/>
                  <a:pt x="50" y="239"/>
                </a:cubicBezTo>
                <a:cubicBezTo>
                  <a:pt x="50" y="238"/>
                  <a:pt x="51" y="238"/>
                  <a:pt x="52" y="238"/>
                </a:cubicBezTo>
                <a:cubicBezTo>
                  <a:pt x="52" y="238"/>
                  <a:pt x="52" y="238"/>
                  <a:pt x="52" y="238"/>
                </a:cubicBezTo>
                <a:cubicBezTo>
                  <a:pt x="53" y="238"/>
                  <a:pt x="54" y="239"/>
                  <a:pt x="53" y="240"/>
                </a:cubicBezTo>
                <a:cubicBezTo>
                  <a:pt x="53" y="240"/>
                  <a:pt x="53" y="240"/>
                  <a:pt x="53" y="240"/>
                </a:cubicBezTo>
                <a:cubicBezTo>
                  <a:pt x="53" y="240"/>
                  <a:pt x="53" y="240"/>
                  <a:pt x="53" y="240"/>
                </a:cubicBezTo>
                <a:cubicBezTo>
                  <a:pt x="53" y="240"/>
                  <a:pt x="53" y="240"/>
                  <a:pt x="53" y="240"/>
                </a:cubicBezTo>
                <a:cubicBezTo>
                  <a:pt x="53" y="241"/>
                  <a:pt x="52" y="242"/>
                  <a:pt x="51" y="242"/>
                </a:cubicBezTo>
                <a:cubicBezTo>
                  <a:pt x="51" y="242"/>
                  <a:pt x="51" y="242"/>
                  <a:pt x="51" y="242"/>
                </a:cubicBezTo>
                <a:cubicBezTo>
                  <a:pt x="51" y="242"/>
                  <a:pt x="51" y="242"/>
                  <a:pt x="51" y="242"/>
                </a:cubicBezTo>
                <a:close/>
                <a:moveTo>
                  <a:pt x="563" y="236"/>
                </a:moveTo>
                <a:cubicBezTo>
                  <a:pt x="563" y="236"/>
                  <a:pt x="563" y="236"/>
                  <a:pt x="563" y="236"/>
                </a:cubicBezTo>
                <a:cubicBezTo>
                  <a:pt x="563" y="236"/>
                  <a:pt x="563" y="236"/>
                  <a:pt x="563" y="236"/>
                </a:cubicBezTo>
                <a:cubicBezTo>
                  <a:pt x="563" y="235"/>
                  <a:pt x="563" y="234"/>
                  <a:pt x="564" y="233"/>
                </a:cubicBezTo>
                <a:cubicBezTo>
                  <a:pt x="564" y="233"/>
                  <a:pt x="564" y="233"/>
                  <a:pt x="564" y="233"/>
                </a:cubicBezTo>
                <a:cubicBezTo>
                  <a:pt x="565" y="233"/>
                  <a:pt x="566" y="233"/>
                  <a:pt x="567" y="234"/>
                </a:cubicBezTo>
                <a:cubicBezTo>
                  <a:pt x="567" y="234"/>
                  <a:pt x="567" y="234"/>
                  <a:pt x="567" y="234"/>
                </a:cubicBezTo>
                <a:cubicBezTo>
                  <a:pt x="567" y="235"/>
                  <a:pt x="567" y="237"/>
                  <a:pt x="566" y="237"/>
                </a:cubicBezTo>
                <a:cubicBezTo>
                  <a:pt x="566" y="237"/>
                  <a:pt x="566" y="237"/>
                  <a:pt x="566" y="237"/>
                </a:cubicBezTo>
                <a:cubicBezTo>
                  <a:pt x="565" y="237"/>
                  <a:pt x="565" y="237"/>
                  <a:pt x="565" y="237"/>
                </a:cubicBezTo>
                <a:cubicBezTo>
                  <a:pt x="565" y="237"/>
                  <a:pt x="565" y="237"/>
                  <a:pt x="565" y="237"/>
                </a:cubicBezTo>
                <a:cubicBezTo>
                  <a:pt x="564" y="237"/>
                  <a:pt x="563" y="237"/>
                  <a:pt x="563" y="236"/>
                </a:cubicBezTo>
                <a:close/>
                <a:moveTo>
                  <a:pt x="55" y="230"/>
                </a:moveTo>
                <a:cubicBezTo>
                  <a:pt x="54" y="230"/>
                  <a:pt x="53" y="229"/>
                  <a:pt x="54" y="228"/>
                </a:cubicBezTo>
                <a:cubicBezTo>
                  <a:pt x="54" y="228"/>
                  <a:pt x="54" y="228"/>
                  <a:pt x="54" y="228"/>
                </a:cubicBezTo>
                <a:cubicBezTo>
                  <a:pt x="54" y="227"/>
                  <a:pt x="55" y="226"/>
                  <a:pt x="56" y="227"/>
                </a:cubicBezTo>
                <a:cubicBezTo>
                  <a:pt x="56" y="227"/>
                  <a:pt x="56" y="227"/>
                  <a:pt x="56" y="227"/>
                </a:cubicBezTo>
                <a:cubicBezTo>
                  <a:pt x="57" y="227"/>
                  <a:pt x="58" y="228"/>
                  <a:pt x="57" y="229"/>
                </a:cubicBezTo>
                <a:cubicBezTo>
                  <a:pt x="57" y="229"/>
                  <a:pt x="57" y="229"/>
                  <a:pt x="57" y="229"/>
                </a:cubicBezTo>
                <a:cubicBezTo>
                  <a:pt x="57" y="230"/>
                  <a:pt x="56" y="231"/>
                  <a:pt x="56" y="231"/>
                </a:cubicBezTo>
                <a:cubicBezTo>
                  <a:pt x="56" y="231"/>
                  <a:pt x="56" y="231"/>
                  <a:pt x="56" y="231"/>
                </a:cubicBezTo>
                <a:cubicBezTo>
                  <a:pt x="55" y="231"/>
                  <a:pt x="55" y="230"/>
                  <a:pt x="55" y="230"/>
                </a:cubicBezTo>
                <a:close/>
                <a:moveTo>
                  <a:pt x="559" y="225"/>
                </a:moveTo>
                <a:cubicBezTo>
                  <a:pt x="558" y="224"/>
                  <a:pt x="559" y="222"/>
                  <a:pt x="560" y="222"/>
                </a:cubicBezTo>
                <a:cubicBezTo>
                  <a:pt x="560" y="222"/>
                  <a:pt x="560" y="222"/>
                  <a:pt x="560" y="222"/>
                </a:cubicBezTo>
                <a:cubicBezTo>
                  <a:pt x="561" y="222"/>
                  <a:pt x="562" y="222"/>
                  <a:pt x="562" y="223"/>
                </a:cubicBezTo>
                <a:cubicBezTo>
                  <a:pt x="562" y="223"/>
                  <a:pt x="562" y="223"/>
                  <a:pt x="562" y="223"/>
                </a:cubicBezTo>
                <a:cubicBezTo>
                  <a:pt x="563" y="224"/>
                  <a:pt x="562" y="225"/>
                  <a:pt x="561" y="226"/>
                </a:cubicBezTo>
                <a:cubicBezTo>
                  <a:pt x="561" y="226"/>
                  <a:pt x="561" y="226"/>
                  <a:pt x="561" y="226"/>
                </a:cubicBezTo>
                <a:cubicBezTo>
                  <a:pt x="561" y="226"/>
                  <a:pt x="561" y="226"/>
                  <a:pt x="561" y="226"/>
                </a:cubicBezTo>
                <a:cubicBezTo>
                  <a:pt x="561" y="226"/>
                  <a:pt x="561" y="226"/>
                  <a:pt x="561" y="226"/>
                </a:cubicBezTo>
                <a:cubicBezTo>
                  <a:pt x="560" y="226"/>
                  <a:pt x="559" y="225"/>
                  <a:pt x="559" y="225"/>
                </a:cubicBezTo>
                <a:close/>
                <a:moveTo>
                  <a:pt x="59" y="219"/>
                </a:moveTo>
                <a:cubicBezTo>
                  <a:pt x="58" y="219"/>
                  <a:pt x="58" y="218"/>
                  <a:pt x="58" y="217"/>
                </a:cubicBezTo>
                <a:cubicBezTo>
                  <a:pt x="58" y="217"/>
                  <a:pt x="58" y="217"/>
                  <a:pt x="58" y="217"/>
                </a:cubicBezTo>
                <a:cubicBezTo>
                  <a:pt x="59" y="216"/>
                  <a:pt x="60" y="215"/>
                  <a:pt x="61" y="216"/>
                </a:cubicBezTo>
                <a:cubicBezTo>
                  <a:pt x="61" y="216"/>
                  <a:pt x="61" y="216"/>
                  <a:pt x="61" y="216"/>
                </a:cubicBezTo>
                <a:cubicBezTo>
                  <a:pt x="62" y="216"/>
                  <a:pt x="63" y="217"/>
                  <a:pt x="62" y="218"/>
                </a:cubicBezTo>
                <a:cubicBezTo>
                  <a:pt x="62" y="218"/>
                  <a:pt x="62" y="218"/>
                  <a:pt x="62" y="218"/>
                </a:cubicBezTo>
                <a:cubicBezTo>
                  <a:pt x="62" y="219"/>
                  <a:pt x="61" y="219"/>
                  <a:pt x="60" y="219"/>
                </a:cubicBezTo>
                <a:cubicBezTo>
                  <a:pt x="60" y="219"/>
                  <a:pt x="60" y="219"/>
                  <a:pt x="60" y="219"/>
                </a:cubicBezTo>
                <a:cubicBezTo>
                  <a:pt x="60" y="219"/>
                  <a:pt x="60" y="219"/>
                  <a:pt x="59" y="219"/>
                </a:cubicBezTo>
                <a:close/>
                <a:moveTo>
                  <a:pt x="554" y="214"/>
                </a:moveTo>
                <a:cubicBezTo>
                  <a:pt x="554" y="214"/>
                  <a:pt x="554" y="214"/>
                  <a:pt x="554" y="214"/>
                </a:cubicBezTo>
                <a:cubicBezTo>
                  <a:pt x="554" y="214"/>
                  <a:pt x="554" y="214"/>
                  <a:pt x="554" y="214"/>
                </a:cubicBezTo>
                <a:cubicBezTo>
                  <a:pt x="554" y="213"/>
                  <a:pt x="554" y="212"/>
                  <a:pt x="555" y="211"/>
                </a:cubicBezTo>
                <a:cubicBezTo>
                  <a:pt x="555" y="211"/>
                  <a:pt x="555" y="211"/>
                  <a:pt x="555" y="211"/>
                </a:cubicBezTo>
                <a:cubicBezTo>
                  <a:pt x="556" y="211"/>
                  <a:pt x="557" y="211"/>
                  <a:pt x="558" y="212"/>
                </a:cubicBezTo>
                <a:cubicBezTo>
                  <a:pt x="558" y="212"/>
                  <a:pt x="558" y="212"/>
                  <a:pt x="558" y="212"/>
                </a:cubicBezTo>
                <a:cubicBezTo>
                  <a:pt x="558" y="213"/>
                  <a:pt x="558" y="214"/>
                  <a:pt x="557" y="215"/>
                </a:cubicBezTo>
                <a:cubicBezTo>
                  <a:pt x="557" y="215"/>
                  <a:pt x="557" y="215"/>
                  <a:pt x="557" y="215"/>
                </a:cubicBezTo>
                <a:cubicBezTo>
                  <a:pt x="556" y="215"/>
                  <a:pt x="556" y="215"/>
                  <a:pt x="556" y="215"/>
                </a:cubicBezTo>
                <a:cubicBezTo>
                  <a:pt x="556" y="215"/>
                  <a:pt x="556" y="215"/>
                  <a:pt x="556" y="215"/>
                </a:cubicBezTo>
                <a:cubicBezTo>
                  <a:pt x="555" y="215"/>
                  <a:pt x="554" y="214"/>
                  <a:pt x="554" y="214"/>
                </a:cubicBezTo>
                <a:close/>
                <a:moveTo>
                  <a:pt x="64" y="208"/>
                </a:moveTo>
                <a:cubicBezTo>
                  <a:pt x="63" y="208"/>
                  <a:pt x="63" y="207"/>
                  <a:pt x="64" y="206"/>
                </a:cubicBezTo>
                <a:cubicBezTo>
                  <a:pt x="64" y="206"/>
                  <a:pt x="64" y="206"/>
                  <a:pt x="64" y="206"/>
                </a:cubicBezTo>
                <a:cubicBezTo>
                  <a:pt x="64" y="205"/>
                  <a:pt x="65" y="204"/>
                  <a:pt x="66" y="205"/>
                </a:cubicBezTo>
                <a:cubicBezTo>
                  <a:pt x="66" y="205"/>
                  <a:pt x="66" y="205"/>
                  <a:pt x="66" y="205"/>
                </a:cubicBezTo>
                <a:cubicBezTo>
                  <a:pt x="67" y="205"/>
                  <a:pt x="68" y="207"/>
                  <a:pt x="67" y="208"/>
                </a:cubicBezTo>
                <a:cubicBezTo>
                  <a:pt x="67" y="208"/>
                  <a:pt x="67" y="208"/>
                  <a:pt x="67" y="208"/>
                </a:cubicBezTo>
                <a:cubicBezTo>
                  <a:pt x="67" y="208"/>
                  <a:pt x="67" y="208"/>
                  <a:pt x="67" y="208"/>
                </a:cubicBezTo>
                <a:cubicBezTo>
                  <a:pt x="67" y="208"/>
                  <a:pt x="67" y="208"/>
                  <a:pt x="67" y="208"/>
                </a:cubicBezTo>
                <a:cubicBezTo>
                  <a:pt x="67" y="208"/>
                  <a:pt x="66" y="209"/>
                  <a:pt x="65" y="209"/>
                </a:cubicBezTo>
                <a:cubicBezTo>
                  <a:pt x="65" y="209"/>
                  <a:pt x="65" y="209"/>
                  <a:pt x="65" y="209"/>
                </a:cubicBezTo>
                <a:cubicBezTo>
                  <a:pt x="65" y="209"/>
                  <a:pt x="65" y="209"/>
                  <a:pt x="64" y="208"/>
                </a:cubicBezTo>
                <a:close/>
                <a:moveTo>
                  <a:pt x="549" y="203"/>
                </a:moveTo>
                <a:cubicBezTo>
                  <a:pt x="548" y="202"/>
                  <a:pt x="549" y="201"/>
                  <a:pt x="550" y="200"/>
                </a:cubicBezTo>
                <a:cubicBezTo>
                  <a:pt x="550" y="200"/>
                  <a:pt x="550" y="200"/>
                  <a:pt x="550" y="200"/>
                </a:cubicBezTo>
                <a:cubicBezTo>
                  <a:pt x="551" y="200"/>
                  <a:pt x="552" y="200"/>
                  <a:pt x="552" y="201"/>
                </a:cubicBezTo>
                <a:cubicBezTo>
                  <a:pt x="552" y="201"/>
                  <a:pt x="552" y="201"/>
                  <a:pt x="552" y="201"/>
                </a:cubicBezTo>
                <a:cubicBezTo>
                  <a:pt x="553" y="202"/>
                  <a:pt x="552" y="203"/>
                  <a:pt x="551" y="204"/>
                </a:cubicBezTo>
                <a:cubicBezTo>
                  <a:pt x="551" y="204"/>
                  <a:pt x="551" y="204"/>
                  <a:pt x="551" y="204"/>
                </a:cubicBezTo>
                <a:cubicBezTo>
                  <a:pt x="551" y="204"/>
                  <a:pt x="551" y="204"/>
                  <a:pt x="551" y="204"/>
                </a:cubicBezTo>
                <a:cubicBezTo>
                  <a:pt x="551" y="204"/>
                  <a:pt x="551" y="204"/>
                  <a:pt x="551" y="204"/>
                </a:cubicBezTo>
                <a:cubicBezTo>
                  <a:pt x="550" y="204"/>
                  <a:pt x="549" y="204"/>
                  <a:pt x="549" y="203"/>
                </a:cubicBezTo>
                <a:close/>
                <a:moveTo>
                  <a:pt x="70" y="198"/>
                </a:moveTo>
                <a:cubicBezTo>
                  <a:pt x="69" y="197"/>
                  <a:pt x="69" y="196"/>
                  <a:pt x="69" y="195"/>
                </a:cubicBezTo>
                <a:cubicBezTo>
                  <a:pt x="69" y="195"/>
                  <a:pt x="69" y="195"/>
                  <a:pt x="69" y="195"/>
                </a:cubicBezTo>
                <a:cubicBezTo>
                  <a:pt x="70" y="194"/>
                  <a:pt x="71" y="194"/>
                  <a:pt x="72" y="194"/>
                </a:cubicBezTo>
                <a:cubicBezTo>
                  <a:pt x="72" y="194"/>
                  <a:pt x="72" y="194"/>
                  <a:pt x="72" y="194"/>
                </a:cubicBezTo>
                <a:cubicBezTo>
                  <a:pt x="73" y="195"/>
                  <a:pt x="73" y="196"/>
                  <a:pt x="73" y="197"/>
                </a:cubicBezTo>
                <a:cubicBezTo>
                  <a:pt x="73" y="197"/>
                  <a:pt x="73" y="197"/>
                  <a:pt x="73" y="197"/>
                </a:cubicBezTo>
                <a:cubicBezTo>
                  <a:pt x="72" y="198"/>
                  <a:pt x="72" y="198"/>
                  <a:pt x="71" y="198"/>
                </a:cubicBezTo>
                <a:cubicBezTo>
                  <a:pt x="71" y="198"/>
                  <a:pt x="71" y="198"/>
                  <a:pt x="71" y="198"/>
                </a:cubicBezTo>
                <a:cubicBezTo>
                  <a:pt x="71" y="198"/>
                  <a:pt x="70" y="198"/>
                  <a:pt x="70" y="198"/>
                </a:cubicBezTo>
                <a:close/>
                <a:moveTo>
                  <a:pt x="543" y="193"/>
                </a:moveTo>
                <a:cubicBezTo>
                  <a:pt x="543" y="193"/>
                  <a:pt x="543" y="193"/>
                  <a:pt x="543" y="193"/>
                </a:cubicBezTo>
                <a:cubicBezTo>
                  <a:pt x="543" y="193"/>
                  <a:pt x="543" y="193"/>
                  <a:pt x="543" y="193"/>
                </a:cubicBezTo>
                <a:cubicBezTo>
                  <a:pt x="542" y="192"/>
                  <a:pt x="543" y="190"/>
                  <a:pt x="544" y="190"/>
                </a:cubicBezTo>
                <a:cubicBezTo>
                  <a:pt x="544" y="190"/>
                  <a:pt x="544" y="190"/>
                  <a:pt x="544" y="190"/>
                </a:cubicBezTo>
                <a:cubicBezTo>
                  <a:pt x="545" y="189"/>
                  <a:pt x="546" y="190"/>
                  <a:pt x="546" y="191"/>
                </a:cubicBezTo>
                <a:cubicBezTo>
                  <a:pt x="547" y="191"/>
                  <a:pt x="547" y="191"/>
                  <a:pt x="547" y="191"/>
                </a:cubicBezTo>
                <a:cubicBezTo>
                  <a:pt x="547" y="192"/>
                  <a:pt x="547" y="193"/>
                  <a:pt x="546" y="193"/>
                </a:cubicBezTo>
                <a:cubicBezTo>
                  <a:pt x="546" y="193"/>
                  <a:pt x="546" y="193"/>
                  <a:pt x="546" y="193"/>
                </a:cubicBezTo>
                <a:cubicBezTo>
                  <a:pt x="545" y="193"/>
                  <a:pt x="545" y="194"/>
                  <a:pt x="545" y="194"/>
                </a:cubicBezTo>
                <a:cubicBezTo>
                  <a:pt x="545" y="194"/>
                  <a:pt x="545" y="194"/>
                  <a:pt x="545" y="194"/>
                </a:cubicBezTo>
                <a:cubicBezTo>
                  <a:pt x="544" y="194"/>
                  <a:pt x="543" y="193"/>
                  <a:pt x="543" y="193"/>
                </a:cubicBezTo>
                <a:close/>
                <a:moveTo>
                  <a:pt x="76" y="187"/>
                </a:moveTo>
                <a:cubicBezTo>
                  <a:pt x="75" y="187"/>
                  <a:pt x="75" y="186"/>
                  <a:pt x="75" y="185"/>
                </a:cubicBezTo>
                <a:cubicBezTo>
                  <a:pt x="75" y="185"/>
                  <a:pt x="75" y="185"/>
                  <a:pt x="75" y="185"/>
                </a:cubicBezTo>
                <a:cubicBezTo>
                  <a:pt x="76" y="184"/>
                  <a:pt x="77" y="183"/>
                  <a:pt x="78" y="184"/>
                </a:cubicBezTo>
                <a:cubicBezTo>
                  <a:pt x="78" y="184"/>
                  <a:pt x="78" y="184"/>
                  <a:pt x="78" y="184"/>
                </a:cubicBezTo>
                <a:cubicBezTo>
                  <a:pt x="79" y="184"/>
                  <a:pt x="79" y="186"/>
                  <a:pt x="79" y="187"/>
                </a:cubicBezTo>
                <a:cubicBezTo>
                  <a:pt x="79" y="187"/>
                  <a:pt x="79" y="187"/>
                  <a:pt x="79" y="187"/>
                </a:cubicBezTo>
                <a:cubicBezTo>
                  <a:pt x="78" y="187"/>
                  <a:pt x="78" y="188"/>
                  <a:pt x="77" y="188"/>
                </a:cubicBezTo>
                <a:cubicBezTo>
                  <a:pt x="77" y="188"/>
                  <a:pt x="77" y="188"/>
                  <a:pt x="77" y="188"/>
                </a:cubicBezTo>
                <a:cubicBezTo>
                  <a:pt x="77" y="188"/>
                  <a:pt x="76" y="188"/>
                  <a:pt x="76" y="187"/>
                </a:cubicBezTo>
                <a:close/>
                <a:moveTo>
                  <a:pt x="537" y="182"/>
                </a:moveTo>
                <a:cubicBezTo>
                  <a:pt x="536" y="181"/>
                  <a:pt x="537" y="180"/>
                  <a:pt x="537" y="180"/>
                </a:cubicBezTo>
                <a:cubicBezTo>
                  <a:pt x="537" y="180"/>
                  <a:pt x="537" y="180"/>
                  <a:pt x="537" y="180"/>
                </a:cubicBezTo>
                <a:cubicBezTo>
                  <a:pt x="538" y="179"/>
                  <a:pt x="540" y="179"/>
                  <a:pt x="540" y="180"/>
                </a:cubicBezTo>
                <a:cubicBezTo>
                  <a:pt x="540" y="180"/>
                  <a:pt x="540" y="180"/>
                  <a:pt x="540" y="180"/>
                </a:cubicBezTo>
                <a:cubicBezTo>
                  <a:pt x="541" y="181"/>
                  <a:pt x="541" y="182"/>
                  <a:pt x="540" y="183"/>
                </a:cubicBezTo>
                <a:cubicBezTo>
                  <a:pt x="540" y="183"/>
                  <a:pt x="540" y="183"/>
                  <a:pt x="540" y="183"/>
                </a:cubicBezTo>
                <a:cubicBezTo>
                  <a:pt x="539" y="183"/>
                  <a:pt x="539" y="183"/>
                  <a:pt x="539" y="183"/>
                </a:cubicBezTo>
                <a:cubicBezTo>
                  <a:pt x="539" y="183"/>
                  <a:pt x="539" y="183"/>
                  <a:pt x="539" y="183"/>
                </a:cubicBezTo>
                <a:cubicBezTo>
                  <a:pt x="538" y="183"/>
                  <a:pt x="537" y="183"/>
                  <a:pt x="537" y="182"/>
                </a:cubicBezTo>
                <a:close/>
                <a:moveTo>
                  <a:pt x="82" y="177"/>
                </a:moveTo>
                <a:cubicBezTo>
                  <a:pt x="81" y="177"/>
                  <a:pt x="81" y="175"/>
                  <a:pt x="82" y="174"/>
                </a:cubicBezTo>
                <a:cubicBezTo>
                  <a:pt x="82" y="174"/>
                  <a:pt x="82" y="174"/>
                  <a:pt x="82" y="174"/>
                </a:cubicBezTo>
                <a:cubicBezTo>
                  <a:pt x="82" y="173"/>
                  <a:pt x="84" y="173"/>
                  <a:pt x="84" y="174"/>
                </a:cubicBezTo>
                <a:cubicBezTo>
                  <a:pt x="84" y="174"/>
                  <a:pt x="84" y="174"/>
                  <a:pt x="84" y="174"/>
                </a:cubicBezTo>
                <a:cubicBezTo>
                  <a:pt x="85" y="174"/>
                  <a:pt x="86" y="176"/>
                  <a:pt x="85" y="177"/>
                </a:cubicBezTo>
                <a:cubicBezTo>
                  <a:pt x="85" y="177"/>
                  <a:pt x="85" y="177"/>
                  <a:pt x="85" y="177"/>
                </a:cubicBezTo>
                <a:cubicBezTo>
                  <a:pt x="85" y="177"/>
                  <a:pt x="85" y="177"/>
                  <a:pt x="85" y="177"/>
                </a:cubicBezTo>
                <a:cubicBezTo>
                  <a:pt x="85" y="177"/>
                  <a:pt x="85" y="177"/>
                  <a:pt x="85" y="177"/>
                </a:cubicBezTo>
                <a:cubicBezTo>
                  <a:pt x="85" y="177"/>
                  <a:pt x="84" y="178"/>
                  <a:pt x="83" y="178"/>
                </a:cubicBezTo>
                <a:cubicBezTo>
                  <a:pt x="83" y="178"/>
                  <a:pt x="83" y="178"/>
                  <a:pt x="83" y="178"/>
                </a:cubicBezTo>
                <a:cubicBezTo>
                  <a:pt x="83" y="178"/>
                  <a:pt x="83" y="177"/>
                  <a:pt x="82" y="177"/>
                </a:cubicBezTo>
                <a:close/>
                <a:moveTo>
                  <a:pt x="530" y="172"/>
                </a:moveTo>
                <a:cubicBezTo>
                  <a:pt x="530" y="172"/>
                  <a:pt x="530" y="170"/>
                  <a:pt x="531" y="170"/>
                </a:cubicBezTo>
                <a:cubicBezTo>
                  <a:pt x="531" y="170"/>
                  <a:pt x="531" y="170"/>
                  <a:pt x="531" y="170"/>
                </a:cubicBezTo>
                <a:cubicBezTo>
                  <a:pt x="532" y="169"/>
                  <a:pt x="533" y="169"/>
                  <a:pt x="534" y="170"/>
                </a:cubicBezTo>
                <a:cubicBezTo>
                  <a:pt x="534" y="170"/>
                  <a:pt x="534" y="170"/>
                  <a:pt x="534" y="170"/>
                </a:cubicBezTo>
                <a:cubicBezTo>
                  <a:pt x="534" y="171"/>
                  <a:pt x="534" y="172"/>
                  <a:pt x="533" y="173"/>
                </a:cubicBezTo>
                <a:cubicBezTo>
                  <a:pt x="533" y="173"/>
                  <a:pt x="533" y="173"/>
                  <a:pt x="533" y="173"/>
                </a:cubicBezTo>
                <a:cubicBezTo>
                  <a:pt x="533" y="173"/>
                  <a:pt x="532" y="173"/>
                  <a:pt x="532" y="173"/>
                </a:cubicBezTo>
                <a:cubicBezTo>
                  <a:pt x="532" y="173"/>
                  <a:pt x="532" y="173"/>
                  <a:pt x="532" y="173"/>
                </a:cubicBezTo>
                <a:cubicBezTo>
                  <a:pt x="531" y="173"/>
                  <a:pt x="531" y="173"/>
                  <a:pt x="530" y="172"/>
                </a:cubicBezTo>
                <a:close/>
                <a:moveTo>
                  <a:pt x="89" y="167"/>
                </a:moveTo>
                <a:cubicBezTo>
                  <a:pt x="88" y="167"/>
                  <a:pt x="88" y="165"/>
                  <a:pt x="89" y="165"/>
                </a:cubicBezTo>
                <a:cubicBezTo>
                  <a:pt x="89" y="165"/>
                  <a:pt x="89" y="165"/>
                  <a:pt x="89" y="165"/>
                </a:cubicBezTo>
                <a:cubicBezTo>
                  <a:pt x="89" y="164"/>
                  <a:pt x="91" y="163"/>
                  <a:pt x="91" y="164"/>
                </a:cubicBezTo>
                <a:cubicBezTo>
                  <a:pt x="91" y="164"/>
                  <a:pt x="91" y="164"/>
                  <a:pt x="91" y="164"/>
                </a:cubicBezTo>
                <a:cubicBezTo>
                  <a:pt x="92" y="165"/>
                  <a:pt x="93" y="166"/>
                  <a:pt x="92" y="167"/>
                </a:cubicBezTo>
                <a:cubicBezTo>
                  <a:pt x="92" y="167"/>
                  <a:pt x="92" y="167"/>
                  <a:pt x="92" y="167"/>
                </a:cubicBezTo>
                <a:cubicBezTo>
                  <a:pt x="92" y="167"/>
                  <a:pt x="92" y="167"/>
                  <a:pt x="92" y="167"/>
                </a:cubicBezTo>
                <a:cubicBezTo>
                  <a:pt x="92" y="167"/>
                  <a:pt x="92" y="167"/>
                  <a:pt x="92" y="167"/>
                </a:cubicBezTo>
                <a:cubicBezTo>
                  <a:pt x="91" y="167"/>
                  <a:pt x="91" y="168"/>
                  <a:pt x="90" y="168"/>
                </a:cubicBezTo>
                <a:cubicBezTo>
                  <a:pt x="90" y="168"/>
                  <a:pt x="90" y="168"/>
                  <a:pt x="90" y="168"/>
                </a:cubicBezTo>
                <a:cubicBezTo>
                  <a:pt x="90" y="168"/>
                  <a:pt x="89" y="168"/>
                  <a:pt x="89" y="167"/>
                </a:cubicBezTo>
                <a:close/>
                <a:moveTo>
                  <a:pt x="523" y="163"/>
                </a:moveTo>
                <a:cubicBezTo>
                  <a:pt x="523" y="162"/>
                  <a:pt x="523" y="161"/>
                  <a:pt x="524" y="160"/>
                </a:cubicBezTo>
                <a:cubicBezTo>
                  <a:pt x="524" y="160"/>
                  <a:pt x="524" y="160"/>
                  <a:pt x="524" y="160"/>
                </a:cubicBezTo>
                <a:cubicBezTo>
                  <a:pt x="524" y="159"/>
                  <a:pt x="526" y="160"/>
                  <a:pt x="526" y="160"/>
                </a:cubicBezTo>
                <a:cubicBezTo>
                  <a:pt x="526" y="160"/>
                  <a:pt x="526" y="160"/>
                  <a:pt x="526" y="160"/>
                </a:cubicBezTo>
                <a:cubicBezTo>
                  <a:pt x="527" y="161"/>
                  <a:pt x="527" y="163"/>
                  <a:pt x="526" y="163"/>
                </a:cubicBezTo>
                <a:cubicBezTo>
                  <a:pt x="526" y="163"/>
                  <a:pt x="526" y="163"/>
                  <a:pt x="526" y="163"/>
                </a:cubicBezTo>
                <a:cubicBezTo>
                  <a:pt x="526" y="164"/>
                  <a:pt x="525" y="164"/>
                  <a:pt x="525" y="164"/>
                </a:cubicBezTo>
                <a:cubicBezTo>
                  <a:pt x="525" y="164"/>
                  <a:pt x="525" y="164"/>
                  <a:pt x="525" y="164"/>
                </a:cubicBezTo>
                <a:cubicBezTo>
                  <a:pt x="524" y="164"/>
                  <a:pt x="524" y="163"/>
                  <a:pt x="523" y="163"/>
                </a:cubicBezTo>
                <a:close/>
                <a:moveTo>
                  <a:pt x="96" y="158"/>
                </a:moveTo>
                <a:cubicBezTo>
                  <a:pt x="95" y="157"/>
                  <a:pt x="95" y="156"/>
                  <a:pt x="96" y="155"/>
                </a:cubicBezTo>
                <a:cubicBezTo>
                  <a:pt x="96" y="155"/>
                  <a:pt x="96" y="155"/>
                  <a:pt x="96" y="155"/>
                </a:cubicBezTo>
                <a:cubicBezTo>
                  <a:pt x="97" y="154"/>
                  <a:pt x="98" y="154"/>
                  <a:pt x="99" y="155"/>
                </a:cubicBezTo>
                <a:cubicBezTo>
                  <a:pt x="99" y="155"/>
                  <a:pt x="99" y="155"/>
                  <a:pt x="99" y="155"/>
                </a:cubicBezTo>
                <a:cubicBezTo>
                  <a:pt x="100" y="155"/>
                  <a:pt x="100" y="157"/>
                  <a:pt x="99" y="157"/>
                </a:cubicBezTo>
                <a:cubicBezTo>
                  <a:pt x="99" y="157"/>
                  <a:pt x="99" y="157"/>
                  <a:pt x="99" y="157"/>
                </a:cubicBezTo>
                <a:cubicBezTo>
                  <a:pt x="99" y="158"/>
                  <a:pt x="98" y="158"/>
                  <a:pt x="98" y="158"/>
                </a:cubicBezTo>
                <a:cubicBezTo>
                  <a:pt x="98" y="158"/>
                  <a:pt x="98" y="158"/>
                  <a:pt x="98" y="158"/>
                </a:cubicBezTo>
                <a:cubicBezTo>
                  <a:pt x="97" y="158"/>
                  <a:pt x="97" y="158"/>
                  <a:pt x="96" y="158"/>
                </a:cubicBezTo>
                <a:close/>
                <a:moveTo>
                  <a:pt x="516" y="154"/>
                </a:moveTo>
                <a:cubicBezTo>
                  <a:pt x="515" y="153"/>
                  <a:pt x="515" y="151"/>
                  <a:pt x="516" y="151"/>
                </a:cubicBezTo>
                <a:cubicBezTo>
                  <a:pt x="516" y="151"/>
                  <a:pt x="516" y="151"/>
                  <a:pt x="516" y="151"/>
                </a:cubicBezTo>
                <a:cubicBezTo>
                  <a:pt x="517" y="150"/>
                  <a:pt x="518" y="150"/>
                  <a:pt x="519" y="151"/>
                </a:cubicBezTo>
                <a:cubicBezTo>
                  <a:pt x="519" y="151"/>
                  <a:pt x="519" y="151"/>
                  <a:pt x="519" y="151"/>
                </a:cubicBezTo>
                <a:cubicBezTo>
                  <a:pt x="520" y="152"/>
                  <a:pt x="519" y="153"/>
                  <a:pt x="519" y="154"/>
                </a:cubicBezTo>
                <a:cubicBezTo>
                  <a:pt x="519" y="154"/>
                  <a:pt x="519" y="154"/>
                  <a:pt x="519" y="154"/>
                </a:cubicBezTo>
                <a:cubicBezTo>
                  <a:pt x="518" y="154"/>
                  <a:pt x="518" y="154"/>
                  <a:pt x="517" y="154"/>
                </a:cubicBezTo>
                <a:cubicBezTo>
                  <a:pt x="517" y="154"/>
                  <a:pt x="517" y="154"/>
                  <a:pt x="517" y="154"/>
                </a:cubicBezTo>
                <a:cubicBezTo>
                  <a:pt x="517" y="154"/>
                  <a:pt x="516" y="154"/>
                  <a:pt x="516" y="154"/>
                </a:cubicBezTo>
                <a:close/>
                <a:moveTo>
                  <a:pt x="104" y="149"/>
                </a:moveTo>
                <a:cubicBezTo>
                  <a:pt x="103" y="148"/>
                  <a:pt x="103" y="147"/>
                  <a:pt x="104" y="146"/>
                </a:cubicBezTo>
                <a:cubicBezTo>
                  <a:pt x="104" y="146"/>
                  <a:pt x="104" y="146"/>
                  <a:pt x="104" y="146"/>
                </a:cubicBezTo>
                <a:cubicBezTo>
                  <a:pt x="105" y="145"/>
                  <a:pt x="106" y="145"/>
                  <a:pt x="107" y="145"/>
                </a:cubicBezTo>
                <a:cubicBezTo>
                  <a:pt x="107" y="145"/>
                  <a:pt x="107" y="145"/>
                  <a:pt x="107" y="145"/>
                </a:cubicBezTo>
                <a:cubicBezTo>
                  <a:pt x="107" y="146"/>
                  <a:pt x="108" y="147"/>
                  <a:pt x="107" y="148"/>
                </a:cubicBezTo>
                <a:cubicBezTo>
                  <a:pt x="107" y="148"/>
                  <a:pt x="107" y="148"/>
                  <a:pt x="107" y="148"/>
                </a:cubicBezTo>
                <a:cubicBezTo>
                  <a:pt x="107" y="148"/>
                  <a:pt x="107" y="148"/>
                  <a:pt x="107" y="148"/>
                </a:cubicBezTo>
                <a:cubicBezTo>
                  <a:pt x="107" y="148"/>
                  <a:pt x="107" y="148"/>
                  <a:pt x="107" y="148"/>
                </a:cubicBezTo>
                <a:cubicBezTo>
                  <a:pt x="106" y="149"/>
                  <a:pt x="106" y="149"/>
                  <a:pt x="105" y="149"/>
                </a:cubicBezTo>
                <a:cubicBezTo>
                  <a:pt x="105" y="149"/>
                  <a:pt x="105" y="149"/>
                  <a:pt x="105" y="149"/>
                </a:cubicBezTo>
                <a:cubicBezTo>
                  <a:pt x="105" y="149"/>
                  <a:pt x="104" y="149"/>
                  <a:pt x="104" y="149"/>
                </a:cubicBezTo>
                <a:close/>
                <a:moveTo>
                  <a:pt x="508" y="145"/>
                </a:moveTo>
                <a:cubicBezTo>
                  <a:pt x="508" y="145"/>
                  <a:pt x="508" y="145"/>
                  <a:pt x="508" y="145"/>
                </a:cubicBezTo>
                <a:cubicBezTo>
                  <a:pt x="508" y="145"/>
                  <a:pt x="508" y="145"/>
                  <a:pt x="508" y="145"/>
                </a:cubicBezTo>
                <a:cubicBezTo>
                  <a:pt x="507" y="144"/>
                  <a:pt x="507" y="143"/>
                  <a:pt x="508" y="142"/>
                </a:cubicBezTo>
                <a:cubicBezTo>
                  <a:pt x="508" y="142"/>
                  <a:pt x="508" y="142"/>
                  <a:pt x="508" y="142"/>
                </a:cubicBezTo>
                <a:cubicBezTo>
                  <a:pt x="509" y="141"/>
                  <a:pt x="510" y="141"/>
                  <a:pt x="511" y="142"/>
                </a:cubicBezTo>
                <a:cubicBezTo>
                  <a:pt x="511" y="142"/>
                  <a:pt x="511" y="142"/>
                  <a:pt x="511" y="142"/>
                </a:cubicBezTo>
                <a:cubicBezTo>
                  <a:pt x="512" y="143"/>
                  <a:pt x="512" y="144"/>
                  <a:pt x="511" y="145"/>
                </a:cubicBezTo>
                <a:cubicBezTo>
                  <a:pt x="511" y="145"/>
                  <a:pt x="511" y="145"/>
                  <a:pt x="511" y="145"/>
                </a:cubicBezTo>
                <a:cubicBezTo>
                  <a:pt x="510" y="145"/>
                  <a:pt x="510" y="145"/>
                  <a:pt x="509" y="145"/>
                </a:cubicBezTo>
                <a:cubicBezTo>
                  <a:pt x="509" y="145"/>
                  <a:pt x="509" y="145"/>
                  <a:pt x="509" y="145"/>
                </a:cubicBezTo>
                <a:cubicBezTo>
                  <a:pt x="509" y="145"/>
                  <a:pt x="508" y="145"/>
                  <a:pt x="508" y="145"/>
                </a:cubicBezTo>
                <a:close/>
                <a:moveTo>
                  <a:pt x="112" y="140"/>
                </a:moveTo>
                <a:cubicBezTo>
                  <a:pt x="111" y="139"/>
                  <a:pt x="111" y="138"/>
                  <a:pt x="112" y="137"/>
                </a:cubicBezTo>
                <a:cubicBezTo>
                  <a:pt x="112" y="137"/>
                  <a:pt x="112" y="137"/>
                  <a:pt x="112" y="137"/>
                </a:cubicBezTo>
                <a:cubicBezTo>
                  <a:pt x="113" y="136"/>
                  <a:pt x="114" y="136"/>
                  <a:pt x="115" y="137"/>
                </a:cubicBezTo>
                <a:cubicBezTo>
                  <a:pt x="115" y="137"/>
                  <a:pt x="115" y="137"/>
                  <a:pt x="115" y="137"/>
                </a:cubicBezTo>
                <a:cubicBezTo>
                  <a:pt x="116" y="137"/>
                  <a:pt x="116" y="139"/>
                  <a:pt x="115" y="140"/>
                </a:cubicBezTo>
                <a:cubicBezTo>
                  <a:pt x="115" y="140"/>
                  <a:pt x="115" y="140"/>
                  <a:pt x="115" y="140"/>
                </a:cubicBezTo>
                <a:cubicBezTo>
                  <a:pt x="114" y="140"/>
                  <a:pt x="114" y="140"/>
                  <a:pt x="113" y="140"/>
                </a:cubicBezTo>
                <a:cubicBezTo>
                  <a:pt x="113" y="140"/>
                  <a:pt x="113" y="140"/>
                  <a:pt x="113" y="140"/>
                </a:cubicBezTo>
                <a:cubicBezTo>
                  <a:pt x="113" y="140"/>
                  <a:pt x="112" y="140"/>
                  <a:pt x="112" y="140"/>
                </a:cubicBezTo>
                <a:close/>
                <a:moveTo>
                  <a:pt x="500" y="136"/>
                </a:moveTo>
                <a:cubicBezTo>
                  <a:pt x="499" y="135"/>
                  <a:pt x="499" y="134"/>
                  <a:pt x="500" y="133"/>
                </a:cubicBezTo>
                <a:cubicBezTo>
                  <a:pt x="500" y="133"/>
                  <a:pt x="500" y="133"/>
                  <a:pt x="500" y="133"/>
                </a:cubicBezTo>
                <a:cubicBezTo>
                  <a:pt x="501" y="132"/>
                  <a:pt x="502" y="132"/>
                  <a:pt x="503" y="133"/>
                </a:cubicBezTo>
                <a:cubicBezTo>
                  <a:pt x="503" y="133"/>
                  <a:pt x="503" y="133"/>
                  <a:pt x="503" y="133"/>
                </a:cubicBezTo>
                <a:cubicBezTo>
                  <a:pt x="503" y="134"/>
                  <a:pt x="503" y="135"/>
                  <a:pt x="503" y="136"/>
                </a:cubicBezTo>
                <a:cubicBezTo>
                  <a:pt x="503" y="136"/>
                  <a:pt x="503" y="136"/>
                  <a:pt x="503" y="136"/>
                </a:cubicBezTo>
                <a:cubicBezTo>
                  <a:pt x="502" y="136"/>
                  <a:pt x="502" y="137"/>
                  <a:pt x="501" y="137"/>
                </a:cubicBezTo>
                <a:cubicBezTo>
                  <a:pt x="501" y="137"/>
                  <a:pt x="501" y="137"/>
                  <a:pt x="501" y="137"/>
                </a:cubicBezTo>
                <a:cubicBezTo>
                  <a:pt x="501" y="137"/>
                  <a:pt x="500" y="136"/>
                  <a:pt x="500" y="136"/>
                </a:cubicBezTo>
                <a:close/>
                <a:moveTo>
                  <a:pt x="120" y="131"/>
                </a:moveTo>
                <a:cubicBezTo>
                  <a:pt x="120" y="130"/>
                  <a:pt x="120" y="129"/>
                  <a:pt x="121" y="128"/>
                </a:cubicBezTo>
                <a:cubicBezTo>
                  <a:pt x="121" y="128"/>
                  <a:pt x="121" y="128"/>
                  <a:pt x="121" y="128"/>
                </a:cubicBezTo>
                <a:cubicBezTo>
                  <a:pt x="121" y="127"/>
                  <a:pt x="123" y="128"/>
                  <a:pt x="123" y="128"/>
                </a:cubicBezTo>
                <a:cubicBezTo>
                  <a:pt x="123" y="128"/>
                  <a:pt x="123" y="128"/>
                  <a:pt x="123" y="128"/>
                </a:cubicBezTo>
                <a:cubicBezTo>
                  <a:pt x="124" y="129"/>
                  <a:pt x="124" y="130"/>
                  <a:pt x="123" y="131"/>
                </a:cubicBezTo>
                <a:cubicBezTo>
                  <a:pt x="123" y="131"/>
                  <a:pt x="123" y="131"/>
                  <a:pt x="123" y="131"/>
                </a:cubicBezTo>
                <a:cubicBezTo>
                  <a:pt x="123" y="131"/>
                  <a:pt x="123" y="131"/>
                  <a:pt x="123" y="131"/>
                </a:cubicBezTo>
                <a:cubicBezTo>
                  <a:pt x="123" y="131"/>
                  <a:pt x="123" y="131"/>
                  <a:pt x="123" y="131"/>
                </a:cubicBezTo>
                <a:cubicBezTo>
                  <a:pt x="123" y="132"/>
                  <a:pt x="122" y="132"/>
                  <a:pt x="122" y="132"/>
                </a:cubicBezTo>
                <a:cubicBezTo>
                  <a:pt x="122" y="132"/>
                  <a:pt x="122" y="132"/>
                  <a:pt x="122" y="132"/>
                </a:cubicBezTo>
                <a:cubicBezTo>
                  <a:pt x="121" y="132"/>
                  <a:pt x="121" y="131"/>
                  <a:pt x="120" y="131"/>
                </a:cubicBezTo>
                <a:close/>
                <a:moveTo>
                  <a:pt x="491" y="128"/>
                </a:moveTo>
                <a:cubicBezTo>
                  <a:pt x="491" y="128"/>
                  <a:pt x="491" y="128"/>
                  <a:pt x="491" y="128"/>
                </a:cubicBezTo>
                <a:cubicBezTo>
                  <a:pt x="491" y="128"/>
                  <a:pt x="491" y="128"/>
                  <a:pt x="491" y="128"/>
                </a:cubicBezTo>
                <a:cubicBezTo>
                  <a:pt x="490" y="127"/>
                  <a:pt x="490" y="126"/>
                  <a:pt x="491" y="125"/>
                </a:cubicBezTo>
                <a:cubicBezTo>
                  <a:pt x="491" y="125"/>
                  <a:pt x="491" y="125"/>
                  <a:pt x="491" y="125"/>
                </a:cubicBezTo>
                <a:cubicBezTo>
                  <a:pt x="492" y="124"/>
                  <a:pt x="493" y="124"/>
                  <a:pt x="494" y="125"/>
                </a:cubicBezTo>
                <a:cubicBezTo>
                  <a:pt x="494" y="125"/>
                  <a:pt x="494" y="125"/>
                  <a:pt x="494" y="125"/>
                </a:cubicBezTo>
                <a:cubicBezTo>
                  <a:pt x="495" y="126"/>
                  <a:pt x="495" y="127"/>
                  <a:pt x="494" y="128"/>
                </a:cubicBezTo>
                <a:cubicBezTo>
                  <a:pt x="494" y="128"/>
                  <a:pt x="494" y="128"/>
                  <a:pt x="494" y="128"/>
                </a:cubicBezTo>
                <a:cubicBezTo>
                  <a:pt x="494" y="128"/>
                  <a:pt x="493" y="128"/>
                  <a:pt x="493" y="128"/>
                </a:cubicBezTo>
                <a:cubicBezTo>
                  <a:pt x="493" y="128"/>
                  <a:pt x="493" y="128"/>
                  <a:pt x="493" y="128"/>
                </a:cubicBezTo>
                <a:cubicBezTo>
                  <a:pt x="492" y="128"/>
                  <a:pt x="492" y="128"/>
                  <a:pt x="491" y="128"/>
                </a:cubicBezTo>
                <a:close/>
                <a:moveTo>
                  <a:pt x="129" y="123"/>
                </a:moveTo>
                <a:cubicBezTo>
                  <a:pt x="129" y="122"/>
                  <a:pt x="129" y="121"/>
                  <a:pt x="129" y="120"/>
                </a:cubicBezTo>
                <a:cubicBezTo>
                  <a:pt x="129" y="120"/>
                  <a:pt x="129" y="120"/>
                  <a:pt x="129" y="120"/>
                </a:cubicBezTo>
                <a:cubicBezTo>
                  <a:pt x="130" y="119"/>
                  <a:pt x="132" y="119"/>
                  <a:pt x="132" y="120"/>
                </a:cubicBezTo>
                <a:cubicBezTo>
                  <a:pt x="132" y="120"/>
                  <a:pt x="132" y="120"/>
                  <a:pt x="132" y="120"/>
                </a:cubicBezTo>
                <a:cubicBezTo>
                  <a:pt x="133" y="121"/>
                  <a:pt x="133" y="122"/>
                  <a:pt x="132" y="123"/>
                </a:cubicBezTo>
                <a:cubicBezTo>
                  <a:pt x="132" y="123"/>
                  <a:pt x="132" y="123"/>
                  <a:pt x="132" y="123"/>
                </a:cubicBezTo>
                <a:cubicBezTo>
                  <a:pt x="132" y="123"/>
                  <a:pt x="132" y="123"/>
                  <a:pt x="132" y="123"/>
                </a:cubicBezTo>
                <a:cubicBezTo>
                  <a:pt x="132" y="123"/>
                  <a:pt x="132" y="123"/>
                  <a:pt x="132" y="123"/>
                </a:cubicBezTo>
                <a:cubicBezTo>
                  <a:pt x="132" y="123"/>
                  <a:pt x="131" y="124"/>
                  <a:pt x="131" y="124"/>
                </a:cubicBezTo>
                <a:cubicBezTo>
                  <a:pt x="131" y="124"/>
                  <a:pt x="131" y="124"/>
                  <a:pt x="131" y="124"/>
                </a:cubicBezTo>
                <a:cubicBezTo>
                  <a:pt x="130" y="124"/>
                  <a:pt x="130" y="123"/>
                  <a:pt x="129" y="123"/>
                </a:cubicBezTo>
                <a:close/>
                <a:moveTo>
                  <a:pt x="482" y="120"/>
                </a:moveTo>
                <a:cubicBezTo>
                  <a:pt x="481" y="119"/>
                  <a:pt x="481" y="118"/>
                  <a:pt x="482" y="117"/>
                </a:cubicBezTo>
                <a:cubicBezTo>
                  <a:pt x="482" y="117"/>
                  <a:pt x="482" y="117"/>
                  <a:pt x="482" y="117"/>
                </a:cubicBezTo>
                <a:cubicBezTo>
                  <a:pt x="483" y="116"/>
                  <a:pt x="484" y="116"/>
                  <a:pt x="485" y="117"/>
                </a:cubicBezTo>
                <a:cubicBezTo>
                  <a:pt x="485" y="117"/>
                  <a:pt x="485" y="117"/>
                  <a:pt x="485" y="117"/>
                </a:cubicBezTo>
                <a:cubicBezTo>
                  <a:pt x="486" y="118"/>
                  <a:pt x="486" y="119"/>
                  <a:pt x="485" y="120"/>
                </a:cubicBezTo>
                <a:cubicBezTo>
                  <a:pt x="485" y="120"/>
                  <a:pt x="485" y="120"/>
                  <a:pt x="485" y="120"/>
                </a:cubicBezTo>
                <a:cubicBezTo>
                  <a:pt x="485" y="120"/>
                  <a:pt x="484" y="120"/>
                  <a:pt x="484" y="120"/>
                </a:cubicBezTo>
                <a:cubicBezTo>
                  <a:pt x="484" y="120"/>
                  <a:pt x="484" y="120"/>
                  <a:pt x="484" y="120"/>
                </a:cubicBezTo>
                <a:cubicBezTo>
                  <a:pt x="483" y="120"/>
                  <a:pt x="483" y="120"/>
                  <a:pt x="482" y="120"/>
                </a:cubicBezTo>
                <a:close/>
                <a:moveTo>
                  <a:pt x="138" y="115"/>
                </a:moveTo>
                <a:cubicBezTo>
                  <a:pt x="138" y="114"/>
                  <a:pt x="138" y="113"/>
                  <a:pt x="139" y="112"/>
                </a:cubicBezTo>
                <a:cubicBezTo>
                  <a:pt x="139" y="112"/>
                  <a:pt x="139" y="112"/>
                  <a:pt x="139" y="112"/>
                </a:cubicBezTo>
                <a:cubicBezTo>
                  <a:pt x="140" y="112"/>
                  <a:pt x="141" y="112"/>
                  <a:pt x="142" y="113"/>
                </a:cubicBezTo>
                <a:cubicBezTo>
                  <a:pt x="142" y="113"/>
                  <a:pt x="142" y="113"/>
                  <a:pt x="142" y="113"/>
                </a:cubicBezTo>
                <a:cubicBezTo>
                  <a:pt x="142" y="114"/>
                  <a:pt x="142" y="115"/>
                  <a:pt x="141" y="115"/>
                </a:cubicBezTo>
                <a:cubicBezTo>
                  <a:pt x="141" y="115"/>
                  <a:pt x="141" y="115"/>
                  <a:pt x="141" y="115"/>
                </a:cubicBezTo>
                <a:cubicBezTo>
                  <a:pt x="141" y="116"/>
                  <a:pt x="140" y="116"/>
                  <a:pt x="140" y="116"/>
                </a:cubicBezTo>
                <a:cubicBezTo>
                  <a:pt x="140" y="116"/>
                  <a:pt x="140" y="116"/>
                  <a:pt x="140" y="116"/>
                </a:cubicBezTo>
                <a:cubicBezTo>
                  <a:pt x="139" y="116"/>
                  <a:pt x="139" y="116"/>
                  <a:pt x="138" y="115"/>
                </a:cubicBezTo>
                <a:close/>
                <a:moveTo>
                  <a:pt x="473" y="112"/>
                </a:moveTo>
                <a:cubicBezTo>
                  <a:pt x="472" y="112"/>
                  <a:pt x="472" y="110"/>
                  <a:pt x="473" y="110"/>
                </a:cubicBezTo>
                <a:cubicBezTo>
                  <a:pt x="473" y="110"/>
                  <a:pt x="473" y="110"/>
                  <a:pt x="473" y="110"/>
                </a:cubicBezTo>
                <a:cubicBezTo>
                  <a:pt x="473" y="109"/>
                  <a:pt x="475" y="109"/>
                  <a:pt x="475" y="109"/>
                </a:cubicBezTo>
                <a:cubicBezTo>
                  <a:pt x="475" y="109"/>
                  <a:pt x="475" y="109"/>
                  <a:pt x="475" y="109"/>
                </a:cubicBezTo>
                <a:cubicBezTo>
                  <a:pt x="476" y="110"/>
                  <a:pt x="476" y="111"/>
                  <a:pt x="476" y="112"/>
                </a:cubicBezTo>
                <a:cubicBezTo>
                  <a:pt x="476" y="112"/>
                  <a:pt x="476" y="112"/>
                  <a:pt x="476" y="112"/>
                </a:cubicBezTo>
                <a:cubicBezTo>
                  <a:pt x="475" y="113"/>
                  <a:pt x="475" y="113"/>
                  <a:pt x="474" y="113"/>
                </a:cubicBezTo>
                <a:cubicBezTo>
                  <a:pt x="474" y="113"/>
                  <a:pt x="474" y="113"/>
                  <a:pt x="474" y="113"/>
                </a:cubicBezTo>
                <a:cubicBezTo>
                  <a:pt x="474" y="113"/>
                  <a:pt x="473" y="113"/>
                  <a:pt x="473" y="112"/>
                </a:cubicBezTo>
                <a:close/>
                <a:moveTo>
                  <a:pt x="148" y="108"/>
                </a:moveTo>
                <a:cubicBezTo>
                  <a:pt x="147" y="107"/>
                  <a:pt x="147" y="106"/>
                  <a:pt x="148" y="105"/>
                </a:cubicBezTo>
                <a:cubicBezTo>
                  <a:pt x="148" y="105"/>
                  <a:pt x="148" y="105"/>
                  <a:pt x="148" y="105"/>
                </a:cubicBezTo>
                <a:cubicBezTo>
                  <a:pt x="149" y="104"/>
                  <a:pt x="151" y="105"/>
                  <a:pt x="151" y="105"/>
                </a:cubicBezTo>
                <a:cubicBezTo>
                  <a:pt x="151" y="105"/>
                  <a:pt x="151" y="105"/>
                  <a:pt x="151" y="105"/>
                </a:cubicBezTo>
                <a:cubicBezTo>
                  <a:pt x="152" y="106"/>
                  <a:pt x="152" y="108"/>
                  <a:pt x="151" y="108"/>
                </a:cubicBezTo>
                <a:cubicBezTo>
                  <a:pt x="151" y="108"/>
                  <a:pt x="151" y="108"/>
                  <a:pt x="151" y="108"/>
                </a:cubicBezTo>
                <a:cubicBezTo>
                  <a:pt x="150" y="108"/>
                  <a:pt x="150" y="109"/>
                  <a:pt x="150" y="109"/>
                </a:cubicBezTo>
                <a:cubicBezTo>
                  <a:pt x="150" y="109"/>
                  <a:pt x="150" y="109"/>
                  <a:pt x="150" y="109"/>
                </a:cubicBezTo>
                <a:cubicBezTo>
                  <a:pt x="149" y="109"/>
                  <a:pt x="148" y="108"/>
                  <a:pt x="148" y="108"/>
                </a:cubicBezTo>
                <a:close/>
                <a:moveTo>
                  <a:pt x="463" y="105"/>
                </a:moveTo>
                <a:cubicBezTo>
                  <a:pt x="463" y="105"/>
                  <a:pt x="462" y="103"/>
                  <a:pt x="463" y="103"/>
                </a:cubicBezTo>
                <a:cubicBezTo>
                  <a:pt x="463" y="103"/>
                  <a:pt x="463" y="103"/>
                  <a:pt x="463" y="103"/>
                </a:cubicBezTo>
                <a:cubicBezTo>
                  <a:pt x="464" y="102"/>
                  <a:pt x="465" y="101"/>
                  <a:pt x="466" y="102"/>
                </a:cubicBezTo>
                <a:cubicBezTo>
                  <a:pt x="466" y="102"/>
                  <a:pt x="466" y="102"/>
                  <a:pt x="466" y="102"/>
                </a:cubicBezTo>
                <a:cubicBezTo>
                  <a:pt x="467" y="103"/>
                  <a:pt x="467" y="104"/>
                  <a:pt x="466" y="105"/>
                </a:cubicBezTo>
                <a:cubicBezTo>
                  <a:pt x="466" y="105"/>
                  <a:pt x="466" y="105"/>
                  <a:pt x="466" y="105"/>
                </a:cubicBezTo>
                <a:cubicBezTo>
                  <a:pt x="466" y="105"/>
                  <a:pt x="465" y="106"/>
                  <a:pt x="465" y="106"/>
                </a:cubicBezTo>
                <a:cubicBezTo>
                  <a:pt x="465" y="106"/>
                  <a:pt x="465" y="106"/>
                  <a:pt x="465" y="106"/>
                </a:cubicBezTo>
                <a:cubicBezTo>
                  <a:pt x="464" y="106"/>
                  <a:pt x="464" y="106"/>
                  <a:pt x="463" y="105"/>
                </a:cubicBezTo>
                <a:close/>
                <a:moveTo>
                  <a:pt x="158" y="101"/>
                </a:moveTo>
                <a:cubicBezTo>
                  <a:pt x="157" y="100"/>
                  <a:pt x="157" y="99"/>
                  <a:pt x="158" y="98"/>
                </a:cubicBezTo>
                <a:cubicBezTo>
                  <a:pt x="158" y="98"/>
                  <a:pt x="158" y="98"/>
                  <a:pt x="158" y="98"/>
                </a:cubicBezTo>
                <a:cubicBezTo>
                  <a:pt x="159" y="97"/>
                  <a:pt x="160" y="98"/>
                  <a:pt x="161" y="99"/>
                </a:cubicBezTo>
                <a:cubicBezTo>
                  <a:pt x="161" y="99"/>
                  <a:pt x="161" y="99"/>
                  <a:pt x="161" y="99"/>
                </a:cubicBezTo>
                <a:cubicBezTo>
                  <a:pt x="162" y="100"/>
                  <a:pt x="161" y="101"/>
                  <a:pt x="161" y="101"/>
                </a:cubicBezTo>
                <a:cubicBezTo>
                  <a:pt x="161" y="101"/>
                  <a:pt x="161" y="101"/>
                  <a:pt x="161" y="101"/>
                </a:cubicBezTo>
                <a:cubicBezTo>
                  <a:pt x="161" y="101"/>
                  <a:pt x="161" y="101"/>
                  <a:pt x="161" y="101"/>
                </a:cubicBezTo>
                <a:cubicBezTo>
                  <a:pt x="161" y="101"/>
                  <a:pt x="161" y="101"/>
                  <a:pt x="161" y="101"/>
                </a:cubicBezTo>
                <a:cubicBezTo>
                  <a:pt x="160" y="102"/>
                  <a:pt x="160" y="102"/>
                  <a:pt x="159" y="102"/>
                </a:cubicBezTo>
                <a:cubicBezTo>
                  <a:pt x="159" y="102"/>
                  <a:pt x="159" y="102"/>
                  <a:pt x="159" y="102"/>
                </a:cubicBezTo>
                <a:cubicBezTo>
                  <a:pt x="159" y="102"/>
                  <a:pt x="158" y="101"/>
                  <a:pt x="158" y="101"/>
                </a:cubicBezTo>
                <a:close/>
                <a:moveTo>
                  <a:pt x="454" y="99"/>
                </a:moveTo>
                <a:cubicBezTo>
                  <a:pt x="453" y="98"/>
                  <a:pt x="452" y="97"/>
                  <a:pt x="453" y="96"/>
                </a:cubicBezTo>
                <a:cubicBezTo>
                  <a:pt x="453" y="96"/>
                  <a:pt x="453" y="96"/>
                  <a:pt x="453" y="96"/>
                </a:cubicBezTo>
                <a:cubicBezTo>
                  <a:pt x="454" y="95"/>
                  <a:pt x="455" y="95"/>
                  <a:pt x="456" y="95"/>
                </a:cubicBezTo>
                <a:cubicBezTo>
                  <a:pt x="456" y="95"/>
                  <a:pt x="456" y="95"/>
                  <a:pt x="456" y="95"/>
                </a:cubicBezTo>
                <a:cubicBezTo>
                  <a:pt x="457" y="96"/>
                  <a:pt x="457" y="97"/>
                  <a:pt x="456" y="98"/>
                </a:cubicBezTo>
                <a:cubicBezTo>
                  <a:pt x="456" y="98"/>
                  <a:pt x="456" y="98"/>
                  <a:pt x="456" y="98"/>
                </a:cubicBezTo>
                <a:cubicBezTo>
                  <a:pt x="456" y="99"/>
                  <a:pt x="455" y="99"/>
                  <a:pt x="455" y="99"/>
                </a:cubicBezTo>
                <a:cubicBezTo>
                  <a:pt x="455" y="99"/>
                  <a:pt x="455" y="99"/>
                  <a:pt x="455" y="99"/>
                </a:cubicBezTo>
                <a:cubicBezTo>
                  <a:pt x="454" y="99"/>
                  <a:pt x="454" y="99"/>
                  <a:pt x="454" y="99"/>
                </a:cubicBezTo>
                <a:close/>
                <a:moveTo>
                  <a:pt x="168" y="94"/>
                </a:moveTo>
                <a:cubicBezTo>
                  <a:pt x="167" y="93"/>
                  <a:pt x="168" y="92"/>
                  <a:pt x="169" y="92"/>
                </a:cubicBezTo>
                <a:cubicBezTo>
                  <a:pt x="169" y="92"/>
                  <a:pt x="169" y="92"/>
                  <a:pt x="169" y="92"/>
                </a:cubicBezTo>
                <a:cubicBezTo>
                  <a:pt x="170" y="91"/>
                  <a:pt x="171" y="91"/>
                  <a:pt x="171" y="92"/>
                </a:cubicBezTo>
                <a:cubicBezTo>
                  <a:pt x="171" y="92"/>
                  <a:pt x="171" y="92"/>
                  <a:pt x="171" y="92"/>
                </a:cubicBezTo>
                <a:cubicBezTo>
                  <a:pt x="172" y="93"/>
                  <a:pt x="172" y="94"/>
                  <a:pt x="171" y="95"/>
                </a:cubicBezTo>
                <a:cubicBezTo>
                  <a:pt x="171" y="95"/>
                  <a:pt x="171" y="95"/>
                  <a:pt x="171" y="95"/>
                </a:cubicBezTo>
                <a:cubicBezTo>
                  <a:pt x="170" y="95"/>
                  <a:pt x="170" y="95"/>
                  <a:pt x="170" y="95"/>
                </a:cubicBezTo>
                <a:cubicBezTo>
                  <a:pt x="170" y="95"/>
                  <a:pt x="170" y="95"/>
                  <a:pt x="170" y="95"/>
                </a:cubicBezTo>
                <a:cubicBezTo>
                  <a:pt x="169" y="95"/>
                  <a:pt x="168" y="95"/>
                  <a:pt x="168" y="94"/>
                </a:cubicBezTo>
                <a:close/>
                <a:moveTo>
                  <a:pt x="443" y="93"/>
                </a:moveTo>
                <a:cubicBezTo>
                  <a:pt x="442" y="92"/>
                  <a:pt x="442" y="91"/>
                  <a:pt x="443" y="90"/>
                </a:cubicBezTo>
                <a:cubicBezTo>
                  <a:pt x="443" y="90"/>
                  <a:pt x="443" y="90"/>
                  <a:pt x="443" y="90"/>
                </a:cubicBezTo>
                <a:cubicBezTo>
                  <a:pt x="443" y="89"/>
                  <a:pt x="444" y="89"/>
                  <a:pt x="445" y="89"/>
                </a:cubicBezTo>
                <a:cubicBezTo>
                  <a:pt x="445" y="89"/>
                  <a:pt x="445" y="89"/>
                  <a:pt x="445" y="89"/>
                </a:cubicBezTo>
                <a:cubicBezTo>
                  <a:pt x="446" y="90"/>
                  <a:pt x="447" y="91"/>
                  <a:pt x="446" y="92"/>
                </a:cubicBezTo>
                <a:cubicBezTo>
                  <a:pt x="446" y="92"/>
                  <a:pt x="446" y="92"/>
                  <a:pt x="446" y="92"/>
                </a:cubicBezTo>
                <a:cubicBezTo>
                  <a:pt x="446" y="93"/>
                  <a:pt x="445" y="93"/>
                  <a:pt x="444" y="93"/>
                </a:cubicBezTo>
                <a:cubicBezTo>
                  <a:pt x="444" y="93"/>
                  <a:pt x="444" y="93"/>
                  <a:pt x="444" y="93"/>
                </a:cubicBezTo>
                <a:cubicBezTo>
                  <a:pt x="444" y="93"/>
                  <a:pt x="444" y="93"/>
                  <a:pt x="443" y="93"/>
                </a:cubicBezTo>
                <a:close/>
                <a:moveTo>
                  <a:pt x="178" y="88"/>
                </a:moveTo>
                <a:cubicBezTo>
                  <a:pt x="178" y="87"/>
                  <a:pt x="178" y="86"/>
                  <a:pt x="179" y="86"/>
                </a:cubicBezTo>
                <a:cubicBezTo>
                  <a:pt x="179" y="86"/>
                  <a:pt x="179" y="86"/>
                  <a:pt x="179" y="86"/>
                </a:cubicBezTo>
                <a:cubicBezTo>
                  <a:pt x="180" y="85"/>
                  <a:pt x="181" y="85"/>
                  <a:pt x="182" y="86"/>
                </a:cubicBezTo>
                <a:cubicBezTo>
                  <a:pt x="182" y="86"/>
                  <a:pt x="182" y="86"/>
                  <a:pt x="182" y="86"/>
                </a:cubicBezTo>
                <a:cubicBezTo>
                  <a:pt x="182" y="87"/>
                  <a:pt x="182" y="89"/>
                  <a:pt x="181" y="89"/>
                </a:cubicBezTo>
                <a:cubicBezTo>
                  <a:pt x="181" y="89"/>
                  <a:pt x="181" y="89"/>
                  <a:pt x="181" y="89"/>
                </a:cubicBezTo>
                <a:cubicBezTo>
                  <a:pt x="181" y="89"/>
                  <a:pt x="180" y="89"/>
                  <a:pt x="180" y="89"/>
                </a:cubicBezTo>
                <a:cubicBezTo>
                  <a:pt x="180" y="89"/>
                  <a:pt x="180" y="89"/>
                  <a:pt x="180" y="89"/>
                </a:cubicBezTo>
                <a:cubicBezTo>
                  <a:pt x="179" y="89"/>
                  <a:pt x="179" y="89"/>
                  <a:pt x="178" y="88"/>
                </a:cubicBezTo>
                <a:close/>
                <a:moveTo>
                  <a:pt x="433" y="87"/>
                </a:moveTo>
                <a:cubicBezTo>
                  <a:pt x="433" y="87"/>
                  <a:pt x="433" y="87"/>
                  <a:pt x="433" y="87"/>
                </a:cubicBezTo>
                <a:cubicBezTo>
                  <a:pt x="433" y="87"/>
                  <a:pt x="433" y="87"/>
                  <a:pt x="433" y="87"/>
                </a:cubicBezTo>
                <a:cubicBezTo>
                  <a:pt x="432" y="86"/>
                  <a:pt x="432" y="85"/>
                  <a:pt x="432" y="84"/>
                </a:cubicBezTo>
                <a:cubicBezTo>
                  <a:pt x="432" y="84"/>
                  <a:pt x="432" y="84"/>
                  <a:pt x="432" y="84"/>
                </a:cubicBezTo>
                <a:cubicBezTo>
                  <a:pt x="433" y="83"/>
                  <a:pt x="434" y="83"/>
                  <a:pt x="435" y="83"/>
                </a:cubicBezTo>
                <a:cubicBezTo>
                  <a:pt x="435" y="83"/>
                  <a:pt x="435" y="83"/>
                  <a:pt x="435" y="83"/>
                </a:cubicBezTo>
                <a:cubicBezTo>
                  <a:pt x="436" y="84"/>
                  <a:pt x="436" y="85"/>
                  <a:pt x="436" y="86"/>
                </a:cubicBezTo>
                <a:cubicBezTo>
                  <a:pt x="436" y="86"/>
                  <a:pt x="436" y="86"/>
                  <a:pt x="436" y="86"/>
                </a:cubicBezTo>
                <a:cubicBezTo>
                  <a:pt x="435" y="87"/>
                  <a:pt x="435" y="87"/>
                  <a:pt x="434" y="87"/>
                </a:cubicBezTo>
                <a:cubicBezTo>
                  <a:pt x="434" y="87"/>
                  <a:pt x="434" y="87"/>
                  <a:pt x="434" y="87"/>
                </a:cubicBezTo>
                <a:cubicBezTo>
                  <a:pt x="434" y="87"/>
                  <a:pt x="433" y="87"/>
                  <a:pt x="433" y="87"/>
                </a:cubicBezTo>
                <a:close/>
                <a:moveTo>
                  <a:pt x="189" y="83"/>
                </a:moveTo>
                <a:cubicBezTo>
                  <a:pt x="188" y="82"/>
                  <a:pt x="189" y="81"/>
                  <a:pt x="190" y="80"/>
                </a:cubicBezTo>
                <a:cubicBezTo>
                  <a:pt x="190" y="80"/>
                  <a:pt x="190" y="80"/>
                  <a:pt x="190" y="80"/>
                </a:cubicBezTo>
                <a:cubicBezTo>
                  <a:pt x="191" y="80"/>
                  <a:pt x="192" y="80"/>
                  <a:pt x="193" y="81"/>
                </a:cubicBezTo>
                <a:cubicBezTo>
                  <a:pt x="193" y="81"/>
                  <a:pt x="193" y="81"/>
                  <a:pt x="193" y="81"/>
                </a:cubicBezTo>
                <a:cubicBezTo>
                  <a:pt x="193" y="82"/>
                  <a:pt x="193" y="83"/>
                  <a:pt x="192" y="84"/>
                </a:cubicBezTo>
                <a:cubicBezTo>
                  <a:pt x="192" y="84"/>
                  <a:pt x="192" y="84"/>
                  <a:pt x="192" y="84"/>
                </a:cubicBezTo>
                <a:cubicBezTo>
                  <a:pt x="191" y="84"/>
                  <a:pt x="191" y="84"/>
                  <a:pt x="191" y="84"/>
                </a:cubicBezTo>
                <a:cubicBezTo>
                  <a:pt x="191" y="84"/>
                  <a:pt x="191" y="84"/>
                  <a:pt x="191" y="84"/>
                </a:cubicBezTo>
                <a:cubicBezTo>
                  <a:pt x="190" y="84"/>
                  <a:pt x="189" y="83"/>
                  <a:pt x="189" y="83"/>
                </a:cubicBezTo>
                <a:close/>
                <a:moveTo>
                  <a:pt x="422" y="82"/>
                </a:moveTo>
                <a:cubicBezTo>
                  <a:pt x="422" y="82"/>
                  <a:pt x="422" y="82"/>
                  <a:pt x="422" y="82"/>
                </a:cubicBezTo>
                <a:cubicBezTo>
                  <a:pt x="422" y="82"/>
                  <a:pt x="422" y="82"/>
                  <a:pt x="422" y="82"/>
                </a:cubicBezTo>
                <a:cubicBezTo>
                  <a:pt x="421" y="81"/>
                  <a:pt x="421" y="80"/>
                  <a:pt x="421" y="79"/>
                </a:cubicBezTo>
                <a:cubicBezTo>
                  <a:pt x="421" y="79"/>
                  <a:pt x="421" y="79"/>
                  <a:pt x="421" y="79"/>
                </a:cubicBezTo>
                <a:cubicBezTo>
                  <a:pt x="422" y="78"/>
                  <a:pt x="423" y="78"/>
                  <a:pt x="424" y="78"/>
                </a:cubicBezTo>
                <a:cubicBezTo>
                  <a:pt x="424" y="78"/>
                  <a:pt x="424" y="78"/>
                  <a:pt x="424" y="78"/>
                </a:cubicBezTo>
                <a:cubicBezTo>
                  <a:pt x="425" y="79"/>
                  <a:pt x="425" y="80"/>
                  <a:pt x="425" y="81"/>
                </a:cubicBezTo>
                <a:cubicBezTo>
                  <a:pt x="425" y="81"/>
                  <a:pt x="425" y="81"/>
                  <a:pt x="425" y="81"/>
                </a:cubicBezTo>
                <a:cubicBezTo>
                  <a:pt x="425" y="81"/>
                  <a:pt x="424" y="82"/>
                  <a:pt x="423" y="82"/>
                </a:cubicBezTo>
                <a:cubicBezTo>
                  <a:pt x="423" y="82"/>
                  <a:pt x="423" y="82"/>
                  <a:pt x="423" y="82"/>
                </a:cubicBezTo>
                <a:cubicBezTo>
                  <a:pt x="423" y="82"/>
                  <a:pt x="422" y="82"/>
                  <a:pt x="422" y="82"/>
                </a:cubicBezTo>
                <a:close/>
                <a:moveTo>
                  <a:pt x="200" y="78"/>
                </a:moveTo>
                <a:cubicBezTo>
                  <a:pt x="199" y="77"/>
                  <a:pt x="200" y="76"/>
                  <a:pt x="201" y="75"/>
                </a:cubicBezTo>
                <a:cubicBezTo>
                  <a:pt x="201" y="75"/>
                  <a:pt x="201" y="75"/>
                  <a:pt x="201" y="75"/>
                </a:cubicBezTo>
                <a:cubicBezTo>
                  <a:pt x="202" y="75"/>
                  <a:pt x="203" y="75"/>
                  <a:pt x="204" y="76"/>
                </a:cubicBezTo>
                <a:cubicBezTo>
                  <a:pt x="204" y="76"/>
                  <a:pt x="204" y="76"/>
                  <a:pt x="204" y="76"/>
                </a:cubicBezTo>
                <a:cubicBezTo>
                  <a:pt x="204" y="77"/>
                  <a:pt x="203" y="78"/>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1" y="79"/>
                  <a:pt x="200" y="78"/>
                  <a:pt x="200" y="78"/>
                </a:cubicBezTo>
                <a:close/>
                <a:moveTo>
                  <a:pt x="411" y="77"/>
                </a:moveTo>
                <a:cubicBezTo>
                  <a:pt x="410" y="77"/>
                  <a:pt x="410" y="75"/>
                  <a:pt x="410" y="74"/>
                </a:cubicBezTo>
                <a:cubicBezTo>
                  <a:pt x="410" y="74"/>
                  <a:pt x="410" y="74"/>
                  <a:pt x="410" y="74"/>
                </a:cubicBezTo>
                <a:cubicBezTo>
                  <a:pt x="411" y="73"/>
                  <a:pt x="412" y="73"/>
                  <a:pt x="413" y="73"/>
                </a:cubicBezTo>
                <a:cubicBezTo>
                  <a:pt x="413" y="73"/>
                  <a:pt x="413" y="73"/>
                  <a:pt x="413" y="73"/>
                </a:cubicBezTo>
                <a:cubicBezTo>
                  <a:pt x="414" y="74"/>
                  <a:pt x="414" y="75"/>
                  <a:pt x="414" y="76"/>
                </a:cubicBezTo>
                <a:cubicBezTo>
                  <a:pt x="414" y="76"/>
                  <a:pt x="414" y="76"/>
                  <a:pt x="414" y="76"/>
                </a:cubicBezTo>
                <a:cubicBezTo>
                  <a:pt x="414" y="77"/>
                  <a:pt x="413" y="77"/>
                  <a:pt x="412" y="77"/>
                </a:cubicBezTo>
                <a:cubicBezTo>
                  <a:pt x="412" y="77"/>
                  <a:pt x="412" y="77"/>
                  <a:pt x="412" y="77"/>
                </a:cubicBezTo>
                <a:cubicBezTo>
                  <a:pt x="412" y="77"/>
                  <a:pt x="412" y="77"/>
                  <a:pt x="411" y="77"/>
                </a:cubicBezTo>
                <a:close/>
                <a:moveTo>
                  <a:pt x="211" y="73"/>
                </a:moveTo>
                <a:cubicBezTo>
                  <a:pt x="211" y="72"/>
                  <a:pt x="211" y="71"/>
                  <a:pt x="212" y="71"/>
                </a:cubicBezTo>
                <a:cubicBezTo>
                  <a:pt x="212" y="71"/>
                  <a:pt x="212" y="71"/>
                  <a:pt x="212" y="71"/>
                </a:cubicBezTo>
                <a:cubicBezTo>
                  <a:pt x="213" y="70"/>
                  <a:pt x="214" y="71"/>
                  <a:pt x="215" y="72"/>
                </a:cubicBezTo>
                <a:cubicBezTo>
                  <a:pt x="215" y="72"/>
                  <a:pt x="215" y="72"/>
                  <a:pt x="215" y="72"/>
                </a:cubicBezTo>
                <a:cubicBezTo>
                  <a:pt x="215" y="73"/>
                  <a:pt x="215" y="74"/>
                  <a:pt x="214" y="74"/>
                </a:cubicBezTo>
                <a:cubicBezTo>
                  <a:pt x="214" y="74"/>
                  <a:pt x="214" y="74"/>
                  <a:pt x="214" y="74"/>
                </a:cubicBezTo>
                <a:cubicBezTo>
                  <a:pt x="213" y="74"/>
                  <a:pt x="213" y="74"/>
                  <a:pt x="213" y="74"/>
                </a:cubicBezTo>
                <a:cubicBezTo>
                  <a:pt x="213" y="74"/>
                  <a:pt x="213" y="74"/>
                  <a:pt x="213" y="74"/>
                </a:cubicBezTo>
                <a:cubicBezTo>
                  <a:pt x="212" y="74"/>
                  <a:pt x="211" y="74"/>
                  <a:pt x="211" y="73"/>
                </a:cubicBezTo>
                <a:close/>
                <a:moveTo>
                  <a:pt x="400" y="73"/>
                </a:moveTo>
                <a:cubicBezTo>
                  <a:pt x="400" y="73"/>
                  <a:pt x="400" y="73"/>
                  <a:pt x="400" y="73"/>
                </a:cubicBezTo>
                <a:cubicBezTo>
                  <a:pt x="400" y="73"/>
                  <a:pt x="400" y="73"/>
                  <a:pt x="400" y="73"/>
                </a:cubicBezTo>
                <a:cubicBezTo>
                  <a:pt x="399" y="72"/>
                  <a:pt x="399" y="71"/>
                  <a:pt x="399" y="70"/>
                </a:cubicBezTo>
                <a:cubicBezTo>
                  <a:pt x="399" y="70"/>
                  <a:pt x="399" y="70"/>
                  <a:pt x="399" y="70"/>
                </a:cubicBezTo>
                <a:cubicBezTo>
                  <a:pt x="399" y="69"/>
                  <a:pt x="400" y="69"/>
                  <a:pt x="402" y="69"/>
                </a:cubicBezTo>
                <a:cubicBezTo>
                  <a:pt x="402" y="69"/>
                  <a:pt x="402" y="69"/>
                  <a:pt x="402" y="69"/>
                </a:cubicBezTo>
                <a:cubicBezTo>
                  <a:pt x="403" y="69"/>
                  <a:pt x="403" y="70"/>
                  <a:pt x="403" y="71"/>
                </a:cubicBezTo>
                <a:cubicBezTo>
                  <a:pt x="403" y="71"/>
                  <a:pt x="403" y="71"/>
                  <a:pt x="403" y="71"/>
                </a:cubicBezTo>
                <a:cubicBezTo>
                  <a:pt x="402" y="72"/>
                  <a:pt x="402" y="73"/>
                  <a:pt x="401" y="73"/>
                </a:cubicBezTo>
                <a:cubicBezTo>
                  <a:pt x="401" y="73"/>
                  <a:pt x="401" y="73"/>
                  <a:pt x="401" y="73"/>
                </a:cubicBezTo>
                <a:cubicBezTo>
                  <a:pt x="401" y="73"/>
                  <a:pt x="400" y="73"/>
                  <a:pt x="400" y="73"/>
                </a:cubicBezTo>
                <a:close/>
                <a:moveTo>
                  <a:pt x="222" y="69"/>
                </a:moveTo>
                <a:cubicBezTo>
                  <a:pt x="222" y="68"/>
                  <a:pt x="222" y="67"/>
                  <a:pt x="224" y="67"/>
                </a:cubicBezTo>
                <a:cubicBezTo>
                  <a:pt x="224" y="67"/>
                  <a:pt x="224" y="67"/>
                  <a:pt x="224" y="67"/>
                </a:cubicBezTo>
                <a:cubicBezTo>
                  <a:pt x="225" y="66"/>
                  <a:pt x="226" y="67"/>
                  <a:pt x="226" y="68"/>
                </a:cubicBezTo>
                <a:cubicBezTo>
                  <a:pt x="226" y="68"/>
                  <a:pt x="226" y="68"/>
                  <a:pt x="226" y="68"/>
                </a:cubicBezTo>
                <a:cubicBezTo>
                  <a:pt x="226" y="69"/>
                  <a:pt x="226" y="70"/>
                  <a:pt x="225" y="70"/>
                </a:cubicBezTo>
                <a:cubicBezTo>
                  <a:pt x="225" y="70"/>
                  <a:pt x="225" y="70"/>
                  <a:pt x="225" y="70"/>
                </a:cubicBezTo>
                <a:cubicBezTo>
                  <a:pt x="225" y="70"/>
                  <a:pt x="225" y="70"/>
                  <a:pt x="225" y="70"/>
                </a:cubicBezTo>
                <a:cubicBezTo>
                  <a:pt x="225" y="70"/>
                  <a:pt x="225" y="70"/>
                  <a:pt x="225" y="70"/>
                </a:cubicBezTo>
                <a:cubicBezTo>
                  <a:pt x="225" y="70"/>
                  <a:pt x="224" y="70"/>
                  <a:pt x="224" y="70"/>
                </a:cubicBezTo>
                <a:cubicBezTo>
                  <a:pt x="224" y="70"/>
                  <a:pt x="224" y="70"/>
                  <a:pt x="224" y="70"/>
                </a:cubicBezTo>
                <a:cubicBezTo>
                  <a:pt x="223" y="70"/>
                  <a:pt x="222" y="70"/>
                  <a:pt x="222" y="69"/>
                </a:cubicBezTo>
                <a:close/>
                <a:moveTo>
                  <a:pt x="389" y="69"/>
                </a:moveTo>
                <a:cubicBezTo>
                  <a:pt x="388" y="69"/>
                  <a:pt x="387" y="68"/>
                  <a:pt x="388" y="66"/>
                </a:cubicBezTo>
                <a:cubicBezTo>
                  <a:pt x="388" y="66"/>
                  <a:pt x="388" y="66"/>
                  <a:pt x="388" y="66"/>
                </a:cubicBezTo>
                <a:cubicBezTo>
                  <a:pt x="388" y="65"/>
                  <a:pt x="389" y="65"/>
                  <a:pt x="390" y="65"/>
                </a:cubicBezTo>
                <a:cubicBezTo>
                  <a:pt x="390" y="65"/>
                  <a:pt x="390" y="65"/>
                  <a:pt x="390" y="65"/>
                </a:cubicBezTo>
                <a:cubicBezTo>
                  <a:pt x="391" y="65"/>
                  <a:pt x="392" y="67"/>
                  <a:pt x="391" y="68"/>
                </a:cubicBezTo>
                <a:cubicBezTo>
                  <a:pt x="391" y="68"/>
                  <a:pt x="391" y="68"/>
                  <a:pt x="391" y="68"/>
                </a:cubicBezTo>
                <a:cubicBezTo>
                  <a:pt x="391" y="68"/>
                  <a:pt x="390" y="69"/>
                  <a:pt x="389" y="69"/>
                </a:cubicBezTo>
                <a:cubicBezTo>
                  <a:pt x="389" y="69"/>
                  <a:pt x="389" y="69"/>
                  <a:pt x="389" y="69"/>
                </a:cubicBezTo>
                <a:cubicBezTo>
                  <a:pt x="389" y="69"/>
                  <a:pt x="389" y="69"/>
                  <a:pt x="389" y="69"/>
                </a:cubicBezTo>
                <a:close/>
                <a:moveTo>
                  <a:pt x="234" y="66"/>
                </a:moveTo>
                <a:cubicBezTo>
                  <a:pt x="233" y="64"/>
                  <a:pt x="234" y="63"/>
                  <a:pt x="235" y="63"/>
                </a:cubicBezTo>
                <a:cubicBezTo>
                  <a:pt x="235" y="63"/>
                  <a:pt x="235" y="63"/>
                  <a:pt x="235" y="63"/>
                </a:cubicBezTo>
                <a:cubicBezTo>
                  <a:pt x="236" y="63"/>
                  <a:pt x="237" y="63"/>
                  <a:pt x="238" y="64"/>
                </a:cubicBezTo>
                <a:cubicBezTo>
                  <a:pt x="238" y="64"/>
                  <a:pt x="238" y="64"/>
                  <a:pt x="238" y="64"/>
                </a:cubicBezTo>
                <a:cubicBezTo>
                  <a:pt x="238" y="66"/>
                  <a:pt x="237" y="67"/>
                  <a:pt x="236" y="67"/>
                </a:cubicBezTo>
                <a:cubicBezTo>
                  <a:pt x="236" y="67"/>
                  <a:pt x="236" y="67"/>
                  <a:pt x="236" y="67"/>
                </a:cubicBezTo>
                <a:cubicBezTo>
                  <a:pt x="236" y="67"/>
                  <a:pt x="236" y="67"/>
                  <a:pt x="236" y="67"/>
                </a:cubicBezTo>
                <a:cubicBezTo>
                  <a:pt x="236" y="67"/>
                  <a:pt x="236" y="67"/>
                  <a:pt x="236" y="67"/>
                </a:cubicBezTo>
                <a:cubicBezTo>
                  <a:pt x="235" y="67"/>
                  <a:pt x="234" y="66"/>
                  <a:pt x="234" y="66"/>
                </a:cubicBezTo>
                <a:close/>
                <a:moveTo>
                  <a:pt x="377" y="66"/>
                </a:moveTo>
                <a:cubicBezTo>
                  <a:pt x="376" y="65"/>
                  <a:pt x="376" y="64"/>
                  <a:pt x="376" y="63"/>
                </a:cubicBezTo>
                <a:cubicBezTo>
                  <a:pt x="376" y="63"/>
                  <a:pt x="376" y="63"/>
                  <a:pt x="376" y="63"/>
                </a:cubicBezTo>
                <a:cubicBezTo>
                  <a:pt x="376" y="62"/>
                  <a:pt x="377" y="62"/>
                  <a:pt x="378" y="62"/>
                </a:cubicBezTo>
                <a:cubicBezTo>
                  <a:pt x="378" y="62"/>
                  <a:pt x="378" y="62"/>
                  <a:pt x="378" y="62"/>
                </a:cubicBezTo>
                <a:cubicBezTo>
                  <a:pt x="380" y="62"/>
                  <a:pt x="380" y="63"/>
                  <a:pt x="380" y="64"/>
                </a:cubicBezTo>
                <a:cubicBezTo>
                  <a:pt x="380" y="64"/>
                  <a:pt x="380" y="64"/>
                  <a:pt x="380" y="64"/>
                </a:cubicBezTo>
                <a:cubicBezTo>
                  <a:pt x="380" y="65"/>
                  <a:pt x="379" y="66"/>
                  <a:pt x="378" y="66"/>
                </a:cubicBezTo>
                <a:cubicBezTo>
                  <a:pt x="378" y="66"/>
                  <a:pt x="378" y="66"/>
                  <a:pt x="378" y="66"/>
                </a:cubicBezTo>
                <a:cubicBezTo>
                  <a:pt x="378" y="66"/>
                  <a:pt x="378" y="66"/>
                  <a:pt x="377" y="66"/>
                </a:cubicBezTo>
                <a:close/>
                <a:moveTo>
                  <a:pt x="245" y="63"/>
                </a:moveTo>
                <a:cubicBezTo>
                  <a:pt x="245" y="61"/>
                  <a:pt x="246" y="60"/>
                  <a:pt x="247" y="60"/>
                </a:cubicBezTo>
                <a:cubicBezTo>
                  <a:pt x="247" y="60"/>
                  <a:pt x="247" y="60"/>
                  <a:pt x="247" y="60"/>
                </a:cubicBezTo>
                <a:cubicBezTo>
                  <a:pt x="248" y="60"/>
                  <a:pt x="249" y="61"/>
                  <a:pt x="249" y="62"/>
                </a:cubicBezTo>
                <a:cubicBezTo>
                  <a:pt x="249" y="62"/>
                  <a:pt x="249" y="62"/>
                  <a:pt x="249" y="62"/>
                </a:cubicBezTo>
                <a:cubicBezTo>
                  <a:pt x="249" y="63"/>
                  <a:pt x="249" y="64"/>
                  <a:pt x="248" y="64"/>
                </a:cubicBezTo>
                <a:cubicBezTo>
                  <a:pt x="248" y="64"/>
                  <a:pt x="248" y="64"/>
                  <a:pt x="248" y="64"/>
                </a:cubicBezTo>
                <a:cubicBezTo>
                  <a:pt x="248" y="64"/>
                  <a:pt x="248" y="64"/>
                  <a:pt x="248" y="64"/>
                </a:cubicBezTo>
                <a:cubicBezTo>
                  <a:pt x="248" y="64"/>
                  <a:pt x="248" y="64"/>
                  <a:pt x="248" y="64"/>
                </a:cubicBezTo>
                <a:cubicBezTo>
                  <a:pt x="248" y="64"/>
                  <a:pt x="247" y="64"/>
                  <a:pt x="247" y="64"/>
                </a:cubicBezTo>
                <a:cubicBezTo>
                  <a:pt x="247" y="64"/>
                  <a:pt x="247" y="64"/>
                  <a:pt x="247" y="64"/>
                </a:cubicBezTo>
                <a:cubicBezTo>
                  <a:pt x="246" y="64"/>
                  <a:pt x="245" y="63"/>
                  <a:pt x="245" y="63"/>
                </a:cubicBezTo>
                <a:close/>
                <a:moveTo>
                  <a:pt x="366" y="63"/>
                </a:moveTo>
                <a:cubicBezTo>
                  <a:pt x="365" y="63"/>
                  <a:pt x="364" y="62"/>
                  <a:pt x="364" y="61"/>
                </a:cubicBezTo>
                <a:cubicBezTo>
                  <a:pt x="364" y="61"/>
                  <a:pt x="364" y="61"/>
                  <a:pt x="364" y="61"/>
                </a:cubicBezTo>
                <a:cubicBezTo>
                  <a:pt x="365" y="60"/>
                  <a:pt x="366" y="59"/>
                  <a:pt x="367" y="59"/>
                </a:cubicBezTo>
                <a:cubicBezTo>
                  <a:pt x="367" y="59"/>
                  <a:pt x="367" y="59"/>
                  <a:pt x="367" y="59"/>
                </a:cubicBezTo>
                <a:cubicBezTo>
                  <a:pt x="368" y="59"/>
                  <a:pt x="368" y="60"/>
                  <a:pt x="368" y="61"/>
                </a:cubicBezTo>
                <a:cubicBezTo>
                  <a:pt x="368" y="61"/>
                  <a:pt x="368" y="61"/>
                  <a:pt x="368" y="61"/>
                </a:cubicBezTo>
                <a:cubicBezTo>
                  <a:pt x="368" y="62"/>
                  <a:pt x="367" y="63"/>
                  <a:pt x="366" y="63"/>
                </a:cubicBezTo>
                <a:cubicBezTo>
                  <a:pt x="366" y="63"/>
                  <a:pt x="366" y="63"/>
                  <a:pt x="366" y="63"/>
                </a:cubicBezTo>
                <a:cubicBezTo>
                  <a:pt x="366" y="63"/>
                  <a:pt x="366" y="63"/>
                  <a:pt x="366" y="63"/>
                </a:cubicBezTo>
                <a:close/>
                <a:moveTo>
                  <a:pt x="257" y="60"/>
                </a:moveTo>
                <a:cubicBezTo>
                  <a:pt x="257" y="59"/>
                  <a:pt x="258" y="58"/>
                  <a:pt x="259" y="58"/>
                </a:cubicBezTo>
                <a:cubicBezTo>
                  <a:pt x="259" y="58"/>
                  <a:pt x="259" y="58"/>
                  <a:pt x="259" y="58"/>
                </a:cubicBezTo>
                <a:cubicBezTo>
                  <a:pt x="260" y="57"/>
                  <a:pt x="261" y="58"/>
                  <a:pt x="261" y="59"/>
                </a:cubicBezTo>
                <a:cubicBezTo>
                  <a:pt x="261" y="59"/>
                  <a:pt x="261" y="59"/>
                  <a:pt x="261" y="59"/>
                </a:cubicBezTo>
                <a:cubicBezTo>
                  <a:pt x="261" y="60"/>
                  <a:pt x="260" y="61"/>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8" y="62"/>
                  <a:pt x="257" y="61"/>
                  <a:pt x="257" y="60"/>
                </a:cubicBezTo>
                <a:close/>
                <a:moveTo>
                  <a:pt x="354" y="61"/>
                </a:moveTo>
                <a:cubicBezTo>
                  <a:pt x="354" y="61"/>
                  <a:pt x="354" y="61"/>
                  <a:pt x="354" y="61"/>
                </a:cubicBezTo>
                <a:cubicBezTo>
                  <a:pt x="354" y="61"/>
                  <a:pt x="354" y="61"/>
                  <a:pt x="354" y="61"/>
                </a:cubicBezTo>
                <a:cubicBezTo>
                  <a:pt x="353" y="61"/>
                  <a:pt x="352" y="60"/>
                  <a:pt x="352" y="59"/>
                </a:cubicBezTo>
                <a:cubicBezTo>
                  <a:pt x="352" y="59"/>
                  <a:pt x="352" y="59"/>
                  <a:pt x="352" y="59"/>
                </a:cubicBezTo>
                <a:cubicBezTo>
                  <a:pt x="353" y="57"/>
                  <a:pt x="354" y="57"/>
                  <a:pt x="355" y="57"/>
                </a:cubicBezTo>
                <a:cubicBezTo>
                  <a:pt x="355" y="57"/>
                  <a:pt x="355" y="57"/>
                  <a:pt x="355" y="57"/>
                </a:cubicBezTo>
                <a:cubicBezTo>
                  <a:pt x="356" y="57"/>
                  <a:pt x="357" y="58"/>
                  <a:pt x="356" y="59"/>
                </a:cubicBezTo>
                <a:cubicBezTo>
                  <a:pt x="356" y="59"/>
                  <a:pt x="356" y="59"/>
                  <a:pt x="356" y="59"/>
                </a:cubicBezTo>
                <a:cubicBezTo>
                  <a:pt x="356" y="60"/>
                  <a:pt x="355" y="61"/>
                  <a:pt x="354" y="61"/>
                </a:cubicBezTo>
                <a:cubicBezTo>
                  <a:pt x="354" y="61"/>
                  <a:pt x="354" y="61"/>
                  <a:pt x="354" y="61"/>
                </a:cubicBezTo>
                <a:cubicBezTo>
                  <a:pt x="354" y="61"/>
                  <a:pt x="354" y="61"/>
                  <a:pt x="354" y="61"/>
                </a:cubicBezTo>
                <a:close/>
                <a:moveTo>
                  <a:pt x="269" y="58"/>
                </a:moveTo>
                <a:cubicBezTo>
                  <a:pt x="269" y="57"/>
                  <a:pt x="269" y="56"/>
                  <a:pt x="271" y="56"/>
                </a:cubicBezTo>
                <a:cubicBezTo>
                  <a:pt x="271" y="56"/>
                  <a:pt x="271" y="56"/>
                  <a:pt x="271" y="56"/>
                </a:cubicBezTo>
                <a:cubicBezTo>
                  <a:pt x="272" y="56"/>
                  <a:pt x="273" y="56"/>
                  <a:pt x="273" y="57"/>
                </a:cubicBezTo>
                <a:cubicBezTo>
                  <a:pt x="273" y="57"/>
                  <a:pt x="273" y="57"/>
                  <a:pt x="273" y="57"/>
                </a:cubicBezTo>
                <a:cubicBezTo>
                  <a:pt x="273" y="59"/>
                  <a:pt x="272" y="60"/>
                  <a:pt x="271" y="60"/>
                </a:cubicBezTo>
                <a:cubicBezTo>
                  <a:pt x="271" y="60"/>
                  <a:pt x="271" y="60"/>
                  <a:pt x="271" y="60"/>
                </a:cubicBezTo>
                <a:cubicBezTo>
                  <a:pt x="271" y="60"/>
                  <a:pt x="271" y="60"/>
                  <a:pt x="271" y="60"/>
                </a:cubicBezTo>
                <a:cubicBezTo>
                  <a:pt x="271" y="60"/>
                  <a:pt x="271" y="60"/>
                  <a:pt x="271" y="60"/>
                </a:cubicBezTo>
                <a:cubicBezTo>
                  <a:pt x="270" y="60"/>
                  <a:pt x="269" y="59"/>
                  <a:pt x="269" y="58"/>
                </a:cubicBezTo>
                <a:close/>
                <a:moveTo>
                  <a:pt x="342" y="59"/>
                </a:moveTo>
                <a:cubicBezTo>
                  <a:pt x="342" y="59"/>
                  <a:pt x="342" y="59"/>
                  <a:pt x="342" y="59"/>
                </a:cubicBezTo>
                <a:cubicBezTo>
                  <a:pt x="342" y="59"/>
                  <a:pt x="342" y="59"/>
                  <a:pt x="342" y="59"/>
                </a:cubicBezTo>
                <a:cubicBezTo>
                  <a:pt x="341" y="59"/>
                  <a:pt x="340" y="58"/>
                  <a:pt x="341" y="57"/>
                </a:cubicBezTo>
                <a:cubicBezTo>
                  <a:pt x="341" y="57"/>
                  <a:pt x="341" y="57"/>
                  <a:pt x="341" y="57"/>
                </a:cubicBezTo>
                <a:cubicBezTo>
                  <a:pt x="341" y="56"/>
                  <a:pt x="342" y="55"/>
                  <a:pt x="343" y="55"/>
                </a:cubicBezTo>
                <a:cubicBezTo>
                  <a:pt x="343" y="55"/>
                  <a:pt x="343" y="55"/>
                  <a:pt x="343" y="55"/>
                </a:cubicBezTo>
                <a:cubicBezTo>
                  <a:pt x="344" y="55"/>
                  <a:pt x="345" y="56"/>
                  <a:pt x="345" y="57"/>
                </a:cubicBezTo>
                <a:cubicBezTo>
                  <a:pt x="345" y="57"/>
                  <a:pt x="345" y="57"/>
                  <a:pt x="345" y="57"/>
                </a:cubicBezTo>
                <a:cubicBezTo>
                  <a:pt x="344" y="58"/>
                  <a:pt x="344" y="59"/>
                  <a:pt x="343" y="59"/>
                </a:cubicBezTo>
                <a:cubicBezTo>
                  <a:pt x="343" y="59"/>
                  <a:pt x="343" y="59"/>
                  <a:pt x="343" y="59"/>
                </a:cubicBezTo>
                <a:cubicBezTo>
                  <a:pt x="343" y="59"/>
                  <a:pt x="342" y="59"/>
                  <a:pt x="342" y="59"/>
                </a:cubicBezTo>
                <a:close/>
                <a:moveTo>
                  <a:pt x="281" y="57"/>
                </a:moveTo>
                <a:cubicBezTo>
                  <a:pt x="281" y="55"/>
                  <a:pt x="281" y="54"/>
                  <a:pt x="283" y="54"/>
                </a:cubicBezTo>
                <a:cubicBezTo>
                  <a:pt x="283" y="54"/>
                  <a:pt x="283" y="54"/>
                  <a:pt x="283" y="54"/>
                </a:cubicBezTo>
                <a:cubicBezTo>
                  <a:pt x="284" y="54"/>
                  <a:pt x="285" y="55"/>
                  <a:pt x="285" y="56"/>
                </a:cubicBezTo>
                <a:cubicBezTo>
                  <a:pt x="285" y="56"/>
                  <a:pt x="285" y="56"/>
                  <a:pt x="285" y="56"/>
                </a:cubicBezTo>
                <a:cubicBezTo>
                  <a:pt x="285" y="57"/>
                  <a:pt x="284" y="58"/>
                  <a:pt x="283" y="58"/>
                </a:cubicBezTo>
                <a:cubicBezTo>
                  <a:pt x="283" y="58"/>
                  <a:pt x="283" y="58"/>
                  <a:pt x="283" y="58"/>
                </a:cubicBezTo>
                <a:cubicBezTo>
                  <a:pt x="283" y="58"/>
                  <a:pt x="283" y="58"/>
                  <a:pt x="283" y="58"/>
                </a:cubicBezTo>
                <a:cubicBezTo>
                  <a:pt x="283" y="58"/>
                  <a:pt x="283" y="58"/>
                  <a:pt x="283" y="58"/>
                </a:cubicBezTo>
                <a:cubicBezTo>
                  <a:pt x="282" y="58"/>
                  <a:pt x="281" y="58"/>
                  <a:pt x="281" y="57"/>
                </a:cubicBezTo>
                <a:close/>
                <a:moveTo>
                  <a:pt x="331" y="58"/>
                </a:moveTo>
                <a:cubicBezTo>
                  <a:pt x="331" y="58"/>
                  <a:pt x="331" y="58"/>
                  <a:pt x="331" y="58"/>
                </a:cubicBezTo>
                <a:cubicBezTo>
                  <a:pt x="331" y="58"/>
                  <a:pt x="331" y="58"/>
                  <a:pt x="331" y="58"/>
                </a:cubicBezTo>
                <a:cubicBezTo>
                  <a:pt x="329" y="58"/>
                  <a:pt x="329" y="57"/>
                  <a:pt x="329" y="56"/>
                </a:cubicBezTo>
                <a:cubicBezTo>
                  <a:pt x="329" y="56"/>
                  <a:pt x="329" y="56"/>
                  <a:pt x="329" y="56"/>
                </a:cubicBezTo>
                <a:cubicBezTo>
                  <a:pt x="329" y="55"/>
                  <a:pt x="330" y="54"/>
                  <a:pt x="331" y="54"/>
                </a:cubicBezTo>
                <a:cubicBezTo>
                  <a:pt x="331" y="54"/>
                  <a:pt x="331" y="54"/>
                  <a:pt x="331" y="54"/>
                </a:cubicBezTo>
                <a:cubicBezTo>
                  <a:pt x="332" y="54"/>
                  <a:pt x="333" y="55"/>
                  <a:pt x="333" y="56"/>
                </a:cubicBezTo>
                <a:cubicBezTo>
                  <a:pt x="333" y="56"/>
                  <a:pt x="333" y="56"/>
                  <a:pt x="333" y="56"/>
                </a:cubicBezTo>
                <a:cubicBezTo>
                  <a:pt x="333" y="57"/>
                  <a:pt x="332" y="58"/>
                  <a:pt x="331" y="58"/>
                </a:cubicBezTo>
                <a:cubicBezTo>
                  <a:pt x="331" y="58"/>
                  <a:pt x="331" y="58"/>
                  <a:pt x="331" y="58"/>
                </a:cubicBezTo>
                <a:cubicBezTo>
                  <a:pt x="331" y="58"/>
                  <a:pt x="331" y="58"/>
                  <a:pt x="331" y="58"/>
                </a:cubicBezTo>
                <a:close/>
                <a:moveTo>
                  <a:pt x="293" y="56"/>
                </a:moveTo>
                <a:cubicBezTo>
                  <a:pt x="293" y="54"/>
                  <a:pt x="293" y="54"/>
                  <a:pt x="295" y="54"/>
                </a:cubicBezTo>
                <a:cubicBezTo>
                  <a:pt x="295" y="54"/>
                  <a:pt x="295" y="54"/>
                  <a:pt x="295" y="54"/>
                </a:cubicBezTo>
                <a:cubicBezTo>
                  <a:pt x="296" y="53"/>
                  <a:pt x="297" y="54"/>
                  <a:pt x="297" y="55"/>
                </a:cubicBezTo>
                <a:cubicBezTo>
                  <a:pt x="297" y="55"/>
                  <a:pt x="297" y="55"/>
                  <a:pt x="297" y="55"/>
                </a:cubicBezTo>
                <a:cubicBezTo>
                  <a:pt x="297" y="57"/>
                  <a:pt x="296" y="57"/>
                  <a:pt x="295" y="57"/>
                </a:cubicBezTo>
                <a:cubicBezTo>
                  <a:pt x="295" y="57"/>
                  <a:pt x="295" y="57"/>
                  <a:pt x="295" y="57"/>
                </a:cubicBezTo>
                <a:cubicBezTo>
                  <a:pt x="295" y="57"/>
                  <a:pt x="295" y="57"/>
                  <a:pt x="295" y="57"/>
                </a:cubicBezTo>
                <a:cubicBezTo>
                  <a:pt x="295" y="57"/>
                  <a:pt x="295" y="57"/>
                  <a:pt x="295" y="57"/>
                </a:cubicBezTo>
                <a:cubicBezTo>
                  <a:pt x="294" y="57"/>
                  <a:pt x="293" y="57"/>
                  <a:pt x="293" y="56"/>
                </a:cubicBezTo>
                <a:close/>
                <a:moveTo>
                  <a:pt x="319" y="57"/>
                </a:moveTo>
                <a:cubicBezTo>
                  <a:pt x="318" y="57"/>
                  <a:pt x="317" y="56"/>
                  <a:pt x="317" y="55"/>
                </a:cubicBezTo>
                <a:cubicBezTo>
                  <a:pt x="317" y="55"/>
                  <a:pt x="317" y="55"/>
                  <a:pt x="317" y="55"/>
                </a:cubicBezTo>
                <a:cubicBezTo>
                  <a:pt x="317" y="54"/>
                  <a:pt x="318" y="53"/>
                  <a:pt x="319" y="53"/>
                </a:cubicBezTo>
                <a:cubicBezTo>
                  <a:pt x="319" y="53"/>
                  <a:pt x="319" y="53"/>
                  <a:pt x="319" y="53"/>
                </a:cubicBezTo>
                <a:cubicBezTo>
                  <a:pt x="320" y="53"/>
                  <a:pt x="321" y="54"/>
                  <a:pt x="321" y="55"/>
                </a:cubicBezTo>
                <a:cubicBezTo>
                  <a:pt x="321" y="55"/>
                  <a:pt x="321" y="55"/>
                  <a:pt x="321" y="55"/>
                </a:cubicBezTo>
                <a:cubicBezTo>
                  <a:pt x="321" y="56"/>
                  <a:pt x="320" y="57"/>
                  <a:pt x="319" y="57"/>
                </a:cubicBezTo>
                <a:cubicBezTo>
                  <a:pt x="319" y="57"/>
                  <a:pt x="319" y="57"/>
                  <a:pt x="319" y="57"/>
                </a:cubicBezTo>
                <a:cubicBezTo>
                  <a:pt x="319" y="57"/>
                  <a:pt x="319" y="57"/>
                  <a:pt x="319" y="57"/>
                </a:cubicBezTo>
                <a:close/>
                <a:moveTo>
                  <a:pt x="305" y="55"/>
                </a:moveTo>
                <a:cubicBezTo>
                  <a:pt x="305" y="54"/>
                  <a:pt x="306" y="53"/>
                  <a:pt x="307" y="53"/>
                </a:cubicBezTo>
                <a:cubicBezTo>
                  <a:pt x="307" y="53"/>
                  <a:pt x="307" y="53"/>
                  <a:pt x="307" y="53"/>
                </a:cubicBezTo>
                <a:cubicBezTo>
                  <a:pt x="308" y="53"/>
                  <a:pt x="309" y="54"/>
                  <a:pt x="309" y="55"/>
                </a:cubicBezTo>
                <a:cubicBezTo>
                  <a:pt x="309" y="55"/>
                  <a:pt x="309" y="55"/>
                  <a:pt x="309" y="55"/>
                </a:cubicBezTo>
                <a:cubicBezTo>
                  <a:pt x="309" y="56"/>
                  <a:pt x="308" y="57"/>
                  <a:pt x="307" y="57"/>
                </a:cubicBezTo>
                <a:cubicBezTo>
                  <a:pt x="307" y="57"/>
                  <a:pt x="307" y="57"/>
                  <a:pt x="307" y="57"/>
                </a:cubicBezTo>
                <a:cubicBezTo>
                  <a:pt x="307" y="57"/>
                  <a:pt x="307" y="57"/>
                  <a:pt x="307" y="57"/>
                </a:cubicBezTo>
                <a:cubicBezTo>
                  <a:pt x="307" y="57"/>
                  <a:pt x="307" y="57"/>
                  <a:pt x="307" y="57"/>
                </a:cubicBezTo>
                <a:cubicBezTo>
                  <a:pt x="306" y="57"/>
                  <a:pt x="305" y="56"/>
                  <a:pt x="305" y="55"/>
                </a:cubicBezTo>
                <a:close/>
                <a:moveTo>
                  <a:pt x="325" y="1002"/>
                </a:moveTo>
                <a:cubicBezTo>
                  <a:pt x="324" y="1002"/>
                  <a:pt x="324" y="1000"/>
                  <a:pt x="324" y="999"/>
                </a:cubicBezTo>
                <a:cubicBezTo>
                  <a:pt x="324" y="999"/>
                  <a:pt x="324" y="999"/>
                  <a:pt x="324" y="999"/>
                </a:cubicBezTo>
                <a:cubicBezTo>
                  <a:pt x="324"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7" y="993"/>
                </a:moveTo>
                <a:cubicBezTo>
                  <a:pt x="286" y="992"/>
                  <a:pt x="287" y="991"/>
                  <a:pt x="288" y="990"/>
                </a:cubicBezTo>
                <a:cubicBezTo>
                  <a:pt x="288" y="990"/>
                  <a:pt x="288" y="990"/>
                  <a:pt x="288" y="990"/>
                </a:cubicBezTo>
                <a:cubicBezTo>
                  <a:pt x="289" y="990"/>
                  <a:pt x="290" y="990"/>
                  <a:pt x="290" y="991"/>
                </a:cubicBezTo>
                <a:cubicBezTo>
                  <a:pt x="290" y="991"/>
                  <a:pt x="290" y="991"/>
                  <a:pt x="290" y="991"/>
                </a:cubicBezTo>
                <a:cubicBezTo>
                  <a:pt x="291" y="992"/>
                  <a:pt x="290" y="993"/>
                  <a:pt x="289" y="994"/>
                </a:cubicBezTo>
                <a:cubicBezTo>
                  <a:pt x="289" y="994"/>
                  <a:pt x="289" y="994"/>
                  <a:pt x="289" y="994"/>
                </a:cubicBezTo>
                <a:cubicBezTo>
                  <a:pt x="289" y="994"/>
                  <a:pt x="289" y="994"/>
                  <a:pt x="289" y="994"/>
                </a:cubicBezTo>
                <a:cubicBezTo>
                  <a:pt x="289" y="994"/>
                  <a:pt x="289" y="994"/>
                  <a:pt x="289" y="994"/>
                </a:cubicBezTo>
                <a:cubicBezTo>
                  <a:pt x="288" y="994"/>
                  <a:pt x="287" y="993"/>
                  <a:pt x="287" y="993"/>
                </a:cubicBezTo>
                <a:close/>
                <a:moveTo>
                  <a:pt x="330" y="991"/>
                </a:moveTo>
                <a:cubicBezTo>
                  <a:pt x="329" y="991"/>
                  <a:pt x="328" y="989"/>
                  <a:pt x="329" y="988"/>
                </a:cubicBezTo>
                <a:cubicBezTo>
                  <a:pt x="329" y="988"/>
                  <a:pt x="329" y="988"/>
                  <a:pt x="329" y="988"/>
                </a:cubicBezTo>
                <a:cubicBezTo>
                  <a:pt x="329" y="987"/>
                  <a:pt x="330" y="987"/>
                  <a:pt x="331" y="987"/>
                </a:cubicBezTo>
                <a:cubicBezTo>
                  <a:pt x="331" y="987"/>
                  <a:pt x="331" y="987"/>
                  <a:pt x="331" y="987"/>
                </a:cubicBezTo>
                <a:cubicBezTo>
                  <a:pt x="333" y="988"/>
                  <a:pt x="333" y="989"/>
                  <a:pt x="333" y="990"/>
                </a:cubicBezTo>
                <a:cubicBezTo>
                  <a:pt x="333" y="990"/>
                  <a:pt x="333" y="990"/>
                  <a:pt x="333" y="990"/>
                </a:cubicBezTo>
                <a:cubicBezTo>
                  <a:pt x="332" y="991"/>
                  <a:pt x="331" y="991"/>
                  <a:pt x="331" y="991"/>
                </a:cubicBezTo>
                <a:cubicBezTo>
                  <a:pt x="331" y="991"/>
                  <a:pt x="331" y="991"/>
                  <a:pt x="331" y="991"/>
                </a:cubicBezTo>
                <a:cubicBezTo>
                  <a:pt x="330" y="991"/>
                  <a:pt x="330" y="991"/>
                  <a:pt x="330" y="991"/>
                </a:cubicBezTo>
                <a:close/>
                <a:moveTo>
                  <a:pt x="282" y="982"/>
                </a:moveTo>
                <a:cubicBezTo>
                  <a:pt x="282" y="981"/>
                  <a:pt x="282" y="980"/>
                  <a:pt x="283" y="979"/>
                </a:cubicBezTo>
                <a:cubicBezTo>
                  <a:pt x="283" y="979"/>
                  <a:pt x="283" y="979"/>
                  <a:pt x="283" y="979"/>
                </a:cubicBezTo>
                <a:cubicBezTo>
                  <a:pt x="284" y="979"/>
                  <a:pt x="285" y="979"/>
                  <a:pt x="286" y="980"/>
                </a:cubicBezTo>
                <a:cubicBezTo>
                  <a:pt x="286" y="980"/>
                  <a:pt x="286" y="980"/>
                  <a:pt x="286" y="980"/>
                </a:cubicBezTo>
                <a:cubicBezTo>
                  <a:pt x="286" y="981"/>
                  <a:pt x="286" y="982"/>
                  <a:pt x="285" y="983"/>
                </a:cubicBezTo>
                <a:cubicBezTo>
                  <a:pt x="285" y="983"/>
                  <a:pt x="285" y="983"/>
                  <a:pt x="285" y="983"/>
                </a:cubicBezTo>
                <a:cubicBezTo>
                  <a:pt x="284" y="983"/>
                  <a:pt x="284" y="983"/>
                  <a:pt x="284" y="983"/>
                </a:cubicBezTo>
                <a:cubicBezTo>
                  <a:pt x="284" y="983"/>
                  <a:pt x="284" y="983"/>
                  <a:pt x="284" y="983"/>
                </a:cubicBezTo>
                <a:cubicBezTo>
                  <a:pt x="283" y="983"/>
                  <a:pt x="282" y="983"/>
                  <a:pt x="282" y="982"/>
                </a:cubicBezTo>
                <a:close/>
                <a:moveTo>
                  <a:pt x="335" y="980"/>
                </a:moveTo>
                <a:cubicBezTo>
                  <a:pt x="334" y="980"/>
                  <a:pt x="333" y="978"/>
                  <a:pt x="334" y="977"/>
                </a:cubicBezTo>
                <a:cubicBezTo>
                  <a:pt x="334" y="977"/>
                  <a:pt x="334" y="977"/>
                  <a:pt x="334" y="977"/>
                </a:cubicBezTo>
                <a:cubicBezTo>
                  <a:pt x="334" y="976"/>
                  <a:pt x="335" y="976"/>
                  <a:pt x="336" y="976"/>
                </a:cubicBezTo>
                <a:cubicBezTo>
                  <a:pt x="336" y="976"/>
                  <a:pt x="336" y="976"/>
                  <a:pt x="336" y="976"/>
                </a:cubicBezTo>
                <a:cubicBezTo>
                  <a:pt x="337" y="977"/>
                  <a:pt x="338" y="978"/>
                  <a:pt x="337" y="979"/>
                </a:cubicBezTo>
                <a:cubicBezTo>
                  <a:pt x="337" y="979"/>
                  <a:pt x="337" y="979"/>
                  <a:pt x="337" y="979"/>
                </a:cubicBezTo>
                <a:cubicBezTo>
                  <a:pt x="337" y="980"/>
                  <a:pt x="336" y="980"/>
                  <a:pt x="336" y="980"/>
                </a:cubicBezTo>
                <a:cubicBezTo>
                  <a:pt x="336" y="980"/>
                  <a:pt x="336" y="980"/>
                  <a:pt x="336" y="980"/>
                </a:cubicBezTo>
                <a:cubicBezTo>
                  <a:pt x="335" y="980"/>
                  <a:pt x="335" y="980"/>
                  <a:pt x="335" y="980"/>
                </a:cubicBezTo>
                <a:close/>
                <a:moveTo>
                  <a:pt x="277" y="971"/>
                </a:moveTo>
                <a:cubicBezTo>
                  <a:pt x="277" y="970"/>
                  <a:pt x="277" y="969"/>
                  <a:pt x="278" y="968"/>
                </a:cubicBezTo>
                <a:cubicBezTo>
                  <a:pt x="278" y="968"/>
                  <a:pt x="278" y="968"/>
                  <a:pt x="278" y="968"/>
                </a:cubicBezTo>
                <a:cubicBezTo>
                  <a:pt x="279" y="968"/>
                  <a:pt x="280" y="968"/>
                  <a:pt x="281" y="969"/>
                </a:cubicBezTo>
                <a:cubicBezTo>
                  <a:pt x="281" y="969"/>
                  <a:pt x="281" y="969"/>
                  <a:pt x="281" y="969"/>
                </a:cubicBezTo>
                <a:cubicBezTo>
                  <a:pt x="281" y="970"/>
                  <a:pt x="281" y="971"/>
                  <a:pt x="280" y="972"/>
                </a:cubicBezTo>
                <a:cubicBezTo>
                  <a:pt x="280" y="972"/>
                  <a:pt x="280" y="972"/>
                  <a:pt x="280" y="972"/>
                </a:cubicBezTo>
                <a:cubicBezTo>
                  <a:pt x="280" y="972"/>
                  <a:pt x="279" y="972"/>
                  <a:pt x="279" y="972"/>
                </a:cubicBezTo>
                <a:cubicBezTo>
                  <a:pt x="279" y="972"/>
                  <a:pt x="279" y="972"/>
                  <a:pt x="279" y="972"/>
                </a:cubicBezTo>
                <a:cubicBezTo>
                  <a:pt x="278" y="972"/>
                  <a:pt x="278" y="972"/>
                  <a:pt x="277" y="971"/>
                </a:cubicBezTo>
                <a:close/>
                <a:moveTo>
                  <a:pt x="340" y="969"/>
                </a:moveTo>
                <a:cubicBezTo>
                  <a:pt x="339" y="969"/>
                  <a:pt x="338" y="967"/>
                  <a:pt x="339" y="966"/>
                </a:cubicBezTo>
                <a:cubicBezTo>
                  <a:pt x="339" y="966"/>
                  <a:pt x="339" y="966"/>
                  <a:pt x="339" y="966"/>
                </a:cubicBezTo>
                <a:cubicBezTo>
                  <a:pt x="339" y="965"/>
                  <a:pt x="340" y="965"/>
                  <a:pt x="341" y="965"/>
                </a:cubicBezTo>
                <a:cubicBezTo>
                  <a:pt x="341" y="965"/>
                  <a:pt x="341" y="965"/>
                  <a:pt x="341" y="965"/>
                </a:cubicBezTo>
                <a:cubicBezTo>
                  <a:pt x="342" y="966"/>
                  <a:pt x="343" y="967"/>
                  <a:pt x="342" y="968"/>
                </a:cubicBezTo>
                <a:cubicBezTo>
                  <a:pt x="342" y="968"/>
                  <a:pt x="342" y="968"/>
                  <a:pt x="342" y="968"/>
                </a:cubicBezTo>
                <a:cubicBezTo>
                  <a:pt x="342" y="969"/>
                  <a:pt x="341" y="969"/>
                  <a:pt x="340" y="969"/>
                </a:cubicBezTo>
                <a:cubicBezTo>
                  <a:pt x="340" y="969"/>
                  <a:pt x="340" y="969"/>
                  <a:pt x="340" y="969"/>
                </a:cubicBezTo>
                <a:cubicBezTo>
                  <a:pt x="340" y="969"/>
                  <a:pt x="340" y="969"/>
                  <a:pt x="340" y="969"/>
                </a:cubicBezTo>
                <a:close/>
                <a:moveTo>
                  <a:pt x="272" y="960"/>
                </a:moveTo>
                <a:cubicBezTo>
                  <a:pt x="272" y="959"/>
                  <a:pt x="272" y="958"/>
                  <a:pt x="273" y="957"/>
                </a:cubicBezTo>
                <a:cubicBezTo>
                  <a:pt x="273" y="957"/>
                  <a:pt x="273" y="957"/>
                  <a:pt x="273" y="957"/>
                </a:cubicBezTo>
                <a:cubicBezTo>
                  <a:pt x="274" y="957"/>
                  <a:pt x="276" y="957"/>
                  <a:pt x="276" y="958"/>
                </a:cubicBezTo>
                <a:cubicBezTo>
                  <a:pt x="276" y="958"/>
                  <a:pt x="276" y="958"/>
                  <a:pt x="276" y="958"/>
                </a:cubicBezTo>
                <a:cubicBezTo>
                  <a:pt x="276" y="959"/>
                  <a:pt x="276" y="960"/>
                  <a:pt x="275" y="961"/>
                </a:cubicBezTo>
                <a:cubicBezTo>
                  <a:pt x="275" y="961"/>
                  <a:pt x="275" y="961"/>
                  <a:pt x="275" y="961"/>
                </a:cubicBezTo>
                <a:cubicBezTo>
                  <a:pt x="275" y="961"/>
                  <a:pt x="274" y="961"/>
                  <a:pt x="274" y="961"/>
                </a:cubicBezTo>
                <a:cubicBezTo>
                  <a:pt x="274" y="961"/>
                  <a:pt x="274" y="961"/>
                  <a:pt x="274" y="961"/>
                </a:cubicBezTo>
                <a:cubicBezTo>
                  <a:pt x="273" y="961"/>
                  <a:pt x="273" y="961"/>
                  <a:pt x="272" y="960"/>
                </a:cubicBezTo>
                <a:close/>
                <a:moveTo>
                  <a:pt x="344" y="958"/>
                </a:moveTo>
                <a:cubicBezTo>
                  <a:pt x="343" y="958"/>
                  <a:pt x="343" y="956"/>
                  <a:pt x="343" y="955"/>
                </a:cubicBezTo>
                <a:cubicBezTo>
                  <a:pt x="343" y="955"/>
                  <a:pt x="343" y="955"/>
                  <a:pt x="343" y="955"/>
                </a:cubicBezTo>
                <a:cubicBezTo>
                  <a:pt x="344" y="954"/>
                  <a:pt x="345" y="954"/>
                  <a:pt x="346" y="954"/>
                </a:cubicBezTo>
                <a:cubicBezTo>
                  <a:pt x="346" y="954"/>
                  <a:pt x="346" y="954"/>
                  <a:pt x="346" y="954"/>
                </a:cubicBezTo>
                <a:cubicBezTo>
                  <a:pt x="347" y="955"/>
                  <a:pt x="347" y="956"/>
                  <a:pt x="347" y="957"/>
                </a:cubicBezTo>
                <a:cubicBezTo>
                  <a:pt x="347" y="957"/>
                  <a:pt x="347" y="957"/>
                  <a:pt x="347" y="957"/>
                </a:cubicBezTo>
                <a:cubicBezTo>
                  <a:pt x="347" y="958"/>
                  <a:pt x="346" y="958"/>
                  <a:pt x="345" y="958"/>
                </a:cubicBezTo>
                <a:cubicBezTo>
                  <a:pt x="345" y="958"/>
                  <a:pt x="345" y="958"/>
                  <a:pt x="345" y="958"/>
                </a:cubicBezTo>
                <a:cubicBezTo>
                  <a:pt x="345" y="958"/>
                  <a:pt x="345" y="958"/>
                  <a:pt x="344" y="958"/>
                </a:cubicBezTo>
                <a:close/>
                <a:moveTo>
                  <a:pt x="268" y="949"/>
                </a:moveTo>
                <a:cubicBezTo>
                  <a:pt x="267" y="948"/>
                  <a:pt x="268" y="947"/>
                  <a:pt x="269" y="946"/>
                </a:cubicBezTo>
                <a:cubicBezTo>
                  <a:pt x="269" y="946"/>
                  <a:pt x="269" y="946"/>
                  <a:pt x="269" y="946"/>
                </a:cubicBezTo>
                <a:cubicBezTo>
                  <a:pt x="270" y="946"/>
                  <a:pt x="271" y="946"/>
                  <a:pt x="271" y="947"/>
                </a:cubicBezTo>
                <a:cubicBezTo>
                  <a:pt x="271" y="947"/>
                  <a:pt x="271" y="947"/>
                  <a:pt x="271" y="947"/>
                </a:cubicBezTo>
                <a:cubicBezTo>
                  <a:pt x="272" y="948"/>
                  <a:pt x="271" y="949"/>
                  <a:pt x="270" y="950"/>
                </a:cubicBezTo>
                <a:cubicBezTo>
                  <a:pt x="270" y="950"/>
                  <a:pt x="270" y="950"/>
                  <a:pt x="270" y="950"/>
                </a:cubicBezTo>
                <a:cubicBezTo>
                  <a:pt x="270" y="950"/>
                  <a:pt x="270" y="950"/>
                  <a:pt x="269" y="950"/>
                </a:cubicBezTo>
                <a:cubicBezTo>
                  <a:pt x="269" y="950"/>
                  <a:pt x="269" y="950"/>
                  <a:pt x="269" y="950"/>
                </a:cubicBezTo>
                <a:cubicBezTo>
                  <a:pt x="269" y="950"/>
                  <a:pt x="268" y="950"/>
                  <a:pt x="268" y="949"/>
                </a:cubicBezTo>
                <a:close/>
                <a:moveTo>
                  <a:pt x="349" y="947"/>
                </a:moveTo>
                <a:cubicBezTo>
                  <a:pt x="348" y="947"/>
                  <a:pt x="348" y="945"/>
                  <a:pt x="348" y="944"/>
                </a:cubicBezTo>
                <a:cubicBezTo>
                  <a:pt x="348" y="944"/>
                  <a:pt x="348" y="944"/>
                  <a:pt x="348" y="944"/>
                </a:cubicBezTo>
                <a:cubicBezTo>
                  <a:pt x="349" y="943"/>
                  <a:pt x="350" y="943"/>
                  <a:pt x="351" y="943"/>
                </a:cubicBezTo>
                <a:cubicBezTo>
                  <a:pt x="351" y="943"/>
                  <a:pt x="351" y="943"/>
                  <a:pt x="351" y="943"/>
                </a:cubicBezTo>
                <a:cubicBezTo>
                  <a:pt x="352" y="944"/>
                  <a:pt x="352" y="945"/>
                  <a:pt x="352" y="946"/>
                </a:cubicBezTo>
                <a:cubicBezTo>
                  <a:pt x="352" y="946"/>
                  <a:pt x="352" y="946"/>
                  <a:pt x="352" y="946"/>
                </a:cubicBezTo>
                <a:cubicBezTo>
                  <a:pt x="351" y="947"/>
                  <a:pt x="351" y="947"/>
                  <a:pt x="350" y="947"/>
                </a:cubicBezTo>
                <a:cubicBezTo>
                  <a:pt x="350" y="947"/>
                  <a:pt x="350" y="947"/>
                  <a:pt x="350" y="947"/>
                </a:cubicBezTo>
                <a:cubicBezTo>
                  <a:pt x="350" y="947"/>
                  <a:pt x="349" y="947"/>
                  <a:pt x="349" y="947"/>
                </a:cubicBezTo>
                <a:close/>
                <a:moveTo>
                  <a:pt x="263" y="938"/>
                </a:moveTo>
                <a:cubicBezTo>
                  <a:pt x="262" y="937"/>
                  <a:pt x="263" y="936"/>
                  <a:pt x="264" y="935"/>
                </a:cubicBezTo>
                <a:cubicBezTo>
                  <a:pt x="264" y="935"/>
                  <a:pt x="264" y="935"/>
                  <a:pt x="264" y="935"/>
                </a:cubicBezTo>
                <a:cubicBezTo>
                  <a:pt x="265" y="935"/>
                  <a:pt x="266" y="935"/>
                  <a:pt x="266" y="936"/>
                </a:cubicBezTo>
                <a:cubicBezTo>
                  <a:pt x="266" y="936"/>
                  <a:pt x="266" y="936"/>
                  <a:pt x="266" y="936"/>
                </a:cubicBezTo>
                <a:cubicBezTo>
                  <a:pt x="267" y="937"/>
                  <a:pt x="266" y="938"/>
                  <a:pt x="265" y="939"/>
                </a:cubicBezTo>
                <a:cubicBezTo>
                  <a:pt x="265" y="939"/>
                  <a:pt x="265" y="939"/>
                  <a:pt x="265" y="939"/>
                </a:cubicBezTo>
                <a:cubicBezTo>
                  <a:pt x="265" y="939"/>
                  <a:pt x="265" y="939"/>
                  <a:pt x="265" y="939"/>
                </a:cubicBezTo>
                <a:cubicBezTo>
                  <a:pt x="265" y="939"/>
                  <a:pt x="265" y="939"/>
                  <a:pt x="265" y="939"/>
                </a:cubicBezTo>
                <a:cubicBezTo>
                  <a:pt x="264" y="939"/>
                  <a:pt x="263" y="939"/>
                  <a:pt x="263" y="938"/>
                </a:cubicBezTo>
                <a:close/>
                <a:moveTo>
                  <a:pt x="354" y="936"/>
                </a:moveTo>
                <a:cubicBezTo>
                  <a:pt x="353" y="936"/>
                  <a:pt x="353" y="934"/>
                  <a:pt x="353" y="933"/>
                </a:cubicBezTo>
                <a:cubicBezTo>
                  <a:pt x="353" y="933"/>
                  <a:pt x="353" y="933"/>
                  <a:pt x="353" y="933"/>
                </a:cubicBezTo>
                <a:cubicBezTo>
                  <a:pt x="353" y="932"/>
                  <a:pt x="355" y="932"/>
                  <a:pt x="356" y="932"/>
                </a:cubicBezTo>
                <a:cubicBezTo>
                  <a:pt x="356" y="932"/>
                  <a:pt x="356" y="932"/>
                  <a:pt x="356" y="932"/>
                </a:cubicBezTo>
                <a:cubicBezTo>
                  <a:pt x="357" y="933"/>
                  <a:pt x="357" y="934"/>
                  <a:pt x="357" y="935"/>
                </a:cubicBezTo>
                <a:cubicBezTo>
                  <a:pt x="357" y="935"/>
                  <a:pt x="357" y="935"/>
                  <a:pt x="357" y="935"/>
                </a:cubicBezTo>
                <a:cubicBezTo>
                  <a:pt x="356" y="936"/>
                  <a:pt x="356" y="936"/>
                  <a:pt x="355" y="936"/>
                </a:cubicBezTo>
                <a:cubicBezTo>
                  <a:pt x="355" y="936"/>
                  <a:pt x="355" y="936"/>
                  <a:pt x="355" y="936"/>
                </a:cubicBezTo>
                <a:cubicBezTo>
                  <a:pt x="355" y="936"/>
                  <a:pt x="354" y="936"/>
                  <a:pt x="354" y="936"/>
                </a:cubicBezTo>
                <a:close/>
                <a:moveTo>
                  <a:pt x="258" y="927"/>
                </a:moveTo>
                <a:cubicBezTo>
                  <a:pt x="257" y="926"/>
                  <a:pt x="258" y="925"/>
                  <a:pt x="259" y="924"/>
                </a:cubicBezTo>
                <a:cubicBezTo>
                  <a:pt x="259" y="924"/>
                  <a:pt x="259" y="924"/>
                  <a:pt x="259" y="924"/>
                </a:cubicBezTo>
                <a:cubicBezTo>
                  <a:pt x="260" y="924"/>
                  <a:pt x="261" y="924"/>
                  <a:pt x="262" y="925"/>
                </a:cubicBezTo>
                <a:cubicBezTo>
                  <a:pt x="262" y="925"/>
                  <a:pt x="262" y="925"/>
                  <a:pt x="262" y="925"/>
                </a:cubicBezTo>
                <a:cubicBezTo>
                  <a:pt x="262" y="926"/>
                  <a:pt x="262" y="927"/>
                  <a:pt x="261" y="928"/>
                </a:cubicBezTo>
                <a:cubicBezTo>
                  <a:pt x="261" y="928"/>
                  <a:pt x="261" y="928"/>
                  <a:pt x="261" y="928"/>
                </a:cubicBezTo>
                <a:cubicBezTo>
                  <a:pt x="260" y="928"/>
                  <a:pt x="260" y="928"/>
                  <a:pt x="260" y="928"/>
                </a:cubicBezTo>
                <a:cubicBezTo>
                  <a:pt x="260" y="928"/>
                  <a:pt x="260" y="928"/>
                  <a:pt x="260" y="928"/>
                </a:cubicBezTo>
                <a:cubicBezTo>
                  <a:pt x="259" y="928"/>
                  <a:pt x="258" y="928"/>
                  <a:pt x="258" y="927"/>
                </a:cubicBezTo>
                <a:close/>
                <a:moveTo>
                  <a:pt x="359" y="925"/>
                </a:moveTo>
                <a:cubicBezTo>
                  <a:pt x="358" y="925"/>
                  <a:pt x="357" y="923"/>
                  <a:pt x="358" y="922"/>
                </a:cubicBezTo>
                <a:cubicBezTo>
                  <a:pt x="358" y="922"/>
                  <a:pt x="358" y="922"/>
                  <a:pt x="358" y="922"/>
                </a:cubicBezTo>
                <a:cubicBezTo>
                  <a:pt x="358" y="921"/>
                  <a:pt x="359" y="921"/>
                  <a:pt x="360" y="921"/>
                </a:cubicBezTo>
                <a:cubicBezTo>
                  <a:pt x="360" y="921"/>
                  <a:pt x="360" y="921"/>
                  <a:pt x="360" y="921"/>
                </a:cubicBezTo>
                <a:cubicBezTo>
                  <a:pt x="361" y="922"/>
                  <a:pt x="362" y="923"/>
                  <a:pt x="361" y="924"/>
                </a:cubicBezTo>
                <a:cubicBezTo>
                  <a:pt x="361" y="924"/>
                  <a:pt x="361" y="924"/>
                  <a:pt x="361" y="924"/>
                </a:cubicBezTo>
                <a:cubicBezTo>
                  <a:pt x="361" y="925"/>
                  <a:pt x="360" y="925"/>
                  <a:pt x="360" y="925"/>
                </a:cubicBezTo>
                <a:cubicBezTo>
                  <a:pt x="360" y="925"/>
                  <a:pt x="360" y="925"/>
                  <a:pt x="360" y="925"/>
                </a:cubicBezTo>
                <a:cubicBezTo>
                  <a:pt x="359" y="925"/>
                  <a:pt x="359" y="925"/>
                  <a:pt x="359" y="925"/>
                </a:cubicBezTo>
                <a:close/>
                <a:moveTo>
                  <a:pt x="253" y="916"/>
                </a:moveTo>
                <a:cubicBezTo>
                  <a:pt x="253" y="915"/>
                  <a:pt x="253" y="914"/>
                  <a:pt x="254" y="913"/>
                </a:cubicBezTo>
                <a:cubicBezTo>
                  <a:pt x="254" y="913"/>
                  <a:pt x="254" y="913"/>
                  <a:pt x="254" y="913"/>
                </a:cubicBezTo>
                <a:cubicBezTo>
                  <a:pt x="255" y="913"/>
                  <a:pt x="256" y="913"/>
                  <a:pt x="257" y="914"/>
                </a:cubicBezTo>
                <a:cubicBezTo>
                  <a:pt x="257" y="914"/>
                  <a:pt x="257" y="914"/>
                  <a:pt x="257" y="914"/>
                </a:cubicBezTo>
                <a:cubicBezTo>
                  <a:pt x="257" y="915"/>
                  <a:pt x="257" y="916"/>
                  <a:pt x="256" y="917"/>
                </a:cubicBezTo>
                <a:cubicBezTo>
                  <a:pt x="256" y="917"/>
                  <a:pt x="256" y="917"/>
                  <a:pt x="256" y="917"/>
                </a:cubicBezTo>
                <a:cubicBezTo>
                  <a:pt x="255" y="917"/>
                  <a:pt x="255" y="917"/>
                  <a:pt x="255" y="917"/>
                </a:cubicBezTo>
                <a:cubicBezTo>
                  <a:pt x="255" y="917"/>
                  <a:pt x="255" y="917"/>
                  <a:pt x="255" y="917"/>
                </a:cubicBezTo>
                <a:cubicBezTo>
                  <a:pt x="254" y="917"/>
                  <a:pt x="253" y="917"/>
                  <a:pt x="253" y="916"/>
                </a:cubicBezTo>
                <a:close/>
                <a:moveTo>
                  <a:pt x="364" y="914"/>
                </a:moveTo>
                <a:cubicBezTo>
                  <a:pt x="363" y="914"/>
                  <a:pt x="362" y="912"/>
                  <a:pt x="363" y="911"/>
                </a:cubicBezTo>
                <a:cubicBezTo>
                  <a:pt x="363" y="911"/>
                  <a:pt x="363" y="911"/>
                  <a:pt x="363" y="911"/>
                </a:cubicBezTo>
                <a:cubicBezTo>
                  <a:pt x="363" y="910"/>
                  <a:pt x="364" y="910"/>
                  <a:pt x="365" y="910"/>
                </a:cubicBezTo>
                <a:cubicBezTo>
                  <a:pt x="365" y="910"/>
                  <a:pt x="365" y="910"/>
                  <a:pt x="365" y="910"/>
                </a:cubicBezTo>
                <a:cubicBezTo>
                  <a:pt x="366" y="911"/>
                  <a:pt x="367" y="912"/>
                  <a:pt x="366" y="913"/>
                </a:cubicBezTo>
                <a:cubicBezTo>
                  <a:pt x="366" y="913"/>
                  <a:pt x="366" y="913"/>
                  <a:pt x="366" y="913"/>
                </a:cubicBezTo>
                <a:cubicBezTo>
                  <a:pt x="366" y="914"/>
                  <a:pt x="365" y="914"/>
                  <a:pt x="364" y="914"/>
                </a:cubicBezTo>
                <a:cubicBezTo>
                  <a:pt x="364" y="914"/>
                  <a:pt x="364" y="914"/>
                  <a:pt x="364" y="914"/>
                </a:cubicBezTo>
                <a:cubicBezTo>
                  <a:pt x="364" y="914"/>
                  <a:pt x="364" y="914"/>
                  <a:pt x="364" y="914"/>
                </a:cubicBezTo>
                <a:close/>
                <a:moveTo>
                  <a:pt x="248" y="905"/>
                </a:moveTo>
                <a:cubicBezTo>
                  <a:pt x="248" y="904"/>
                  <a:pt x="248" y="903"/>
                  <a:pt x="249" y="902"/>
                </a:cubicBezTo>
                <a:cubicBezTo>
                  <a:pt x="249" y="902"/>
                  <a:pt x="249" y="902"/>
                  <a:pt x="249" y="902"/>
                </a:cubicBezTo>
                <a:cubicBezTo>
                  <a:pt x="250" y="902"/>
                  <a:pt x="251" y="902"/>
                  <a:pt x="252" y="903"/>
                </a:cubicBezTo>
                <a:cubicBezTo>
                  <a:pt x="252" y="903"/>
                  <a:pt x="252" y="903"/>
                  <a:pt x="252" y="903"/>
                </a:cubicBezTo>
                <a:cubicBezTo>
                  <a:pt x="252" y="904"/>
                  <a:pt x="252" y="905"/>
                  <a:pt x="251" y="906"/>
                </a:cubicBezTo>
                <a:cubicBezTo>
                  <a:pt x="251" y="906"/>
                  <a:pt x="251" y="906"/>
                  <a:pt x="251" y="906"/>
                </a:cubicBezTo>
                <a:cubicBezTo>
                  <a:pt x="251" y="906"/>
                  <a:pt x="250" y="906"/>
                  <a:pt x="250" y="906"/>
                </a:cubicBezTo>
                <a:cubicBezTo>
                  <a:pt x="250" y="906"/>
                  <a:pt x="250" y="906"/>
                  <a:pt x="250" y="906"/>
                </a:cubicBezTo>
                <a:cubicBezTo>
                  <a:pt x="249" y="906"/>
                  <a:pt x="249" y="906"/>
                  <a:pt x="248" y="905"/>
                </a:cubicBezTo>
                <a:close/>
                <a:moveTo>
                  <a:pt x="368" y="903"/>
                </a:moveTo>
                <a:cubicBezTo>
                  <a:pt x="367" y="903"/>
                  <a:pt x="367" y="901"/>
                  <a:pt x="367" y="900"/>
                </a:cubicBezTo>
                <a:cubicBezTo>
                  <a:pt x="367" y="900"/>
                  <a:pt x="367" y="900"/>
                  <a:pt x="367" y="900"/>
                </a:cubicBezTo>
                <a:cubicBezTo>
                  <a:pt x="368" y="899"/>
                  <a:pt x="369" y="899"/>
                  <a:pt x="370" y="899"/>
                </a:cubicBezTo>
                <a:cubicBezTo>
                  <a:pt x="370" y="899"/>
                  <a:pt x="370" y="899"/>
                  <a:pt x="370" y="899"/>
                </a:cubicBezTo>
                <a:cubicBezTo>
                  <a:pt x="371" y="900"/>
                  <a:pt x="372" y="901"/>
                  <a:pt x="371" y="902"/>
                </a:cubicBezTo>
                <a:cubicBezTo>
                  <a:pt x="371" y="902"/>
                  <a:pt x="371" y="902"/>
                  <a:pt x="371" y="902"/>
                </a:cubicBezTo>
                <a:cubicBezTo>
                  <a:pt x="371" y="903"/>
                  <a:pt x="370" y="903"/>
                  <a:pt x="369" y="903"/>
                </a:cubicBezTo>
                <a:cubicBezTo>
                  <a:pt x="369" y="903"/>
                  <a:pt x="369" y="903"/>
                  <a:pt x="369" y="903"/>
                </a:cubicBezTo>
                <a:cubicBezTo>
                  <a:pt x="369" y="903"/>
                  <a:pt x="369" y="903"/>
                  <a:pt x="368" y="903"/>
                </a:cubicBezTo>
                <a:close/>
                <a:moveTo>
                  <a:pt x="243" y="894"/>
                </a:moveTo>
                <a:cubicBezTo>
                  <a:pt x="243" y="893"/>
                  <a:pt x="243" y="892"/>
                  <a:pt x="244" y="891"/>
                </a:cubicBezTo>
                <a:cubicBezTo>
                  <a:pt x="244" y="891"/>
                  <a:pt x="244" y="891"/>
                  <a:pt x="244" y="891"/>
                </a:cubicBezTo>
                <a:cubicBezTo>
                  <a:pt x="245" y="891"/>
                  <a:pt x="247" y="891"/>
                  <a:pt x="247" y="892"/>
                </a:cubicBezTo>
                <a:cubicBezTo>
                  <a:pt x="247" y="892"/>
                  <a:pt x="247" y="892"/>
                  <a:pt x="247" y="892"/>
                </a:cubicBezTo>
                <a:cubicBezTo>
                  <a:pt x="248" y="893"/>
                  <a:pt x="247" y="894"/>
                  <a:pt x="246" y="895"/>
                </a:cubicBezTo>
                <a:cubicBezTo>
                  <a:pt x="246" y="895"/>
                  <a:pt x="246" y="895"/>
                  <a:pt x="246" y="895"/>
                </a:cubicBezTo>
                <a:cubicBezTo>
                  <a:pt x="246" y="895"/>
                  <a:pt x="246" y="895"/>
                  <a:pt x="245" y="895"/>
                </a:cubicBezTo>
                <a:cubicBezTo>
                  <a:pt x="245" y="895"/>
                  <a:pt x="245" y="895"/>
                  <a:pt x="245" y="895"/>
                </a:cubicBezTo>
                <a:cubicBezTo>
                  <a:pt x="245" y="895"/>
                  <a:pt x="244" y="895"/>
                  <a:pt x="243" y="894"/>
                </a:cubicBezTo>
                <a:close/>
                <a:moveTo>
                  <a:pt x="373" y="892"/>
                </a:moveTo>
                <a:cubicBezTo>
                  <a:pt x="372" y="892"/>
                  <a:pt x="372" y="890"/>
                  <a:pt x="372" y="889"/>
                </a:cubicBezTo>
                <a:cubicBezTo>
                  <a:pt x="372" y="889"/>
                  <a:pt x="372" y="889"/>
                  <a:pt x="372" y="889"/>
                </a:cubicBezTo>
                <a:cubicBezTo>
                  <a:pt x="373" y="888"/>
                  <a:pt x="374" y="888"/>
                  <a:pt x="375" y="888"/>
                </a:cubicBezTo>
                <a:cubicBezTo>
                  <a:pt x="375" y="888"/>
                  <a:pt x="375" y="888"/>
                  <a:pt x="375" y="888"/>
                </a:cubicBezTo>
                <a:cubicBezTo>
                  <a:pt x="376" y="889"/>
                  <a:pt x="376" y="890"/>
                  <a:pt x="376" y="891"/>
                </a:cubicBezTo>
                <a:cubicBezTo>
                  <a:pt x="376" y="891"/>
                  <a:pt x="376" y="891"/>
                  <a:pt x="376" y="891"/>
                </a:cubicBezTo>
                <a:cubicBezTo>
                  <a:pt x="376" y="892"/>
                  <a:pt x="375" y="892"/>
                  <a:pt x="374" y="892"/>
                </a:cubicBezTo>
                <a:cubicBezTo>
                  <a:pt x="374" y="892"/>
                  <a:pt x="374" y="892"/>
                  <a:pt x="374" y="892"/>
                </a:cubicBezTo>
                <a:cubicBezTo>
                  <a:pt x="374" y="892"/>
                  <a:pt x="374" y="892"/>
                  <a:pt x="373" y="892"/>
                </a:cubicBezTo>
                <a:close/>
                <a:moveTo>
                  <a:pt x="239" y="883"/>
                </a:moveTo>
                <a:cubicBezTo>
                  <a:pt x="238" y="882"/>
                  <a:pt x="239" y="881"/>
                  <a:pt x="240" y="880"/>
                </a:cubicBezTo>
                <a:cubicBezTo>
                  <a:pt x="240" y="880"/>
                  <a:pt x="240" y="880"/>
                  <a:pt x="240" y="880"/>
                </a:cubicBezTo>
                <a:cubicBezTo>
                  <a:pt x="241" y="880"/>
                  <a:pt x="242" y="880"/>
                  <a:pt x="242" y="881"/>
                </a:cubicBezTo>
                <a:cubicBezTo>
                  <a:pt x="242" y="881"/>
                  <a:pt x="242" y="881"/>
                  <a:pt x="242" y="881"/>
                </a:cubicBezTo>
                <a:cubicBezTo>
                  <a:pt x="243" y="882"/>
                  <a:pt x="242" y="883"/>
                  <a:pt x="241" y="884"/>
                </a:cubicBezTo>
                <a:cubicBezTo>
                  <a:pt x="241" y="884"/>
                  <a:pt x="241" y="884"/>
                  <a:pt x="241" y="884"/>
                </a:cubicBezTo>
                <a:cubicBezTo>
                  <a:pt x="241" y="884"/>
                  <a:pt x="241" y="884"/>
                  <a:pt x="240" y="884"/>
                </a:cubicBezTo>
                <a:cubicBezTo>
                  <a:pt x="240" y="884"/>
                  <a:pt x="240" y="884"/>
                  <a:pt x="240" y="884"/>
                </a:cubicBezTo>
                <a:cubicBezTo>
                  <a:pt x="240" y="884"/>
                  <a:pt x="239" y="884"/>
                  <a:pt x="239" y="883"/>
                </a:cubicBezTo>
                <a:close/>
                <a:moveTo>
                  <a:pt x="378" y="881"/>
                </a:moveTo>
                <a:cubicBezTo>
                  <a:pt x="377" y="881"/>
                  <a:pt x="377" y="879"/>
                  <a:pt x="377" y="878"/>
                </a:cubicBezTo>
                <a:cubicBezTo>
                  <a:pt x="377" y="878"/>
                  <a:pt x="377" y="878"/>
                  <a:pt x="377" y="878"/>
                </a:cubicBezTo>
                <a:cubicBezTo>
                  <a:pt x="377" y="877"/>
                  <a:pt x="379" y="877"/>
                  <a:pt x="380" y="877"/>
                </a:cubicBezTo>
                <a:cubicBezTo>
                  <a:pt x="380" y="877"/>
                  <a:pt x="380" y="877"/>
                  <a:pt x="380" y="877"/>
                </a:cubicBezTo>
                <a:cubicBezTo>
                  <a:pt x="381" y="878"/>
                  <a:pt x="381" y="879"/>
                  <a:pt x="381" y="880"/>
                </a:cubicBezTo>
                <a:cubicBezTo>
                  <a:pt x="381" y="880"/>
                  <a:pt x="381" y="880"/>
                  <a:pt x="381" y="880"/>
                </a:cubicBezTo>
                <a:cubicBezTo>
                  <a:pt x="380" y="881"/>
                  <a:pt x="380" y="881"/>
                  <a:pt x="379" y="881"/>
                </a:cubicBezTo>
                <a:cubicBezTo>
                  <a:pt x="379" y="881"/>
                  <a:pt x="379" y="881"/>
                  <a:pt x="379" y="881"/>
                </a:cubicBezTo>
                <a:cubicBezTo>
                  <a:pt x="379" y="881"/>
                  <a:pt x="378" y="881"/>
                  <a:pt x="378" y="881"/>
                </a:cubicBezTo>
                <a:close/>
                <a:moveTo>
                  <a:pt x="234" y="872"/>
                </a:moveTo>
                <a:cubicBezTo>
                  <a:pt x="233" y="871"/>
                  <a:pt x="234" y="870"/>
                  <a:pt x="235" y="869"/>
                </a:cubicBezTo>
                <a:cubicBezTo>
                  <a:pt x="235" y="869"/>
                  <a:pt x="235" y="869"/>
                  <a:pt x="235" y="869"/>
                </a:cubicBezTo>
                <a:cubicBezTo>
                  <a:pt x="236" y="869"/>
                  <a:pt x="237" y="869"/>
                  <a:pt x="237" y="870"/>
                </a:cubicBezTo>
                <a:cubicBezTo>
                  <a:pt x="237" y="870"/>
                  <a:pt x="237" y="870"/>
                  <a:pt x="237" y="870"/>
                </a:cubicBezTo>
                <a:cubicBezTo>
                  <a:pt x="238" y="871"/>
                  <a:pt x="237" y="872"/>
                  <a:pt x="236" y="873"/>
                </a:cubicBezTo>
                <a:cubicBezTo>
                  <a:pt x="236" y="873"/>
                  <a:pt x="236" y="873"/>
                  <a:pt x="236" y="873"/>
                </a:cubicBezTo>
                <a:cubicBezTo>
                  <a:pt x="236" y="873"/>
                  <a:pt x="236" y="873"/>
                  <a:pt x="236" y="873"/>
                </a:cubicBezTo>
                <a:cubicBezTo>
                  <a:pt x="236" y="873"/>
                  <a:pt x="236" y="873"/>
                  <a:pt x="236" y="873"/>
                </a:cubicBezTo>
                <a:cubicBezTo>
                  <a:pt x="235" y="873"/>
                  <a:pt x="234" y="873"/>
                  <a:pt x="234" y="872"/>
                </a:cubicBezTo>
                <a:close/>
                <a:moveTo>
                  <a:pt x="383" y="870"/>
                </a:moveTo>
                <a:cubicBezTo>
                  <a:pt x="382" y="870"/>
                  <a:pt x="381" y="868"/>
                  <a:pt x="382" y="867"/>
                </a:cubicBezTo>
                <a:cubicBezTo>
                  <a:pt x="382" y="867"/>
                  <a:pt x="382" y="867"/>
                  <a:pt x="382" y="867"/>
                </a:cubicBezTo>
                <a:cubicBezTo>
                  <a:pt x="382" y="866"/>
                  <a:pt x="384" y="866"/>
                  <a:pt x="385" y="866"/>
                </a:cubicBezTo>
                <a:cubicBezTo>
                  <a:pt x="385" y="866"/>
                  <a:pt x="385" y="866"/>
                  <a:pt x="385" y="866"/>
                </a:cubicBezTo>
                <a:cubicBezTo>
                  <a:pt x="386" y="867"/>
                  <a:pt x="386" y="868"/>
                  <a:pt x="386" y="869"/>
                </a:cubicBezTo>
                <a:cubicBezTo>
                  <a:pt x="386" y="869"/>
                  <a:pt x="386" y="869"/>
                  <a:pt x="386" y="869"/>
                </a:cubicBezTo>
                <a:cubicBezTo>
                  <a:pt x="385" y="870"/>
                  <a:pt x="384" y="870"/>
                  <a:pt x="384" y="870"/>
                </a:cubicBezTo>
                <a:cubicBezTo>
                  <a:pt x="384" y="870"/>
                  <a:pt x="384" y="870"/>
                  <a:pt x="384" y="870"/>
                </a:cubicBezTo>
                <a:cubicBezTo>
                  <a:pt x="383" y="870"/>
                  <a:pt x="383" y="870"/>
                  <a:pt x="383" y="870"/>
                </a:cubicBezTo>
                <a:close/>
                <a:moveTo>
                  <a:pt x="229" y="861"/>
                </a:moveTo>
                <a:cubicBezTo>
                  <a:pt x="229" y="860"/>
                  <a:pt x="229" y="859"/>
                  <a:pt x="230" y="858"/>
                </a:cubicBezTo>
                <a:cubicBezTo>
                  <a:pt x="230" y="858"/>
                  <a:pt x="230" y="858"/>
                  <a:pt x="230" y="858"/>
                </a:cubicBezTo>
                <a:cubicBezTo>
                  <a:pt x="231" y="858"/>
                  <a:pt x="232" y="858"/>
                  <a:pt x="233" y="859"/>
                </a:cubicBezTo>
                <a:cubicBezTo>
                  <a:pt x="233" y="859"/>
                  <a:pt x="233" y="859"/>
                  <a:pt x="233" y="859"/>
                </a:cubicBezTo>
                <a:cubicBezTo>
                  <a:pt x="233" y="860"/>
                  <a:pt x="233" y="861"/>
                  <a:pt x="232" y="862"/>
                </a:cubicBezTo>
                <a:cubicBezTo>
                  <a:pt x="232" y="862"/>
                  <a:pt x="232" y="862"/>
                  <a:pt x="232" y="862"/>
                </a:cubicBezTo>
                <a:cubicBezTo>
                  <a:pt x="231" y="862"/>
                  <a:pt x="231" y="862"/>
                  <a:pt x="231" y="862"/>
                </a:cubicBezTo>
                <a:cubicBezTo>
                  <a:pt x="231" y="862"/>
                  <a:pt x="231" y="862"/>
                  <a:pt x="231" y="862"/>
                </a:cubicBezTo>
                <a:cubicBezTo>
                  <a:pt x="230" y="862"/>
                  <a:pt x="229" y="862"/>
                  <a:pt x="229" y="861"/>
                </a:cubicBezTo>
                <a:close/>
                <a:moveTo>
                  <a:pt x="388" y="859"/>
                </a:moveTo>
                <a:cubicBezTo>
                  <a:pt x="387" y="859"/>
                  <a:pt x="386" y="858"/>
                  <a:pt x="387" y="857"/>
                </a:cubicBezTo>
                <a:cubicBezTo>
                  <a:pt x="387" y="857"/>
                  <a:pt x="387" y="857"/>
                  <a:pt x="387" y="857"/>
                </a:cubicBezTo>
                <a:cubicBezTo>
                  <a:pt x="387" y="855"/>
                  <a:pt x="388" y="855"/>
                  <a:pt x="389" y="855"/>
                </a:cubicBezTo>
                <a:cubicBezTo>
                  <a:pt x="389" y="855"/>
                  <a:pt x="389" y="855"/>
                  <a:pt x="389" y="855"/>
                </a:cubicBezTo>
                <a:cubicBezTo>
                  <a:pt x="390" y="856"/>
                  <a:pt x="391" y="857"/>
                  <a:pt x="390" y="858"/>
                </a:cubicBezTo>
                <a:cubicBezTo>
                  <a:pt x="390" y="858"/>
                  <a:pt x="390" y="858"/>
                  <a:pt x="390" y="858"/>
                </a:cubicBezTo>
                <a:cubicBezTo>
                  <a:pt x="390" y="859"/>
                  <a:pt x="389" y="859"/>
                  <a:pt x="389" y="859"/>
                </a:cubicBezTo>
                <a:cubicBezTo>
                  <a:pt x="389" y="859"/>
                  <a:pt x="389" y="859"/>
                  <a:pt x="389" y="859"/>
                </a:cubicBezTo>
                <a:cubicBezTo>
                  <a:pt x="388" y="859"/>
                  <a:pt x="388" y="859"/>
                  <a:pt x="388" y="859"/>
                </a:cubicBezTo>
                <a:close/>
                <a:moveTo>
                  <a:pt x="224" y="850"/>
                </a:moveTo>
                <a:cubicBezTo>
                  <a:pt x="224" y="849"/>
                  <a:pt x="224" y="848"/>
                  <a:pt x="225" y="847"/>
                </a:cubicBezTo>
                <a:cubicBezTo>
                  <a:pt x="225" y="847"/>
                  <a:pt x="225" y="847"/>
                  <a:pt x="225" y="847"/>
                </a:cubicBezTo>
                <a:cubicBezTo>
                  <a:pt x="226" y="847"/>
                  <a:pt x="227" y="847"/>
                  <a:pt x="228" y="848"/>
                </a:cubicBezTo>
                <a:cubicBezTo>
                  <a:pt x="228" y="848"/>
                  <a:pt x="228" y="848"/>
                  <a:pt x="228" y="848"/>
                </a:cubicBezTo>
                <a:cubicBezTo>
                  <a:pt x="228" y="849"/>
                  <a:pt x="228" y="850"/>
                  <a:pt x="227" y="851"/>
                </a:cubicBezTo>
                <a:cubicBezTo>
                  <a:pt x="227" y="851"/>
                  <a:pt x="227" y="851"/>
                  <a:pt x="227" y="851"/>
                </a:cubicBezTo>
                <a:cubicBezTo>
                  <a:pt x="227" y="851"/>
                  <a:pt x="226" y="851"/>
                  <a:pt x="226" y="851"/>
                </a:cubicBezTo>
                <a:cubicBezTo>
                  <a:pt x="226" y="851"/>
                  <a:pt x="226" y="851"/>
                  <a:pt x="226" y="851"/>
                </a:cubicBezTo>
                <a:cubicBezTo>
                  <a:pt x="225" y="851"/>
                  <a:pt x="225" y="851"/>
                  <a:pt x="224" y="850"/>
                </a:cubicBezTo>
                <a:close/>
                <a:moveTo>
                  <a:pt x="393" y="848"/>
                </a:moveTo>
                <a:cubicBezTo>
                  <a:pt x="392" y="848"/>
                  <a:pt x="391" y="847"/>
                  <a:pt x="392" y="846"/>
                </a:cubicBezTo>
                <a:cubicBezTo>
                  <a:pt x="392" y="846"/>
                  <a:pt x="392" y="846"/>
                  <a:pt x="392" y="846"/>
                </a:cubicBezTo>
                <a:cubicBezTo>
                  <a:pt x="392" y="844"/>
                  <a:pt x="393" y="844"/>
                  <a:pt x="394" y="844"/>
                </a:cubicBezTo>
                <a:cubicBezTo>
                  <a:pt x="394" y="844"/>
                  <a:pt x="394" y="844"/>
                  <a:pt x="394" y="844"/>
                </a:cubicBezTo>
                <a:cubicBezTo>
                  <a:pt x="395" y="845"/>
                  <a:pt x="396" y="846"/>
                  <a:pt x="395" y="847"/>
                </a:cubicBezTo>
                <a:cubicBezTo>
                  <a:pt x="395" y="847"/>
                  <a:pt x="395" y="847"/>
                  <a:pt x="395" y="847"/>
                </a:cubicBezTo>
                <a:cubicBezTo>
                  <a:pt x="395" y="848"/>
                  <a:pt x="394" y="848"/>
                  <a:pt x="393" y="848"/>
                </a:cubicBezTo>
                <a:cubicBezTo>
                  <a:pt x="393" y="848"/>
                  <a:pt x="393" y="848"/>
                  <a:pt x="393" y="848"/>
                </a:cubicBezTo>
                <a:cubicBezTo>
                  <a:pt x="393" y="848"/>
                  <a:pt x="393" y="848"/>
                  <a:pt x="393" y="848"/>
                </a:cubicBezTo>
                <a:close/>
                <a:moveTo>
                  <a:pt x="219" y="839"/>
                </a:moveTo>
                <a:cubicBezTo>
                  <a:pt x="219" y="838"/>
                  <a:pt x="219" y="837"/>
                  <a:pt x="220" y="836"/>
                </a:cubicBezTo>
                <a:cubicBezTo>
                  <a:pt x="220" y="836"/>
                  <a:pt x="220" y="836"/>
                  <a:pt x="220" y="836"/>
                </a:cubicBezTo>
                <a:cubicBezTo>
                  <a:pt x="221" y="836"/>
                  <a:pt x="223" y="836"/>
                  <a:pt x="223" y="837"/>
                </a:cubicBezTo>
                <a:cubicBezTo>
                  <a:pt x="223" y="837"/>
                  <a:pt x="223" y="837"/>
                  <a:pt x="223" y="837"/>
                </a:cubicBezTo>
                <a:cubicBezTo>
                  <a:pt x="223" y="838"/>
                  <a:pt x="223" y="839"/>
                  <a:pt x="222" y="840"/>
                </a:cubicBezTo>
                <a:cubicBezTo>
                  <a:pt x="222" y="840"/>
                  <a:pt x="222" y="840"/>
                  <a:pt x="222" y="840"/>
                </a:cubicBezTo>
                <a:cubicBezTo>
                  <a:pt x="222" y="840"/>
                  <a:pt x="221" y="840"/>
                  <a:pt x="221" y="840"/>
                </a:cubicBezTo>
                <a:cubicBezTo>
                  <a:pt x="221" y="840"/>
                  <a:pt x="221" y="840"/>
                  <a:pt x="221" y="840"/>
                </a:cubicBezTo>
                <a:cubicBezTo>
                  <a:pt x="220" y="840"/>
                  <a:pt x="220" y="840"/>
                  <a:pt x="219" y="839"/>
                </a:cubicBezTo>
                <a:close/>
                <a:moveTo>
                  <a:pt x="397" y="837"/>
                </a:moveTo>
                <a:cubicBezTo>
                  <a:pt x="396" y="837"/>
                  <a:pt x="396" y="836"/>
                  <a:pt x="396" y="835"/>
                </a:cubicBezTo>
                <a:cubicBezTo>
                  <a:pt x="396" y="835"/>
                  <a:pt x="396" y="835"/>
                  <a:pt x="396" y="835"/>
                </a:cubicBezTo>
                <a:cubicBezTo>
                  <a:pt x="397" y="834"/>
                  <a:pt x="398" y="833"/>
                  <a:pt x="399" y="833"/>
                </a:cubicBezTo>
                <a:cubicBezTo>
                  <a:pt x="399" y="833"/>
                  <a:pt x="399" y="833"/>
                  <a:pt x="399" y="833"/>
                </a:cubicBezTo>
                <a:cubicBezTo>
                  <a:pt x="400" y="834"/>
                  <a:pt x="400" y="835"/>
                  <a:pt x="400" y="836"/>
                </a:cubicBezTo>
                <a:cubicBezTo>
                  <a:pt x="400" y="836"/>
                  <a:pt x="400" y="836"/>
                  <a:pt x="400" y="836"/>
                </a:cubicBezTo>
                <a:cubicBezTo>
                  <a:pt x="400" y="837"/>
                  <a:pt x="399" y="837"/>
                  <a:pt x="398" y="837"/>
                </a:cubicBezTo>
                <a:cubicBezTo>
                  <a:pt x="398" y="837"/>
                  <a:pt x="398" y="837"/>
                  <a:pt x="398" y="837"/>
                </a:cubicBezTo>
                <a:cubicBezTo>
                  <a:pt x="398" y="837"/>
                  <a:pt x="398" y="837"/>
                  <a:pt x="397" y="837"/>
                </a:cubicBezTo>
                <a:close/>
                <a:moveTo>
                  <a:pt x="215" y="828"/>
                </a:moveTo>
                <a:cubicBezTo>
                  <a:pt x="214" y="827"/>
                  <a:pt x="215" y="826"/>
                  <a:pt x="216" y="825"/>
                </a:cubicBezTo>
                <a:cubicBezTo>
                  <a:pt x="216" y="825"/>
                  <a:pt x="216" y="825"/>
                  <a:pt x="216" y="825"/>
                </a:cubicBezTo>
                <a:cubicBezTo>
                  <a:pt x="217" y="825"/>
                  <a:pt x="218" y="825"/>
                  <a:pt x="218" y="826"/>
                </a:cubicBezTo>
                <a:cubicBezTo>
                  <a:pt x="218" y="826"/>
                  <a:pt x="218" y="826"/>
                  <a:pt x="218" y="826"/>
                </a:cubicBezTo>
                <a:cubicBezTo>
                  <a:pt x="219" y="827"/>
                  <a:pt x="218" y="828"/>
                  <a:pt x="217" y="829"/>
                </a:cubicBezTo>
                <a:cubicBezTo>
                  <a:pt x="217" y="829"/>
                  <a:pt x="217" y="829"/>
                  <a:pt x="217" y="829"/>
                </a:cubicBezTo>
                <a:cubicBezTo>
                  <a:pt x="217" y="829"/>
                  <a:pt x="217" y="829"/>
                  <a:pt x="216" y="829"/>
                </a:cubicBezTo>
                <a:cubicBezTo>
                  <a:pt x="216" y="829"/>
                  <a:pt x="216" y="829"/>
                  <a:pt x="216" y="829"/>
                </a:cubicBezTo>
                <a:cubicBezTo>
                  <a:pt x="216" y="829"/>
                  <a:pt x="215" y="829"/>
                  <a:pt x="215" y="828"/>
                </a:cubicBezTo>
                <a:close/>
                <a:moveTo>
                  <a:pt x="402" y="826"/>
                </a:moveTo>
                <a:cubicBezTo>
                  <a:pt x="401" y="826"/>
                  <a:pt x="401" y="825"/>
                  <a:pt x="401" y="824"/>
                </a:cubicBezTo>
                <a:cubicBezTo>
                  <a:pt x="401" y="824"/>
                  <a:pt x="401" y="824"/>
                  <a:pt x="401" y="824"/>
                </a:cubicBezTo>
                <a:cubicBezTo>
                  <a:pt x="402" y="823"/>
                  <a:pt x="403" y="822"/>
                  <a:pt x="404" y="822"/>
                </a:cubicBezTo>
                <a:cubicBezTo>
                  <a:pt x="404" y="822"/>
                  <a:pt x="404" y="822"/>
                  <a:pt x="404" y="822"/>
                </a:cubicBezTo>
                <a:cubicBezTo>
                  <a:pt x="405" y="823"/>
                  <a:pt x="405" y="824"/>
                  <a:pt x="405" y="825"/>
                </a:cubicBezTo>
                <a:cubicBezTo>
                  <a:pt x="405" y="825"/>
                  <a:pt x="405" y="825"/>
                  <a:pt x="405" y="825"/>
                </a:cubicBezTo>
                <a:cubicBezTo>
                  <a:pt x="404" y="826"/>
                  <a:pt x="404" y="826"/>
                  <a:pt x="403" y="826"/>
                </a:cubicBezTo>
                <a:cubicBezTo>
                  <a:pt x="403" y="826"/>
                  <a:pt x="403" y="826"/>
                  <a:pt x="403" y="826"/>
                </a:cubicBezTo>
                <a:cubicBezTo>
                  <a:pt x="403" y="826"/>
                  <a:pt x="402" y="826"/>
                  <a:pt x="402" y="826"/>
                </a:cubicBezTo>
                <a:close/>
                <a:moveTo>
                  <a:pt x="210" y="817"/>
                </a:moveTo>
                <a:cubicBezTo>
                  <a:pt x="209" y="816"/>
                  <a:pt x="210" y="815"/>
                  <a:pt x="211" y="814"/>
                </a:cubicBezTo>
                <a:cubicBezTo>
                  <a:pt x="211" y="814"/>
                  <a:pt x="211" y="814"/>
                  <a:pt x="211" y="814"/>
                </a:cubicBezTo>
                <a:cubicBezTo>
                  <a:pt x="212" y="814"/>
                  <a:pt x="213" y="814"/>
                  <a:pt x="213" y="815"/>
                </a:cubicBezTo>
                <a:cubicBezTo>
                  <a:pt x="213" y="815"/>
                  <a:pt x="213" y="815"/>
                  <a:pt x="213" y="815"/>
                </a:cubicBezTo>
                <a:cubicBezTo>
                  <a:pt x="214" y="816"/>
                  <a:pt x="213" y="817"/>
                  <a:pt x="212" y="818"/>
                </a:cubicBezTo>
                <a:cubicBezTo>
                  <a:pt x="212" y="818"/>
                  <a:pt x="212" y="818"/>
                  <a:pt x="212" y="818"/>
                </a:cubicBezTo>
                <a:cubicBezTo>
                  <a:pt x="212" y="818"/>
                  <a:pt x="212" y="818"/>
                  <a:pt x="212" y="818"/>
                </a:cubicBezTo>
                <a:cubicBezTo>
                  <a:pt x="212" y="818"/>
                  <a:pt x="212" y="818"/>
                  <a:pt x="212" y="818"/>
                </a:cubicBezTo>
                <a:cubicBezTo>
                  <a:pt x="211" y="818"/>
                  <a:pt x="210" y="818"/>
                  <a:pt x="210" y="817"/>
                </a:cubicBezTo>
                <a:close/>
                <a:moveTo>
                  <a:pt x="407" y="815"/>
                </a:moveTo>
                <a:cubicBezTo>
                  <a:pt x="406" y="815"/>
                  <a:pt x="406" y="814"/>
                  <a:pt x="406" y="813"/>
                </a:cubicBezTo>
                <a:cubicBezTo>
                  <a:pt x="406" y="813"/>
                  <a:pt x="406" y="813"/>
                  <a:pt x="406" y="813"/>
                </a:cubicBezTo>
                <a:cubicBezTo>
                  <a:pt x="406" y="812"/>
                  <a:pt x="408" y="811"/>
                  <a:pt x="409" y="812"/>
                </a:cubicBezTo>
                <a:cubicBezTo>
                  <a:pt x="409" y="812"/>
                  <a:pt x="409" y="812"/>
                  <a:pt x="409" y="812"/>
                </a:cubicBezTo>
                <a:cubicBezTo>
                  <a:pt x="410" y="812"/>
                  <a:pt x="410" y="813"/>
                  <a:pt x="410" y="814"/>
                </a:cubicBezTo>
                <a:cubicBezTo>
                  <a:pt x="410" y="814"/>
                  <a:pt x="410" y="814"/>
                  <a:pt x="410" y="814"/>
                </a:cubicBezTo>
                <a:cubicBezTo>
                  <a:pt x="409" y="815"/>
                  <a:pt x="409" y="815"/>
                  <a:pt x="408" y="815"/>
                </a:cubicBezTo>
                <a:cubicBezTo>
                  <a:pt x="408" y="815"/>
                  <a:pt x="408" y="815"/>
                  <a:pt x="408" y="815"/>
                </a:cubicBezTo>
                <a:cubicBezTo>
                  <a:pt x="408" y="815"/>
                  <a:pt x="407" y="815"/>
                  <a:pt x="407" y="815"/>
                </a:cubicBezTo>
                <a:close/>
                <a:moveTo>
                  <a:pt x="205" y="806"/>
                </a:moveTo>
                <a:cubicBezTo>
                  <a:pt x="204" y="805"/>
                  <a:pt x="205" y="804"/>
                  <a:pt x="206" y="803"/>
                </a:cubicBezTo>
                <a:cubicBezTo>
                  <a:pt x="206" y="803"/>
                  <a:pt x="206" y="803"/>
                  <a:pt x="206" y="803"/>
                </a:cubicBezTo>
                <a:cubicBezTo>
                  <a:pt x="207" y="803"/>
                  <a:pt x="208" y="803"/>
                  <a:pt x="209" y="804"/>
                </a:cubicBezTo>
                <a:cubicBezTo>
                  <a:pt x="209" y="804"/>
                  <a:pt x="209" y="804"/>
                  <a:pt x="209" y="804"/>
                </a:cubicBezTo>
                <a:cubicBezTo>
                  <a:pt x="209" y="805"/>
                  <a:pt x="209" y="807"/>
                  <a:pt x="208" y="807"/>
                </a:cubicBezTo>
                <a:cubicBezTo>
                  <a:pt x="208" y="807"/>
                  <a:pt x="208" y="807"/>
                  <a:pt x="208" y="807"/>
                </a:cubicBezTo>
                <a:cubicBezTo>
                  <a:pt x="207" y="807"/>
                  <a:pt x="207" y="807"/>
                  <a:pt x="207" y="807"/>
                </a:cubicBezTo>
                <a:cubicBezTo>
                  <a:pt x="207" y="807"/>
                  <a:pt x="207" y="807"/>
                  <a:pt x="207" y="807"/>
                </a:cubicBezTo>
                <a:cubicBezTo>
                  <a:pt x="206" y="807"/>
                  <a:pt x="205" y="807"/>
                  <a:pt x="205" y="806"/>
                </a:cubicBezTo>
                <a:close/>
                <a:moveTo>
                  <a:pt x="412" y="804"/>
                </a:moveTo>
                <a:cubicBezTo>
                  <a:pt x="411" y="804"/>
                  <a:pt x="410" y="803"/>
                  <a:pt x="411" y="802"/>
                </a:cubicBezTo>
                <a:cubicBezTo>
                  <a:pt x="411" y="802"/>
                  <a:pt x="411" y="802"/>
                  <a:pt x="411" y="802"/>
                </a:cubicBezTo>
                <a:cubicBezTo>
                  <a:pt x="411" y="801"/>
                  <a:pt x="412" y="800"/>
                  <a:pt x="413" y="801"/>
                </a:cubicBezTo>
                <a:cubicBezTo>
                  <a:pt x="413" y="801"/>
                  <a:pt x="413" y="801"/>
                  <a:pt x="413" y="801"/>
                </a:cubicBezTo>
                <a:cubicBezTo>
                  <a:pt x="414" y="801"/>
                  <a:pt x="415" y="802"/>
                  <a:pt x="414" y="803"/>
                </a:cubicBezTo>
                <a:cubicBezTo>
                  <a:pt x="414" y="803"/>
                  <a:pt x="414" y="803"/>
                  <a:pt x="414" y="803"/>
                </a:cubicBezTo>
                <a:cubicBezTo>
                  <a:pt x="414" y="804"/>
                  <a:pt x="413" y="804"/>
                  <a:pt x="413" y="804"/>
                </a:cubicBezTo>
                <a:cubicBezTo>
                  <a:pt x="413" y="804"/>
                  <a:pt x="413" y="804"/>
                  <a:pt x="413" y="804"/>
                </a:cubicBezTo>
                <a:cubicBezTo>
                  <a:pt x="412" y="804"/>
                  <a:pt x="412" y="804"/>
                  <a:pt x="412" y="804"/>
                </a:cubicBezTo>
                <a:close/>
                <a:moveTo>
                  <a:pt x="200" y="795"/>
                </a:moveTo>
                <a:cubicBezTo>
                  <a:pt x="200" y="794"/>
                  <a:pt x="200" y="793"/>
                  <a:pt x="201" y="792"/>
                </a:cubicBezTo>
                <a:cubicBezTo>
                  <a:pt x="201" y="792"/>
                  <a:pt x="201" y="792"/>
                  <a:pt x="201" y="792"/>
                </a:cubicBezTo>
                <a:cubicBezTo>
                  <a:pt x="202" y="792"/>
                  <a:pt x="203" y="792"/>
                  <a:pt x="204" y="793"/>
                </a:cubicBezTo>
                <a:cubicBezTo>
                  <a:pt x="204" y="793"/>
                  <a:pt x="204" y="793"/>
                  <a:pt x="204" y="793"/>
                </a:cubicBezTo>
                <a:cubicBezTo>
                  <a:pt x="204" y="794"/>
                  <a:pt x="204" y="796"/>
                  <a:pt x="203" y="796"/>
                </a:cubicBezTo>
                <a:cubicBezTo>
                  <a:pt x="203" y="796"/>
                  <a:pt x="203" y="796"/>
                  <a:pt x="203" y="796"/>
                </a:cubicBezTo>
                <a:cubicBezTo>
                  <a:pt x="202" y="796"/>
                  <a:pt x="202" y="796"/>
                  <a:pt x="202" y="796"/>
                </a:cubicBezTo>
                <a:cubicBezTo>
                  <a:pt x="202" y="796"/>
                  <a:pt x="202" y="796"/>
                  <a:pt x="202" y="796"/>
                </a:cubicBezTo>
                <a:cubicBezTo>
                  <a:pt x="201" y="796"/>
                  <a:pt x="200" y="796"/>
                  <a:pt x="200" y="795"/>
                </a:cubicBezTo>
                <a:close/>
                <a:moveTo>
                  <a:pt x="417" y="793"/>
                </a:moveTo>
                <a:cubicBezTo>
                  <a:pt x="416" y="793"/>
                  <a:pt x="415" y="792"/>
                  <a:pt x="416" y="791"/>
                </a:cubicBezTo>
                <a:cubicBezTo>
                  <a:pt x="416" y="791"/>
                  <a:pt x="416" y="791"/>
                  <a:pt x="416" y="791"/>
                </a:cubicBezTo>
                <a:cubicBezTo>
                  <a:pt x="416" y="790"/>
                  <a:pt x="417" y="789"/>
                  <a:pt x="418" y="790"/>
                </a:cubicBezTo>
                <a:cubicBezTo>
                  <a:pt x="418" y="790"/>
                  <a:pt x="418" y="790"/>
                  <a:pt x="418" y="790"/>
                </a:cubicBezTo>
                <a:cubicBezTo>
                  <a:pt x="419" y="790"/>
                  <a:pt x="420" y="791"/>
                  <a:pt x="419" y="792"/>
                </a:cubicBezTo>
                <a:cubicBezTo>
                  <a:pt x="419" y="792"/>
                  <a:pt x="419" y="792"/>
                  <a:pt x="419" y="792"/>
                </a:cubicBezTo>
                <a:cubicBezTo>
                  <a:pt x="419" y="793"/>
                  <a:pt x="418" y="793"/>
                  <a:pt x="417" y="793"/>
                </a:cubicBezTo>
                <a:cubicBezTo>
                  <a:pt x="417" y="793"/>
                  <a:pt x="417" y="793"/>
                  <a:pt x="417" y="793"/>
                </a:cubicBezTo>
                <a:cubicBezTo>
                  <a:pt x="417" y="793"/>
                  <a:pt x="417" y="793"/>
                  <a:pt x="417" y="793"/>
                </a:cubicBezTo>
                <a:close/>
                <a:moveTo>
                  <a:pt x="195" y="784"/>
                </a:moveTo>
                <a:cubicBezTo>
                  <a:pt x="195" y="783"/>
                  <a:pt x="195" y="782"/>
                  <a:pt x="196" y="781"/>
                </a:cubicBezTo>
                <a:cubicBezTo>
                  <a:pt x="196" y="781"/>
                  <a:pt x="196" y="781"/>
                  <a:pt x="196" y="781"/>
                </a:cubicBezTo>
                <a:cubicBezTo>
                  <a:pt x="197" y="781"/>
                  <a:pt x="198" y="781"/>
                  <a:pt x="199" y="782"/>
                </a:cubicBezTo>
                <a:cubicBezTo>
                  <a:pt x="199" y="782"/>
                  <a:pt x="199" y="782"/>
                  <a:pt x="199" y="782"/>
                </a:cubicBezTo>
                <a:cubicBezTo>
                  <a:pt x="199" y="783"/>
                  <a:pt x="199" y="785"/>
                  <a:pt x="198" y="785"/>
                </a:cubicBezTo>
                <a:cubicBezTo>
                  <a:pt x="198" y="785"/>
                  <a:pt x="198" y="785"/>
                  <a:pt x="198" y="785"/>
                </a:cubicBezTo>
                <a:cubicBezTo>
                  <a:pt x="198" y="785"/>
                  <a:pt x="197" y="785"/>
                  <a:pt x="197" y="785"/>
                </a:cubicBezTo>
                <a:cubicBezTo>
                  <a:pt x="197" y="785"/>
                  <a:pt x="197" y="785"/>
                  <a:pt x="197" y="785"/>
                </a:cubicBezTo>
                <a:cubicBezTo>
                  <a:pt x="196" y="785"/>
                  <a:pt x="196" y="785"/>
                  <a:pt x="195" y="784"/>
                </a:cubicBezTo>
                <a:close/>
                <a:moveTo>
                  <a:pt x="421" y="782"/>
                </a:moveTo>
                <a:cubicBezTo>
                  <a:pt x="420" y="782"/>
                  <a:pt x="420" y="781"/>
                  <a:pt x="420" y="780"/>
                </a:cubicBezTo>
                <a:cubicBezTo>
                  <a:pt x="420" y="780"/>
                  <a:pt x="420" y="780"/>
                  <a:pt x="420" y="780"/>
                </a:cubicBezTo>
                <a:cubicBezTo>
                  <a:pt x="421" y="779"/>
                  <a:pt x="422" y="778"/>
                  <a:pt x="423" y="779"/>
                </a:cubicBezTo>
                <a:cubicBezTo>
                  <a:pt x="423" y="779"/>
                  <a:pt x="423" y="779"/>
                  <a:pt x="423" y="779"/>
                </a:cubicBezTo>
                <a:cubicBezTo>
                  <a:pt x="424" y="779"/>
                  <a:pt x="425" y="780"/>
                  <a:pt x="424" y="781"/>
                </a:cubicBezTo>
                <a:cubicBezTo>
                  <a:pt x="424" y="781"/>
                  <a:pt x="424" y="781"/>
                  <a:pt x="424" y="781"/>
                </a:cubicBezTo>
                <a:cubicBezTo>
                  <a:pt x="424" y="782"/>
                  <a:pt x="423" y="782"/>
                  <a:pt x="422" y="782"/>
                </a:cubicBezTo>
                <a:cubicBezTo>
                  <a:pt x="422" y="782"/>
                  <a:pt x="422" y="782"/>
                  <a:pt x="422" y="782"/>
                </a:cubicBezTo>
                <a:cubicBezTo>
                  <a:pt x="422" y="782"/>
                  <a:pt x="422" y="782"/>
                  <a:pt x="421" y="782"/>
                </a:cubicBezTo>
                <a:close/>
                <a:moveTo>
                  <a:pt x="190" y="773"/>
                </a:moveTo>
                <a:cubicBezTo>
                  <a:pt x="190" y="772"/>
                  <a:pt x="190" y="771"/>
                  <a:pt x="191" y="770"/>
                </a:cubicBezTo>
                <a:cubicBezTo>
                  <a:pt x="191" y="770"/>
                  <a:pt x="191" y="770"/>
                  <a:pt x="191" y="770"/>
                </a:cubicBezTo>
                <a:cubicBezTo>
                  <a:pt x="192" y="770"/>
                  <a:pt x="194" y="770"/>
                  <a:pt x="194" y="771"/>
                </a:cubicBezTo>
                <a:cubicBezTo>
                  <a:pt x="194" y="771"/>
                  <a:pt x="194" y="771"/>
                  <a:pt x="194" y="771"/>
                </a:cubicBezTo>
                <a:cubicBezTo>
                  <a:pt x="195" y="772"/>
                  <a:pt x="194" y="774"/>
                  <a:pt x="193" y="774"/>
                </a:cubicBezTo>
                <a:cubicBezTo>
                  <a:pt x="193" y="774"/>
                  <a:pt x="193" y="774"/>
                  <a:pt x="193" y="774"/>
                </a:cubicBezTo>
                <a:cubicBezTo>
                  <a:pt x="193" y="774"/>
                  <a:pt x="193" y="774"/>
                  <a:pt x="192" y="774"/>
                </a:cubicBezTo>
                <a:cubicBezTo>
                  <a:pt x="192" y="774"/>
                  <a:pt x="192" y="774"/>
                  <a:pt x="192" y="774"/>
                </a:cubicBezTo>
                <a:cubicBezTo>
                  <a:pt x="191" y="774"/>
                  <a:pt x="191" y="774"/>
                  <a:pt x="190" y="773"/>
                </a:cubicBezTo>
                <a:close/>
                <a:moveTo>
                  <a:pt x="426" y="771"/>
                </a:moveTo>
                <a:cubicBezTo>
                  <a:pt x="425" y="771"/>
                  <a:pt x="425" y="770"/>
                  <a:pt x="425" y="769"/>
                </a:cubicBezTo>
                <a:cubicBezTo>
                  <a:pt x="425" y="769"/>
                  <a:pt x="425" y="769"/>
                  <a:pt x="425" y="769"/>
                </a:cubicBezTo>
                <a:cubicBezTo>
                  <a:pt x="426" y="768"/>
                  <a:pt x="427" y="767"/>
                  <a:pt x="428" y="768"/>
                </a:cubicBezTo>
                <a:cubicBezTo>
                  <a:pt x="428" y="768"/>
                  <a:pt x="428" y="768"/>
                  <a:pt x="428" y="768"/>
                </a:cubicBezTo>
                <a:cubicBezTo>
                  <a:pt x="429" y="768"/>
                  <a:pt x="429" y="769"/>
                  <a:pt x="429" y="770"/>
                </a:cubicBezTo>
                <a:cubicBezTo>
                  <a:pt x="429" y="770"/>
                  <a:pt x="429" y="770"/>
                  <a:pt x="429" y="770"/>
                </a:cubicBezTo>
                <a:cubicBezTo>
                  <a:pt x="429" y="771"/>
                  <a:pt x="428" y="771"/>
                  <a:pt x="427" y="771"/>
                </a:cubicBezTo>
                <a:cubicBezTo>
                  <a:pt x="427" y="771"/>
                  <a:pt x="427" y="771"/>
                  <a:pt x="427" y="771"/>
                </a:cubicBezTo>
                <a:cubicBezTo>
                  <a:pt x="427" y="771"/>
                  <a:pt x="427" y="771"/>
                  <a:pt x="426" y="771"/>
                </a:cubicBezTo>
                <a:close/>
                <a:moveTo>
                  <a:pt x="186" y="762"/>
                </a:moveTo>
                <a:cubicBezTo>
                  <a:pt x="185" y="761"/>
                  <a:pt x="186" y="760"/>
                  <a:pt x="187" y="759"/>
                </a:cubicBezTo>
                <a:cubicBezTo>
                  <a:pt x="187" y="759"/>
                  <a:pt x="187" y="759"/>
                  <a:pt x="187" y="759"/>
                </a:cubicBezTo>
                <a:cubicBezTo>
                  <a:pt x="188" y="759"/>
                  <a:pt x="189" y="759"/>
                  <a:pt x="189" y="760"/>
                </a:cubicBezTo>
                <a:cubicBezTo>
                  <a:pt x="189" y="760"/>
                  <a:pt x="189" y="760"/>
                  <a:pt x="189" y="760"/>
                </a:cubicBezTo>
                <a:cubicBezTo>
                  <a:pt x="190" y="761"/>
                  <a:pt x="189" y="763"/>
                  <a:pt x="188" y="763"/>
                </a:cubicBezTo>
                <a:cubicBezTo>
                  <a:pt x="188" y="763"/>
                  <a:pt x="188" y="763"/>
                  <a:pt x="188" y="763"/>
                </a:cubicBezTo>
                <a:cubicBezTo>
                  <a:pt x="188" y="763"/>
                  <a:pt x="188" y="763"/>
                  <a:pt x="187" y="763"/>
                </a:cubicBezTo>
                <a:cubicBezTo>
                  <a:pt x="187" y="763"/>
                  <a:pt x="187" y="763"/>
                  <a:pt x="187" y="763"/>
                </a:cubicBezTo>
                <a:cubicBezTo>
                  <a:pt x="187" y="763"/>
                  <a:pt x="186" y="763"/>
                  <a:pt x="186" y="762"/>
                </a:cubicBezTo>
                <a:close/>
                <a:moveTo>
                  <a:pt x="431" y="760"/>
                </a:moveTo>
                <a:cubicBezTo>
                  <a:pt x="430" y="760"/>
                  <a:pt x="430" y="759"/>
                  <a:pt x="430" y="758"/>
                </a:cubicBezTo>
                <a:cubicBezTo>
                  <a:pt x="430" y="758"/>
                  <a:pt x="430" y="758"/>
                  <a:pt x="430" y="758"/>
                </a:cubicBezTo>
                <a:cubicBezTo>
                  <a:pt x="431" y="757"/>
                  <a:pt x="432" y="756"/>
                  <a:pt x="433" y="757"/>
                </a:cubicBezTo>
                <a:cubicBezTo>
                  <a:pt x="433" y="757"/>
                  <a:pt x="433" y="757"/>
                  <a:pt x="433" y="757"/>
                </a:cubicBezTo>
                <a:cubicBezTo>
                  <a:pt x="434" y="757"/>
                  <a:pt x="434" y="758"/>
                  <a:pt x="434" y="759"/>
                </a:cubicBezTo>
                <a:cubicBezTo>
                  <a:pt x="434" y="759"/>
                  <a:pt x="434" y="759"/>
                  <a:pt x="434" y="759"/>
                </a:cubicBezTo>
                <a:cubicBezTo>
                  <a:pt x="433" y="760"/>
                  <a:pt x="433" y="760"/>
                  <a:pt x="432" y="760"/>
                </a:cubicBezTo>
                <a:cubicBezTo>
                  <a:pt x="432" y="760"/>
                  <a:pt x="432" y="760"/>
                  <a:pt x="432" y="760"/>
                </a:cubicBezTo>
                <a:cubicBezTo>
                  <a:pt x="432" y="760"/>
                  <a:pt x="431" y="760"/>
                  <a:pt x="431" y="760"/>
                </a:cubicBezTo>
                <a:close/>
                <a:moveTo>
                  <a:pt x="181" y="751"/>
                </a:moveTo>
                <a:cubicBezTo>
                  <a:pt x="180" y="750"/>
                  <a:pt x="181" y="749"/>
                  <a:pt x="182" y="748"/>
                </a:cubicBezTo>
                <a:cubicBezTo>
                  <a:pt x="182" y="748"/>
                  <a:pt x="182" y="748"/>
                  <a:pt x="182" y="748"/>
                </a:cubicBezTo>
                <a:cubicBezTo>
                  <a:pt x="183" y="748"/>
                  <a:pt x="184" y="748"/>
                  <a:pt x="184" y="749"/>
                </a:cubicBezTo>
                <a:cubicBezTo>
                  <a:pt x="184" y="749"/>
                  <a:pt x="184" y="749"/>
                  <a:pt x="184" y="749"/>
                </a:cubicBezTo>
                <a:cubicBezTo>
                  <a:pt x="185" y="750"/>
                  <a:pt x="184" y="752"/>
                  <a:pt x="183" y="752"/>
                </a:cubicBezTo>
                <a:cubicBezTo>
                  <a:pt x="183" y="752"/>
                  <a:pt x="183" y="752"/>
                  <a:pt x="183" y="752"/>
                </a:cubicBezTo>
                <a:cubicBezTo>
                  <a:pt x="183" y="752"/>
                  <a:pt x="183" y="752"/>
                  <a:pt x="183" y="752"/>
                </a:cubicBezTo>
                <a:cubicBezTo>
                  <a:pt x="183" y="752"/>
                  <a:pt x="183" y="752"/>
                  <a:pt x="183" y="752"/>
                </a:cubicBezTo>
                <a:cubicBezTo>
                  <a:pt x="182" y="752"/>
                  <a:pt x="181" y="752"/>
                  <a:pt x="181" y="751"/>
                </a:cubicBezTo>
                <a:close/>
                <a:moveTo>
                  <a:pt x="436" y="749"/>
                </a:moveTo>
                <a:cubicBezTo>
                  <a:pt x="435" y="749"/>
                  <a:pt x="434" y="748"/>
                  <a:pt x="435" y="747"/>
                </a:cubicBezTo>
                <a:cubicBezTo>
                  <a:pt x="435" y="747"/>
                  <a:pt x="435" y="747"/>
                  <a:pt x="435" y="747"/>
                </a:cubicBezTo>
                <a:cubicBezTo>
                  <a:pt x="435" y="746"/>
                  <a:pt x="437" y="745"/>
                  <a:pt x="438" y="746"/>
                </a:cubicBezTo>
                <a:cubicBezTo>
                  <a:pt x="438" y="746"/>
                  <a:pt x="438" y="746"/>
                  <a:pt x="438" y="746"/>
                </a:cubicBezTo>
                <a:cubicBezTo>
                  <a:pt x="439" y="746"/>
                  <a:pt x="439" y="747"/>
                  <a:pt x="439" y="748"/>
                </a:cubicBezTo>
                <a:cubicBezTo>
                  <a:pt x="439" y="748"/>
                  <a:pt x="439" y="748"/>
                  <a:pt x="439" y="748"/>
                </a:cubicBezTo>
                <a:cubicBezTo>
                  <a:pt x="438" y="749"/>
                  <a:pt x="437" y="749"/>
                  <a:pt x="437" y="749"/>
                </a:cubicBezTo>
                <a:cubicBezTo>
                  <a:pt x="437" y="749"/>
                  <a:pt x="437" y="749"/>
                  <a:pt x="437" y="749"/>
                </a:cubicBezTo>
                <a:cubicBezTo>
                  <a:pt x="436" y="749"/>
                  <a:pt x="436" y="749"/>
                  <a:pt x="436" y="749"/>
                </a:cubicBezTo>
                <a:close/>
                <a:moveTo>
                  <a:pt x="176" y="740"/>
                </a:moveTo>
                <a:cubicBezTo>
                  <a:pt x="176" y="739"/>
                  <a:pt x="176" y="738"/>
                  <a:pt x="177" y="737"/>
                </a:cubicBezTo>
                <a:cubicBezTo>
                  <a:pt x="177" y="737"/>
                  <a:pt x="177" y="737"/>
                  <a:pt x="177" y="737"/>
                </a:cubicBezTo>
                <a:cubicBezTo>
                  <a:pt x="178" y="737"/>
                  <a:pt x="179" y="737"/>
                  <a:pt x="180" y="738"/>
                </a:cubicBezTo>
                <a:cubicBezTo>
                  <a:pt x="180" y="738"/>
                  <a:pt x="180" y="738"/>
                  <a:pt x="180" y="738"/>
                </a:cubicBezTo>
                <a:cubicBezTo>
                  <a:pt x="180" y="739"/>
                  <a:pt x="180" y="741"/>
                  <a:pt x="179" y="741"/>
                </a:cubicBezTo>
                <a:cubicBezTo>
                  <a:pt x="179" y="741"/>
                  <a:pt x="179" y="741"/>
                  <a:pt x="179" y="741"/>
                </a:cubicBezTo>
                <a:cubicBezTo>
                  <a:pt x="178" y="741"/>
                  <a:pt x="178" y="741"/>
                  <a:pt x="178" y="741"/>
                </a:cubicBezTo>
                <a:cubicBezTo>
                  <a:pt x="178" y="741"/>
                  <a:pt x="178" y="741"/>
                  <a:pt x="178" y="741"/>
                </a:cubicBezTo>
                <a:cubicBezTo>
                  <a:pt x="177" y="741"/>
                  <a:pt x="176" y="741"/>
                  <a:pt x="176" y="740"/>
                </a:cubicBezTo>
                <a:close/>
                <a:moveTo>
                  <a:pt x="441" y="738"/>
                </a:moveTo>
                <a:cubicBezTo>
                  <a:pt x="440" y="738"/>
                  <a:pt x="439" y="737"/>
                  <a:pt x="440" y="736"/>
                </a:cubicBezTo>
                <a:cubicBezTo>
                  <a:pt x="440" y="736"/>
                  <a:pt x="440" y="736"/>
                  <a:pt x="440" y="736"/>
                </a:cubicBezTo>
                <a:cubicBezTo>
                  <a:pt x="440" y="735"/>
                  <a:pt x="441" y="734"/>
                  <a:pt x="442" y="735"/>
                </a:cubicBezTo>
                <a:cubicBezTo>
                  <a:pt x="442" y="735"/>
                  <a:pt x="442" y="735"/>
                  <a:pt x="442" y="735"/>
                </a:cubicBezTo>
                <a:cubicBezTo>
                  <a:pt x="443" y="735"/>
                  <a:pt x="444" y="736"/>
                  <a:pt x="443" y="737"/>
                </a:cubicBezTo>
                <a:cubicBezTo>
                  <a:pt x="443" y="737"/>
                  <a:pt x="443" y="737"/>
                  <a:pt x="443" y="737"/>
                </a:cubicBezTo>
                <a:cubicBezTo>
                  <a:pt x="443" y="738"/>
                  <a:pt x="442" y="738"/>
                  <a:pt x="442" y="738"/>
                </a:cubicBezTo>
                <a:cubicBezTo>
                  <a:pt x="442" y="738"/>
                  <a:pt x="442" y="738"/>
                  <a:pt x="442" y="738"/>
                </a:cubicBezTo>
                <a:cubicBezTo>
                  <a:pt x="441" y="738"/>
                  <a:pt x="441" y="738"/>
                  <a:pt x="441" y="738"/>
                </a:cubicBezTo>
                <a:close/>
                <a:moveTo>
                  <a:pt x="171" y="729"/>
                </a:moveTo>
                <a:cubicBezTo>
                  <a:pt x="171" y="728"/>
                  <a:pt x="171" y="727"/>
                  <a:pt x="172" y="726"/>
                </a:cubicBezTo>
                <a:cubicBezTo>
                  <a:pt x="172" y="726"/>
                  <a:pt x="172" y="726"/>
                  <a:pt x="172" y="726"/>
                </a:cubicBezTo>
                <a:cubicBezTo>
                  <a:pt x="173" y="726"/>
                  <a:pt x="174" y="726"/>
                  <a:pt x="175" y="727"/>
                </a:cubicBezTo>
                <a:cubicBezTo>
                  <a:pt x="175" y="727"/>
                  <a:pt x="175" y="727"/>
                  <a:pt x="175" y="727"/>
                </a:cubicBezTo>
                <a:cubicBezTo>
                  <a:pt x="175" y="728"/>
                  <a:pt x="175" y="730"/>
                  <a:pt x="174" y="730"/>
                </a:cubicBezTo>
                <a:cubicBezTo>
                  <a:pt x="174" y="730"/>
                  <a:pt x="174" y="730"/>
                  <a:pt x="174" y="730"/>
                </a:cubicBezTo>
                <a:cubicBezTo>
                  <a:pt x="174" y="730"/>
                  <a:pt x="173" y="730"/>
                  <a:pt x="173" y="730"/>
                </a:cubicBezTo>
                <a:cubicBezTo>
                  <a:pt x="173" y="730"/>
                  <a:pt x="173" y="730"/>
                  <a:pt x="173" y="730"/>
                </a:cubicBezTo>
                <a:cubicBezTo>
                  <a:pt x="172" y="730"/>
                  <a:pt x="171" y="730"/>
                  <a:pt x="171" y="729"/>
                </a:cubicBezTo>
                <a:close/>
                <a:moveTo>
                  <a:pt x="446" y="727"/>
                </a:moveTo>
                <a:cubicBezTo>
                  <a:pt x="445" y="727"/>
                  <a:pt x="444" y="726"/>
                  <a:pt x="445" y="725"/>
                </a:cubicBezTo>
                <a:cubicBezTo>
                  <a:pt x="445" y="725"/>
                  <a:pt x="445" y="725"/>
                  <a:pt x="445" y="725"/>
                </a:cubicBezTo>
                <a:cubicBezTo>
                  <a:pt x="445" y="724"/>
                  <a:pt x="446" y="723"/>
                  <a:pt x="447" y="724"/>
                </a:cubicBezTo>
                <a:cubicBezTo>
                  <a:pt x="447" y="724"/>
                  <a:pt x="447" y="724"/>
                  <a:pt x="447" y="724"/>
                </a:cubicBezTo>
                <a:cubicBezTo>
                  <a:pt x="448" y="724"/>
                  <a:pt x="449" y="725"/>
                  <a:pt x="448" y="726"/>
                </a:cubicBezTo>
                <a:cubicBezTo>
                  <a:pt x="448" y="726"/>
                  <a:pt x="448" y="726"/>
                  <a:pt x="448" y="726"/>
                </a:cubicBezTo>
                <a:cubicBezTo>
                  <a:pt x="448" y="727"/>
                  <a:pt x="447" y="727"/>
                  <a:pt x="446" y="727"/>
                </a:cubicBezTo>
                <a:cubicBezTo>
                  <a:pt x="446" y="727"/>
                  <a:pt x="446" y="727"/>
                  <a:pt x="446" y="727"/>
                </a:cubicBezTo>
                <a:cubicBezTo>
                  <a:pt x="446" y="727"/>
                  <a:pt x="446" y="727"/>
                  <a:pt x="446" y="727"/>
                </a:cubicBezTo>
                <a:close/>
                <a:moveTo>
                  <a:pt x="166" y="718"/>
                </a:moveTo>
                <a:cubicBezTo>
                  <a:pt x="166" y="717"/>
                  <a:pt x="166" y="716"/>
                  <a:pt x="167" y="715"/>
                </a:cubicBezTo>
                <a:cubicBezTo>
                  <a:pt x="167" y="715"/>
                  <a:pt x="167" y="715"/>
                  <a:pt x="167" y="715"/>
                </a:cubicBezTo>
                <a:cubicBezTo>
                  <a:pt x="168" y="715"/>
                  <a:pt x="170" y="715"/>
                  <a:pt x="170" y="716"/>
                </a:cubicBezTo>
                <a:cubicBezTo>
                  <a:pt x="170" y="716"/>
                  <a:pt x="170" y="716"/>
                  <a:pt x="170" y="716"/>
                </a:cubicBezTo>
                <a:cubicBezTo>
                  <a:pt x="170" y="717"/>
                  <a:pt x="170" y="719"/>
                  <a:pt x="169" y="719"/>
                </a:cubicBezTo>
                <a:cubicBezTo>
                  <a:pt x="169" y="719"/>
                  <a:pt x="169" y="719"/>
                  <a:pt x="169" y="719"/>
                </a:cubicBezTo>
                <a:cubicBezTo>
                  <a:pt x="169" y="719"/>
                  <a:pt x="168" y="719"/>
                  <a:pt x="168" y="719"/>
                </a:cubicBezTo>
                <a:cubicBezTo>
                  <a:pt x="168" y="719"/>
                  <a:pt x="168" y="719"/>
                  <a:pt x="168" y="719"/>
                </a:cubicBezTo>
                <a:cubicBezTo>
                  <a:pt x="167" y="719"/>
                  <a:pt x="167" y="719"/>
                  <a:pt x="166" y="718"/>
                </a:cubicBezTo>
                <a:close/>
                <a:moveTo>
                  <a:pt x="450" y="716"/>
                </a:moveTo>
                <a:cubicBezTo>
                  <a:pt x="449" y="716"/>
                  <a:pt x="449" y="715"/>
                  <a:pt x="449" y="714"/>
                </a:cubicBezTo>
                <a:cubicBezTo>
                  <a:pt x="449" y="714"/>
                  <a:pt x="449" y="714"/>
                  <a:pt x="449" y="714"/>
                </a:cubicBezTo>
                <a:cubicBezTo>
                  <a:pt x="450" y="713"/>
                  <a:pt x="451" y="712"/>
                  <a:pt x="452" y="713"/>
                </a:cubicBezTo>
                <a:cubicBezTo>
                  <a:pt x="452" y="713"/>
                  <a:pt x="452" y="713"/>
                  <a:pt x="452" y="713"/>
                </a:cubicBezTo>
                <a:cubicBezTo>
                  <a:pt x="453" y="713"/>
                  <a:pt x="453" y="714"/>
                  <a:pt x="453" y="715"/>
                </a:cubicBezTo>
                <a:cubicBezTo>
                  <a:pt x="453" y="715"/>
                  <a:pt x="453" y="715"/>
                  <a:pt x="453" y="715"/>
                </a:cubicBezTo>
                <a:cubicBezTo>
                  <a:pt x="453" y="716"/>
                  <a:pt x="452" y="716"/>
                  <a:pt x="451" y="716"/>
                </a:cubicBezTo>
                <a:cubicBezTo>
                  <a:pt x="451" y="716"/>
                  <a:pt x="451" y="716"/>
                  <a:pt x="451" y="716"/>
                </a:cubicBezTo>
                <a:cubicBezTo>
                  <a:pt x="451" y="716"/>
                  <a:pt x="451" y="716"/>
                  <a:pt x="450" y="716"/>
                </a:cubicBezTo>
                <a:close/>
                <a:moveTo>
                  <a:pt x="162" y="707"/>
                </a:moveTo>
                <a:cubicBezTo>
                  <a:pt x="161" y="706"/>
                  <a:pt x="162" y="705"/>
                  <a:pt x="163" y="704"/>
                </a:cubicBezTo>
                <a:cubicBezTo>
                  <a:pt x="163" y="704"/>
                  <a:pt x="163" y="704"/>
                  <a:pt x="163" y="704"/>
                </a:cubicBezTo>
                <a:cubicBezTo>
                  <a:pt x="164" y="704"/>
                  <a:pt x="165" y="704"/>
                  <a:pt x="165" y="705"/>
                </a:cubicBezTo>
                <a:cubicBezTo>
                  <a:pt x="165" y="705"/>
                  <a:pt x="165" y="705"/>
                  <a:pt x="165" y="705"/>
                </a:cubicBezTo>
                <a:cubicBezTo>
                  <a:pt x="166" y="706"/>
                  <a:pt x="165" y="708"/>
                  <a:pt x="164" y="708"/>
                </a:cubicBezTo>
                <a:cubicBezTo>
                  <a:pt x="164" y="708"/>
                  <a:pt x="164" y="708"/>
                  <a:pt x="164" y="708"/>
                </a:cubicBezTo>
                <a:cubicBezTo>
                  <a:pt x="164" y="708"/>
                  <a:pt x="164" y="708"/>
                  <a:pt x="163" y="708"/>
                </a:cubicBezTo>
                <a:cubicBezTo>
                  <a:pt x="163" y="708"/>
                  <a:pt x="163" y="708"/>
                  <a:pt x="163" y="708"/>
                </a:cubicBezTo>
                <a:cubicBezTo>
                  <a:pt x="163" y="708"/>
                  <a:pt x="162" y="708"/>
                  <a:pt x="162" y="707"/>
                </a:cubicBezTo>
                <a:close/>
                <a:moveTo>
                  <a:pt x="455" y="705"/>
                </a:moveTo>
                <a:cubicBezTo>
                  <a:pt x="454" y="705"/>
                  <a:pt x="454" y="704"/>
                  <a:pt x="454" y="703"/>
                </a:cubicBezTo>
                <a:cubicBezTo>
                  <a:pt x="454" y="703"/>
                  <a:pt x="454" y="703"/>
                  <a:pt x="454" y="703"/>
                </a:cubicBezTo>
                <a:cubicBezTo>
                  <a:pt x="455" y="702"/>
                  <a:pt x="456" y="701"/>
                  <a:pt x="457" y="702"/>
                </a:cubicBezTo>
                <a:cubicBezTo>
                  <a:pt x="457" y="702"/>
                  <a:pt x="457" y="702"/>
                  <a:pt x="457" y="702"/>
                </a:cubicBezTo>
                <a:cubicBezTo>
                  <a:pt x="458" y="702"/>
                  <a:pt x="458" y="703"/>
                  <a:pt x="458" y="704"/>
                </a:cubicBezTo>
                <a:cubicBezTo>
                  <a:pt x="458" y="704"/>
                  <a:pt x="458" y="704"/>
                  <a:pt x="458" y="704"/>
                </a:cubicBezTo>
                <a:cubicBezTo>
                  <a:pt x="458" y="705"/>
                  <a:pt x="457" y="705"/>
                  <a:pt x="456" y="705"/>
                </a:cubicBezTo>
                <a:cubicBezTo>
                  <a:pt x="456" y="705"/>
                  <a:pt x="456" y="705"/>
                  <a:pt x="456" y="705"/>
                </a:cubicBezTo>
                <a:cubicBezTo>
                  <a:pt x="456" y="705"/>
                  <a:pt x="455" y="705"/>
                  <a:pt x="455" y="705"/>
                </a:cubicBezTo>
                <a:close/>
                <a:moveTo>
                  <a:pt x="157" y="696"/>
                </a:moveTo>
                <a:cubicBezTo>
                  <a:pt x="156" y="695"/>
                  <a:pt x="157" y="694"/>
                  <a:pt x="158" y="693"/>
                </a:cubicBezTo>
                <a:cubicBezTo>
                  <a:pt x="158" y="693"/>
                  <a:pt x="158" y="693"/>
                  <a:pt x="158" y="693"/>
                </a:cubicBezTo>
                <a:cubicBezTo>
                  <a:pt x="159" y="693"/>
                  <a:pt x="160" y="693"/>
                  <a:pt x="160" y="694"/>
                </a:cubicBezTo>
                <a:cubicBezTo>
                  <a:pt x="160" y="694"/>
                  <a:pt x="160" y="694"/>
                  <a:pt x="160" y="694"/>
                </a:cubicBezTo>
                <a:cubicBezTo>
                  <a:pt x="161" y="695"/>
                  <a:pt x="160" y="697"/>
                  <a:pt x="159" y="697"/>
                </a:cubicBezTo>
                <a:cubicBezTo>
                  <a:pt x="159" y="697"/>
                  <a:pt x="159" y="697"/>
                  <a:pt x="159" y="697"/>
                </a:cubicBezTo>
                <a:cubicBezTo>
                  <a:pt x="159" y="697"/>
                  <a:pt x="159" y="697"/>
                  <a:pt x="159" y="697"/>
                </a:cubicBezTo>
                <a:cubicBezTo>
                  <a:pt x="159" y="697"/>
                  <a:pt x="159" y="697"/>
                  <a:pt x="159" y="697"/>
                </a:cubicBezTo>
                <a:cubicBezTo>
                  <a:pt x="158" y="697"/>
                  <a:pt x="157" y="697"/>
                  <a:pt x="157" y="696"/>
                </a:cubicBezTo>
                <a:close/>
                <a:moveTo>
                  <a:pt x="460" y="694"/>
                </a:moveTo>
                <a:cubicBezTo>
                  <a:pt x="459" y="694"/>
                  <a:pt x="459" y="693"/>
                  <a:pt x="459" y="692"/>
                </a:cubicBezTo>
                <a:cubicBezTo>
                  <a:pt x="459" y="692"/>
                  <a:pt x="459" y="692"/>
                  <a:pt x="459" y="692"/>
                </a:cubicBezTo>
                <a:cubicBezTo>
                  <a:pt x="459" y="691"/>
                  <a:pt x="461" y="690"/>
                  <a:pt x="462" y="691"/>
                </a:cubicBezTo>
                <a:cubicBezTo>
                  <a:pt x="462" y="691"/>
                  <a:pt x="462" y="691"/>
                  <a:pt x="462" y="691"/>
                </a:cubicBezTo>
                <a:cubicBezTo>
                  <a:pt x="463" y="691"/>
                  <a:pt x="463" y="692"/>
                  <a:pt x="463" y="693"/>
                </a:cubicBezTo>
                <a:cubicBezTo>
                  <a:pt x="463" y="693"/>
                  <a:pt x="463" y="693"/>
                  <a:pt x="463" y="693"/>
                </a:cubicBezTo>
                <a:cubicBezTo>
                  <a:pt x="462" y="694"/>
                  <a:pt x="462" y="694"/>
                  <a:pt x="461" y="694"/>
                </a:cubicBezTo>
                <a:cubicBezTo>
                  <a:pt x="461" y="694"/>
                  <a:pt x="461" y="694"/>
                  <a:pt x="461" y="694"/>
                </a:cubicBezTo>
                <a:cubicBezTo>
                  <a:pt x="461" y="694"/>
                  <a:pt x="460" y="694"/>
                  <a:pt x="460" y="694"/>
                </a:cubicBezTo>
                <a:close/>
                <a:moveTo>
                  <a:pt x="152" y="685"/>
                </a:moveTo>
                <a:cubicBezTo>
                  <a:pt x="151" y="684"/>
                  <a:pt x="152" y="683"/>
                  <a:pt x="153" y="682"/>
                </a:cubicBezTo>
                <a:cubicBezTo>
                  <a:pt x="153" y="682"/>
                  <a:pt x="153" y="682"/>
                  <a:pt x="153" y="682"/>
                </a:cubicBezTo>
                <a:cubicBezTo>
                  <a:pt x="154" y="682"/>
                  <a:pt x="155" y="682"/>
                  <a:pt x="156" y="683"/>
                </a:cubicBezTo>
                <a:cubicBezTo>
                  <a:pt x="156" y="683"/>
                  <a:pt x="156" y="683"/>
                  <a:pt x="156" y="683"/>
                </a:cubicBezTo>
                <a:cubicBezTo>
                  <a:pt x="156" y="684"/>
                  <a:pt x="156" y="686"/>
                  <a:pt x="155" y="686"/>
                </a:cubicBezTo>
                <a:cubicBezTo>
                  <a:pt x="155" y="686"/>
                  <a:pt x="155" y="686"/>
                  <a:pt x="155" y="686"/>
                </a:cubicBezTo>
                <a:cubicBezTo>
                  <a:pt x="154" y="686"/>
                  <a:pt x="154" y="686"/>
                  <a:pt x="154" y="686"/>
                </a:cubicBezTo>
                <a:cubicBezTo>
                  <a:pt x="154" y="686"/>
                  <a:pt x="154" y="686"/>
                  <a:pt x="154" y="686"/>
                </a:cubicBezTo>
                <a:cubicBezTo>
                  <a:pt x="153" y="686"/>
                  <a:pt x="152" y="686"/>
                  <a:pt x="152" y="685"/>
                </a:cubicBezTo>
                <a:close/>
                <a:moveTo>
                  <a:pt x="465" y="683"/>
                </a:moveTo>
                <a:cubicBezTo>
                  <a:pt x="464" y="683"/>
                  <a:pt x="463" y="682"/>
                  <a:pt x="464" y="681"/>
                </a:cubicBezTo>
                <a:cubicBezTo>
                  <a:pt x="464" y="681"/>
                  <a:pt x="464" y="681"/>
                  <a:pt x="464" y="681"/>
                </a:cubicBezTo>
                <a:cubicBezTo>
                  <a:pt x="464" y="680"/>
                  <a:pt x="465" y="679"/>
                  <a:pt x="466" y="680"/>
                </a:cubicBezTo>
                <a:cubicBezTo>
                  <a:pt x="466" y="680"/>
                  <a:pt x="466" y="680"/>
                  <a:pt x="466" y="680"/>
                </a:cubicBezTo>
                <a:cubicBezTo>
                  <a:pt x="467" y="680"/>
                  <a:pt x="468" y="681"/>
                  <a:pt x="467" y="682"/>
                </a:cubicBezTo>
                <a:cubicBezTo>
                  <a:pt x="467" y="682"/>
                  <a:pt x="467" y="682"/>
                  <a:pt x="467" y="682"/>
                </a:cubicBezTo>
                <a:cubicBezTo>
                  <a:pt x="467" y="683"/>
                  <a:pt x="466" y="683"/>
                  <a:pt x="466" y="683"/>
                </a:cubicBezTo>
                <a:cubicBezTo>
                  <a:pt x="466" y="683"/>
                  <a:pt x="466" y="683"/>
                  <a:pt x="466" y="683"/>
                </a:cubicBezTo>
                <a:cubicBezTo>
                  <a:pt x="465" y="683"/>
                  <a:pt x="465" y="683"/>
                  <a:pt x="465" y="683"/>
                </a:cubicBezTo>
                <a:close/>
                <a:moveTo>
                  <a:pt x="147" y="674"/>
                </a:moveTo>
                <a:cubicBezTo>
                  <a:pt x="147" y="673"/>
                  <a:pt x="147" y="672"/>
                  <a:pt x="148" y="671"/>
                </a:cubicBezTo>
                <a:cubicBezTo>
                  <a:pt x="148" y="671"/>
                  <a:pt x="148" y="671"/>
                  <a:pt x="148" y="671"/>
                </a:cubicBezTo>
                <a:cubicBezTo>
                  <a:pt x="149" y="671"/>
                  <a:pt x="150" y="671"/>
                  <a:pt x="151" y="672"/>
                </a:cubicBezTo>
                <a:cubicBezTo>
                  <a:pt x="151" y="672"/>
                  <a:pt x="151" y="672"/>
                  <a:pt x="151" y="672"/>
                </a:cubicBezTo>
                <a:cubicBezTo>
                  <a:pt x="151" y="673"/>
                  <a:pt x="151" y="675"/>
                  <a:pt x="150" y="675"/>
                </a:cubicBezTo>
                <a:cubicBezTo>
                  <a:pt x="150" y="675"/>
                  <a:pt x="150" y="675"/>
                  <a:pt x="150" y="675"/>
                </a:cubicBezTo>
                <a:cubicBezTo>
                  <a:pt x="149" y="675"/>
                  <a:pt x="149" y="675"/>
                  <a:pt x="149" y="675"/>
                </a:cubicBezTo>
                <a:cubicBezTo>
                  <a:pt x="149" y="675"/>
                  <a:pt x="149" y="675"/>
                  <a:pt x="149" y="675"/>
                </a:cubicBezTo>
                <a:cubicBezTo>
                  <a:pt x="148" y="675"/>
                  <a:pt x="147" y="675"/>
                  <a:pt x="147" y="674"/>
                </a:cubicBezTo>
                <a:close/>
                <a:moveTo>
                  <a:pt x="470" y="672"/>
                </a:moveTo>
                <a:cubicBezTo>
                  <a:pt x="469" y="672"/>
                  <a:pt x="468" y="671"/>
                  <a:pt x="469" y="670"/>
                </a:cubicBezTo>
                <a:cubicBezTo>
                  <a:pt x="469" y="670"/>
                  <a:pt x="469" y="670"/>
                  <a:pt x="469" y="670"/>
                </a:cubicBezTo>
                <a:cubicBezTo>
                  <a:pt x="469" y="669"/>
                  <a:pt x="470" y="668"/>
                  <a:pt x="471" y="669"/>
                </a:cubicBezTo>
                <a:cubicBezTo>
                  <a:pt x="471" y="669"/>
                  <a:pt x="471" y="669"/>
                  <a:pt x="471" y="669"/>
                </a:cubicBezTo>
                <a:cubicBezTo>
                  <a:pt x="472" y="669"/>
                  <a:pt x="473" y="670"/>
                  <a:pt x="472" y="671"/>
                </a:cubicBezTo>
                <a:cubicBezTo>
                  <a:pt x="472" y="671"/>
                  <a:pt x="472" y="671"/>
                  <a:pt x="472" y="671"/>
                </a:cubicBezTo>
                <a:cubicBezTo>
                  <a:pt x="472" y="672"/>
                  <a:pt x="471" y="672"/>
                  <a:pt x="470" y="672"/>
                </a:cubicBezTo>
                <a:cubicBezTo>
                  <a:pt x="470" y="672"/>
                  <a:pt x="470" y="672"/>
                  <a:pt x="470" y="672"/>
                </a:cubicBezTo>
                <a:cubicBezTo>
                  <a:pt x="470" y="672"/>
                  <a:pt x="470" y="672"/>
                  <a:pt x="470" y="672"/>
                </a:cubicBezTo>
                <a:close/>
                <a:moveTo>
                  <a:pt x="142" y="663"/>
                </a:moveTo>
                <a:cubicBezTo>
                  <a:pt x="142" y="662"/>
                  <a:pt x="142" y="661"/>
                  <a:pt x="143" y="660"/>
                </a:cubicBezTo>
                <a:cubicBezTo>
                  <a:pt x="143" y="660"/>
                  <a:pt x="143" y="660"/>
                  <a:pt x="143" y="660"/>
                </a:cubicBezTo>
                <a:cubicBezTo>
                  <a:pt x="144" y="660"/>
                  <a:pt x="145" y="660"/>
                  <a:pt x="146" y="661"/>
                </a:cubicBezTo>
                <a:cubicBezTo>
                  <a:pt x="146" y="661"/>
                  <a:pt x="146" y="661"/>
                  <a:pt x="146" y="661"/>
                </a:cubicBezTo>
                <a:cubicBezTo>
                  <a:pt x="146" y="662"/>
                  <a:pt x="146" y="664"/>
                  <a:pt x="145" y="664"/>
                </a:cubicBezTo>
                <a:cubicBezTo>
                  <a:pt x="145" y="664"/>
                  <a:pt x="145" y="664"/>
                  <a:pt x="145" y="664"/>
                </a:cubicBezTo>
                <a:cubicBezTo>
                  <a:pt x="145" y="664"/>
                  <a:pt x="144" y="664"/>
                  <a:pt x="144" y="664"/>
                </a:cubicBezTo>
                <a:cubicBezTo>
                  <a:pt x="144" y="664"/>
                  <a:pt x="144" y="664"/>
                  <a:pt x="144" y="664"/>
                </a:cubicBezTo>
                <a:cubicBezTo>
                  <a:pt x="143" y="664"/>
                  <a:pt x="143" y="664"/>
                  <a:pt x="142" y="663"/>
                </a:cubicBezTo>
                <a:close/>
                <a:moveTo>
                  <a:pt x="474" y="661"/>
                </a:moveTo>
                <a:cubicBezTo>
                  <a:pt x="473" y="661"/>
                  <a:pt x="473" y="660"/>
                  <a:pt x="473" y="659"/>
                </a:cubicBezTo>
                <a:cubicBezTo>
                  <a:pt x="473" y="659"/>
                  <a:pt x="473" y="659"/>
                  <a:pt x="473" y="659"/>
                </a:cubicBezTo>
                <a:cubicBezTo>
                  <a:pt x="474" y="658"/>
                  <a:pt x="475" y="657"/>
                  <a:pt x="476" y="658"/>
                </a:cubicBezTo>
                <a:cubicBezTo>
                  <a:pt x="476" y="658"/>
                  <a:pt x="476" y="658"/>
                  <a:pt x="476" y="658"/>
                </a:cubicBezTo>
                <a:cubicBezTo>
                  <a:pt x="477" y="658"/>
                  <a:pt x="478" y="659"/>
                  <a:pt x="477" y="660"/>
                </a:cubicBezTo>
                <a:cubicBezTo>
                  <a:pt x="477" y="660"/>
                  <a:pt x="477" y="660"/>
                  <a:pt x="477" y="660"/>
                </a:cubicBezTo>
                <a:cubicBezTo>
                  <a:pt x="477" y="661"/>
                  <a:pt x="476" y="661"/>
                  <a:pt x="475" y="661"/>
                </a:cubicBezTo>
                <a:cubicBezTo>
                  <a:pt x="475" y="661"/>
                  <a:pt x="475" y="661"/>
                  <a:pt x="475" y="661"/>
                </a:cubicBezTo>
                <a:cubicBezTo>
                  <a:pt x="475" y="661"/>
                  <a:pt x="475" y="661"/>
                  <a:pt x="474" y="661"/>
                </a:cubicBezTo>
                <a:close/>
                <a:moveTo>
                  <a:pt x="137" y="652"/>
                </a:moveTo>
                <a:cubicBezTo>
                  <a:pt x="137" y="651"/>
                  <a:pt x="137" y="650"/>
                  <a:pt x="138" y="649"/>
                </a:cubicBezTo>
                <a:cubicBezTo>
                  <a:pt x="138" y="649"/>
                  <a:pt x="138" y="649"/>
                  <a:pt x="138" y="649"/>
                </a:cubicBezTo>
                <a:cubicBezTo>
                  <a:pt x="139" y="649"/>
                  <a:pt x="141" y="649"/>
                  <a:pt x="141" y="650"/>
                </a:cubicBezTo>
                <a:cubicBezTo>
                  <a:pt x="141" y="650"/>
                  <a:pt x="141" y="650"/>
                  <a:pt x="141" y="650"/>
                </a:cubicBezTo>
                <a:cubicBezTo>
                  <a:pt x="142" y="651"/>
                  <a:pt x="141" y="653"/>
                  <a:pt x="140" y="653"/>
                </a:cubicBezTo>
                <a:cubicBezTo>
                  <a:pt x="140" y="653"/>
                  <a:pt x="140" y="653"/>
                  <a:pt x="140" y="653"/>
                </a:cubicBezTo>
                <a:cubicBezTo>
                  <a:pt x="140" y="653"/>
                  <a:pt x="140" y="653"/>
                  <a:pt x="139" y="653"/>
                </a:cubicBezTo>
                <a:cubicBezTo>
                  <a:pt x="139" y="653"/>
                  <a:pt x="139" y="653"/>
                  <a:pt x="139" y="653"/>
                </a:cubicBezTo>
                <a:cubicBezTo>
                  <a:pt x="138" y="653"/>
                  <a:pt x="138" y="653"/>
                  <a:pt x="137" y="652"/>
                </a:cubicBezTo>
                <a:close/>
                <a:moveTo>
                  <a:pt x="479" y="650"/>
                </a:moveTo>
                <a:cubicBezTo>
                  <a:pt x="478" y="650"/>
                  <a:pt x="478" y="649"/>
                  <a:pt x="478" y="648"/>
                </a:cubicBezTo>
                <a:cubicBezTo>
                  <a:pt x="478" y="648"/>
                  <a:pt x="478" y="648"/>
                  <a:pt x="478" y="648"/>
                </a:cubicBezTo>
                <a:cubicBezTo>
                  <a:pt x="479" y="647"/>
                  <a:pt x="480" y="646"/>
                  <a:pt x="481" y="647"/>
                </a:cubicBezTo>
                <a:cubicBezTo>
                  <a:pt x="481" y="647"/>
                  <a:pt x="481" y="647"/>
                  <a:pt x="481" y="647"/>
                </a:cubicBezTo>
                <a:cubicBezTo>
                  <a:pt x="482" y="647"/>
                  <a:pt x="482" y="648"/>
                  <a:pt x="482" y="649"/>
                </a:cubicBezTo>
                <a:cubicBezTo>
                  <a:pt x="482" y="649"/>
                  <a:pt x="482" y="649"/>
                  <a:pt x="482" y="649"/>
                </a:cubicBezTo>
                <a:cubicBezTo>
                  <a:pt x="482" y="650"/>
                  <a:pt x="481" y="650"/>
                  <a:pt x="480" y="650"/>
                </a:cubicBezTo>
                <a:cubicBezTo>
                  <a:pt x="480" y="650"/>
                  <a:pt x="480" y="650"/>
                  <a:pt x="480" y="650"/>
                </a:cubicBezTo>
                <a:cubicBezTo>
                  <a:pt x="480" y="650"/>
                  <a:pt x="480" y="650"/>
                  <a:pt x="479" y="650"/>
                </a:cubicBezTo>
                <a:close/>
                <a:moveTo>
                  <a:pt x="133" y="641"/>
                </a:moveTo>
                <a:cubicBezTo>
                  <a:pt x="132" y="640"/>
                  <a:pt x="133" y="639"/>
                  <a:pt x="134" y="638"/>
                </a:cubicBezTo>
                <a:cubicBezTo>
                  <a:pt x="134" y="638"/>
                  <a:pt x="134" y="638"/>
                  <a:pt x="134" y="638"/>
                </a:cubicBezTo>
                <a:cubicBezTo>
                  <a:pt x="135" y="638"/>
                  <a:pt x="136" y="638"/>
                  <a:pt x="136" y="639"/>
                </a:cubicBezTo>
                <a:cubicBezTo>
                  <a:pt x="136" y="639"/>
                  <a:pt x="136" y="639"/>
                  <a:pt x="136" y="639"/>
                </a:cubicBezTo>
                <a:cubicBezTo>
                  <a:pt x="137" y="640"/>
                  <a:pt x="136" y="642"/>
                  <a:pt x="135" y="642"/>
                </a:cubicBezTo>
                <a:cubicBezTo>
                  <a:pt x="135" y="642"/>
                  <a:pt x="135" y="642"/>
                  <a:pt x="135" y="642"/>
                </a:cubicBezTo>
                <a:cubicBezTo>
                  <a:pt x="135" y="642"/>
                  <a:pt x="135" y="642"/>
                  <a:pt x="134" y="642"/>
                </a:cubicBezTo>
                <a:cubicBezTo>
                  <a:pt x="134" y="642"/>
                  <a:pt x="134" y="642"/>
                  <a:pt x="134" y="642"/>
                </a:cubicBezTo>
                <a:cubicBezTo>
                  <a:pt x="134" y="642"/>
                  <a:pt x="133" y="642"/>
                  <a:pt x="133" y="641"/>
                </a:cubicBezTo>
                <a:close/>
                <a:moveTo>
                  <a:pt x="484" y="639"/>
                </a:moveTo>
                <a:cubicBezTo>
                  <a:pt x="483" y="639"/>
                  <a:pt x="483" y="638"/>
                  <a:pt x="483" y="637"/>
                </a:cubicBezTo>
                <a:cubicBezTo>
                  <a:pt x="483" y="637"/>
                  <a:pt x="483" y="637"/>
                  <a:pt x="483" y="637"/>
                </a:cubicBezTo>
                <a:cubicBezTo>
                  <a:pt x="484" y="636"/>
                  <a:pt x="485" y="635"/>
                  <a:pt x="486" y="636"/>
                </a:cubicBezTo>
                <a:cubicBezTo>
                  <a:pt x="486" y="636"/>
                  <a:pt x="486" y="636"/>
                  <a:pt x="486" y="636"/>
                </a:cubicBezTo>
                <a:cubicBezTo>
                  <a:pt x="487" y="636"/>
                  <a:pt x="487" y="637"/>
                  <a:pt x="487" y="638"/>
                </a:cubicBezTo>
                <a:cubicBezTo>
                  <a:pt x="487" y="638"/>
                  <a:pt x="487" y="638"/>
                  <a:pt x="487" y="638"/>
                </a:cubicBezTo>
                <a:cubicBezTo>
                  <a:pt x="486" y="639"/>
                  <a:pt x="486" y="640"/>
                  <a:pt x="485" y="640"/>
                </a:cubicBezTo>
                <a:cubicBezTo>
                  <a:pt x="485" y="640"/>
                  <a:pt x="485" y="640"/>
                  <a:pt x="485" y="640"/>
                </a:cubicBezTo>
                <a:cubicBezTo>
                  <a:pt x="485" y="640"/>
                  <a:pt x="484" y="639"/>
                  <a:pt x="484" y="639"/>
                </a:cubicBezTo>
                <a:close/>
                <a:moveTo>
                  <a:pt x="128" y="630"/>
                </a:moveTo>
                <a:cubicBezTo>
                  <a:pt x="127" y="629"/>
                  <a:pt x="128" y="628"/>
                  <a:pt x="129" y="627"/>
                </a:cubicBezTo>
                <a:cubicBezTo>
                  <a:pt x="129" y="627"/>
                  <a:pt x="129" y="627"/>
                  <a:pt x="129" y="627"/>
                </a:cubicBezTo>
                <a:cubicBezTo>
                  <a:pt x="130" y="627"/>
                  <a:pt x="131" y="627"/>
                  <a:pt x="131" y="628"/>
                </a:cubicBezTo>
                <a:cubicBezTo>
                  <a:pt x="131" y="628"/>
                  <a:pt x="131" y="628"/>
                  <a:pt x="131" y="628"/>
                </a:cubicBezTo>
                <a:cubicBezTo>
                  <a:pt x="132" y="629"/>
                  <a:pt x="131" y="631"/>
                  <a:pt x="130" y="631"/>
                </a:cubicBezTo>
                <a:cubicBezTo>
                  <a:pt x="130" y="631"/>
                  <a:pt x="130" y="631"/>
                  <a:pt x="130" y="631"/>
                </a:cubicBezTo>
                <a:cubicBezTo>
                  <a:pt x="130" y="631"/>
                  <a:pt x="130" y="631"/>
                  <a:pt x="130" y="631"/>
                </a:cubicBezTo>
                <a:cubicBezTo>
                  <a:pt x="130" y="631"/>
                  <a:pt x="130" y="631"/>
                  <a:pt x="130" y="631"/>
                </a:cubicBezTo>
                <a:cubicBezTo>
                  <a:pt x="129" y="631"/>
                  <a:pt x="128" y="631"/>
                  <a:pt x="128" y="630"/>
                </a:cubicBezTo>
                <a:close/>
                <a:moveTo>
                  <a:pt x="489" y="628"/>
                </a:moveTo>
                <a:cubicBezTo>
                  <a:pt x="488" y="628"/>
                  <a:pt x="487" y="627"/>
                  <a:pt x="488" y="626"/>
                </a:cubicBezTo>
                <a:cubicBezTo>
                  <a:pt x="488" y="626"/>
                  <a:pt x="488" y="626"/>
                  <a:pt x="488" y="626"/>
                </a:cubicBezTo>
                <a:cubicBezTo>
                  <a:pt x="488" y="625"/>
                  <a:pt x="490" y="624"/>
                  <a:pt x="491" y="625"/>
                </a:cubicBezTo>
                <a:cubicBezTo>
                  <a:pt x="491" y="625"/>
                  <a:pt x="491" y="625"/>
                  <a:pt x="491" y="625"/>
                </a:cubicBezTo>
                <a:cubicBezTo>
                  <a:pt x="492" y="625"/>
                  <a:pt x="492" y="626"/>
                  <a:pt x="492" y="627"/>
                </a:cubicBezTo>
                <a:cubicBezTo>
                  <a:pt x="492" y="627"/>
                  <a:pt x="492" y="627"/>
                  <a:pt x="492" y="627"/>
                </a:cubicBezTo>
                <a:cubicBezTo>
                  <a:pt x="491" y="628"/>
                  <a:pt x="491" y="629"/>
                  <a:pt x="490" y="629"/>
                </a:cubicBezTo>
                <a:cubicBezTo>
                  <a:pt x="490" y="629"/>
                  <a:pt x="490" y="629"/>
                  <a:pt x="490" y="629"/>
                </a:cubicBezTo>
                <a:cubicBezTo>
                  <a:pt x="489" y="629"/>
                  <a:pt x="489" y="628"/>
                  <a:pt x="489" y="628"/>
                </a:cubicBezTo>
                <a:close/>
                <a:moveTo>
                  <a:pt x="123" y="619"/>
                </a:moveTo>
                <a:cubicBezTo>
                  <a:pt x="123" y="618"/>
                  <a:pt x="123" y="617"/>
                  <a:pt x="124" y="616"/>
                </a:cubicBezTo>
                <a:cubicBezTo>
                  <a:pt x="124" y="616"/>
                  <a:pt x="124" y="616"/>
                  <a:pt x="124" y="616"/>
                </a:cubicBezTo>
                <a:cubicBezTo>
                  <a:pt x="125" y="616"/>
                  <a:pt x="126" y="616"/>
                  <a:pt x="127" y="617"/>
                </a:cubicBezTo>
                <a:cubicBezTo>
                  <a:pt x="127" y="617"/>
                  <a:pt x="127" y="617"/>
                  <a:pt x="127" y="617"/>
                </a:cubicBezTo>
                <a:cubicBezTo>
                  <a:pt x="127" y="619"/>
                  <a:pt x="127" y="620"/>
                  <a:pt x="126" y="620"/>
                </a:cubicBezTo>
                <a:cubicBezTo>
                  <a:pt x="126" y="620"/>
                  <a:pt x="126" y="620"/>
                  <a:pt x="126" y="620"/>
                </a:cubicBezTo>
                <a:cubicBezTo>
                  <a:pt x="125" y="620"/>
                  <a:pt x="125" y="620"/>
                  <a:pt x="125" y="620"/>
                </a:cubicBezTo>
                <a:cubicBezTo>
                  <a:pt x="125" y="620"/>
                  <a:pt x="125" y="620"/>
                  <a:pt x="125" y="620"/>
                </a:cubicBezTo>
                <a:cubicBezTo>
                  <a:pt x="124" y="620"/>
                  <a:pt x="123" y="620"/>
                  <a:pt x="123" y="619"/>
                </a:cubicBezTo>
                <a:close/>
                <a:moveTo>
                  <a:pt x="494" y="617"/>
                </a:moveTo>
                <a:cubicBezTo>
                  <a:pt x="493" y="617"/>
                  <a:pt x="492" y="616"/>
                  <a:pt x="493" y="615"/>
                </a:cubicBezTo>
                <a:cubicBezTo>
                  <a:pt x="493" y="615"/>
                  <a:pt x="493" y="615"/>
                  <a:pt x="493" y="615"/>
                </a:cubicBezTo>
                <a:cubicBezTo>
                  <a:pt x="493" y="614"/>
                  <a:pt x="494" y="613"/>
                  <a:pt x="495" y="614"/>
                </a:cubicBezTo>
                <a:cubicBezTo>
                  <a:pt x="495" y="614"/>
                  <a:pt x="495" y="614"/>
                  <a:pt x="495" y="614"/>
                </a:cubicBezTo>
                <a:cubicBezTo>
                  <a:pt x="496" y="614"/>
                  <a:pt x="497" y="615"/>
                  <a:pt x="496" y="616"/>
                </a:cubicBezTo>
                <a:cubicBezTo>
                  <a:pt x="496" y="616"/>
                  <a:pt x="496" y="616"/>
                  <a:pt x="496" y="616"/>
                </a:cubicBezTo>
                <a:cubicBezTo>
                  <a:pt x="496" y="617"/>
                  <a:pt x="495" y="618"/>
                  <a:pt x="495" y="618"/>
                </a:cubicBezTo>
                <a:cubicBezTo>
                  <a:pt x="495" y="618"/>
                  <a:pt x="495" y="618"/>
                  <a:pt x="495" y="618"/>
                </a:cubicBezTo>
                <a:cubicBezTo>
                  <a:pt x="494" y="618"/>
                  <a:pt x="494" y="617"/>
                  <a:pt x="494" y="617"/>
                </a:cubicBezTo>
                <a:close/>
                <a:moveTo>
                  <a:pt x="118" y="608"/>
                </a:moveTo>
                <a:cubicBezTo>
                  <a:pt x="118" y="607"/>
                  <a:pt x="118" y="606"/>
                  <a:pt x="119" y="605"/>
                </a:cubicBezTo>
                <a:cubicBezTo>
                  <a:pt x="119" y="605"/>
                  <a:pt x="119" y="605"/>
                  <a:pt x="119" y="605"/>
                </a:cubicBezTo>
                <a:cubicBezTo>
                  <a:pt x="120" y="605"/>
                  <a:pt x="121" y="605"/>
                  <a:pt x="122" y="607"/>
                </a:cubicBezTo>
                <a:cubicBezTo>
                  <a:pt x="122" y="607"/>
                  <a:pt x="122" y="607"/>
                  <a:pt x="122" y="607"/>
                </a:cubicBezTo>
                <a:cubicBezTo>
                  <a:pt x="122" y="608"/>
                  <a:pt x="122" y="609"/>
                  <a:pt x="121" y="609"/>
                </a:cubicBezTo>
                <a:cubicBezTo>
                  <a:pt x="121" y="609"/>
                  <a:pt x="121" y="609"/>
                  <a:pt x="121" y="609"/>
                </a:cubicBezTo>
                <a:cubicBezTo>
                  <a:pt x="121" y="609"/>
                  <a:pt x="120" y="609"/>
                  <a:pt x="120" y="609"/>
                </a:cubicBezTo>
                <a:cubicBezTo>
                  <a:pt x="120" y="609"/>
                  <a:pt x="120" y="609"/>
                  <a:pt x="120" y="609"/>
                </a:cubicBezTo>
                <a:cubicBezTo>
                  <a:pt x="119" y="609"/>
                  <a:pt x="118" y="609"/>
                  <a:pt x="118" y="608"/>
                </a:cubicBezTo>
                <a:close/>
                <a:moveTo>
                  <a:pt x="499" y="606"/>
                </a:moveTo>
                <a:cubicBezTo>
                  <a:pt x="498" y="606"/>
                  <a:pt x="497" y="605"/>
                  <a:pt x="498" y="604"/>
                </a:cubicBezTo>
                <a:cubicBezTo>
                  <a:pt x="498" y="604"/>
                  <a:pt x="498" y="604"/>
                  <a:pt x="498" y="604"/>
                </a:cubicBezTo>
                <a:cubicBezTo>
                  <a:pt x="498" y="603"/>
                  <a:pt x="499" y="602"/>
                  <a:pt x="500" y="603"/>
                </a:cubicBezTo>
                <a:cubicBezTo>
                  <a:pt x="500" y="603"/>
                  <a:pt x="500" y="603"/>
                  <a:pt x="500" y="603"/>
                </a:cubicBezTo>
                <a:cubicBezTo>
                  <a:pt x="501" y="603"/>
                  <a:pt x="502" y="604"/>
                  <a:pt x="501" y="605"/>
                </a:cubicBezTo>
                <a:cubicBezTo>
                  <a:pt x="501" y="605"/>
                  <a:pt x="501" y="605"/>
                  <a:pt x="501" y="605"/>
                </a:cubicBezTo>
                <a:cubicBezTo>
                  <a:pt x="501" y="606"/>
                  <a:pt x="500" y="607"/>
                  <a:pt x="499" y="607"/>
                </a:cubicBezTo>
                <a:cubicBezTo>
                  <a:pt x="499" y="607"/>
                  <a:pt x="499" y="607"/>
                  <a:pt x="499" y="607"/>
                </a:cubicBezTo>
                <a:cubicBezTo>
                  <a:pt x="499" y="607"/>
                  <a:pt x="499" y="606"/>
                  <a:pt x="499" y="606"/>
                </a:cubicBezTo>
                <a:close/>
                <a:moveTo>
                  <a:pt x="113" y="597"/>
                </a:moveTo>
                <a:cubicBezTo>
                  <a:pt x="113" y="596"/>
                  <a:pt x="113" y="595"/>
                  <a:pt x="114" y="594"/>
                </a:cubicBezTo>
                <a:cubicBezTo>
                  <a:pt x="114" y="594"/>
                  <a:pt x="114" y="594"/>
                  <a:pt x="114" y="594"/>
                </a:cubicBezTo>
                <a:cubicBezTo>
                  <a:pt x="115" y="594"/>
                  <a:pt x="117" y="595"/>
                  <a:pt x="117" y="596"/>
                </a:cubicBezTo>
                <a:cubicBezTo>
                  <a:pt x="117" y="596"/>
                  <a:pt x="117" y="596"/>
                  <a:pt x="117" y="596"/>
                </a:cubicBezTo>
                <a:cubicBezTo>
                  <a:pt x="117" y="597"/>
                  <a:pt x="117" y="598"/>
                  <a:pt x="116" y="598"/>
                </a:cubicBezTo>
                <a:cubicBezTo>
                  <a:pt x="116" y="598"/>
                  <a:pt x="116" y="598"/>
                  <a:pt x="116" y="598"/>
                </a:cubicBezTo>
                <a:cubicBezTo>
                  <a:pt x="116" y="598"/>
                  <a:pt x="115" y="598"/>
                  <a:pt x="115" y="598"/>
                </a:cubicBezTo>
                <a:cubicBezTo>
                  <a:pt x="115" y="598"/>
                  <a:pt x="115" y="598"/>
                  <a:pt x="115" y="598"/>
                </a:cubicBezTo>
                <a:cubicBezTo>
                  <a:pt x="114" y="598"/>
                  <a:pt x="114" y="598"/>
                  <a:pt x="113" y="597"/>
                </a:cubicBezTo>
                <a:close/>
                <a:moveTo>
                  <a:pt x="503" y="595"/>
                </a:moveTo>
                <a:cubicBezTo>
                  <a:pt x="502" y="595"/>
                  <a:pt x="502" y="594"/>
                  <a:pt x="502" y="593"/>
                </a:cubicBezTo>
                <a:cubicBezTo>
                  <a:pt x="502" y="593"/>
                  <a:pt x="502" y="593"/>
                  <a:pt x="502" y="593"/>
                </a:cubicBezTo>
                <a:cubicBezTo>
                  <a:pt x="503" y="592"/>
                  <a:pt x="504" y="591"/>
                  <a:pt x="505" y="592"/>
                </a:cubicBezTo>
                <a:cubicBezTo>
                  <a:pt x="505" y="592"/>
                  <a:pt x="505" y="592"/>
                  <a:pt x="505" y="592"/>
                </a:cubicBezTo>
                <a:cubicBezTo>
                  <a:pt x="506" y="592"/>
                  <a:pt x="506" y="593"/>
                  <a:pt x="506" y="594"/>
                </a:cubicBezTo>
                <a:cubicBezTo>
                  <a:pt x="506" y="594"/>
                  <a:pt x="506" y="594"/>
                  <a:pt x="506" y="594"/>
                </a:cubicBezTo>
                <a:cubicBezTo>
                  <a:pt x="506" y="595"/>
                  <a:pt x="505" y="596"/>
                  <a:pt x="504" y="596"/>
                </a:cubicBezTo>
                <a:cubicBezTo>
                  <a:pt x="504" y="596"/>
                  <a:pt x="504" y="596"/>
                  <a:pt x="504" y="596"/>
                </a:cubicBezTo>
                <a:cubicBezTo>
                  <a:pt x="504" y="596"/>
                  <a:pt x="504" y="595"/>
                  <a:pt x="503" y="595"/>
                </a:cubicBezTo>
                <a:close/>
                <a:moveTo>
                  <a:pt x="109" y="586"/>
                </a:moveTo>
                <a:cubicBezTo>
                  <a:pt x="108" y="585"/>
                  <a:pt x="109" y="584"/>
                  <a:pt x="110" y="583"/>
                </a:cubicBezTo>
                <a:cubicBezTo>
                  <a:pt x="110" y="583"/>
                  <a:pt x="110" y="583"/>
                  <a:pt x="110" y="583"/>
                </a:cubicBezTo>
                <a:cubicBezTo>
                  <a:pt x="111" y="583"/>
                  <a:pt x="112" y="584"/>
                  <a:pt x="112" y="585"/>
                </a:cubicBezTo>
                <a:cubicBezTo>
                  <a:pt x="112" y="585"/>
                  <a:pt x="112" y="585"/>
                  <a:pt x="112" y="585"/>
                </a:cubicBezTo>
                <a:cubicBezTo>
                  <a:pt x="113" y="586"/>
                  <a:pt x="112" y="587"/>
                  <a:pt x="111" y="587"/>
                </a:cubicBezTo>
                <a:cubicBezTo>
                  <a:pt x="111" y="587"/>
                  <a:pt x="111" y="587"/>
                  <a:pt x="111" y="587"/>
                </a:cubicBezTo>
                <a:cubicBezTo>
                  <a:pt x="111" y="587"/>
                  <a:pt x="111" y="587"/>
                  <a:pt x="110" y="587"/>
                </a:cubicBezTo>
                <a:cubicBezTo>
                  <a:pt x="110" y="587"/>
                  <a:pt x="110" y="587"/>
                  <a:pt x="110" y="587"/>
                </a:cubicBezTo>
                <a:cubicBezTo>
                  <a:pt x="110" y="587"/>
                  <a:pt x="109" y="587"/>
                  <a:pt x="109" y="586"/>
                </a:cubicBezTo>
                <a:close/>
                <a:moveTo>
                  <a:pt x="508" y="584"/>
                </a:moveTo>
                <a:cubicBezTo>
                  <a:pt x="507" y="584"/>
                  <a:pt x="507" y="583"/>
                  <a:pt x="507" y="582"/>
                </a:cubicBezTo>
                <a:cubicBezTo>
                  <a:pt x="507" y="582"/>
                  <a:pt x="507" y="582"/>
                  <a:pt x="507" y="582"/>
                </a:cubicBezTo>
                <a:cubicBezTo>
                  <a:pt x="508" y="581"/>
                  <a:pt x="509" y="580"/>
                  <a:pt x="510" y="581"/>
                </a:cubicBezTo>
                <a:cubicBezTo>
                  <a:pt x="510" y="581"/>
                  <a:pt x="510" y="581"/>
                  <a:pt x="510" y="581"/>
                </a:cubicBezTo>
                <a:cubicBezTo>
                  <a:pt x="511" y="581"/>
                  <a:pt x="511" y="582"/>
                  <a:pt x="511" y="583"/>
                </a:cubicBezTo>
                <a:cubicBezTo>
                  <a:pt x="511" y="583"/>
                  <a:pt x="511" y="583"/>
                  <a:pt x="511" y="583"/>
                </a:cubicBezTo>
                <a:cubicBezTo>
                  <a:pt x="511" y="584"/>
                  <a:pt x="510" y="585"/>
                  <a:pt x="509" y="585"/>
                </a:cubicBezTo>
                <a:cubicBezTo>
                  <a:pt x="509" y="585"/>
                  <a:pt x="509" y="585"/>
                  <a:pt x="509" y="585"/>
                </a:cubicBezTo>
                <a:cubicBezTo>
                  <a:pt x="509" y="585"/>
                  <a:pt x="508" y="585"/>
                  <a:pt x="508" y="584"/>
                </a:cubicBezTo>
                <a:close/>
                <a:moveTo>
                  <a:pt x="104" y="575"/>
                </a:moveTo>
                <a:cubicBezTo>
                  <a:pt x="103" y="574"/>
                  <a:pt x="104" y="573"/>
                  <a:pt x="105" y="573"/>
                </a:cubicBezTo>
                <a:cubicBezTo>
                  <a:pt x="105" y="573"/>
                  <a:pt x="105" y="573"/>
                  <a:pt x="105" y="573"/>
                </a:cubicBezTo>
                <a:cubicBezTo>
                  <a:pt x="106" y="572"/>
                  <a:pt x="107" y="573"/>
                  <a:pt x="107" y="574"/>
                </a:cubicBezTo>
                <a:cubicBezTo>
                  <a:pt x="107" y="574"/>
                  <a:pt x="107" y="574"/>
                  <a:pt x="107" y="574"/>
                </a:cubicBezTo>
                <a:cubicBezTo>
                  <a:pt x="108" y="575"/>
                  <a:pt x="107" y="576"/>
                  <a:pt x="106" y="576"/>
                </a:cubicBezTo>
                <a:cubicBezTo>
                  <a:pt x="106" y="576"/>
                  <a:pt x="106" y="576"/>
                  <a:pt x="106" y="576"/>
                </a:cubicBezTo>
                <a:cubicBezTo>
                  <a:pt x="106" y="576"/>
                  <a:pt x="106" y="576"/>
                  <a:pt x="106" y="576"/>
                </a:cubicBezTo>
                <a:cubicBezTo>
                  <a:pt x="106" y="576"/>
                  <a:pt x="106" y="576"/>
                  <a:pt x="106" y="576"/>
                </a:cubicBezTo>
                <a:cubicBezTo>
                  <a:pt x="105" y="576"/>
                  <a:pt x="104" y="576"/>
                  <a:pt x="104" y="575"/>
                </a:cubicBezTo>
                <a:close/>
                <a:moveTo>
                  <a:pt x="513" y="573"/>
                </a:moveTo>
                <a:cubicBezTo>
                  <a:pt x="512" y="573"/>
                  <a:pt x="512" y="572"/>
                  <a:pt x="512" y="571"/>
                </a:cubicBezTo>
                <a:cubicBezTo>
                  <a:pt x="512" y="571"/>
                  <a:pt x="512" y="571"/>
                  <a:pt x="512" y="571"/>
                </a:cubicBezTo>
                <a:cubicBezTo>
                  <a:pt x="512" y="570"/>
                  <a:pt x="514" y="569"/>
                  <a:pt x="515" y="570"/>
                </a:cubicBezTo>
                <a:cubicBezTo>
                  <a:pt x="515" y="570"/>
                  <a:pt x="515" y="570"/>
                  <a:pt x="515" y="570"/>
                </a:cubicBezTo>
                <a:cubicBezTo>
                  <a:pt x="516" y="570"/>
                  <a:pt x="516" y="571"/>
                  <a:pt x="516" y="572"/>
                </a:cubicBezTo>
                <a:cubicBezTo>
                  <a:pt x="516" y="572"/>
                  <a:pt x="516" y="572"/>
                  <a:pt x="516" y="572"/>
                </a:cubicBezTo>
                <a:cubicBezTo>
                  <a:pt x="515" y="573"/>
                  <a:pt x="515" y="574"/>
                  <a:pt x="514" y="574"/>
                </a:cubicBezTo>
                <a:cubicBezTo>
                  <a:pt x="514" y="574"/>
                  <a:pt x="514" y="574"/>
                  <a:pt x="514" y="574"/>
                </a:cubicBezTo>
                <a:cubicBezTo>
                  <a:pt x="514" y="574"/>
                  <a:pt x="513" y="574"/>
                  <a:pt x="513" y="573"/>
                </a:cubicBezTo>
                <a:close/>
                <a:moveTo>
                  <a:pt x="99" y="564"/>
                </a:moveTo>
                <a:cubicBezTo>
                  <a:pt x="98" y="563"/>
                  <a:pt x="99" y="562"/>
                  <a:pt x="100" y="562"/>
                </a:cubicBezTo>
                <a:cubicBezTo>
                  <a:pt x="100" y="562"/>
                  <a:pt x="100" y="562"/>
                  <a:pt x="100" y="562"/>
                </a:cubicBezTo>
                <a:cubicBezTo>
                  <a:pt x="101" y="561"/>
                  <a:pt x="102" y="562"/>
                  <a:pt x="103" y="563"/>
                </a:cubicBezTo>
                <a:cubicBezTo>
                  <a:pt x="103" y="563"/>
                  <a:pt x="103" y="563"/>
                  <a:pt x="103" y="563"/>
                </a:cubicBezTo>
                <a:cubicBezTo>
                  <a:pt x="103" y="564"/>
                  <a:pt x="103" y="565"/>
                  <a:pt x="102" y="565"/>
                </a:cubicBezTo>
                <a:cubicBezTo>
                  <a:pt x="102" y="565"/>
                  <a:pt x="102" y="565"/>
                  <a:pt x="102" y="565"/>
                </a:cubicBezTo>
                <a:cubicBezTo>
                  <a:pt x="101" y="565"/>
                  <a:pt x="101" y="565"/>
                  <a:pt x="101" y="565"/>
                </a:cubicBezTo>
                <a:cubicBezTo>
                  <a:pt x="101" y="565"/>
                  <a:pt x="101" y="565"/>
                  <a:pt x="101" y="565"/>
                </a:cubicBezTo>
                <a:cubicBezTo>
                  <a:pt x="100" y="565"/>
                  <a:pt x="99" y="565"/>
                  <a:pt x="99" y="564"/>
                </a:cubicBezTo>
                <a:close/>
                <a:moveTo>
                  <a:pt x="518" y="562"/>
                </a:moveTo>
                <a:cubicBezTo>
                  <a:pt x="517" y="562"/>
                  <a:pt x="516" y="561"/>
                  <a:pt x="517" y="560"/>
                </a:cubicBezTo>
                <a:cubicBezTo>
                  <a:pt x="517" y="560"/>
                  <a:pt x="517" y="560"/>
                  <a:pt x="517" y="560"/>
                </a:cubicBezTo>
                <a:cubicBezTo>
                  <a:pt x="517" y="559"/>
                  <a:pt x="518" y="558"/>
                  <a:pt x="519" y="559"/>
                </a:cubicBezTo>
                <a:cubicBezTo>
                  <a:pt x="519" y="559"/>
                  <a:pt x="519" y="559"/>
                  <a:pt x="519" y="559"/>
                </a:cubicBezTo>
                <a:cubicBezTo>
                  <a:pt x="520" y="559"/>
                  <a:pt x="521" y="560"/>
                  <a:pt x="520" y="561"/>
                </a:cubicBezTo>
                <a:cubicBezTo>
                  <a:pt x="520" y="561"/>
                  <a:pt x="520" y="561"/>
                  <a:pt x="520" y="561"/>
                </a:cubicBezTo>
                <a:cubicBezTo>
                  <a:pt x="520" y="562"/>
                  <a:pt x="519" y="563"/>
                  <a:pt x="519" y="563"/>
                </a:cubicBezTo>
                <a:cubicBezTo>
                  <a:pt x="519" y="563"/>
                  <a:pt x="519" y="563"/>
                  <a:pt x="519" y="563"/>
                </a:cubicBezTo>
                <a:cubicBezTo>
                  <a:pt x="518" y="563"/>
                  <a:pt x="518" y="563"/>
                  <a:pt x="518" y="562"/>
                </a:cubicBezTo>
                <a:close/>
                <a:moveTo>
                  <a:pt x="94" y="553"/>
                </a:moveTo>
                <a:cubicBezTo>
                  <a:pt x="94" y="552"/>
                  <a:pt x="94" y="551"/>
                  <a:pt x="95" y="551"/>
                </a:cubicBezTo>
                <a:cubicBezTo>
                  <a:pt x="95" y="551"/>
                  <a:pt x="95" y="551"/>
                  <a:pt x="95" y="551"/>
                </a:cubicBezTo>
                <a:cubicBezTo>
                  <a:pt x="96" y="550"/>
                  <a:pt x="97" y="551"/>
                  <a:pt x="98" y="552"/>
                </a:cubicBezTo>
                <a:cubicBezTo>
                  <a:pt x="98" y="552"/>
                  <a:pt x="98" y="552"/>
                  <a:pt x="98" y="552"/>
                </a:cubicBezTo>
                <a:cubicBezTo>
                  <a:pt x="98" y="553"/>
                  <a:pt x="98" y="554"/>
                  <a:pt x="97" y="554"/>
                </a:cubicBezTo>
                <a:cubicBezTo>
                  <a:pt x="97" y="554"/>
                  <a:pt x="97" y="554"/>
                  <a:pt x="97" y="554"/>
                </a:cubicBezTo>
                <a:cubicBezTo>
                  <a:pt x="96" y="554"/>
                  <a:pt x="96" y="554"/>
                  <a:pt x="96" y="554"/>
                </a:cubicBezTo>
                <a:cubicBezTo>
                  <a:pt x="96" y="554"/>
                  <a:pt x="96" y="554"/>
                  <a:pt x="96" y="554"/>
                </a:cubicBezTo>
                <a:cubicBezTo>
                  <a:pt x="95" y="554"/>
                  <a:pt x="94" y="554"/>
                  <a:pt x="94" y="553"/>
                </a:cubicBezTo>
                <a:close/>
                <a:moveTo>
                  <a:pt x="523" y="551"/>
                </a:moveTo>
                <a:cubicBezTo>
                  <a:pt x="522" y="551"/>
                  <a:pt x="521" y="550"/>
                  <a:pt x="522" y="549"/>
                </a:cubicBezTo>
                <a:cubicBezTo>
                  <a:pt x="522" y="549"/>
                  <a:pt x="522" y="549"/>
                  <a:pt x="522" y="549"/>
                </a:cubicBezTo>
                <a:cubicBezTo>
                  <a:pt x="522" y="548"/>
                  <a:pt x="523" y="547"/>
                  <a:pt x="524" y="548"/>
                </a:cubicBezTo>
                <a:cubicBezTo>
                  <a:pt x="524" y="548"/>
                  <a:pt x="524" y="548"/>
                  <a:pt x="524" y="548"/>
                </a:cubicBezTo>
                <a:cubicBezTo>
                  <a:pt x="525" y="548"/>
                  <a:pt x="526" y="549"/>
                  <a:pt x="525" y="550"/>
                </a:cubicBezTo>
                <a:cubicBezTo>
                  <a:pt x="525" y="550"/>
                  <a:pt x="525" y="550"/>
                  <a:pt x="525" y="550"/>
                </a:cubicBezTo>
                <a:cubicBezTo>
                  <a:pt x="525" y="551"/>
                  <a:pt x="524" y="552"/>
                  <a:pt x="523" y="552"/>
                </a:cubicBezTo>
                <a:cubicBezTo>
                  <a:pt x="523" y="552"/>
                  <a:pt x="523" y="552"/>
                  <a:pt x="523" y="552"/>
                </a:cubicBezTo>
                <a:cubicBezTo>
                  <a:pt x="523" y="552"/>
                  <a:pt x="523" y="552"/>
                  <a:pt x="523" y="551"/>
                </a:cubicBezTo>
                <a:close/>
                <a:moveTo>
                  <a:pt x="89" y="542"/>
                </a:moveTo>
                <a:cubicBezTo>
                  <a:pt x="89" y="541"/>
                  <a:pt x="89" y="540"/>
                  <a:pt x="90" y="540"/>
                </a:cubicBezTo>
                <a:cubicBezTo>
                  <a:pt x="90" y="540"/>
                  <a:pt x="90" y="540"/>
                  <a:pt x="90" y="540"/>
                </a:cubicBezTo>
                <a:cubicBezTo>
                  <a:pt x="91" y="539"/>
                  <a:pt x="92" y="540"/>
                  <a:pt x="93" y="541"/>
                </a:cubicBezTo>
                <a:cubicBezTo>
                  <a:pt x="93" y="541"/>
                  <a:pt x="93" y="541"/>
                  <a:pt x="93" y="541"/>
                </a:cubicBezTo>
                <a:cubicBezTo>
                  <a:pt x="93" y="542"/>
                  <a:pt x="93" y="543"/>
                  <a:pt x="92" y="543"/>
                </a:cubicBezTo>
                <a:cubicBezTo>
                  <a:pt x="92" y="543"/>
                  <a:pt x="92" y="543"/>
                  <a:pt x="92" y="543"/>
                </a:cubicBezTo>
                <a:cubicBezTo>
                  <a:pt x="92" y="543"/>
                  <a:pt x="91" y="543"/>
                  <a:pt x="91" y="543"/>
                </a:cubicBezTo>
                <a:cubicBezTo>
                  <a:pt x="91" y="543"/>
                  <a:pt x="91" y="543"/>
                  <a:pt x="91" y="543"/>
                </a:cubicBezTo>
                <a:cubicBezTo>
                  <a:pt x="90" y="543"/>
                  <a:pt x="90" y="543"/>
                  <a:pt x="89" y="542"/>
                </a:cubicBezTo>
                <a:close/>
                <a:moveTo>
                  <a:pt x="527" y="540"/>
                </a:moveTo>
                <a:cubicBezTo>
                  <a:pt x="526" y="540"/>
                  <a:pt x="526" y="539"/>
                  <a:pt x="526" y="538"/>
                </a:cubicBezTo>
                <a:cubicBezTo>
                  <a:pt x="526" y="538"/>
                  <a:pt x="526" y="538"/>
                  <a:pt x="526" y="538"/>
                </a:cubicBezTo>
                <a:cubicBezTo>
                  <a:pt x="527" y="537"/>
                  <a:pt x="528" y="536"/>
                  <a:pt x="529" y="537"/>
                </a:cubicBezTo>
                <a:cubicBezTo>
                  <a:pt x="529" y="537"/>
                  <a:pt x="529" y="537"/>
                  <a:pt x="529" y="537"/>
                </a:cubicBezTo>
                <a:cubicBezTo>
                  <a:pt x="530" y="537"/>
                  <a:pt x="531" y="538"/>
                  <a:pt x="530" y="539"/>
                </a:cubicBezTo>
                <a:cubicBezTo>
                  <a:pt x="530" y="539"/>
                  <a:pt x="530" y="539"/>
                  <a:pt x="530" y="539"/>
                </a:cubicBezTo>
                <a:cubicBezTo>
                  <a:pt x="530" y="540"/>
                  <a:pt x="529" y="541"/>
                  <a:pt x="528" y="541"/>
                </a:cubicBezTo>
                <a:cubicBezTo>
                  <a:pt x="528" y="541"/>
                  <a:pt x="528" y="541"/>
                  <a:pt x="528" y="541"/>
                </a:cubicBezTo>
                <a:cubicBezTo>
                  <a:pt x="528" y="541"/>
                  <a:pt x="528" y="541"/>
                  <a:pt x="527" y="540"/>
                </a:cubicBezTo>
                <a:close/>
                <a:moveTo>
                  <a:pt x="84" y="531"/>
                </a:moveTo>
                <a:cubicBezTo>
                  <a:pt x="84" y="530"/>
                  <a:pt x="84" y="529"/>
                  <a:pt x="85" y="529"/>
                </a:cubicBezTo>
                <a:cubicBezTo>
                  <a:pt x="85" y="529"/>
                  <a:pt x="85" y="529"/>
                  <a:pt x="85" y="529"/>
                </a:cubicBezTo>
                <a:cubicBezTo>
                  <a:pt x="86" y="528"/>
                  <a:pt x="88" y="529"/>
                  <a:pt x="88" y="530"/>
                </a:cubicBezTo>
                <a:cubicBezTo>
                  <a:pt x="88" y="530"/>
                  <a:pt x="88" y="530"/>
                  <a:pt x="88" y="530"/>
                </a:cubicBezTo>
                <a:cubicBezTo>
                  <a:pt x="89" y="531"/>
                  <a:pt x="88" y="532"/>
                  <a:pt x="87" y="532"/>
                </a:cubicBezTo>
                <a:cubicBezTo>
                  <a:pt x="87" y="532"/>
                  <a:pt x="87" y="532"/>
                  <a:pt x="87" y="532"/>
                </a:cubicBezTo>
                <a:cubicBezTo>
                  <a:pt x="87" y="532"/>
                  <a:pt x="87" y="532"/>
                  <a:pt x="86" y="532"/>
                </a:cubicBezTo>
                <a:cubicBezTo>
                  <a:pt x="86" y="532"/>
                  <a:pt x="86" y="532"/>
                  <a:pt x="86" y="532"/>
                </a:cubicBezTo>
                <a:cubicBezTo>
                  <a:pt x="85" y="532"/>
                  <a:pt x="85" y="532"/>
                  <a:pt x="84" y="531"/>
                </a:cubicBezTo>
                <a:close/>
                <a:moveTo>
                  <a:pt x="532" y="529"/>
                </a:moveTo>
                <a:cubicBezTo>
                  <a:pt x="531" y="529"/>
                  <a:pt x="531" y="528"/>
                  <a:pt x="531" y="527"/>
                </a:cubicBezTo>
                <a:cubicBezTo>
                  <a:pt x="531" y="527"/>
                  <a:pt x="531" y="527"/>
                  <a:pt x="531" y="527"/>
                </a:cubicBezTo>
                <a:cubicBezTo>
                  <a:pt x="532" y="526"/>
                  <a:pt x="533" y="525"/>
                  <a:pt x="534" y="526"/>
                </a:cubicBezTo>
                <a:cubicBezTo>
                  <a:pt x="534" y="526"/>
                  <a:pt x="534" y="526"/>
                  <a:pt x="534" y="526"/>
                </a:cubicBezTo>
                <a:cubicBezTo>
                  <a:pt x="535" y="526"/>
                  <a:pt x="535" y="527"/>
                  <a:pt x="535" y="528"/>
                </a:cubicBezTo>
                <a:cubicBezTo>
                  <a:pt x="535" y="528"/>
                  <a:pt x="535" y="528"/>
                  <a:pt x="535" y="528"/>
                </a:cubicBezTo>
                <a:cubicBezTo>
                  <a:pt x="535" y="529"/>
                  <a:pt x="534" y="530"/>
                  <a:pt x="533" y="530"/>
                </a:cubicBezTo>
                <a:cubicBezTo>
                  <a:pt x="533" y="530"/>
                  <a:pt x="533" y="530"/>
                  <a:pt x="533" y="530"/>
                </a:cubicBezTo>
                <a:cubicBezTo>
                  <a:pt x="533" y="530"/>
                  <a:pt x="533" y="530"/>
                  <a:pt x="532" y="529"/>
                </a:cubicBezTo>
                <a:close/>
                <a:moveTo>
                  <a:pt x="80" y="520"/>
                </a:moveTo>
                <a:cubicBezTo>
                  <a:pt x="79" y="519"/>
                  <a:pt x="80" y="518"/>
                  <a:pt x="81" y="518"/>
                </a:cubicBezTo>
                <a:cubicBezTo>
                  <a:pt x="81" y="518"/>
                  <a:pt x="81" y="518"/>
                  <a:pt x="81" y="518"/>
                </a:cubicBezTo>
                <a:cubicBezTo>
                  <a:pt x="82" y="517"/>
                  <a:pt x="83" y="518"/>
                  <a:pt x="83" y="519"/>
                </a:cubicBezTo>
                <a:cubicBezTo>
                  <a:pt x="83" y="519"/>
                  <a:pt x="83" y="519"/>
                  <a:pt x="83" y="519"/>
                </a:cubicBezTo>
                <a:cubicBezTo>
                  <a:pt x="84" y="520"/>
                  <a:pt x="83" y="521"/>
                  <a:pt x="82" y="521"/>
                </a:cubicBezTo>
                <a:cubicBezTo>
                  <a:pt x="82" y="521"/>
                  <a:pt x="82" y="521"/>
                  <a:pt x="82" y="521"/>
                </a:cubicBezTo>
                <a:cubicBezTo>
                  <a:pt x="82" y="521"/>
                  <a:pt x="82" y="521"/>
                  <a:pt x="81" y="521"/>
                </a:cubicBezTo>
                <a:cubicBezTo>
                  <a:pt x="81" y="521"/>
                  <a:pt x="81" y="521"/>
                  <a:pt x="81" y="521"/>
                </a:cubicBezTo>
                <a:cubicBezTo>
                  <a:pt x="81" y="521"/>
                  <a:pt x="80" y="521"/>
                  <a:pt x="80" y="520"/>
                </a:cubicBezTo>
                <a:close/>
                <a:moveTo>
                  <a:pt x="537" y="518"/>
                </a:moveTo>
                <a:cubicBezTo>
                  <a:pt x="536" y="518"/>
                  <a:pt x="536" y="517"/>
                  <a:pt x="536" y="516"/>
                </a:cubicBezTo>
                <a:cubicBezTo>
                  <a:pt x="536" y="516"/>
                  <a:pt x="536" y="516"/>
                  <a:pt x="536" y="516"/>
                </a:cubicBezTo>
                <a:cubicBezTo>
                  <a:pt x="537" y="515"/>
                  <a:pt x="538" y="514"/>
                  <a:pt x="539" y="515"/>
                </a:cubicBezTo>
                <a:cubicBezTo>
                  <a:pt x="539" y="515"/>
                  <a:pt x="539" y="515"/>
                  <a:pt x="539" y="515"/>
                </a:cubicBezTo>
                <a:cubicBezTo>
                  <a:pt x="540" y="515"/>
                  <a:pt x="540" y="516"/>
                  <a:pt x="540" y="517"/>
                </a:cubicBezTo>
                <a:cubicBezTo>
                  <a:pt x="540" y="517"/>
                  <a:pt x="540" y="517"/>
                  <a:pt x="540" y="517"/>
                </a:cubicBezTo>
                <a:cubicBezTo>
                  <a:pt x="539" y="518"/>
                  <a:pt x="539" y="519"/>
                  <a:pt x="538" y="519"/>
                </a:cubicBezTo>
                <a:cubicBezTo>
                  <a:pt x="538" y="519"/>
                  <a:pt x="538" y="519"/>
                  <a:pt x="538" y="519"/>
                </a:cubicBezTo>
                <a:cubicBezTo>
                  <a:pt x="538" y="519"/>
                  <a:pt x="537" y="519"/>
                  <a:pt x="537" y="518"/>
                </a:cubicBezTo>
                <a:close/>
                <a:moveTo>
                  <a:pt x="75" y="509"/>
                </a:moveTo>
                <a:cubicBezTo>
                  <a:pt x="74" y="508"/>
                  <a:pt x="75" y="507"/>
                  <a:pt x="76" y="507"/>
                </a:cubicBezTo>
                <a:cubicBezTo>
                  <a:pt x="76" y="507"/>
                  <a:pt x="76" y="507"/>
                  <a:pt x="76" y="507"/>
                </a:cubicBezTo>
                <a:cubicBezTo>
                  <a:pt x="77" y="506"/>
                  <a:pt x="78" y="507"/>
                  <a:pt x="78" y="508"/>
                </a:cubicBezTo>
                <a:cubicBezTo>
                  <a:pt x="78" y="508"/>
                  <a:pt x="78" y="508"/>
                  <a:pt x="78" y="508"/>
                </a:cubicBezTo>
                <a:cubicBezTo>
                  <a:pt x="79" y="509"/>
                  <a:pt x="78" y="510"/>
                  <a:pt x="77" y="510"/>
                </a:cubicBezTo>
                <a:cubicBezTo>
                  <a:pt x="77" y="510"/>
                  <a:pt x="77" y="510"/>
                  <a:pt x="77" y="510"/>
                </a:cubicBezTo>
                <a:cubicBezTo>
                  <a:pt x="77" y="510"/>
                  <a:pt x="77" y="510"/>
                  <a:pt x="77" y="510"/>
                </a:cubicBezTo>
                <a:cubicBezTo>
                  <a:pt x="77" y="510"/>
                  <a:pt x="77" y="510"/>
                  <a:pt x="77" y="510"/>
                </a:cubicBezTo>
                <a:cubicBezTo>
                  <a:pt x="76" y="510"/>
                  <a:pt x="75" y="510"/>
                  <a:pt x="75" y="509"/>
                </a:cubicBezTo>
                <a:close/>
                <a:moveTo>
                  <a:pt x="542" y="507"/>
                </a:moveTo>
                <a:cubicBezTo>
                  <a:pt x="541" y="507"/>
                  <a:pt x="540" y="506"/>
                  <a:pt x="541" y="505"/>
                </a:cubicBezTo>
                <a:cubicBezTo>
                  <a:pt x="541" y="505"/>
                  <a:pt x="541" y="505"/>
                  <a:pt x="541" y="505"/>
                </a:cubicBezTo>
                <a:cubicBezTo>
                  <a:pt x="541" y="504"/>
                  <a:pt x="543" y="503"/>
                  <a:pt x="544" y="504"/>
                </a:cubicBezTo>
                <a:cubicBezTo>
                  <a:pt x="544" y="504"/>
                  <a:pt x="544" y="504"/>
                  <a:pt x="544" y="504"/>
                </a:cubicBezTo>
                <a:cubicBezTo>
                  <a:pt x="545" y="504"/>
                  <a:pt x="545" y="505"/>
                  <a:pt x="545" y="506"/>
                </a:cubicBezTo>
                <a:cubicBezTo>
                  <a:pt x="545" y="506"/>
                  <a:pt x="545" y="506"/>
                  <a:pt x="545" y="506"/>
                </a:cubicBezTo>
                <a:cubicBezTo>
                  <a:pt x="544" y="507"/>
                  <a:pt x="544" y="508"/>
                  <a:pt x="543" y="508"/>
                </a:cubicBezTo>
                <a:cubicBezTo>
                  <a:pt x="543" y="508"/>
                  <a:pt x="543" y="508"/>
                  <a:pt x="543" y="508"/>
                </a:cubicBezTo>
                <a:cubicBezTo>
                  <a:pt x="542" y="508"/>
                  <a:pt x="542" y="508"/>
                  <a:pt x="542" y="507"/>
                </a:cubicBezTo>
                <a:close/>
                <a:moveTo>
                  <a:pt x="70" y="498"/>
                </a:moveTo>
                <a:cubicBezTo>
                  <a:pt x="70" y="497"/>
                  <a:pt x="70" y="496"/>
                  <a:pt x="71" y="496"/>
                </a:cubicBezTo>
                <a:cubicBezTo>
                  <a:pt x="71" y="496"/>
                  <a:pt x="71" y="496"/>
                  <a:pt x="71" y="496"/>
                </a:cubicBezTo>
                <a:cubicBezTo>
                  <a:pt x="72" y="495"/>
                  <a:pt x="73" y="496"/>
                  <a:pt x="74" y="497"/>
                </a:cubicBezTo>
                <a:cubicBezTo>
                  <a:pt x="74" y="497"/>
                  <a:pt x="74" y="497"/>
                  <a:pt x="74" y="497"/>
                </a:cubicBezTo>
                <a:cubicBezTo>
                  <a:pt x="74" y="498"/>
                  <a:pt x="74" y="499"/>
                  <a:pt x="73" y="499"/>
                </a:cubicBezTo>
                <a:cubicBezTo>
                  <a:pt x="73" y="499"/>
                  <a:pt x="73" y="499"/>
                  <a:pt x="73" y="499"/>
                </a:cubicBezTo>
                <a:cubicBezTo>
                  <a:pt x="72" y="499"/>
                  <a:pt x="72" y="499"/>
                  <a:pt x="72" y="499"/>
                </a:cubicBezTo>
                <a:cubicBezTo>
                  <a:pt x="72" y="499"/>
                  <a:pt x="72" y="499"/>
                  <a:pt x="72" y="499"/>
                </a:cubicBezTo>
                <a:cubicBezTo>
                  <a:pt x="71" y="499"/>
                  <a:pt x="70" y="499"/>
                  <a:pt x="70" y="498"/>
                </a:cubicBezTo>
                <a:close/>
                <a:moveTo>
                  <a:pt x="547" y="496"/>
                </a:moveTo>
                <a:cubicBezTo>
                  <a:pt x="546" y="496"/>
                  <a:pt x="545" y="495"/>
                  <a:pt x="546" y="494"/>
                </a:cubicBezTo>
                <a:cubicBezTo>
                  <a:pt x="546" y="494"/>
                  <a:pt x="546" y="494"/>
                  <a:pt x="546" y="494"/>
                </a:cubicBezTo>
                <a:cubicBezTo>
                  <a:pt x="546" y="493"/>
                  <a:pt x="547" y="492"/>
                  <a:pt x="548" y="493"/>
                </a:cubicBezTo>
                <a:cubicBezTo>
                  <a:pt x="548" y="493"/>
                  <a:pt x="548" y="493"/>
                  <a:pt x="548" y="493"/>
                </a:cubicBezTo>
                <a:cubicBezTo>
                  <a:pt x="549" y="493"/>
                  <a:pt x="550" y="494"/>
                  <a:pt x="549" y="495"/>
                </a:cubicBezTo>
                <a:cubicBezTo>
                  <a:pt x="549" y="495"/>
                  <a:pt x="549" y="495"/>
                  <a:pt x="549" y="495"/>
                </a:cubicBezTo>
                <a:cubicBezTo>
                  <a:pt x="549" y="496"/>
                  <a:pt x="548" y="497"/>
                  <a:pt x="548" y="497"/>
                </a:cubicBezTo>
                <a:cubicBezTo>
                  <a:pt x="548" y="497"/>
                  <a:pt x="548" y="497"/>
                  <a:pt x="548" y="497"/>
                </a:cubicBezTo>
                <a:cubicBezTo>
                  <a:pt x="547" y="497"/>
                  <a:pt x="547" y="497"/>
                  <a:pt x="547" y="496"/>
                </a:cubicBezTo>
                <a:close/>
                <a:moveTo>
                  <a:pt x="65" y="487"/>
                </a:moveTo>
                <a:cubicBezTo>
                  <a:pt x="65" y="486"/>
                  <a:pt x="65" y="485"/>
                  <a:pt x="66" y="485"/>
                </a:cubicBezTo>
                <a:cubicBezTo>
                  <a:pt x="66" y="485"/>
                  <a:pt x="66" y="485"/>
                  <a:pt x="66" y="485"/>
                </a:cubicBezTo>
                <a:cubicBezTo>
                  <a:pt x="67" y="484"/>
                  <a:pt x="68" y="485"/>
                  <a:pt x="69" y="486"/>
                </a:cubicBezTo>
                <a:cubicBezTo>
                  <a:pt x="69" y="486"/>
                  <a:pt x="69" y="486"/>
                  <a:pt x="69" y="486"/>
                </a:cubicBezTo>
                <a:cubicBezTo>
                  <a:pt x="69" y="487"/>
                  <a:pt x="69" y="488"/>
                  <a:pt x="68" y="488"/>
                </a:cubicBezTo>
                <a:cubicBezTo>
                  <a:pt x="68" y="488"/>
                  <a:pt x="68" y="488"/>
                  <a:pt x="68" y="488"/>
                </a:cubicBezTo>
                <a:cubicBezTo>
                  <a:pt x="68" y="488"/>
                  <a:pt x="67" y="488"/>
                  <a:pt x="67" y="488"/>
                </a:cubicBezTo>
                <a:cubicBezTo>
                  <a:pt x="67" y="488"/>
                  <a:pt x="67" y="488"/>
                  <a:pt x="67" y="488"/>
                </a:cubicBezTo>
                <a:cubicBezTo>
                  <a:pt x="66" y="488"/>
                  <a:pt x="65" y="488"/>
                  <a:pt x="65" y="487"/>
                </a:cubicBezTo>
                <a:close/>
                <a:moveTo>
                  <a:pt x="552" y="485"/>
                </a:moveTo>
                <a:cubicBezTo>
                  <a:pt x="551" y="485"/>
                  <a:pt x="550" y="484"/>
                  <a:pt x="551" y="483"/>
                </a:cubicBezTo>
                <a:cubicBezTo>
                  <a:pt x="551" y="483"/>
                  <a:pt x="551" y="483"/>
                  <a:pt x="551" y="483"/>
                </a:cubicBezTo>
                <a:cubicBezTo>
                  <a:pt x="551" y="482"/>
                  <a:pt x="552" y="481"/>
                  <a:pt x="553" y="482"/>
                </a:cubicBezTo>
                <a:cubicBezTo>
                  <a:pt x="553" y="482"/>
                  <a:pt x="553" y="482"/>
                  <a:pt x="553" y="482"/>
                </a:cubicBezTo>
                <a:cubicBezTo>
                  <a:pt x="554" y="482"/>
                  <a:pt x="555" y="483"/>
                  <a:pt x="554" y="484"/>
                </a:cubicBezTo>
                <a:cubicBezTo>
                  <a:pt x="554" y="484"/>
                  <a:pt x="554" y="484"/>
                  <a:pt x="554" y="484"/>
                </a:cubicBezTo>
                <a:cubicBezTo>
                  <a:pt x="554" y="485"/>
                  <a:pt x="553" y="486"/>
                  <a:pt x="552" y="486"/>
                </a:cubicBezTo>
                <a:cubicBezTo>
                  <a:pt x="552" y="486"/>
                  <a:pt x="552" y="486"/>
                  <a:pt x="552" y="486"/>
                </a:cubicBezTo>
                <a:cubicBezTo>
                  <a:pt x="552" y="486"/>
                  <a:pt x="552" y="486"/>
                  <a:pt x="552" y="485"/>
                </a:cubicBezTo>
                <a:close/>
                <a:moveTo>
                  <a:pt x="60" y="476"/>
                </a:moveTo>
                <a:cubicBezTo>
                  <a:pt x="60" y="475"/>
                  <a:pt x="60" y="474"/>
                  <a:pt x="61" y="474"/>
                </a:cubicBezTo>
                <a:cubicBezTo>
                  <a:pt x="61" y="474"/>
                  <a:pt x="61" y="474"/>
                  <a:pt x="61" y="474"/>
                </a:cubicBezTo>
                <a:cubicBezTo>
                  <a:pt x="62" y="473"/>
                  <a:pt x="64" y="474"/>
                  <a:pt x="64" y="475"/>
                </a:cubicBezTo>
                <a:cubicBezTo>
                  <a:pt x="64" y="475"/>
                  <a:pt x="64" y="475"/>
                  <a:pt x="64" y="475"/>
                </a:cubicBezTo>
                <a:cubicBezTo>
                  <a:pt x="64" y="476"/>
                  <a:pt x="64" y="477"/>
                  <a:pt x="63" y="477"/>
                </a:cubicBezTo>
                <a:cubicBezTo>
                  <a:pt x="63" y="477"/>
                  <a:pt x="63" y="477"/>
                  <a:pt x="63" y="477"/>
                </a:cubicBezTo>
                <a:cubicBezTo>
                  <a:pt x="63" y="477"/>
                  <a:pt x="62" y="477"/>
                  <a:pt x="62" y="477"/>
                </a:cubicBezTo>
                <a:cubicBezTo>
                  <a:pt x="62" y="477"/>
                  <a:pt x="62" y="477"/>
                  <a:pt x="62" y="477"/>
                </a:cubicBezTo>
                <a:cubicBezTo>
                  <a:pt x="61" y="477"/>
                  <a:pt x="61" y="477"/>
                  <a:pt x="60" y="476"/>
                </a:cubicBezTo>
                <a:close/>
                <a:moveTo>
                  <a:pt x="556" y="474"/>
                </a:moveTo>
                <a:cubicBezTo>
                  <a:pt x="555" y="474"/>
                  <a:pt x="555" y="473"/>
                  <a:pt x="555" y="472"/>
                </a:cubicBezTo>
                <a:cubicBezTo>
                  <a:pt x="555" y="472"/>
                  <a:pt x="555" y="472"/>
                  <a:pt x="555" y="472"/>
                </a:cubicBezTo>
                <a:cubicBezTo>
                  <a:pt x="556" y="471"/>
                  <a:pt x="557" y="470"/>
                  <a:pt x="558" y="471"/>
                </a:cubicBezTo>
                <a:cubicBezTo>
                  <a:pt x="558" y="471"/>
                  <a:pt x="558" y="471"/>
                  <a:pt x="558" y="471"/>
                </a:cubicBezTo>
                <a:cubicBezTo>
                  <a:pt x="559" y="471"/>
                  <a:pt x="559" y="472"/>
                  <a:pt x="559" y="473"/>
                </a:cubicBezTo>
                <a:cubicBezTo>
                  <a:pt x="559" y="473"/>
                  <a:pt x="559" y="473"/>
                  <a:pt x="559" y="473"/>
                </a:cubicBezTo>
                <a:cubicBezTo>
                  <a:pt x="559" y="474"/>
                  <a:pt x="558" y="475"/>
                  <a:pt x="557" y="475"/>
                </a:cubicBezTo>
                <a:cubicBezTo>
                  <a:pt x="557" y="475"/>
                  <a:pt x="557" y="475"/>
                  <a:pt x="557" y="475"/>
                </a:cubicBezTo>
                <a:cubicBezTo>
                  <a:pt x="557" y="475"/>
                  <a:pt x="557" y="475"/>
                  <a:pt x="556" y="474"/>
                </a:cubicBezTo>
                <a:close/>
                <a:moveTo>
                  <a:pt x="56" y="465"/>
                </a:moveTo>
                <a:cubicBezTo>
                  <a:pt x="55" y="464"/>
                  <a:pt x="56" y="463"/>
                  <a:pt x="57" y="463"/>
                </a:cubicBezTo>
                <a:cubicBezTo>
                  <a:pt x="57" y="463"/>
                  <a:pt x="57" y="463"/>
                  <a:pt x="57" y="463"/>
                </a:cubicBezTo>
                <a:cubicBezTo>
                  <a:pt x="58" y="462"/>
                  <a:pt x="59" y="463"/>
                  <a:pt x="59" y="464"/>
                </a:cubicBezTo>
                <a:cubicBezTo>
                  <a:pt x="59" y="464"/>
                  <a:pt x="59" y="464"/>
                  <a:pt x="59" y="464"/>
                </a:cubicBezTo>
                <a:cubicBezTo>
                  <a:pt x="60" y="465"/>
                  <a:pt x="59" y="466"/>
                  <a:pt x="58" y="466"/>
                </a:cubicBezTo>
                <a:cubicBezTo>
                  <a:pt x="58" y="466"/>
                  <a:pt x="58" y="466"/>
                  <a:pt x="58" y="466"/>
                </a:cubicBezTo>
                <a:cubicBezTo>
                  <a:pt x="58" y="466"/>
                  <a:pt x="58" y="466"/>
                  <a:pt x="57" y="466"/>
                </a:cubicBezTo>
                <a:cubicBezTo>
                  <a:pt x="57" y="466"/>
                  <a:pt x="57" y="466"/>
                  <a:pt x="57" y="466"/>
                </a:cubicBezTo>
                <a:cubicBezTo>
                  <a:pt x="57" y="466"/>
                  <a:pt x="56" y="466"/>
                  <a:pt x="56" y="465"/>
                </a:cubicBezTo>
                <a:close/>
                <a:moveTo>
                  <a:pt x="561" y="463"/>
                </a:moveTo>
                <a:cubicBezTo>
                  <a:pt x="560" y="463"/>
                  <a:pt x="560" y="462"/>
                  <a:pt x="560" y="461"/>
                </a:cubicBezTo>
                <a:cubicBezTo>
                  <a:pt x="560" y="461"/>
                  <a:pt x="560" y="461"/>
                  <a:pt x="560" y="461"/>
                </a:cubicBezTo>
                <a:cubicBezTo>
                  <a:pt x="561" y="460"/>
                  <a:pt x="562" y="459"/>
                  <a:pt x="563" y="460"/>
                </a:cubicBezTo>
                <a:cubicBezTo>
                  <a:pt x="563" y="460"/>
                  <a:pt x="563" y="460"/>
                  <a:pt x="563" y="460"/>
                </a:cubicBezTo>
                <a:cubicBezTo>
                  <a:pt x="564" y="460"/>
                  <a:pt x="564" y="461"/>
                  <a:pt x="564" y="462"/>
                </a:cubicBezTo>
                <a:cubicBezTo>
                  <a:pt x="564" y="462"/>
                  <a:pt x="564" y="462"/>
                  <a:pt x="564" y="462"/>
                </a:cubicBezTo>
                <a:cubicBezTo>
                  <a:pt x="564" y="463"/>
                  <a:pt x="563" y="464"/>
                  <a:pt x="562" y="464"/>
                </a:cubicBezTo>
                <a:cubicBezTo>
                  <a:pt x="562" y="464"/>
                  <a:pt x="562" y="464"/>
                  <a:pt x="562" y="464"/>
                </a:cubicBezTo>
                <a:cubicBezTo>
                  <a:pt x="562" y="464"/>
                  <a:pt x="561" y="464"/>
                  <a:pt x="561" y="463"/>
                </a:cubicBezTo>
                <a:close/>
                <a:moveTo>
                  <a:pt x="51" y="454"/>
                </a:moveTo>
                <a:cubicBezTo>
                  <a:pt x="50" y="453"/>
                  <a:pt x="51" y="452"/>
                  <a:pt x="52" y="452"/>
                </a:cubicBezTo>
                <a:cubicBezTo>
                  <a:pt x="52" y="452"/>
                  <a:pt x="52" y="452"/>
                  <a:pt x="52" y="452"/>
                </a:cubicBezTo>
                <a:cubicBezTo>
                  <a:pt x="53" y="451"/>
                  <a:pt x="54" y="452"/>
                  <a:pt x="54" y="453"/>
                </a:cubicBezTo>
                <a:cubicBezTo>
                  <a:pt x="54" y="453"/>
                  <a:pt x="54" y="453"/>
                  <a:pt x="54" y="453"/>
                </a:cubicBezTo>
                <a:cubicBezTo>
                  <a:pt x="55" y="454"/>
                  <a:pt x="54" y="455"/>
                  <a:pt x="53" y="455"/>
                </a:cubicBezTo>
                <a:cubicBezTo>
                  <a:pt x="53" y="455"/>
                  <a:pt x="53" y="455"/>
                  <a:pt x="53" y="455"/>
                </a:cubicBezTo>
                <a:cubicBezTo>
                  <a:pt x="53" y="455"/>
                  <a:pt x="53" y="455"/>
                  <a:pt x="53" y="455"/>
                </a:cubicBezTo>
                <a:cubicBezTo>
                  <a:pt x="53" y="455"/>
                  <a:pt x="53" y="455"/>
                  <a:pt x="53" y="455"/>
                </a:cubicBezTo>
                <a:cubicBezTo>
                  <a:pt x="52" y="455"/>
                  <a:pt x="51" y="455"/>
                  <a:pt x="51" y="454"/>
                </a:cubicBezTo>
                <a:close/>
                <a:moveTo>
                  <a:pt x="566" y="453"/>
                </a:moveTo>
                <a:cubicBezTo>
                  <a:pt x="565" y="452"/>
                  <a:pt x="565" y="451"/>
                  <a:pt x="565" y="450"/>
                </a:cubicBezTo>
                <a:cubicBezTo>
                  <a:pt x="565" y="450"/>
                  <a:pt x="565" y="450"/>
                  <a:pt x="565" y="450"/>
                </a:cubicBezTo>
                <a:cubicBezTo>
                  <a:pt x="565" y="449"/>
                  <a:pt x="567" y="448"/>
                  <a:pt x="568" y="449"/>
                </a:cubicBezTo>
                <a:cubicBezTo>
                  <a:pt x="568" y="449"/>
                  <a:pt x="568" y="449"/>
                  <a:pt x="568" y="449"/>
                </a:cubicBezTo>
                <a:cubicBezTo>
                  <a:pt x="569" y="449"/>
                  <a:pt x="569" y="450"/>
                  <a:pt x="569" y="451"/>
                </a:cubicBezTo>
                <a:cubicBezTo>
                  <a:pt x="569" y="451"/>
                  <a:pt x="569" y="451"/>
                  <a:pt x="569" y="451"/>
                </a:cubicBezTo>
                <a:cubicBezTo>
                  <a:pt x="568" y="452"/>
                  <a:pt x="568" y="453"/>
                  <a:pt x="567" y="453"/>
                </a:cubicBezTo>
                <a:cubicBezTo>
                  <a:pt x="567" y="453"/>
                  <a:pt x="567" y="453"/>
                  <a:pt x="567" y="453"/>
                </a:cubicBezTo>
                <a:cubicBezTo>
                  <a:pt x="567" y="453"/>
                  <a:pt x="566" y="453"/>
                  <a:pt x="566" y="453"/>
                </a:cubicBezTo>
                <a:close/>
                <a:moveTo>
                  <a:pt x="46" y="443"/>
                </a:moveTo>
                <a:cubicBezTo>
                  <a:pt x="45" y="442"/>
                  <a:pt x="46" y="441"/>
                  <a:pt x="47" y="441"/>
                </a:cubicBezTo>
                <a:cubicBezTo>
                  <a:pt x="47" y="441"/>
                  <a:pt x="47" y="441"/>
                  <a:pt x="47" y="441"/>
                </a:cubicBezTo>
                <a:cubicBezTo>
                  <a:pt x="48" y="440"/>
                  <a:pt x="49" y="441"/>
                  <a:pt x="50" y="442"/>
                </a:cubicBezTo>
                <a:cubicBezTo>
                  <a:pt x="50" y="442"/>
                  <a:pt x="50" y="442"/>
                  <a:pt x="50" y="442"/>
                </a:cubicBezTo>
                <a:cubicBezTo>
                  <a:pt x="50" y="443"/>
                  <a:pt x="50" y="444"/>
                  <a:pt x="48" y="444"/>
                </a:cubicBezTo>
                <a:cubicBezTo>
                  <a:pt x="48" y="444"/>
                  <a:pt x="48" y="444"/>
                  <a:pt x="48" y="444"/>
                </a:cubicBezTo>
                <a:cubicBezTo>
                  <a:pt x="48" y="444"/>
                  <a:pt x="48" y="444"/>
                  <a:pt x="48" y="444"/>
                </a:cubicBezTo>
                <a:cubicBezTo>
                  <a:pt x="48" y="444"/>
                  <a:pt x="48" y="444"/>
                  <a:pt x="48" y="444"/>
                </a:cubicBezTo>
                <a:cubicBezTo>
                  <a:pt x="47" y="444"/>
                  <a:pt x="46" y="444"/>
                  <a:pt x="46" y="443"/>
                </a:cubicBezTo>
                <a:close/>
                <a:moveTo>
                  <a:pt x="571" y="442"/>
                </a:moveTo>
                <a:cubicBezTo>
                  <a:pt x="570" y="441"/>
                  <a:pt x="569" y="440"/>
                  <a:pt x="570" y="439"/>
                </a:cubicBezTo>
                <a:cubicBezTo>
                  <a:pt x="570" y="439"/>
                  <a:pt x="570" y="439"/>
                  <a:pt x="570" y="439"/>
                </a:cubicBezTo>
                <a:cubicBezTo>
                  <a:pt x="570" y="438"/>
                  <a:pt x="571" y="437"/>
                  <a:pt x="572" y="438"/>
                </a:cubicBezTo>
                <a:cubicBezTo>
                  <a:pt x="572" y="438"/>
                  <a:pt x="572" y="438"/>
                  <a:pt x="572" y="438"/>
                </a:cubicBezTo>
                <a:cubicBezTo>
                  <a:pt x="573" y="438"/>
                  <a:pt x="574" y="439"/>
                  <a:pt x="573" y="440"/>
                </a:cubicBezTo>
                <a:cubicBezTo>
                  <a:pt x="573" y="440"/>
                  <a:pt x="573" y="440"/>
                  <a:pt x="573" y="440"/>
                </a:cubicBezTo>
                <a:cubicBezTo>
                  <a:pt x="573" y="441"/>
                  <a:pt x="572" y="442"/>
                  <a:pt x="572" y="442"/>
                </a:cubicBezTo>
                <a:cubicBezTo>
                  <a:pt x="572" y="442"/>
                  <a:pt x="572" y="442"/>
                  <a:pt x="572" y="442"/>
                </a:cubicBezTo>
                <a:cubicBezTo>
                  <a:pt x="571" y="442"/>
                  <a:pt x="571" y="442"/>
                  <a:pt x="571" y="442"/>
                </a:cubicBezTo>
                <a:close/>
                <a:moveTo>
                  <a:pt x="41" y="432"/>
                </a:moveTo>
                <a:cubicBezTo>
                  <a:pt x="41" y="431"/>
                  <a:pt x="41" y="430"/>
                  <a:pt x="42" y="430"/>
                </a:cubicBezTo>
                <a:cubicBezTo>
                  <a:pt x="42" y="430"/>
                  <a:pt x="42" y="430"/>
                  <a:pt x="42" y="430"/>
                </a:cubicBezTo>
                <a:cubicBezTo>
                  <a:pt x="43" y="429"/>
                  <a:pt x="44" y="430"/>
                  <a:pt x="45" y="431"/>
                </a:cubicBezTo>
                <a:cubicBezTo>
                  <a:pt x="45" y="431"/>
                  <a:pt x="45" y="431"/>
                  <a:pt x="45" y="431"/>
                </a:cubicBezTo>
                <a:cubicBezTo>
                  <a:pt x="45" y="432"/>
                  <a:pt x="45" y="433"/>
                  <a:pt x="44" y="433"/>
                </a:cubicBezTo>
                <a:cubicBezTo>
                  <a:pt x="44" y="433"/>
                  <a:pt x="44" y="433"/>
                  <a:pt x="44" y="433"/>
                </a:cubicBezTo>
                <a:cubicBezTo>
                  <a:pt x="43" y="433"/>
                  <a:pt x="43" y="433"/>
                  <a:pt x="43" y="433"/>
                </a:cubicBezTo>
                <a:cubicBezTo>
                  <a:pt x="43" y="433"/>
                  <a:pt x="43" y="433"/>
                  <a:pt x="43" y="433"/>
                </a:cubicBezTo>
                <a:cubicBezTo>
                  <a:pt x="42" y="433"/>
                  <a:pt x="41" y="433"/>
                  <a:pt x="41" y="432"/>
                </a:cubicBezTo>
                <a:close/>
                <a:moveTo>
                  <a:pt x="576" y="431"/>
                </a:moveTo>
                <a:cubicBezTo>
                  <a:pt x="575" y="430"/>
                  <a:pt x="574" y="429"/>
                  <a:pt x="575" y="428"/>
                </a:cubicBezTo>
                <a:cubicBezTo>
                  <a:pt x="575" y="428"/>
                  <a:pt x="575" y="428"/>
                  <a:pt x="575" y="428"/>
                </a:cubicBezTo>
                <a:cubicBezTo>
                  <a:pt x="575" y="427"/>
                  <a:pt x="576" y="426"/>
                  <a:pt x="577" y="427"/>
                </a:cubicBezTo>
                <a:cubicBezTo>
                  <a:pt x="577" y="427"/>
                  <a:pt x="577" y="427"/>
                  <a:pt x="577" y="427"/>
                </a:cubicBezTo>
                <a:cubicBezTo>
                  <a:pt x="578" y="427"/>
                  <a:pt x="579" y="428"/>
                  <a:pt x="578" y="429"/>
                </a:cubicBezTo>
                <a:cubicBezTo>
                  <a:pt x="578" y="429"/>
                  <a:pt x="578" y="429"/>
                  <a:pt x="578" y="429"/>
                </a:cubicBezTo>
                <a:cubicBezTo>
                  <a:pt x="578" y="430"/>
                  <a:pt x="577" y="431"/>
                  <a:pt x="576" y="431"/>
                </a:cubicBezTo>
                <a:cubicBezTo>
                  <a:pt x="576" y="431"/>
                  <a:pt x="576" y="431"/>
                  <a:pt x="576" y="431"/>
                </a:cubicBezTo>
                <a:cubicBezTo>
                  <a:pt x="576" y="431"/>
                  <a:pt x="576" y="431"/>
                  <a:pt x="576" y="431"/>
                </a:cubicBezTo>
                <a:close/>
                <a:moveTo>
                  <a:pt x="37" y="421"/>
                </a:moveTo>
                <a:cubicBezTo>
                  <a:pt x="36" y="420"/>
                  <a:pt x="37" y="419"/>
                  <a:pt x="38" y="418"/>
                </a:cubicBezTo>
                <a:cubicBezTo>
                  <a:pt x="38" y="418"/>
                  <a:pt x="38" y="418"/>
                  <a:pt x="38" y="418"/>
                </a:cubicBezTo>
                <a:cubicBezTo>
                  <a:pt x="39" y="418"/>
                  <a:pt x="40" y="419"/>
                  <a:pt x="40" y="420"/>
                </a:cubicBezTo>
                <a:cubicBezTo>
                  <a:pt x="40" y="420"/>
                  <a:pt x="40" y="420"/>
                  <a:pt x="40" y="420"/>
                </a:cubicBezTo>
                <a:cubicBezTo>
                  <a:pt x="41" y="421"/>
                  <a:pt x="40" y="422"/>
                  <a:pt x="39" y="422"/>
                </a:cubicBezTo>
                <a:cubicBezTo>
                  <a:pt x="39" y="422"/>
                  <a:pt x="39" y="422"/>
                  <a:pt x="39" y="422"/>
                </a:cubicBezTo>
                <a:cubicBezTo>
                  <a:pt x="39" y="422"/>
                  <a:pt x="39" y="422"/>
                  <a:pt x="38" y="422"/>
                </a:cubicBezTo>
                <a:cubicBezTo>
                  <a:pt x="38" y="422"/>
                  <a:pt x="38" y="422"/>
                  <a:pt x="38" y="422"/>
                </a:cubicBezTo>
                <a:cubicBezTo>
                  <a:pt x="38" y="422"/>
                  <a:pt x="37" y="422"/>
                  <a:pt x="37" y="421"/>
                </a:cubicBezTo>
                <a:close/>
                <a:moveTo>
                  <a:pt x="580" y="419"/>
                </a:moveTo>
                <a:cubicBezTo>
                  <a:pt x="579" y="419"/>
                  <a:pt x="579" y="418"/>
                  <a:pt x="579" y="417"/>
                </a:cubicBezTo>
                <a:cubicBezTo>
                  <a:pt x="579" y="417"/>
                  <a:pt x="579" y="417"/>
                  <a:pt x="579" y="417"/>
                </a:cubicBezTo>
                <a:cubicBezTo>
                  <a:pt x="579" y="416"/>
                  <a:pt x="580" y="415"/>
                  <a:pt x="582" y="416"/>
                </a:cubicBezTo>
                <a:cubicBezTo>
                  <a:pt x="582" y="416"/>
                  <a:pt x="582" y="416"/>
                  <a:pt x="582" y="416"/>
                </a:cubicBezTo>
                <a:cubicBezTo>
                  <a:pt x="583" y="416"/>
                  <a:pt x="583" y="417"/>
                  <a:pt x="583" y="418"/>
                </a:cubicBezTo>
                <a:cubicBezTo>
                  <a:pt x="583" y="418"/>
                  <a:pt x="583" y="418"/>
                  <a:pt x="583" y="418"/>
                </a:cubicBezTo>
                <a:cubicBezTo>
                  <a:pt x="582" y="419"/>
                  <a:pt x="582" y="420"/>
                  <a:pt x="581" y="420"/>
                </a:cubicBezTo>
                <a:cubicBezTo>
                  <a:pt x="581" y="420"/>
                  <a:pt x="581" y="420"/>
                  <a:pt x="581" y="420"/>
                </a:cubicBezTo>
                <a:cubicBezTo>
                  <a:pt x="581" y="420"/>
                  <a:pt x="580" y="419"/>
                  <a:pt x="580" y="419"/>
                </a:cubicBezTo>
                <a:close/>
                <a:moveTo>
                  <a:pt x="32" y="410"/>
                </a:moveTo>
                <a:cubicBezTo>
                  <a:pt x="32" y="409"/>
                  <a:pt x="33" y="408"/>
                  <a:pt x="34" y="407"/>
                </a:cubicBezTo>
                <a:cubicBezTo>
                  <a:pt x="34" y="407"/>
                  <a:pt x="34" y="407"/>
                  <a:pt x="34" y="407"/>
                </a:cubicBezTo>
                <a:cubicBezTo>
                  <a:pt x="35" y="407"/>
                  <a:pt x="36" y="407"/>
                  <a:pt x="36" y="408"/>
                </a:cubicBezTo>
                <a:cubicBezTo>
                  <a:pt x="36" y="408"/>
                  <a:pt x="36" y="408"/>
                  <a:pt x="36" y="408"/>
                </a:cubicBezTo>
                <a:cubicBezTo>
                  <a:pt x="37" y="409"/>
                  <a:pt x="36" y="411"/>
                  <a:pt x="35" y="411"/>
                </a:cubicBezTo>
                <a:cubicBezTo>
                  <a:pt x="35" y="411"/>
                  <a:pt x="35" y="411"/>
                  <a:pt x="35" y="411"/>
                </a:cubicBezTo>
                <a:cubicBezTo>
                  <a:pt x="35" y="411"/>
                  <a:pt x="35" y="411"/>
                  <a:pt x="34" y="411"/>
                </a:cubicBezTo>
                <a:cubicBezTo>
                  <a:pt x="34" y="411"/>
                  <a:pt x="34" y="411"/>
                  <a:pt x="34" y="411"/>
                </a:cubicBezTo>
                <a:cubicBezTo>
                  <a:pt x="33" y="411"/>
                  <a:pt x="33" y="411"/>
                  <a:pt x="32" y="410"/>
                </a:cubicBezTo>
                <a:close/>
                <a:moveTo>
                  <a:pt x="584" y="408"/>
                </a:moveTo>
                <a:cubicBezTo>
                  <a:pt x="583" y="408"/>
                  <a:pt x="583" y="407"/>
                  <a:pt x="583" y="406"/>
                </a:cubicBezTo>
                <a:cubicBezTo>
                  <a:pt x="583" y="406"/>
                  <a:pt x="583" y="406"/>
                  <a:pt x="583" y="406"/>
                </a:cubicBezTo>
                <a:cubicBezTo>
                  <a:pt x="583" y="406"/>
                  <a:pt x="583" y="406"/>
                  <a:pt x="583" y="406"/>
                </a:cubicBezTo>
                <a:cubicBezTo>
                  <a:pt x="583" y="406"/>
                  <a:pt x="583" y="406"/>
                  <a:pt x="583" y="406"/>
                </a:cubicBezTo>
                <a:cubicBezTo>
                  <a:pt x="583" y="404"/>
                  <a:pt x="584" y="404"/>
                  <a:pt x="585" y="404"/>
                </a:cubicBezTo>
                <a:cubicBezTo>
                  <a:pt x="585" y="404"/>
                  <a:pt x="585" y="404"/>
                  <a:pt x="585" y="404"/>
                </a:cubicBezTo>
                <a:cubicBezTo>
                  <a:pt x="586" y="405"/>
                  <a:pt x="587" y="406"/>
                  <a:pt x="587" y="407"/>
                </a:cubicBezTo>
                <a:cubicBezTo>
                  <a:pt x="587" y="407"/>
                  <a:pt x="587" y="407"/>
                  <a:pt x="587" y="407"/>
                </a:cubicBezTo>
                <a:cubicBezTo>
                  <a:pt x="586" y="408"/>
                  <a:pt x="586" y="408"/>
                  <a:pt x="585" y="408"/>
                </a:cubicBezTo>
                <a:cubicBezTo>
                  <a:pt x="585" y="408"/>
                  <a:pt x="585" y="408"/>
                  <a:pt x="585" y="408"/>
                </a:cubicBezTo>
                <a:cubicBezTo>
                  <a:pt x="585" y="408"/>
                  <a:pt x="584" y="408"/>
                  <a:pt x="584" y="408"/>
                </a:cubicBezTo>
                <a:close/>
                <a:moveTo>
                  <a:pt x="29" y="398"/>
                </a:moveTo>
                <a:cubicBezTo>
                  <a:pt x="29" y="397"/>
                  <a:pt x="29" y="396"/>
                  <a:pt x="30" y="396"/>
                </a:cubicBezTo>
                <a:cubicBezTo>
                  <a:pt x="30" y="396"/>
                  <a:pt x="30" y="396"/>
                  <a:pt x="30" y="396"/>
                </a:cubicBezTo>
                <a:cubicBezTo>
                  <a:pt x="31" y="395"/>
                  <a:pt x="32" y="396"/>
                  <a:pt x="33" y="397"/>
                </a:cubicBezTo>
                <a:cubicBezTo>
                  <a:pt x="33" y="397"/>
                  <a:pt x="33" y="397"/>
                  <a:pt x="33" y="397"/>
                </a:cubicBezTo>
                <a:cubicBezTo>
                  <a:pt x="33" y="398"/>
                  <a:pt x="32" y="399"/>
                  <a:pt x="31" y="400"/>
                </a:cubicBezTo>
                <a:cubicBezTo>
                  <a:pt x="31" y="400"/>
                  <a:pt x="31" y="400"/>
                  <a:pt x="31" y="400"/>
                </a:cubicBezTo>
                <a:cubicBezTo>
                  <a:pt x="31" y="400"/>
                  <a:pt x="31" y="400"/>
                  <a:pt x="31" y="400"/>
                </a:cubicBezTo>
                <a:cubicBezTo>
                  <a:pt x="31" y="400"/>
                  <a:pt x="31" y="400"/>
                  <a:pt x="31" y="400"/>
                </a:cubicBezTo>
                <a:cubicBezTo>
                  <a:pt x="30" y="400"/>
                  <a:pt x="29" y="399"/>
                  <a:pt x="29" y="398"/>
                </a:cubicBezTo>
                <a:close/>
                <a:moveTo>
                  <a:pt x="588" y="397"/>
                </a:moveTo>
                <a:cubicBezTo>
                  <a:pt x="587" y="396"/>
                  <a:pt x="586" y="395"/>
                  <a:pt x="586" y="394"/>
                </a:cubicBezTo>
                <a:cubicBezTo>
                  <a:pt x="586" y="394"/>
                  <a:pt x="586" y="394"/>
                  <a:pt x="586" y="394"/>
                </a:cubicBezTo>
                <a:cubicBezTo>
                  <a:pt x="587" y="393"/>
                  <a:pt x="588" y="392"/>
                  <a:pt x="589" y="393"/>
                </a:cubicBezTo>
                <a:cubicBezTo>
                  <a:pt x="589" y="393"/>
                  <a:pt x="589" y="393"/>
                  <a:pt x="589" y="393"/>
                </a:cubicBezTo>
                <a:cubicBezTo>
                  <a:pt x="590" y="393"/>
                  <a:pt x="590" y="394"/>
                  <a:pt x="590" y="395"/>
                </a:cubicBezTo>
                <a:cubicBezTo>
                  <a:pt x="590" y="395"/>
                  <a:pt x="590" y="395"/>
                  <a:pt x="590" y="395"/>
                </a:cubicBezTo>
                <a:cubicBezTo>
                  <a:pt x="590" y="396"/>
                  <a:pt x="589" y="397"/>
                  <a:pt x="588" y="397"/>
                </a:cubicBezTo>
                <a:cubicBezTo>
                  <a:pt x="588" y="397"/>
                  <a:pt x="588" y="397"/>
                  <a:pt x="588" y="397"/>
                </a:cubicBezTo>
                <a:cubicBezTo>
                  <a:pt x="588" y="397"/>
                  <a:pt x="588" y="397"/>
                  <a:pt x="588" y="397"/>
                </a:cubicBezTo>
                <a:close/>
                <a:moveTo>
                  <a:pt x="26" y="387"/>
                </a:moveTo>
                <a:cubicBezTo>
                  <a:pt x="25" y="385"/>
                  <a:pt x="26" y="384"/>
                  <a:pt x="27" y="384"/>
                </a:cubicBezTo>
                <a:cubicBezTo>
                  <a:pt x="27" y="384"/>
                  <a:pt x="27" y="384"/>
                  <a:pt x="27" y="384"/>
                </a:cubicBezTo>
                <a:cubicBezTo>
                  <a:pt x="28" y="384"/>
                  <a:pt x="29" y="384"/>
                  <a:pt x="30" y="386"/>
                </a:cubicBezTo>
                <a:cubicBezTo>
                  <a:pt x="30" y="386"/>
                  <a:pt x="30" y="386"/>
                  <a:pt x="30" y="386"/>
                </a:cubicBezTo>
                <a:cubicBezTo>
                  <a:pt x="30" y="386"/>
                  <a:pt x="30" y="386"/>
                  <a:pt x="30" y="386"/>
                </a:cubicBezTo>
                <a:cubicBezTo>
                  <a:pt x="30" y="386"/>
                  <a:pt x="30" y="386"/>
                  <a:pt x="30" y="386"/>
                </a:cubicBezTo>
                <a:cubicBezTo>
                  <a:pt x="30" y="387"/>
                  <a:pt x="29" y="388"/>
                  <a:pt x="28" y="388"/>
                </a:cubicBezTo>
                <a:cubicBezTo>
                  <a:pt x="28" y="388"/>
                  <a:pt x="28" y="388"/>
                  <a:pt x="28" y="388"/>
                </a:cubicBezTo>
                <a:cubicBezTo>
                  <a:pt x="28" y="388"/>
                  <a:pt x="28" y="388"/>
                  <a:pt x="28" y="388"/>
                </a:cubicBezTo>
                <a:cubicBezTo>
                  <a:pt x="28" y="388"/>
                  <a:pt x="28" y="388"/>
                  <a:pt x="28" y="388"/>
                </a:cubicBezTo>
                <a:cubicBezTo>
                  <a:pt x="27" y="388"/>
                  <a:pt x="26" y="387"/>
                  <a:pt x="26" y="387"/>
                </a:cubicBezTo>
                <a:close/>
                <a:moveTo>
                  <a:pt x="591" y="385"/>
                </a:moveTo>
                <a:cubicBezTo>
                  <a:pt x="590" y="385"/>
                  <a:pt x="589" y="384"/>
                  <a:pt x="589" y="383"/>
                </a:cubicBezTo>
                <a:cubicBezTo>
                  <a:pt x="589" y="383"/>
                  <a:pt x="589" y="383"/>
                  <a:pt x="589" y="383"/>
                </a:cubicBezTo>
                <a:cubicBezTo>
                  <a:pt x="590" y="381"/>
                  <a:pt x="591" y="381"/>
                  <a:pt x="592" y="381"/>
                </a:cubicBezTo>
                <a:cubicBezTo>
                  <a:pt x="592" y="381"/>
                  <a:pt x="592" y="381"/>
                  <a:pt x="592" y="381"/>
                </a:cubicBezTo>
                <a:cubicBezTo>
                  <a:pt x="593" y="381"/>
                  <a:pt x="593" y="382"/>
                  <a:pt x="593" y="383"/>
                </a:cubicBezTo>
                <a:cubicBezTo>
                  <a:pt x="593" y="383"/>
                  <a:pt x="593" y="383"/>
                  <a:pt x="593" y="383"/>
                </a:cubicBezTo>
                <a:cubicBezTo>
                  <a:pt x="593" y="384"/>
                  <a:pt x="592" y="385"/>
                  <a:pt x="591" y="385"/>
                </a:cubicBezTo>
                <a:cubicBezTo>
                  <a:pt x="591" y="385"/>
                  <a:pt x="591" y="385"/>
                  <a:pt x="591" y="385"/>
                </a:cubicBezTo>
                <a:cubicBezTo>
                  <a:pt x="591" y="385"/>
                  <a:pt x="591" y="385"/>
                  <a:pt x="591" y="385"/>
                </a:cubicBezTo>
                <a:close/>
                <a:moveTo>
                  <a:pt x="23" y="375"/>
                </a:moveTo>
                <a:cubicBezTo>
                  <a:pt x="23" y="374"/>
                  <a:pt x="24" y="373"/>
                  <a:pt x="25" y="372"/>
                </a:cubicBezTo>
                <a:cubicBezTo>
                  <a:pt x="25" y="372"/>
                  <a:pt x="25" y="372"/>
                  <a:pt x="25" y="372"/>
                </a:cubicBezTo>
                <a:cubicBezTo>
                  <a:pt x="26" y="372"/>
                  <a:pt x="27" y="373"/>
                  <a:pt x="27" y="374"/>
                </a:cubicBezTo>
                <a:cubicBezTo>
                  <a:pt x="27" y="374"/>
                  <a:pt x="27" y="374"/>
                  <a:pt x="27" y="374"/>
                </a:cubicBezTo>
                <a:cubicBezTo>
                  <a:pt x="27" y="374"/>
                  <a:pt x="27" y="374"/>
                  <a:pt x="27" y="374"/>
                </a:cubicBezTo>
                <a:cubicBezTo>
                  <a:pt x="27" y="374"/>
                  <a:pt x="27" y="374"/>
                  <a:pt x="27" y="374"/>
                </a:cubicBezTo>
                <a:cubicBezTo>
                  <a:pt x="27" y="375"/>
                  <a:pt x="27" y="376"/>
                  <a:pt x="25" y="376"/>
                </a:cubicBezTo>
                <a:cubicBezTo>
                  <a:pt x="25" y="376"/>
                  <a:pt x="25" y="376"/>
                  <a:pt x="25" y="376"/>
                </a:cubicBezTo>
                <a:cubicBezTo>
                  <a:pt x="25" y="376"/>
                  <a:pt x="25" y="376"/>
                  <a:pt x="25" y="376"/>
                </a:cubicBezTo>
                <a:cubicBezTo>
                  <a:pt x="25" y="376"/>
                  <a:pt x="25" y="376"/>
                  <a:pt x="25" y="376"/>
                </a:cubicBezTo>
                <a:cubicBezTo>
                  <a:pt x="24" y="376"/>
                  <a:pt x="23" y="376"/>
                  <a:pt x="23" y="375"/>
                </a:cubicBezTo>
                <a:close/>
                <a:moveTo>
                  <a:pt x="593" y="373"/>
                </a:moveTo>
                <a:cubicBezTo>
                  <a:pt x="592" y="373"/>
                  <a:pt x="592" y="372"/>
                  <a:pt x="592" y="371"/>
                </a:cubicBezTo>
                <a:cubicBezTo>
                  <a:pt x="592" y="371"/>
                  <a:pt x="592" y="371"/>
                  <a:pt x="592" y="371"/>
                </a:cubicBezTo>
                <a:cubicBezTo>
                  <a:pt x="592" y="370"/>
                  <a:pt x="593" y="369"/>
                  <a:pt x="594" y="369"/>
                </a:cubicBezTo>
                <a:cubicBezTo>
                  <a:pt x="594" y="369"/>
                  <a:pt x="594" y="369"/>
                  <a:pt x="594" y="369"/>
                </a:cubicBezTo>
                <a:cubicBezTo>
                  <a:pt x="595" y="370"/>
                  <a:pt x="596" y="371"/>
                  <a:pt x="596" y="372"/>
                </a:cubicBezTo>
                <a:cubicBezTo>
                  <a:pt x="596" y="372"/>
                  <a:pt x="596" y="372"/>
                  <a:pt x="596" y="372"/>
                </a:cubicBezTo>
                <a:cubicBezTo>
                  <a:pt x="595" y="373"/>
                  <a:pt x="595" y="373"/>
                  <a:pt x="594" y="373"/>
                </a:cubicBezTo>
                <a:cubicBezTo>
                  <a:pt x="594" y="373"/>
                  <a:pt x="594" y="373"/>
                  <a:pt x="594" y="373"/>
                </a:cubicBezTo>
                <a:cubicBezTo>
                  <a:pt x="594" y="373"/>
                  <a:pt x="593" y="373"/>
                  <a:pt x="593" y="373"/>
                </a:cubicBezTo>
                <a:close/>
                <a:moveTo>
                  <a:pt x="21" y="363"/>
                </a:moveTo>
                <a:cubicBezTo>
                  <a:pt x="21" y="363"/>
                  <a:pt x="21" y="363"/>
                  <a:pt x="21" y="363"/>
                </a:cubicBezTo>
                <a:cubicBezTo>
                  <a:pt x="21" y="362"/>
                  <a:pt x="21" y="361"/>
                  <a:pt x="23" y="361"/>
                </a:cubicBezTo>
                <a:cubicBezTo>
                  <a:pt x="23" y="361"/>
                  <a:pt x="23" y="361"/>
                  <a:pt x="23" y="361"/>
                </a:cubicBezTo>
                <a:cubicBezTo>
                  <a:pt x="24" y="360"/>
                  <a:pt x="25" y="361"/>
                  <a:pt x="25" y="362"/>
                </a:cubicBezTo>
                <a:cubicBezTo>
                  <a:pt x="25" y="362"/>
                  <a:pt x="25" y="362"/>
                  <a:pt x="25" y="362"/>
                </a:cubicBezTo>
                <a:cubicBezTo>
                  <a:pt x="25" y="363"/>
                  <a:pt x="24" y="364"/>
                  <a:pt x="23" y="365"/>
                </a:cubicBezTo>
                <a:cubicBezTo>
                  <a:pt x="23" y="365"/>
                  <a:pt x="23" y="365"/>
                  <a:pt x="23" y="365"/>
                </a:cubicBezTo>
                <a:cubicBezTo>
                  <a:pt x="23" y="365"/>
                  <a:pt x="23" y="365"/>
                  <a:pt x="23" y="365"/>
                </a:cubicBezTo>
                <a:cubicBezTo>
                  <a:pt x="23" y="365"/>
                  <a:pt x="23" y="365"/>
                  <a:pt x="23" y="365"/>
                </a:cubicBezTo>
                <a:cubicBezTo>
                  <a:pt x="22" y="365"/>
                  <a:pt x="21" y="364"/>
                  <a:pt x="21" y="363"/>
                </a:cubicBezTo>
                <a:close/>
                <a:moveTo>
                  <a:pt x="595" y="361"/>
                </a:moveTo>
                <a:cubicBezTo>
                  <a:pt x="594" y="361"/>
                  <a:pt x="594" y="360"/>
                  <a:pt x="594" y="359"/>
                </a:cubicBezTo>
                <a:cubicBezTo>
                  <a:pt x="594" y="359"/>
                  <a:pt x="594" y="359"/>
                  <a:pt x="594" y="359"/>
                </a:cubicBezTo>
                <a:cubicBezTo>
                  <a:pt x="594" y="359"/>
                  <a:pt x="594" y="359"/>
                  <a:pt x="594" y="359"/>
                </a:cubicBezTo>
                <a:cubicBezTo>
                  <a:pt x="594" y="359"/>
                  <a:pt x="594" y="359"/>
                  <a:pt x="594" y="359"/>
                </a:cubicBezTo>
                <a:cubicBezTo>
                  <a:pt x="594" y="358"/>
                  <a:pt x="595" y="357"/>
                  <a:pt x="596" y="357"/>
                </a:cubicBezTo>
                <a:cubicBezTo>
                  <a:pt x="596" y="357"/>
                  <a:pt x="596" y="357"/>
                  <a:pt x="596" y="357"/>
                </a:cubicBezTo>
                <a:cubicBezTo>
                  <a:pt x="597" y="358"/>
                  <a:pt x="598" y="359"/>
                  <a:pt x="598" y="360"/>
                </a:cubicBezTo>
                <a:cubicBezTo>
                  <a:pt x="598" y="360"/>
                  <a:pt x="598" y="360"/>
                  <a:pt x="598" y="360"/>
                </a:cubicBezTo>
                <a:cubicBezTo>
                  <a:pt x="598" y="361"/>
                  <a:pt x="597" y="361"/>
                  <a:pt x="596" y="361"/>
                </a:cubicBezTo>
                <a:cubicBezTo>
                  <a:pt x="596" y="361"/>
                  <a:pt x="596" y="361"/>
                  <a:pt x="596" y="361"/>
                </a:cubicBezTo>
                <a:cubicBezTo>
                  <a:pt x="596" y="361"/>
                  <a:pt x="596" y="361"/>
                  <a:pt x="595" y="361"/>
                </a:cubicBezTo>
                <a:close/>
                <a:moveTo>
                  <a:pt x="19" y="351"/>
                </a:moveTo>
                <a:cubicBezTo>
                  <a:pt x="19" y="350"/>
                  <a:pt x="20" y="349"/>
                  <a:pt x="21" y="349"/>
                </a:cubicBezTo>
                <a:cubicBezTo>
                  <a:pt x="21" y="349"/>
                  <a:pt x="21" y="349"/>
                  <a:pt x="21" y="349"/>
                </a:cubicBezTo>
                <a:cubicBezTo>
                  <a:pt x="22" y="349"/>
                  <a:pt x="23" y="349"/>
                  <a:pt x="23" y="350"/>
                </a:cubicBezTo>
                <a:cubicBezTo>
                  <a:pt x="23" y="350"/>
                  <a:pt x="23" y="350"/>
                  <a:pt x="23" y="350"/>
                </a:cubicBezTo>
                <a:cubicBezTo>
                  <a:pt x="23" y="352"/>
                  <a:pt x="23" y="353"/>
                  <a:pt x="21" y="353"/>
                </a:cubicBezTo>
                <a:cubicBezTo>
                  <a:pt x="21" y="353"/>
                  <a:pt x="21" y="353"/>
                  <a:pt x="21" y="353"/>
                </a:cubicBezTo>
                <a:cubicBezTo>
                  <a:pt x="21" y="353"/>
                  <a:pt x="21" y="353"/>
                  <a:pt x="21" y="353"/>
                </a:cubicBezTo>
                <a:cubicBezTo>
                  <a:pt x="21" y="353"/>
                  <a:pt x="21" y="353"/>
                  <a:pt x="21" y="353"/>
                </a:cubicBezTo>
                <a:cubicBezTo>
                  <a:pt x="20" y="353"/>
                  <a:pt x="19" y="352"/>
                  <a:pt x="19" y="351"/>
                </a:cubicBezTo>
                <a:close/>
                <a:moveTo>
                  <a:pt x="597" y="350"/>
                </a:moveTo>
                <a:cubicBezTo>
                  <a:pt x="596" y="349"/>
                  <a:pt x="595" y="348"/>
                  <a:pt x="595" y="347"/>
                </a:cubicBezTo>
                <a:cubicBezTo>
                  <a:pt x="595" y="347"/>
                  <a:pt x="595" y="347"/>
                  <a:pt x="595" y="347"/>
                </a:cubicBezTo>
                <a:cubicBezTo>
                  <a:pt x="595" y="346"/>
                  <a:pt x="596" y="345"/>
                  <a:pt x="597" y="346"/>
                </a:cubicBezTo>
                <a:cubicBezTo>
                  <a:pt x="597" y="346"/>
                  <a:pt x="597" y="346"/>
                  <a:pt x="597" y="346"/>
                </a:cubicBezTo>
                <a:cubicBezTo>
                  <a:pt x="599" y="346"/>
                  <a:pt x="599" y="347"/>
                  <a:pt x="599" y="348"/>
                </a:cubicBezTo>
                <a:cubicBezTo>
                  <a:pt x="599" y="348"/>
                  <a:pt x="599" y="348"/>
                  <a:pt x="599" y="348"/>
                </a:cubicBezTo>
                <a:cubicBezTo>
                  <a:pt x="599" y="349"/>
                  <a:pt x="598" y="350"/>
                  <a:pt x="597" y="350"/>
                </a:cubicBezTo>
                <a:cubicBezTo>
                  <a:pt x="597" y="350"/>
                  <a:pt x="597" y="350"/>
                  <a:pt x="597" y="350"/>
                </a:cubicBezTo>
                <a:cubicBezTo>
                  <a:pt x="597" y="350"/>
                  <a:pt x="597" y="350"/>
                  <a:pt x="597" y="350"/>
                </a:cubicBezTo>
                <a:close/>
                <a:moveTo>
                  <a:pt x="18" y="339"/>
                </a:moveTo>
                <a:cubicBezTo>
                  <a:pt x="18" y="339"/>
                  <a:pt x="18" y="339"/>
                  <a:pt x="18" y="339"/>
                </a:cubicBezTo>
                <a:cubicBezTo>
                  <a:pt x="18" y="338"/>
                  <a:pt x="19" y="337"/>
                  <a:pt x="20" y="337"/>
                </a:cubicBezTo>
                <a:cubicBezTo>
                  <a:pt x="20" y="337"/>
                  <a:pt x="20" y="337"/>
                  <a:pt x="20" y="337"/>
                </a:cubicBezTo>
                <a:cubicBezTo>
                  <a:pt x="21" y="337"/>
                  <a:pt x="22" y="337"/>
                  <a:pt x="22" y="339"/>
                </a:cubicBezTo>
                <a:cubicBezTo>
                  <a:pt x="22" y="339"/>
                  <a:pt x="22" y="339"/>
                  <a:pt x="22" y="339"/>
                </a:cubicBezTo>
                <a:cubicBezTo>
                  <a:pt x="22" y="340"/>
                  <a:pt x="21" y="341"/>
                  <a:pt x="20" y="341"/>
                </a:cubicBezTo>
                <a:cubicBezTo>
                  <a:pt x="20" y="341"/>
                  <a:pt x="20" y="341"/>
                  <a:pt x="20" y="341"/>
                </a:cubicBezTo>
                <a:cubicBezTo>
                  <a:pt x="20" y="341"/>
                  <a:pt x="20" y="341"/>
                  <a:pt x="20" y="341"/>
                </a:cubicBezTo>
                <a:cubicBezTo>
                  <a:pt x="20" y="341"/>
                  <a:pt x="20" y="341"/>
                  <a:pt x="20" y="341"/>
                </a:cubicBezTo>
                <a:cubicBezTo>
                  <a:pt x="19" y="341"/>
                  <a:pt x="18" y="340"/>
                  <a:pt x="18" y="339"/>
                </a:cubicBezTo>
                <a:close/>
                <a:moveTo>
                  <a:pt x="598" y="338"/>
                </a:moveTo>
                <a:cubicBezTo>
                  <a:pt x="597" y="338"/>
                  <a:pt x="596" y="337"/>
                  <a:pt x="596" y="335"/>
                </a:cubicBezTo>
                <a:cubicBezTo>
                  <a:pt x="596" y="335"/>
                  <a:pt x="596" y="335"/>
                  <a:pt x="596" y="335"/>
                </a:cubicBezTo>
                <a:cubicBezTo>
                  <a:pt x="596" y="334"/>
                  <a:pt x="597" y="334"/>
                  <a:pt x="598" y="334"/>
                </a:cubicBezTo>
                <a:cubicBezTo>
                  <a:pt x="598" y="334"/>
                  <a:pt x="598" y="334"/>
                  <a:pt x="598" y="334"/>
                </a:cubicBezTo>
                <a:cubicBezTo>
                  <a:pt x="599" y="334"/>
                  <a:pt x="600" y="335"/>
                  <a:pt x="600" y="336"/>
                </a:cubicBezTo>
                <a:cubicBezTo>
                  <a:pt x="600" y="336"/>
                  <a:pt x="600" y="336"/>
                  <a:pt x="600" y="336"/>
                </a:cubicBezTo>
                <a:cubicBezTo>
                  <a:pt x="600" y="337"/>
                  <a:pt x="599" y="338"/>
                  <a:pt x="598" y="338"/>
                </a:cubicBezTo>
                <a:cubicBezTo>
                  <a:pt x="598" y="338"/>
                  <a:pt x="598" y="338"/>
                  <a:pt x="598" y="338"/>
                </a:cubicBezTo>
                <a:cubicBezTo>
                  <a:pt x="598" y="338"/>
                  <a:pt x="598" y="338"/>
                  <a:pt x="598" y="338"/>
                </a:cubicBezTo>
                <a:close/>
                <a:moveTo>
                  <a:pt x="18" y="327"/>
                </a:moveTo>
                <a:cubicBezTo>
                  <a:pt x="17" y="326"/>
                  <a:pt x="18" y="325"/>
                  <a:pt x="19" y="325"/>
                </a:cubicBezTo>
                <a:cubicBezTo>
                  <a:pt x="19" y="325"/>
                  <a:pt x="19" y="325"/>
                  <a:pt x="19" y="325"/>
                </a:cubicBezTo>
                <a:cubicBezTo>
                  <a:pt x="21" y="325"/>
                  <a:pt x="21" y="326"/>
                  <a:pt x="22" y="327"/>
                </a:cubicBezTo>
                <a:cubicBezTo>
                  <a:pt x="22" y="327"/>
                  <a:pt x="22" y="327"/>
                  <a:pt x="22" y="327"/>
                </a:cubicBezTo>
                <a:cubicBezTo>
                  <a:pt x="22" y="328"/>
                  <a:pt x="21" y="329"/>
                  <a:pt x="20" y="329"/>
                </a:cubicBezTo>
                <a:cubicBezTo>
                  <a:pt x="20" y="329"/>
                  <a:pt x="20" y="329"/>
                  <a:pt x="20" y="329"/>
                </a:cubicBezTo>
                <a:cubicBezTo>
                  <a:pt x="20" y="329"/>
                  <a:pt x="20" y="329"/>
                  <a:pt x="20" y="329"/>
                </a:cubicBezTo>
                <a:cubicBezTo>
                  <a:pt x="20" y="329"/>
                  <a:pt x="20" y="329"/>
                  <a:pt x="20" y="329"/>
                </a:cubicBezTo>
                <a:cubicBezTo>
                  <a:pt x="18" y="329"/>
                  <a:pt x="18" y="328"/>
                  <a:pt x="18" y="327"/>
                </a:cubicBezTo>
                <a:close/>
                <a:moveTo>
                  <a:pt x="599" y="326"/>
                </a:moveTo>
                <a:cubicBezTo>
                  <a:pt x="598" y="326"/>
                  <a:pt x="597" y="325"/>
                  <a:pt x="597" y="324"/>
                </a:cubicBezTo>
                <a:cubicBezTo>
                  <a:pt x="597" y="324"/>
                  <a:pt x="597" y="324"/>
                  <a:pt x="597" y="324"/>
                </a:cubicBezTo>
                <a:cubicBezTo>
                  <a:pt x="597" y="322"/>
                  <a:pt x="598" y="322"/>
                  <a:pt x="599" y="322"/>
                </a:cubicBezTo>
                <a:cubicBezTo>
                  <a:pt x="599" y="322"/>
                  <a:pt x="599" y="322"/>
                  <a:pt x="599" y="322"/>
                </a:cubicBezTo>
                <a:cubicBezTo>
                  <a:pt x="600" y="322"/>
                  <a:pt x="601" y="323"/>
                  <a:pt x="601" y="324"/>
                </a:cubicBezTo>
                <a:cubicBezTo>
                  <a:pt x="601" y="324"/>
                  <a:pt x="601" y="324"/>
                  <a:pt x="601" y="324"/>
                </a:cubicBezTo>
                <a:cubicBezTo>
                  <a:pt x="601" y="325"/>
                  <a:pt x="600" y="326"/>
                  <a:pt x="599" y="326"/>
                </a:cubicBezTo>
                <a:cubicBezTo>
                  <a:pt x="599" y="326"/>
                  <a:pt x="599" y="326"/>
                  <a:pt x="599" y="326"/>
                </a:cubicBezTo>
                <a:cubicBezTo>
                  <a:pt x="599" y="326"/>
                  <a:pt x="599" y="326"/>
                  <a:pt x="599" y="326"/>
                </a:cubicBezTo>
                <a:close/>
                <a:moveTo>
                  <a:pt x="19" y="317"/>
                </a:moveTo>
                <a:cubicBezTo>
                  <a:pt x="18" y="317"/>
                  <a:pt x="17" y="316"/>
                  <a:pt x="17" y="315"/>
                </a:cubicBezTo>
                <a:cubicBezTo>
                  <a:pt x="17" y="315"/>
                  <a:pt x="17" y="315"/>
                  <a:pt x="17" y="315"/>
                </a:cubicBezTo>
                <a:cubicBezTo>
                  <a:pt x="17" y="314"/>
                  <a:pt x="18" y="313"/>
                  <a:pt x="19" y="313"/>
                </a:cubicBezTo>
                <a:cubicBezTo>
                  <a:pt x="19" y="313"/>
                  <a:pt x="19" y="313"/>
                  <a:pt x="19" y="313"/>
                </a:cubicBezTo>
                <a:cubicBezTo>
                  <a:pt x="21" y="313"/>
                  <a:pt x="21" y="314"/>
                  <a:pt x="21" y="315"/>
                </a:cubicBezTo>
                <a:cubicBezTo>
                  <a:pt x="21" y="315"/>
                  <a:pt x="21" y="315"/>
                  <a:pt x="21" y="315"/>
                </a:cubicBezTo>
                <a:cubicBezTo>
                  <a:pt x="21" y="316"/>
                  <a:pt x="20" y="317"/>
                  <a:pt x="19" y="317"/>
                </a:cubicBezTo>
                <a:cubicBezTo>
                  <a:pt x="19" y="317"/>
                  <a:pt x="19" y="317"/>
                  <a:pt x="19" y="317"/>
                </a:cubicBezTo>
                <a:cubicBezTo>
                  <a:pt x="19" y="317"/>
                  <a:pt x="19" y="317"/>
                  <a:pt x="19" y="317"/>
                </a:cubicBezTo>
                <a:close/>
                <a:moveTo>
                  <a:pt x="597" y="312"/>
                </a:moveTo>
                <a:cubicBezTo>
                  <a:pt x="597" y="312"/>
                  <a:pt x="597" y="312"/>
                  <a:pt x="597" y="312"/>
                </a:cubicBezTo>
                <a:cubicBezTo>
                  <a:pt x="597" y="312"/>
                  <a:pt x="597" y="312"/>
                  <a:pt x="597" y="312"/>
                </a:cubicBezTo>
                <a:cubicBezTo>
                  <a:pt x="597" y="311"/>
                  <a:pt x="598" y="310"/>
                  <a:pt x="599" y="310"/>
                </a:cubicBezTo>
                <a:cubicBezTo>
                  <a:pt x="599" y="310"/>
                  <a:pt x="599" y="310"/>
                  <a:pt x="599" y="310"/>
                </a:cubicBezTo>
                <a:cubicBezTo>
                  <a:pt x="600" y="310"/>
                  <a:pt x="601" y="310"/>
                  <a:pt x="601" y="312"/>
                </a:cubicBezTo>
                <a:cubicBezTo>
                  <a:pt x="601" y="312"/>
                  <a:pt x="601" y="312"/>
                  <a:pt x="601" y="312"/>
                </a:cubicBezTo>
                <a:cubicBezTo>
                  <a:pt x="601" y="313"/>
                  <a:pt x="600" y="314"/>
                  <a:pt x="599" y="314"/>
                </a:cubicBezTo>
                <a:cubicBezTo>
                  <a:pt x="599" y="314"/>
                  <a:pt x="599" y="314"/>
                  <a:pt x="599" y="314"/>
                </a:cubicBezTo>
                <a:cubicBezTo>
                  <a:pt x="599" y="314"/>
                  <a:pt x="599" y="314"/>
                  <a:pt x="599" y="314"/>
                </a:cubicBezTo>
                <a:cubicBezTo>
                  <a:pt x="599" y="314"/>
                  <a:pt x="599" y="314"/>
                  <a:pt x="599" y="314"/>
                </a:cubicBezTo>
                <a:cubicBezTo>
                  <a:pt x="598" y="314"/>
                  <a:pt x="597" y="313"/>
                  <a:pt x="597" y="312"/>
                </a:cubicBezTo>
                <a:close/>
                <a:moveTo>
                  <a:pt x="20" y="305"/>
                </a:moveTo>
                <a:cubicBezTo>
                  <a:pt x="19" y="305"/>
                  <a:pt x="18" y="304"/>
                  <a:pt x="18" y="303"/>
                </a:cubicBezTo>
                <a:cubicBezTo>
                  <a:pt x="18" y="303"/>
                  <a:pt x="18" y="303"/>
                  <a:pt x="18" y="303"/>
                </a:cubicBezTo>
                <a:cubicBezTo>
                  <a:pt x="18" y="302"/>
                  <a:pt x="19" y="301"/>
                  <a:pt x="20" y="301"/>
                </a:cubicBezTo>
                <a:cubicBezTo>
                  <a:pt x="20" y="301"/>
                  <a:pt x="20" y="301"/>
                  <a:pt x="20" y="301"/>
                </a:cubicBezTo>
                <a:cubicBezTo>
                  <a:pt x="21" y="301"/>
                  <a:pt x="22" y="302"/>
                  <a:pt x="22" y="303"/>
                </a:cubicBezTo>
                <a:cubicBezTo>
                  <a:pt x="22" y="303"/>
                  <a:pt x="22" y="303"/>
                  <a:pt x="22" y="303"/>
                </a:cubicBezTo>
                <a:cubicBezTo>
                  <a:pt x="22" y="304"/>
                  <a:pt x="21" y="305"/>
                  <a:pt x="20" y="305"/>
                </a:cubicBezTo>
                <a:cubicBezTo>
                  <a:pt x="20" y="305"/>
                  <a:pt x="20" y="305"/>
                  <a:pt x="20" y="305"/>
                </a:cubicBezTo>
                <a:cubicBezTo>
                  <a:pt x="20" y="305"/>
                  <a:pt x="20" y="305"/>
                  <a:pt x="20" y="305"/>
                </a:cubicBezTo>
                <a:close/>
                <a:moveTo>
                  <a:pt x="596" y="300"/>
                </a:moveTo>
                <a:cubicBezTo>
                  <a:pt x="596" y="299"/>
                  <a:pt x="597" y="298"/>
                  <a:pt x="598" y="298"/>
                </a:cubicBezTo>
                <a:cubicBezTo>
                  <a:pt x="598" y="298"/>
                  <a:pt x="598" y="298"/>
                  <a:pt x="598" y="298"/>
                </a:cubicBezTo>
                <a:cubicBezTo>
                  <a:pt x="599" y="298"/>
                  <a:pt x="600" y="298"/>
                  <a:pt x="600" y="299"/>
                </a:cubicBezTo>
                <a:cubicBezTo>
                  <a:pt x="600" y="299"/>
                  <a:pt x="600" y="299"/>
                  <a:pt x="600" y="299"/>
                </a:cubicBezTo>
                <a:cubicBezTo>
                  <a:pt x="600" y="301"/>
                  <a:pt x="599" y="302"/>
                  <a:pt x="598" y="302"/>
                </a:cubicBezTo>
                <a:cubicBezTo>
                  <a:pt x="598" y="302"/>
                  <a:pt x="598" y="302"/>
                  <a:pt x="598" y="302"/>
                </a:cubicBezTo>
                <a:cubicBezTo>
                  <a:pt x="598" y="302"/>
                  <a:pt x="598" y="302"/>
                  <a:pt x="598" y="302"/>
                </a:cubicBezTo>
                <a:cubicBezTo>
                  <a:pt x="598" y="302"/>
                  <a:pt x="598" y="302"/>
                  <a:pt x="598" y="302"/>
                </a:cubicBezTo>
                <a:cubicBezTo>
                  <a:pt x="597" y="302"/>
                  <a:pt x="596" y="301"/>
                  <a:pt x="596" y="300"/>
                </a:cubicBezTo>
                <a:close/>
                <a:moveTo>
                  <a:pt x="20" y="293"/>
                </a:moveTo>
                <a:cubicBezTo>
                  <a:pt x="19" y="293"/>
                  <a:pt x="19" y="292"/>
                  <a:pt x="19" y="291"/>
                </a:cubicBezTo>
                <a:cubicBezTo>
                  <a:pt x="19" y="291"/>
                  <a:pt x="19" y="291"/>
                  <a:pt x="19" y="291"/>
                </a:cubicBezTo>
                <a:cubicBezTo>
                  <a:pt x="19" y="289"/>
                  <a:pt x="20" y="289"/>
                  <a:pt x="21" y="289"/>
                </a:cubicBezTo>
                <a:cubicBezTo>
                  <a:pt x="21" y="289"/>
                  <a:pt x="21" y="289"/>
                  <a:pt x="21" y="289"/>
                </a:cubicBezTo>
                <a:cubicBezTo>
                  <a:pt x="22" y="289"/>
                  <a:pt x="23" y="290"/>
                  <a:pt x="23" y="291"/>
                </a:cubicBezTo>
                <a:cubicBezTo>
                  <a:pt x="23" y="291"/>
                  <a:pt x="23" y="291"/>
                  <a:pt x="23" y="291"/>
                </a:cubicBezTo>
                <a:cubicBezTo>
                  <a:pt x="23" y="291"/>
                  <a:pt x="23" y="291"/>
                  <a:pt x="23" y="291"/>
                </a:cubicBezTo>
                <a:cubicBezTo>
                  <a:pt x="23" y="291"/>
                  <a:pt x="23" y="291"/>
                  <a:pt x="23" y="291"/>
                </a:cubicBezTo>
                <a:cubicBezTo>
                  <a:pt x="23" y="292"/>
                  <a:pt x="22" y="293"/>
                  <a:pt x="21" y="293"/>
                </a:cubicBezTo>
                <a:cubicBezTo>
                  <a:pt x="21" y="293"/>
                  <a:pt x="21" y="293"/>
                  <a:pt x="21" y="293"/>
                </a:cubicBezTo>
                <a:cubicBezTo>
                  <a:pt x="21" y="293"/>
                  <a:pt x="21" y="293"/>
                  <a:pt x="20" y="293"/>
                </a:cubicBezTo>
                <a:close/>
                <a:moveTo>
                  <a:pt x="595" y="288"/>
                </a:moveTo>
                <a:cubicBezTo>
                  <a:pt x="595" y="287"/>
                  <a:pt x="596" y="286"/>
                  <a:pt x="597" y="286"/>
                </a:cubicBezTo>
                <a:cubicBezTo>
                  <a:pt x="597" y="286"/>
                  <a:pt x="597" y="286"/>
                  <a:pt x="597" y="286"/>
                </a:cubicBezTo>
                <a:cubicBezTo>
                  <a:pt x="598" y="286"/>
                  <a:pt x="599" y="286"/>
                  <a:pt x="599" y="287"/>
                </a:cubicBezTo>
                <a:cubicBezTo>
                  <a:pt x="599" y="287"/>
                  <a:pt x="599" y="287"/>
                  <a:pt x="599" y="287"/>
                </a:cubicBezTo>
                <a:cubicBezTo>
                  <a:pt x="599" y="289"/>
                  <a:pt x="598" y="290"/>
                  <a:pt x="597" y="290"/>
                </a:cubicBezTo>
                <a:cubicBezTo>
                  <a:pt x="597" y="290"/>
                  <a:pt x="597" y="290"/>
                  <a:pt x="597" y="290"/>
                </a:cubicBezTo>
                <a:cubicBezTo>
                  <a:pt x="597" y="290"/>
                  <a:pt x="597" y="290"/>
                  <a:pt x="597" y="290"/>
                </a:cubicBezTo>
                <a:cubicBezTo>
                  <a:pt x="597" y="290"/>
                  <a:pt x="597" y="290"/>
                  <a:pt x="597" y="290"/>
                </a:cubicBezTo>
                <a:cubicBezTo>
                  <a:pt x="596" y="290"/>
                  <a:pt x="595" y="289"/>
                  <a:pt x="595" y="288"/>
                </a:cubicBezTo>
                <a:close/>
                <a:moveTo>
                  <a:pt x="22" y="281"/>
                </a:moveTo>
                <a:cubicBezTo>
                  <a:pt x="21" y="281"/>
                  <a:pt x="20" y="280"/>
                  <a:pt x="20" y="279"/>
                </a:cubicBezTo>
                <a:cubicBezTo>
                  <a:pt x="20" y="279"/>
                  <a:pt x="20" y="279"/>
                  <a:pt x="20" y="279"/>
                </a:cubicBezTo>
                <a:cubicBezTo>
                  <a:pt x="20" y="278"/>
                  <a:pt x="21" y="277"/>
                  <a:pt x="22" y="277"/>
                </a:cubicBezTo>
                <a:cubicBezTo>
                  <a:pt x="22" y="277"/>
                  <a:pt x="22" y="277"/>
                  <a:pt x="22" y="277"/>
                </a:cubicBezTo>
                <a:cubicBezTo>
                  <a:pt x="23" y="277"/>
                  <a:pt x="24" y="278"/>
                  <a:pt x="24" y="279"/>
                </a:cubicBezTo>
                <a:cubicBezTo>
                  <a:pt x="24" y="279"/>
                  <a:pt x="24" y="279"/>
                  <a:pt x="24" y="279"/>
                </a:cubicBezTo>
                <a:cubicBezTo>
                  <a:pt x="24" y="280"/>
                  <a:pt x="23" y="281"/>
                  <a:pt x="22" y="281"/>
                </a:cubicBezTo>
                <a:cubicBezTo>
                  <a:pt x="22" y="281"/>
                  <a:pt x="22" y="281"/>
                  <a:pt x="22" y="281"/>
                </a:cubicBezTo>
                <a:cubicBezTo>
                  <a:pt x="22" y="281"/>
                  <a:pt x="22" y="281"/>
                  <a:pt x="22" y="281"/>
                </a:cubicBezTo>
                <a:close/>
                <a:moveTo>
                  <a:pt x="594" y="276"/>
                </a:moveTo>
                <a:cubicBezTo>
                  <a:pt x="593" y="275"/>
                  <a:pt x="594" y="274"/>
                  <a:pt x="595" y="274"/>
                </a:cubicBezTo>
                <a:cubicBezTo>
                  <a:pt x="595" y="274"/>
                  <a:pt x="595" y="274"/>
                  <a:pt x="595" y="274"/>
                </a:cubicBezTo>
                <a:cubicBezTo>
                  <a:pt x="596" y="274"/>
                  <a:pt x="597" y="274"/>
                  <a:pt x="598" y="275"/>
                </a:cubicBezTo>
                <a:cubicBezTo>
                  <a:pt x="598" y="275"/>
                  <a:pt x="598" y="275"/>
                  <a:pt x="598" y="275"/>
                </a:cubicBezTo>
                <a:cubicBezTo>
                  <a:pt x="598" y="277"/>
                  <a:pt x="597" y="278"/>
                  <a:pt x="596" y="278"/>
                </a:cubicBezTo>
                <a:cubicBezTo>
                  <a:pt x="596" y="278"/>
                  <a:pt x="596" y="278"/>
                  <a:pt x="596" y="278"/>
                </a:cubicBezTo>
                <a:cubicBezTo>
                  <a:pt x="596" y="278"/>
                  <a:pt x="596" y="278"/>
                  <a:pt x="596" y="278"/>
                </a:cubicBezTo>
                <a:cubicBezTo>
                  <a:pt x="596" y="278"/>
                  <a:pt x="596" y="278"/>
                  <a:pt x="596" y="278"/>
                </a:cubicBezTo>
                <a:cubicBezTo>
                  <a:pt x="595" y="278"/>
                  <a:pt x="594" y="277"/>
                  <a:pt x="594" y="276"/>
                </a:cubicBezTo>
                <a:close/>
                <a:moveTo>
                  <a:pt x="24" y="269"/>
                </a:moveTo>
                <a:cubicBezTo>
                  <a:pt x="23" y="269"/>
                  <a:pt x="22" y="268"/>
                  <a:pt x="22" y="267"/>
                </a:cubicBezTo>
                <a:cubicBezTo>
                  <a:pt x="22" y="267"/>
                  <a:pt x="22" y="267"/>
                  <a:pt x="22" y="267"/>
                </a:cubicBezTo>
                <a:cubicBezTo>
                  <a:pt x="22" y="266"/>
                  <a:pt x="23" y="265"/>
                  <a:pt x="24" y="265"/>
                </a:cubicBezTo>
                <a:cubicBezTo>
                  <a:pt x="24" y="265"/>
                  <a:pt x="24" y="265"/>
                  <a:pt x="24" y="265"/>
                </a:cubicBezTo>
                <a:cubicBezTo>
                  <a:pt x="25" y="265"/>
                  <a:pt x="26" y="266"/>
                  <a:pt x="26" y="267"/>
                </a:cubicBezTo>
                <a:cubicBezTo>
                  <a:pt x="26" y="267"/>
                  <a:pt x="26" y="267"/>
                  <a:pt x="26" y="267"/>
                </a:cubicBezTo>
                <a:cubicBezTo>
                  <a:pt x="26" y="267"/>
                  <a:pt x="26" y="267"/>
                  <a:pt x="26" y="267"/>
                </a:cubicBezTo>
                <a:cubicBezTo>
                  <a:pt x="26" y="267"/>
                  <a:pt x="26" y="267"/>
                  <a:pt x="26" y="267"/>
                </a:cubicBezTo>
                <a:cubicBezTo>
                  <a:pt x="26" y="268"/>
                  <a:pt x="25" y="269"/>
                  <a:pt x="24" y="269"/>
                </a:cubicBezTo>
                <a:cubicBezTo>
                  <a:pt x="24" y="269"/>
                  <a:pt x="24" y="269"/>
                  <a:pt x="24" y="269"/>
                </a:cubicBezTo>
                <a:cubicBezTo>
                  <a:pt x="24" y="269"/>
                  <a:pt x="24" y="269"/>
                  <a:pt x="24" y="269"/>
                </a:cubicBezTo>
                <a:close/>
                <a:moveTo>
                  <a:pt x="592" y="264"/>
                </a:moveTo>
                <a:cubicBezTo>
                  <a:pt x="591" y="263"/>
                  <a:pt x="592" y="262"/>
                  <a:pt x="593" y="262"/>
                </a:cubicBezTo>
                <a:cubicBezTo>
                  <a:pt x="593" y="262"/>
                  <a:pt x="593" y="262"/>
                  <a:pt x="593" y="262"/>
                </a:cubicBezTo>
                <a:cubicBezTo>
                  <a:pt x="594" y="262"/>
                  <a:pt x="595" y="262"/>
                  <a:pt x="596" y="263"/>
                </a:cubicBezTo>
                <a:cubicBezTo>
                  <a:pt x="596" y="263"/>
                  <a:pt x="596" y="263"/>
                  <a:pt x="596" y="263"/>
                </a:cubicBezTo>
                <a:cubicBezTo>
                  <a:pt x="596" y="265"/>
                  <a:pt x="595" y="266"/>
                  <a:pt x="594" y="266"/>
                </a:cubicBezTo>
                <a:cubicBezTo>
                  <a:pt x="594" y="266"/>
                  <a:pt x="594" y="266"/>
                  <a:pt x="594" y="266"/>
                </a:cubicBezTo>
                <a:cubicBezTo>
                  <a:pt x="594" y="266"/>
                  <a:pt x="594" y="266"/>
                  <a:pt x="594" y="266"/>
                </a:cubicBezTo>
                <a:cubicBezTo>
                  <a:pt x="594" y="266"/>
                  <a:pt x="594" y="266"/>
                  <a:pt x="594" y="266"/>
                </a:cubicBezTo>
                <a:cubicBezTo>
                  <a:pt x="593" y="266"/>
                  <a:pt x="592" y="265"/>
                  <a:pt x="592" y="264"/>
                </a:cubicBezTo>
                <a:close/>
                <a:moveTo>
                  <a:pt x="26" y="257"/>
                </a:moveTo>
                <a:cubicBezTo>
                  <a:pt x="25" y="257"/>
                  <a:pt x="24" y="256"/>
                  <a:pt x="24" y="255"/>
                </a:cubicBezTo>
                <a:cubicBezTo>
                  <a:pt x="24" y="255"/>
                  <a:pt x="24" y="255"/>
                  <a:pt x="24" y="255"/>
                </a:cubicBezTo>
                <a:cubicBezTo>
                  <a:pt x="25" y="254"/>
                  <a:pt x="26" y="253"/>
                  <a:pt x="27" y="253"/>
                </a:cubicBezTo>
                <a:cubicBezTo>
                  <a:pt x="27" y="253"/>
                  <a:pt x="27" y="253"/>
                  <a:pt x="27" y="253"/>
                </a:cubicBezTo>
                <a:cubicBezTo>
                  <a:pt x="28" y="254"/>
                  <a:pt x="29" y="255"/>
                  <a:pt x="28" y="256"/>
                </a:cubicBezTo>
                <a:cubicBezTo>
                  <a:pt x="28" y="256"/>
                  <a:pt x="28" y="256"/>
                  <a:pt x="28" y="256"/>
                </a:cubicBezTo>
                <a:cubicBezTo>
                  <a:pt x="28" y="257"/>
                  <a:pt x="27" y="257"/>
                  <a:pt x="26" y="257"/>
                </a:cubicBezTo>
                <a:cubicBezTo>
                  <a:pt x="26" y="257"/>
                  <a:pt x="26" y="257"/>
                  <a:pt x="26" y="257"/>
                </a:cubicBezTo>
                <a:cubicBezTo>
                  <a:pt x="26" y="257"/>
                  <a:pt x="26" y="257"/>
                  <a:pt x="26" y="257"/>
                </a:cubicBezTo>
                <a:close/>
                <a:moveTo>
                  <a:pt x="589" y="253"/>
                </a:moveTo>
                <a:cubicBezTo>
                  <a:pt x="589" y="252"/>
                  <a:pt x="590" y="250"/>
                  <a:pt x="591" y="250"/>
                </a:cubicBezTo>
                <a:cubicBezTo>
                  <a:pt x="591" y="250"/>
                  <a:pt x="591" y="250"/>
                  <a:pt x="591" y="250"/>
                </a:cubicBezTo>
                <a:cubicBezTo>
                  <a:pt x="592" y="250"/>
                  <a:pt x="593" y="251"/>
                  <a:pt x="593" y="252"/>
                </a:cubicBezTo>
                <a:cubicBezTo>
                  <a:pt x="593" y="252"/>
                  <a:pt x="593" y="252"/>
                  <a:pt x="593" y="252"/>
                </a:cubicBezTo>
                <a:cubicBezTo>
                  <a:pt x="593" y="253"/>
                  <a:pt x="593" y="254"/>
                  <a:pt x="591" y="254"/>
                </a:cubicBezTo>
                <a:cubicBezTo>
                  <a:pt x="591" y="254"/>
                  <a:pt x="591" y="254"/>
                  <a:pt x="591" y="254"/>
                </a:cubicBezTo>
                <a:cubicBezTo>
                  <a:pt x="591" y="254"/>
                  <a:pt x="591" y="254"/>
                  <a:pt x="591" y="254"/>
                </a:cubicBezTo>
                <a:cubicBezTo>
                  <a:pt x="591" y="254"/>
                  <a:pt x="591" y="254"/>
                  <a:pt x="591" y="254"/>
                </a:cubicBezTo>
                <a:cubicBezTo>
                  <a:pt x="590" y="254"/>
                  <a:pt x="589" y="254"/>
                  <a:pt x="589" y="253"/>
                </a:cubicBezTo>
                <a:close/>
                <a:moveTo>
                  <a:pt x="29" y="246"/>
                </a:moveTo>
                <a:cubicBezTo>
                  <a:pt x="28" y="245"/>
                  <a:pt x="27" y="244"/>
                  <a:pt x="27" y="243"/>
                </a:cubicBezTo>
                <a:cubicBezTo>
                  <a:pt x="27" y="243"/>
                  <a:pt x="27" y="243"/>
                  <a:pt x="27" y="243"/>
                </a:cubicBezTo>
                <a:cubicBezTo>
                  <a:pt x="28" y="242"/>
                  <a:pt x="29" y="242"/>
                  <a:pt x="30" y="242"/>
                </a:cubicBezTo>
                <a:cubicBezTo>
                  <a:pt x="30" y="242"/>
                  <a:pt x="30" y="242"/>
                  <a:pt x="30" y="242"/>
                </a:cubicBezTo>
                <a:cubicBezTo>
                  <a:pt x="31" y="242"/>
                  <a:pt x="31" y="243"/>
                  <a:pt x="31" y="244"/>
                </a:cubicBezTo>
                <a:cubicBezTo>
                  <a:pt x="31" y="244"/>
                  <a:pt x="31" y="244"/>
                  <a:pt x="31" y="244"/>
                </a:cubicBezTo>
                <a:cubicBezTo>
                  <a:pt x="31" y="245"/>
                  <a:pt x="30" y="246"/>
                  <a:pt x="29" y="246"/>
                </a:cubicBezTo>
                <a:cubicBezTo>
                  <a:pt x="29" y="246"/>
                  <a:pt x="29" y="246"/>
                  <a:pt x="29" y="246"/>
                </a:cubicBezTo>
                <a:cubicBezTo>
                  <a:pt x="29" y="246"/>
                  <a:pt x="29" y="246"/>
                  <a:pt x="29" y="246"/>
                </a:cubicBezTo>
                <a:close/>
                <a:moveTo>
                  <a:pt x="586" y="241"/>
                </a:moveTo>
                <a:cubicBezTo>
                  <a:pt x="586" y="241"/>
                  <a:pt x="586" y="241"/>
                  <a:pt x="586" y="241"/>
                </a:cubicBezTo>
                <a:cubicBezTo>
                  <a:pt x="586" y="241"/>
                  <a:pt x="586" y="241"/>
                  <a:pt x="586" y="241"/>
                </a:cubicBezTo>
                <a:cubicBezTo>
                  <a:pt x="586" y="240"/>
                  <a:pt x="586" y="239"/>
                  <a:pt x="587" y="239"/>
                </a:cubicBezTo>
                <a:cubicBezTo>
                  <a:pt x="587" y="239"/>
                  <a:pt x="587" y="239"/>
                  <a:pt x="587" y="239"/>
                </a:cubicBezTo>
                <a:cubicBezTo>
                  <a:pt x="589" y="238"/>
                  <a:pt x="590" y="239"/>
                  <a:pt x="590" y="240"/>
                </a:cubicBezTo>
                <a:cubicBezTo>
                  <a:pt x="590" y="240"/>
                  <a:pt x="590" y="240"/>
                  <a:pt x="590" y="240"/>
                </a:cubicBezTo>
                <a:cubicBezTo>
                  <a:pt x="590" y="241"/>
                  <a:pt x="590" y="242"/>
                  <a:pt x="589" y="242"/>
                </a:cubicBezTo>
                <a:cubicBezTo>
                  <a:pt x="589" y="242"/>
                  <a:pt x="589" y="242"/>
                  <a:pt x="589" y="242"/>
                </a:cubicBezTo>
                <a:cubicBezTo>
                  <a:pt x="588" y="242"/>
                  <a:pt x="588" y="242"/>
                  <a:pt x="588" y="242"/>
                </a:cubicBezTo>
                <a:cubicBezTo>
                  <a:pt x="588" y="242"/>
                  <a:pt x="588" y="242"/>
                  <a:pt x="588" y="242"/>
                </a:cubicBezTo>
                <a:cubicBezTo>
                  <a:pt x="587" y="242"/>
                  <a:pt x="586" y="242"/>
                  <a:pt x="586" y="241"/>
                </a:cubicBezTo>
                <a:close/>
                <a:moveTo>
                  <a:pt x="32" y="234"/>
                </a:moveTo>
                <a:cubicBezTo>
                  <a:pt x="31" y="234"/>
                  <a:pt x="30" y="233"/>
                  <a:pt x="31" y="232"/>
                </a:cubicBezTo>
                <a:cubicBezTo>
                  <a:pt x="31" y="232"/>
                  <a:pt x="31" y="232"/>
                  <a:pt x="31" y="232"/>
                </a:cubicBezTo>
                <a:cubicBezTo>
                  <a:pt x="31" y="231"/>
                  <a:pt x="32" y="230"/>
                  <a:pt x="33" y="230"/>
                </a:cubicBezTo>
                <a:cubicBezTo>
                  <a:pt x="33" y="230"/>
                  <a:pt x="33" y="230"/>
                  <a:pt x="33" y="230"/>
                </a:cubicBezTo>
                <a:cubicBezTo>
                  <a:pt x="34" y="231"/>
                  <a:pt x="35" y="232"/>
                  <a:pt x="34" y="233"/>
                </a:cubicBezTo>
                <a:cubicBezTo>
                  <a:pt x="34" y="233"/>
                  <a:pt x="34" y="233"/>
                  <a:pt x="34" y="233"/>
                </a:cubicBezTo>
                <a:cubicBezTo>
                  <a:pt x="34" y="233"/>
                  <a:pt x="34" y="233"/>
                  <a:pt x="34" y="233"/>
                </a:cubicBezTo>
                <a:cubicBezTo>
                  <a:pt x="34" y="233"/>
                  <a:pt x="34" y="233"/>
                  <a:pt x="34" y="233"/>
                </a:cubicBezTo>
                <a:cubicBezTo>
                  <a:pt x="34" y="234"/>
                  <a:pt x="33" y="234"/>
                  <a:pt x="33" y="234"/>
                </a:cubicBezTo>
                <a:cubicBezTo>
                  <a:pt x="33" y="234"/>
                  <a:pt x="33" y="234"/>
                  <a:pt x="33" y="234"/>
                </a:cubicBezTo>
                <a:cubicBezTo>
                  <a:pt x="32" y="234"/>
                  <a:pt x="32" y="234"/>
                  <a:pt x="32" y="234"/>
                </a:cubicBezTo>
                <a:close/>
                <a:moveTo>
                  <a:pt x="583" y="230"/>
                </a:moveTo>
                <a:cubicBezTo>
                  <a:pt x="582" y="229"/>
                  <a:pt x="583" y="227"/>
                  <a:pt x="584" y="227"/>
                </a:cubicBezTo>
                <a:cubicBezTo>
                  <a:pt x="584" y="227"/>
                  <a:pt x="584" y="227"/>
                  <a:pt x="584" y="227"/>
                </a:cubicBezTo>
                <a:cubicBezTo>
                  <a:pt x="585" y="227"/>
                  <a:pt x="586" y="227"/>
                  <a:pt x="586" y="228"/>
                </a:cubicBezTo>
                <a:cubicBezTo>
                  <a:pt x="586" y="228"/>
                  <a:pt x="586" y="228"/>
                  <a:pt x="586" y="228"/>
                </a:cubicBezTo>
                <a:cubicBezTo>
                  <a:pt x="587" y="229"/>
                  <a:pt x="586" y="231"/>
                  <a:pt x="585" y="231"/>
                </a:cubicBezTo>
                <a:cubicBezTo>
                  <a:pt x="585" y="231"/>
                  <a:pt x="585" y="231"/>
                  <a:pt x="585" y="231"/>
                </a:cubicBezTo>
                <a:cubicBezTo>
                  <a:pt x="585" y="231"/>
                  <a:pt x="585" y="231"/>
                  <a:pt x="585" y="231"/>
                </a:cubicBezTo>
                <a:cubicBezTo>
                  <a:pt x="585" y="231"/>
                  <a:pt x="585" y="231"/>
                  <a:pt x="585" y="231"/>
                </a:cubicBezTo>
                <a:cubicBezTo>
                  <a:pt x="584" y="231"/>
                  <a:pt x="583" y="230"/>
                  <a:pt x="583" y="230"/>
                </a:cubicBezTo>
                <a:close/>
                <a:moveTo>
                  <a:pt x="36" y="223"/>
                </a:moveTo>
                <a:cubicBezTo>
                  <a:pt x="35" y="222"/>
                  <a:pt x="34" y="221"/>
                  <a:pt x="35" y="220"/>
                </a:cubicBezTo>
                <a:cubicBezTo>
                  <a:pt x="35" y="220"/>
                  <a:pt x="35" y="220"/>
                  <a:pt x="35" y="220"/>
                </a:cubicBezTo>
                <a:cubicBezTo>
                  <a:pt x="35" y="219"/>
                  <a:pt x="36" y="219"/>
                  <a:pt x="37" y="219"/>
                </a:cubicBezTo>
                <a:cubicBezTo>
                  <a:pt x="37" y="219"/>
                  <a:pt x="37" y="219"/>
                  <a:pt x="37" y="219"/>
                </a:cubicBezTo>
                <a:cubicBezTo>
                  <a:pt x="38" y="219"/>
                  <a:pt x="39" y="221"/>
                  <a:pt x="38" y="222"/>
                </a:cubicBezTo>
                <a:cubicBezTo>
                  <a:pt x="38" y="222"/>
                  <a:pt x="38" y="222"/>
                  <a:pt x="38" y="222"/>
                </a:cubicBezTo>
                <a:cubicBezTo>
                  <a:pt x="38" y="222"/>
                  <a:pt x="38" y="222"/>
                  <a:pt x="38" y="222"/>
                </a:cubicBezTo>
                <a:cubicBezTo>
                  <a:pt x="38" y="222"/>
                  <a:pt x="38" y="222"/>
                  <a:pt x="38" y="222"/>
                </a:cubicBezTo>
                <a:cubicBezTo>
                  <a:pt x="38" y="222"/>
                  <a:pt x="37" y="223"/>
                  <a:pt x="36" y="223"/>
                </a:cubicBezTo>
                <a:cubicBezTo>
                  <a:pt x="36" y="223"/>
                  <a:pt x="36" y="223"/>
                  <a:pt x="36" y="223"/>
                </a:cubicBezTo>
                <a:cubicBezTo>
                  <a:pt x="36" y="223"/>
                  <a:pt x="36" y="223"/>
                  <a:pt x="36" y="223"/>
                </a:cubicBezTo>
                <a:close/>
                <a:moveTo>
                  <a:pt x="579" y="218"/>
                </a:moveTo>
                <a:cubicBezTo>
                  <a:pt x="578" y="217"/>
                  <a:pt x="579" y="216"/>
                  <a:pt x="580" y="216"/>
                </a:cubicBezTo>
                <a:cubicBezTo>
                  <a:pt x="580" y="216"/>
                  <a:pt x="580" y="216"/>
                  <a:pt x="580" y="216"/>
                </a:cubicBezTo>
                <a:cubicBezTo>
                  <a:pt x="581" y="215"/>
                  <a:pt x="582" y="216"/>
                  <a:pt x="582" y="217"/>
                </a:cubicBezTo>
                <a:cubicBezTo>
                  <a:pt x="582" y="217"/>
                  <a:pt x="582" y="217"/>
                  <a:pt x="582" y="217"/>
                </a:cubicBezTo>
                <a:cubicBezTo>
                  <a:pt x="583" y="218"/>
                  <a:pt x="582" y="219"/>
                  <a:pt x="581" y="220"/>
                </a:cubicBezTo>
                <a:cubicBezTo>
                  <a:pt x="581" y="220"/>
                  <a:pt x="581" y="220"/>
                  <a:pt x="581" y="220"/>
                </a:cubicBezTo>
                <a:cubicBezTo>
                  <a:pt x="581" y="220"/>
                  <a:pt x="581" y="220"/>
                  <a:pt x="581" y="220"/>
                </a:cubicBezTo>
                <a:cubicBezTo>
                  <a:pt x="581" y="220"/>
                  <a:pt x="581" y="220"/>
                  <a:pt x="581" y="220"/>
                </a:cubicBezTo>
                <a:cubicBezTo>
                  <a:pt x="580" y="220"/>
                  <a:pt x="579" y="219"/>
                  <a:pt x="579" y="218"/>
                </a:cubicBezTo>
                <a:close/>
                <a:moveTo>
                  <a:pt x="40" y="212"/>
                </a:moveTo>
                <a:cubicBezTo>
                  <a:pt x="39" y="211"/>
                  <a:pt x="38" y="210"/>
                  <a:pt x="39" y="209"/>
                </a:cubicBezTo>
                <a:cubicBezTo>
                  <a:pt x="39" y="209"/>
                  <a:pt x="39" y="209"/>
                  <a:pt x="39" y="209"/>
                </a:cubicBezTo>
                <a:cubicBezTo>
                  <a:pt x="39" y="208"/>
                  <a:pt x="40" y="207"/>
                  <a:pt x="41" y="208"/>
                </a:cubicBezTo>
                <a:cubicBezTo>
                  <a:pt x="41" y="208"/>
                  <a:pt x="41" y="208"/>
                  <a:pt x="41" y="208"/>
                </a:cubicBezTo>
                <a:cubicBezTo>
                  <a:pt x="42" y="208"/>
                  <a:pt x="43" y="209"/>
                  <a:pt x="43" y="210"/>
                </a:cubicBezTo>
                <a:cubicBezTo>
                  <a:pt x="43" y="210"/>
                  <a:pt x="43" y="210"/>
                  <a:pt x="43" y="210"/>
                </a:cubicBezTo>
                <a:cubicBezTo>
                  <a:pt x="42" y="211"/>
                  <a:pt x="41" y="212"/>
                  <a:pt x="41" y="212"/>
                </a:cubicBezTo>
                <a:cubicBezTo>
                  <a:pt x="41" y="212"/>
                  <a:pt x="41" y="212"/>
                  <a:pt x="41" y="212"/>
                </a:cubicBezTo>
                <a:cubicBezTo>
                  <a:pt x="40" y="212"/>
                  <a:pt x="40" y="212"/>
                  <a:pt x="40" y="212"/>
                </a:cubicBezTo>
                <a:close/>
                <a:moveTo>
                  <a:pt x="574" y="207"/>
                </a:moveTo>
                <a:cubicBezTo>
                  <a:pt x="574" y="206"/>
                  <a:pt x="574" y="205"/>
                  <a:pt x="575" y="205"/>
                </a:cubicBezTo>
                <a:cubicBezTo>
                  <a:pt x="575" y="205"/>
                  <a:pt x="575" y="205"/>
                  <a:pt x="575" y="205"/>
                </a:cubicBezTo>
                <a:cubicBezTo>
                  <a:pt x="576" y="204"/>
                  <a:pt x="578" y="205"/>
                  <a:pt x="578" y="206"/>
                </a:cubicBezTo>
                <a:cubicBezTo>
                  <a:pt x="578" y="206"/>
                  <a:pt x="578" y="206"/>
                  <a:pt x="578" y="206"/>
                </a:cubicBezTo>
                <a:cubicBezTo>
                  <a:pt x="578" y="207"/>
                  <a:pt x="578" y="208"/>
                  <a:pt x="577" y="208"/>
                </a:cubicBezTo>
                <a:cubicBezTo>
                  <a:pt x="577" y="208"/>
                  <a:pt x="577" y="208"/>
                  <a:pt x="577" y="208"/>
                </a:cubicBezTo>
                <a:cubicBezTo>
                  <a:pt x="577" y="208"/>
                  <a:pt x="576" y="209"/>
                  <a:pt x="576" y="209"/>
                </a:cubicBezTo>
                <a:cubicBezTo>
                  <a:pt x="576" y="209"/>
                  <a:pt x="576" y="209"/>
                  <a:pt x="576" y="209"/>
                </a:cubicBezTo>
                <a:cubicBezTo>
                  <a:pt x="575" y="209"/>
                  <a:pt x="575" y="208"/>
                  <a:pt x="574" y="207"/>
                </a:cubicBezTo>
                <a:close/>
                <a:moveTo>
                  <a:pt x="45" y="200"/>
                </a:moveTo>
                <a:cubicBezTo>
                  <a:pt x="44" y="200"/>
                  <a:pt x="43" y="199"/>
                  <a:pt x="44" y="198"/>
                </a:cubicBezTo>
                <a:cubicBezTo>
                  <a:pt x="44" y="198"/>
                  <a:pt x="44" y="198"/>
                  <a:pt x="44" y="198"/>
                </a:cubicBezTo>
                <a:cubicBezTo>
                  <a:pt x="44" y="197"/>
                  <a:pt x="45" y="196"/>
                  <a:pt x="46" y="197"/>
                </a:cubicBezTo>
                <a:cubicBezTo>
                  <a:pt x="46" y="197"/>
                  <a:pt x="46" y="197"/>
                  <a:pt x="46" y="197"/>
                </a:cubicBezTo>
                <a:cubicBezTo>
                  <a:pt x="47" y="197"/>
                  <a:pt x="48" y="199"/>
                  <a:pt x="47" y="200"/>
                </a:cubicBezTo>
                <a:cubicBezTo>
                  <a:pt x="47" y="200"/>
                  <a:pt x="47" y="200"/>
                  <a:pt x="47" y="200"/>
                </a:cubicBezTo>
                <a:cubicBezTo>
                  <a:pt x="47" y="200"/>
                  <a:pt x="46" y="201"/>
                  <a:pt x="45" y="201"/>
                </a:cubicBezTo>
                <a:cubicBezTo>
                  <a:pt x="45" y="201"/>
                  <a:pt x="45" y="201"/>
                  <a:pt x="45" y="201"/>
                </a:cubicBezTo>
                <a:cubicBezTo>
                  <a:pt x="45" y="201"/>
                  <a:pt x="45" y="201"/>
                  <a:pt x="45" y="200"/>
                </a:cubicBezTo>
                <a:close/>
                <a:moveTo>
                  <a:pt x="569" y="196"/>
                </a:moveTo>
                <a:cubicBezTo>
                  <a:pt x="569" y="195"/>
                  <a:pt x="569" y="194"/>
                  <a:pt x="570" y="194"/>
                </a:cubicBezTo>
                <a:cubicBezTo>
                  <a:pt x="570" y="194"/>
                  <a:pt x="570" y="194"/>
                  <a:pt x="570" y="194"/>
                </a:cubicBezTo>
                <a:cubicBezTo>
                  <a:pt x="571" y="193"/>
                  <a:pt x="573" y="194"/>
                  <a:pt x="573" y="195"/>
                </a:cubicBezTo>
                <a:cubicBezTo>
                  <a:pt x="573" y="195"/>
                  <a:pt x="573" y="195"/>
                  <a:pt x="573" y="195"/>
                </a:cubicBezTo>
                <a:cubicBezTo>
                  <a:pt x="574" y="196"/>
                  <a:pt x="573" y="197"/>
                  <a:pt x="572" y="197"/>
                </a:cubicBezTo>
                <a:cubicBezTo>
                  <a:pt x="572" y="197"/>
                  <a:pt x="572" y="197"/>
                  <a:pt x="572" y="197"/>
                </a:cubicBezTo>
                <a:cubicBezTo>
                  <a:pt x="572" y="197"/>
                  <a:pt x="572" y="198"/>
                  <a:pt x="571" y="198"/>
                </a:cubicBezTo>
                <a:cubicBezTo>
                  <a:pt x="571" y="198"/>
                  <a:pt x="571" y="198"/>
                  <a:pt x="571" y="198"/>
                </a:cubicBezTo>
                <a:cubicBezTo>
                  <a:pt x="571" y="198"/>
                  <a:pt x="570" y="197"/>
                  <a:pt x="569" y="196"/>
                </a:cubicBezTo>
                <a:close/>
                <a:moveTo>
                  <a:pt x="50" y="190"/>
                </a:moveTo>
                <a:cubicBezTo>
                  <a:pt x="49" y="189"/>
                  <a:pt x="48" y="188"/>
                  <a:pt x="49" y="187"/>
                </a:cubicBezTo>
                <a:cubicBezTo>
                  <a:pt x="49" y="187"/>
                  <a:pt x="49" y="187"/>
                  <a:pt x="49" y="187"/>
                </a:cubicBezTo>
                <a:cubicBezTo>
                  <a:pt x="49" y="186"/>
                  <a:pt x="51" y="186"/>
                  <a:pt x="52" y="186"/>
                </a:cubicBezTo>
                <a:cubicBezTo>
                  <a:pt x="52" y="186"/>
                  <a:pt x="52" y="186"/>
                  <a:pt x="52" y="186"/>
                </a:cubicBezTo>
                <a:cubicBezTo>
                  <a:pt x="53" y="187"/>
                  <a:pt x="53" y="188"/>
                  <a:pt x="52" y="189"/>
                </a:cubicBezTo>
                <a:cubicBezTo>
                  <a:pt x="52" y="189"/>
                  <a:pt x="52" y="189"/>
                  <a:pt x="52" y="189"/>
                </a:cubicBezTo>
                <a:cubicBezTo>
                  <a:pt x="52" y="189"/>
                  <a:pt x="52" y="189"/>
                  <a:pt x="52" y="189"/>
                </a:cubicBezTo>
                <a:cubicBezTo>
                  <a:pt x="52" y="189"/>
                  <a:pt x="52" y="189"/>
                  <a:pt x="52" y="189"/>
                </a:cubicBezTo>
                <a:cubicBezTo>
                  <a:pt x="52" y="189"/>
                  <a:pt x="51" y="190"/>
                  <a:pt x="51" y="190"/>
                </a:cubicBezTo>
                <a:cubicBezTo>
                  <a:pt x="51" y="190"/>
                  <a:pt x="51" y="190"/>
                  <a:pt x="51" y="190"/>
                </a:cubicBezTo>
                <a:cubicBezTo>
                  <a:pt x="50" y="190"/>
                  <a:pt x="50" y="190"/>
                  <a:pt x="50" y="190"/>
                </a:cubicBezTo>
                <a:close/>
                <a:moveTo>
                  <a:pt x="564" y="186"/>
                </a:moveTo>
                <a:cubicBezTo>
                  <a:pt x="564" y="185"/>
                  <a:pt x="564" y="184"/>
                  <a:pt x="565" y="183"/>
                </a:cubicBezTo>
                <a:cubicBezTo>
                  <a:pt x="565" y="183"/>
                  <a:pt x="565" y="183"/>
                  <a:pt x="565" y="183"/>
                </a:cubicBezTo>
                <a:cubicBezTo>
                  <a:pt x="566" y="182"/>
                  <a:pt x="567" y="183"/>
                  <a:pt x="568" y="184"/>
                </a:cubicBezTo>
                <a:cubicBezTo>
                  <a:pt x="568" y="184"/>
                  <a:pt x="568" y="184"/>
                  <a:pt x="568" y="184"/>
                </a:cubicBezTo>
                <a:cubicBezTo>
                  <a:pt x="568" y="185"/>
                  <a:pt x="568" y="186"/>
                  <a:pt x="567" y="187"/>
                </a:cubicBezTo>
                <a:cubicBezTo>
                  <a:pt x="567" y="187"/>
                  <a:pt x="567" y="187"/>
                  <a:pt x="567" y="187"/>
                </a:cubicBezTo>
                <a:cubicBezTo>
                  <a:pt x="567" y="187"/>
                  <a:pt x="566" y="187"/>
                  <a:pt x="566" y="187"/>
                </a:cubicBezTo>
                <a:cubicBezTo>
                  <a:pt x="566" y="187"/>
                  <a:pt x="566" y="187"/>
                  <a:pt x="566" y="187"/>
                </a:cubicBezTo>
                <a:cubicBezTo>
                  <a:pt x="565" y="187"/>
                  <a:pt x="565" y="186"/>
                  <a:pt x="564" y="186"/>
                </a:cubicBezTo>
                <a:close/>
                <a:moveTo>
                  <a:pt x="55" y="179"/>
                </a:moveTo>
                <a:cubicBezTo>
                  <a:pt x="54" y="178"/>
                  <a:pt x="54" y="177"/>
                  <a:pt x="55" y="176"/>
                </a:cubicBezTo>
                <a:cubicBezTo>
                  <a:pt x="55" y="176"/>
                  <a:pt x="55" y="176"/>
                  <a:pt x="55" y="176"/>
                </a:cubicBezTo>
                <a:cubicBezTo>
                  <a:pt x="55" y="175"/>
                  <a:pt x="56" y="175"/>
                  <a:pt x="57" y="176"/>
                </a:cubicBezTo>
                <a:cubicBezTo>
                  <a:pt x="57" y="176"/>
                  <a:pt x="57" y="176"/>
                  <a:pt x="57" y="176"/>
                </a:cubicBezTo>
                <a:cubicBezTo>
                  <a:pt x="58" y="176"/>
                  <a:pt x="59" y="177"/>
                  <a:pt x="58" y="178"/>
                </a:cubicBezTo>
                <a:cubicBezTo>
                  <a:pt x="58" y="178"/>
                  <a:pt x="58" y="178"/>
                  <a:pt x="58" y="178"/>
                </a:cubicBezTo>
                <a:cubicBezTo>
                  <a:pt x="58" y="178"/>
                  <a:pt x="58" y="178"/>
                  <a:pt x="58" y="178"/>
                </a:cubicBezTo>
                <a:cubicBezTo>
                  <a:pt x="58" y="178"/>
                  <a:pt x="58" y="178"/>
                  <a:pt x="58" y="178"/>
                </a:cubicBezTo>
                <a:cubicBezTo>
                  <a:pt x="58" y="179"/>
                  <a:pt x="57" y="179"/>
                  <a:pt x="56" y="179"/>
                </a:cubicBezTo>
                <a:cubicBezTo>
                  <a:pt x="56" y="179"/>
                  <a:pt x="56" y="179"/>
                  <a:pt x="56" y="179"/>
                </a:cubicBezTo>
                <a:cubicBezTo>
                  <a:pt x="56" y="179"/>
                  <a:pt x="56" y="179"/>
                  <a:pt x="55" y="179"/>
                </a:cubicBezTo>
                <a:close/>
                <a:moveTo>
                  <a:pt x="558" y="175"/>
                </a:moveTo>
                <a:cubicBezTo>
                  <a:pt x="558" y="174"/>
                  <a:pt x="558" y="173"/>
                  <a:pt x="559" y="173"/>
                </a:cubicBezTo>
                <a:cubicBezTo>
                  <a:pt x="559" y="173"/>
                  <a:pt x="559" y="173"/>
                  <a:pt x="559" y="173"/>
                </a:cubicBezTo>
                <a:cubicBezTo>
                  <a:pt x="560" y="172"/>
                  <a:pt x="561" y="172"/>
                  <a:pt x="562" y="173"/>
                </a:cubicBezTo>
                <a:cubicBezTo>
                  <a:pt x="562" y="173"/>
                  <a:pt x="562" y="173"/>
                  <a:pt x="562" y="173"/>
                </a:cubicBezTo>
                <a:cubicBezTo>
                  <a:pt x="562" y="174"/>
                  <a:pt x="562" y="175"/>
                  <a:pt x="561" y="176"/>
                </a:cubicBezTo>
                <a:cubicBezTo>
                  <a:pt x="561" y="176"/>
                  <a:pt x="561" y="176"/>
                  <a:pt x="561" y="176"/>
                </a:cubicBezTo>
                <a:cubicBezTo>
                  <a:pt x="561" y="176"/>
                  <a:pt x="561" y="176"/>
                  <a:pt x="560" y="176"/>
                </a:cubicBezTo>
                <a:cubicBezTo>
                  <a:pt x="560" y="176"/>
                  <a:pt x="560" y="176"/>
                  <a:pt x="560" y="176"/>
                </a:cubicBezTo>
                <a:cubicBezTo>
                  <a:pt x="559" y="176"/>
                  <a:pt x="559" y="176"/>
                  <a:pt x="558" y="175"/>
                </a:cubicBezTo>
                <a:close/>
                <a:moveTo>
                  <a:pt x="61" y="169"/>
                </a:moveTo>
                <a:cubicBezTo>
                  <a:pt x="60" y="168"/>
                  <a:pt x="60" y="167"/>
                  <a:pt x="61" y="166"/>
                </a:cubicBezTo>
                <a:cubicBezTo>
                  <a:pt x="61" y="166"/>
                  <a:pt x="61" y="166"/>
                  <a:pt x="61" y="166"/>
                </a:cubicBezTo>
                <a:cubicBezTo>
                  <a:pt x="61" y="165"/>
                  <a:pt x="62" y="165"/>
                  <a:pt x="63" y="165"/>
                </a:cubicBezTo>
                <a:cubicBezTo>
                  <a:pt x="63" y="165"/>
                  <a:pt x="63" y="165"/>
                  <a:pt x="63" y="165"/>
                </a:cubicBezTo>
                <a:cubicBezTo>
                  <a:pt x="64" y="166"/>
                  <a:pt x="65" y="167"/>
                  <a:pt x="64" y="168"/>
                </a:cubicBezTo>
                <a:cubicBezTo>
                  <a:pt x="64" y="168"/>
                  <a:pt x="64" y="168"/>
                  <a:pt x="64" y="168"/>
                </a:cubicBezTo>
                <a:cubicBezTo>
                  <a:pt x="64" y="169"/>
                  <a:pt x="63" y="169"/>
                  <a:pt x="62" y="169"/>
                </a:cubicBezTo>
                <a:cubicBezTo>
                  <a:pt x="62" y="169"/>
                  <a:pt x="62" y="169"/>
                  <a:pt x="62" y="169"/>
                </a:cubicBezTo>
                <a:cubicBezTo>
                  <a:pt x="62" y="169"/>
                  <a:pt x="62" y="169"/>
                  <a:pt x="61" y="169"/>
                </a:cubicBezTo>
                <a:close/>
                <a:moveTo>
                  <a:pt x="552" y="165"/>
                </a:moveTo>
                <a:cubicBezTo>
                  <a:pt x="552" y="165"/>
                  <a:pt x="552" y="165"/>
                  <a:pt x="552" y="165"/>
                </a:cubicBezTo>
                <a:cubicBezTo>
                  <a:pt x="552" y="165"/>
                  <a:pt x="552" y="165"/>
                  <a:pt x="552" y="165"/>
                </a:cubicBezTo>
                <a:cubicBezTo>
                  <a:pt x="552" y="164"/>
                  <a:pt x="552" y="163"/>
                  <a:pt x="553" y="162"/>
                </a:cubicBezTo>
                <a:cubicBezTo>
                  <a:pt x="553" y="162"/>
                  <a:pt x="553" y="162"/>
                  <a:pt x="553" y="162"/>
                </a:cubicBezTo>
                <a:cubicBezTo>
                  <a:pt x="554" y="162"/>
                  <a:pt x="555" y="162"/>
                  <a:pt x="556" y="163"/>
                </a:cubicBezTo>
                <a:cubicBezTo>
                  <a:pt x="556" y="163"/>
                  <a:pt x="556" y="163"/>
                  <a:pt x="556" y="163"/>
                </a:cubicBezTo>
                <a:cubicBezTo>
                  <a:pt x="556" y="164"/>
                  <a:pt x="556" y="165"/>
                  <a:pt x="555" y="166"/>
                </a:cubicBezTo>
                <a:cubicBezTo>
                  <a:pt x="555" y="166"/>
                  <a:pt x="555" y="166"/>
                  <a:pt x="555" y="166"/>
                </a:cubicBezTo>
                <a:cubicBezTo>
                  <a:pt x="555" y="166"/>
                  <a:pt x="554" y="166"/>
                  <a:pt x="554" y="166"/>
                </a:cubicBezTo>
                <a:cubicBezTo>
                  <a:pt x="554" y="166"/>
                  <a:pt x="554" y="166"/>
                  <a:pt x="554" y="166"/>
                </a:cubicBezTo>
                <a:cubicBezTo>
                  <a:pt x="553" y="166"/>
                  <a:pt x="553" y="166"/>
                  <a:pt x="552" y="165"/>
                </a:cubicBezTo>
                <a:close/>
                <a:moveTo>
                  <a:pt x="68" y="158"/>
                </a:moveTo>
                <a:cubicBezTo>
                  <a:pt x="67" y="158"/>
                  <a:pt x="67" y="157"/>
                  <a:pt x="67" y="156"/>
                </a:cubicBezTo>
                <a:cubicBezTo>
                  <a:pt x="67" y="156"/>
                  <a:pt x="67" y="156"/>
                  <a:pt x="67" y="156"/>
                </a:cubicBezTo>
                <a:cubicBezTo>
                  <a:pt x="68" y="155"/>
                  <a:pt x="69" y="155"/>
                  <a:pt x="70" y="155"/>
                </a:cubicBezTo>
                <a:cubicBezTo>
                  <a:pt x="70" y="155"/>
                  <a:pt x="70" y="155"/>
                  <a:pt x="70" y="155"/>
                </a:cubicBezTo>
                <a:cubicBezTo>
                  <a:pt x="71" y="156"/>
                  <a:pt x="71" y="157"/>
                  <a:pt x="70" y="158"/>
                </a:cubicBezTo>
                <a:cubicBezTo>
                  <a:pt x="70" y="158"/>
                  <a:pt x="70" y="158"/>
                  <a:pt x="70" y="158"/>
                </a:cubicBezTo>
                <a:cubicBezTo>
                  <a:pt x="70" y="158"/>
                  <a:pt x="70" y="158"/>
                  <a:pt x="70" y="158"/>
                </a:cubicBezTo>
                <a:cubicBezTo>
                  <a:pt x="70" y="158"/>
                  <a:pt x="70" y="158"/>
                  <a:pt x="70" y="158"/>
                </a:cubicBezTo>
                <a:cubicBezTo>
                  <a:pt x="70" y="159"/>
                  <a:pt x="69" y="159"/>
                  <a:pt x="69" y="159"/>
                </a:cubicBezTo>
                <a:cubicBezTo>
                  <a:pt x="69" y="159"/>
                  <a:pt x="69" y="159"/>
                  <a:pt x="69" y="159"/>
                </a:cubicBezTo>
                <a:cubicBezTo>
                  <a:pt x="68" y="159"/>
                  <a:pt x="68" y="159"/>
                  <a:pt x="68" y="158"/>
                </a:cubicBezTo>
                <a:close/>
                <a:moveTo>
                  <a:pt x="546" y="155"/>
                </a:moveTo>
                <a:cubicBezTo>
                  <a:pt x="545" y="154"/>
                  <a:pt x="545" y="153"/>
                  <a:pt x="546" y="152"/>
                </a:cubicBezTo>
                <a:cubicBezTo>
                  <a:pt x="546" y="152"/>
                  <a:pt x="546" y="152"/>
                  <a:pt x="546" y="152"/>
                </a:cubicBezTo>
                <a:cubicBezTo>
                  <a:pt x="547" y="152"/>
                  <a:pt x="548" y="152"/>
                  <a:pt x="549" y="153"/>
                </a:cubicBezTo>
                <a:cubicBezTo>
                  <a:pt x="549" y="153"/>
                  <a:pt x="549" y="153"/>
                  <a:pt x="549" y="153"/>
                </a:cubicBezTo>
                <a:cubicBezTo>
                  <a:pt x="550" y="154"/>
                  <a:pt x="549" y="155"/>
                  <a:pt x="549" y="156"/>
                </a:cubicBezTo>
                <a:cubicBezTo>
                  <a:pt x="549" y="156"/>
                  <a:pt x="549" y="156"/>
                  <a:pt x="549" y="156"/>
                </a:cubicBezTo>
                <a:cubicBezTo>
                  <a:pt x="548" y="156"/>
                  <a:pt x="548" y="156"/>
                  <a:pt x="547" y="156"/>
                </a:cubicBezTo>
                <a:cubicBezTo>
                  <a:pt x="547" y="156"/>
                  <a:pt x="547" y="156"/>
                  <a:pt x="547" y="156"/>
                </a:cubicBezTo>
                <a:cubicBezTo>
                  <a:pt x="547" y="156"/>
                  <a:pt x="546" y="156"/>
                  <a:pt x="546" y="155"/>
                </a:cubicBezTo>
                <a:close/>
                <a:moveTo>
                  <a:pt x="75" y="149"/>
                </a:moveTo>
                <a:cubicBezTo>
                  <a:pt x="74" y="148"/>
                  <a:pt x="73" y="147"/>
                  <a:pt x="74" y="146"/>
                </a:cubicBezTo>
                <a:cubicBezTo>
                  <a:pt x="74" y="146"/>
                  <a:pt x="74" y="146"/>
                  <a:pt x="74" y="146"/>
                </a:cubicBezTo>
                <a:cubicBezTo>
                  <a:pt x="75" y="145"/>
                  <a:pt x="76" y="145"/>
                  <a:pt x="77" y="145"/>
                </a:cubicBezTo>
                <a:cubicBezTo>
                  <a:pt x="77" y="145"/>
                  <a:pt x="77" y="145"/>
                  <a:pt x="77" y="145"/>
                </a:cubicBezTo>
                <a:cubicBezTo>
                  <a:pt x="78" y="146"/>
                  <a:pt x="78" y="147"/>
                  <a:pt x="77" y="148"/>
                </a:cubicBezTo>
                <a:cubicBezTo>
                  <a:pt x="77" y="148"/>
                  <a:pt x="77" y="148"/>
                  <a:pt x="77" y="148"/>
                </a:cubicBezTo>
                <a:cubicBezTo>
                  <a:pt x="77" y="149"/>
                  <a:pt x="76" y="149"/>
                  <a:pt x="76" y="149"/>
                </a:cubicBezTo>
                <a:cubicBezTo>
                  <a:pt x="76" y="149"/>
                  <a:pt x="76" y="149"/>
                  <a:pt x="76" y="149"/>
                </a:cubicBezTo>
                <a:cubicBezTo>
                  <a:pt x="75" y="149"/>
                  <a:pt x="75" y="149"/>
                  <a:pt x="75" y="149"/>
                </a:cubicBezTo>
                <a:close/>
                <a:moveTo>
                  <a:pt x="539" y="145"/>
                </a:moveTo>
                <a:cubicBezTo>
                  <a:pt x="538" y="145"/>
                  <a:pt x="538" y="143"/>
                  <a:pt x="539" y="143"/>
                </a:cubicBezTo>
                <a:cubicBezTo>
                  <a:pt x="539" y="143"/>
                  <a:pt x="539" y="143"/>
                  <a:pt x="539" y="143"/>
                </a:cubicBezTo>
                <a:cubicBezTo>
                  <a:pt x="540" y="142"/>
                  <a:pt x="541" y="142"/>
                  <a:pt x="542" y="143"/>
                </a:cubicBezTo>
                <a:cubicBezTo>
                  <a:pt x="542" y="143"/>
                  <a:pt x="542" y="143"/>
                  <a:pt x="542" y="143"/>
                </a:cubicBezTo>
                <a:cubicBezTo>
                  <a:pt x="543" y="144"/>
                  <a:pt x="542" y="145"/>
                  <a:pt x="542" y="146"/>
                </a:cubicBezTo>
                <a:cubicBezTo>
                  <a:pt x="542" y="146"/>
                  <a:pt x="542" y="146"/>
                  <a:pt x="542" y="146"/>
                </a:cubicBezTo>
                <a:cubicBezTo>
                  <a:pt x="541" y="146"/>
                  <a:pt x="541" y="146"/>
                  <a:pt x="540" y="146"/>
                </a:cubicBezTo>
                <a:cubicBezTo>
                  <a:pt x="540" y="146"/>
                  <a:pt x="540" y="146"/>
                  <a:pt x="540" y="146"/>
                </a:cubicBezTo>
                <a:cubicBezTo>
                  <a:pt x="540" y="146"/>
                  <a:pt x="539" y="146"/>
                  <a:pt x="539" y="145"/>
                </a:cubicBezTo>
                <a:close/>
                <a:moveTo>
                  <a:pt x="82" y="139"/>
                </a:moveTo>
                <a:cubicBezTo>
                  <a:pt x="81" y="138"/>
                  <a:pt x="81" y="137"/>
                  <a:pt x="81" y="136"/>
                </a:cubicBezTo>
                <a:cubicBezTo>
                  <a:pt x="81" y="136"/>
                  <a:pt x="81" y="136"/>
                  <a:pt x="81" y="136"/>
                </a:cubicBezTo>
                <a:cubicBezTo>
                  <a:pt x="82" y="135"/>
                  <a:pt x="83" y="135"/>
                  <a:pt x="84" y="136"/>
                </a:cubicBezTo>
                <a:cubicBezTo>
                  <a:pt x="84" y="136"/>
                  <a:pt x="84" y="136"/>
                  <a:pt x="84" y="136"/>
                </a:cubicBezTo>
                <a:cubicBezTo>
                  <a:pt x="85" y="137"/>
                  <a:pt x="85" y="138"/>
                  <a:pt x="85" y="139"/>
                </a:cubicBezTo>
                <a:cubicBezTo>
                  <a:pt x="85" y="139"/>
                  <a:pt x="85" y="139"/>
                  <a:pt x="85" y="139"/>
                </a:cubicBezTo>
                <a:cubicBezTo>
                  <a:pt x="85" y="139"/>
                  <a:pt x="85" y="139"/>
                  <a:pt x="85" y="139"/>
                </a:cubicBezTo>
                <a:cubicBezTo>
                  <a:pt x="85" y="139"/>
                  <a:pt x="85" y="139"/>
                  <a:pt x="85" y="139"/>
                </a:cubicBezTo>
                <a:cubicBezTo>
                  <a:pt x="84" y="139"/>
                  <a:pt x="84" y="139"/>
                  <a:pt x="83" y="139"/>
                </a:cubicBezTo>
                <a:cubicBezTo>
                  <a:pt x="83" y="139"/>
                  <a:pt x="83" y="139"/>
                  <a:pt x="83" y="139"/>
                </a:cubicBezTo>
                <a:cubicBezTo>
                  <a:pt x="83" y="139"/>
                  <a:pt x="82" y="139"/>
                  <a:pt x="82" y="139"/>
                </a:cubicBezTo>
                <a:close/>
                <a:moveTo>
                  <a:pt x="531" y="136"/>
                </a:moveTo>
                <a:cubicBezTo>
                  <a:pt x="531" y="136"/>
                  <a:pt x="531" y="136"/>
                  <a:pt x="531" y="136"/>
                </a:cubicBezTo>
                <a:cubicBezTo>
                  <a:pt x="531" y="136"/>
                  <a:pt x="531" y="136"/>
                  <a:pt x="531" y="136"/>
                </a:cubicBezTo>
                <a:cubicBezTo>
                  <a:pt x="531" y="135"/>
                  <a:pt x="531" y="134"/>
                  <a:pt x="532" y="133"/>
                </a:cubicBezTo>
                <a:cubicBezTo>
                  <a:pt x="532" y="133"/>
                  <a:pt x="532" y="133"/>
                  <a:pt x="532" y="133"/>
                </a:cubicBezTo>
                <a:cubicBezTo>
                  <a:pt x="533" y="133"/>
                  <a:pt x="534" y="133"/>
                  <a:pt x="535" y="134"/>
                </a:cubicBezTo>
                <a:cubicBezTo>
                  <a:pt x="535" y="134"/>
                  <a:pt x="535" y="134"/>
                  <a:pt x="535" y="134"/>
                </a:cubicBezTo>
                <a:cubicBezTo>
                  <a:pt x="535" y="134"/>
                  <a:pt x="535" y="136"/>
                  <a:pt x="534" y="136"/>
                </a:cubicBezTo>
                <a:cubicBezTo>
                  <a:pt x="534" y="136"/>
                  <a:pt x="534" y="136"/>
                  <a:pt x="534" y="136"/>
                </a:cubicBezTo>
                <a:cubicBezTo>
                  <a:pt x="534" y="137"/>
                  <a:pt x="533" y="137"/>
                  <a:pt x="533" y="137"/>
                </a:cubicBezTo>
                <a:cubicBezTo>
                  <a:pt x="533" y="137"/>
                  <a:pt x="533" y="137"/>
                  <a:pt x="533" y="137"/>
                </a:cubicBezTo>
                <a:cubicBezTo>
                  <a:pt x="532" y="137"/>
                  <a:pt x="532" y="137"/>
                  <a:pt x="531" y="136"/>
                </a:cubicBezTo>
                <a:close/>
                <a:moveTo>
                  <a:pt x="89" y="130"/>
                </a:moveTo>
                <a:cubicBezTo>
                  <a:pt x="88" y="129"/>
                  <a:pt x="88" y="128"/>
                  <a:pt x="89" y="127"/>
                </a:cubicBezTo>
                <a:cubicBezTo>
                  <a:pt x="89" y="127"/>
                  <a:pt x="89" y="127"/>
                  <a:pt x="89" y="127"/>
                </a:cubicBezTo>
                <a:cubicBezTo>
                  <a:pt x="90" y="126"/>
                  <a:pt x="91" y="126"/>
                  <a:pt x="92" y="127"/>
                </a:cubicBezTo>
                <a:cubicBezTo>
                  <a:pt x="92" y="127"/>
                  <a:pt x="92" y="127"/>
                  <a:pt x="92" y="127"/>
                </a:cubicBezTo>
                <a:cubicBezTo>
                  <a:pt x="93" y="127"/>
                  <a:pt x="93" y="129"/>
                  <a:pt x="92" y="130"/>
                </a:cubicBezTo>
                <a:cubicBezTo>
                  <a:pt x="92" y="130"/>
                  <a:pt x="92" y="130"/>
                  <a:pt x="92" y="130"/>
                </a:cubicBezTo>
                <a:cubicBezTo>
                  <a:pt x="92" y="130"/>
                  <a:pt x="91" y="130"/>
                  <a:pt x="91" y="130"/>
                </a:cubicBezTo>
                <a:cubicBezTo>
                  <a:pt x="91" y="130"/>
                  <a:pt x="91" y="130"/>
                  <a:pt x="91" y="130"/>
                </a:cubicBezTo>
                <a:cubicBezTo>
                  <a:pt x="90" y="130"/>
                  <a:pt x="90" y="130"/>
                  <a:pt x="89" y="130"/>
                </a:cubicBezTo>
                <a:close/>
                <a:moveTo>
                  <a:pt x="524" y="127"/>
                </a:moveTo>
                <a:cubicBezTo>
                  <a:pt x="523" y="126"/>
                  <a:pt x="523" y="125"/>
                  <a:pt x="524" y="124"/>
                </a:cubicBezTo>
                <a:cubicBezTo>
                  <a:pt x="524" y="124"/>
                  <a:pt x="524" y="124"/>
                  <a:pt x="524" y="124"/>
                </a:cubicBezTo>
                <a:cubicBezTo>
                  <a:pt x="525" y="123"/>
                  <a:pt x="526" y="123"/>
                  <a:pt x="527" y="124"/>
                </a:cubicBezTo>
                <a:cubicBezTo>
                  <a:pt x="527" y="124"/>
                  <a:pt x="527" y="124"/>
                  <a:pt x="527" y="124"/>
                </a:cubicBezTo>
                <a:cubicBezTo>
                  <a:pt x="527" y="125"/>
                  <a:pt x="527" y="126"/>
                  <a:pt x="527" y="127"/>
                </a:cubicBezTo>
                <a:cubicBezTo>
                  <a:pt x="527" y="127"/>
                  <a:pt x="527" y="127"/>
                  <a:pt x="527" y="127"/>
                </a:cubicBezTo>
                <a:cubicBezTo>
                  <a:pt x="526" y="127"/>
                  <a:pt x="526" y="128"/>
                  <a:pt x="525" y="128"/>
                </a:cubicBezTo>
                <a:cubicBezTo>
                  <a:pt x="525" y="128"/>
                  <a:pt x="525" y="128"/>
                  <a:pt x="525" y="128"/>
                </a:cubicBezTo>
                <a:cubicBezTo>
                  <a:pt x="525" y="128"/>
                  <a:pt x="524" y="127"/>
                  <a:pt x="524" y="127"/>
                </a:cubicBezTo>
                <a:close/>
                <a:moveTo>
                  <a:pt x="97" y="121"/>
                </a:moveTo>
                <a:cubicBezTo>
                  <a:pt x="96" y="120"/>
                  <a:pt x="96" y="119"/>
                  <a:pt x="97" y="118"/>
                </a:cubicBezTo>
                <a:cubicBezTo>
                  <a:pt x="97" y="118"/>
                  <a:pt x="97" y="118"/>
                  <a:pt x="97" y="118"/>
                </a:cubicBezTo>
                <a:cubicBezTo>
                  <a:pt x="98" y="117"/>
                  <a:pt x="99" y="117"/>
                  <a:pt x="100" y="118"/>
                </a:cubicBezTo>
                <a:cubicBezTo>
                  <a:pt x="100" y="118"/>
                  <a:pt x="100" y="118"/>
                  <a:pt x="100" y="118"/>
                </a:cubicBezTo>
                <a:cubicBezTo>
                  <a:pt x="101" y="119"/>
                  <a:pt x="101" y="120"/>
                  <a:pt x="100" y="121"/>
                </a:cubicBezTo>
                <a:cubicBezTo>
                  <a:pt x="100" y="121"/>
                  <a:pt x="100" y="121"/>
                  <a:pt x="100" y="121"/>
                </a:cubicBezTo>
                <a:cubicBezTo>
                  <a:pt x="100" y="121"/>
                  <a:pt x="99" y="121"/>
                  <a:pt x="99" y="121"/>
                </a:cubicBezTo>
                <a:cubicBezTo>
                  <a:pt x="99" y="121"/>
                  <a:pt x="99" y="121"/>
                  <a:pt x="99" y="121"/>
                </a:cubicBezTo>
                <a:cubicBezTo>
                  <a:pt x="98" y="121"/>
                  <a:pt x="98" y="121"/>
                  <a:pt x="97" y="121"/>
                </a:cubicBezTo>
                <a:close/>
                <a:moveTo>
                  <a:pt x="516" y="118"/>
                </a:moveTo>
                <a:cubicBezTo>
                  <a:pt x="515" y="117"/>
                  <a:pt x="515" y="116"/>
                  <a:pt x="516" y="115"/>
                </a:cubicBezTo>
                <a:cubicBezTo>
                  <a:pt x="516" y="115"/>
                  <a:pt x="516" y="115"/>
                  <a:pt x="516" y="115"/>
                </a:cubicBezTo>
                <a:cubicBezTo>
                  <a:pt x="516" y="115"/>
                  <a:pt x="518" y="115"/>
                  <a:pt x="519" y="115"/>
                </a:cubicBezTo>
                <a:cubicBezTo>
                  <a:pt x="519" y="115"/>
                  <a:pt x="519" y="115"/>
                  <a:pt x="519" y="115"/>
                </a:cubicBezTo>
                <a:cubicBezTo>
                  <a:pt x="519" y="116"/>
                  <a:pt x="519" y="118"/>
                  <a:pt x="518" y="118"/>
                </a:cubicBezTo>
                <a:cubicBezTo>
                  <a:pt x="518" y="118"/>
                  <a:pt x="518" y="118"/>
                  <a:pt x="518" y="118"/>
                </a:cubicBezTo>
                <a:cubicBezTo>
                  <a:pt x="518" y="119"/>
                  <a:pt x="518" y="119"/>
                  <a:pt x="517" y="119"/>
                </a:cubicBezTo>
                <a:cubicBezTo>
                  <a:pt x="517" y="119"/>
                  <a:pt x="517" y="119"/>
                  <a:pt x="517" y="119"/>
                </a:cubicBezTo>
                <a:cubicBezTo>
                  <a:pt x="517" y="119"/>
                  <a:pt x="516" y="119"/>
                  <a:pt x="516" y="118"/>
                </a:cubicBezTo>
                <a:close/>
                <a:moveTo>
                  <a:pt x="106" y="112"/>
                </a:moveTo>
                <a:cubicBezTo>
                  <a:pt x="105" y="111"/>
                  <a:pt x="105" y="110"/>
                  <a:pt x="106" y="109"/>
                </a:cubicBezTo>
                <a:cubicBezTo>
                  <a:pt x="106" y="109"/>
                  <a:pt x="106" y="109"/>
                  <a:pt x="106" y="109"/>
                </a:cubicBezTo>
                <a:cubicBezTo>
                  <a:pt x="106" y="109"/>
                  <a:pt x="108" y="109"/>
                  <a:pt x="109" y="109"/>
                </a:cubicBezTo>
                <a:cubicBezTo>
                  <a:pt x="109" y="109"/>
                  <a:pt x="109" y="109"/>
                  <a:pt x="109" y="109"/>
                </a:cubicBezTo>
                <a:cubicBezTo>
                  <a:pt x="109" y="110"/>
                  <a:pt x="109" y="111"/>
                  <a:pt x="108" y="112"/>
                </a:cubicBezTo>
                <a:cubicBezTo>
                  <a:pt x="108" y="112"/>
                  <a:pt x="108" y="112"/>
                  <a:pt x="108" y="112"/>
                </a:cubicBezTo>
                <a:cubicBezTo>
                  <a:pt x="108" y="113"/>
                  <a:pt x="108" y="113"/>
                  <a:pt x="107" y="113"/>
                </a:cubicBezTo>
                <a:cubicBezTo>
                  <a:pt x="107" y="113"/>
                  <a:pt x="107" y="113"/>
                  <a:pt x="107" y="113"/>
                </a:cubicBezTo>
                <a:cubicBezTo>
                  <a:pt x="107" y="113"/>
                  <a:pt x="106" y="113"/>
                  <a:pt x="106" y="112"/>
                </a:cubicBezTo>
                <a:close/>
                <a:moveTo>
                  <a:pt x="507" y="110"/>
                </a:moveTo>
                <a:cubicBezTo>
                  <a:pt x="506" y="109"/>
                  <a:pt x="506" y="108"/>
                  <a:pt x="507" y="107"/>
                </a:cubicBezTo>
                <a:cubicBezTo>
                  <a:pt x="507" y="107"/>
                  <a:pt x="507" y="107"/>
                  <a:pt x="507" y="107"/>
                </a:cubicBezTo>
                <a:cubicBezTo>
                  <a:pt x="508" y="106"/>
                  <a:pt x="509" y="106"/>
                  <a:pt x="510" y="107"/>
                </a:cubicBezTo>
                <a:cubicBezTo>
                  <a:pt x="510" y="107"/>
                  <a:pt x="510" y="107"/>
                  <a:pt x="510" y="107"/>
                </a:cubicBezTo>
                <a:cubicBezTo>
                  <a:pt x="511" y="108"/>
                  <a:pt x="511" y="109"/>
                  <a:pt x="510" y="110"/>
                </a:cubicBezTo>
                <a:cubicBezTo>
                  <a:pt x="510" y="110"/>
                  <a:pt x="510" y="110"/>
                  <a:pt x="510" y="110"/>
                </a:cubicBezTo>
                <a:cubicBezTo>
                  <a:pt x="510" y="110"/>
                  <a:pt x="509" y="110"/>
                  <a:pt x="509" y="110"/>
                </a:cubicBezTo>
                <a:cubicBezTo>
                  <a:pt x="509" y="110"/>
                  <a:pt x="509" y="110"/>
                  <a:pt x="509" y="110"/>
                </a:cubicBezTo>
                <a:cubicBezTo>
                  <a:pt x="508" y="110"/>
                  <a:pt x="508" y="110"/>
                  <a:pt x="507" y="110"/>
                </a:cubicBezTo>
                <a:close/>
                <a:moveTo>
                  <a:pt x="114" y="104"/>
                </a:moveTo>
                <a:cubicBezTo>
                  <a:pt x="114" y="103"/>
                  <a:pt x="114" y="102"/>
                  <a:pt x="114" y="101"/>
                </a:cubicBezTo>
                <a:cubicBezTo>
                  <a:pt x="114" y="101"/>
                  <a:pt x="114" y="101"/>
                  <a:pt x="114" y="101"/>
                </a:cubicBezTo>
                <a:cubicBezTo>
                  <a:pt x="115" y="100"/>
                  <a:pt x="117" y="100"/>
                  <a:pt x="117" y="101"/>
                </a:cubicBezTo>
                <a:cubicBezTo>
                  <a:pt x="117" y="101"/>
                  <a:pt x="117" y="101"/>
                  <a:pt x="117" y="101"/>
                </a:cubicBezTo>
                <a:cubicBezTo>
                  <a:pt x="118" y="102"/>
                  <a:pt x="118" y="103"/>
                  <a:pt x="117" y="104"/>
                </a:cubicBezTo>
                <a:cubicBezTo>
                  <a:pt x="117" y="104"/>
                  <a:pt x="117" y="104"/>
                  <a:pt x="117" y="104"/>
                </a:cubicBezTo>
                <a:cubicBezTo>
                  <a:pt x="117" y="104"/>
                  <a:pt x="116" y="105"/>
                  <a:pt x="116" y="105"/>
                </a:cubicBezTo>
                <a:cubicBezTo>
                  <a:pt x="116" y="105"/>
                  <a:pt x="116" y="105"/>
                  <a:pt x="116" y="105"/>
                </a:cubicBezTo>
                <a:cubicBezTo>
                  <a:pt x="115" y="105"/>
                  <a:pt x="115" y="104"/>
                  <a:pt x="114" y="104"/>
                </a:cubicBezTo>
                <a:close/>
                <a:moveTo>
                  <a:pt x="498" y="102"/>
                </a:moveTo>
                <a:cubicBezTo>
                  <a:pt x="498" y="101"/>
                  <a:pt x="498" y="100"/>
                  <a:pt x="498" y="99"/>
                </a:cubicBezTo>
                <a:cubicBezTo>
                  <a:pt x="498" y="99"/>
                  <a:pt x="498" y="99"/>
                  <a:pt x="498" y="99"/>
                </a:cubicBezTo>
                <a:cubicBezTo>
                  <a:pt x="499" y="98"/>
                  <a:pt x="500" y="98"/>
                  <a:pt x="501" y="99"/>
                </a:cubicBezTo>
                <a:cubicBezTo>
                  <a:pt x="501" y="99"/>
                  <a:pt x="501" y="99"/>
                  <a:pt x="501" y="99"/>
                </a:cubicBezTo>
                <a:cubicBezTo>
                  <a:pt x="502" y="99"/>
                  <a:pt x="502" y="101"/>
                  <a:pt x="501" y="102"/>
                </a:cubicBezTo>
                <a:cubicBezTo>
                  <a:pt x="501" y="102"/>
                  <a:pt x="501" y="102"/>
                  <a:pt x="501" y="102"/>
                </a:cubicBezTo>
                <a:cubicBezTo>
                  <a:pt x="501" y="102"/>
                  <a:pt x="500" y="102"/>
                  <a:pt x="500" y="102"/>
                </a:cubicBezTo>
                <a:cubicBezTo>
                  <a:pt x="500" y="102"/>
                  <a:pt x="500" y="102"/>
                  <a:pt x="500" y="102"/>
                </a:cubicBezTo>
                <a:cubicBezTo>
                  <a:pt x="499" y="102"/>
                  <a:pt x="499" y="102"/>
                  <a:pt x="498" y="102"/>
                </a:cubicBezTo>
                <a:close/>
                <a:moveTo>
                  <a:pt x="123" y="96"/>
                </a:moveTo>
                <a:cubicBezTo>
                  <a:pt x="123" y="95"/>
                  <a:pt x="123" y="94"/>
                  <a:pt x="124" y="93"/>
                </a:cubicBezTo>
                <a:cubicBezTo>
                  <a:pt x="124" y="93"/>
                  <a:pt x="124" y="93"/>
                  <a:pt x="124" y="93"/>
                </a:cubicBezTo>
                <a:cubicBezTo>
                  <a:pt x="124" y="92"/>
                  <a:pt x="126" y="93"/>
                  <a:pt x="126" y="93"/>
                </a:cubicBezTo>
                <a:cubicBezTo>
                  <a:pt x="126" y="93"/>
                  <a:pt x="126" y="93"/>
                  <a:pt x="126" y="93"/>
                </a:cubicBezTo>
                <a:cubicBezTo>
                  <a:pt x="127" y="94"/>
                  <a:pt x="127" y="95"/>
                  <a:pt x="126" y="96"/>
                </a:cubicBezTo>
                <a:cubicBezTo>
                  <a:pt x="126" y="96"/>
                  <a:pt x="126" y="96"/>
                  <a:pt x="126" y="96"/>
                </a:cubicBezTo>
                <a:cubicBezTo>
                  <a:pt x="126" y="97"/>
                  <a:pt x="125" y="97"/>
                  <a:pt x="125" y="97"/>
                </a:cubicBezTo>
                <a:cubicBezTo>
                  <a:pt x="125" y="97"/>
                  <a:pt x="125" y="97"/>
                  <a:pt x="125" y="97"/>
                </a:cubicBezTo>
                <a:cubicBezTo>
                  <a:pt x="124" y="97"/>
                  <a:pt x="124" y="96"/>
                  <a:pt x="123" y="96"/>
                </a:cubicBezTo>
                <a:close/>
                <a:moveTo>
                  <a:pt x="489" y="94"/>
                </a:moveTo>
                <a:cubicBezTo>
                  <a:pt x="489" y="93"/>
                  <a:pt x="488" y="92"/>
                  <a:pt x="489" y="91"/>
                </a:cubicBezTo>
                <a:cubicBezTo>
                  <a:pt x="489" y="91"/>
                  <a:pt x="489" y="91"/>
                  <a:pt x="489" y="91"/>
                </a:cubicBezTo>
                <a:cubicBezTo>
                  <a:pt x="490" y="90"/>
                  <a:pt x="491" y="90"/>
                  <a:pt x="492" y="91"/>
                </a:cubicBezTo>
                <a:cubicBezTo>
                  <a:pt x="492" y="91"/>
                  <a:pt x="492" y="91"/>
                  <a:pt x="492" y="91"/>
                </a:cubicBezTo>
                <a:cubicBezTo>
                  <a:pt x="493" y="92"/>
                  <a:pt x="493" y="93"/>
                  <a:pt x="492" y="94"/>
                </a:cubicBezTo>
                <a:cubicBezTo>
                  <a:pt x="492" y="94"/>
                  <a:pt x="492" y="94"/>
                  <a:pt x="492" y="94"/>
                </a:cubicBezTo>
                <a:cubicBezTo>
                  <a:pt x="492" y="94"/>
                  <a:pt x="491" y="95"/>
                  <a:pt x="491" y="95"/>
                </a:cubicBezTo>
                <a:cubicBezTo>
                  <a:pt x="491" y="95"/>
                  <a:pt x="491" y="95"/>
                  <a:pt x="491" y="95"/>
                </a:cubicBezTo>
                <a:cubicBezTo>
                  <a:pt x="490" y="95"/>
                  <a:pt x="490" y="94"/>
                  <a:pt x="489" y="94"/>
                </a:cubicBezTo>
                <a:close/>
                <a:moveTo>
                  <a:pt x="133" y="88"/>
                </a:moveTo>
                <a:cubicBezTo>
                  <a:pt x="132" y="88"/>
                  <a:pt x="132" y="86"/>
                  <a:pt x="133" y="86"/>
                </a:cubicBezTo>
                <a:cubicBezTo>
                  <a:pt x="133" y="86"/>
                  <a:pt x="133" y="86"/>
                  <a:pt x="133" y="86"/>
                </a:cubicBezTo>
                <a:cubicBezTo>
                  <a:pt x="134" y="85"/>
                  <a:pt x="135" y="85"/>
                  <a:pt x="136" y="86"/>
                </a:cubicBezTo>
                <a:cubicBezTo>
                  <a:pt x="136" y="86"/>
                  <a:pt x="136" y="86"/>
                  <a:pt x="136" y="86"/>
                </a:cubicBezTo>
                <a:cubicBezTo>
                  <a:pt x="137" y="87"/>
                  <a:pt x="136" y="88"/>
                  <a:pt x="136" y="89"/>
                </a:cubicBezTo>
                <a:cubicBezTo>
                  <a:pt x="136" y="89"/>
                  <a:pt x="136" y="89"/>
                  <a:pt x="136" y="89"/>
                </a:cubicBezTo>
                <a:cubicBezTo>
                  <a:pt x="135" y="89"/>
                  <a:pt x="135" y="89"/>
                  <a:pt x="134" y="89"/>
                </a:cubicBezTo>
                <a:cubicBezTo>
                  <a:pt x="134" y="89"/>
                  <a:pt x="134" y="89"/>
                  <a:pt x="134" y="89"/>
                </a:cubicBezTo>
                <a:cubicBezTo>
                  <a:pt x="134" y="89"/>
                  <a:pt x="133" y="89"/>
                  <a:pt x="133" y="88"/>
                </a:cubicBezTo>
                <a:close/>
                <a:moveTo>
                  <a:pt x="480" y="87"/>
                </a:moveTo>
                <a:cubicBezTo>
                  <a:pt x="479" y="86"/>
                  <a:pt x="479" y="85"/>
                  <a:pt x="480" y="84"/>
                </a:cubicBezTo>
                <a:cubicBezTo>
                  <a:pt x="480" y="84"/>
                  <a:pt x="480" y="84"/>
                  <a:pt x="480" y="84"/>
                </a:cubicBezTo>
                <a:cubicBezTo>
                  <a:pt x="480" y="83"/>
                  <a:pt x="481" y="83"/>
                  <a:pt x="482" y="84"/>
                </a:cubicBezTo>
                <a:cubicBezTo>
                  <a:pt x="482" y="84"/>
                  <a:pt x="482" y="84"/>
                  <a:pt x="482" y="84"/>
                </a:cubicBezTo>
                <a:cubicBezTo>
                  <a:pt x="483" y="84"/>
                  <a:pt x="483" y="85"/>
                  <a:pt x="483" y="86"/>
                </a:cubicBezTo>
                <a:cubicBezTo>
                  <a:pt x="483" y="86"/>
                  <a:pt x="483" y="86"/>
                  <a:pt x="483" y="86"/>
                </a:cubicBezTo>
                <a:cubicBezTo>
                  <a:pt x="482" y="87"/>
                  <a:pt x="482" y="87"/>
                  <a:pt x="481" y="87"/>
                </a:cubicBezTo>
                <a:cubicBezTo>
                  <a:pt x="481" y="87"/>
                  <a:pt x="481" y="87"/>
                  <a:pt x="481" y="87"/>
                </a:cubicBezTo>
                <a:cubicBezTo>
                  <a:pt x="481" y="87"/>
                  <a:pt x="480" y="87"/>
                  <a:pt x="480" y="87"/>
                </a:cubicBezTo>
                <a:close/>
                <a:moveTo>
                  <a:pt x="142" y="81"/>
                </a:moveTo>
                <a:cubicBezTo>
                  <a:pt x="142" y="80"/>
                  <a:pt x="142" y="79"/>
                  <a:pt x="143" y="78"/>
                </a:cubicBezTo>
                <a:cubicBezTo>
                  <a:pt x="143" y="78"/>
                  <a:pt x="143" y="78"/>
                  <a:pt x="143" y="78"/>
                </a:cubicBezTo>
                <a:cubicBezTo>
                  <a:pt x="144" y="78"/>
                  <a:pt x="145" y="78"/>
                  <a:pt x="146" y="79"/>
                </a:cubicBezTo>
                <a:cubicBezTo>
                  <a:pt x="146" y="79"/>
                  <a:pt x="146" y="79"/>
                  <a:pt x="146" y="79"/>
                </a:cubicBezTo>
                <a:cubicBezTo>
                  <a:pt x="146" y="80"/>
                  <a:pt x="146" y="81"/>
                  <a:pt x="145" y="82"/>
                </a:cubicBezTo>
                <a:cubicBezTo>
                  <a:pt x="145" y="82"/>
                  <a:pt x="145" y="82"/>
                  <a:pt x="145" y="82"/>
                </a:cubicBezTo>
                <a:cubicBezTo>
                  <a:pt x="145" y="82"/>
                  <a:pt x="144" y="82"/>
                  <a:pt x="144" y="82"/>
                </a:cubicBezTo>
                <a:cubicBezTo>
                  <a:pt x="144" y="82"/>
                  <a:pt x="144" y="82"/>
                  <a:pt x="144" y="82"/>
                </a:cubicBezTo>
                <a:cubicBezTo>
                  <a:pt x="143" y="82"/>
                  <a:pt x="143" y="82"/>
                  <a:pt x="142" y="81"/>
                </a:cubicBezTo>
                <a:close/>
                <a:moveTo>
                  <a:pt x="470" y="80"/>
                </a:moveTo>
                <a:cubicBezTo>
                  <a:pt x="469" y="79"/>
                  <a:pt x="469" y="78"/>
                  <a:pt x="470" y="77"/>
                </a:cubicBezTo>
                <a:cubicBezTo>
                  <a:pt x="470" y="77"/>
                  <a:pt x="470" y="77"/>
                  <a:pt x="470" y="77"/>
                </a:cubicBezTo>
                <a:cubicBezTo>
                  <a:pt x="470" y="76"/>
                  <a:pt x="472" y="76"/>
                  <a:pt x="473" y="77"/>
                </a:cubicBezTo>
                <a:cubicBezTo>
                  <a:pt x="473" y="77"/>
                  <a:pt x="473" y="77"/>
                  <a:pt x="473" y="77"/>
                </a:cubicBezTo>
                <a:cubicBezTo>
                  <a:pt x="473" y="77"/>
                  <a:pt x="474" y="78"/>
                  <a:pt x="473" y="79"/>
                </a:cubicBezTo>
                <a:cubicBezTo>
                  <a:pt x="473" y="79"/>
                  <a:pt x="473" y="79"/>
                  <a:pt x="473" y="79"/>
                </a:cubicBezTo>
                <a:cubicBezTo>
                  <a:pt x="473" y="80"/>
                  <a:pt x="472" y="80"/>
                  <a:pt x="471" y="80"/>
                </a:cubicBezTo>
                <a:cubicBezTo>
                  <a:pt x="471" y="80"/>
                  <a:pt x="471" y="80"/>
                  <a:pt x="471" y="80"/>
                </a:cubicBezTo>
                <a:cubicBezTo>
                  <a:pt x="471" y="80"/>
                  <a:pt x="471" y="80"/>
                  <a:pt x="470" y="80"/>
                </a:cubicBezTo>
                <a:close/>
                <a:moveTo>
                  <a:pt x="152" y="75"/>
                </a:moveTo>
                <a:cubicBezTo>
                  <a:pt x="152" y="74"/>
                  <a:pt x="152" y="72"/>
                  <a:pt x="153" y="72"/>
                </a:cubicBezTo>
                <a:cubicBezTo>
                  <a:pt x="153" y="72"/>
                  <a:pt x="153" y="72"/>
                  <a:pt x="153" y="72"/>
                </a:cubicBezTo>
                <a:cubicBezTo>
                  <a:pt x="154" y="71"/>
                  <a:pt x="155" y="71"/>
                  <a:pt x="156" y="72"/>
                </a:cubicBezTo>
                <a:cubicBezTo>
                  <a:pt x="156" y="72"/>
                  <a:pt x="156" y="72"/>
                  <a:pt x="156" y="72"/>
                </a:cubicBezTo>
                <a:cubicBezTo>
                  <a:pt x="156" y="73"/>
                  <a:pt x="156" y="75"/>
                  <a:pt x="155" y="75"/>
                </a:cubicBezTo>
                <a:cubicBezTo>
                  <a:pt x="155" y="75"/>
                  <a:pt x="155" y="75"/>
                  <a:pt x="155" y="75"/>
                </a:cubicBezTo>
                <a:cubicBezTo>
                  <a:pt x="155" y="75"/>
                  <a:pt x="154" y="75"/>
                  <a:pt x="154" y="75"/>
                </a:cubicBezTo>
                <a:cubicBezTo>
                  <a:pt x="154" y="75"/>
                  <a:pt x="154" y="75"/>
                  <a:pt x="154" y="75"/>
                </a:cubicBezTo>
                <a:cubicBezTo>
                  <a:pt x="153" y="75"/>
                  <a:pt x="153" y="75"/>
                  <a:pt x="152" y="75"/>
                </a:cubicBezTo>
                <a:close/>
                <a:moveTo>
                  <a:pt x="460" y="73"/>
                </a:moveTo>
                <a:cubicBezTo>
                  <a:pt x="460" y="73"/>
                  <a:pt x="460" y="73"/>
                  <a:pt x="460" y="73"/>
                </a:cubicBezTo>
                <a:cubicBezTo>
                  <a:pt x="460" y="73"/>
                  <a:pt x="460" y="73"/>
                  <a:pt x="460" y="73"/>
                </a:cubicBezTo>
                <a:cubicBezTo>
                  <a:pt x="459" y="73"/>
                  <a:pt x="459" y="72"/>
                  <a:pt x="460" y="71"/>
                </a:cubicBezTo>
                <a:cubicBezTo>
                  <a:pt x="460" y="71"/>
                  <a:pt x="460" y="71"/>
                  <a:pt x="460" y="71"/>
                </a:cubicBezTo>
                <a:cubicBezTo>
                  <a:pt x="460" y="70"/>
                  <a:pt x="462" y="69"/>
                  <a:pt x="462" y="70"/>
                </a:cubicBezTo>
                <a:cubicBezTo>
                  <a:pt x="462" y="70"/>
                  <a:pt x="462" y="70"/>
                  <a:pt x="462" y="70"/>
                </a:cubicBezTo>
                <a:cubicBezTo>
                  <a:pt x="463" y="71"/>
                  <a:pt x="464" y="72"/>
                  <a:pt x="463" y="73"/>
                </a:cubicBezTo>
                <a:cubicBezTo>
                  <a:pt x="463" y="73"/>
                  <a:pt x="463" y="73"/>
                  <a:pt x="463" y="73"/>
                </a:cubicBezTo>
                <a:cubicBezTo>
                  <a:pt x="463" y="73"/>
                  <a:pt x="462" y="74"/>
                  <a:pt x="461" y="74"/>
                </a:cubicBezTo>
                <a:cubicBezTo>
                  <a:pt x="461" y="74"/>
                  <a:pt x="461" y="74"/>
                  <a:pt x="461" y="74"/>
                </a:cubicBezTo>
                <a:cubicBezTo>
                  <a:pt x="461" y="74"/>
                  <a:pt x="461" y="74"/>
                  <a:pt x="460" y="73"/>
                </a:cubicBezTo>
                <a:close/>
                <a:moveTo>
                  <a:pt x="163" y="68"/>
                </a:moveTo>
                <a:cubicBezTo>
                  <a:pt x="162" y="67"/>
                  <a:pt x="162" y="66"/>
                  <a:pt x="163" y="65"/>
                </a:cubicBezTo>
                <a:cubicBezTo>
                  <a:pt x="163" y="65"/>
                  <a:pt x="163" y="65"/>
                  <a:pt x="163" y="65"/>
                </a:cubicBezTo>
                <a:cubicBezTo>
                  <a:pt x="164" y="65"/>
                  <a:pt x="165" y="65"/>
                  <a:pt x="166" y="66"/>
                </a:cubicBezTo>
                <a:cubicBezTo>
                  <a:pt x="166" y="66"/>
                  <a:pt x="166" y="66"/>
                  <a:pt x="166" y="66"/>
                </a:cubicBezTo>
                <a:cubicBezTo>
                  <a:pt x="167" y="67"/>
                  <a:pt x="166" y="68"/>
                  <a:pt x="165" y="69"/>
                </a:cubicBezTo>
                <a:cubicBezTo>
                  <a:pt x="165" y="69"/>
                  <a:pt x="165" y="69"/>
                  <a:pt x="165" y="69"/>
                </a:cubicBezTo>
                <a:cubicBezTo>
                  <a:pt x="165" y="69"/>
                  <a:pt x="165" y="69"/>
                  <a:pt x="164" y="69"/>
                </a:cubicBezTo>
                <a:cubicBezTo>
                  <a:pt x="164" y="69"/>
                  <a:pt x="164" y="69"/>
                  <a:pt x="164" y="69"/>
                </a:cubicBezTo>
                <a:cubicBezTo>
                  <a:pt x="164" y="69"/>
                  <a:pt x="163" y="69"/>
                  <a:pt x="163" y="68"/>
                </a:cubicBezTo>
                <a:close/>
                <a:moveTo>
                  <a:pt x="450" y="67"/>
                </a:moveTo>
                <a:cubicBezTo>
                  <a:pt x="449" y="67"/>
                  <a:pt x="449" y="66"/>
                  <a:pt x="449" y="65"/>
                </a:cubicBezTo>
                <a:cubicBezTo>
                  <a:pt x="449" y="65"/>
                  <a:pt x="449" y="65"/>
                  <a:pt x="449" y="65"/>
                </a:cubicBezTo>
                <a:cubicBezTo>
                  <a:pt x="450" y="64"/>
                  <a:pt x="451" y="63"/>
                  <a:pt x="452" y="64"/>
                </a:cubicBezTo>
                <a:cubicBezTo>
                  <a:pt x="452" y="64"/>
                  <a:pt x="452" y="64"/>
                  <a:pt x="452" y="64"/>
                </a:cubicBezTo>
                <a:cubicBezTo>
                  <a:pt x="453" y="64"/>
                  <a:pt x="453" y="66"/>
                  <a:pt x="453" y="67"/>
                </a:cubicBezTo>
                <a:cubicBezTo>
                  <a:pt x="453" y="67"/>
                  <a:pt x="453" y="67"/>
                  <a:pt x="453" y="67"/>
                </a:cubicBezTo>
                <a:cubicBezTo>
                  <a:pt x="452" y="67"/>
                  <a:pt x="452" y="68"/>
                  <a:pt x="451" y="68"/>
                </a:cubicBezTo>
                <a:cubicBezTo>
                  <a:pt x="451" y="68"/>
                  <a:pt x="451" y="68"/>
                  <a:pt x="451" y="68"/>
                </a:cubicBezTo>
                <a:cubicBezTo>
                  <a:pt x="451" y="68"/>
                  <a:pt x="450" y="68"/>
                  <a:pt x="450" y="67"/>
                </a:cubicBezTo>
                <a:close/>
                <a:moveTo>
                  <a:pt x="173" y="62"/>
                </a:moveTo>
                <a:cubicBezTo>
                  <a:pt x="173" y="61"/>
                  <a:pt x="173" y="60"/>
                  <a:pt x="174" y="60"/>
                </a:cubicBezTo>
                <a:cubicBezTo>
                  <a:pt x="174" y="60"/>
                  <a:pt x="174" y="60"/>
                  <a:pt x="174" y="60"/>
                </a:cubicBezTo>
                <a:cubicBezTo>
                  <a:pt x="175" y="59"/>
                  <a:pt x="176" y="59"/>
                  <a:pt x="177" y="60"/>
                </a:cubicBezTo>
                <a:cubicBezTo>
                  <a:pt x="177" y="60"/>
                  <a:pt x="177" y="60"/>
                  <a:pt x="177" y="60"/>
                </a:cubicBezTo>
                <a:cubicBezTo>
                  <a:pt x="177" y="61"/>
                  <a:pt x="177" y="63"/>
                  <a:pt x="176" y="63"/>
                </a:cubicBezTo>
                <a:cubicBezTo>
                  <a:pt x="176" y="63"/>
                  <a:pt x="176" y="63"/>
                  <a:pt x="176" y="63"/>
                </a:cubicBezTo>
                <a:cubicBezTo>
                  <a:pt x="175" y="63"/>
                  <a:pt x="175" y="63"/>
                  <a:pt x="175" y="63"/>
                </a:cubicBezTo>
                <a:cubicBezTo>
                  <a:pt x="175" y="63"/>
                  <a:pt x="175" y="63"/>
                  <a:pt x="175" y="63"/>
                </a:cubicBezTo>
                <a:cubicBezTo>
                  <a:pt x="174" y="63"/>
                  <a:pt x="173" y="63"/>
                  <a:pt x="173" y="62"/>
                </a:cubicBezTo>
                <a:close/>
                <a:moveTo>
                  <a:pt x="440" y="62"/>
                </a:moveTo>
                <a:cubicBezTo>
                  <a:pt x="439" y="61"/>
                  <a:pt x="438" y="60"/>
                  <a:pt x="439" y="59"/>
                </a:cubicBezTo>
                <a:cubicBezTo>
                  <a:pt x="439" y="59"/>
                  <a:pt x="439" y="59"/>
                  <a:pt x="439" y="59"/>
                </a:cubicBezTo>
                <a:cubicBezTo>
                  <a:pt x="439" y="58"/>
                  <a:pt x="440" y="58"/>
                  <a:pt x="441" y="58"/>
                </a:cubicBezTo>
                <a:cubicBezTo>
                  <a:pt x="441" y="58"/>
                  <a:pt x="441" y="58"/>
                  <a:pt x="441" y="58"/>
                </a:cubicBezTo>
                <a:cubicBezTo>
                  <a:pt x="442" y="59"/>
                  <a:pt x="443" y="60"/>
                  <a:pt x="442" y="61"/>
                </a:cubicBezTo>
                <a:cubicBezTo>
                  <a:pt x="442" y="61"/>
                  <a:pt x="442" y="61"/>
                  <a:pt x="442" y="61"/>
                </a:cubicBezTo>
                <a:cubicBezTo>
                  <a:pt x="442" y="62"/>
                  <a:pt x="441" y="62"/>
                  <a:pt x="441" y="62"/>
                </a:cubicBezTo>
                <a:cubicBezTo>
                  <a:pt x="441" y="62"/>
                  <a:pt x="441" y="62"/>
                  <a:pt x="441" y="62"/>
                </a:cubicBezTo>
                <a:cubicBezTo>
                  <a:pt x="440" y="62"/>
                  <a:pt x="440" y="62"/>
                  <a:pt x="440" y="62"/>
                </a:cubicBezTo>
                <a:close/>
                <a:moveTo>
                  <a:pt x="184" y="57"/>
                </a:moveTo>
                <a:cubicBezTo>
                  <a:pt x="183" y="56"/>
                  <a:pt x="184" y="55"/>
                  <a:pt x="185" y="54"/>
                </a:cubicBezTo>
                <a:cubicBezTo>
                  <a:pt x="185" y="54"/>
                  <a:pt x="185" y="54"/>
                  <a:pt x="185" y="54"/>
                </a:cubicBezTo>
                <a:cubicBezTo>
                  <a:pt x="186" y="54"/>
                  <a:pt x="187" y="54"/>
                  <a:pt x="187" y="55"/>
                </a:cubicBezTo>
                <a:cubicBezTo>
                  <a:pt x="187" y="55"/>
                  <a:pt x="187" y="55"/>
                  <a:pt x="187" y="55"/>
                </a:cubicBezTo>
                <a:cubicBezTo>
                  <a:pt x="188" y="56"/>
                  <a:pt x="187" y="57"/>
                  <a:pt x="186" y="58"/>
                </a:cubicBezTo>
                <a:cubicBezTo>
                  <a:pt x="186" y="58"/>
                  <a:pt x="186" y="58"/>
                  <a:pt x="186" y="58"/>
                </a:cubicBezTo>
                <a:cubicBezTo>
                  <a:pt x="186" y="58"/>
                  <a:pt x="186" y="58"/>
                  <a:pt x="186" y="58"/>
                </a:cubicBezTo>
                <a:cubicBezTo>
                  <a:pt x="186" y="58"/>
                  <a:pt x="186" y="58"/>
                  <a:pt x="186" y="58"/>
                </a:cubicBezTo>
                <a:cubicBezTo>
                  <a:pt x="185" y="58"/>
                  <a:pt x="184" y="58"/>
                  <a:pt x="184" y="57"/>
                </a:cubicBezTo>
                <a:close/>
                <a:moveTo>
                  <a:pt x="429" y="57"/>
                </a:moveTo>
                <a:cubicBezTo>
                  <a:pt x="428" y="56"/>
                  <a:pt x="427" y="55"/>
                  <a:pt x="428" y="54"/>
                </a:cubicBezTo>
                <a:cubicBezTo>
                  <a:pt x="428" y="54"/>
                  <a:pt x="428" y="54"/>
                  <a:pt x="428" y="54"/>
                </a:cubicBezTo>
                <a:cubicBezTo>
                  <a:pt x="428" y="53"/>
                  <a:pt x="430" y="52"/>
                  <a:pt x="431" y="53"/>
                </a:cubicBezTo>
                <a:cubicBezTo>
                  <a:pt x="431" y="53"/>
                  <a:pt x="431" y="53"/>
                  <a:pt x="431" y="53"/>
                </a:cubicBezTo>
                <a:cubicBezTo>
                  <a:pt x="432" y="53"/>
                  <a:pt x="432" y="55"/>
                  <a:pt x="432" y="56"/>
                </a:cubicBezTo>
                <a:cubicBezTo>
                  <a:pt x="432" y="56"/>
                  <a:pt x="432" y="56"/>
                  <a:pt x="432" y="56"/>
                </a:cubicBezTo>
                <a:cubicBezTo>
                  <a:pt x="431" y="56"/>
                  <a:pt x="430" y="57"/>
                  <a:pt x="430" y="57"/>
                </a:cubicBezTo>
                <a:cubicBezTo>
                  <a:pt x="430" y="57"/>
                  <a:pt x="430" y="57"/>
                  <a:pt x="430" y="57"/>
                </a:cubicBezTo>
                <a:cubicBezTo>
                  <a:pt x="429" y="57"/>
                  <a:pt x="429" y="57"/>
                  <a:pt x="429" y="57"/>
                </a:cubicBezTo>
                <a:close/>
                <a:moveTo>
                  <a:pt x="195" y="52"/>
                </a:moveTo>
                <a:cubicBezTo>
                  <a:pt x="194" y="51"/>
                  <a:pt x="195" y="50"/>
                  <a:pt x="196" y="49"/>
                </a:cubicBezTo>
                <a:cubicBezTo>
                  <a:pt x="196" y="49"/>
                  <a:pt x="196" y="49"/>
                  <a:pt x="196" y="49"/>
                </a:cubicBezTo>
                <a:cubicBezTo>
                  <a:pt x="197" y="49"/>
                  <a:pt x="198" y="49"/>
                  <a:pt x="198" y="50"/>
                </a:cubicBezTo>
                <a:cubicBezTo>
                  <a:pt x="198" y="50"/>
                  <a:pt x="198" y="50"/>
                  <a:pt x="198" y="50"/>
                </a:cubicBezTo>
                <a:cubicBezTo>
                  <a:pt x="199" y="51"/>
                  <a:pt x="198" y="53"/>
                  <a:pt x="197" y="53"/>
                </a:cubicBezTo>
                <a:cubicBezTo>
                  <a:pt x="197" y="53"/>
                  <a:pt x="197" y="53"/>
                  <a:pt x="197" y="53"/>
                </a:cubicBezTo>
                <a:cubicBezTo>
                  <a:pt x="197" y="53"/>
                  <a:pt x="197" y="53"/>
                  <a:pt x="197" y="53"/>
                </a:cubicBezTo>
                <a:cubicBezTo>
                  <a:pt x="197" y="53"/>
                  <a:pt x="197" y="53"/>
                  <a:pt x="197" y="53"/>
                </a:cubicBezTo>
                <a:cubicBezTo>
                  <a:pt x="196" y="53"/>
                  <a:pt x="195" y="53"/>
                  <a:pt x="195" y="52"/>
                </a:cubicBezTo>
                <a:close/>
                <a:moveTo>
                  <a:pt x="418" y="52"/>
                </a:moveTo>
                <a:cubicBezTo>
                  <a:pt x="418" y="52"/>
                  <a:pt x="418" y="52"/>
                  <a:pt x="418" y="52"/>
                </a:cubicBezTo>
                <a:cubicBezTo>
                  <a:pt x="418" y="52"/>
                  <a:pt x="418" y="52"/>
                  <a:pt x="418" y="52"/>
                </a:cubicBezTo>
                <a:cubicBezTo>
                  <a:pt x="417" y="51"/>
                  <a:pt x="416" y="50"/>
                  <a:pt x="417" y="49"/>
                </a:cubicBezTo>
                <a:cubicBezTo>
                  <a:pt x="417" y="49"/>
                  <a:pt x="417" y="49"/>
                  <a:pt x="417" y="49"/>
                </a:cubicBezTo>
                <a:cubicBezTo>
                  <a:pt x="417" y="48"/>
                  <a:pt x="418" y="48"/>
                  <a:pt x="419" y="48"/>
                </a:cubicBezTo>
                <a:cubicBezTo>
                  <a:pt x="419" y="48"/>
                  <a:pt x="419" y="48"/>
                  <a:pt x="419" y="48"/>
                </a:cubicBezTo>
                <a:cubicBezTo>
                  <a:pt x="420" y="49"/>
                  <a:pt x="421" y="50"/>
                  <a:pt x="421" y="51"/>
                </a:cubicBezTo>
                <a:cubicBezTo>
                  <a:pt x="421" y="51"/>
                  <a:pt x="421" y="51"/>
                  <a:pt x="421" y="51"/>
                </a:cubicBezTo>
                <a:cubicBezTo>
                  <a:pt x="420" y="51"/>
                  <a:pt x="420" y="52"/>
                  <a:pt x="419" y="52"/>
                </a:cubicBezTo>
                <a:cubicBezTo>
                  <a:pt x="419" y="52"/>
                  <a:pt x="419" y="52"/>
                  <a:pt x="419" y="52"/>
                </a:cubicBezTo>
                <a:cubicBezTo>
                  <a:pt x="418" y="52"/>
                  <a:pt x="418" y="52"/>
                  <a:pt x="418" y="52"/>
                </a:cubicBezTo>
                <a:close/>
                <a:moveTo>
                  <a:pt x="206" y="47"/>
                </a:moveTo>
                <a:cubicBezTo>
                  <a:pt x="205" y="46"/>
                  <a:pt x="206" y="45"/>
                  <a:pt x="207" y="45"/>
                </a:cubicBezTo>
                <a:cubicBezTo>
                  <a:pt x="207" y="45"/>
                  <a:pt x="207" y="45"/>
                  <a:pt x="207" y="45"/>
                </a:cubicBezTo>
                <a:cubicBezTo>
                  <a:pt x="208" y="44"/>
                  <a:pt x="209" y="45"/>
                  <a:pt x="210" y="46"/>
                </a:cubicBezTo>
                <a:cubicBezTo>
                  <a:pt x="210" y="46"/>
                  <a:pt x="210" y="46"/>
                  <a:pt x="210" y="46"/>
                </a:cubicBezTo>
                <a:cubicBezTo>
                  <a:pt x="210" y="47"/>
                  <a:pt x="209" y="48"/>
                  <a:pt x="208" y="49"/>
                </a:cubicBezTo>
                <a:cubicBezTo>
                  <a:pt x="208" y="49"/>
                  <a:pt x="208" y="49"/>
                  <a:pt x="208" y="49"/>
                </a:cubicBezTo>
                <a:cubicBezTo>
                  <a:pt x="208" y="49"/>
                  <a:pt x="208" y="49"/>
                  <a:pt x="208" y="49"/>
                </a:cubicBezTo>
                <a:cubicBezTo>
                  <a:pt x="208" y="49"/>
                  <a:pt x="208" y="49"/>
                  <a:pt x="208" y="49"/>
                </a:cubicBezTo>
                <a:cubicBezTo>
                  <a:pt x="207" y="49"/>
                  <a:pt x="206" y="48"/>
                  <a:pt x="206" y="47"/>
                </a:cubicBezTo>
                <a:close/>
                <a:moveTo>
                  <a:pt x="407" y="48"/>
                </a:moveTo>
                <a:cubicBezTo>
                  <a:pt x="406" y="47"/>
                  <a:pt x="405" y="46"/>
                  <a:pt x="406" y="45"/>
                </a:cubicBezTo>
                <a:cubicBezTo>
                  <a:pt x="406" y="45"/>
                  <a:pt x="406" y="45"/>
                  <a:pt x="406" y="45"/>
                </a:cubicBezTo>
                <a:cubicBezTo>
                  <a:pt x="406" y="44"/>
                  <a:pt x="407" y="43"/>
                  <a:pt x="408" y="44"/>
                </a:cubicBezTo>
                <a:cubicBezTo>
                  <a:pt x="408" y="44"/>
                  <a:pt x="408" y="44"/>
                  <a:pt x="408" y="44"/>
                </a:cubicBezTo>
                <a:cubicBezTo>
                  <a:pt x="409" y="44"/>
                  <a:pt x="410" y="45"/>
                  <a:pt x="409" y="46"/>
                </a:cubicBezTo>
                <a:cubicBezTo>
                  <a:pt x="409" y="46"/>
                  <a:pt x="409" y="46"/>
                  <a:pt x="409" y="46"/>
                </a:cubicBezTo>
                <a:cubicBezTo>
                  <a:pt x="409" y="47"/>
                  <a:pt x="408" y="48"/>
                  <a:pt x="408" y="48"/>
                </a:cubicBezTo>
                <a:cubicBezTo>
                  <a:pt x="408" y="48"/>
                  <a:pt x="408" y="48"/>
                  <a:pt x="408" y="48"/>
                </a:cubicBezTo>
                <a:cubicBezTo>
                  <a:pt x="407" y="48"/>
                  <a:pt x="407" y="48"/>
                  <a:pt x="407" y="48"/>
                </a:cubicBezTo>
                <a:close/>
                <a:moveTo>
                  <a:pt x="217" y="43"/>
                </a:moveTo>
                <a:cubicBezTo>
                  <a:pt x="217" y="42"/>
                  <a:pt x="217" y="41"/>
                  <a:pt x="218" y="41"/>
                </a:cubicBezTo>
                <a:cubicBezTo>
                  <a:pt x="218" y="41"/>
                  <a:pt x="218" y="41"/>
                  <a:pt x="218" y="41"/>
                </a:cubicBezTo>
                <a:cubicBezTo>
                  <a:pt x="219" y="41"/>
                  <a:pt x="221" y="41"/>
                  <a:pt x="221" y="42"/>
                </a:cubicBezTo>
                <a:cubicBezTo>
                  <a:pt x="221" y="42"/>
                  <a:pt x="221" y="42"/>
                  <a:pt x="221" y="42"/>
                </a:cubicBezTo>
                <a:cubicBezTo>
                  <a:pt x="221" y="43"/>
                  <a:pt x="221" y="44"/>
                  <a:pt x="220" y="45"/>
                </a:cubicBezTo>
                <a:cubicBezTo>
                  <a:pt x="220" y="45"/>
                  <a:pt x="220" y="45"/>
                  <a:pt x="220" y="45"/>
                </a:cubicBezTo>
                <a:cubicBezTo>
                  <a:pt x="219" y="45"/>
                  <a:pt x="219" y="45"/>
                  <a:pt x="219" y="45"/>
                </a:cubicBezTo>
                <a:cubicBezTo>
                  <a:pt x="219" y="45"/>
                  <a:pt x="219" y="45"/>
                  <a:pt x="219" y="45"/>
                </a:cubicBezTo>
                <a:cubicBezTo>
                  <a:pt x="218" y="45"/>
                  <a:pt x="217" y="44"/>
                  <a:pt x="217" y="43"/>
                </a:cubicBezTo>
                <a:close/>
                <a:moveTo>
                  <a:pt x="396" y="44"/>
                </a:moveTo>
                <a:cubicBezTo>
                  <a:pt x="394" y="43"/>
                  <a:pt x="394" y="42"/>
                  <a:pt x="394" y="41"/>
                </a:cubicBezTo>
                <a:cubicBezTo>
                  <a:pt x="394" y="41"/>
                  <a:pt x="394" y="41"/>
                  <a:pt x="394" y="41"/>
                </a:cubicBezTo>
                <a:cubicBezTo>
                  <a:pt x="395" y="40"/>
                  <a:pt x="396" y="40"/>
                  <a:pt x="397" y="40"/>
                </a:cubicBezTo>
                <a:cubicBezTo>
                  <a:pt x="397" y="40"/>
                  <a:pt x="397" y="40"/>
                  <a:pt x="397" y="40"/>
                </a:cubicBezTo>
                <a:cubicBezTo>
                  <a:pt x="398" y="40"/>
                  <a:pt x="398" y="41"/>
                  <a:pt x="398" y="42"/>
                </a:cubicBezTo>
                <a:cubicBezTo>
                  <a:pt x="398" y="42"/>
                  <a:pt x="398" y="42"/>
                  <a:pt x="398" y="42"/>
                </a:cubicBezTo>
                <a:cubicBezTo>
                  <a:pt x="398" y="43"/>
                  <a:pt x="397" y="44"/>
                  <a:pt x="396" y="44"/>
                </a:cubicBezTo>
                <a:cubicBezTo>
                  <a:pt x="396" y="44"/>
                  <a:pt x="396" y="44"/>
                  <a:pt x="396" y="44"/>
                </a:cubicBezTo>
                <a:cubicBezTo>
                  <a:pt x="396" y="44"/>
                  <a:pt x="396" y="44"/>
                  <a:pt x="396" y="44"/>
                </a:cubicBezTo>
                <a:close/>
                <a:moveTo>
                  <a:pt x="229" y="40"/>
                </a:moveTo>
                <a:cubicBezTo>
                  <a:pt x="228" y="39"/>
                  <a:pt x="229" y="38"/>
                  <a:pt x="230" y="37"/>
                </a:cubicBezTo>
                <a:cubicBezTo>
                  <a:pt x="230" y="37"/>
                  <a:pt x="230" y="37"/>
                  <a:pt x="230" y="37"/>
                </a:cubicBezTo>
                <a:cubicBezTo>
                  <a:pt x="231" y="37"/>
                  <a:pt x="232" y="38"/>
                  <a:pt x="232" y="39"/>
                </a:cubicBezTo>
                <a:cubicBezTo>
                  <a:pt x="232" y="39"/>
                  <a:pt x="232" y="39"/>
                  <a:pt x="232" y="39"/>
                </a:cubicBezTo>
                <a:cubicBezTo>
                  <a:pt x="233" y="40"/>
                  <a:pt x="232" y="41"/>
                  <a:pt x="231" y="41"/>
                </a:cubicBezTo>
                <a:cubicBezTo>
                  <a:pt x="231" y="41"/>
                  <a:pt x="231" y="41"/>
                  <a:pt x="231" y="41"/>
                </a:cubicBezTo>
                <a:cubicBezTo>
                  <a:pt x="231" y="41"/>
                  <a:pt x="231" y="41"/>
                  <a:pt x="230" y="41"/>
                </a:cubicBezTo>
                <a:cubicBezTo>
                  <a:pt x="230" y="41"/>
                  <a:pt x="230" y="41"/>
                  <a:pt x="230" y="41"/>
                </a:cubicBezTo>
                <a:cubicBezTo>
                  <a:pt x="230" y="41"/>
                  <a:pt x="229" y="41"/>
                  <a:pt x="229" y="40"/>
                </a:cubicBezTo>
                <a:close/>
                <a:moveTo>
                  <a:pt x="384" y="40"/>
                </a:moveTo>
                <a:cubicBezTo>
                  <a:pt x="384" y="40"/>
                  <a:pt x="384" y="40"/>
                  <a:pt x="384" y="40"/>
                </a:cubicBezTo>
                <a:cubicBezTo>
                  <a:pt x="384" y="40"/>
                  <a:pt x="384" y="40"/>
                  <a:pt x="384" y="40"/>
                </a:cubicBezTo>
                <a:cubicBezTo>
                  <a:pt x="383" y="40"/>
                  <a:pt x="382" y="39"/>
                  <a:pt x="383" y="38"/>
                </a:cubicBezTo>
                <a:cubicBezTo>
                  <a:pt x="383" y="38"/>
                  <a:pt x="383" y="38"/>
                  <a:pt x="383" y="38"/>
                </a:cubicBezTo>
                <a:cubicBezTo>
                  <a:pt x="383" y="37"/>
                  <a:pt x="384" y="36"/>
                  <a:pt x="385" y="37"/>
                </a:cubicBezTo>
                <a:cubicBezTo>
                  <a:pt x="385" y="37"/>
                  <a:pt x="385" y="37"/>
                  <a:pt x="385" y="37"/>
                </a:cubicBezTo>
                <a:cubicBezTo>
                  <a:pt x="386" y="37"/>
                  <a:pt x="387" y="38"/>
                  <a:pt x="387" y="39"/>
                </a:cubicBezTo>
                <a:cubicBezTo>
                  <a:pt x="387" y="39"/>
                  <a:pt x="387" y="39"/>
                  <a:pt x="387" y="39"/>
                </a:cubicBezTo>
                <a:cubicBezTo>
                  <a:pt x="386" y="40"/>
                  <a:pt x="386" y="41"/>
                  <a:pt x="385" y="41"/>
                </a:cubicBezTo>
                <a:cubicBezTo>
                  <a:pt x="385" y="41"/>
                  <a:pt x="385" y="41"/>
                  <a:pt x="385" y="41"/>
                </a:cubicBezTo>
                <a:cubicBezTo>
                  <a:pt x="384" y="41"/>
                  <a:pt x="384" y="40"/>
                  <a:pt x="384" y="40"/>
                </a:cubicBezTo>
                <a:close/>
                <a:moveTo>
                  <a:pt x="240" y="37"/>
                </a:moveTo>
                <a:cubicBezTo>
                  <a:pt x="240" y="36"/>
                  <a:pt x="241" y="35"/>
                  <a:pt x="242" y="34"/>
                </a:cubicBezTo>
                <a:cubicBezTo>
                  <a:pt x="242" y="34"/>
                  <a:pt x="242" y="34"/>
                  <a:pt x="242" y="34"/>
                </a:cubicBezTo>
                <a:cubicBezTo>
                  <a:pt x="243" y="34"/>
                  <a:pt x="244" y="35"/>
                  <a:pt x="244" y="36"/>
                </a:cubicBezTo>
                <a:cubicBezTo>
                  <a:pt x="244" y="36"/>
                  <a:pt x="244" y="36"/>
                  <a:pt x="244" y="36"/>
                </a:cubicBezTo>
                <a:cubicBezTo>
                  <a:pt x="244" y="37"/>
                  <a:pt x="244" y="38"/>
                  <a:pt x="243" y="38"/>
                </a:cubicBezTo>
                <a:cubicBezTo>
                  <a:pt x="243" y="38"/>
                  <a:pt x="243" y="38"/>
                  <a:pt x="243" y="38"/>
                </a:cubicBezTo>
                <a:cubicBezTo>
                  <a:pt x="243" y="38"/>
                  <a:pt x="243" y="38"/>
                  <a:pt x="243" y="38"/>
                </a:cubicBezTo>
                <a:cubicBezTo>
                  <a:pt x="243" y="38"/>
                  <a:pt x="243" y="38"/>
                  <a:pt x="243" y="38"/>
                </a:cubicBezTo>
                <a:cubicBezTo>
                  <a:pt x="242" y="38"/>
                  <a:pt x="242" y="38"/>
                  <a:pt x="242" y="38"/>
                </a:cubicBezTo>
                <a:cubicBezTo>
                  <a:pt x="242" y="38"/>
                  <a:pt x="242" y="38"/>
                  <a:pt x="242" y="38"/>
                </a:cubicBezTo>
                <a:cubicBezTo>
                  <a:pt x="241" y="38"/>
                  <a:pt x="240" y="38"/>
                  <a:pt x="240" y="37"/>
                </a:cubicBezTo>
                <a:close/>
                <a:moveTo>
                  <a:pt x="373" y="38"/>
                </a:moveTo>
                <a:cubicBezTo>
                  <a:pt x="371" y="37"/>
                  <a:pt x="371" y="36"/>
                  <a:pt x="371" y="35"/>
                </a:cubicBezTo>
                <a:cubicBezTo>
                  <a:pt x="371" y="35"/>
                  <a:pt x="371" y="35"/>
                  <a:pt x="371" y="35"/>
                </a:cubicBezTo>
                <a:cubicBezTo>
                  <a:pt x="371" y="34"/>
                  <a:pt x="372" y="33"/>
                  <a:pt x="373" y="34"/>
                </a:cubicBezTo>
                <a:cubicBezTo>
                  <a:pt x="373" y="34"/>
                  <a:pt x="373" y="34"/>
                  <a:pt x="373" y="34"/>
                </a:cubicBezTo>
                <a:cubicBezTo>
                  <a:pt x="374" y="34"/>
                  <a:pt x="375" y="35"/>
                  <a:pt x="375" y="36"/>
                </a:cubicBezTo>
                <a:cubicBezTo>
                  <a:pt x="375" y="36"/>
                  <a:pt x="375" y="36"/>
                  <a:pt x="375" y="36"/>
                </a:cubicBezTo>
                <a:cubicBezTo>
                  <a:pt x="375" y="37"/>
                  <a:pt x="374" y="38"/>
                  <a:pt x="373" y="38"/>
                </a:cubicBezTo>
                <a:cubicBezTo>
                  <a:pt x="373" y="38"/>
                  <a:pt x="373" y="38"/>
                  <a:pt x="373" y="38"/>
                </a:cubicBezTo>
                <a:cubicBezTo>
                  <a:pt x="373" y="38"/>
                  <a:pt x="373" y="38"/>
                  <a:pt x="373" y="38"/>
                </a:cubicBezTo>
                <a:close/>
                <a:moveTo>
                  <a:pt x="252" y="34"/>
                </a:moveTo>
                <a:cubicBezTo>
                  <a:pt x="252" y="33"/>
                  <a:pt x="252" y="32"/>
                  <a:pt x="253" y="32"/>
                </a:cubicBezTo>
                <a:cubicBezTo>
                  <a:pt x="253" y="32"/>
                  <a:pt x="253" y="32"/>
                  <a:pt x="253" y="32"/>
                </a:cubicBezTo>
                <a:cubicBezTo>
                  <a:pt x="255" y="32"/>
                  <a:pt x="256" y="32"/>
                  <a:pt x="256" y="34"/>
                </a:cubicBezTo>
                <a:cubicBezTo>
                  <a:pt x="256" y="34"/>
                  <a:pt x="256" y="34"/>
                  <a:pt x="256" y="34"/>
                </a:cubicBezTo>
                <a:cubicBezTo>
                  <a:pt x="256" y="35"/>
                  <a:pt x="255" y="36"/>
                  <a:pt x="254" y="36"/>
                </a:cubicBezTo>
                <a:cubicBezTo>
                  <a:pt x="254" y="36"/>
                  <a:pt x="254" y="36"/>
                  <a:pt x="254" y="36"/>
                </a:cubicBezTo>
                <a:cubicBezTo>
                  <a:pt x="254" y="36"/>
                  <a:pt x="254" y="36"/>
                  <a:pt x="254" y="36"/>
                </a:cubicBezTo>
                <a:cubicBezTo>
                  <a:pt x="254" y="36"/>
                  <a:pt x="254" y="36"/>
                  <a:pt x="254" y="36"/>
                </a:cubicBezTo>
                <a:cubicBezTo>
                  <a:pt x="253" y="36"/>
                  <a:pt x="252" y="35"/>
                  <a:pt x="252" y="34"/>
                </a:cubicBezTo>
                <a:close/>
                <a:moveTo>
                  <a:pt x="361" y="35"/>
                </a:moveTo>
                <a:cubicBezTo>
                  <a:pt x="360" y="35"/>
                  <a:pt x="359" y="34"/>
                  <a:pt x="359" y="33"/>
                </a:cubicBezTo>
                <a:cubicBezTo>
                  <a:pt x="359" y="33"/>
                  <a:pt x="359" y="33"/>
                  <a:pt x="359" y="33"/>
                </a:cubicBezTo>
                <a:cubicBezTo>
                  <a:pt x="359" y="32"/>
                  <a:pt x="360" y="31"/>
                  <a:pt x="362" y="31"/>
                </a:cubicBezTo>
                <a:cubicBezTo>
                  <a:pt x="362" y="31"/>
                  <a:pt x="362" y="31"/>
                  <a:pt x="362" y="31"/>
                </a:cubicBezTo>
                <a:cubicBezTo>
                  <a:pt x="363" y="32"/>
                  <a:pt x="363" y="33"/>
                  <a:pt x="363" y="34"/>
                </a:cubicBezTo>
                <a:cubicBezTo>
                  <a:pt x="363" y="34"/>
                  <a:pt x="363" y="34"/>
                  <a:pt x="363" y="34"/>
                </a:cubicBezTo>
                <a:cubicBezTo>
                  <a:pt x="363" y="35"/>
                  <a:pt x="362" y="35"/>
                  <a:pt x="361" y="35"/>
                </a:cubicBezTo>
                <a:cubicBezTo>
                  <a:pt x="361" y="35"/>
                  <a:pt x="361" y="35"/>
                  <a:pt x="361" y="35"/>
                </a:cubicBezTo>
                <a:cubicBezTo>
                  <a:pt x="361" y="35"/>
                  <a:pt x="361" y="35"/>
                  <a:pt x="361" y="35"/>
                </a:cubicBezTo>
                <a:close/>
                <a:moveTo>
                  <a:pt x="264" y="32"/>
                </a:moveTo>
                <a:cubicBezTo>
                  <a:pt x="264" y="31"/>
                  <a:pt x="264" y="30"/>
                  <a:pt x="265" y="30"/>
                </a:cubicBezTo>
                <a:cubicBezTo>
                  <a:pt x="265" y="30"/>
                  <a:pt x="265" y="30"/>
                  <a:pt x="265" y="30"/>
                </a:cubicBezTo>
                <a:cubicBezTo>
                  <a:pt x="266" y="30"/>
                  <a:pt x="267" y="30"/>
                  <a:pt x="268" y="32"/>
                </a:cubicBezTo>
                <a:cubicBezTo>
                  <a:pt x="268" y="32"/>
                  <a:pt x="268" y="32"/>
                  <a:pt x="268" y="32"/>
                </a:cubicBezTo>
                <a:cubicBezTo>
                  <a:pt x="268" y="33"/>
                  <a:pt x="267" y="34"/>
                  <a:pt x="266" y="34"/>
                </a:cubicBezTo>
                <a:cubicBezTo>
                  <a:pt x="266" y="34"/>
                  <a:pt x="266" y="34"/>
                  <a:pt x="266" y="34"/>
                </a:cubicBezTo>
                <a:cubicBezTo>
                  <a:pt x="266" y="34"/>
                  <a:pt x="266" y="34"/>
                  <a:pt x="266" y="34"/>
                </a:cubicBezTo>
                <a:cubicBezTo>
                  <a:pt x="266" y="34"/>
                  <a:pt x="266" y="34"/>
                  <a:pt x="266" y="34"/>
                </a:cubicBezTo>
                <a:cubicBezTo>
                  <a:pt x="265" y="34"/>
                  <a:pt x="264" y="33"/>
                  <a:pt x="264" y="32"/>
                </a:cubicBezTo>
                <a:close/>
                <a:moveTo>
                  <a:pt x="349" y="33"/>
                </a:moveTo>
                <a:cubicBezTo>
                  <a:pt x="349" y="33"/>
                  <a:pt x="349" y="33"/>
                  <a:pt x="349" y="33"/>
                </a:cubicBezTo>
                <a:cubicBezTo>
                  <a:pt x="349" y="33"/>
                  <a:pt x="349" y="33"/>
                  <a:pt x="349" y="33"/>
                </a:cubicBezTo>
                <a:cubicBezTo>
                  <a:pt x="348" y="33"/>
                  <a:pt x="347" y="32"/>
                  <a:pt x="347" y="31"/>
                </a:cubicBezTo>
                <a:cubicBezTo>
                  <a:pt x="347" y="31"/>
                  <a:pt x="347" y="31"/>
                  <a:pt x="347" y="31"/>
                </a:cubicBezTo>
                <a:cubicBezTo>
                  <a:pt x="348" y="30"/>
                  <a:pt x="349" y="29"/>
                  <a:pt x="350" y="29"/>
                </a:cubicBezTo>
                <a:cubicBezTo>
                  <a:pt x="350" y="29"/>
                  <a:pt x="350" y="29"/>
                  <a:pt x="350" y="29"/>
                </a:cubicBezTo>
                <a:cubicBezTo>
                  <a:pt x="351" y="30"/>
                  <a:pt x="352" y="31"/>
                  <a:pt x="351" y="32"/>
                </a:cubicBezTo>
                <a:cubicBezTo>
                  <a:pt x="351" y="32"/>
                  <a:pt x="351" y="32"/>
                  <a:pt x="351" y="32"/>
                </a:cubicBezTo>
                <a:cubicBezTo>
                  <a:pt x="351" y="33"/>
                  <a:pt x="350" y="33"/>
                  <a:pt x="349" y="33"/>
                </a:cubicBezTo>
                <a:cubicBezTo>
                  <a:pt x="349" y="33"/>
                  <a:pt x="349" y="33"/>
                  <a:pt x="349" y="33"/>
                </a:cubicBezTo>
                <a:cubicBezTo>
                  <a:pt x="349" y="33"/>
                  <a:pt x="349" y="33"/>
                  <a:pt x="349" y="33"/>
                </a:cubicBezTo>
                <a:close/>
                <a:moveTo>
                  <a:pt x="276" y="31"/>
                </a:moveTo>
                <a:cubicBezTo>
                  <a:pt x="275" y="29"/>
                  <a:pt x="276" y="29"/>
                  <a:pt x="277" y="28"/>
                </a:cubicBezTo>
                <a:cubicBezTo>
                  <a:pt x="277" y="28"/>
                  <a:pt x="277" y="28"/>
                  <a:pt x="277" y="28"/>
                </a:cubicBezTo>
                <a:cubicBezTo>
                  <a:pt x="278" y="28"/>
                  <a:pt x="279" y="29"/>
                  <a:pt x="280" y="30"/>
                </a:cubicBezTo>
                <a:cubicBezTo>
                  <a:pt x="280" y="30"/>
                  <a:pt x="280" y="30"/>
                  <a:pt x="280" y="30"/>
                </a:cubicBezTo>
                <a:cubicBezTo>
                  <a:pt x="280" y="31"/>
                  <a:pt x="279" y="32"/>
                  <a:pt x="278" y="32"/>
                </a:cubicBezTo>
                <a:cubicBezTo>
                  <a:pt x="278" y="32"/>
                  <a:pt x="278" y="32"/>
                  <a:pt x="278" y="32"/>
                </a:cubicBezTo>
                <a:cubicBezTo>
                  <a:pt x="278" y="32"/>
                  <a:pt x="278" y="32"/>
                  <a:pt x="278" y="32"/>
                </a:cubicBezTo>
                <a:cubicBezTo>
                  <a:pt x="278" y="32"/>
                  <a:pt x="278" y="32"/>
                  <a:pt x="278" y="32"/>
                </a:cubicBezTo>
                <a:cubicBezTo>
                  <a:pt x="277" y="32"/>
                  <a:pt x="276" y="32"/>
                  <a:pt x="276" y="31"/>
                </a:cubicBezTo>
                <a:close/>
                <a:moveTo>
                  <a:pt x="337" y="32"/>
                </a:moveTo>
                <a:cubicBezTo>
                  <a:pt x="336" y="32"/>
                  <a:pt x="335" y="31"/>
                  <a:pt x="335" y="30"/>
                </a:cubicBezTo>
                <a:cubicBezTo>
                  <a:pt x="335" y="30"/>
                  <a:pt x="335" y="30"/>
                  <a:pt x="335" y="30"/>
                </a:cubicBezTo>
                <a:cubicBezTo>
                  <a:pt x="336" y="29"/>
                  <a:pt x="337" y="28"/>
                  <a:pt x="338" y="28"/>
                </a:cubicBezTo>
                <a:cubicBezTo>
                  <a:pt x="338" y="28"/>
                  <a:pt x="338" y="28"/>
                  <a:pt x="338" y="28"/>
                </a:cubicBezTo>
                <a:cubicBezTo>
                  <a:pt x="339" y="28"/>
                  <a:pt x="340" y="29"/>
                  <a:pt x="339" y="30"/>
                </a:cubicBezTo>
                <a:cubicBezTo>
                  <a:pt x="339" y="30"/>
                  <a:pt x="339" y="30"/>
                  <a:pt x="339" y="30"/>
                </a:cubicBezTo>
                <a:cubicBezTo>
                  <a:pt x="339" y="31"/>
                  <a:pt x="338" y="32"/>
                  <a:pt x="337" y="32"/>
                </a:cubicBezTo>
                <a:cubicBezTo>
                  <a:pt x="337" y="32"/>
                  <a:pt x="337" y="32"/>
                  <a:pt x="337" y="32"/>
                </a:cubicBezTo>
                <a:cubicBezTo>
                  <a:pt x="337" y="32"/>
                  <a:pt x="337" y="32"/>
                  <a:pt x="337" y="32"/>
                </a:cubicBezTo>
                <a:close/>
                <a:moveTo>
                  <a:pt x="288" y="29"/>
                </a:moveTo>
                <a:cubicBezTo>
                  <a:pt x="287" y="28"/>
                  <a:pt x="288" y="27"/>
                  <a:pt x="289" y="27"/>
                </a:cubicBezTo>
                <a:cubicBezTo>
                  <a:pt x="289" y="27"/>
                  <a:pt x="289" y="27"/>
                  <a:pt x="289" y="27"/>
                </a:cubicBezTo>
                <a:cubicBezTo>
                  <a:pt x="290" y="27"/>
                  <a:pt x="291" y="28"/>
                  <a:pt x="292" y="29"/>
                </a:cubicBezTo>
                <a:cubicBezTo>
                  <a:pt x="292" y="29"/>
                  <a:pt x="292" y="29"/>
                  <a:pt x="292" y="29"/>
                </a:cubicBezTo>
                <a:cubicBezTo>
                  <a:pt x="292" y="30"/>
                  <a:pt x="291" y="31"/>
                  <a:pt x="290" y="31"/>
                </a:cubicBezTo>
                <a:cubicBezTo>
                  <a:pt x="290" y="31"/>
                  <a:pt x="290" y="31"/>
                  <a:pt x="290" y="31"/>
                </a:cubicBezTo>
                <a:cubicBezTo>
                  <a:pt x="290" y="31"/>
                  <a:pt x="290" y="31"/>
                  <a:pt x="290" y="31"/>
                </a:cubicBezTo>
                <a:cubicBezTo>
                  <a:pt x="290" y="31"/>
                  <a:pt x="290" y="31"/>
                  <a:pt x="290" y="31"/>
                </a:cubicBezTo>
                <a:cubicBezTo>
                  <a:pt x="288" y="31"/>
                  <a:pt x="288" y="31"/>
                  <a:pt x="288" y="29"/>
                </a:cubicBezTo>
                <a:close/>
                <a:moveTo>
                  <a:pt x="325" y="31"/>
                </a:moveTo>
                <a:cubicBezTo>
                  <a:pt x="324" y="31"/>
                  <a:pt x="323" y="30"/>
                  <a:pt x="323" y="29"/>
                </a:cubicBezTo>
                <a:cubicBezTo>
                  <a:pt x="323" y="29"/>
                  <a:pt x="323" y="29"/>
                  <a:pt x="323" y="29"/>
                </a:cubicBezTo>
                <a:cubicBezTo>
                  <a:pt x="324" y="28"/>
                  <a:pt x="324" y="27"/>
                  <a:pt x="326" y="27"/>
                </a:cubicBezTo>
                <a:cubicBezTo>
                  <a:pt x="326" y="27"/>
                  <a:pt x="326" y="27"/>
                  <a:pt x="326" y="27"/>
                </a:cubicBezTo>
                <a:cubicBezTo>
                  <a:pt x="327" y="27"/>
                  <a:pt x="328" y="28"/>
                  <a:pt x="327" y="29"/>
                </a:cubicBezTo>
                <a:cubicBezTo>
                  <a:pt x="327" y="29"/>
                  <a:pt x="327" y="29"/>
                  <a:pt x="327" y="29"/>
                </a:cubicBezTo>
                <a:cubicBezTo>
                  <a:pt x="327" y="30"/>
                  <a:pt x="327" y="31"/>
                  <a:pt x="325" y="31"/>
                </a:cubicBezTo>
                <a:cubicBezTo>
                  <a:pt x="325" y="31"/>
                  <a:pt x="325" y="31"/>
                  <a:pt x="325" y="31"/>
                </a:cubicBezTo>
                <a:cubicBezTo>
                  <a:pt x="325" y="31"/>
                  <a:pt x="325" y="31"/>
                  <a:pt x="325" y="31"/>
                </a:cubicBezTo>
                <a:close/>
                <a:moveTo>
                  <a:pt x="300" y="29"/>
                </a:moveTo>
                <a:cubicBezTo>
                  <a:pt x="299" y="28"/>
                  <a:pt x="300" y="27"/>
                  <a:pt x="301" y="27"/>
                </a:cubicBezTo>
                <a:cubicBezTo>
                  <a:pt x="301" y="27"/>
                  <a:pt x="301" y="27"/>
                  <a:pt x="301" y="27"/>
                </a:cubicBezTo>
                <a:cubicBezTo>
                  <a:pt x="303" y="27"/>
                  <a:pt x="303" y="28"/>
                  <a:pt x="304" y="29"/>
                </a:cubicBezTo>
                <a:cubicBezTo>
                  <a:pt x="304" y="29"/>
                  <a:pt x="304" y="29"/>
                  <a:pt x="304" y="29"/>
                </a:cubicBezTo>
                <a:cubicBezTo>
                  <a:pt x="304" y="30"/>
                  <a:pt x="303" y="31"/>
                  <a:pt x="302" y="31"/>
                </a:cubicBezTo>
                <a:cubicBezTo>
                  <a:pt x="302" y="31"/>
                  <a:pt x="302" y="31"/>
                  <a:pt x="302" y="31"/>
                </a:cubicBezTo>
                <a:cubicBezTo>
                  <a:pt x="302" y="31"/>
                  <a:pt x="302" y="31"/>
                  <a:pt x="302" y="31"/>
                </a:cubicBezTo>
                <a:cubicBezTo>
                  <a:pt x="302" y="31"/>
                  <a:pt x="302" y="31"/>
                  <a:pt x="302" y="31"/>
                </a:cubicBezTo>
                <a:cubicBezTo>
                  <a:pt x="300" y="31"/>
                  <a:pt x="300" y="30"/>
                  <a:pt x="300" y="29"/>
                </a:cubicBezTo>
                <a:close/>
                <a:moveTo>
                  <a:pt x="313" y="31"/>
                </a:moveTo>
                <a:cubicBezTo>
                  <a:pt x="312" y="31"/>
                  <a:pt x="311" y="30"/>
                  <a:pt x="312" y="29"/>
                </a:cubicBezTo>
                <a:cubicBezTo>
                  <a:pt x="312" y="29"/>
                  <a:pt x="312" y="29"/>
                  <a:pt x="312" y="29"/>
                </a:cubicBezTo>
                <a:cubicBezTo>
                  <a:pt x="312" y="28"/>
                  <a:pt x="312" y="27"/>
                  <a:pt x="314" y="27"/>
                </a:cubicBezTo>
                <a:cubicBezTo>
                  <a:pt x="314" y="27"/>
                  <a:pt x="314" y="27"/>
                  <a:pt x="314" y="27"/>
                </a:cubicBezTo>
                <a:cubicBezTo>
                  <a:pt x="315" y="27"/>
                  <a:pt x="316" y="28"/>
                  <a:pt x="316" y="29"/>
                </a:cubicBezTo>
                <a:cubicBezTo>
                  <a:pt x="316" y="29"/>
                  <a:pt x="316" y="29"/>
                  <a:pt x="316" y="29"/>
                </a:cubicBezTo>
                <a:cubicBezTo>
                  <a:pt x="315" y="30"/>
                  <a:pt x="315" y="31"/>
                  <a:pt x="313" y="31"/>
                </a:cubicBezTo>
                <a:cubicBezTo>
                  <a:pt x="313" y="31"/>
                  <a:pt x="313" y="31"/>
                  <a:pt x="313" y="31"/>
                </a:cubicBezTo>
                <a:close/>
                <a:moveTo>
                  <a:pt x="325" y="1002"/>
                </a:moveTo>
                <a:cubicBezTo>
                  <a:pt x="324" y="1002"/>
                  <a:pt x="324" y="1000"/>
                  <a:pt x="324" y="999"/>
                </a:cubicBezTo>
                <a:cubicBezTo>
                  <a:pt x="324" y="999"/>
                  <a:pt x="324" y="999"/>
                  <a:pt x="324" y="999"/>
                </a:cubicBezTo>
                <a:cubicBezTo>
                  <a:pt x="325"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6" y="991"/>
                </a:moveTo>
                <a:cubicBezTo>
                  <a:pt x="285" y="990"/>
                  <a:pt x="286" y="989"/>
                  <a:pt x="287" y="988"/>
                </a:cubicBezTo>
                <a:cubicBezTo>
                  <a:pt x="287" y="988"/>
                  <a:pt x="287" y="988"/>
                  <a:pt x="287" y="988"/>
                </a:cubicBezTo>
                <a:cubicBezTo>
                  <a:pt x="288" y="988"/>
                  <a:pt x="289" y="988"/>
                  <a:pt x="289" y="989"/>
                </a:cubicBezTo>
                <a:cubicBezTo>
                  <a:pt x="289" y="989"/>
                  <a:pt x="289" y="989"/>
                  <a:pt x="289" y="989"/>
                </a:cubicBezTo>
                <a:cubicBezTo>
                  <a:pt x="290" y="990"/>
                  <a:pt x="289" y="991"/>
                  <a:pt x="288" y="992"/>
                </a:cubicBezTo>
                <a:cubicBezTo>
                  <a:pt x="288" y="992"/>
                  <a:pt x="288" y="992"/>
                  <a:pt x="288" y="992"/>
                </a:cubicBezTo>
                <a:cubicBezTo>
                  <a:pt x="288" y="992"/>
                  <a:pt x="288" y="992"/>
                  <a:pt x="287" y="992"/>
                </a:cubicBezTo>
                <a:cubicBezTo>
                  <a:pt x="287" y="992"/>
                  <a:pt x="287" y="992"/>
                  <a:pt x="287" y="992"/>
                </a:cubicBezTo>
                <a:cubicBezTo>
                  <a:pt x="287" y="992"/>
                  <a:pt x="286" y="991"/>
                  <a:pt x="286" y="991"/>
                </a:cubicBezTo>
                <a:close/>
                <a:moveTo>
                  <a:pt x="330" y="991"/>
                </a:moveTo>
                <a:cubicBezTo>
                  <a:pt x="329" y="991"/>
                  <a:pt x="329" y="989"/>
                  <a:pt x="329" y="988"/>
                </a:cubicBezTo>
                <a:cubicBezTo>
                  <a:pt x="329" y="988"/>
                  <a:pt x="329" y="988"/>
                  <a:pt x="329" y="988"/>
                </a:cubicBezTo>
                <a:cubicBezTo>
                  <a:pt x="330" y="987"/>
                  <a:pt x="331" y="987"/>
                  <a:pt x="332" y="987"/>
                </a:cubicBezTo>
                <a:cubicBezTo>
                  <a:pt x="332" y="987"/>
                  <a:pt x="332" y="987"/>
                  <a:pt x="332" y="987"/>
                </a:cubicBezTo>
                <a:cubicBezTo>
                  <a:pt x="333" y="988"/>
                  <a:pt x="333" y="989"/>
                  <a:pt x="333" y="990"/>
                </a:cubicBezTo>
                <a:cubicBezTo>
                  <a:pt x="333" y="990"/>
                  <a:pt x="333" y="990"/>
                  <a:pt x="333" y="990"/>
                </a:cubicBezTo>
                <a:cubicBezTo>
                  <a:pt x="333" y="991"/>
                  <a:pt x="332" y="991"/>
                  <a:pt x="331" y="991"/>
                </a:cubicBezTo>
                <a:cubicBezTo>
                  <a:pt x="331" y="991"/>
                  <a:pt x="331" y="991"/>
                  <a:pt x="331" y="991"/>
                </a:cubicBezTo>
                <a:cubicBezTo>
                  <a:pt x="331" y="991"/>
                  <a:pt x="330" y="991"/>
                  <a:pt x="330" y="991"/>
                </a:cubicBezTo>
                <a:close/>
                <a:moveTo>
                  <a:pt x="280" y="980"/>
                </a:moveTo>
                <a:cubicBezTo>
                  <a:pt x="280" y="979"/>
                  <a:pt x="280" y="978"/>
                  <a:pt x="281" y="977"/>
                </a:cubicBezTo>
                <a:cubicBezTo>
                  <a:pt x="281" y="977"/>
                  <a:pt x="281" y="977"/>
                  <a:pt x="281" y="977"/>
                </a:cubicBezTo>
                <a:cubicBezTo>
                  <a:pt x="282" y="977"/>
                  <a:pt x="284" y="977"/>
                  <a:pt x="284" y="978"/>
                </a:cubicBezTo>
                <a:cubicBezTo>
                  <a:pt x="284" y="978"/>
                  <a:pt x="284" y="978"/>
                  <a:pt x="284" y="978"/>
                </a:cubicBezTo>
                <a:cubicBezTo>
                  <a:pt x="285" y="979"/>
                  <a:pt x="284" y="980"/>
                  <a:pt x="283" y="981"/>
                </a:cubicBezTo>
                <a:cubicBezTo>
                  <a:pt x="283" y="981"/>
                  <a:pt x="283" y="981"/>
                  <a:pt x="283" y="981"/>
                </a:cubicBezTo>
                <a:cubicBezTo>
                  <a:pt x="283" y="981"/>
                  <a:pt x="283" y="981"/>
                  <a:pt x="282" y="981"/>
                </a:cubicBezTo>
                <a:cubicBezTo>
                  <a:pt x="282" y="981"/>
                  <a:pt x="282" y="981"/>
                  <a:pt x="282" y="981"/>
                </a:cubicBezTo>
                <a:cubicBezTo>
                  <a:pt x="282" y="981"/>
                  <a:pt x="281" y="981"/>
                  <a:pt x="280" y="980"/>
                </a:cubicBezTo>
                <a:close/>
                <a:moveTo>
                  <a:pt x="335" y="980"/>
                </a:moveTo>
                <a:cubicBezTo>
                  <a:pt x="334" y="980"/>
                  <a:pt x="334" y="979"/>
                  <a:pt x="334" y="978"/>
                </a:cubicBezTo>
                <a:cubicBezTo>
                  <a:pt x="334" y="978"/>
                  <a:pt x="334" y="978"/>
                  <a:pt x="334" y="978"/>
                </a:cubicBezTo>
                <a:cubicBezTo>
                  <a:pt x="335" y="977"/>
                  <a:pt x="336" y="976"/>
                  <a:pt x="337" y="977"/>
                </a:cubicBezTo>
                <a:cubicBezTo>
                  <a:pt x="337" y="977"/>
                  <a:pt x="337" y="977"/>
                  <a:pt x="337" y="977"/>
                </a:cubicBezTo>
                <a:cubicBezTo>
                  <a:pt x="338" y="977"/>
                  <a:pt x="338" y="978"/>
                  <a:pt x="338" y="979"/>
                </a:cubicBezTo>
                <a:cubicBezTo>
                  <a:pt x="338" y="979"/>
                  <a:pt x="338" y="979"/>
                  <a:pt x="338" y="979"/>
                </a:cubicBezTo>
                <a:cubicBezTo>
                  <a:pt x="338" y="980"/>
                  <a:pt x="337" y="980"/>
                  <a:pt x="336" y="980"/>
                </a:cubicBezTo>
                <a:cubicBezTo>
                  <a:pt x="336" y="980"/>
                  <a:pt x="336" y="980"/>
                  <a:pt x="336" y="980"/>
                </a:cubicBezTo>
                <a:cubicBezTo>
                  <a:pt x="336" y="980"/>
                  <a:pt x="336" y="980"/>
                  <a:pt x="335" y="980"/>
                </a:cubicBezTo>
                <a:close/>
                <a:moveTo>
                  <a:pt x="275" y="969"/>
                </a:moveTo>
                <a:cubicBezTo>
                  <a:pt x="275" y="968"/>
                  <a:pt x="275" y="967"/>
                  <a:pt x="276" y="966"/>
                </a:cubicBezTo>
                <a:cubicBezTo>
                  <a:pt x="276" y="966"/>
                  <a:pt x="276" y="966"/>
                  <a:pt x="276" y="966"/>
                </a:cubicBezTo>
                <a:cubicBezTo>
                  <a:pt x="277" y="966"/>
                  <a:pt x="279" y="966"/>
                  <a:pt x="279" y="967"/>
                </a:cubicBezTo>
                <a:cubicBezTo>
                  <a:pt x="279" y="967"/>
                  <a:pt x="279" y="967"/>
                  <a:pt x="279" y="967"/>
                </a:cubicBezTo>
                <a:cubicBezTo>
                  <a:pt x="280" y="968"/>
                  <a:pt x="279" y="969"/>
                  <a:pt x="278" y="970"/>
                </a:cubicBezTo>
                <a:cubicBezTo>
                  <a:pt x="278" y="970"/>
                  <a:pt x="278" y="970"/>
                  <a:pt x="278" y="970"/>
                </a:cubicBezTo>
                <a:cubicBezTo>
                  <a:pt x="278" y="970"/>
                  <a:pt x="278" y="970"/>
                  <a:pt x="277" y="970"/>
                </a:cubicBezTo>
                <a:cubicBezTo>
                  <a:pt x="277" y="970"/>
                  <a:pt x="277" y="970"/>
                  <a:pt x="277" y="970"/>
                </a:cubicBezTo>
                <a:cubicBezTo>
                  <a:pt x="276" y="970"/>
                  <a:pt x="276" y="970"/>
                  <a:pt x="275" y="969"/>
                </a:cubicBezTo>
                <a:close/>
                <a:moveTo>
                  <a:pt x="340" y="969"/>
                </a:moveTo>
                <a:cubicBezTo>
                  <a:pt x="339" y="969"/>
                  <a:pt x="339" y="968"/>
                  <a:pt x="339" y="967"/>
                </a:cubicBezTo>
                <a:cubicBezTo>
                  <a:pt x="339" y="967"/>
                  <a:pt x="339" y="967"/>
                  <a:pt x="339" y="967"/>
                </a:cubicBezTo>
                <a:cubicBezTo>
                  <a:pt x="340" y="966"/>
                  <a:pt x="341" y="965"/>
                  <a:pt x="342" y="966"/>
                </a:cubicBezTo>
                <a:cubicBezTo>
                  <a:pt x="342" y="966"/>
                  <a:pt x="342" y="966"/>
                  <a:pt x="342" y="966"/>
                </a:cubicBezTo>
                <a:cubicBezTo>
                  <a:pt x="343" y="966"/>
                  <a:pt x="343" y="967"/>
                  <a:pt x="343" y="968"/>
                </a:cubicBezTo>
                <a:cubicBezTo>
                  <a:pt x="343" y="968"/>
                  <a:pt x="343" y="968"/>
                  <a:pt x="343" y="968"/>
                </a:cubicBezTo>
                <a:cubicBezTo>
                  <a:pt x="343" y="969"/>
                  <a:pt x="342" y="970"/>
                  <a:pt x="341" y="970"/>
                </a:cubicBezTo>
                <a:cubicBezTo>
                  <a:pt x="341" y="970"/>
                  <a:pt x="341" y="970"/>
                  <a:pt x="341" y="970"/>
                </a:cubicBezTo>
                <a:cubicBezTo>
                  <a:pt x="341" y="970"/>
                  <a:pt x="341" y="969"/>
                  <a:pt x="340" y="969"/>
                </a:cubicBezTo>
                <a:close/>
                <a:moveTo>
                  <a:pt x="270" y="958"/>
                </a:moveTo>
                <a:cubicBezTo>
                  <a:pt x="270" y="957"/>
                  <a:pt x="270" y="956"/>
                  <a:pt x="271" y="955"/>
                </a:cubicBezTo>
                <a:cubicBezTo>
                  <a:pt x="271" y="955"/>
                  <a:pt x="271" y="955"/>
                  <a:pt x="271" y="955"/>
                </a:cubicBezTo>
                <a:cubicBezTo>
                  <a:pt x="272" y="955"/>
                  <a:pt x="274" y="955"/>
                  <a:pt x="274" y="956"/>
                </a:cubicBezTo>
                <a:cubicBezTo>
                  <a:pt x="274" y="956"/>
                  <a:pt x="274" y="956"/>
                  <a:pt x="274" y="956"/>
                </a:cubicBezTo>
                <a:cubicBezTo>
                  <a:pt x="274" y="957"/>
                  <a:pt x="274" y="959"/>
                  <a:pt x="273" y="959"/>
                </a:cubicBezTo>
                <a:cubicBezTo>
                  <a:pt x="273" y="959"/>
                  <a:pt x="273" y="959"/>
                  <a:pt x="273" y="959"/>
                </a:cubicBezTo>
                <a:cubicBezTo>
                  <a:pt x="273" y="959"/>
                  <a:pt x="272" y="959"/>
                  <a:pt x="272" y="959"/>
                </a:cubicBezTo>
                <a:cubicBezTo>
                  <a:pt x="272" y="959"/>
                  <a:pt x="272" y="959"/>
                  <a:pt x="272" y="959"/>
                </a:cubicBezTo>
                <a:cubicBezTo>
                  <a:pt x="271" y="959"/>
                  <a:pt x="271" y="959"/>
                  <a:pt x="270" y="958"/>
                </a:cubicBezTo>
                <a:close/>
                <a:moveTo>
                  <a:pt x="345" y="958"/>
                </a:moveTo>
                <a:cubicBezTo>
                  <a:pt x="344" y="958"/>
                  <a:pt x="344" y="957"/>
                  <a:pt x="344" y="956"/>
                </a:cubicBezTo>
                <a:cubicBezTo>
                  <a:pt x="344" y="956"/>
                  <a:pt x="344" y="956"/>
                  <a:pt x="344" y="956"/>
                </a:cubicBezTo>
                <a:cubicBezTo>
                  <a:pt x="345" y="955"/>
                  <a:pt x="346" y="954"/>
                  <a:pt x="347" y="955"/>
                </a:cubicBezTo>
                <a:cubicBezTo>
                  <a:pt x="347" y="955"/>
                  <a:pt x="347" y="955"/>
                  <a:pt x="347" y="955"/>
                </a:cubicBezTo>
                <a:cubicBezTo>
                  <a:pt x="348" y="955"/>
                  <a:pt x="349" y="956"/>
                  <a:pt x="348" y="958"/>
                </a:cubicBezTo>
                <a:cubicBezTo>
                  <a:pt x="348" y="958"/>
                  <a:pt x="348" y="958"/>
                  <a:pt x="348" y="958"/>
                </a:cubicBezTo>
                <a:cubicBezTo>
                  <a:pt x="348" y="958"/>
                  <a:pt x="347" y="959"/>
                  <a:pt x="346" y="959"/>
                </a:cubicBezTo>
                <a:cubicBezTo>
                  <a:pt x="346" y="959"/>
                  <a:pt x="346" y="959"/>
                  <a:pt x="346" y="959"/>
                </a:cubicBezTo>
                <a:cubicBezTo>
                  <a:pt x="346" y="959"/>
                  <a:pt x="346" y="959"/>
                  <a:pt x="345" y="958"/>
                </a:cubicBezTo>
                <a:close/>
                <a:moveTo>
                  <a:pt x="265" y="947"/>
                </a:moveTo>
                <a:cubicBezTo>
                  <a:pt x="265" y="946"/>
                  <a:pt x="265" y="945"/>
                  <a:pt x="266" y="945"/>
                </a:cubicBezTo>
                <a:cubicBezTo>
                  <a:pt x="266" y="945"/>
                  <a:pt x="266" y="945"/>
                  <a:pt x="266" y="945"/>
                </a:cubicBezTo>
                <a:cubicBezTo>
                  <a:pt x="267" y="944"/>
                  <a:pt x="268" y="945"/>
                  <a:pt x="269" y="946"/>
                </a:cubicBezTo>
                <a:cubicBezTo>
                  <a:pt x="269" y="946"/>
                  <a:pt x="269" y="946"/>
                  <a:pt x="269" y="946"/>
                </a:cubicBezTo>
                <a:cubicBezTo>
                  <a:pt x="269" y="947"/>
                  <a:pt x="269" y="948"/>
                  <a:pt x="268" y="948"/>
                </a:cubicBezTo>
                <a:cubicBezTo>
                  <a:pt x="268" y="948"/>
                  <a:pt x="268" y="948"/>
                  <a:pt x="268" y="948"/>
                </a:cubicBezTo>
                <a:cubicBezTo>
                  <a:pt x="268" y="948"/>
                  <a:pt x="267" y="948"/>
                  <a:pt x="267" y="948"/>
                </a:cubicBezTo>
                <a:cubicBezTo>
                  <a:pt x="267" y="948"/>
                  <a:pt x="267" y="948"/>
                  <a:pt x="267" y="948"/>
                </a:cubicBezTo>
                <a:cubicBezTo>
                  <a:pt x="266" y="948"/>
                  <a:pt x="266" y="948"/>
                  <a:pt x="265" y="947"/>
                </a:cubicBezTo>
                <a:close/>
                <a:moveTo>
                  <a:pt x="350" y="948"/>
                </a:moveTo>
                <a:cubicBezTo>
                  <a:pt x="349" y="947"/>
                  <a:pt x="349" y="946"/>
                  <a:pt x="350" y="945"/>
                </a:cubicBezTo>
                <a:cubicBezTo>
                  <a:pt x="350" y="945"/>
                  <a:pt x="350" y="945"/>
                  <a:pt x="350" y="945"/>
                </a:cubicBezTo>
                <a:cubicBezTo>
                  <a:pt x="350" y="944"/>
                  <a:pt x="351" y="943"/>
                  <a:pt x="352" y="944"/>
                </a:cubicBezTo>
                <a:cubicBezTo>
                  <a:pt x="352" y="944"/>
                  <a:pt x="352" y="944"/>
                  <a:pt x="352" y="944"/>
                </a:cubicBezTo>
                <a:cubicBezTo>
                  <a:pt x="353" y="944"/>
                  <a:pt x="354" y="946"/>
                  <a:pt x="353" y="947"/>
                </a:cubicBezTo>
                <a:cubicBezTo>
                  <a:pt x="353" y="947"/>
                  <a:pt x="353" y="947"/>
                  <a:pt x="353" y="947"/>
                </a:cubicBezTo>
                <a:cubicBezTo>
                  <a:pt x="353" y="947"/>
                  <a:pt x="352" y="948"/>
                  <a:pt x="351" y="948"/>
                </a:cubicBezTo>
                <a:cubicBezTo>
                  <a:pt x="351" y="948"/>
                  <a:pt x="351" y="948"/>
                  <a:pt x="351" y="948"/>
                </a:cubicBezTo>
                <a:cubicBezTo>
                  <a:pt x="351" y="948"/>
                  <a:pt x="351" y="948"/>
                  <a:pt x="350" y="948"/>
                </a:cubicBezTo>
                <a:close/>
                <a:moveTo>
                  <a:pt x="260" y="936"/>
                </a:moveTo>
                <a:cubicBezTo>
                  <a:pt x="260" y="935"/>
                  <a:pt x="260" y="934"/>
                  <a:pt x="261" y="934"/>
                </a:cubicBezTo>
                <a:cubicBezTo>
                  <a:pt x="261" y="934"/>
                  <a:pt x="261" y="934"/>
                  <a:pt x="261" y="934"/>
                </a:cubicBezTo>
                <a:cubicBezTo>
                  <a:pt x="262" y="933"/>
                  <a:pt x="263" y="934"/>
                  <a:pt x="264" y="935"/>
                </a:cubicBezTo>
                <a:cubicBezTo>
                  <a:pt x="264" y="935"/>
                  <a:pt x="264" y="935"/>
                  <a:pt x="264" y="935"/>
                </a:cubicBezTo>
                <a:cubicBezTo>
                  <a:pt x="264" y="936"/>
                  <a:pt x="264" y="937"/>
                  <a:pt x="263" y="937"/>
                </a:cubicBezTo>
                <a:cubicBezTo>
                  <a:pt x="263" y="937"/>
                  <a:pt x="263" y="937"/>
                  <a:pt x="263" y="937"/>
                </a:cubicBezTo>
                <a:cubicBezTo>
                  <a:pt x="263" y="937"/>
                  <a:pt x="262" y="937"/>
                  <a:pt x="262" y="937"/>
                </a:cubicBezTo>
                <a:cubicBezTo>
                  <a:pt x="262" y="937"/>
                  <a:pt x="262" y="937"/>
                  <a:pt x="262" y="937"/>
                </a:cubicBezTo>
                <a:cubicBezTo>
                  <a:pt x="261" y="937"/>
                  <a:pt x="261" y="937"/>
                  <a:pt x="260" y="936"/>
                </a:cubicBezTo>
                <a:close/>
                <a:moveTo>
                  <a:pt x="356" y="937"/>
                </a:moveTo>
                <a:cubicBezTo>
                  <a:pt x="355" y="936"/>
                  <a:pt x="354" y="935"/>
                  <a:pt x="355" y="934"/>
                </a:cubicBezTo>
                <a:cubicBezTo>
                  <a:pt x="355" y="934"/>
                  <a:pt x="355" y="934"/>
                  <a:pt x="355" y="934"/>
                </a:cubicBezTo>
                <a:cubicBezTo>
                  <a:pt x="355" y="933"/>
                  <a:pt x="356" y="933"/>
                  <a:pt x="357" y="933"/>
                </a:cubicBezTo>
                <a:cubicBezTo>
                  <a:pt x="357" y="933"/>
                  <a:pt x="357" y="933"/>
                  <a:pt x="357" y="933"/>
                </a:cubicBezTo>
                <a:cubicBezTo>
                  <a:pt x="358" y="934"/>
                  <a:pt x="359" y="935"/>
                  <a:pt x="358" y="936"/>
                </a:cubicBezTo>
                <a:cubicBezTo>
                  <a:pt x="358" y="936"/>
                  <a:pt x="358" y="936"/>
                  <a:pt x="358" y="936"/>
                </a:cubicBezTo>
                <a:cubicBezTo>
                  <a:pt x="358" y="936"/>
                  <a:pt x="357" y="937"/>
                  <a:pt x="356" y="937"/>
                </a:cubicBezTo>
                <a:cubicBezTo>
                  <a:pt x="356" y="937"/>
                  <a:pt x="356" y="937"/>
                  <a:pt x="356" y="937"/>
                </a:cubicBezTo>
                <a:cubicBezTo>
                  <a:pt x="356" y="937"/>
                  <a:pt x="356" y="937"/>
                  <a:pt x="356" y="937"/>
                </a:cubicBezTo>
                <a:close/>
                <a:moveTo>
                  <a:pt x="255" y="925"/>
                </a:moveTo>
                <a:cubicBezTo>
                  <a:pt x="255" y="924"/>
                  <a:pt x="255" y="923"/>
                  <a:pt x="256" y="923"/>
                </a:cubicBezTo>
                <a:cubicBezTo>
                  <a:pt x="256" y="923"/>
                  <a:pt x="256" y="923"/>
                  <a:pt x="256" y="923"/>
                </a:cubicBezTo>
                <a:cubicBezTo>
                  <a:pt x="257" y="922"/>
                  <a:pt x="258" y="923"/>
                  <a:pt x="259" y="924"/>
                </a:cubicBezTo>
                <a:cubicBezTo>
                  <a:pt x="259" y="924"/>
                  <a:pt x="259" y="924"/>
                  <a:pt x="259" y="924"/>
                </a:cubicBezTo>
                <a:cubicBezTo>
                  <a:pt x="259" y="925"/>
                  <a:pt x="259" y="926"/>
                  <a:pt x="258" y="926"/>
                </a:cubicBezTo>
                <a:cubicBezTo>
                  <a:pt x="258" y="926"/>
                  <a:pt x="258" y="926"/>
                  <a:pt x="258" y="926"/>
                </a:cubicBezTo>
                <a:cubicBezTo>
                  <a:pt x="258" y="927"/>
                  <a:pt x="257" y="927"/>
                  <a:pt x="257" y="927"/>
                </a:cubicBezTo>
                <a:cubicBezTo>
                  <a:pt x="257" y="927"/>
                  <a:pt x="257" y="927"/>
                  <a:pt x="257" y="927"/>
                </a:cubicBezTo>
                <a:cubicBezTo>
                  <a:pt x="256" y="927"/>
                  <a:pt x="255" y="926"/>
                  <a:pt x="255" y="925"/>
                </a:cubicBezTo>
                <a:close/>
                <a:moveTo>
                  <a:pt x="361" y="926"/>
                </a:moveTo>
                <a:cubicBezTo>
                  <a:pt x="360" y="925"/>
                  <a:pt x="359" y="924"/>
                  <a:pt x="360" y="923"/>
                </a:cubicBezTo>
                <a:cubicBezTo>
                  <a:pt x="360" y="923"/>
                  <a:pt x="360" y="923"/>
                  <a:pt x="360" y="923"/>
                </a:cubicBezTo>
                <a:cubicBezTo>
                  <a:pt x="360" y="922"/>
                  <a:pt x="361" y="922"/>
                  <a:pt x="362" y="922"/>
                </a:cubicBezTo>
                <a:cubicBezTo>
                  <a:pt x="362" y="922"/>
                  <a:pt x="362" y="922"/>
                  <a:pt x="362" y="922"/>
                </a:cubicBezTo>
                <a:cubicBezTo>
                  <a:pt x="363" y="923"/>
                  <a:pt x="364" y="924"/>
                  <a:pt x="363" y="925"/>
                </a:cubicBezTo>
                <a:cubicBezTo>
                  <a:pt x="363" y="925"/>
                  <a:pt x="363" y="925"/>
                  <a:pt x="363" y="925"/>
                </a:cubicBezTo>
                <a:cubicBezTo>
                  <a:pt x="363" y="926"/>
                  <a:pt x="362" y="926"/>
                  <a:pt x="361" y="926"/>
                </a:cubicBezTo>
                <a:cubicBezTo>
                  <a:pt x="361" y="926"/>
                  <a:pt x="361" y="926"/>
                  <a:pt x="361" y="926"/>
                </a:cubicBezTo>
                <a:cubicBezTo>
                  <a:pt x="361" y="926"/>
                  <a:pt x="361" y="926"/>
                  <a:pt x="361" y="926"/>
                </a:cubicBezTo>
                <a:close/>
                <a:moveTo>
                  <a:pt x="250" y="915"/>
                </a:moveTo>
                <a:cubicBezTo>
                  <a:pt x="250" y="914"/>
                  <a:pt x="250" y="912"/>
                  <a:pt x="251" y="912"/>
                </a:cubicBezTo>
                <a:cubicBezTo>
                  <a:pt x="251" y="912"/>
                  <a:pt x="251" y="912"/>
                  <a:pt x="251" y="912"/>
                </a:cubicBezTo>
                <a:cubicBezTo>
                  <a:pt x="252" y="911"/>
                  <a:pt x="253" y="912"/>
                  <a:pt x="254" y="913"/>
                </a:cubicBezTo>
                <a:cubicBezTo>
                  <a:pt x="254" y="913"/>
                  <a:pt x="254" y="913"/>
                  <a:pt x="254" y="913"/>
                </a:cubicBezTo>
                <a:cubicBezTo>
                  <a:pt x="254" y="914"/>
                  <a:pt x="254" y="915"/>
                  <a:pt x="253" y="916"/>
                </a:cubicBezTo>
                <a:cubicBezTo>
                  <a:pt x="253" y="916"/>
                  <a:pt x="253" y="916"/>
                  <a:pt x="253" y="916"/>
                </a:cubicBezTo>
                <a:cubicBezTo>
                  <a:pt x="252" y="916"/>
                  <a:pt x="252" y="916"/>
                  <a:pt x="252" y="916"/>
                </a:cubicBezTo>
                <a:cubicBezTo>
                  <a:pt x="252" y="916"/>
                  <a:pt x="252" y="916"/>
                  <a:pt x="252" y="916"/>
                </a:cubicBezTo>
                <a:cubicBezTo>
                  <a:pt x="251" y="916"/>
                  <a:pt x="250" y="915"/>
                  <a:pt x="250" y="915"/>
                </a:cubicBezTo>
                <a:close/>
                <a:moveTo>
                  <a:pt x="366" y="915"/>
                </a:moveTo>
                <a:cubicBezTo>
                  <a:pt x="365" y="914"/>
                  <a:pt x="364" y="913"/>
                  <a:pt x="365" y="912"/>
                </a:cubicBezTo>
                <a:cubicBezTo>
                  <a:pt x="365" y="912"/>
                  <a:pt x="365" y="912"/>
                  <a:pt x="365" y="912"/>
                </a:cubicBezTo>
                <a:cubicBezTo>
                  <a:pt x="365" y="911"/>
                  <a:pt x="366" y="911"/>
                  <a:pt x="367" y="911"/>
                </a:cubicBezTo>
                <a:cubicBezTo>
                  <a:pt x="367" y="911"/>
                  <a:pt x="367" y="911"/>
                  <a:pt x="367" y="911"/>
                </a:cubicBezTo>
                <a:cubicBezTo>
                  <a:pt x="368" y="912"/>
                  <a:pt x="369" y="913"/>
                  <a:pt x="368" y="914"/>
                </a:cubicBezTo>
                <a:cubicBezTo>
                  <a:pt x="368" y="914"/>
                  <a:pt x="368" y="914"/>
                  <a:pt x="368" y="914"/>
                </a:cubicBezTo>
                <a:cubicBezTo>
                  <a:pt x="368" y="915"/>
                  <a:pt x="367" y="915"/>
                  <a:pt x="367" y="915"/>
                </a:cubicBezTo>
                <a:cubicBezTo>
                  <a:pt x="367" y="915"/>
                  <a:pt x="367" y="915"/>
                  <a:pt x="367" y="915"/>
                </a:cubicBezTo>
                <a:cubicBezTo>
                  <a:pt x="366" y="915"/>
                  <a:pt x="366" y="915"/>
                  <a:pt x="366" y="915"/>
                </a:cubicBezTo>
                <a:close/>
                <a:moveTo>
                  <a:pt x="245" y="904"/>
                </a:moveTo>
                <a:cubicBezTo>
                  <a:pt x="245" y="903"/>
                  <a:pt x="245" y="902"/>
                  <a:pt x="246" y="901"/>
                </a:cubicBezTo>
                <a:cubicBezTo>
                  <a:pt x="246" y="901"/>
                  <a:pt x="246" y="901"/>
                  <a:pt x="246" y="901"/>
                </a:cubicBezTo>
                <a:cubicBezTo>
                  <a:pt x="247" y="901"/>
                  <a:pt x="248" y="901"/>
                  <a:pt x="249" y="902"/>
                </a:cubicBezTo>
                <a:cubicBezTo>
                  <a:pt x="249" y="902"/>
                  <a:pt x="249" y="902"/>
                  <a:pt x="249" y="902"/>
                </a:cubicBezTo>
                <a:cubicBezTo>
                  <a:pt x="249" y="903"/>
                  <a:pt x="249" y="904"/>
                  <a:pt x="248" y="905"/>
                </a:cubicBezTo>
                <a:cubicBezTo>
                  <a:pt x="248" y="905"/>
                  <a:pt x="248" y="905"/>
                  <a:pt x="248" y="905"/>
                </a:cubicBezTo>
                <a:cubicBezTo>
                  <a:pt x="247" y="905"/>
                  <a:pt x="247" y="905"/>
                  <a:pt x="247" y="905"/>
                </a:cubicBezTo>
                <a:cubicBezTo>
                  <a:pt x="247" y="905"/>
                  <a:pt x="247" y="905"/>
                  <a:pt x="247" y="905"/>
                </a:cubicBezTo>
                <a:cubicBezTo>
                  <a:pt x="246" y="905"/>
                  <a:pt x="245" y="904"/>
                  <a:pt x="245" y="904"/>
                </a:cubicBezTo>
                <a:close/>
                <a:moveTo>
                  <a:pt x="371" y="904"/>
                </a:moveTo>
                <a:cubicBezTo>
                  <a:pt x="370" y="904"/>
                  <a:pt x="369" y="902"/>
                  <a:pt x="370" y="901"/>
                </a:cubicBezTo>
                <a:cubicBezTo>
                  <a:pt x="370" y="901"/>
                  <a:pt x="370" y="901"/>
                  <a:pt x="370" y="901"/>
                </a:cubicBezTo>
                <a:cubicBezTo>
                  <a:pt x="370" y="900"/>
                  <a:pt x="371" y="900"/>
                  <a:pt x="372" y="900"/>
                </a:cubicBezTo>
                <a:cubicBezTo>
                  <a:pt x="372" y="900"/>
                  <a:pt x="372" y="900"/>
                  <a:pt x="372" y="900"/>
                </a:cubicBezTo>
                <a:cubicBezTo>
                  <a:pt x="373" y="901"/>
                  <a:pt x="374" y="902"/>
                  <a:pt x="373" y="903"/>
                </a:cubicBezTo>
                <a:cubicBezTo>
                  <a:pt x="373" y="903"/>
                  <a:pt x="373" y="903"/>
                  <a:pt x="373" y="903"/>
                </a:cubicBezTo>
                <a:cubicBezTo>
                  <a:pt x="373" y="904"/>
                  <a:pt x="372" y="904"/>
                  <a:pt x="372" y="904"/>
                </a:cubicBezTo>
                <a:cubicBezTo>
                  <a:pt x="372" y="904"/>
                  <a:pt x="372" y="904"/>
                  <a:pt x="372" y="904"/>
                </a:cubicBezTo>
                <a:cubicBezTo>
                  <a:pt x="371" y="904"/>
                  <a:pt x="371" y="904"/>
                  <a:pt x="371" y="904"/>
                </a:cubicBezTo>
                <a:close/>
                <a:moveTo>
                  <a:pt x="240" y="893"/>
                </a:moveTo>
                <a:cubicBezTo>
                  <a:pt x="239" y="892"/>
                  <a:pt x="240" y="891"/>
                  <a:pt x="241" y="890"/>
                </a:cubicBezTo>
                <a:cubicBezTo>
                  <a:pt x="241" y="890"/>
                  <a:pt x="241" y="890"/>
                  <a:pt x="241" y="890"/>
                </a:cubicBezTo>
                <a:cubicBezTo>
                  <a:pt x="242" y="890"/>
                  <a:pt x="243" y="890"/>
                  <a:pt x="244" y="891"/>
                </a:cubicBezTo>
                <a:cubicBezTo>
                  <a:pt x="244" y="891"/>
                  <a:pt x="244" y="891"/>
                  <a:pt x="244" y="891"/>
                </a:cubicBezTo>
                <a:cubicBezTo>
                  <a:pt x="244" y="892"/>
                  <a:pt x="244" y="893"/>
                  <a:pt x="243" y="894"/>
                </a:cubicBezTo>
                <a:cubicBezTo>
                  <a:pt x="243" y="894"/>
                  <a:pt x="243" y="894"/>
                  <a:pt x="243" y="894"/>
                </a:cubicBezTo>
                <a:cubicBezTo>
                  <a:pt x="242" y="894"/>
                  <a:pt x="242" y="894"/>
                  <a:pt x="242" y="894"/>
                </a:cubicBezTo>
                <a:cubicBezTo>
                  <a:pt x="242" y="894"/>
                  <a:pt x="242" y="894"/>
                  <a:pt x="242" y="894"/>
                </a:cubicBezTo>
                <a:cubicBezTo>
                  <a:pt x="241" y="894"/>
                  <a:pt x="240" y="894"/>
                  <a:pt x="240" y="893"/>
                </a:cubicBezTo>
                <a:close/>
                <a:moveTo>
                  <a:pt x="376" y="893"/>
                </a:moveTo>
                <a:cubicBezTo>
                  <a:pt x="375" y="893"/>
                  <a:pt x="374" y="892"/>
                  <a:pt x="375" y="891"/>
                </a:cubicBezTo>
                <a:cubicBezTo>
                  <a:pt x="375" y="891"/>
                  <a:pt x="375" y="891"/>
                  <a:pt x="375" y="891"/>
                </a:cubicBezTo>
                <a:cubicBezTo>
                  <a:pt x="375" y="890"/>
                  <a:pt x="377" y="889"/>
                  <a:pt x="378" y="890"/>
                </a:cubicBezTo>
                <a:cubicBezTo>
                  <a:pt x="378" y="890"/>
                  <a:pt x="378" y="890"/>
                  <a:pt x="378" y="890"/>
                </a:cubicBezTo>
                <a:cubicBezTo>
                  <a:pt x="379" y="890"/>
                  <a:pt x="379" y="891"/>
                  <a:pt x="378" y="892"/>
                </a:cubicBezTo>
                <a:cubicBezTo>
                  <a:pt x="378" y="892"/>
                  <a:pt x="378" y="892"/>
                  <a:pt x="378" y="892"/>
                </a:cubicBezTo>
                <a:cubicBezTo>
                  <a:pt x="378" y="893"/>
                  <a:pt x="377" y="893"/>
                  <a:pt x="377" y="893"/>
                </a:cubicBezTo>
                <a:cubicBezTo>
                  <a:pt x="377" y="893"/>
                  <a:pt x="377" y="893"/>
                  <a:pt x="377" y="893"/>
                </a:cubicBezTo>
                <a:cubicBezTo>
                  <a:pt x="376" y="893"/>
                  <a:pt x="376" y="893"/>
                  <a:pt x="376" y="893"/>
                </a:cubicBezTo>
                <a:close/>
                <a:moveTo>
                  <a:pt x="235" y="882"/>
                </a:moveTo>
                <a:cubicBezTo>
                  <a:pt x="234" y="881"/>
                  <a:pt x="235" y="880"/>
                  <a:pt x="236" y="879"/>
                </a:cubicBezTo>
                <a:cubicBezTo>
                  <a:pt x="236" y="879"/>
                  <a:pt x="236" y="879"/>
                  <a:pt x="236" y="879"/>
                </a:cubicBezTo>
                <a:cubicBezTo>
                  <a:pt x="237" y="879"/>
                  <a:pt x="238" y="879"/>
                  <a:pt x="238" y="880"/>
                </a:cubicBezTo>
                <a:cubicBezTo>
                  <a:pt x="238" y="880"/>
                  <a:pt x="238" y="880"/>
                  <a:pt x="238" y="880"/>
                </a:cubicBezTo>
                <a:cubicBezTo>
                  <a:pt x="239" y="881"/>
                  <a:pt x="239" y="882"/>
                  <a:pt x="238" y="883"/>
                </a:cubicBezTo>
                <a:cubicBezTo>
                  <a:pt x="238" y="883"/>
                  <a:pt x="238" y="883"/>
                  <a:pt x="238" y="883"/>
                </a:cubicBezTo>
                <a:cubicBezTo>
                  <a:pt x="237" y="883"/>
                  <a:pt x="237" y="883"/>
                  <a:pt x="237" y="883"/>
                </a:cubicBezTo>
                <a:cubicBezTo>
                  <a:pt x="237" y="883"/>
                  <a:pt x="237" y="883"/>
                  <a:pt x="237" y="883"/>
                </a:cubicBezTo>
                <a:cubicBezTo>
                  <a:pt x="236" y="883"/>
                  <a:pt x="235" y="883"/>
                  <a:pt x="235" y="882"/>
                </a:cubicBezTo>
                <a:close/>
                <a:moveTo>
                  <a:pt x="381" y="882"/>
                </a:moveTo>
                <a:cubicBezTo>
                  <a:pt x="380" y="882"/>
                  <a:pt x="379" y="881"/>
                  <a:pt x="380" y="880"/>
                </a:cubicBezTo>
                <a:cubicBezTo>
                  <a:pt x="380" y="880"/>
                  <a:pt x="380" y="880"/>
                  <a:pt x="380" y="880"/>
                </a:cubicBezTo>
                <a:cubicBezTo>
                  <a:pt x="380" y="879"/>
                  <a:pt x="382" y="878"/>
                  <a:pt x="383" y="879"/>
                </a:cubicBezTo>
                <a:cubicBezTo>
                  <a:pt x="383" y="879"/>
                  <a:pt x="383" y="879"/>
                  <a:pt x="383" y="879"/>
                </a:cubicBezTo>
                <a:cubicBezTo>
                  <a:pt x="384" y="879"/>
                  <a:pt x="384" y="880"/>
                  <a:pt x="384" y="881"/>
                </a:cubicBezTo>
                <a:cubicBezTo>
                  <a:pt x="384" y="881"/>
                  <a:pt x="384" y="881"/>
                  <a:pt x="384" y="881"/>
                </a:cubicBezTo>
                <a:cubicBezTo>
                  <a:pt x="383" y="882"/>
                  <a:pt x="382" y="883"/>
                  <a:pt x="382" y="883"/>
                </a:cubicBezTo>
                <a:cubicBezTo>
                  <a:pt x="382" y="883"/>
                  <a:pt x="382" y="883"/>
                  <a:pt x="382" y="883"/>
                </a:cubicBezTo>
                <a:cubicBezTo>
                  <a:pt x="381" y="883"/>
                  <a:pt x="381" y="882"/>
                  <a:pt x="381" y="882"/>
                </a:cubicBezTo>
                <a:close/>
                <a:moveTo>
                  <a:pt x="230" y="871"/>
                </a:moveTo>
                <a:cubicBezTo>
                  <a:pt x="229" y="870"/>
                  <a:pt x="230" y="869"/>
                  <a:pt x="231" y="868"/>
                </a:cubicBezTo>
                <a:cubicBezTo>
                  <a:pt x="231" y="868"/>
                  <a:pt x="231" y="868"/>
                  <a:pt x="231" y="868"/>
                </a:cubicBezTo>
                <a:cubicBezTo>
                  <a:pt x="232" y="868"/>
                  <a:pt x="233" y="868"/>
                  <a:pt x="233" y="869"/>
                </a:cubicBezTo>
                <a:cubicBezTo>
                  <a:pt x="233" y="869"/>
                  <a:pt x="233" y="869"/>
                  <a:pt x="233" y="869"/>
                </a:cubicBezTo>
                <a:cubicBezTo>
                  <a:pt x="234" y="870"/>
                  <a:pt x="233" y="872"/>
                  <a:pt x="232" y="872"/>
                </a:cubicBezTo>
                <a:cubicBezTo>
                  <a:pt x="232" y="872"/>
                  <a:pt x="232" y="872"/>
                  <a:pt x="232" y="872"/>
                </a:cubicBezTo>
                <a:cubicBezTo>
                  <a:pt x="232" y="872"/>
                  <a:pt x="232" y="872"/>
                  <a:pt x="232" y="872"/>
                </a:cubicBezTo>
                <a:cubicBezTo>
                  <a:pt x="232" y="872"/>
                  <a:pt x="232" y="872"/>
                  <a:pt x="232" y="872"/>
                </a:cubicBezTo>
                <a:cubicBezTo>
                  <a:pt x="231" y="872"/>
                  <a:pt x="230" y="872"/>
                  <a:pt x="230" y="871"/>
                </a:cubicBezTo>
                <a:close/>
                <a:moveTo>
                  <a:pt x="386" y="871"/>
                </a:moveTo>
                <a:cubicBezTo>
                  <a:pt x="385" y="871"/>
                  <a:pt x="385" y="870"/>
                  <a:pt x="385" y="869"/>
                </a:cubicBezTo>
                <a:cubicBezTo>
                  <a:pt x="385" y="869"/>
                  <a:pt x="385" y="869"/>
                  <a:pt x="385" y="869"/>
                </a:cubicBezTo>
                <a:cubicBezTo>
                  <a:pt x="385" y="868"/>
                  <a:pt x="387" y="867"/>
                  <a:pt x="388" y="868"/>
                </a:cubicBezTo>
                <a:cubicBezTo>
                  <a:pt x="388" y="868"/>
                  <a:pt x="388" y="868"/>
                  <a:pt x="388" y="868"/>
                </a:cubicBezTo>
                <a:cubicBezTo>
                  <a:pt x="389" y="868"/>
                  <a:pt x="389" y="869"/>
                  <a:pt x="389" y="870"/>
                </a:cubicBezTo>
                <a:cubicBezTo>
                  <a:pt x="389" y="870"/>
                  <a:pt x="389" y="870"/>
                  <a:pt x="389" y="870"/>
                </a:cubicBezTo>
                <a:cubicBezTo>
                  <a:pt x="388" y="871"/>
                  <a:pt x="388" y="872"/>
                  <a:pt x="387" y="872"/>
                </a:cubicBezTo>
                <a:cubicBezTo>
                  <a:pt x="387" y="872"/>
                  <a:pt x="387" y="872"/>
                  <a:pt x="387" y="872"/>
                </a:cubicBezTo>
                <a:cubicBezTo>
                  <a:pt x="387" y="872"/>
                  <a:pt x="386" y="872"/>
                  <a:pt x="386" y="871"/>
                </a:cubicBezTo>
                <a:close/>
                <a:moveTo>
                  <a:pt x="225" y="860"/>
                </a:moveTo>
                <a:cubicBezTo>
                  <a:pt x="224" y="859"/>
                  <a:pt x="225" y="858"/>
                  <a:pt x="226" y="858"/>
                </a:cubicBezTo>
                <a:cubicBezTo>
                  <a:pt x="226" y="858"/>
                  <a:pt x="226" y="858"/>
                  <a:pt x="226" y="858"/>
                </a:cubicBezTo>
                <a:cubicBezTo>
                  <a:pt x="227" y="857"/>
                  <a:pt x="228" y="858"/>
                  <a:pt x="228" y="859"/>
                </a:cubicBezTo>
                <a:cubicBezTo>
                  <a:pt x="228" y="859"/>
                  <a:pt x="228" y="859"/>
                  <a:pt x="228" y="859"/>
                </a:cubicBezTo>
                <a:cubicBezTo>
                  <a:pt x="229" y="860"/>
                  <a:pt x="228" y="861"/>
                  <a:pt x="227" y="861"/>
                </a:cubicBezTo>
                <a:cubicBezTo>
                  <a:pt x="227" y="861"/>
                  <a:pt x="227" y="861"/>
                  <a:pt x="227" y="861"/>
                </a:cubicBezTo>
                <a:cubicBezTo>
                  <a:pt x="227" y="861"/>
                  <a:pt x="227" y="861"/>
                  <a:pt x="227" y="861"/>
                </a:cubicBezTo>
                <a:cubicBezTo>
                  <a:pt x="227" y="861"/>
                  <a:pt x="227" y="861"/>
                  <a:pt x="227" y="861"/>
                </a:cubicBezTo>
                <a:cubicBezTo>
                  <a:pt x="226" y="861"/>
                  <a:pt x="225" y="861"/>
                  <a:pt x="225" y="860"/>
                </a:cubicBezTo>
                <a:close/>
                <a:moveTo>
                  <a:pt x="391" y="861"/>
                </a:moveTo>
                <a:cubicBezTo>
                  <a:pt x="390" y="860"/>
                  <a:pt x="390" y="859"/>
                  <a:pt x="390" y="858"/>
                </a:cubicBezTo>
                <a:cubicBezTo>
                  <a:pt x="390" y="858"/>
                  <a:pt x="390" y="858"/>
                  <a:pt x="390" y="858"/>
                </a:cubicBezTo>
                <a:cubicBezTo>
                  <a:pt x="391" y="857"/>
                  <a:pt x="392" y="856"/>
                  <a:pt x="393" y="857"/>
                </a:cubicBezTo>
                <a:cubicBezTo>
                  <a:pt x="393" y="857"/>
                  <a:pt x="393" y="857"/>
                  <a:pt x="393" y="857"/>
                </a:cubicBezTo>
                <a:cubicBezTo>
                  <a:pt x="394" y="857"/>
                  <a:pt x="394" y="859"/>
                  <a:pt x="394" y="860"/>
                </a:cubicBezTo>
                <a:cubicBezTo>
                  <a:pt x="394" y="860"/>
                  <a:pt x="394" y="860"/>
                  <a:pt x="394" y="860"/>
                </a:cubicBezTo>
                <a:cubicBezTo>
                  <a:pt x="393" y="860"/>
                  <a:pt x="393" y="861"/>
                  <a:pt x="392" y="861"/>
                </a:cubicBezTo>
                <a:cubicBezTo>
                  <a:pt x="392" y="861"/>
                  <a:pt x="392" y="861"/>
                  <a:pt x="392" y="861"/>
                </a:cubicBezTo>
                <a:cubicBezTo>
                  <a:pt x="392" y="861"/>
                  <a:pt x="391" y="861"/>
                  <a:pt x="391" y="861"/>
                </a:cubicBezTo>
                <a:close/>
                <a:moveTo>
                  <a:pt x="220" y="849"/>
                </a:moveTo>
                <a:cubicBezTo>
                  <a:pt x="219" y="848"/>
                  <a:pt x="220" y="847"/>
                  <a:pt x="221" y="847"/>
                </a:cubicBezTo>
                <a:cubicBezTo>
                  <a:pt x="221" y="847"/>
                  <a:pt x="221" y="847"/>
                  <a:pt x="221" y="847"/>
                </a:cubicBezTo>
                <a:cubicBezTo>
                  <a:pt x="222" y="846"/>
                  <a:pt x="223" y="847"/>
                  <a:pt x="223" y="848"/>
                </a:cubicBezTo>
                <a:cubicBezTo>
                  <a:pt x="223" y="848"/>
                  <a:pt x="223" y="848"/>
                  <a:pt x="223" y="848"/>
                </a:cubicBezTo>
                <a:cubicBezTo>
                  <a:pt x="224" y="849"/>
                  <a:pt x="223" y="850"/>
                  <a:pt x="222" y="850"/>
                </a:cubicBezTo>
                <a:cubicBezTo>
                  <a:pt x="222" y="850"/>
                  <a:pt x="222" y="850"/>
                  <a:pt x="222" y="850"/>
                </a:cubicBezTo>
                <a:cubicBezTo>
                  <a:pt x="222" y="850"/>
                  <a:pt x="222" y="850"/>
                  <a:pt x="221" y="850"/>
                </a:cubicBezTo>
                <a:cubicBezTo>
                  <a:pt x="221" y="850"/>
                  <a:pt x="221" y="850"/>
                  <a:pt x="221" y="850"/>
                </a:cubicBezTo>
                <a:cubicBezTo>
                  <a:pt x="221" y="850"/>
                  <a:pt x="220" y="850"/>
                  <a:pt x="220" y="849"/>
                </a:cubicBezTo>
                <a:close/>
                <a:moveTo>
                  <a:pt x="396" y="850"/>
                </a:moveTo>
                <a:cubicBezTo>
                  <a:pt x="395" y="849"/>
                  <a:pt x="395" y="848"/>
                  <a:pt x="395" y="847"/>
                </a:cubicBezTo>
                <a:cubicBezTo>
                  <a:pt x="395" y="847"/>
                  <a:pt x="395" y="847"/>
                  <a:pt x="395" y="847"/>
                </a:cubicBezTo>
                <a:cubicBezTo>
                  <a:pt x="396" y="846"/>
                  <a:pt x="397" y="846"/>
                  <a:pt x="398" y="846"/>
                </a:cubicBezTo>
                <a:cubicBezTo>
                  <a:pt x="398" y="846"/>
                  <a:pt x="398" y="846"/>
                  <a:pt x="398" y="846"/>
                </a:cubicBezTo>
                <a:cubicBezTo>
                  <a:pt x="399" y="847"/>
                  <a:pt x="399" y="848"/>
                  <a:pt x="399" y="849"/>
                </a:cubicBezTo>
                <a:cubicBezTo>
                  <a:pt x="399" y="849"/>
                  <a:pt x="399" y="849"/>
                  <a:pt x="399" y="849"/>
                </a:cubicBezTo>
                <a:cubicBezTo>
                  <a:pt x="398" y="849"/>
                  <a:pt x="398" y="850"/>
                  <a:pt x="397" y="850"/>
                </a:cubicBezTo>
                <a:cubicBezTo>
                  <a:pt x="397" y="850"/>
                  <a:pt x="397" y="850"/>
                  <a:pt x="397" y="850"/>
                </a:cubicBezTo>
                <a:cubicBezTo>
                  <a:pt x="397" y="850"/>
                  <a:pt x="396" y="850"/>
                  <a:pt x="396" y="850"/>
                </a:cubicBezTo>
                <a:close/>
                <a:moveTo>
                  <a:pt x="215" y="838"/>
                </a:moveTo>
                <a:cubicBezTo>
                  <a:pt x="214" y="837"/>
                  <a:pt x="215" y="836"/>
                  <a:pt x="216" y="836"/>
                </a:cubicBezTo>
                <a:cubicBezTo>
                  <a:pt x="216" y="836"/>
                  <a:pt x="216" y="836"/>
                  <a:pt x="216" y="836"/>
                </a:cubicBezTo>
                <a:cubicBezTo>
                  <a:pt x="217" y="835"/>
                  <a:pt x="218" y="836"/>
                  <a:pt x="218" y="837"/>
                </a:cubicBezTo>
                <a:cubicBezTo>
                  <a:pt x="218" y="837"/>
                  <a:pt x="218" y="837"/>
                  <a:pt x="218" y="837"/>
                </a:cubicBezTo>
                <a:cubicBezTo>
                  <a:pt x="219" y="838"/>
                  <a:pt x="218" y="839"/>
                  <a:pt x="217" y="839"/>
                </a:cubicBezTo>
                <a:cubicBezTo>
                  <a:pt x="217" y="839"/>
                  <a:pt x="217" y="839"/>
                  <a:pt x="217" y="839"/>
                </a:cubicBezTo>
                <a:cubicBezTo>
                  <a:pt x="217" y="840"/>
                  <a:pt x="217" y="840"/>
                  <a:pt x="216" y="840"/>
                </a:cubicBezTo>
                <a:cubicBezTo>
                  <a:pt x="216" y="840"/>
                  <a:pt x="216" y="840"/>
                  <a:pt x="216" y="840"/>
                </a:cubicBezTo>
                <a:cubicBezTo>
                  <a:pt x="216" y="840"/>
                  <a:pt x="215" y="839"/>
                  <a:pt x="215" y="838"/>
                </a:cubicBezTo>
                <a:close/>
                <a:moveTo>
                  <a:pt x="401" y="839"/>
                </a:moveTo>
                <a:cubicBezTo>
                  <a:pt x="400" y="838"/>
                  <a:pt x="400" y="837"/>
                  <a:pt x="400" y="836"/>
                </a:cubicBezTo>
                <a:cubicBezTo>
                  <a:pt x="400" y="836"/>
                  <a:pt x="400" y="836"/>
                  <a:pt x="400" y="836"/>
                </a:cubicBezTo>
                <a:cubicBezTo>
                  <a:pt x="401" y="835"/>
                  <a:pt x="402" y="835"/>
                  <a:pt x="403" y="835"/>
                </a:cubicBezTo>
                <a:cubicBezTo>
                  <a:pt x="403" y="835"/>
                  <a:pt x="403" y="835"/>
                  <a:pt x="403" y="835"/>
                </a:cubicBezTo>
                <a:cubicBezTo>
                  <a:pt x="404" y="836"/>
                  <a:pt x="404" y="837"/>
                  <a:pt x="404" y="838"/>
                </a:cubicBezTo>
                <a:cubicBezTo>
                  <a:pt x="404" y="838"/>
                  <a:pt x="404" y="838"/>
                  <a:pt x="404" y="838"/>
                </a:cubicBezTo>
                <a:cubicBezTo>
                  <a:pt x="403" y="839"/>
                  <a:pt x="403" y="839"/>
                  <a:pt x="402" y="839"/>
                </a:cubicBezTo>
                <a:cubicBezTo>
                  <a:pt x="402" y="839"/>
                  <a:pt x="402" y="839"/>
                  <a:pt x="402" y="839"/>
                </a:cubicBezTo>
                <a:cubicBezTo>
                  <a:pt x="402" y="839"/>
                  <a:pt x="401" y="839"/>
                  <a:pt x="401" y="839"/>
                </a:cubicBezTo>
                <a:close/>
                <a:moveTo>
                  <a:pt x="210" y="828"/>
                </a:moveTo>
                <a:cubicBezTo>
                  <a:pt x="209" y="827"/>
                  <a:pt x="210" y="825"/>
                  <a:pt x="211" y="825"/>
                </a:cubicBezTo>
                <a:cubicBezTo>
                  <a:pt x="211" y="825"/>
                  <a:pt x="211" y="825"/>
                  <a:pt x="211" y="825"/>
                </a:cubicBezTo>
                <a:cubicBezTo>
                  <a:pt x="212" y="824"/>
                  <a:pt x="213" y="825"/>
                  <a:pt x="213" y="826"/>
                </a:cubicBezTo>
                <a:cubicBezTo>
                  <a:pt x="213" y="826"/>
                  <a:pt x="213" y="826"/>
                  <a:pt x="213" y="826"/>
                </a:cubicBezTo>
                <a:cubicBezTo>
                  <a:pt x="214" y="827"/>
                  <a:pt x="213" y="828"/>
                  <a:pt x="212" y="829"/>
                </a:cubicBezTo>
                <a:cubicBezTo>
                  <a:pt x="212" y="829"/>
                  <a:pt x="212" y="829"/>
                  <a:pt x="212" y="829"/>
                </a:cubicBezTo>
                <a:cubicBezTo>
                  <a:pt x="212" y="829"/>
                  <a:pt x="212" y="829"/>
                  <a:pt x="211" y="829"/>
                </a:cubicBezTo>
                <a:cubicBezTo>
                  <a:pt x="211" y="829"/>
                  <a:pt x="211" y="829"/>
                  <a:pt x="211" y="829"/>
                </a:cubicBezTo>
                <a:cubicBezTo>
                  <a:pt x="211" y="829"/>
                  <a:pt x="210" y="828"/>
                  <a:pt x="210" y="828"/>
                </a:cubicBezTo>
                <a:close/>
                <a:moveTo>
                  <a:pt x="406" y="828"/>
                </a:moveTo>
                <a:cubicBezTo>
                  <a:pt x="405" y="827"/>
                  <a:pt x="405" y="826"/>
                  <a:pt x="405" y="825"/>
                </a:cubicBezTo>
                <a:cubicBezTo>
                  <a:pt x="405" y="825"/>
                  <a:pt x="405" y="825"/>
                  <a:pt x="405" y="825"/>
                </a:cubicBezTo>
                <a:cubicBezTo>
                  <a:pt x="406" y="824"/>
                  <a:pt x="407" y="824"/>
                  <a:pt x="408" y="824"/>
                </a:cubicBezTo>
                <a:cubicBezTo>
                  <a:pt x="408" y="824"/>
                  <a:pt x="408" y="824"/>
                  <a:pt x="408" y="824"/>
                </a:cubicBezTo>
                <a:cubicBezTo>
                  <a:pt x="409" y="825"/>
                  <a:pt x="409" y="826"/>
                  <a:pt x="409" y="827"/>
                </a:cubicBezTo>
                <a:cubicBezTo>
                  <a:pt x="409" y="827"/>
                  <a:pt x="409" y="827"/>
                  <a:pt x="409" y="827"/>
                </a:cubicBezTo>
                <a:cubicBezTo>
                  <a:pt x="409" y="828"/>
                  <a:pt x="408" y="828"/>
                  <a:pt x="407" y="828"/>
                </a:cubicBezTo>
                <a:cubicBezTo>
                  <a:pt x="407" y="828"/>
                  <a:pt x="407" y="828"/>
                  <a:pt x="407" y="828"/>
                </a:cubicBezTo>
                <a:cubicBezTo>
                  <a:pt x="407" y="828"/>
                  <a:pt x="406" y="828"/>
                  <a:pt x="406" y="828"/>
                </a:cubicBezTo>
                <a:close/>
                <a:moveTo>
                  <a:pt x="204" y="817"/>
                </a:moveTo>
                <a:cubicBezTo>
                  <a:pt x="204" y="816"/>
                  <a:pt x="204" y="814"/>
                  <a:pt x="205" y="814"/>
                </a:cubicBezTo>
                <a:cubicBezTo>
                  <a:pt x="205" y="814"/>
                  <a:pt x="205" y="814"/>
                  <a:pt x="205" y="814"/>
                </a:cubicBezTo>
                <a:cubicBezTo>
                  <a:pt x="206" y="814"/>
                  <a:pt x="208" y="814"/>
                  <a:pt x="208" y="815"/>
                </a:cubicBezTo>
                <a:cubicBezTo>
                  <a:pt x="208" y="815"/>
                  <a:pt x="208" y="815"/>
                  <a:pt x="208" y="815"/>
                </a:cubicBezTo>
                <a:cubicBezTo>
                  <a:pt x="209" y="816"/>
                  <a:pt x="208" y="817"/>
                  <a:pt x="207" y="818"/>
                </a:cubicBezTo>
                <a:cubicBezTo>
                  <a:pt x="207" y="818"/>
                  <a:pt x="207" y="818"/>
                  <a:pt x="207" y="818"/>
                </a:cubicBezTo>
                <a:cubicBezTo>
                  <a:pt x="207" y="818"/>
                  <a:pt x="207" y="818"/>
                  <a:pt x="206" y="818"/>
                </a:cubicBezTo>
                <a:cubicBezTo>
                  <a:pt x="206" y="818"/>
                  <a:pt x="206" y="818"/>
                  <a:pt x="206" y="818"/>
                </a:cubicBezTo>
                <a:cubicBezTo>
                  <a:pt x="206" y="818"/>
                  <a:pt x="205" y="817"/>
                  <a:pt x="204" y="817"/>
                </a:cubicBezTo>
                <a:close/>
                <a:moveTo>
                  <a:pt x="411" y="817"/>
                </a:moveTo>
                <a:cubicBezTo>
                  <a:pt x="410" y="817"/>
                  <a:pt x="410" y="815"/>
                  <a:pt x="410" y="814"/>
                </a:cubicBezTo>
                <a:cubicBezTo>
                  <a:pt x="410" y="814"/>
                  <a:pt x="410" y="814"/>
                  <a:pt x="410" y="814"/>
                </a:cubicBezTo>
                <a:cubicBezTo>
                  <a:pt x="411" y="813"/>
                  <a:pt x="412" y="813"/>
                  <a:pt x="413" y="813"/>
                </a:cubicBezTo>
                <a:cubicBezTo>
                  <a:pt x="413" y="813"/>
                  <a:pt x="413" y="813"/>
                  <a:pt x="413" y="813"/>
                </a:cubicBezTo>
                <a:cubicBezTo>
                  <a:pt x="414" y="814"/>
                  <a:pt x="414" y="815"/>
                  <a:pt x="414" y="816"/>
                </a:cubicBezTo>
                <a:cubicBezTo>
                  <a:pt x="414" y="816"/>
                  <a:pt x="414" y="816"/>
                  <a:pt x="414" y="816"/>
                </a:cubicBezTo>
                <a:cubicBezTo>
                  <a:pt x="414" y="817"/>
                  <a:pt x="413" y="817"/>
                  <a:pt x="412" y="817"/>
                </a:cubicBezTo>
                <a:cubicBezTo>
                  <a:pt x="412" y="817"/>
                  <a:pt x="412" y="817"/>
                  <a:pt x="412" y="817"/>
                </a:cubicBezTo>
                <a:cubicBezTo>
                  <a:pt x="412" y="817"/>
                  <a:pt x="412" y="817"/>
                  <a:pt x="411" y="817"/>
                </a:cubicBezTo>
                <a:close/>
                <a:moveTo>
                  <a:pt x="199" y="806"/>
                </a:moveTo>
                <a:cubicBezTo>
                  <a:pt x="199" y="805"/>
                  <a:pt x="199" y="804"/>
                  <a:pt x="200" y="803"/>
                </a:cubicBezTo>
                <a:cubicBezTo>
                  <a:pt x="200" y="803"/>
                  <a:pt x="200" y="803"/>
                  <a:pt x="200" y="803"/>
                </a:cubicBezTo>
                <a:cubicBezTo>
                  <a:pt x="201" y="803"/>
                  <a:pt x="203" y="803"/>
                  <a:pt x="203" y="804"/>
                </a:cubicBezTo>
                <a:cubicBezTo>
                  <a:pt x="203" y="804"/>
                  <a:pt x="203" y="804"/>
                  <a:pt x="203" y="804"/>
                </a:cubicBezTo>
                <a:cubicBezTo>
                  <a:pt x="204" y="805"/>
                  <a:pt x="203" y="806"/>
                  <a:pt x="202" y="807"/>
                </a:cubicBezTo>
                <a:cubicBezTo>
                  <a:pt x="202" y="807"/>
                  <a:pt x="202" y="807"/>
                  <a:pt x="202" y="807"/>
                </a:cubicBezTo>
                <a:cubicBezTo>
                  <a:pt x="202" y="807"/>
                  <a:pt x="202" y="807"/>
                  <a:pt x="201" y="807"/>
                </a:cubicBezTo>
                <a:cubicBezTo>
                  <a:pt x="201" y="807"/>
                  <a:pt x="201" y="807"/>
                  <a:pt x="201" y="807"/>
                </a:cubicBezTo>
                <a:cubicBezTo>
                  <a:pt x="200" y="807"/>
                  <a:pt x="200" y="807"/>
                  <a:pt x="199" y="806"/>
                </a:cubicBezTo>
                <a:close/>
                <a:moveTo>
                  <a:pt x="416" y="806"/>
                </a:moveTo>
                <a:cubicBezTo>
                  <a:pt x="415" y="806"/>
                  <a:pt x="415" y="805"/>
                  <a:pt x="415" y="804"/>
                </a:cubicBezTo>
                <a:cubicBezTo>
                  <a:pt x="415" y="804"/>
                  <a:pt x="415" y="804"/>
                  <a:pt x="415" y="804"/>
                </a:cubicBezTo>
                <a:cubicBezTo>
                  <a:pt x="416" y="803"/>
                  <a:pt x="417" y="802"/>
                  <a:pt x="418" y="803"/>
                </a:cubicBezTo>
                <a:cubicBezTo>
                  <a:pt x="418" y="803"/>
                  <a:pt x="418" y="803"/>
                  <a:pt x="418" y="803"/>
                </a:cubicBezTo>
                <a:cubicBezTo>
                  <a:pt x="419" y="803"/>
                  <a:pt x="419" y="804"/>
                  <a:pt x="419" y="805"/>
                </a:cubicBezTo>
                <a:cubicBezTo>
                  <a:pt x="419" y="805"/>
                  <a:pt x="419" y="805"/>
                  <a:pt x="419" y="805"/>
                </a:cubicBezTo>
                <a:cubicBezTo>
                  <a:pt x="419" y="806"/>
                  <a:pt x="418" y="806"/>
                  <a:pt x="417" y="806"/>
                </a:cubicBezTo>
                <a:cubicBezTo>
                  <a:pt x="417" y="806"/>
                  <a:pt x="417" y="806"/>
                  <a:pt x="417" y="806"/>
                </a:cubicBezTo>
                <a:cubicBezTo>
                  <a:pt x="417" y="806"/>
                  <a:pt x="417" y="806"/>
                  <a:pt x="416" y="806"/>
                </a:cubicBezTo>
                <a:close/>
                <a:moveTo>
                  <a:pt x="194" y="795"/>
                </a:moveTo>
                <a:cubicBezTo>
                  <a:pt x="194" y="794"/>
                  <a:pt x="194" y="793"/>
                  <a:pt x="195" y="792"/>
                </a:cubicBezTo>
                <a:cubicBezTo>
                  <a:pt x="195" y="792"/>
                  <a:pt x="195" y="792"/>
                  <a:pt x="195" y="792"/>
                </a:cubicBezTo>
                <a:cubicBezTo>
                  <a:pt x="196" y="792"/>
                  <a:pt x="197" y="792"/>
                  <a:pt x="198" y="793"/>
                </a:cubicBezTo>
                <a:cubicBezTo>
                  <a:pt x="198" y="793"/>
                  <a:pt x="198" y="793"/>
                  <a:pt x="198" y="793"/>
                </a:cubicBezTo>
                <a:cubicBezTo>
                  <a:pt x="198" y="794"/>
                  <a:pt x="198" y="795"/>
                  <a:pt x="197" y="796"/>
                </a:cubicBezTo>
                <a:cubicBezTo>
                  <a:pt x="197" y="796"/>
                  <a:pt x="197" y="796"/>
                  <a:pt x="197" y="796"/>
                </a:cubicBezTo>
                <a:cubicBezTo>
                  <a:pt x="197" y="796"/>
                  <a:pt x="196" y="796"/>
                  <a:pt x="196" y="796"/>
                </a:cubicBezTo>
                <a:cubicBezTo>
                  <a:pt x="196" y="796"/>
                  <a:pt x="196" y="796"/>
                  <a:pt x="196" y="796"/>
                </a:cubicBezTo>
                <a:cubicBezTo>
                  <a:pt x="195" y="796"/>
                  <a:pt x="195" y="796"/>
                  <a:pt x="194" y="795"/>
                </a:cubicBezTo>
                <a:close/>
                <a:moveTo>
                  <a:pt x="421" y="795"/>
                </a:moveTo>
                <a:cubicBezTo>
                  <a:pt x="420" y="795"/>
                  <a:pt x="420" y="794"/>
                  <a:pt x="420" y="793"/>
                </a:cubicBezTo>
                <a:cubicBezTo>
                  <a:pt x="420" y="793"/>
                  <a:pt x="420" y="793"/>
                  <a:pt x="420" y="793"/>
                </a:cubicBezTo>
                <a:cubicBezTo>
                  <a:pt x="421" y="792"/>
                  <a:pt x="422" y="791"/>
                  <a:pt x="423" y="792"/>
                </a:cubicBezTo>
                <a:cubicBezTo>
                  <a:pt x="423" y="792"/>
                  <a:pt x="423" y="792"/>
                  <a:pt x="423" y="792"/>
                </a:cubicBezTo>
                <a:cubicBezTo>
                  <a:pt x="424" y="792"/>
                  <a:pt x="425" y="793"/>
                  <a:pt x="424" y="794"/>
                </a:cubicBezTo>
                <a:cubicBezTo>
                  <a:pt x="424" y="794"/>
                  <a:pt x="424" y="794"/>
                  <a:pt x="424" y="794"/>
                </a:cubicBezTo>
                <a:cubicBezTo>
                  <a:pt x="424" y="795"/>
                  <a:pt x="423" y="795"/>
                  <a:pt x="422" y="795"/>
                </a:cubicBezTo>
                <a:cubicBezTo>
                  <a:pt x="422" y="795"/>
                  <a:pt x="422" y="795"/>
                  <a:pt x="422" y="795"/>
                </a:cubicBezTo>
                <a:cubicBezTo>
                  <a:pt x="422" y="795"/>
                  <a:pt x="422" y="795"/>
                  <a:pt x="421" y="795"/>
                </a:cubicBezTo>
                <a:close/>
                <a:moveTo>
                  <a:pt x="189" y="784"/>
                </a:moveTo>
                <a:cubicBezTo>
                  <a:pt x="189" y="783"/>
                  <a:pt x="189" y="782"/>
                  <a:pt x="190" y="781"/>
                </a:cubicBezTo>
                <a:cubicBezTo>
                  <a:pt x="190" y="781"/>
                  <a:pt x="190" y="781"/>
                  <a:pt x="190" y="781"/>
                </a:cubicBezTo>
                <a:cubicBezTo>
                  <a:pt x="191" y="781"/>
                  <a:pt x="192" y="781"/>
                  <a:pt x="193" y="782"/>
                </a:cubicBezTo>
                <a:cubicBezTo>
                  <a:pt x="193" y="782"/>
                  <a:pt x="193" y="782"/>
                  <a:pt x="193" y="782"/>
                </a:cubicBezTo>
                <a:cubicBezTo>
                  <a:pt x="193" y="783"/>
                  <a:pt x="193" y="785"/>
                  <a:pt x="192" y="785"/>
                </a:cubicBezTo>
                <a:cubicBezTo>
                  <a:pt x="192" y="785"/>
                  <a:pt x="192" y="785"/>
                  <a:pt x="192" y="785"/>
                </a:cubicBezTo>
                <a:cubicBezTo>
                  <a:pt x="192" y="785"/>
                  <a:pt x="191" y="785"/>
                  <a:pt x="191" y="785"/>
                </a:cubicBezTo>
                <a:cubicBezTo>
                  <a:pt x="191" y="785"/>
                  <a:pt x="191" y="785"/>
                  <a:pt x="191" y="785"/>
                </a:cubicBezTo>
                <a:cubicBezTo>
                  <a:pt x="190" y="785"/>
                  <a:pt x="190" y="785"/>
                  <a:pt x="189" y="784"/>
                </a:cubicBezTo>
                <a:close/>
                <a:moveTo>
                  <a:pt x="426" y="784"/>
                </a:moveTo>
                <a:cubicBezTo>
                  <a:pt x="425" y="784"/>
                  <a:pt x="425" y="783"/>
                  <a:pt x="426" y="782"/>
                </a:cubicBezTo>
                <a:cubicBezTo>
                  <a:pt x="426" y="782"/>
                  <a:pt x="426" y="782"/>
                  <a:pt x="426" y="782"/>
                </a:cubicBezTo>
                <a:cubicBezTo>
                  <a:pt x="426" y="781"/>
                  <a:pt x="427" y="780"/>
                  <a:pt x="428" y="781"/>
                </a:cubicBezTo>
                <a:cubicBezTo>
                  <a:pt x="428" y="781"/>
                  <a:pt x="428" y="781"/>
                  <a:pt x="428" y="781"/>
                </a:cubicBezTo>
                <a:cubicBezTo>
                  <a:pt x="429" y="781"/>
                  <a:pt x="430" y="782"/>
                  <a:pt x="429" y="783"/>
                </a:cubicBezTo>
                <a:cubicBezTo>
                  <a:pt x="429" y="783"/>
                  <a:pt x="429" y="783"/>
                  <a:pt x="429" y="783"/>
                </a:cubicBezTo>
                <a:cubicBezTo>
                  <a:pt x="429" y="784"/>
                  <a:pt x="428" y="785"/>
                  <a:pt x="427" y="785"/>
                </a:cubicBezTo>
                <a:cubicBezTo>
                  <a:pt x="427" y="785"/>
                  <a:pt x="427" y="785"/>
                  <a:pt x="427" y="785"/>
                </a:cubicBezTo>
                <a:cubicBezTo>
                  <a:pt x="427" y="785"/>
                  <a:pt x="427" y="785"/>
                  <a:pt x="426" y="784"/>
                </a:cubicBezTo>
                <a:close/>
                <a:moveTo>
                  <a:pt x="184" y="773"/>
                </a:moveTo>
                <a:cubicBezTo>
                  <a:pt x="184" y="772"/>
                  <a:pt x="184" y="771"/>
                  <a:pt x="185" y="771"/>
                </a:cubicBezTo>
                <a:cubicBezTo>
                  <a:pt x="185" y="771"/>
                  <a:pt x="185" y="771"/>
                  <a:pt x="185" y="771"/>
                </a:cubicBezTo>
                <a:cubicBezTo>
                  <a:pt x="186" y="770"/>
                  <a:pt x="187" y="770"/>
                  <a:pt x="188" y="771"/>
                </a:cubicBezTo>
                <a:cubicBezTo>
                  <a:pt x="188" y="771"/>
                  <a:pt x="188" y="771"/>
                  <a:pt x="188" y="771"/>
                </a:cubicBezTo>
                <a:cubicBezTo>
                  <a:pt x="188" y="772"/>
                  <a:pt x="188" y="774"/>
                  <a:pt x="187" y="774"/>
                </a:cubicBezTo>
                <a:cubicBezTo>
                  <a:pt x="187" y="774"/>
                  <a:pt x="187" y="774"/>
                  <a:pt x="187" y="774"/>
                </a:cubicBezTo>
                <a:cubicBezTo>
                  <a:pt x="187" y="774"/>
                  <a:pt x="186" y="774"/>
                  <a:pt x="186" y="774"/>
                </a:cubicBezTo>
                <a:cubicBezTo>
                  <a:pt x="186" y="774"/>
                  <a:pt x="186" y="774"/>
                  <a:pt x="186" y="774"/>
                </a:cubicBezTo>
                <a:cubicBezTo>
                  <a:pt x="185" y="774"/>
                  <a:pt x="185" y="774"/>
                  <a:pt x="184" y="773"/>
                </a:cubicBezTo>
                <a:close/>
                <a:moveTo>
                  <a:pt x="432" y="774"/>
                </a:moveTo>
                <a:cubicBezTo>
                  <a:pt x="431" y="773"/>
                  <a:pt x="430" y="772"/>
                  <a:pt x="431" y="771"/>
                </a:cubicBezTo>
                <a:cubicBezTo>
                  <a:pt x="431" y="771"/>
                  <a:pt x="431" y="771"/>
                  <a:pt x="431" y="771"/>
                </a:cubicBezTo>
                <a:cubicBezTo>
                  <a:pt x="431" y="770"/>
                  <a:pt x="432" y="769"/>
                  <a:pt x="433" y="770"/>
                </a:cubicBezTo>
                <a:cubicBezTo>
                  <a:pt x="433" y="770"/>
                  <a:pt x="433" y="770"/>
                  <a:pt x="433" y="770"/>
                </a:cubicBezTo>
                <a:cubicBezTo>
                  <a:pt x="434" y="770"/>
                  <a:pt x="435" y="772"/>
                  <a:pt x="434" y="773"/>
                </a:cubicBezTo>
                <a:cubicBezTo>
                  <a:pt x="434" y="773"/>
                  <a:pt x="434" y="773"/>
                  <a:pt x="434" y="773"/>
                </a:cubicBezTo>
                <a:cubicBezTo>
                  <a:pt x="434" y="773"/>
                  <a:pt x="433" y="774"/>
                  <a:pt x="432" y="774"/>
                </a:cubicBezTo>
                <a:cubicBezTo>
                  <a:pt x="432" y="774"/>
                  <a:pt x="432" y="774"/>
                  <a:pt x="432" y="774"/>
                </a:cubicBezTo>
                <a:cubicBezTo>
                  <a:pt x="432" y="774"/>
                  <a:pt x="432" y="774"/>
                  <a:pt x="432" y="774"/>
                </a:cubicBezTo>
                <a:close/>
                <a:moveTo>
                  <a:pt x="179" y="762"/>
                </a:moveTo>
                <a:cubicBezTo>
                  <a:pt x="179" y="761"/>
                  <a:pt x="179" y="760"/>
                  <a:pt x="180" y="760"/>
                </a:cubicBezTo>
                <a:cubicBezTo>
                  <a:pt x="180" y="760"/>
                  <a:pt x="180" y="760"/>
                  <a:pt x="180" y="760"/>
                </a:cubicBezTo>
                <a:cubicBezTo>
                  <a:pt x="181" y="759"/>
                  <a:pt x="182" y="760"/>
                  <a:pt x="183" y="761"/>
                </a:cubicBezTo>
                <a:cubicBezTo>
                  <a:pt x="183" y="761"/>
                  <a:pt x="183" y="761"/>
                  <a:pt x="183" y="761"/>
                </a:cubicBezTo>
                <a:cubicBezTo>
                  <a:pt x="183" y="762"/>
                  <a:pt x="183" y="763"/>
                  <a:pt x="182" y="763"/>
                </a:cubicBezTo>
                <a:cubicBezTo>
                  <a:pt x="182" y="763"/>
                  <a:pt x="182" y="763"/>
                  <a:pt x="182" y="763"/>
                </a:cubicBezTo>
                <a:cubicBezTo>
                  <a:pt x="182" y="763"/>
                  <a:pt x="181" y="763"/>
                  <a:pt x="181" y="763"/>
                </a:cubicBezTo>
                <a:cubicBezTo>
                  <a:pt x="181" y="763"/>
                  <a:pt x="181" y="763"/>
                  <a:pt x="181" y="763"/>
                </a:cubicBezTo>
                <a:cubicBezTo>
                  <a:pt x="180" y="763"/>
                  <a:pt x="179" y="763"/>
                  <a:pt x="179" y="762"/>
                </a:cubicBezTo>
                <a:close/>
                <a:moveTo>
                  <a:pt x="437" y="763"/>
                </a:moveTo>
                <a:cubicBezTo>
                  <a:pt x="436" y="762"/>
                  <a:pt x="435" y="761"/>
                  <a:pt x="436" y="760"/>
                </a:cubicBezTo>
                <a:cubicBezTo>
                  <a:pt x="436" y="760"/>
                  <a:pt x="436" y="760"/>
                  <a:pt x="436" y="760"/>
                </a:cubicBezTo>
                <a:cubicBezTo>
                  <a:pt x="436" y="759"/>
                  <a:pt x="437" y="759"/>
                  <a:pt x="438" y="759"/>
                </a:cubicBezTo>
                <a:cubicBezTo>
                  <a:pt x="438" y="759"/>
                  <a:pt x="438" y="759"/>
                  <a:pt x="438" y="759"/>
                </a:cubicBezTo>
                <a:cubicBezTo>
                  <a:pt x="439" y="760"/>
                  <a:pt x="440" y="761"/>
                  <a:pt x="439" y="762"/>
                </a:cubicBezTo>
                <a:cubicBezTo>
                  <a:pt x="439" y="762"/>
                  <a:pt x="439" y="762"/>
                  <a:pt x="439" y="762"/>
                </a:cubicBezTo>
                <a:cubicBezTo>
                  <a:pt x="439" y="762"/>
                  <a:pt x="438" y="763"/>
                  <a:pt x="437" y="763"/>
                </a:cubicBezTo>
                <a:cubicBezTo>
                  <a:pt x="437" y="763"/>
                  <a:pt x="437" y="763"/>
                  <a:pt x="437" y="763"/>
                </a:cubicBezTo>
                <a:cubicBezTo>
                  <a:pt x="437" y="763"/>
                  <a:pt x="437" y="763"/>
                  <a:pt x="437" y="763"/>
                </a:cubicBezTo>
                <a:close/>
                <a:moveTo>
                  <a:pt x="174" y="751"/>
                </a:moveTo>
                <a:cubicBezTo>
                  <a:pt x="174" y="750"/>
                  <a:pt x="174" y="749"/>
                  <a:pt x="175" y="749"/>
                </a:cubicBezTo>
                <a:cubicBezTo>
                  <a:pt x="175" y="749"/>
                  <a:pt x="175" y="749"/>
                  <a:pt x="175" y="749"/>
                </a:cubicBezTo>
                <a:cubicBezTo>
                  <a:pt x="176" y="748"/>
                  <a:pt x="177" y="749"/>
                  <a:pt x="178" y="750"/>
                </a:cubicBezTo>
                <a:cubicBezTo>
                  <a:pt x="178" y="750"/>
                  <a:pt x="178" y="750"/>
                  <a:pt x="178" y="750"/>
                </a:cubicBezTo>
                <a:cubicBezTo>
                  <a:pt x="178" y="751"/>
                  <a:pt x="178" y="752"/>
                  <a:pt x="177" y="752"/>
                </a:cubicBezTo>
                <a:cubicBezTo>
                  <a:pt x="177" y="752"/>
                  <a:pt x="177" y="752"/>
                  <a:pt x="177" y="752"/>
                </a:cubicBezTo>
                <a:cubicBezTo>
                  <a:pt x="176" y="753"/>
                  <a:pt x="176" y="753"/>
                  <a:pt x="176" y="753"/>
                </a:cubicBezTo>
                <a:cubicBezTo>
                  <a:pt x="176" y="753"/>
                  <a:pt x="176" y="753"/>
                  <a:pt x="176" y="753"/>
                </a:cubicBezTo>
                <a:cubicBezTo>
                  <a:pt x="175" y="753"/>
                  <a:pt x="174" y="752"/>
                  <a:pt x="174" y="751"/>
                </a:cubicBezTo>
                <a:close/>
                <a:moveTo>
                  <a:pt x="442" y="752"/>
                </a:moveTo>
                <a:cubicBezTo>
                  <a:pt x="441" y="751"/>
                  <a:pt x="440" y="750"/>
                  <a:pt x="441" y="749"/>
                </a:cubicBezTo>
                <a:cubicBezTo>
                  <a:pt x="441" y="749"/>
                  <a:pt x="441" y="749"/>
                  <a:pt x="441" y="749"/>
                </a:cubicBezTo>
                <a:cubicBezTo>
                  <a:pt x="441" y="748"/>
                  <a:pt x="442" y="748"/>
                  <a:pt x="443" y="748"/>
                </a:cubicBezTo>
                <a:cubicBezTo>
                  <a:pt x="443" y="748"/>
                  <a:pt x="443" y="748"/>
                  <a:pt x="443" y="748"/>
                </a:cubicBezTo>
                <a:cubicBezTo>
                  <a:pt x="444" y="749"/>
                  <a:pt x="445" y="750"/>
                  <a:pt x="444" y="751"/>
                </a:cubicBezTo>
                <a:cubicBezTo>
                  <a:pt x="444" y="751"/>
                  <a:pt x="444" y="751"/>
                  <a:pt x="444" y="751"/>
                </a:cubicBezTo>
                <a:cubicBezTo>
                  <a:pt x="444" y="752"/>
                  <a:pt x="443" y="752"/>
                  <a:pt x="443" y="752"/>
                </a:cubicBezTo>
                <a:cubicBezTo>
                  <a:pt x="443" y="752"/>
                  <a:pt x="443" y="752"/>
                  <a:pt x="443" y="752"/>
                </a:cubicBezTo>
                <a:cubicBezTo>
                  <a:pt x="442" y="752"/>
                  <a:pt x="442" y="752"/>
                  <a:pt x="442" y="752"/>
                </a:cubicBezTo>
                <a:close/>
                <a:moveTo>
                  <a:pt x="169" y="741"/>
                </a:moveTo>
                <a:cubicBezTo>
                  <a:pt x="169" y="740"/>
                  <a:pt x="169" y="738"/>
                  <a:pt x="170" y="738"/>
                </a:cubicBezTo>
                <a:cubicBezTo>
                  <a:pt x="170" y="738"/>
                  <a:pt x="170" y="738"/>
                  <a:pt x="170" y="738"/>
                </a:cubicBezTo>
                <a:cubicBezTo>
                  <a:pt x="171" y="737"/>
                  <a:pt x="172" y="738"/>
                  <a:pt x="173" y="739"/>
                </a:cubicBezTo>
                <a:cubicBezTo>
                  <a:pt x="173" y="739"/>
                  <a:pt x="173" y="739"/>
                  <a:pt x="173" y="739"/>
                </a:cubicBezTo>
                <a:cubicBezTo>
                  <a:pt x="173" y="740"/>
                  <a:pt x="173" y="741"/>
                  <a:pt x="172" y="742"/>
                </a:cubicBezTo>
                <a:cubicBezTo>
                  <a:pt x="172" y="742"/>
                  <a:pt x="172" y="742"/>
                  <a:pt x="172" y="742"/>
                </a:cubicBezTo>
                <a:cubicBezTo>
                  <a:pt x="171" y="742"/>
                  <a:pt x="171" y="742"/>
                  <a:pt x="171" y="742"/>
                </a:cubicBezTo>
                <a:cubicBezTo>
                  <a:pt x="171" y="742"/>
                  <a:pt x="171" y="742"/>
                  <a:pt x="171" y="742"/>
                </a:cubicBezTo>
                <a:cubicBezTo>
                  <a:pt x="170" y="742"/>
                  <a:pt x="169" y="741"/>
                  <a:pt x="169" y="741"/>
                </a:cubicBezTo>
                <a:close/>
                <a:moveTo>
                  <a:pt x="447" y="741"/>
                </a:moveTo>
                <a:cubicBezTo>
                  <a:pt x="446" y="740"/>
                  <a:pt x="445" y="739"/>
                  <a:pt x="446" y="738"/>
                </a:cubicBezTo>
                <a:cubicBezTo>
                  <a:pt x="446" y="738"/>
                  <a:pt x="446" y="738"/>
                  <a:pt x="446" y="738"/>
                </a:cubicBezTo>
                <a:cubicBezTo>
                  <a:pt x="446" y="737"/>
                  <a:pt x="447" y="737"/>
                  <a:pt x="448" y="737"/>
                </a:cubicBezTo>
                <a:cubicBezTo>
                  <a:pt x="448" y="737"/>
                  <a:pt x="448" y="737"/>
                  <a:pt x="448" y="737"/>
                </a:cubicBezTo>
                <a:cubicBezTo>
                  <a:pt x="449" y="738"/>
                  <a:pt x="450" y="739"/>
                  <a:pt x="449" y="740"/>
                </a:cubicBezTo>
                <a:cubicBezTo>
                  <a:pt x="449" y="740"/>
                  <a:pt x="449" y="740"/>
                  <a:pt x="449" y="740"/>
                </a:cubicBezTo>
                <a:cubicBezTo>
                  <a:pt x="449" y="741"/>
                  <a:pt x="448" y="741"/>
                  <a:pt x="448" y="741"/>
                </a:cubicBezTo>
                <a:cubicBezTo>
                  <a:pt x="448" y="741"/>
                  <a:pt x="448" y="741"/>
                  <a:pt x="448" y="741"/>
                </a:cubicBezTo>
                <a:cubicBezTo>
                  <a:pt x="447" y="741"/>
                  <a:pt x="447" y="741"/>
                  <a:pt x="447" y="741"/>
                </a:cubicBezTo>
                <a:close/>
                <a:moveTo>
                  <a:pt x="164" y="730"/>
                </a:moveTo>
                <a:cubicBezTo>
                  <a:pt x="163" y="729"/>
                  <a:pt x="164" y="727"/>
                  <a:pt x="165" y="727"/>
                </a:cubicBezTo>
                <a:cubicBezTo>
                  <a:pt x="165" y="727"/>
                  <a:pt x="165" y="727"/>
                  <a:pt x="165" y="727"/>
                </a:cubicBezTo>
                <a:cubicBezTo>
                  <a:pt x="166" y="727"/>
                  <a:pt x="167" y="727"/>
                  <a:pt x="168" y="728"/>
                </a:cubicBezTo>
                <a:cubicBezTo>
                  <a:pt x="168" y="728"/>
                  <a:pt x="168" y="728"/>
                  <a:pt x="168" y="728"/>
                </a:cubicBezTo>
                <a:cubicBezTo>
                  <a:pt x="168" y="729"/>
                  <a:pt x="168" y="730"/>
                  <a:pt x="167" y="731"/>
                </a:cubicBezTo>
                <a:cubicBezTo>
                  <a:pt x="167" y="731"/>
                  <a:pt x="167" y="731"/>
                  <a:pt x="167" y="731"/>
                </a:cubicBezTo>
                <a:cubicBezTo>
                  <a:pt x="166" y="731"/>
                  <a:pt x="166" y="731"/>
                  <a:pt x="166" y="731"/>
                </a:cubicBezTo>
                <a:cubicBezTo>
                  <a:pt x="166" y="731"/>
                  <a:pt x="166" y="731"/>
                  <a:pt x="166" y="731"/>
                </a:cubicBezTo>
                <a:cubicBezTo>
                  <a:pt x="165" y="731"/>
                  <a:pt x="164" y="730"/>
                  <a:pt x="164" y="730"/>
                </a:cubicBezTo>
                <a:close/>
                <a:moveTo>
                  <a:pt x="452" y="730"/>
                </a:moveTo>
                <a:cubicBezTo>
                  <a:pt x="451" y="730"/>
                  <a:pt x="450" y="728"/>
                  <a:pt x="451" y="727"/>
                </a:cubicBezTo>
                <a:cubicBezTo>
                  <a:pt x="451" y="727"/>
                  <a:pt x="451" y="727"/>
                  <a:pt x="451" y="727"/>
                </a:cubicBezTo>
                <a:cubicBezTo>
                  <a:pt x="451" y="726"/>
                  <a:pt x="452" y="726"/>
                  <a:pt x="454" y="726"/>
                </a:cubicBezTo>
                <a:cubicBezTo>
                  <a:pt x="454" y="726"/>
                  <a:pt x="454" y="726"/>
                  <a:pt x="454" y="726"/>
                </a:cubicBezTo>
                <a:cubicBezTo>
                  <a:pt x="455" y="727"/>
                  <a:pt x="455" y="728"/>
                  <a:pt x="454" y="729"/>
                </a:cubicBezTo>
                <a:cubicBezTo>
                  <a:pt x="454" y="729"/>
                  <a:pt x="454" y="729"/>
                  <a:pt x="454" y="729"/>
                </a:cubicBezTo>
                <a:cubicBezTo>
                  <a:pt x="454" y="730"/>
                  <a:pt x="453" y="730"/>
                  <a:pt x="453" y="730"/>
                </a:cubicBezTo>
                <a:cubicBezTo>
                  <a:pt x="453" y="730"/>
                  <a:pt x="453" y="730"/>
                  <a:pt x="453" y="730"/>
                </a:cubicBezTo>
                <a:cubicBezTo>
                  <a:pt x="452" y="730"/>
                  <a:pt x="452" y="730"/>
                  <a:pt x="452" y="730"/>
                </a:cubicBezTo>
                <a:close/>
                <a:moveTo>
                  <a:pt x="159" y="719"/>
                </a:moveTo>
                <a:cubicBezTo>
                  <a:pt x="158" y="718"/>
                  <a:pt x="159" y="717"/>
                  <a:pt x="160" y="716"/>
                </a:cubicBezTo>
                <a:cubicBezTo>
                  <a:pt x="160" y="716"/>
                  <a:pt x="160" y="716"/>
                  <a:pt x="160" y="716"/>
                </a:cubicBezTo>
                <a:cubicBezTo>
                  <a:pt x="161" y="716"/>
                  <a:pt x="162" y="716"/>
                  <a:pt x="163" y="717"/>
                </a:cubicBezTo>
                <a:cubicBezTo>
                  <a:pt x="163" y="717"/>
                  <a:pt x="163" y="717"/>
                  <a:pt x="163" y="717"/>
                </a:cubicBezTo>
                <a:cubicBezTo>
                  <a:pt x="163" y="718"/>
                  <a:pt x="163" y="719"/>
                  <a:pt x="162" y="720"/>
                </a:cubicBezTo>
                <a:cubicBezTo>
                  <a:pt x="162" y="720"/>
                  <a:pt x="162" y="720"/>
                  <a:pt x="162" y="720"/>
                </a:cubicBezTo>
                <a:cubicBezTo>
                  <a:pt x="161" y="720"/>
                  <a:pt x="161" y="720"/>
                  <a:pt x="161" y="720"/>
                </a:cubicBezTo>
                <a:cubicBezTo>
                  <a:pt x="161" y="720"/>
                  <a:pt x="161" y="720"/>
                  <a:pt x="161" y="720"/>
                </a:cubicBezTo>
                <a:cubicBezTo>
                  <a:pt x="160" y="720"/>
                  <a:pt x="159" y="720"/>
                  <a:pt x="159" y="719"/>
                </a:cubicBezTo>
                <a:close/>
                <a:moveTo>
                  <a:pt x="457" y="719"/>
                </a:moveTo>
                <a:cubicBezTo>
                  <a:pt x="456" y="719"/>
                  <a:pt x="455" y="717"/>
                  <a:pt x="456" y="716"/>
                </a:cubicBezTo>
                <a:cubicBezTo>
                  <a:pt x="456" y="716"/>
                  <a:pt x="456" y="716"/>
                  <a:pt x="456" y="716"/>
                </a:cubicBezTo>
                <a:cubicBezTo>
                  <a:pt x="456" y="715"/>
                  <a:pt x="458" y="715"/>
                  <a:pt x="459" y="716"/>
                </a:cubicBezTo>
                <a:cubicBezTo>
                  <a:pt x="459" y="716"/>
                  <a:pt x="459" y="716"/>
                  <a:pt x="459" y="716"/>
                </a:cubicBezTo>
                <a:cubicBezTo>
                  <a:pt x="460" y="716"/>
                  <a:pt x="460" y="717"/>
                  <a:pt x="460" y="718"/>
                </a:cubicBezTo>
                <a:cubicBezTo>
                  <a:pt x="460" y="718"/>
                  <a:pt x="460" y="718"/>
                  <a:pt x="460" y="718"/>
                </a:cubicBezTo>
                <a:cubicBezTo>
                  <a:pt x="459" y="719"/>
                  <a:pt x="458" y="719"/>
                  <a:pt x="458" y="719"/>
                </a:cubicBezTo>
                <a:cubicBezTo>
                  <a:pt x="458" y="719"/>
                  <a:pt x="458" y="719"/>
                  <a:pt x="458" y="719"/>
                </a:cubicBezTo>
                <a:cubicBezTo>
                  <a:pt x="457" y="719"/>
                  <a:pt x="457" y="719"/>
                  <a:pt x="457" y="719"/>
                </a:cubicBezTo>
                <a:close/>
                <a:moveTo>
                  <a:pt x="154" y="708"/>
                </a:moveTo>
                <a:cubicBezTo>
                  <a:pt x="153" y="707"/>
                  <a:pt x="154" y="706"/>
                  <a:pt x="155" y="705"/>
                </a:cubicBezTo>
                <a:cubicBezTo>
                  <a:pt x="155" y="705"/>
                  <a:pt x="155" y="705"/>
                  <a:pt x="155" y="705"/>
                </a:cubicBezTo>
                <a:cubicBezTo>
                  <a:pt x="156" y="705"/>
                  <a:pt x="157" y="705"/>
                  <a:pt x="157" y="706"/>
                </a:cubicBezTo>
                <a:cubicBezTo>
                  <a:pt x="157" y="706"/>
                  <a:pt x="157" y="706"/>
                  <a:pt x="157" y="706"/>
                </a:cubicBezTo>
                <a:cubicBezTo>
                  <a:pt x="158" y="707"/>
                  <a:pt x="157" y="708"/>
                  <a:pt x="156" y="709"/>
                </a:cubicBezTo>
                <a:cubicBezTo>
                  <a:pt x="156" y="709"/>
                  <a:pt x="156" y="709"/>
                  <a:pt x="156" y="709"/>
                </a:cubicBezTo>
                <a:cubicBezTo>
                  <a:pt x="156" y="709"/>
                  <a:pt x="156" y="709"/>
                  <a:pt x="156" y="709"/>
                </a:cubicBezTo>
                <a:cubicBezTo>
                  <a:pt x="156" y="709"/>
                  <a:pt x="156" y="709"/>
                  <a:pt x="156" y="709"/>
                </a:cubicBezTo>
                <a:cubicBezTo>
                  <a:pt x="155" y="709"/>
                  <a:pt x="154" y="709"/>
                  <a:pt x="154" y="708"/>
                </a:cubicBezTo>
                <a:close/>
                <a:moveTo>
                  <a:pt x="462" y="708"/>
                </a:moveTo>
                <a:cubicBezTo>
                  <a:pt x="461" y="708"/>
                  <a:pt x="461" y="707"/>
                  <a:pt x="461" y="706"/>
                </a:cubicBezTo>
                <a:cubicBezTo>
                  <a:pt x="461" y="706"/>
                  <a:pt x="461" y="706"/>
                  <a:pt x="461" y="706"/>
                </a:cubicBezTo>
                <a:cubicBezTo>
                  <a:pt x="461" y="705"/>
                  <a:pt x="463" y="704"/>
                  <a:pt x="464" y="705"/>
                </a:cubicBezTo>
                <a:cubicBezTo>
                  <a:pt x="464" y="705"/>
                  <a:pt x="464" y="705"/>
                  <a:pt x="464" y="705"/>
                </a:cubicBezTo>
                <a:cubicBezTo>
                  <a:pt x="465" y="705"/>
                  <a:pt x="465" y="706"/>
                  <a:pt x="465" y="707"/>
                </a:cubicBezTo>
                <a:cubicBezTo>
                  <a:pt x="465" y="707"/>
                  <a:pt x="465" y="707"/>
                  <a:pt x="465" y="707"/>
                </a:cubicBezTo>
                <a:cubicBezTo>
                  <a:pt x="464" y="708"/>
                  <a:pt x="464" y="708"/>
                  <a:pt x="463" y="708"/>
                </a:cubicBezTo>
                <a:cubicBezTo>
                  <a:pt x="463" y="708"/>
                  <a:pt x="463" y="708"/>
                  <a:pt x="463" y="708"/>
                </a:cubicBezTo>
                <a:cubicBezTo>
                  <a:pt x="463" y="708"/>
                  <a:pt x="462" y="708"/>
                  <a:pt x="462" y="708"/>
                </a:cubicBezTo>
                <a:close/>
                <a:moveTo>
                  <a:pt x="149" y="697"/>
                </a:moveTo>
                <a:cubicBezTo>
                  <a:pt x="148" y="696"/>
                  <a:pt x="149" y="695"/>
                  <a:pt x="150" y="694"/>
                </a:cubicBezTo>
                <a:cubicBezTo>
                  <a:pt x="150" y="694"/>
                  <a:pt x="150" y="694"/>
                  <a:pt x="150" y="694"/>
                </a:cubicBezTo>
                <a:cubicBezTo>
                  <a:pt x="151" y="694"/>
                  <a:pt x="152" y="694"/>
                  <a:pt x="152" y="695"/>
                </a:cubicBezTo>
                <a:cubicBezTo>
                  <a:pt x="152" y="695"/>
                  <a:pt x="152" y="695"/>
                  <a:pt x="152" y="695"/>
                </a:cubicBezTo>
                <a:cubicBezTo>
                  <a:pt x="153" y="696"/>
                  <a:pt x="152" y="698"/>
                  <a:pt x="151" y="698"/>
                </a:cubicBezTo>
                <a:cubicBezTo>
                  <a:pt x="151" y="698"/>
                  <a:pt x="151" y="698"/>
                  <a:pt x="151" y="698"/>
                </a:cubicBezTo>
                <a:cubicBezTo>
                  <a:pt x="151" y="698"/>
                  <a:pt x="151" y="698"/>
                  <a:pt x="151" y="698"/>
                </a:cubicBezTo>
                <a:cubicBezTo>
                  <a:pt x="151" y="698"/>
                  <a:pt x="151" y="698"/>
                  <a:pt x="151" y="698"/>
                </a:cubicBezTo>
                <a:cubicBezTo>
                  <a:pt x="150" y="698"/>
                  <a:pt x="149" y="698"/>
                  <a:pt x="149" y="697"/>
                </a:cubicBezTo>
                <a:close/>
                <a:moveTo>
                  <a:pt x="467" y="697"/>
                </a:moveTo>
                <a:cubicBezTo>
                  <a:pt x="466" y="697"/>
                  <a:pt x="466" y="696"/>
                  <a:pt x="466" y="695"/>
                </a:cubicBezTo>
                <a:cubicBezTo>
                  <a:pt x="466" y="695"/>
                  <a:pt x="466" y="695"/>
                  <a:pt x="466" y="695"/>
                </a:cubicBezTo>
                <a:cubicBezTo>
                  <a:pt x="467" y="694"/>
                  <a:pt x="468" y="693"/>
                  <a:pt x="469" y="694"/>
                </a:cubicBezTo>
                <a:cubicBezTo>
                  <a:pt x="469" y="694"/>
                  <a:pt x="469" y="694"/>
                  <a:pt x="469" y="694"/>
                </a:cubicBezTo>
                <a:cubicBezTo>
                  <a:pt x="470" y="694"/>
                  <a:pt x="470" y="695"/>
                  <a:pt x="470" y="696"/>
                </a:cubicBezTo>
                <a:cubicBezTo>
                  <a:pt x="470" y="696"/>
                  <a:pt x="470" y="696"/>
                  <a:pt x="470" y="696"/>
                </a:cubicBezTo>
                <a:cubicBezTo>
                  <a:pt x="469" y="697"/>
                  <a:pt x="469" y="698"/>
                  <a:pt x="468" y="698"/>
                </a:cubicBezTo>
                <a:cubicBezTo>
                  <a:pt x="468" y="698"/>
                  <a:pt x="468" y="698"/>
                  <a:pt x="468" y="698"/>
                </a:cubicBezTo>
                <a:cubicBezTo>
                  <a:pt x="468" y="698"/>
                  <a:pt x="467" y="698"/>
                  <a:pt x="467" y="697"/>
                </a:cubicBezTo>
                <a:close/>
                <a:moveTo>
                  <a:pt x="144" y="686"/>
                </a:moveTo>
                <a:cubicBezTo>
                  <a:pt x="143" y="685"/>
                  <a:pt x="144" y="684"/>
                  <a:pt x="145" y="683"/>
                </a:cubicBezTo>
                <a:cubicBezTo>
                  <a:pt x="145" y="683"/>
                  <a:pt x="145" y="683"/>
                  <a:pt x="145" y="683"/>
                </a:cubicBezTo>
                <a:cubicBezTo>
                  <a:pt x="146" y="683"/>
                  <a:pt x="147" y="683"/>
                  <a:pt x="147" y="684"/>
                </a:cubicBezTo>
                <a:cubicBezTo>
                  <a:pt x="147" y="684"/>
                  <a:pt x="147" y="684"/>
                  <a:pt x="147" y="684"/>
                </a:cubicBezTo>
                <a:cubicBezTo>
                  <a:pt x="148" y="685"/>
                  <a:pt x="147" y="687"/>
                  <a:pt x="146" y="687"/>
                </a:cubicBezTo>
                <a:cubicBezTo>
                  <a:pt x="146" y="687"/>
                  <a:pt x="146" y="687"/>
                  <a:pt x="146" y="687"/>
                </a:cubicBezTo>
                <a:cubicBezTo>
                  <a:pt x="146" y="687"/>
                  <a:pt x="146" y="687"/>
                  <a:pt x="145" y="687"/>
                </a:cubicBezTo>
                <a:cubicBezTo>
                  <a:pt x="145" y="687"/>
                  <a:pt x="145" y="687"/>
                  <a:pt x="145" y="687"/>
                </a:cubicBezTo>
                <a:cubicBezTo>
                  <a:pt x="145" y="687"/>
                  <a:pt x="144" y="687"/>
                  <a:pt x="144" y="686"/>
                </a:cubicBezTo>
                <a:close/>
                <a:moveTo>
                  <a:pt x="472" y="687"/>
                </a:moveTo>
                <a:cubicBezTo>
                  <a:pt x="471" y="686"/>
                  <a:pt x="471" y="685"/>
                  <a:pt x="471" y="684"/>
                </a:cubicBezTo>
                <a:cubicBezTo>
                  <a:pt x="471" y="684"/>
                  <a:pt x="471" y="684"/>
                  <a:pt x="471" y="684"/>
                </a:cubicBezTo>
                <a:cubicBezTo>
                  <a:pt x="472" y="683"/>
                  <a:pt x="473" y="682"/>
                  <a:pt x="474" y="683"/>
                </a:cubicBezTo>
                <a:cubicBezTo>
                  <a:pt x="474" y="683"/>
                  <a:pt x="474" y="683"/>
                  <a:pt x="474" y="683"/>
                </a:cubicBezTo>
                <a:cubicBezTo>
                  <a:pt x="475" y="683"/>
                  <a:pt x="475" y="685"/>
                  <a:pt x="475" y="686"/>
                </a:cubicBezTo>
                <a:cubicBezTo>
                  <a:pt x="475" y="686"/>
                  <a:pt x="475" y="686"/>
                  <a:pt x="475" y="686"/>
                </a:cubicBezTo>
                <a:cubicBezTo>
                  <a:pt x="474" y="686"/>
                  <a:pt x="474" y="687"/>
                  <a:pt x="473" y="687"/>
                </a:cubicBezTo>
                <a:cubicBezTo>
                  <a:pt x="473" y="687"/>
                  <a:pt x="473" y="687"/>
                  <a:pt x="473" y="687"/>
                </a:cubicBezTo>
                <a:cubicBezTo>
                  <a:pt x="473" y="687"/>
                  <a:pt x="472" y="687"/>
                  <a:pt x="472" y="687"/>
                </a:cubicBezTo>
                <a:close/>
                <a:moveTo>
                  <a:pt x="139" y="675"/>
                </a:moveTo>
                <a:cubicBezTo>
                  <a:pt x="138" y="674"/>
                  <a:pt x="139" y="673"/>
                  <a:pt x="140" y="673"/>
                </a:cubicBezTo>
                <a:cubicBezTo>
                  <a:pt x="140" y="673"/>
                  <a:pt x="140" y="673"/>
                  <a:pt x="140" y="673"/>
                </a:cubicBezTo>
                <a:cubicBezTo>
                  <a:pt x="141" y="672"/>
                  <a:pt x="142" y="673"/>
                  <a:pt x="142" y="674"/>
                </a:cubicBezTo>
                <a:cubicBezTo>
                  <a:pt x="142" y="674"/>
                  <a:pt x="142" y="674"/>
                  <a:pt x="142" y="674"/>
                </a:cubicBezTo>
                <a:cubicBezTo>
                  <a:pt x="143" y="675"/>
                  <a:pt x="142" y="676"/>
                  <a:pt x="141" y="676"/>
                </a:cubicBezTo>
                <a:cubicBezTo>
                  <a:pt x="141" y="676"/>
                  <a:pt x="141" y="676"/>
                  <a:pt x="141" y="676"/>
                </a:cubicBezTo>
                <a:cubicBezTo>
                  <a:pt x="141" y="676"/>
                  <a:pt x="141" y="676"/>
                  <a:pt x="140" y="676"/>
                </a:cubicBezTo>
                <a:cubicBezTo>
                  <a:pt x="140" y="676"/>
                  <a:pt x="140" y="676"/>
                  <a:pt x="140" y="676"/>
                </a:cubicBezTo>
                <a:cubicBezTo>
                  <a:pt x="140" y="676"/>
                  <a:pt x="139" y="676"/>
                  <a:pt x="139" y="675"/>
                </a:cubicBezTo>
                <a:close/>
                <a:moveTo>
                  <a:pt x="477" y="676"/>
                </a:moveTo>
                <a:cubicBezTo>
                  <a:pt x="476" y="675"/>
                  <a:pt x="476" y="674"/>
                  <a:pt x="476" y="673"/>
                </a:cubicBezTo>
                <a:cubicBezTo>
                  <a:pt x="476" y="673"/>
                  <a:pt x="476" y="673"/>
                  <a:pt x="476" y="673"/>
                </a:cubicBezTo>
                <a:cubicBezTo>
                  <a:pt x="477" y="672"/>
                  <a:pt x="478" y="672"/>
                  <a:pt x="479" y="672"/>
                </a:cubicBezTo>
                <a:cubicBezTo>
                  <a:pt x="479" y="672"/>
                  <a:pt x="479" y="672"/>
                  <a:pt x="479" y="672"/>
                </a:cubicBezTo>
                <a:cubicBezTo>
                  <a:pt x="480" y="672"/>
                  <a:pt x="480" y="674"/>
                  <a:pt x="480" y="675"/>
                </a:cubicBezTo>
                <a:cubicBezTo>
                  <a:pt x="480" y="675"/>
                  <a:pt x="480" y="675"/>
                  <a:pt x="480" y="675"/>
                </a:cubicBezTo>
                <a:cubicBezTo>
                  <a:pt x="479" y="675"/>
                  <a:pt x="479" y="676"/>
                  <a:pt x="478" y="676"/>
                </a:cubicBezTo>
                <a:cubicBezTo>
                  <a:pt x="478" y="676"/>
                  <a:pt x="478" y="676"/>
                  <a:pt x="478" y="676"/>
                </a:cubicBezTo>
                <a:cubicBezTo>
                  <a:pt x="478" y="676"/>
                  <a:pt x="477" y="676"/>
                  <a:pt x="477" y="676"/>
                </a:cubicBezTo>
                <a:close/>
                <a:moveTo>
                  <a:pt x="134" y="664"/>
                </a:moveTo>
                <a:cubicBezTo>
                  <a:pt x="133" y="663"/>
                  <a:pt x="134" y="662"/>
                  <a:pt x="135" y="662"/>
                </a:cubicBezTo>
                <a:cubicBezTo>
                  <a:pt x="135" y="662"/>
                  <a:pt x="135" y="662"/>
                  <a:pt x="135" y="662"/>
                </a:cubicBezTo>
                <a:cubicBezTo>
                  <a:pt x="136" y="661"/>
                  <a:pt x="137" y="662"/>
                  <a:pt x="137" y="663"/>
                </a:cubicBezTo>
                <a:cubicBezTo>
                  <a:pt x="137" y="663"/>
                  <a:pt x="137" y="663"/>
                  <a:pt x="137" y="663"/>
                </a:cubicBezTo>
                <a:cubicBezTo>
                  <a:pt x="138" y="664"/>
                  <a:pt x="137" y="665"/>
                  <a:pt x="136" y="665"/>
                </a:cubicBezTo>
                <a:cubicBezTo>
                  <a:pt x="136" y="665"/>
                  <a:pt x="136" y="665"/>
                  <a:pt x="136" y="665"/>
                </a:cubicBezTo>
                <a:cubicBezTo>
                  <a:pt x="136" y="665"/>
                  <a:pt x="136" y="666"/>
                  <a:pt x="135" y="666"/>
                </a:cubicBezTo>
                <a:cubicBezTo>
                  <a:pt x="135" y="666"/>
                  <a:pt x="135" y="666"/>
                  <a:pt x="135" y="666"/>
                </a:cubicBezTo>
                <a:cubicBezTo>
                  <a:pt x="135" y="666"/>
                  <a:pt x="134" y="665"/>
                  <a:pt x="134" y="664"/>
                </a:cubicBezTo>
                <a:close/>
                <a:moveTo>
                  <a:pt x="482" y="665"/>
                </a:moveTo>
                <a:cubicBezTo>
                  <a:pt x="481" y="664"/>
                  <a:pt x="481" y="663"/>
                  <a:pt x="481" y="662"/>
                </a:cubicBezTo>
                <a:cubicBezTo>
                  <a:pt x="481" y="662"/>
                  <a:pt x="481" y="662"/>
                  <a:pt x="481" y="662"/>
                </a:cubicBezTo>
                <a:cubicBezTo>
                  <a:pt x="482" y="661"/>
                  <a:pt x="483" y="661"/>
                  <a:pt x="484" y="661"/>
                </a:cubicBezTo>
                <a:cubicBezTo>
                  <a:pt x="484" y="661"/>
                  <a:pt x="484" y="661"/>
                  <a:pt x="484" y="661"/>
                </a:cubicBezTo>
                <a:cubicBezTo>
                  <a:pt x="485" y="662"/>
                  <a:pt x="485" y="663"/>
                  <a:pt x="485" y="664"/>
                </a:cubicBezTo>
                <a:cubicBezTo>
                  <a:pt x="485" y="664"/>
                  <a:pt x="485" y="664"/>
                  <a:pt x="485" y="664"/>
                </a:cubicBezTo>
                <a:cubicBezTo>
                  <a:pt x="485" y="665"/>
                  <a:pt x="484" y="665"/>
                  <a:pt x="483" y="665"/>
                </a:cubicBezTo>
                <a:cubicBezTo>
                  <a:pt x="483" y="665"/>
                  <a:pt x="483" y="665"/>
                  <a:pt x="483" y="665"/>
                </a:cubicBezTo>
                <a:cubicBezTo>
                  <a:pt x="483" y="665"/>
                  <a:pt x="482" y="665"/>
                  <a:pt x="482" y="665"/>
                </a:cubicBezTo>
                <a:close/>
                <a:moveTo>
                  <a:pt x="128" y="654"/>
                </a:moveTo>
                <a:cubicBezTo>
                  <a:pt x="128" y="653"/>
                  <a:pt x="128" y="651"/>
                  <a:pt x="129" y="651"/>
                </a:cubicBezTo>
                <a:cubicBezTo>
                  <a:pt x="129" y="651"/>
                  <a:pt x="129" y="651"/>
                  <a:pt x="129" y="651"/>
                </a:cubicBezTo>
                <a:cubicBezTo>
                  <a:pt x="130" y="650"/>
                  <a:pt x="132" y="651"/>
                  <a:pt x="132" y="652"/>
                </a:cubicBezTo>
                <a:cubicBezTo>
                  <a:pt x="132" y="652"/>
                  <a:pt x="132" y="652"/>
                  <a:pt x="132" y="652"/>
                </a:cubicBezTo>
                <a:cubicBezTo>
                  <a:pt x="133" y="653"/>
                  <a:pt x="132" y="654"/>
                  <a:pt x="131" y="654"/>
                </a:cubicBezTo>
                <a:cubicBezTo>
                  <a:pt x="131" y="654"/>
                  <a:pt x="131" y="654"/>
                  <a:pt x="131" y="654"/>
                </a:cubicBezTo>
                <a:cubicBezTo>
                  <a:pt x="131" y="655"/>
                  <a:pt x="131" y="655"/>
                  <a:pt x="130" y="655"/>
                </a:cubicBezTo>
                <a:cubicBezTo>
                  <a:pt x="130" y="655"/>
                  <a:pt x="130" y="655"/>
                  <a:pt x="130" y="655"/>
                </a:cubicBezTo>
                <a:cubicBezTo>
                  <a:pt x="130" y="655"/>
                  <a:pt x="129" y="654"/>
                  <a:pt x="128" y="654"/>
                </a:cubicBezTo>
                <a:close/>
                <a:moveTo>
                  <a:pt x="487" y="654"/>
                </a:moveTo>
                <a:cubicBezTo>
                  <a:pt x="486" y="653"/>
                  <a:pt x="486" y="652"/>
                  <a:pt x="486" y="651"/>
                </a:cubicBezTo>
                <a:cubicBezTo>
                  <a:pt x="486" y="651"/>
                  <a:pt x="486" y="651"/>
                  <a:pt x="486" y="651"/>
                </a:cubicBezTo>
                <a:cubicBezTo>
                  <a:pt x="487" y="650"/>
                  <a:pt x="488" y="650"/>
                  <a:pt x="489" y="650"/>
                </a:cubicBezTo>
                <a:cubicBezTo>
                  <a:pt x="489" y="650"/>
                  <a:pt x="489" y="650"/>
                  <a:pt x="489" y="650"/>
                </a:cubicBezTo>
                <a:cubicBezTo>
                  <a:pt x="490" y="651"/>
                  <a:pt x="490" y="652"/>
                  <a:pt x="490" y="653"/>
                </a:cubicBezTo>
                <a:cubicBezTo>
                  <a:pt x="490" y="653"/>
                  <a:pt x="490" y="653"/>
                  <a:pt x="490" y="653"/>
                </a:cubicBezTo>
                <a:cubicBezTo>
                  <a:pt x="490" y="654"/>
                  <a:pt x="489" y="654"/>
                  <a:pt x="488" y="654"/>
                </a:cubicBezTo>
                <a:cubicBezTo>
                  <a:pt x="488" y="654"/>
                  <a:pt x="488" y="654"/>
                  <a:pt x="488" y="654"/>
                </a:cubicBezTo>
                <a:cubicBezTo>
                  <a:pt x="488" y="654"/>
                  <a:pt x="488" y="654"/>
                  <a:pt x="487" y="654"/>
                </a:cubicBezTo>
                <a:close/>
                <a:moveTo>
                  <a:pt x="123" y="643"/>
                </a:moveTo>
                <a:cubicBezTo>
                  <a:pt x="123" y="642"/>
                  <a:pt x="123" y="640"/>
                  <a:pt x="124" y="640"/>
                </a:cubicBezTo>
                <a:cubicBezTo>
                  <a:pt x="124" y="640"/>
                  <a:pt x="124" y="640"/>
                  <a:pt x="124" y="640"/>
                </a:cubicBezTo>
                <a:cubicBezTo>
                  <a:pt x="125" y="640"/>
                  <a:pt x="127" y="640"/>
                  <a:pt x="127" y="641"/>
                </a:cubicBezTo>
                <a:cubicBezTo>
                  <a:pt x="127" y="641"/>
                  <a:pt x="127" y="641"/>
                  <a:pt x="127" y="641"/>
                </a:cubicBezTo>
                <a:cubicBezTo>
                  <a:pt x="127" y="642"/>
                  <a:pt x="127" y="643"/>
                  <a:pt x="126" y="644"/>
                </a:cubicBezTo>
                <a:cubicBezTo>
                  <a:pt x="126" y="644"/>
                  <a:pt x="126" y="644"/>
                  <a:pt x="126" y="644"/>
                </a:cubicBezTo>
                <a:cubicBezTo>
                  <a:pt x="126" y="644"/>
                  <a:pt x="126" y="644"/>
                  <a:pt x="125" y="644"/>
                </a:cubicBezTo>
                <a:cubicBezTo>
                  <a:pt x="125" y="644"/>
                  <a:pt x="125" y="644"/>
                  <a:pt x="125" y="644"/>
                </a:cubicBezTo>
                <a:cubicBezTo>
                  <a:pt x="124" y="644"/>
                  <a:pt x="124" y="643"/>
                  <a:pt x="123" y="643"/>
                </a:cubicBezTo>
                <a:close/>
                <a:moveTo>
                  <a:pt x="492" y="643"/>
                </a:moveTo>
                <a:cubicBezTo>
                  <a:pt x="491" y="643"/>
                  <a:pt x="491" y="641"/>
                  <a:pt x="491" y="640"/>
                </a:cubicBezTo>
                <a:cubicBezTo>
                  <a:pt x="491" y="640"/>
                  <a:pt x="491" y="640"/>
                  <a:pt x="491" y="640"/>
                </a:cubicBezTo>
                <a:cubicBezTo>
                  <a:pt x="492" y="639"/>
                  <a:pt x="493" y="639"/>
                  <a:pt x="494" y="639"/>
                </a:cubicBezTo>
                <a:cubicBezTo>
                  <a:pt x="494" y="639"/>
                  <a:pt x="494" y="639"/>
                  <a:pt x="494" y="639"/>
                </a:cubicBezTo>
                <a:cubicBezTo>
                  <a:pt x="495" y="640"/>
                  <a:pt x="495" y="641"/>
                  <a:pt x="495" y="642"/>
                </a:cubicBezTo>
                <a:cubicBezTo>
                  <a:pt x="495" y="642"/>
                  <a:pt x="495" y="642"/>
                  <a:pt x="495" y="642"/>
                </a:cubicBezTo>
                <a:cubicBezTo>
                  <a:pt x="495" y="643"/>
                  <a:pt x="494" y="643"/>
                  <a:pt x="493" y="643"/>
                </a:cubicBezTo>
                <a:cubicBezTo>
                  <a:pt x="493" y="643"/>
                  <a:pt x="493" y="643"/>
                  <a:pt x="493" y="643"/>
                </a:cubicBezTo>
                <a:cubicBezTo>
                  <a:pt x="493" y="643"/>
                  <a:pt x="493" y="643"/>
                  <a:pt x="492" y="643"/>
                </a:cubicBezTo>
                <a:close/>
                <a:moveTo>
                  <a:pt x="118" y="632"/>
                </a:moveTo>
                <a:cubicBezTo>
                  <a:pt x="118" y="631"/>
                  <a:pt x="118" y="630"/>
                  <a:pt x="119" y="629"/>
                </a:cubicBezTo>
                <a:cubicBezTo>
                  <a:pt x="119" y="629"/>
                  <a:pt x="119" y="629"/>
                  <a:pt x="119" y="629"/>
                </a:cubicBezTo>
                <a:cubicBezTo>
                  <a:pt x="120" y="629"/>
                  <a:pt x="121" y="629"/>
                  <a:pt x="122" y="630"/>
                </a:cubicBezTo>
                <a:cubicBezTo>
                  <a:pt x="122" y="630"/>
                  <a:pt x="122" y="630"/>
                  <a:pt x="122" y="630"/>
                </a:cubicBezTo>
                <a:cubicBezTo>
                  <a:pt x="122" y="631"/>
                  <a:pt x="122" y="632"/>
                  <a:pt x="121" y="633"/>
                </a:cubicBezTo>
                <a:cubicBezTo>
                  <a:pt x="121" y="633"/>
                  <a:pt x="121" y="633"/>
                  <a:pt x="121" y="633"/>
                </a:cubicBezTo>
                <a:cubicBezTo>
                  <a:pt x="121" y="633"/>
                  <a:pt x="120" y="633"/>
                  <a:pt x="120" y="633"/>
                </a:cubicBezTo>
                <a:cubicBezTo>
                  <a:pt x="120" y="633"/>
                  <a:pt x="120" y="633"/>
                  <a:pt x="120" y="633"/>
                </a:cubicBezTo>
                <a:cubicBezTo>
                  <a:pt x="119" y="633"/>
                  <a:pt x="119" y="632"/>
                  <a:pt x="118" y="632"/>
                </a:cubicBezTo>
                <a:close/>
                <a:moveTo>
                  <a:pt x="497" y="632"/>
                </a:moveTo>
                <a:cubicBezTo>
                  <a:pt x="496" y="632"/>
                  <a:pt x="496" y="630"/>
                  <a:pt x="496" y="629"/>
                </a:cubicBezTo>
                <a:cubicBezTo>
                  <a:pt x="496" y="629"/>
                  <a:pt x="496" y="629"/>
                  <a:pt x="496" y="629"/>
                </a:cubicBezTo>
                <a:cubicBezTo>
                  <a:pt x="497" y="628"/>
                  <a:pt x="498" y="628"/>
                  <a:pt x="499" y="629"/>
                </a:cubicBezTo>
                <a:cubicBezTo>
                  <a:pt x="499" y="629"/>
                  <a:pt x="499" y="629"/>
                  <a:pt x="499" y="629"/>
                </a:cubicBezTo>
                <a:cubicBezTo>
                  <a:pt x="500" y="629"/>
                  <a:pt x="501" y="630"/>
                  <a:pt x="500" y="631"/>
                </a:cubicBezTo>
                <a:cubicBezTo>
                  <a:pt x="500" y="631"/>
                  <a:pt x="500" y="631"/>
                  <a:pt x="500" y="631"/>
                </a:cubicBezTo>
                <a:cubicBezTo>
                  <a:pt x="500" y="632"/>
                  <a:pt x="499" y="632"/>
                  <a:pt x="498" y="632"/>
                </a:cubicBezTo>
                <a:cubicBezTo>
                  <a:pt x="498" y="632"/>
                  <a:pt x="498" y="632"/>
                  <a:pt x="498" y="632"/>
                </a:cubicBezTo>
                <a:cubicBezTo>
                  <a:pt x="498" y="632"/>
                  <a:pt x="498" y="632"/>
                  <a:pt x="497" y="632"/>
                </a:cubicBezTo>
                <a:close/>
                <a:moveTo>
                  <a:pt x="113" y="621"/>
                </a:moveTo>
                <a:cubicBezTo>
                  <a:pt x="113" y="620"/>
                  <a:pt x="113" y="619"/>
                  <a:pt x="114" y="618"/>
                </a:cubicBezTo>
                <a:cubicBezTo>
                  <a:pt x="114" y="618"/>
                  <a:pt x="114" y="618"/>
                  <a:pt x="114" y="618"/>
                </a:cubicBezTo>
                <a:cubicBezTo>
                  <a:pt x="115" y="618"/>
                  <a:pt x="116" y="618"/>
                  <a:pt x="117" y="619"/>
                </a:cubicBezTo>
                <a:cubicBezTo>
                  <a:pt x="117" y="619"/>
                  <a:pt x="117" y="619"/>
                  <a:pt x="117" y="619"/>
                </a:cubicBezTo>
                <a:cubicBezTo>
                  <a:pt x="117" y="620"/>
                  <a:pt x="117" y="621"/>
                  <a:pt x="116" y="622"/>
                </a:cubicBezTo>
                <a:cubicBezTo>
                  <a:pt x="116" y="622"/>
                  <a:pt x="116" y="622"/>
                  <a:pt x="116" y="622"/>
                </a:cubicBezTo>
                <a:cubicBezTo>
                  <a:pt x="116" y="622"/>
                  <a:pt x="115" y="622"/>
                  <a:pt x="115" y="622"/>
                </a:cubicBezTo>
                <a:cubicBezTo>
                  <a:pt x="115" y="622"/>
                  <a:pt x="115" y="622"/>
                  <a:pt x="115" y="622"/>
                </a:cubicBezTo>
                <a:cubicBezTo>
                  <a:pt x="114" y="622"/>
                  <a:pt x="114" y="622"/>
                  <a:pt x="113" y="621"/>
                </a:cubicBezTo>
                <a:close/>
                <a:moveTo>
                  <a:pt x="502" y="621"/>
                </a:moveTo>
                <a:cubicBezTo>
                  <a:pt x="501" y="621"/>
                  <a:pt x="501" y="620"/>
                  <a:pt x="502" y="619"/>
                </a:cubicBezTo>
                <a:cubicBezTo>
                  <a:pt x="502" y="619"/>
                  <a:pt x="502" y="619"/>
                  <a:pt x="502" y="619"/>
                </a:cubicBezTo>
                <a:cubicBezTo>
                  <a:pt x="502" y="618"/>
                  <a:pt x="503" y="617"/>
                  <a:pt x="504" y="618"/>
                </a:cubicBezTo>
                <a:cubicBezTo>
                  <a:pt x="504" y="618"/>
                  <a:pt x="504" y="618"/>
                  <a:pt x="504" y="618"/>
                </a:cubicBezTo>
                <a:cubicBezTo>
                  <a:pt x="505" y="618"/>
                  <a:pt x="506" y="619"/>
                  <a:pt x="505" y="620"/>
                </a:cubicBezTo>
                <a:cubicBezTo>
                  <a:pt x="505" y="620"/>
                  <a:pt x="505" y="620"/>
                  <a:pt x="505" y="620"/>
                </a:cubicBezTo>
                <a:cubicBezTo>
                  <a:pt x="505" y="621"/>
                  <a:pt x="504" y="621"/>
                  <a:pt x="503" y="621"/>
                </a:cubicBezTo>
                <a:cubicBezTo>
                  <a:pt x="503" y="621"/>
                  <a:pt x="503" y="621"/>
                  <a:pt x="503" y="621"/>
                </a:cubicBezTo>
                <a:cubicBezTo>
                  <a:pt x="503" y="621"/>
                  <a:pt x="503" y="621"/>
                  <a:pt x="502" y="621"/>
                </a:cubicBezTo>
                <a:close/>
                <a:moveTo>
                  <a:pt x="108" y="610"/>
                </a:moveTo>
                <a:cubicBezTo>
                  <a:pt x="108" y="609"/>
                  <a:pt x="108" y="608"/>
                  <a:pt x="109" y="607"/>
                </a:cubicBezTo>
                <a:cubicBezTo>
                  <a:pt x="109" y="607"/>
                  <a:pt x="109" y="607"/>
                  <a:pt x="109" y="607"/>
                </a:cubicBezTo>
                <a:cubicBezTo>
                  <a:pt x="110" y="607"/>
                  <a:pt x="111" y="607"/>
                  <a:pt x="112" y="608"/>
                </a:cubicBezTo>
                <a:cubicBezTo>
                  <a:pt x="112" y="608"/>
                  <a:pt x="112" y="608"/>
                  <a:pt x="112" y="608"/>
                </a:cubicBezTo>
                <a:cubicBezTo>
                  <a:pt x="112" y="609"/>
                  <a:pt x="112" y="611"/>
                  <a:pt x="111" y="611"/>
                </a:cubicBezTo>
                <a:cubicBezTo>
                  <a:pt x="111" y="611"/>
                  <a:pt x="111" y="611"/>
                  <a:pt x="111" y="611"/>
                </a:cubicBezTo>
                <a:cubicBezTo>
                  <a:pt x="111" y="611"/>
                  <a:pt x="110" y="611"/>
                  <a:pt x="110" y="611"/>
                </a:cubicBezTo>
                <a:cubicBezTo>
                  <a:pt x="110" y="611"/>
                  <a:pt x="110" y="611"/>
                  <a:pt x="110" y="611"/>
                </a:cubicBezTo>
                <a:cubicBezTo>
                  <a:pt x="109" y="611"/>
                  <a:pt x="109" y="611"/>
                  <a:pt x="108" y="610"/>
                </a:cubicBezTo>
                <a:close/>
                <a:moveTo>
                  <a:pt x="508" y="610"/>
                </a:moveTo>
                <a:cubicBezTo>
                  <a:pt x="507" y="610"/>
                  <a:pt x="506" y="609"/>
                  <a:pt x="507" y="608"/>
                </a:cubicBezTo>
                <a:cubicBezTo>
                  <a:pt x="507" y="608"/>
                  <a:pt x="507" y="608"/>
                  <a:pt x="507" y="608"/>
                </a:cubicBezTo>
                <a:cubicBezTo>
                  <a:pt x="507" y="607"/>
                  <a:pt x="508" y="606"/>
                  <a:pt x="509" y="607"/>
                </a:cubicBezTo>
                <a:cubicBezTo>
                  <a:pt x="509" y="607"/>
                  <a:pt x="509" y="607"/>
                  <a:pt x="509" y="607"/>
                </a:cubicBezTo>
                <a:cubicBezTo>
                  <a:pt x="510" y="607"/>
                  <a:pt x="511" y="608"/>
                  <a:pt x="510" y="609"/>
                </a:cubicBezTo>
                <a:cubicBezTo>
                  <a:pt x="510" y="609"/>
                  <a:pt x="510" y="609"/>
                  <a:pt x="510" y="609"/>
                </a:cubicBezTo>
                <a:cubicBezTo>
                  <a:pt x="510" y="610"/>
                  <a:pt x="509" y="611"/>
                  <a:pt x="508" y="611"/>
                </a:cubicBezTo>
                <a:cubicBezTo>
                  <a:pt x="508" y="611"/>
                  <a:pt x="508" y="611"/>
                  <a:pt x="508" y="611"/>
                </a:cubicBezTo>
                <a:cubicBezTo>
                  <a:pt x="508" y="611"/>
                  <a:pt x="508" y="611"/>
                  <a:pt x="508" y="610"/>
                </a:cubicBezTo>
                <a:close/>
                <a:moveTo>
                  <a:pt x="103" y="599"/>
                </a:moveTo>
                <a:cubicBezTo>
                  <a:pt x="103" y="598"/>
                  <a:pt x="103" y="597"/>
                  <a:pt x="104" y="596"/>
                </a:cubicBezTo>
                <a:cubicBezTo>
                  <a:pt x="104" y="596"/>
                  <a:pt x="104" y="596"/>
                  <a:pt x="104" y="596"/>
                </a:cubicBezTo>
                <a:cubicBezTo>
                  <a:pt x="105" y="596"/>
                  <a:pt x="106" y="596"/>
                  <a:pt x="107" y="597"/>
                </a:cubicBezTo>
                <a:cubicBezTo>
                  <a:pt x="107" y="597"/>
                  <a:pt x="107" y="597"/>
                  <a:pt x="107" y="597"/>
                </a:cubicBezTo>
                <a:cubicBezTo>
                  <a:pt x="107" y="598"/>
                  <a:pt x="107" y="600"/>
                  <a:pt x="106" y="600"/>
                </a:cubicBezTo>
                <a:cubicBezTo>
                  <a:pt x="106" y="600"/>
                  <a:pt x="106" y="600"/>
                  <a:pt x="106" y="600"/>
                </a:cubicBezTo>
                <a:cubicBezTo>
                  <a:pt x="106" y="600"/>
                  <a:pt x="105" y="600"/>
                  <a:pt x="105" y="600"/>
                </a:cubicBezTo>
                <a:cubicBezTo>
                  <a:pt x="105" y="600"/>
                  <a:pt x="105" y="600"/>
                  <a:pt x="105" y="600"/>
                </a:cubicBezTo>
                <a:cubicBezTo>
                  <a:pt x="104" y="600"/>
                  <a:pt x="103" y="600"/>
                  <a:pt x="103" y="599"/>
                </a:cubicBezTo>
                <a:close/>
                <a:moveTo>
                  <a:pt x="513" y="599"/>
                </a:moveTo>
                <a:cubicBezTo>
                  <a:pt x="512" y="599"/>
                  <a:pt x="511" y="598"/>
                  <a:pt x="512" y="597"/>
                </a:cubicBezTo>
                <a:cubicBezTo>
                  <a:pt x="512" y="597"/>
                  <a:pt x="512" y="597"/>
                  <a:pt x="512" y="597"/>
                </a:cubicBezTo>
                <a:cubicBezTo>
                  <a:pt x="512" y="596"/>
                  <a:pt x="513" y="595"/>
                  <a:pt x="514" y="596"/>
                </a:cubicBezTo>
                <a:cubicBezTo>
                  <a:pt x="514" y="596"/>
                  <a:pt x="514" y="596"/>
                  <a:pt x="514" y="596"/>
                </a:cubicBezTo>
                <a:cubicBezTo>
                  <a:pt x="515" y="596"/>
                  <a:pt x="516" y="598"/>
                  <a:pt x="515" y="599"/>
                </a:cubicBezTo>
                <a:cubicBezTo>
                  <a:pt x="515" y="599"/>
                  <a:pt x="515" y="599"/>
                  <a:pt x="515" y="599"/>
                </a:cubicBezTo>
                <a:cubicBezTo>
                  <a:pt x="515" y="599"/>
                  <a:pt x="514" y="600"/>
                  <a:pt x="513" y="600"/>
                </a:cubicBezTo>
                <a:cubicBezTo>
                  <a:pt x="513" y="600"/>
                  <a:pt x="513" y="600"/>
                  <a:pt x="513" y="600"/>
                </a:cubicBezTo>
                <a:cubicBezTo>
                  <a:pt x="513" y="600"/>
                  <a:pt x="513" y="600"/>
                  <a:pt x="513" y="599"/>
                </a:cubicBezTo>
                <a:close/>
                <a:moveTo>
                  <a:pt x="98" y="588"/>
                </a:moveTo>
                <a:cubicBezTo>
                  <a:pt x="98" y="587"/>
                  <a:pt x="98" y="586"/>
                  <a:pt x="99" y="586"/>
                </a:cubicBezTo>
                <a:cubicBezTo>
                  <a:pt x="99" y="586"/>
                  <a:pt x="99" y="586"/>
                  <a:pt x="99" y="586"/>
                </a:cubicBezTo>
                <a:cubicBezTo>
                  <a:pt x="100" y="585"/>
                  <a:pt x="101" y="586"/>
                  <a:pt x="102" y="587"/>
                </a:cubicBezTo>
                <a:cubicBezTo>
                  <a:pt x="102" y="587"/>
                  <a:pt x="102" y="587"/>
                  <a:pt x="102" y="587"/>
                </a:cubicBezTo>
                <a:cubicBezTo>
                  <a:pt x="102" y="588"/>
                  <a:pt x="102" y="589"/>
                  <a:pt x="101" y="589"/>
                </a:cubicBezTo>
                <a:cubicBezTo>
                  <a:pt x="101" y="589"/>
                  <a:pt x="101" y="589"/>
                  <a:pt x="101" y="589"/>
                </a:cubicBezTo>
                <a:cubicBezTo>
                  <a:pt x="100" y="589"/>
                  <a:pt x="100" y="589"/>
                  <a:pt x="100" y="589"/>
                </a:cubicBezTo>
                <a:cubicBezTo>
                  <a:pt x="100" y="589"/>
                  <a:pt x="100" y="589"/>
                  <a:pt x="100" y="589"/>
                </a:cubicBezTo>
                <a:cubicBezTo>
                  <a:pt x="99" y="589"/>
                  <a:pt x="98" y="589"/>
                  <a:pt x="98" y="588"/>
                </a:cubicBezTo>
                <a:close/>
                <a:moveTo>
                  <a:pt x="518" y="589"/>
                </a:moveTo>
                <a:cubicBezTo>
                  <a:pt x="517" y="588"/>
                  <a:pt x="516" y="587"/>
                  <a:pt x="517" y="586"/>
                </a:cubicBezTo>
                <a:cubicBezTo>
                  <a:pt x="517" y="586"/>
                  <a:pt x="517" y="586"/>
                  <a:pt x="517" y="586"/>
                </a:cubicBezTo>
                <a:cubicBezTo>
                  <a:pt x="517" y="585"/>
                  <a:pt x="518" y="585"/>
                  <a:pt x="519" y="585"/>
                </a:cubicBezTo>
                <a:cubicBezTo>
                  <a:pt x="519" y="585"/>
                  <a:pt x="519" y="585"/>
                  <a:pt x="519" y="585"/>
                </a:cubicBezTo>
                <a:cubicBezTo>
                  <a:pt x="520" y="585"/>
                  <a:pt x="521" y="587"/>
                  <a:pt x="520" y="588"/>
                </a:cubicBezTo>
                <a:cubicBezTo>
                  <a:pt x="520" y="588"/>
                  <a:pt x="520" y="588"/>
                  <a:pt x="520" y="588"/>
                </a:cubicBezTo>
                <a:cubicBezTo>
                  <a:pt x="520" y="588"/>
                  <a:pt x="519" y="589"/>
                  <a:pt x="519" y="589"/>
                </a:cubicBezTo>
                <a:cubicBezTo>
                  <a:pt x="519" y="589"/>
                  <a:pt x="519" y="589"/>
                  <a:pt x="519" y="589"/>
                </a:cubicBezTo>
                <a:cubicBezTo>
                  <a:pt x="518" y="589"/>
                  <a:pt x="518" y="589"/>
                  <a:pt x="518" y="589"/>
                </a:cubicBezTo>
                <a:close/>
                <a:moveTo>
                  <a:pt x="93" y="577"/>
                </a:moveTo>
                <a:cubicBezTo>
                  <a:pt x="93" y="576"/>
                  <a:pt x="93" y="575"/>
                  <a:pt x="94" y="575"/>
                </a:cubicBezTo>
                <a:cubicBezTo>
                  <a:pt x="94" y="575"/>
                  <a:pt x="94" y="575"/>
                  <a:pt x="94" y="575"/>
                </a:cubicBezTo>
                <a:cubicBezTo>
                  <a:pt x="95" y="574"/>
                  <a:pt x="96" y="575"/>
                  <a:pt x="97" y="576"/>
                </a:cubicBezTo>
                <a:cubicBezTo>
                  <a:pt x="97" y="576"/>
                  <a:pt x="97" y="576"/>
                  <a:pt x="97" y="576"/>
                </a:cubicBezTo>
                <a:cubicBezTo>
                  <a:pt x="97" y="577"/>
                  <a:pt x="97" y="578"/>
                  <a:pt x="96" y="578"/>
                </a:cubicBezTo>
                <a:cubicBezTo>
                  <a:pt x="96" y="578"/>
                  <a:pt x="96" y="578"/>
                  <a:pt x="96" y="578"/>
                </a:cubicBezTo>
                <a:cubicBezTo>
                  <a:pt x="95" y="578"/>
                  <a:pt x="95" y="579"/>
                  <a:pt x="95" y="579"/>
                </a:cubicBezTo>
                <a:cubicBezTo>
                  <a:pt x="95" y="579"/>
                  <a:pt x="95" y="579"/>
                  <a:pt x="95" y="579"/>
                </a:cubicBezTo>
                <a:cubicBezTo>
                  <a:pt x="94" y="579"/>
                  <a:pt x="93" y="578"/>
                  <a:pt x="93" y="577"/>
                </a:cubicBezTo>
                <a:close/>
                <a:moveTo>
                  <a:pt x="523" y="578"/>
                </a:moveTo>
                <a:cubicBezTo>
                  <a:pt x="522" y="577"/>
                  <a:pt x="521" y="576"/>
                  <a:pt x="522" y="575"/>
                </a:cubicBezTo>
                <a:cubicBezTo>
                  <a:pt x="522" y="575"/>
                  <a:pt x="522" y="575"/>
                  <a:pt x="522" y="575"/>
                </a:cubicBezTo>
                <a:cubicBezTo>
                  <a:pt x="522" y="574"/>
                  <a:pt x="523" y="574"/>
                  <a:pt x="524" y="574"/>
                </a:cubicBezTo>
                <a:cubicBezTo>
                  <a:pt x="524" y="574"/>
                  <a:pt x="524" y="574"/>
                  <a:pt x="524" y="574"/>
                </a:cubicBezTo>
                <a:cubicBezTo>
                  <a:pt x="525" y="575"/>
                  <a:pt x="526" y="576"/>
                  <a:pt x="525" y="577"/>
                </a:cubicBezTo>
                <a:cubicBezTo>
                  <a:pt x="525" y="577"/>
                  <a:pt x="525" y="577"/>
                  <a:pt x="525" y="577"/>
                </a:cubicBezTo>
                <a:cubicBezTo>
                  <a:pt x="525" y="578"/>
                  <a:pt x="524" y="578"/>
                  <a:pt x="524" y="578"/>
                </a:cubicBezTo>
                <a:cubicBezTo>
                  <a:pt x="524" y="578"/>
                  <a:pt x="524" y="578"/>
                  <a:pt x="524" y="578"/>
                </a:cubicBezTo>
                <a:cubicBezTo>
                  <a:pt x="523" y="578"/>
                  <a:pt x="523" y="578"/>
                  <a:pt x="523" y="578"/>
                </a:cubicBezTo>
                <a:close/>
                <a:moveTo>
                  <a:pt x="88" y="566"/>
                </a:moveTo>
                <a:cubicBezTo>
                  <a:pt x="87" y="565"/>
                  <a:pt x="88" y="564"/>
                  <a:pt x="89" y="564"/>
                </a:cubicBezTo>
                <a:cubicBezTo>
                  <a:pt x="89" y="564"/>
                  <a:pt x="89" y="564"/>
                  <a:pt x="89" y="564"/>
                </a:cubicBezTo>
                <a:cubicBezTo>
                  <a:pt x="90" y="563"/>
                  <a:pt x="91" y="564"/>
                  <a:pt x="92" y="565"/>
                </a:cubicBezTo>
                <a:cubicBezTo>
                  <a:pt x="92" y="565"/>
                  <a:pt x="92" y="565"/>
                  <a:pt x="92" y="565"/>
                </a:cubicBezTo>
                <a:cubicBezTo>
                  <a:pt x="92" y="566"/>
                  <a:pt x="92" y="567"/>
                  <a:pt x="91" y="567"/>
                </a:cubicBezTo>
                <a:cubicBezTo>
                  <a:pt x="91" y="567"/>
                  <a:pt x="91" y="567"/>
                  <a:pt x="91" y="567"/>
                </a:cubicBezTo>
                <a:cubicBezTo>
                  <a:pt x="90" y="568"/>
                  <a:pt x="90" y="568"/>
                  <a:pt x="90" y="568"/>
                </a:cubicBezTo>
                <a:cubicBezTo>
                  <a:pt x="90" y="568"/>
                  <a:pt x="90" y="568"/>
                  <a:pt x="90" y="568"/>
                </a:cubicBezTo>
                <a:cubicBezTo>
                  <a:pt x="89" y="568"/>
                  <a:pt x="88" y="567"/>
                  <a:pt x="88" y="566"/>
                </a:cubicBezTo>
                <a:close/>
                <a:moveTo>
                  <a:pt x="528" y="567"/>
                </a:moveTo>
                <a:cubicBezTo>
                  <a:pt x="527" y="566"/>
                  <a:pt x="526" y="565"/>
                  <a:pt x="527" y="564"/>
                </a:cubicBezTo>
                <a:cubicBezTo>
                  <a:pt x="527" y="564"/>
                  <a:pt x="527" y="564"/>
                  <a:pt x="527" y="564"/>
                </a:cubicBezTo>
                <a:cubicBezTo>
                  <a:pt x="527" y="563"/>
                  <a:pt x="529" y="563"/>
                  <a:pt x="530" y="563"/>
                </a:cubicBezTo>
                <a:cubicBezTo>
                  <a:pt x="530" y="563"/>
                  <a:pt x="530" y="563"/>
                  <a:pt x="530" y="563"/>
                </a:cubicBezTo>
                <a:cubicBezTo>
                  <a:pt x="531" y="564"/>
                  <a:pt x="531" y="565"/>
                  <a:pt x="530" y="566"/>
                </a:cubicBezTo>
                <a:cubicBezTo>
                  <a:pt x="530" y="566"/>
                  <a:pt x="530" y="566"/>
                  <a:pt x="530" y="566"/>
                </a:cubicBezTo>
                <a:cubicBezTo>
                  <a:pt x="530" y="567"/>
                  <a:pt x="529" y="567"/>
                  <a:pt x="529" y="567"/>
                </a:cubicBezTo>
                <a:cubicBezTo>
                  <a:pt x="529" y="567"/>
                  <a:pt x="529" y="567"/>
                  <a:pt x="529" y="567"/>
                </a:cubicBezTo>
                <a:cubicBezTo>
                  <a:pt x="528" y="567"/>
                  <a:pt x="528" y="567"/>
                  <a:pt x="528" y="567"/>
                </a:cubicBezTo>
                <a:close/>
                <a:moveTo>
                  <a:pt x="83" y="556"/>
                </a:moveTo>
                <a:cubicBezTo>
                  <a:pt x="82" y="555"/>
                  <a:pt x="83" y="553"/>
                  <a:pt x="84" y="553"/>
                </a:cubicBezTo>
                <a:cubicBezTo>
                  <a:pt x="84" y="553"/>
                  <a:pt x="84" y="553"/>
                  <a:pt x="84" y="553"/>
                </a:cubicBezTo>
                <a:cubicBezTo>
                  <a:pt x="85" y="552"/>
                  <a:pt x="86" y="553"/>
                  <a:pt x="87" y="554"/>
                </a:cubicBezTo>
                <a:cubicBezTo>
                  <a:pt x="87" y="554"/>
                  <a:pt x="87" y="554"/>
                  <a:pt x="87" y="554"/>
                </a:cubicBezTo>
                <a:cubicBezTo>
                  <a:pt x="87" y="555"/>
                  <a:pt x="87" y="556"/>
                  <a:pt x="86" y="557"/>
                </a:cubicBezTo>
                <a:cubicBezTo>
                  <a:pt x="86" y="557"/>
                  <a:pt x="86" y="557"/>
                  <a:pt x="86" y="557"/>
                </a:cubicBezTo>
                <a:cubicBezTo>
                  <a:pt x="85" y="557"/>
                  <a:pt x="85" y="557"/>
                  <a:pt x="85" y="557"/>
                </a:cubicBezTo>
                <a:cubicBezTo>
                  <a:pt x="85" y="557"/>
                  <a:pt x="85" y="557"/>
                  <a:pt x="85" y="557"/>
                </a:cubicBezTo>
                <a:cubicBezTo>
                  <a:pt x="84" y="557"/>
                  <a:pt x="83" y="556"/>
                  <a:pt x="83" y="556"/>
                </a:cubicBezTo>
                <a:close/>
                <a:moveTo>
                  <a:pt x="533" y="556"/>
                </a:moveTo>
                <a:cubicBezTo>
                  <a:pt x="532" y="556"/>
                  <a:pt x="531" y="554"/>
                  <a:pt x="532" y="553"/>
                </a:cubicBezTo>
                <a:cubicBezTo>
                  <a:pt x="532" y="553"/>
                  <a:pt x="532" y="553"/>
                  <a:pt x="532" y="553"/>
                </a:cubicBezTo>
                <a:cubicBezTo>
                  <a:pt x="532" y="552"/>
                  <a:pt x="534" y="552"/>
                  <a:pt x="535" y="552"/>
                </a:cubicBezTo>
                <a:cubicBezTo>
                  <a:pt x="535" y="552"/>
                  <a:pt x="535" y="552"/>
                  <a:pt x="535" y="552"/>
                </a:cubicBezTo>
                <a:cubicBezTo>
                  <a:pt x="536" y="553"/>
                  <a:pt x="536" y="554"/>
                  <a:pt x="536" y="555"/>
                </a:cubicBezTo>
                <a:cubicBezTo>
                  <a:pt x="536" y="555"/>
                  <a:pt x="536" y="555"/>
                  <a:pt x="536" y="555"/>
                </a:cubicBezTo>
                <a:cubicBezTo>
                  <a:pt x="535" y="556"/>
                  <a:pt x="534" y="556"/>
                  <a:pt x="534" y="556"/>
                </a:cubicBezTo>
                <a:cubicBezTo>
                  <a:pt x="534" y="556"/>
                  <a:pt x="534" y="556"/>
                  <a:pt x="534" y="556"/>
                </a:cubicBezTo>
                <a:cubicBezTo>
                  <a:pt x="533" y="556"/>
                  <a:pt x="533" y="556"/>
                  <a:pt x="533" y="556"/>
                </a:cubicBezTo>
                <a:close/>
                <a:moveTo>
                  <a:pt x="78" y="545"/>
                </a:moveTo>
                <a:cubicBezTo>
                  <a:pt x="77" y="544"/>
                  <a:pt x="78" y="543"/>
                  <a:pt x="79" y="542"/>
                </a:cubicBezTo>
                <a:cubicBezTo>
                  <a:pt x="79" y="542"/>
                  <a:pt x="79" y="542"/>
                  <a:pt x="79" y="542"/>
                </a:cubicBezTo>
                <a:cubicBezTo>
                  <a:pt x="80" y="542"/>
                  <a:pt x="81" y="542"/>
                  <a:pt x="81" y="543"/>
                </a:cubicBezTo>
                <a:cubicBezTo>
                  <a:pt x="81" y="543"/>
                  <a:pt x="81" y="543"/>
                  <a:pt x="81" y="543"/>
                </a:cubicBezTo>
                <a:cubicBezTo>
                  <a:pt x="82" y="544"/>
                  <a:pt x="81" y="545"/>
                  <a:pt x="80" y="546"/>
                </a:cubicBezTo>
                <a:cubicBezTo>
                  <a:pt x="80" y="546"/>
                  <a:pt x="80" y="546"/>
                  <a:pt x="80" y="546"/>
                </a:cubicBezTo>
                <a:cubicBezTo>
                  <a:pt x="80" y="546"/>
                  <a:pt x="80" y="546"/>
                  <a:pt x="80" y="546"/>
                </a:cubicBezTo>
                <a:cubicBezTo>
                  <a:pt x="80" y="546"/>
                  <a:pt x="80" y="546"/>
                  <a:pt x="80" y="546"/>
                </a:cubicBezTo>
                <a:cubicBezTo>
                  <a:pt x="79" y="546"/>
                  <a:pt x="78" y="545"/>
                  <a:pt x="78" y="545"/>
                </a:cubicBezTo>
                <a:close/>
                <a:moveTo>
                  <a:pt x="538" y="545"/>
                </a:moveTo>
                <a:cubicBezTo>
                  <a:pt x="537" y="545"/>
                  <a:pt x="537" y="543"/>
                  <a:pt x="537" y="542"/>
                </a:cubicBezTo>
                <a:cubicBezTo>
                  <a:pt x="537" y="542"/>
                  <a:pt x="537" y="542"/>
                  <a:pt x="537" y="542"/>
                </a:cubicBezTo>
                <a:cubicBezTo>
                  <a:pt x="537" y="541"/>
                  <a:pt x="539" y="541"/>
                  <a:pt x="540" y="541"/>
                </a:cubicBezTo>
                <a:cubicBezTo>
                  <a:pt x="540" y="541"/>
                  <a:pt x="540" y="541"/>
                  <a:pt x="540" y="541"/>
                </a:cubicBezTo>
                <a:cubicBezTo>
                  <a:pt x="541" y="542"/>
                  <a:pt x="541" y="543"/>
                  <a:pt x="541" y="544"/>
                </a:cubicBezTo>
                <a:cubicBezTo>
                  <a:pt x="541" y="544"/>
                  <a:pt x="541" y="544"/>
                  <a:pt x="541" y="544"/>
                </a:cubicBezTo>
                <a:cubicBezTo>
                  <a:pt x="540" y="545"/>
                  <a:pt x="540" y="545"/>
                  <a:pt x="539" y="545"/>
                </a:cubicBezTo>
                <a:cubicBezTo>
                  <a:pt x="539" y="545"/>
                  <a:pt x="539" y="545"/>
                  <a:pt x="539" y="545"/>
                </a:cubicBezTo>
                <a:cubicBezTo>
                  <a:pt x="539" y="545"/>
                  <a:pt x="538" y="545"/>
                  <a:pt x="538" y="545"/>
                </a:cubicBezTo>
                <a:close/>
                <a:moveTo>
                  <a:pt x="73" y="534"/>
                </a:moveTo>
                <a:cubicBezTo>
                  <a:pt x="72" y="533"/>
                  <a:pt x="73" y="532"/>
                  <a:pt x="74" y="531"/>
                </a:cubicBezTo>
                <a:cubicBezTo>
                  <a:pt x="74" y="531"/>
                  <a:pt x="74" y="531"/>
                  <a:pt x="74" y="531"/>
                </a:cubicBezTo>
                <a:cubicBezTo>
                  <a:pt x="75" y="531"/>
                  <a:pt x="76" y="531"/>
                  <a:pt x="76" y="532"/>
                </a:cubicBezTo>
                <a:cubicBezTo>
                  <a:pt x="76" y="532"/>
                  <a:pt x="76" y="532"/>
                  <a:pt x="76" y="532"/>
                </a:cubicBezTo>
                <a:cubicBezTo>
                  <a:pt x="77" y="533"/>
                  <a:pt x="76" y="534"/>
                  <a:pt x="75" y="535"/>
                </a:cubicBezTo>
                <a:cubicBezTo>
                  <a:pt x="75" y="535"/>
                  <a:pt x="75" y="535"/>
                  <a:pt x="75" y="535"/>
                </a:cubicBezTo>
                <a:cubicBezTo>
                  <a:pt x="75" y="535"/>
                  <a:pt x="75" y="535"/>
                  <a:pt x="75" y="535"/>
                </a:cubicBezTo>
                <a:cubicBezTo>
                  <a:pt x="75" y="535"/>
                  <a:pt x="75" y="535"/>
                  <a:pt x="75" y="535"/>
                </a:cubicBezTo>
                <a:cubicBezTo>
                  <a:pt x="74" y="535"/>
                  <a:pt x="73" y="535"/>
                  <a:pt x="73" y="534"/>
                </a:cubicBezTo>
                <a:close/>
                <a:moveTo>
                  <a:pt x="543" y="534"/>
                </a:moveTo>
                <a:cubicBezTo>
                  <a:pt x="542" y="534"/>
                  <a:pt x="542" y="533"/>
                  <a:pt x="542" y="532"/>
                </a:cubicBezTo>
                <a:cubicBezTo>
                  <a:pt x="542" y="532"/>
                  <a:pt x="542" y="532"/>
                  <a:pt x="542" y="532"/>
                </a:cubicBezTo>
                <a:cubicBezTo>
                  <a:pt x="543" y="531"/>
                  <a:pt x="544" y="530"/>
                  <a:pt x="545" y="531"/>
                </a:cubicBezTo>
                <a:cubicBezTo>
                  <a:pt x="545" y="531"/>
                  <a:pt x="545" y="531"/>
                  <a:pt x="545" y="531"/>
                </a:cubicBezTo>
                <a:cubicBezTo>
                  <a:pt x="546" y="531"/>
                  <a:pt x="546" y="532"/>
                  <a:pt x="546" y="533"/>
                </a:cubicBezTo>
                <a:cubicBezTo>
                  <a:pt x="546" y="533"/>
                  <a:pt x="546" y="533"/>
                  <a:pt x="546" y="533"/>
                </a:cubicBezTo>
                <a:cubicBezTo>
                  <a:pt x="545" y="534"/>
                  <a:pt x="545" y="534"/>
                  <a:pt x="544" y="534"/>
                </a:cubicBezTo>
                <a:cubicBezTo>
                  <a:pt x="544" y="534"/>
                  <a:pt x="544" y="534"/>
                  <a:pt x="544" y="534"/>
                </a:cubicBezTo>
                <a:cubicBezTo>
                  <a:pt x="544" y="534"/>
                  <a:pt x="543" y="534"/>
                  <a:pt x="543" y="534"/>
                </a:cubicBezTo>
                <a:close/>
                <a:moveTo>
                  <a:pt x="68" y="523"/>
                </a:moveTo>
                <a:cubicBezTo>
                  <a:pt x="67" y="522"/>
                  <a:pt x="68" y="521"/>
                  <a:pt x="69" y="520"/>
                </a:cubicBezTo>
                <a:cubicBezTo>
                  <a:pt x="69" y="520"/>
                  <a:pt x="69" y="520"/>
                  <a:pt x="69" y="520"/>
                </a:cubicBezTo>
                <a:cubicBezTo>
                  <a:pt x="70" y="520"/>
                  <a:pt x="71" y="520"/>
                  <a:pt x="71" y="521"/>
                </a:cubicBezTo>
                <a:cubicBezTo>
                  <a:pt x="71" y="521"/>
                  <a:pt x="71" y="521"/>
                  <a:pt x="71" y="521"/>
                </a:cubicBezTo>
                <a:cubicBezTo>
                  <a:pt x="72" y="522"/>
                  <a:pt x="71" y="523"/>
                  <a:pt x="70" y="524"/>
                </a:cubicBezTo>
                <a:cubicBezTo>
                  <a:pt x="70" y="524"/>
                  <a:pt x="70" y="524"/>
                  <a:pt x="70" y="524"/>
                </a:cubicBezTo>
                <a:cubicBezTo>
                  <a:pt x="70" y="524"/>
                  <a:pt x="70" y="524"/>
                  <a:pt x="69" y="524"/>
                </a:cubicBezTo>
                <a:cubicBezTo>
                  <a:pt x="69" y="524"/>
                  <a:pt x="69" y="524"/>
                  <a:pt x="69" y="524"/>
                </a:cubicBezTo>
                <a:cubicBezTo>
                  <a:pt x="69" y="524"/>
                  <a:pt x="68" y="524"/>
                  <a:pt x="68" y="523"/>
                </a:cubicBezTo>
                <a:close/>
                <a:moveTo>
                  <a:pt x="548" y="523"/>
                </a:moveTo>
                <a:cubicBezTo>
                  <a:pt x="547" y="523"/>
                  <a:pt x="547" y="522"/>
                  <a:pt x="547" y="521"/>
                </a:cubicBezTo>
                <a:cubicBezTo>
                  <a:pt x="547" y="521"/>
                  <a:pt x="547" y="521"/>
                  <a:pt x="547" y="521"/>
                </a:cubicBezTo>
                <a:cubicBezTo>
                  <a:pt x="548" y="520"/>
                  <a:pt x="549" y="519"/>
                  <a:pt x="550" y="520"/>
                </a:cubicBezTo>
                <a:cubicBezTo>
                  <a:pt x="550" y="520"/>
                  <a:pt x="550" y="520"/>
                  <a:pt x="550" y="520"/>
                </a:cubicBezTo>
                <a:cubicBezTo>
                  <a:pt x="551" y="520"/>
                  <a:pt x="551" y="521"/>
                  <a:pt x="551" y="522"/>
                </a:cubicBezTo>
                <a:cubicBezTo>
                  <a:pt x="551" y="522"/>
                  <a:pt x="551" y="522"/>
                  <a:pt x="551" y="522"/>
                </a:cubicBezTo>
                <a:cubicBezTo>
                  <a:pt x="550" y="523"/>
                  <a:pt x="550" y="524"/>
                  <a:pt x="549" y="524"/>
                </a:cubicBezTo>
                <a:cubicBezTo>
                  <a:pt x="549" y="524"/>
                  <a:pt x="549" y="524"/>
                  <a:pt x="549" y="524"/>
                </a:cubicBezTo>
                <a:cubicBezTo>
                  <a:pt x="549" y="524"/>
                  <a:pt x="548" y="523"/>
                  <a:pt x="548" y="523"/>
                </a:cubicBezTo>
                <a:close/>
                <a:moveTo>
                  <a:pt x="63" y="512"/>
                </a:moveTo>
                <a:cubicBezTo>
                  <a:pt x="62" y="511"/>
                  <a:pt x="63" y="510"/>
                  <a:pt x="64" y="509"/>
                </a:cubicBezTo>
                <a:cubicBezTo>
                  <a:pt x="64" y="509"/>
                  <a:pt x="64" y="509"/>
                  <a:pt x="64" y="509"/>
                </a:cubicBezTo>
                <a:cubicBezTo>
                  <a:pt x="65" y="509"/>
                  <a:pt x="66" y="509"/>
                  <a:pt x="66" y="510"/>
                </a:cubicBezTo>
                <a:cubicBezTo>
                  <a:pt x="66" y="510"/>
                  <a:pt x="66" y="510"/>
                  <a:pt x="66" y="510"/>
                </a:cubicBezTo>
                <a:cubicBezTo>
                  <a:pt x="67" y="511"/>
                  <a:pt x="66" y="513"/>
                  <a:pt x="65" y="513"/>
                </a:cubicBezTo>
                <a:cubicBezTo>
                  <a:pt x="65" y="513"/>
                  <a:pt x="65" y="513"/>
                  <a:pt x="65" y="513"/>
                </a:cubicBezTo>
                <a:cubicBezTo>
                  <a:pt x="65" y="513"/>
                  <a:pt x="65" y="513"/>
                  <a:pt x="64" y="513"/>
                </a:cubicBezTo>
                <a:cubicBezTo>
                  <a:pt x="64" y="513"/>
                  <a:pt x="64" y="513"/>
                  <a:pt x="64" y="513"/>
                </a:cubicBezTo>
                <a:cubicBezTo>
                  <a:pt x="64" y="513"/>
                  <a:pt x="63" y="513"/>
                  <a:pt x="63" y="512"/>
                </a:cubicBezTo>
                <a:close/>
                <a:moveTo>
                  <a:pt x="553" y="512"/>
                </a:moveTo>
                <a:cubicBezTo>
                  <a:pt x="552" y="512"/>
                  <a:pt x="552" y="511"/>
                  <a:pt x="552" y="510"/>
                </a:cubicBezTo>
                <a:cubicBezTo>
                  <a:pt x="552" y="510"/>
                  <a:pt x="552" y="510"/>
                  <a:pt x="552" y="510"/>
                </a:cubicBezTo>
                <a:cubicBezTo>
                  <a:pt x="553" y="509"/>
                  <a:pt x="554" y="508"/>
                  <a:pt x="555" y="509"/>
                </a:cubicBezTo>
                <a:cubicBezTo>
                  <a:pt x="555" y="509"/>
                  <a:pt x="555" y="509"/>
                  <a:pt x="555" y="509"/>
                </a:cubicBezTo>
                <a:cubicBezTo>
                  <a:pt x="556" y="509"/>
                  <a:pt x="556" y="510"/>
                  <a:pt x="556" y="512"/>
                </a:cubicBezTo>
                <a:cubicBezTo>
                  <a:pt x="556" y="512"/>
                  <a:pt x="556" y="512"/>
                  <a:pt x="556" y="512"/>
                </a:cubicBezTo>
                <a:cubicBezTo>
                  <a:pt x="555" y="512"/>
                  <a:pt x="555" y="513"/>
                  <a:pt x="554" y="513"/>
                </a:cubicBezTo>
                <a:cubicBezTo>
                  <a:pt x="554" y="513"/>
                  <a:pt x="554" y="513"/>
                  <a:pt x="554" y="513"/>
                </a:cubicBezTo>
                <a:cubicBezTo>
                  <a:pt x="554" y="513"/>
                  <a:pt x="553" y="513"/>
                  <a:pt x="553" y="512"/>
                </a:cubicBezTo>
                <a:close/>
                <a:moveTo>
                  <a:pt x="58" y="501"/>
                </a:moveTo>
                <a:cubicBezTo>
                  <a:pt x="57" y="500"/>
                  <a:pt x="58" y="499"/>
                  <a:pt x="59" y="499"/>
                </a:cubicBezTo>
                <a:cubicBezTo>
                  <a:pt x="59" y="499"/>
                  <a:pt x="59" y="499"/>
                  <a:pt x="59" y="499"/>
                </a:cubicBezTo>
                <a:cubicBezTo>
                  <a:pt x="60" y="498"/>
                  <a:pt x="61" y="499"/>
                  <a:pt x="61" y="500"/>
                </a:cubicBezTo>
                <a:cubicBezTo>
                  <a:pt x="61" y="500"/>
                  <a:pt x="61" y="500"/>
                  <a:pt x="61" y="500"/>
                </a:cubicBezTo>
                <a:cubicBezTo>
                  <a:pt x="62" y="501"/>
                  <a:pt x="61" y="502"/>
                  <a:pt x="60" y="502"/>
                </a:cubicBezTo>
                <a:cubicBezTo>
                  <a:pt x="60" y="502"/>
                  <a:pt x="60" y="502"/>
                  <a:pt x="60" y="502"/>
                </a:cubicBezTo>
                <a:cubicBezTo>
                  <a:pt x="60" y="502"/>
                  <a:pt x="60" y="502"/>
                  <a:pt x="59" y="502"/>
                </a:cubicBezTo>
                <a:cubicBezTo>
                  <a:pt x="59" y="502"/>
                  <a:pt x="59" y="502"/>
                  <a:pt x="59" y="502"/>
                </a:cubicBezTo>
                <a:cubicBezTo>
                  <a:pt x="59" y="502"/>
                  <a:pt x="58" y="502"/>
                  <a:pt x="58" y="501"/>
                </a:cubicBezTo>
                <a:close/>
                <a:moveTo>
                  <a:pt x="558" y="502"/>
                </a:moveTo>
                <a:cubicBezTo>
                  <a:pt x="557" y="501"/>
                  <a:pt x="557" y="500"/>
                  <a:pt x="557" y="499"/>
                </a:cubicBezTo>
                <a:cubicBezTo>
                  <a:pt x="557" y="499"/>
                  <a:pt x="557" y="499"/>
                  <a:pt x="557" y="499"/>
                </a:cubicBezTo>
                <a:cubicBezTo>
                  <a:pt x="558" y="498"/>
                  <a:pt x="559" y="497"/>
                  <a:pt x="560" y="498"/>
                </a:cubicBezTo>
                <a:cubicBezTo>
                  <a:pt x="560" y="498"/>
                  <a:pt x="560" y="498"/>
                  <a:pt x="560" y="498"/>
                </a:cubicBezTo>
                <a:cubicBezTo>
                  <a:pt x="561" y="498"/>
                  <a:pt x="561" y="500"/>
                  <a:pt x="561" y="501"/>
                </a:cubicBezTo>
                <a:cubicBezTo>
                  <a:pt x="561" y="501"/>
                  <a:pt x="561" y="501"/>
                  <a:pt x="561" y="501"/>
                </a:cubicBezTo>
                <a:cubicBezTo>
                  <a:pt x="561" y="501"/>
                  <a:pt x="560" y="502"/>
                  <a:pt x="559" y="502"/>
                </a:cubicBezTo>
                <a:cubicBezTo>
                  <a:pt x="559" y="502"/>
                  <a:pt x="559" y="502"/>
                  <a:pt x="559" y="502"/>
                </a:cubicBezTo>
                <a:cubicBezTo>
                  <a:pt x="559" y="502"/>
                  <a:pt x="558" y="502"/>
                  <a:pt x="558" y="502"/>
                </a:cubicBezTo>
                <a:close/>
                <a:moveTo>
                  <a:pt x="52" y="490"/>
                </a:moveTo>
                <a:cubicBezTo>
                  <a:pt x="52" y="489"/>
                  <a:pt x="52" y="488"/>
                  <a:pt x="53" y="488"/>
                </a:cubicBezTo>
                <a:cubicBezTo>
                  <a:pt x="53" y="488"/>
                  <a:pt x="53" y="488"/>
                  <a:pt x="53" y="488"/>
                </a:cubicBezTo>
                <a:cubicBezTo>
                  <a:pt x="54" y="487"/>
                  <a:pt x="56" y="488"/>
                  <a:pt x="56" y="489"/>
                </a:cubicBezTo>
                <a:cubicBezTo>
                  <a:pt x="56" y="489"/>
                  <a:pt x="56" y="489"/>
                  <a:pt x="56" y="489"/>
                </a:cubicBezTo>
                <a:cubicBezTo>
                  <a:pt x="57" y="490"/>
                  <a:pt x="56" y="491"/>
                  <a:pt x="55" y="491"/>
                </a:cubicBezTo>
                <a:cubicBezTo>
                  <a:pt x="55" y="491"/>
                  <a:pt x="55" y="491"/>
                  <a:pt x="55" y="491"/>
                </a:cubicBezTo>
                <a:cubicBezTo>
                  <a:pt x="55" y="491"/>
                  <a:pt x="55" y="492"/>
                  <a:pt x="54" y="492"/>
                </a:cubicBezTo>
                <a:cubicBezTo>
                  <a:pt x="54" y="492"/>
                  <a:pt x="54" y="492"/>
                  <a:pt x="54" y="492"/>
                </a:cubicBezTo>
                <a:cubicBezTo>
                  <a:pt x="54" y="492"/>
                  <a:pt x="53" y="491"/>
                  <a:pt x="52" y="490"/>
                </a:cubicBezTo>
                <a:close/>
                <a:moveTo>
                  <a:pt x="563" y="491"/>
                </a:moveTo>
                <a:cubicBezTo>
                  <a:pt x="562" y="490"/>
                  <a:pt x="562" y="489"/>
                  <a:pt x="562" y="488"/>
                </a:cubicBezTo>
                <a:cubicBezTo>
                  <a:pt x="562" y="488"/>
                  <a:pt x="562" y="488"/>
                  <a:pt x="562" y="488"/>
                </a:cubicBezTo>
                <a:cubicBezTo>
                  <a:pt x="563" y="487"/>
                  <a:pt x="564" y="487"/>
                  <a:pt x="565" y="487"/>
                </a:cubicBezTo>
                <a:cubicBezTo>
                  <a:pt x="565" y="487"/>
                  <a:pt x="565" y="487"/>
                  <a:pt x="565" y="487"/>
                </a:cubicBezTo>
                <a:cubicBezTo>
                  <a:pt x="566" y="488"/>
                  <a:pt x="566" y="489"/>
                  <a:pt x="566" y="490"/>
                </a:cubicBezTo>
                <a:cubicBezTo>
                  <a:pt x="566" y="490"/>
                  <a:pt x="566" y="490"/>
                  <a:pt x="566" y="490"/>
                </a:cubicBezTo>
                <a:cubicBezTo>
                  <a:pt x="566" y="490"/>
                  <a:pt x="565" y="491"/>
                  <a:pt x="564" y="491"/>
                </a:cubicBezTo>
                <a:cubicBezTo>
                  <a:pt x="564" y="491"/>
                  <a:pt x="564" y="491"/>
                  <a:pt x="564" y="491"/>
                </a:cubicBezTo>
                <a:cubicBezTo>
                  <a:pt x="564" y="491"/>
                  <a:pt x="564" y="491"/>
                  <a:pt x="563" y="491"/>
                </a:cubicBezTo>
                <a:close/>
                <a:moveTo>
                  <a:pt x="47" y="479"/>
                </a:moveTo>
                <a:cubicBezTo>
                  <a:pt x="47" y="478"/>
                  <a:pt x="47" y="477"/>
                  <a:pt x="48" y="477"/>
                </a:cubicBezTo>
                <a:cubicBezTo>
                  <a:pt x="48" y="477"/>
                  <a:pt x="48" y="477"/>
                  <a:pt x="48" y="477"/>
                </a:cubicBezTo>
                <a:cubicBezTo>
                  <a:pt x="49" y="476"/>
                  <a:pt x="51" y="477"/>
                  <a:pt x="51" y="478"/>
                </a:cubicBezTo>
                <a:cubicBezTo>
                  <a:pt x="51" y="478"/>
                  <a:pt x="51" y="478"/>
                  <a:pt x="51" y="478"/>
                </a:cubicBezTo>
                <a:cubicBezTo>
                  <a:pt x="52" y="479"/>
                  <a:pt x="51" y="480"/>
                  <a:pt x="50" y="480"/>
                </a:cubicBezTo>
                <a:cubicBezTo>
                  <a:pt x="50" y="480"/>
                  <a:pt x="50" y="480"/>
                  <a:pt x="50" y="480"/>
                </a:cubicBezTo>
                <a:cubicBezTo>
                  <a:pt x="50" y="481"/>
                  <a:pt x="50" y="481"/>
                  <a:pt x="49" y="481"/>
                </a:cubicBezTo>
                <a:cubicBezTo>
                  <a:pt x="49" y="481"/>
                  <a:pt x="49" y="481"/>
                  <a:pt x="49" y="481"/>
                </a:cubicBezTo>
                <a:cubicBezTo>
                  <a:pt x="48" y="481"/>
                  <a:pt x="48" y="480"/>
                  <a:pt x="47" y="479"/>
                </a:cubicBezTo>
                <a:close/>
                <a:moveTo>
                  <a:pt x="568" y="480"/>
                </a:moveTo>
                <a:cubicBezTo>
                  <a:pt x="567" y="479"/>
                  <a:pt x="567" y="478"/>
                  <a:pt x="567" y="477"/>
                </a:cubicBezTo>
                <a:cubicBezTo>
                  <a:pt x="567" y="477"/>
                  <a:pt x="567" y="477"/>
                  <a:pt x="567" y="477"/>
                </a:cubicBezTo>
                <a:cubicBezTo>
                  <a:pt x="568" y="476"/>
                  <a:pt x="569" y="476"/>
                  <a:pt x="570" y="476"/>
                </a:cubicBezTo>
                <a:cubicBezTo>
                  <a:pt x="570" y="476"/>
                  <a:pt x="570" y="476"/>
                  <a:pt x="570" y="476"/>
                </a:cubicBezTo>
                <a:cubicBezTo>
                  <a:pt x="571" y="477"/>
                  <a:pt x="571" y="478"/>
                  <a:pt x="571" y="479"/>
                </a:cubicBezTo>
                <a:cubicBezTo>
                  <a:pt x="571" y="479"/>
                  <a:pt x="571" y="479"/>
                  <a:pt x="571" y="479"/>
                </a:cubicBezTo>
                <a:cubicBezTo>
                  <a:pt x="571" y="480"/>
                  <a:pt x="570" y="480"/>
                  <a:pt x="569" y="480"/>
                </a:cubicBezTo>
                <a:cubicBezTo>
                  <a:pt x="569" y="480"/>
                  <a:pt x="569" y="480"/>
                  <a:pt x="569" y="480"/>
                </a:cubicBezTo>
                <a:cubicBezTo>
                  <a:pt x="569" y="480"/>
                  <a:pt x="569" y="480"/>
                  <a:pt x="568" y="480"/>
                </a:cubicBezTo>
                <a:close/>
                <a:moveTo>
                  <a:pt x="42" y="469"/>
                </a:moveTo>
                <a:cubicBezTo>
                  <a:pt x="42" y="468"/>
                  <a:pt x="42" y="466"/>
                  <a:pt x="43" y="466"/>
                </a:cubicBezTo>
                <a:cubicBezTo>
                  <a:pt x="43" y="466"/>
                  <a:pt x="43" y="466"/>
                  <a:pt x="43" y="466"/>
                </a:cubicBezTo>
                <a:cubicBezTo>
                  <a:pt x="44" y="465"/>
                  <a:pt x="46" y="466"/>
                  <a:pt x="46" y="467"/>
                </a:cubicBezTo>
                <a:cubicBezTo>
                  <a:pt x="46" y="467"/>
                  <a:pt x="46" y="467"/>
                  <a:pt x="46" y="467"/>
                </a:cubicBezTo>
                <a:cubicBezTo>
                  <a:pt x="46" y="468"/>
                  <a:pt x="46" y="469"/>
                  <a:pt x="45" y="470"/>
                </a:cubicBezTo>
                <a:cubicBezTo>
                  <a:pt x="45" y="470"/>
                  <a:pt x="45" y="470"/>
                  <a:pt x="45" y="470"/>
                </a:cubicBezTo>
                <a:cubicBezTo>
                  <a:pt x="45" y="470"/>
                  <a:pt x="44" y="470"/>
                  <a:pt x="44" y="470"/>
                </a:cubicBezTo>
                <a:cubicBezTo>
                  <a:pt x="44" y="470"/>
                  <a:pt x="44" y="470"/>
                  <a:pt x="44" y="470"/>
                </a:cubicBezTo>
                <a:cubicBezTo>
                  <a:pt x="43" y="470"/>
                  <a:pt x="43" y="469"/>
                  <a:pt x="42" y="469"/>
                </a:cubicBezTo>
                <a:close/>
                <a:moveTo>
                  <a:pt x="573" y="469"/>
                </a:moveTo>
                <a:cubicBezTo>
                  <a:pt x="572" y="468"/>
                  <a:pt x="572" y="467"/>
                  <a:pt x="572" y="466"/>
                </a:cubicBezTo>
                <a:cubicBezTo>
                  <a:pt x="572" y="466"/>
                  <a:pt x="572" y="466"/>
                  <a:pt x="572" y="466"/>
                </a:cubicBezTo>
                <a:cubicBezTo>
                  <a:pt x="573" y="465"/>
                  <a:pt x="574" y="465"/>
                  <a:pt x="575" y="465"/>
                </a:cubicBezTo>
                <a:cubicBezTo>
                  <a:pt x="575" y="465"/>
                  <a:pt x="575" y="465"/>
                  <a:pt x="575" y="465"/>
                </a:cubicBezTo>
                <a:cubicBezTo>
                  <a:pt x="576" y="466"/>
                  <a:pt x="577" y="467"/>
                  <a:pt x="576" y="468"/>
                </a:cubicBezTo>
                <a:cubicBezTo>
                  <a:pt x="576" y="468"/>
                  <a:pt x="576" y="468"/>
                  <a:pt x="576" y="468"/>
                </a:cubicBezTo>
                <a:cubicBezTo>
                  <a:pt x="576" y="469"/>
                  <a:pt x="575" y="469"/>
                  <a:pt x="574" y="469"/>
                </a:cubicBezTo>
                <a:cubicBezTo>
                  <a:pt x="574" y="469"/>
                  <a:pt x="574" y="469"/>
                  <a:pt x="574" y="469"/>
                </a:cubicBezTo>
                <a:cubicBezTo>
                  <a:pt x="574" y="469"/>
                  <a:pt x="574" y="469"/>
                  <a:pt x="573" y="469"/>
                </a:cubicBezTo>
                <a:close/>
                <a:moveTo>
                  <a:pt x="37" y="458"/>
                </a:moveTo>
                <a:cubicBezTo>
                  <a:pt x="37" y="457"/>
                  <a:pt x="37" y="456"/>
                  <a:pt x="38" y="455"/>
                </a:cubicBezTo>
                <a:cubicBezTo>
                  <a:pt x="38" y="455"/>
                  <a:pt x="38" y="455"/>
                  <a:pt x="38" y="455"/>
                </a:cubicBezTo>
                <a:cubicBezTo>
                  <a:pt x="39" y="455"/>
                  <a:pt x="40" y="455"/>
                  <a:pt x="41" y="456"/>
                </a:cubicBezTo>
                <a:cubicBezTo>
                  <a:pt x="41" y="456"/>
                  <a:pt x="41" y="456"/>
                  <a:pt x="41" y="456"/>
                </a:cubicBezTo>
                <a:cubicBezTo>
                  <a:pt x="41" y="457"/>
                  <a:pt x="41" y="458"/>
                  <a:pt x="40" y="459"/>
                </a:cubicBezTo>
                <a:cubicBezTo>
                  <a:pt x="40" y="459"/>
                  <a:pt x="40" y="459"/>
                  <a:pt x="40" y="459"/>
                </a:cubicBezTo>
                <a:cubicBezTo>
                  <a:pt x="40" y="459"/>
                  <a:pt x="39" y="459"/>
                  <a:pt x="39" y="459"/>
                </a:cubicBezTo>
                <a:cubicBezTo>
                  <a:pt x="39" y="459"/>
                  <a:pt x="39" y="459"/>
                  <a:pt x="39" y="459"/>
                </a:cubicBezTo>
                <a:cubicBezTo>
                  <a:pt x="38" y="459"/>
                  <a:pt x="38" y="458"/>
                  <a:pt x="37" y="458"/>
                </a:cubicBezTo>
                <a:close/>
                <a:moveTo>
                  <a:pt x="578" y="458"/>
                </a:moveTo>
                <a:cubicBezTo>
                  <a:pt x="577" y="458"/>
                  <a:pt x="577" y="456"/>
                  <a:pt x="578" y="455"/>
                </a:cubicBezTo>
                <a:cubicBezTo>
                  <a:pt x="578" y="455"/>
                  <a:pt x="578" y="455"/>
                  <a:pt x="578" y="455"/>
                </a:cubicBezTo>
                <a:cubicBezTo>
                  <a:pt x="578" y="454"/>
                  <a:pt x="579" y="454"/>
                  <a:pt x="580" y="454"/>
                </a:cubicBezTo>
                <a:cubicBezTo>
                  <a:pt x="580" y="454"/>
                  <a:pt x="580" y="454"/>
                  <a:pt x="580" y="454"/>
                </a:cubicBezTo>
                <a:cubicBezTo>
                  <a:pt x="581" y="455"/>
                  <a:pt x="582" y="456"/>
                  <a:pt x="581" y="457"/>
                </a:cubicBezTo>
                <a:cubicBezTo>
                  <a:pt x="581" y="457"/>
                  <a:pt x="581" y="457"/>
                  <a:pt x="581" y="457"/>
                </a:cubicBezTo>
                <a:cubicBezTo>
                  <a:pt x="581" y="458"/>
                  <a:pt x="580" y="458"/>
                  <a:pt x="579" y="458"/>
                </a:cubicBezTo>
                <a:cubicBezTo>
                  <a:pt x="579" y="458"/>
                  <a:pt x="579" y="458"/>
                  <a:pt x="579" y="458"/>
                </a:cubicBezTo>
                <a:cubicBezTo>
                  <a:pt x="579" y="458"/>
                  <a:pt x="579" y="458"/>
                  <a:pt x="578" y="458"/>
                </a:cubicBezTo>
                <a:close/>
                <a:moveTo>
                  <a:pt x="32" y="447"/>
                </a:moveTo>
                <a:cubicBezTo>
                  <a:pt x="32" y="446"/>
                  <a:pt x="32" y="445"/>
                  <a:pt x="33" y="444"/>
                </a:cubicBezTo>
                <a:cubicBezTo>
                  <a:pt x="33" y="444"/>
                  <a:pt x="33" y="444"/>
                  <a:pt x="33" y="444"/>
                </a:cubicBezTo>
                <a:cubicBezTo>
                  <a:pt x="34" y="444"/>
                  <a:pt x="35" y="444"/>
                  <a:pt x="36" y="445"/>
                </a:cubicBezTo>
                <a:cubicBezTo>
                  <a:pt x="36" y="445"/>
                  <a:pt x="36" y="445"/>
                  <a:pt x="36" y="445"/>
                </a:cubicBezTo>
                <a:cubicBezTo>
                  <a:pt x="36" y="446"/>
                  <a:pt x="36" y="447"/>
                  <a:pt x="35" y="448"/>
                </a:cubicBezTo>
                <a:cubicBezTo>
                  <a:pt x="35" y="448"/>
                  <a:pt x="35" y="448"/>
                  <a:pt x="35" y="448"/>
                </a:cubicBezTo>
                <a:cubicBezTo>
                  <a:pt x="35" y="448"/>
                  <a:pt x="34" y="448"/>
                  <a:pt x="34" y="448"/>
                </a:cubicBezTo>
                <a:cubicBezTo>
                  <a:pt x="34" y="448"/>
                  <a:pt x="34" y="448"/>
                  <a:pt x="34" y="448"/>
                </a:cubicBezTo>
                <a:cubicBezTo>
                  <a:pt x="33" y="448"/>
                  <a:pt x="33" y="448"/>
                  <a:pt x="32" y="447"/>
                </a:cubicBezTo>
                <a:close/>
                <a:moveTo>
                  <a:pt x="584" y="447"/>
                </a:moveTo>
                <a:cubicBezTo>
                  <a:pt x="583" y="447"/>
                  <a:pt x="582" y="446"/>
                  <a:pt x="583" y="445"/>
                </a:cubicBezTo>
                <a:cubicBezTo>
                  <a:pt x="583" y="445"/>
                  <a:pt x="583" y="445"/>
                  <a:pt x="583" y="445"/>
                </a:cubicBezTo>
                <a:cubicBezTo>
                  <a:pt x="583" y="444"/>
                  <a:pt x="584" y="443"/>
                  <a:pt x="585" y="444"/>
                </a:cubicBezTo>
                <a:cubicBezTo>
                  <a:pt x="585" y="444"/>
                  <a:pt x="585" y="444"/>
                  <a:pt x="585" y="444"/>
                </a:cubicBezTo>
                <a:cubicBezTo>
                  <a:pt x="586" y="444"/>
                  <a:pt x="587" y="445"/>
                  <a:pt x="586" y="446"/>
                </a:cubicBezTo>
                <a:cubicBezTo>
                  <a:pt x="586" y="446"/>
                  <a:pt x="586" y="446"/>
                  <a:pt x="586" y="446"/>
                </a:cubicBezTo>
                <a:cubicBezTo>
                  <a:pt x="586" y="447"/>
                  <a:pt x="585" y="447"/>
                  <a:pt x="584" y="447"/>
                </a:cubicBezTo>
                <a:cubicBezTo>
                  <a:pt x="584" y="447"/>
                  <a:pt x="584" y="447"/>
                  <a:pt x="584" y="447"/>
                </a:cubicBezTo>
                <a:cubicBezTo>
                  <a:pt x="584" y="447"/>
                  <a:pt x="584" y="447"/>
                  <a:pt x="584" y="447"/>
                </a:cubicBezTo>
                <a:close/>
                <a:moveTo>
                  <a:pt x="27" y="436"/>
                </a:moveTo>
                <a:cubicBezTo>
                  <a:pt x="27" y="435"/>
                  <a:pt x="27" y="434"/>
                  <a:pt x="28" y="433"/>
                </a:cubicBezTo>
                <a:cubicBezTo>
                  <a:pt x="28" y="433"/>
                  <a:pt x="28" y="433"/>
                  <a:pt x="28" y="433"/>
                </a:cubicBezTo>
                <a:cubicBezTo>
                  <a:pt x="29" y="433"/>
                  <a:pt x="30" y="433"/>
                  <a:pt x="31" y="434"/>
                </a:cubicBezTo>
                <a:cubicBezTo>
                  <a:pt x="31" y="434"/>
                  <a:pt x="31" y="434"/>
                  <a:pt x="31" y="434"/>
                </a:cubicBezTo>
                <a:cubicBezTo>
                  <a:pt x="31" y="435"/>
                  <a:pt x="31" y="436"/>
                  <a:pt x="30" y="437"/>
                </a:cubicBezTo>
                <a:cubicBezTo>
                  <a:pt x="30" y="437"/>
                  <a:pt x="30" y="437"/>
                  <a:pt x="30" y="437"/>
                </a:cubicBezTo>
                <a:cubicBezTo>
                  <a:pt x="30" y="437"/>
                  <a:pt x="29" y="437"/>
                  <a:pt x="29" y="437"/>
                </a:cubicBezTo>
                <a:cubicBezTo>
                  <a:pt x="29" y="437"/>
                  <a:pt x="29" y="437"/>
                  <a:pt x="29" y="437"/>
                </a:cubicBezTo>
                <a:cubicBezTo>
                  <a:pt x="28" y="437"/>
                  <a:pt x="27" y="437"/>
                  <a:pt x="27" y="436"/>
                </a:cubicBezTo>
                <a:close/>
                <a:moveTo>
                  <a:pt x="589" y="436"/>
                </a:moveTo>
                <a:cubicBezTo>
                  <a:pt x="588" y="436"/>
                  <a:pt x="587" y="435"/>
                  <a:pt x="588" y="434"/>
                </a:cubicBezTo>
                <a:cubicBezTo>
                  <a:pt x="588" y="434"/>
                  <a:pt x="588" y="434"/>
                  <a:pt x="588" y="434"/>
                </a:cubicBezTo>
                <a:cubicBezTo>
                  <a:pt x="588" y="434"/>
                  <a:pt x="588" y="434"/>
                  <a:pt x="588" y="434"/>
                </a:cubicBezTo>
                <a:cubicBezTo>
                  <a:pt x="588" y="434"/>
                  <a:pt x="588" y="434"/>
                  <a:pt x="588" y="434"/>
                </a:cubicBezTo>
                <a:cubicBezTo>
                  <a:pt x="588" y="433"/>
                  <a:pt x="589" y="432"/>
                  <a:pt x="590" y="433"/>
                </a:cubicBezTo>
                <a:cubicBezTo>
                  <a:pt x="590" y="433"/>
                  <a:pt x="590" y="433"/>
                  <a:pt x="590" y="433"/>
                </a:cubicBezTo>
                <a:cubicBezTo>
                  <a:pt x="591" y="433"/>
                  <a:pt x="592" y="434"/>
                  <a:pt x="591" y="435"/>
                </a:cubicBezTo>
                <a:cubicBezTo>
                  <a:pt x="591" y="435"/>
                  <a:pt x="591" y="435"/>
                  <a:pt x="591" y="435"/>
                </a:cubicBezTo>
                <a:cubicBezTo>
                  <a:pt x="591" y="436"/>
                  <a:pt x="590" y="436"/>
                  <a:pt x="589" y="436"/>
                </a:cubicBezTo>
                <a:cubicBezTo>
                  <a:pt x="589" y="436"/>
                  <a:pt x="589" y="436"/>
                  <a:pt x="589" y="436"/>
                </a:cubicBezTo>
                <a:cubicBezTo>
                  <a:pt x="589" y="436"/>
                  <a:pt x="589" y="436"/>
                  <a:pt x="589" y="436"/>
                </a:cubicBezTo>
                <a:close/>
                <a:moveTo>
                  <a:pt x="22" y="425"/>
                </a:moveTo>
                <a:cubicBezTo>
                  <a:pt x="22" y="424"/>
                  <a:pt x="22" y="423"/>
                  <a:pt x="24" y="422"/>
                </a:cubicBezTo>
                <a:cubicBezTo>
                  <a:pt x="24" y="422"/>
                  <a:pt x="24" y="422"/>
                  <a:pt x="24" y="422"/>
                </a:cubicBezTo>
                <a:cubicBezTo>
                  <a:pt x="25" y="422"/>
                  <a:pt x="26" y="422"/>
                  <a:pt x="26" y="423"/>
                </a:cubicBezTo>
                <a:cubicBezTo>
                  <a:pt x="26" y="423"/>
                  <a:pt x="26" y="423"/>
                  <a:pt x="26" y="423"/>
                </a:cubicBezTo>
                <a:cubicBezTo>
                  <a:pt x="27" y="424"/>
                  <a:pt x="26" y="426"/>
                  <a:pt x="25" y="426"/>
                </a:cubicBezTo>
                <a:cubicBezTo>
                  <a:pt x="25" y="426"/>
                  <a:pt x="25" y="426"/>
                  <a:pt x="25" y="426"/>
                </a:cubicBezTo>
                <a:cubicBezTo>
                  <a:pt x="25" y="426"/>
                  <a:pt x="25" y="426"/>
                  <a:pt x="24" y="426"/>
                </a:cubicBezTo>
                <a:cubicBezTo>
                  <a:pt x="24" y="426"/>
                  <a:pt x="24" y="426"/>
                  <a:pt x="24" y="426"/>
                </a:cubicBezTo>
                <a:cubicBezTo>
                  <a:pt x="23" y="426"/>
                  <a:pt x="23" y="426"/>
                  <a:pt x="22" y="425"/>
                </a:cubicBezTo>
                <a:close/>
                <a:moveTo>
                  <a:pt x="593" y="425"/>
                </a:moveTo>
                <a:cubicBezTo>
                  <a:pt x="592" y="425"/>
                  <a:pt x="592" y="424"/>
                  <a:pt x="592" y="423"/>
                </a:cubicBezTo>
                <a:cubicBezTo>
                  <a:pt x="592" y="423"/>
                  <a:pt x="592" y="423"/>
                  <a:pt x="592" y="423"/>
                </a:cubicBezTo>
                <a:cubicBezTo>
                  <a:pt x="593" y="422"/>
                  <a:pt x="594" y="421"/>
                  <a:pt x="595" y="422"/>
                </a:cubicBezTo>
                <a:cubicBezTo>
                  <a:pt x="595" y="422"/>
                  <a:pt x="595" y="422"/>
                  <a:pt x="595" y="422"/>
                </a:cubicBezTo>
                <a:cubicBezTo>
                  <a:pt x="596" y="422"/>
                  <a:pt x="596" y="423"/>
                  <a:pt x="596" y="424"/>
                </a:cubicBezTo>
                <a:cubicBezTo>
                  <a:pt x="596" y="424"/>
                  <a:pt x="596" y="424"/>
                  <a:pt x="596" y="424"/>
                </a:cubicBezTo>
                <a:cubicBezTo>
                  <a:pt x="596" y="425"/>
                  <a:pt x="595" y="425"/>
                  <a:pt x="594" y="425"/>
                </a:cubicBezTo>
                <a:cubicBezTo>
                  <a:pt x="594" y="425"/>
                  <a:pt x="594" y="425"/>
                  <a:pt x="594" y="425"/>
                </a:cubicBezTo>
                <a:cubicBezTo>
                  <a:pt x="594" y="425"/>
                  <a:pt x="594" y="425"/>
                  <a:pt x="593" y="425"/>
                </a:cubicBezTo>
                <a:close/>
                <a:moveTo>
                  <a:pt x="18" y="414"/>
                </a:moveTo>
                <a:cubicBezTo>
                  <a:pt x="18" y="414"/>
                  <a:pt x="18" y="414"/>
                  <a:pt x="18" y="414"/>
                </a:cubicBezTo>
                <a:cubicBezTo>
                  <a:pt x="18" y="413"/>
                  <a:pt x="18" y="411"/>
                  <a:pt x="19" y="411"/>
                </a:cubicBezTo>
                <a:cubicBezTo>
                  <a:pt x="19" y="411"/>
                  <a:pt x="19" y="411"/>
                  <a:pt x="19" y="411"/>
                </a:cubicBezTo>
                <a:cubicBezTo>
                  <a:pt x="20" y="411"/>
                  <a:pt x="21" y="411"/>
                  <a:pt x="22" y="412"/>
                </a:cubicBezTo>
                <a:cubicBezTo>
                  <a:pt x="22" y="412"/>
                  <a:pt x="22" y="412"/>
                  <a:pt x="22" y="412"/>
                </a:cubicBezTo>
                <a:cubicBezTo>
                  <a:pt x="22" y="413"/>
                  <a:pt x="22" y="414"/>
                  <a:pt x="21" y="415"/>
                </a:cubicBezTo>
                <a:cubicBezTo>
                  <a:pt x="21" y="415"/>
                  <a:pt x="21" y="415"/>
                  <a:pt x="21" y="415"/>
                </a:cubicBezTo>
                <a:cubicBezTo>
                  <a:pt x="20" y="415"/>
                  <a:pt x="20" y="415"/>
                  <a:pt x="20" y="415"/>
                </a:cubicBezTo>
                <a:cubicBezTo>
                  <a:pt x="20" y="415"/>
                  <a:pt x="20" y="415"/>
                  <a:pt x="20" y="415"/>
                </a:cubicBezTo>
                <a:cubicBezTo>
                  <a:pt x="19" y="415"/>
                  <a:pt x="18" y="414"/>
                  <a:pt x="18" y="414"/>
                </a:cubicBezTo>
                <a:close/>
                <a:moveTo>
                  <a:pt x="598" y="414"/>
                </a:moveTo>
                <a:cubicBezTo>
                  <a:pt x="597" y="414"/>
                  <a:pt x="596" y="413"/>
                  <a:pt x="597" y="412"/>
                </a:cubicBezTo>
                <a:cubicBezTo>
                  <a:pt x="597" y="412"/>
                  <a:pt x="597" y="412"/>
                  <a:pt x="597" y="412"/>
                </a:cubicBezTo>
                <a:cubicBezTo>
                  <a:pt x="597" y="411"/>
                  <a:pt x="598" y="410"/>
                  <a:pt x="599" y="410"/>
                </a:cubicBezTo>
                <a:cubicBezTo>
                  <a:pt x="599" y="410"/>
                  <a:pt x="599" y="410"/>
                  <a:pt x="599" y="410"/>
                </a:cubicBezTo>
                <a:cubicBezTo>
                  <a:pt x="600" y="411"/>
                  <a:pt x="601" y="412"/>
                  <a:pt x="600" y="413"/>
                </a:cubicBezTo>
                <a:cubicBezTo>
                  <a:pt x="600" y="413"/>
                  <a:pt x="600" y="413"/>
                  <a:pt x="600" y="413"/>
                </a:cubicBezTo>
                <a:cubicBezTo>
                  <a:pt x="600" y="414"/>
                  <a:pt x="599" y="414"/>
                  <a:pt x="598" y="414"/>
                </a:cubicBezTo>
                <a:cubicBezTo>
                  <a:pt x="598" y="414"/>
                  <a:pt x="598" y="414"/>
                  <a:pt x="598" y="414"/>
                </a:cubicBezTo>
                <a:cubicBezTo>
                  <a:pt x="598" y="414"/>
                  <a:pt x="598" y="414"/>
                  <a:pt x="598" y="414"/>
                </a:cubicBezTo>
                <a:close/>
                <a:moveTo>
                  <a:pt x="14" y="402"/>
                </a:moveTo>
                <a:cubicBezTo>
                  <a:pt x="14" y="402"/>
                  <a:pt x="14" y="402"/>
                  <a:pt x="14" y="402"/>
                </a:cubicBezTo>
                <a:cubicBezTo>
                  <a:pt x="14" y="401"/>
                  <a:pt x="14" y="400"/>
                  <a:pt x="16" y="400"/>
                </a:cubicBezTo>
                <a:cubicBezTo>
                  <a:pt x="16" y="400"/>
                  <a:pt x="16" y="400"/>
                  <a:pt x="16" y="400"/>
                </a:cubicBezTo>
                <a:cubicBezTo>
                  <a:pt x="17" y="399"/>
                  <a:pt x="18" y="400"/>
                  <a:pt x="18" y="401"/>
                </a:cubicBezTo>
                <a:cubicBezTo>
                  <a:pt x="18" y="401"/>
                  <a:pt x="18" y="401"/>
                  <a:pt x="18" y="401"/>
                </a:cubicBezTo>
                <a:cubicBezTo>
                  <a:pt x="18" y="402"/>
                  <a:pt x="18" y="403"/>
                  <a:pt x="17" y="403"/>
                </a:cubicBezTo>
                <a:cubicBezTo>
                  <a:pt x="17" y="403"/>
                  <a:pt x="17" y="403"/>
                  <a:pt x="17" y="403"/>
                </a:cubicBezTo>
                <a:cubicBezTo>
                  <a:pt x="17" y="404"/>
                  <a:pt x="16" y="404"/>
                  <a:pt x="16" y="404"/>
                </a:cubicBezTo>
                <a:cubicBezTo>
                  <a:pt x="16" y="404"/>
                  <a:pt x="16" y="404"/>
                  <a:pt x="16" y="404"/>
                </a:cubicBezTo>
                <a:cubicBezTo>
                  <a:pt x="15" y="404"/>
                  <a:pt x="14" y="403"/>
                  <a:pt x="14" y="402"/>
                </a:cubicBezTo>
                <a:close/>
                <a:moveTo>
                  <a:pt x="602" y="403"/>
                </a:moveTo>
                <a:cubicBezTo>
                  <a:pt x="601" y="402"/>
                  <a:pt x="600" y="401"/>
                  <a:pt x="600" y="400"/>
                </a:cubicBezTo>
                <a:cubicBezTo>
                  <a:pt x="600" y="400"/>
                  <a:pt x="600" y="400"/>
                  <a:pt x="600" y="400"/>
                </a:cubicBezTo>
                <a:cubicBezTo>
                  <a:pt x="600" y="400"/>
                  <a:pt x="600" y="400"/>
                  <a:pt x="600" y="400"/>
                </a:cubicBezTo>
                <a:cubicBezTo>
                  <a:pt x="600" y="400"/>
                  <a:pt x="600" y="400"/>
                  <a:pt x="600" y="400"/>
                </a:cubicBezTo>
                <a:cubicBezTo>
                  <a:pt x="601" y="399"/>
                  <a:pt x="602" y="399"/>
                  <a:pt x="603" y="399"/>
                </a:cubicBezTo>
                <a:cubicBezTo>
                  <a:pt x="603" y="399"/>
                  <a:pt x="603" y="399"/>
                  <a:pt x="603" y="399"/>
                </a:cubicBezTo>
                <a:cubicBezTo>
                  <a:pt x="604" y="399"/>
                  <a:pt x="604" y="400"/>
                  <a:pt x="604" y="401"/>
                </a:cubicBezTo>
                <a:cubicBezTo>
                  <a:pt x="604" y="401"/>
                  <a:pt x="604" y="401"/>
                  <a:pt x="604" y="401"/>
                </a:cubicBezTo>
                <a:cubicBezTo>
                  <a:pt x="604" y="402"/>
                  <a:pt x="603" y="403"/>
                  <a:pt x="602" y="403"/>
                </a:cubicBezTo>
                <a:cubicBezTo>
                  <a:pt x="602" y="403"/>
                  <a:pt x="602" y="403"/>
                  <a:pt x="602" y="403"/>
                </a:cubicBezTo>
                <a:cubicBezTo>
                  <a:pt x="602" y="403"/>
                  <a:pt x="602" y="403"/>
                  <a:pt x="602" y="403"/>
                </a:cubicBezTo>
                <a:close/>
                <a:moveTo>
                  <a:pt x="11" y="391"/>
                </a:moveTo>
                <a:cubicBezTo>
                  <a:pt x="11" y="391"/>
                  <a:pt x="11" y="391"/>
                  <a:pt x="11" y="391"/>
                </a:cubicBezTo>
                <a:cubicBezTo>
                  <a:pt x="10" y="390"/>
                  <a:pt x="11" y="388"/>
                  <a:pt x="12" y="388"/>
                </a:cubicBezTo>
                <a:cubicBezTo>
                  <a:pt x="12" y="388"/>
                  <a:pt x="12" y="388"/>
                  <a:pt x="12" y="388"/>
                </a:cubicBezTo>
                <a:cubicBezTo>
                  <a:pt x="13" y="388"/>
                  <a:pt x="14" y="388"/>
                  <a:pt x="15" y="390"/>
                </a:cubicBezTo>
                <a:cubicBezTo>
                  <a:pt x="15" y="390"/>
                  <a:pt x="15" y="390"/>
                  <a:pt x="15" y="390"/>
                </a:cubicBezTo>
                <a:cubicBezTo>
                  <a:pt x="15" y="390"/>
                  <a:pt x="15" y="390"/>
                  <a:pt x="15" y="390"/>
                </a:cubicBezTo>
                <a:cubicBezTo>
                  <a:pt x="15" y="390"/>
                  <a:pt x="15" y="390"/>
                  <a:pt x="15" y="390"/>
                </a:cubicBezTo>
                <a:cubicBezTo>
                  <a:pt x="15" y="391"/>
                  <a:pt x="14" y="392"/>
                  <a:pt x="13" y="392"/>
                </a:cubicBezTo>
                <a:cubicBezTo>
                  <a:pt x="13" y="392"/>
                  <a:pt x="13" y="392"/>
                  <a:pt x="13" y="392"/>
                </a:cubicBezTo>
                <a:cubicBezTo>
                  <a:pt x="13" y="392"/>
                  <a:pt x="13" y="392"/>
                  <a:pt x="13" y="392"/>
                </a:cubicBezTo>
                <a:cubicBezTo>
                  <a:pt x="13" y="392"/>
                  <a:pt x="13" y="392"/>
                  <a:pt x="13" y="392"/>
                </a:cubicBezTo>
                <a:cubicBezTo>
                  <a:pt x="12" y="392"/>
                  <a:pt x="11" y="391"/>
                  <a:pt x="11" y="391"/>
                </a:cubicBezTo>
                <a:close/>
                <a:moveTo>
                  <a:pt x="605" y="391"/>
                </a:moveTo>
                <a:cubicBezTo>
                  <a:pt x="604" y="391"/>
                  <a:pt x="603" y="390"/>
                  <a:pt x="604" y="389"/>
                </a:cubicBezTo>
                <a:cubicBezTo>
                  <a:pt x="604" y="389"/>
                  <a:pt x="604" y="389"/>
                  <a:pt x="604" y="389"/>
                </a:cubicBezTo>
                <a:cubicBezTo>
                  <a:pt x="604" y="388"/>
                  <a:pt x="605" y="387"/>
                  <a:pt x="606" y="387"/>
                </a:cubicBezTo>
                <a:cubicBezTo>
                  <a:pt x="606" y="387"/>
                  <a:pt x="606" y="387"/>
                  <a:pt x="606" y="387"/>
                </a:cubicBezTo>
                <a:cubicBezTo>
                  <a:pt x="607" y="388"/>
                  <a:pt x="608" y="389"/>
                  <a:pt x="608" y="390"/>
                </a:cubicBezTo>
                <a:cubicBezTo>
                  <a:pt x="608" y="390"/>
                  <a:pt x="608" y="390"/>
                  <a:pt x="608" y="390"/>
                </a:cubicBezTo>
                <a:cubicBezTo>
                  <a:pt x="607" y="391"/>
                  <a:pt x="607" y="391"/>
                  <a:pt x="606" y="391"/>
                </a:cubicBezTo>
                <a:cubicBezTo>
                  <a:pt x="606" y="391"/>
                  <a:pt x="606" y="391"/>
                  <a:pt x="606" y="391"/>
                </a:cubicBezTo>
                <a:cubicBezTo>
                  <a:pt x="605" y="391"/>
                  <a:pt x="605" y="391"/>
                  <a:pt x="605" y="391"/>
                </a:cubicBezTo>
                <a:close/>
                <a:moveTo>
                  <a:pt x="8" y="379"/>
                </a:moveTo>
                <a:cubicBezTo>
                  <a:pt x="8" y="379"/>
                  <a:pt x="8" y="379"/>
                  <a:pt x="8" y="379"/>
                </a:cubicBezTo>
                <a:cubicBezTo>
                  <a:pt x="7" y="378"/>
                  <a:pt x="8" y="377"/>
                  <a:pt x="9" y="376"/>
                </a:cubicBezTo>
                <a:cubicBezTo>
                  <a:pt x="9" y="376"/>
                  <a:pt x="9" y="376"/>
                  <a:pt x="9" y="376"/>
                </a:cubicBezTo>
                <a:cubicBezTo>
                  <a:pt x="10" y="376"/>
                  <a:pt x="11" y="377"/>
                  <a:pt x="12" y="378"/>
                </a:cubicBezTo>
                <a:cubicBezTo>
                  <a:pt x="12" y="378"/>
                  <a:pt x="12" y="378"/>
                  <a:pt x="12" y="378"/>
                </a:cubicBezTo>
                <a:cubicBezTo>
                  <a:pt x="12" y="378"/>
                  <a:pt x="12" y="378"/>
                  <a:pt x="12" y="378"/>
                </a:cubicBezTo>
                <a:cubicBezTo>
                  <a:pt x="12" y="378"/>
                  <a:pt x="12" y="378"/>
                  <a:pt x="12" y="378"/>
                </a:cubicBezTo>
                <a:cubicBezTo>
                  <a:pt x="12" y="379"/>
                  <a:pt x="11" y="380"/>
                  <a:pt x="10" y="380"/>
                </a:cubicBezTo>
                <a:cubicBezTo>
                  <a:pt x="10" y="380"/>
                  <a:pt x="10" y="380"/>
                  <a:pt x="10" y="380"/>
                </a:cubicBezTo>
                <a:cubicBezTo>
                  <a:pt x="10" y="380"/>
                  <a:pt x="10" y="380"/>
                  <a:pt x="10" y="380"/>
                </a:cubicBezTo>
                <a:cubicBezTo>
                  <a:pt x="10" y="380"/>
                  <a:pt x="10" y="380"/>
                  <a:pt x="10" y="380"/>
                </a:cubicBezTo>
                <a:cubicBezTo>
                  <a:pt x="9" y="380"/>
                  <a:pt x="8" y="380"/>
                  <a:pt x="8" y="379"/>
                </a:cubicBezTo>
                <a:close/>
                <a:moveTo>
                  <a:pt x="608" y="380"/>
                </a:moveTo>
                <a:cubicBezTo>
                  <a:pt x="607" y="379"/>
                  <a:pt x="606" y="378"/>
                  <a:pt x="607" y="377"/>
                </a:cubicBezTo>
                <a:cubicBezTo>
                  <a:pt x="607" y="377"/>
                  <a:pt x="607" y="377"/>
                  <a:pt x="607" y="377"/>
                </a:cubicBezTo>
                <a:cubicBezTo>
                  <a:pt x="607" y="376"/>
                  <a:pt x="608" y="375"/>
                  <a:pt x="609" y="376"/>
                </a:cubicBezTo>
                <a:cubicBezTo>
                  <a:pt x="609" y="376"/>
                  <a:pt x="609" y="376"/>
                  <a:pt x="609" y="376"/>
                </a:cubicBezTo>
                <a:cubicBezTo>
                  <a:pt x="610" y="376"/>
                  <a:pt x="611" y="377"/>
                  <a:pt x="611" y="378"/>
                </a:cubicBezTo>
                <a:cubicBezTo>
                  <a:pt x="611" y="378"/>
                  <a:pt x="611" y="378"/>
                  <a:pt x="611" y="378"/>
                </a:cubicBezTo>
                <a:cubicBezTo>
                  <a:pt x="610" y="379"/>
                  <a:pt x="610" y="380"/>
                  <a:pt x="609" y="380"/>
                </a:cubicBezTo>
                <a:cubicBezTo>
                  <a:pt x="609" y="380"/>
                  <a:pt x="609" y="380"/>
                  <a:pt x="609" y="380"/>
                </a:cubicBezTo>
                <a:cubicBezTo>
                  <a:pt x="608" y="380"/>
                  <a:pt x="608" y="380"/>
                  <a:pt x="608" y="380"/>
                </a:cubicBezTo>
                <a:close/>
                <a:moveTo>
                  <a:pt x="5" y="367"/>
                </a:moveTo>
                <a:cubicBezTo>
                  <a:pt x="5" y="366"/>
                  <a:pt x="6" y="365"/>
                  <a:pt x="7" y="365"/>
                </a:cubicBezTo>
                <a:cubicBezTo>
                  <a:pt x="7" y="365"/>
                  <a:pt x="7" y="365"/>
                  <a:pt x="7" y="365"/>
                </a:cubicBezTo>
                <a:cubicBezTo>
                  <a:pt x="8" y="365"/>
                  <a:pt x="9" y="365"/>
                  <a:pt x="9" y="366"/>
                </a:cubicBezTo>
                <a:cubicBezTo>
                  <a:pt x="9" y="366"/>
                  <a:pt x="9" y="366"/>
                  <a:pt x="9" y="366"/>
                </a:cubicBezTo>
                <a:cubicBezTo>
                  <a:pt x="9" y="366"/>
                  <a:pt x="9" y="366"/>
                  <a:pt x="9" y="366"/>
                </a:cubicBezTo>
                <a:cubicBezTo>
                  <a:pt x="9" y="366"/>
                  <a:pt x="9" y="366"/>
                  <a:pt x="9" y="366"/>
                </a:cubicBezTo>
                <a:cubicBezTo>
                  <a:pt x="9" y="367"/>
                  <a:pt x="9" y="368"/>
                  <a:pt x="8" y="369"/>
                </a:cubicBezTo>
                <a:cubicBezTo>
                  <a:pt x="8" y="369"/>
                  <a:pt x="8" y="369"/>
                  <a:pt x="8" y="369"/>
                </a:cubicBezTo>
                <a:cubicBezTo>
                  <a:pt x="7" y="369"/>
                  <a:pt x="7" y="369"/>
                  <a:pt x="7" y="369"/>
                </a:cubicBezTo>
                <a:cubicBezTo>
                  <a:pt x="7" y="369"/>
                  <a:pt x="7" y="369"/>
                  <a:pt x="7" y="369"/>
                </a:cubicBezTo>
                <a:cubicBezTo>
                  <a:pt x="6" y="369"/>
                  <a:pt x="5" y="368"/>
                  <a:pt x="5" y="367"/>
                </a:cubicBezTo>
                <a:close/>
                <a:moveTo>
                  <a:pt x="611" y="368"/>
                </a:moveTo>
                <a:cubicBezTo>
                  <a:pt x="610" y="368"/>
                  <a:pt x="609" y="367"/>
                  <a:pt x="609" y="366"/>
                </a:cubicBezTo>
                <a:cubicBezTo>
                  <a:pt x="609" y="366"/>
                  <a:pt x="609" y="366"/>
                  <a:pt x="609" y="366"/>
                </a:cubicBezTo>
                <a:cubicBezTo>
                  <a:pt x="609" y="364"/>
                  <a:pt x="610" y="364"/>
                  <a:pt x="611" y="364"/>
                </a:cubicBezTo>
                <a:cubicBezTo>
                  <a:pt x="611" y="364"/>
                  <a:pt x="611" y="364"/>
                  <a:pt x="611" y="364"/>
                </a:cubicBezTo>
                <a:cubicBezTo>
                  <a:pt x="613" y="364"/>
                  <a:pt x="613" y="365"/>
                  <a:pt x="613" y="366"/>
                </a:cubicBezTo>
                <a:cubicBezTo>
                  <a:pt x="613" y="366"/>
                  <a:pt x="613" y="366"/>
                  <a:pt x="613" y="366"/>
                </a:cubicBezTo>
                <a:cubicBezTo>
                  <a:pt x="613" y="367"/>
                  <a:pt x="612" y="368"/>
                  <a:pt x="611" y="368"/>
                </a:cubicBezTo>
                <a:cubicBezTo>
                  <a:pt x="611" y="368"/>
                  <a:pt x="611" y="368"/>
                  <a:pt x="611" y="368"/>
                </a:cubicBezTo>
                <a:cubicBezTo>
                  <a:pt x="611" y="368"/>
                  <a:pt x="611" y="368"/>
                  <a:pt x="611" y="368"/>
                </a:cubicBezTo>
                <a:close/>
                <a:moveTo>
                  <a:pt x="3" y="355"/>
                </a:moveTo>
                <a:cubicBezTo>
                  <a:pt x="3" y="355"/>
                  <a:pt x="3" y="355"/>
                  <a:pt x="3" y="355"/>
                </a:cubicBezTo>
                <a:cubicBezTo>
                  <a:pt x="3" y="354"/>
                  <a:pt x="4" y="353"/>
                  <a:pt x="5" y="353"/>
                </a:cubicBezTo>
                <a:cubicBezTo>
                  <a:pt x="5" y="353"/>
                  <a:pt x="5" y="353"/>
                  <a:pt x="5" y="353"/>
                </a:cubicBezTo>
                <a:cubicBezTo>
                  <a:pt x="6" y="353"/>
                  <a:pt x="7" y="353"/>
                  <a:pt x="7" y="355"/>
                </a:cubicBezTo>
                <a:cubicBezTo>
                  <a:pt x="7" y="355"/>
                  <a:pt x="7" y="355"/>
                  <a:pt x="7" y="355"/>
                </a:cubicBezTo>
                <a:cubicBezTo>
                  <a:pt x="7" y="355"/>
                  <a:pt x="7" y="355"/>
                  <a:pt x="7" y="355"/>
                </a:cubicBezTo>
                <a:cubicBezTo>
                  <a:pt x="7" y="355"/>
                  <a:pt x="7" y="355"/>
                  <a:pt x="7" y="355"/>
                </a:cubicBezTo>
                <a:cubicBezTo>
                  <a:pt x="7" y="356"/>
                  <a:pt x="7" y="357"/>
                  <a:pt x="5" y="357"/>
                </a:cubicBezTo>
                <a:cubicBezTo>
                  <a:pt x="5" y="357"/>
                  <a:pt x="5" y="357"/>
                  <a:pt x="5" y="357"/>
                </a:cubicBezTo>
                <a:cubicBezTo>
                  <a:pt x="5" y="357"/>
                  <a:pt x="5" y="357"/>
                  <a:pt x="5" y="357"/>
                </a:cubicBezTo>
                <a:cubicBezTo>
                  <a:pt x="5" y="357"/>
                  <a:pt x="5" y="357"/>
                  <a:pt x="5" y="357"/>
                </a:cubicBezTo>
                <a:cubicBezTo>
                  <a:pt x="4" y="357"/>
                  <a:pt x="3" y="356"/>
                  <a:pt x="3" y="355"/>
                </a:cubicBezTo>
                <a:close/>
                <a:moveTo>
                  <a:pt x="613" y="356"/>
                </a:moveTo>
                <a:cubicBezTo>
                  <a:pt x="612" y="356"/>
                  <a:pt x="611" y="355"/>
                  <a:pt x="611" y="354"/>
                </a:cubicBezTo>
                <a:cubicBezTo>
                  <a:pt x="611" y="354"/>
                  <a:pt x="611" y="354"/>
                  <a:pt x="611" y="354"/>
                </a:cubicBezTo>
                <a:cubicBezTo>
                  <a:pt x="611" y="353"/>
                  <a:pt x="612" y="352"/>
                  <a:pt x="613" y="352"/>
                </a:cubicBezTo>
                <a:cubicBezTo>
                  <a:pt x="613" y="352"/>
                  <a:pt x="613" y="352"/>
                  <a:pt x="613" y="352"/>
                </a:cubicBezTo>
                <a:cubicBezTo>
                  <a:pt x="614" y="352"/>
                  <a:pt x="615" y="353"/>
                  <a:pt x="615" y="354"/>
                </a:cubicBezTo>
                <a:cubicBezTo>
                  <a:pt x="615" y="354"/>
                  <a:pt x="615" y="354"/>
                  <a:pt x="615" y="354"/>
                </a:cubicBezTo>
                <a:cubicBezTo>
                  <a:pt x="615" y="355"/>
                  <a:pt x="614" y="356"/>
                  <a:pt x="613" y="356"/>
                </a:cubicBezTo>
                <a:cubicBezTo>
                  <a:pt x="613" y="356"/>
                  <a:pt x="613" y="356"/>
                  <a:pt x="613" y="356"/>
                </a:cubicBezTo>
                <a:cubicBezTo>
                  <a:pt x="613" y="356"/>
                  <a:pt x="613" y="356"/>
                  <a:pt x="613" y="356"/>
                </a:cubicBezTo>
                <a:close/>
                <a:moveTo>
                  <a:pt x="2" y="343"/>
                </a:moveTo>
                <a:cubicBezTo>
                  <a:pt x="2" y="343"/>
                  <a:pt x="2" y="343"/>
                  <a:pt x="2" y="343"/>
                </a:cubicBezTo>
                <a:cubicBezTo>
                  <a:pt x="1" y="342"/>
                  <a:pt x="2" y="341"/>
                  <a:pt x="3" y="341"/>
                </a:cubicBezTo>
                <a:cubicBezTo>
                  <a:pt x="3" y="341"/>
                  <a:pt x="3" y="341"/>
                  <a:pt x="3" y="341"/>
                </a:cubicBezTo>
                <a:cubicBezTo>
                  <a:pt x="4" y="341"/>
                  <a:pt x="5" y="342"/>
                  <a:pt x="6" y="343"/>
                </a:cubicBezTo>
                <a:cubicBezTo>
                  <a:pt x="6" y="343"/>
                  <a:pt x="6" y="343"/>
                  <a:pt x="6" y="343"/>
                </a:cubicBezTo>
                <a:cubicBezTo>
                  <a:pt x="6" y="344"/>
                  <a:pt x="5" y="345"/>
                  <a:pt x="4" y="345"/>
                </a:cubicBezTo>
                <a:cubicBezTo>
                  <a:pt x="4" y="345"/>
                  <a:pt x="4" y="345"/>
                  <a:pt x="4" y="345"/>
                </a:cubicBezTo>
                <a:cubicBezTo>
                  <a:pt x="4" y="345"/>
                  <a:pt x="4" y="345"/>
                  <a:pt x="4" y="345"/>
                </a:cubicBezTo>
                <a:cubicBezTo>
                  <a:pt x="4" y="345"/>
                  <a:pt x="4" y="345"/>
                  <a:pt x="4" y="345"/>
                </a:cubicBezTo>
                <a:cubicBezTo>
                  <a:pt x="3" y="345"/>
                  <a:pt x="2" y="344"/>
                  <a:pt x="2" y="343"/>
                </a:cubicBezTo>
                <a:close/>
                <a:moveTo>
                  <a:pt x="614" y="344"/>
                </a:moveTo>
                <a:cubicBezTo>
                  <a:pt x="613" y="344"/>
                  <a:pt x="613" y="343"/>
                  <a:pt x="613" y="342"/>
                </a:cubicBezTo>
                <a:cubicBezTo>
                  <a:pt x="613" y="342"/>
                  <a:pt x="613" y="342"/>
                  <a:pt x="613" y="342"/>
                </a:cubicBezTo>
                <a:cubicBezTo>
                  <a:pt x="613" y="341"/>
                  <a:pt x="614" y="340"/>
                  <a:pt x="615" y="340"/>
                </a:cubicBezTo>
                <a:cubicBezTo>
                  <a:pt x="615" y="340"/>
                  <a:pt x="615" y="340"/>
                  <a:pt x="615" y="340"/>
                </a:cubicBezTo>
                <a:cubicBezTo>
                  <a:pt x="616" y="340"/>
                  <a:pt x="617" y="341"/>
                  <a:pt x="617" y="342"/>
                </a:cubicBezTo>
                <a:cubicBezTo>
                  <a:pt x="617" y="342"/>
                  <a:pt x="617" y="342"/>
                  <a:pt x="617" y="342"/>
                </a:cubicBezTo>
                <a:cubicBezTo>
                  <a:pt x="617" y="343"/>
                  <a:pt x="616" y="344"/>
                  <a:pt x="615" y="344"/>
                </a:cubicBezTo>
                <a:cubicBezTo>
                  <a:pt x="615" y="344"/>
                  <a:pt x="615" y="344"/>
                  <a:pt x="615" y="344"/>
                </a:cubicBezTo>
                <a:cubicBezTo>
                  <a:pt x="615" y="344"/>
                  <a:pt x="615" y="344"/>
                  <a:pt x="614" y="344"/>
                </a:cubicBezTo>
                <a:close/>
                <a:moveTo>
                  <a:pt x="0" y="331"/>
                </a:moveTo>
                <a:cubicBezTo>
                  <a:pt x="0" y="330"/>
                  <a:pt x="1" y="329"/>
                  <a:pt x="2" y="329"/>
                </a:cubicBezTo>
                <a:cubicBezTo>
                  <a:pt x="2" y="329"/>
                  <a:pt x="2" y="329"/>
                  <a:pt x="2" y="329"/>
                </a:cubicBezTo>
                <a:cubicBezTo>
                  <a:pt x="3" y="329"/>
                  <a:pt x="4" y="330"/>
                  <a:pt x="4" y="331"/>
                </a:cubicBezTo>
                <a:cubicBezTo>
                  <a:pt x="4" y="331"/>
                  <a:pt x="4" y="331"/>
                  <a:pt x="4" y="331"/>
                </a:cubicBezTo>
                <a:cubicBezTo>
                  <a:pt x="4" y="331"/>
                  <a:pt x="4" y="331"/>
                  <a:pt x="4" y="331"/>
                </a:cubicBezTo>
                <a:cubicBezTo>
                  <a:pt x="4" y="331"/>
                  <a:pt x="4" y="331"/>
                  <a:pt x="4" y="331"/>
                </a:cubicBezTo>
                <a:cubicBezTo>
                  <a:pt x="5" y="332"/>
                  <a:pt x="4" y="333"/>
                  <a:pt x="3" y="333"/>
                </a:cubicBezTo>
                <a:cubicBezTo>
                  <a:pt x="3" y="333"/>
                  <a:pt x="3" y="333"/>
                  <a:pt x="3" y="333"/>
                </a:cubicBezTo>
                <a:cubicBezTo>
                  <a:pt x="3" y="333"/>
                  <a:pt x="3" y="333"/>
                  <a:pt x="2" y="333"/>
                </a:cubicBezTo>
                <a:cubicBezTo>
                  <a:pt x="2" y="333"/>
                  <a:pt x="2" y="333"/>
                  <a:pt x="2" y="333"/>
                </a:cubicBezTo>
                <a:cubicBezTo>
                  <a:pt x="1" y="333"/>
                  <a:pt x="1" y="332"/>
                  <a:pt x="0" y="331"/>
                </a:cubicBezTo>
                <a:close/>
                <a:moveTo>
                  <a:pt x="616" y="332"/>
                </a:moveTo>
                <a:cubicBezTo>
                  <a:pt x="614" y="332"/>
                  <a:pt x="614" y="331"/>
                  <a:pt x="614" y="330"/>
                </a:cubicBezTo>
                <a:cubicBezTo>
                  <a:pt x="614" y="330"/>
                  <a:pt x="614" y="330"/>
                  <a:pt x="614" y="330"/>
                </a:cubicBezTo>
                <a:cubicBezTo>
                  <a:pt x="614" y="330"/>
                  <a:pt x="614" y="330"/>
                  <a:pt x="614" y="330"/>
                </a:cubicBezTo>
                <a:cubicBezTo>
                  <a:pt x="614" y="330"/>
                  <a:pt x="614" y="330"/>
                  <a:pt x="614" y="330"/>
                </a:cubicBezTo>
                <a:cubicBezTo>
                  <a:pt x="614" y="329"/>
                  <a:pt x="615" y="328"/>
                  <a:pt x="616" y="328"/>
                </a:cubicBezTo>
                <a:cubicBezTo>
                  <a:pt x="616" y="328"/>
                  <a:pt x="616" y="328"/>
                  <a:pt x="616" y="328"/>
                </a:cubicBezTo>
                <a:cubicBezTo>
                  <a:pt x="617" y="328"/>
                  <a:pt x="618" y="329"/>
                  <a:pt x="618" y="330"/>
                </a:cubicBezTo>
                <a:cubicBezTo>
                  <a:pt x="618" y="330"/>
                  <a:pt x="618" y="330"/>
                  <a:pt x="618" y="330"/>
                </a:cubicBezTo>
                <a:cubicBezTo>
                  <a:pt x="618" y="331"/>
                  <a:pt x="617" y="332"/>
                  <a:pt x="616" y="332"/>
                </a:cubicBezTo>
                <a:cubicBezTo>
                  <a:pt x="616" y="332"/>
                  <a:pt x="616" y="332"/>
                  <a:pt x="616" y="332"/>
                </a:cubicBezTo>
                <a:cubicBezTo>
                  <a:pt x="616" y="332"/>
                  <a:pt x="616" y="332"/>
                  <a:pt x="616" y="332"/>
                </a:cubicBezTo>
                <a:close/>
                <a:moveTo>
                  <a:pt x="0" y="319"/>
                </a:moveTo>
                <a:cubicBezTo>
                  <a:pt x="0" y="318"/>
                  <a:pt x="1" y="317"/>
                  <a:pt x="2" y="317"/>
                </a:cubicBezTo>
                <a:cubicBezTo>
                  <a:pt x="2" y="317"/>
                  <a:pt x="2" y="317"/>
                  <a:pt x="2" y="317"/>
                </a:cubicBezTo>
                <a:cubicBezTo>
                  <a:pt x="3" y="317"/>
                  <a:pt x="4" y="318"/>
                  <a:pt x="4" y="319"/>
                </a:cubicBezTo>
                <a:cubicBezTo>
                  <a:pt x="4" y="319"/>
                  <a:pt x="4" y="319"/>
                  <a:pt x="4" y="319"/>
                </a:cubicBezTo>
                <a:cubicBezTo>
                  <a:pt x="4" y="320"/>
                  <a:pt x="3" y="321"/>
                  <a:pt x="2" y="321"/>
                </a:cubicBezTo>
                <a:cubicBezTo>
                  <a:pt x="2" y="321"/>
                  <a:pt x="2" y="321"/>
                  <a:pt x="2" y="321"/>
                </a:cubicBezTo>
                <a:cubicBezTo>
                  <a:pt x="2" y="321"/>
                  <a:pt x="2" y="321"/>
                  <a:pt x="2" y="321"/>
                </a:cubicBezTo>
                <a:cubicBezTo>
                  <a:pt x="2" y="321"/>
                  <a:pt x="2" y="321"/>
                  <a:pt x="2" y="321"/>
                </a:cubicBezTo>
                <a:cubicBezTo>
                  <a:pt x="1" y="321"/>
                  <a:pt x="0" y="320"/>
                  <a:pt x="0" y="319"/>
                </a:cubicBezTo>
                <a:close/>
                <a:moveTo>
                  <a:pt x="616" y="320"/>
                </a:moveTo>
                <a:cubicBezTo>
                  <a:pt x="615" y="320"/>
                  <a:pt x="614" y="319"/>
                  <a:pt x="614" y="318"/>
                </a:cubicBezTo>
                <a:cubicBezTo>
                  <a:pt x="614" y="318"/>
                  <a:pt x="614" y="318"/>
                  <a:pt x="614" y="318"/>
                </a:cubicBezTo>
                <a:cubicBezTo>
                  <a:pt x="614" y="317"/>
                  <a:pt x="615" y="316"/>
                  <a:pt x="616" y="316"/>
                </a:cubicBezTo>
                <a:cubicBezTo>
                  <a:pt x="616" y="316"/>
                  <a:pt x="616" y="316"/>
                  <a:pt x="616" y="316"/>
                </a:cubicBezTo>
                <a:cubicBezTo>
                  <a:pt x="617" y="316"/>
                  <a:pt x="618" y="317"/>
                  <a:pt x="618" y="318"/>
                </a:cubicBezTo>
                <a:cubicBezTo>
                  <a:pt x="618" y="318"/>
                  <a:pt x="618" y="318"/>
                  <a:pt x="618" y="318"/>
                </a:cubicBezTo>
                <a:cubicBezTo>
                  <a:pt x="618" y="319"/>
                  <a:pt x="617" y="320"/>
                  <a:pt x="616" y="320"/>
                </a:cubicBezTo>
                <a:cubicBezTo>
                  <a:pt x="616" y="320"/>
                  <a:pt x="616" y="320"/>
                  <a:pt x="616" y="320"/>
                </a:cubicBezTo>
                <a:cubicBezTo>
                  <a:pt x="616" y="320"/>
                  <a:pt x="616" y="320"/>
                  <a:pt x="616" y="320"/>
                </a:cubicBezTo>
                <a:close/>
                <a:moveTo>
                  <a:pt x="2" y="309"/>
                </a:moveTo>
                <a:cubicBezTo>
                  <a:pt x="1" y="309"/>
                  <a:pt x="0" y="308"/>
                  <a:pt x="0" y="307"/>
                </a:cubicBezTo>
                <a:cubicBezTo>
                  <a:pt x="0" y="307"/>
                  <a:pt x="0" y="307"/>
                  <a:pt x="0" y="307"/>
                </a:cubicBezTo>
                <a:cubicBezTo>
                  <a:pt x="0" y="306"/>
                  <a:pt x="1" y="305"/>
                  <a:pt x="2" y="305"/>
                </a:cubicBezTo>
                <a:cubicBezTo>
                  <a:pt x="2" y="305"/>
                  <a:pt x="2" y="305"/>
                  <a:pt x="2" y="305"/>
                </a:cubicBezTo>
                <a:cubicBezTo>
                  <a:pt x="3" y="305"/>
                  <a:pt x="4" y="306"/>
                  <a:pt x="4" y="307"/>
                </a:cubicBezTo>
                <a:cubicBezTo>
                  <a:pt x="4" y="307"/>
                  <a:pt x="4" y="307"/>
                  <a:pt x="4" y="307"/>
                </a:cubicBezTo>
                <a:cubicBezTo>
                  <a:pt x="4" y="308"/>
                  <a:pt x="3" y="309"/>
                  <a:pt x="2" y="309"/>
                </a:cubicBezTo>
                <a:cubicBezTo>
                  <a:pt x="2" y="309"/>
                  <a:pt x="2" y="309"/>
                  <a:pt x="2" y="309"/>
                </a:cubicBezTo>
                <a:close/>
                <a:moveTo>
                  <a:pt x="614" y="306"/>
                </a:moveTo>
                <a:cubicBezTo>
                  <a:pt x="614" y="306"/>
                  <a:pt x="614" y="306"/>
                  <a:pt x="614" y="306"/>
                </a:cubicBezTo>
                <a:cubicBezTo>
                  <a:pt x="614" y="306"/>
                  <a:pt x="614" y="306"/>
                  <a:pt x="614" y="306"/>
                </a:cubicBezTo>
                <a:cubicBezTo>
                  <a:pt x="614" y="305"/>
                  <a:pt x="615" y="304"/>
                  <a:pt x="616" y="304"/>
                </a:cubicBezTo>
                <a:cubicBezTo>
                  <a:pt x="616" y="304"/>
                  <a:pt x="616" y="304"/>
                  <a:pt x="616" y="304"/>
                </a:cubicBezTo>
                <a:cubicBezTo>
                  <a:pt x="618" y="304"/>
                  <a:pt x="618" y="305"/>
                  <a:pt x="618" y="306"/>
                </a:cubicBezTo>
                <a:cubicBezTo>
                  <a:pt x="618" y="306"/>
                  <a:pt x="618" y="306"/>
                  <a:pt x="618" y="306"/>
                </a:cubicBezTo>
                <a:cubicBezTo>
                  <a:pt x="618" y="307"/>
                  <a:pt x="618" y="308"/>
                  <a:pt x="616" y="308"/>
                </a:cubicBezTo>
                <a:cubicBezTo>
                  <a:pt x="616" y="308"/>
                  <a:pt x="616" y="308"/>
                  <a:pt x="616" y="308"/>
                </a:cubicBezTo>
                <a:cubicBezTo>
                  <a:pt x="616" y="308"/>
                  <a:pt x="616" y="308"/>
                  <a:pt x="616" y="308"/>
                </a:cubicBezTo>
                <a:cubicBezTo>
                  <a:pt x="616" y="308"/>
                  <a:pt x="616" y="308"/>
                  <a:pt x="616" y="308"/>
                </a:cubicBezTo>
                <a:cubicBezTo>
                  <a:pt x="615" y="308"/>
                  <a:pt x="614" y="307"/>
                  <a:pt x="614" y="306"/>
                </a:cubicBezTo>
                <a:close/>
                <a:moveTo>
                  <a:pt x="2" y="297"/>
                </a:moveTo>
                <a:cubicBezTo>
                  <a:pt x="1" y="297"/>
                  <a:pt x="0" y="296"/>
                  <a:pt x="0" y="295"/>
                </a:cubicBezTo>
                <a:cubicBezTo>
                  <a:pt x="0" y="295"/>
                  <a:pt x="0" y="295"/>
                  <a:pt x="0" y="295"/>
                </a:cubicBezTo>
                <a:cubicBezTo>
                  <a:pt x="0" y="294"/>
                  <a:pt x="1" y="293"/>
                  <a:pt x="2" y="293"/>
                </a:cubicBezTo>
                <a:cubicBezTo>
                  <a:pt x="2" y="293"/>
                  <a:pt x="2" y="293"/>
                  <a:pt x="2" y="293"/>
                </a:cubicBezTo>
                <a:cubicBezTo>
                  <a:pt x="3" y="293"/>
                  <a:pt x="4" y="294"/>
                  <a:pt x="4" y="295"/>
                </a:cubicBezTo>
                <a:cubicBezTo>
                  <a:pt x="4" y="295"/>
                  <a:pt x="4" y="295"/>
                  <a:pt x="4" y="295"/>
                </a:cubicBezTo>
                <a:cubicBezTo>
                  <a:pt x="4" y="295"/>
                  <a:pt x="4" y="295"/>
                  <a:pt x="4" y="295"/>
                </a:cubicBezTo>
                <a:cubicBezTo>
                  <a:pt x="4" y="295"/>
                  <a:pt x="4" y="295"/>
                  <a:pt x="4" y="295"/>
                </a:cubicBezTo>
                <a:cubicBezTo>
                  <a:pt x="4" y="296"/>
                  <a:pt x="3" y="297"/>
                  <a:pt x="2" y="297"/>
                </a:cubicBezTo>
                <a:cubicBezTo>
                  <a:pt x="2" y="297"/>
                  <a:pt x="2" y="297"/>
                  <a:pt x="2" y="297"/>
                </a:cubicBezTo>
                <a:cubicBezTo>
                  <a:pt x="2" y="297"/>
                  <a:pt x="2" y="297"/>
                  <a:pt x="2" y="297"/>
                </a:cubicBezTo>
                <a:close/>
                <a:moveTo>
                  <a:pt x="614" y="294"/>
                </a:moveTo>
                <a:cubicBezTo>
                  <a:pt x="614" y="293"/>
                  <a:pt x="615" y="292"/>
                  <a:pt x="616" y="292"/>
                </a:cubicBezTo>
                <a:cubicBezTo>
                  <a:pt x="616" y="292"/>
                  <a:pt x="616" y="292"/>
                  <a:pt x="616" y="292"/>
                </a:cubicBezTo>
                <a:cubicBezTo>
                  <a:pt x="617" y="292"/>
                  <a:pt x="618" y="293"/>
                  <a:pt x="618" y="294"/>
                </a:cubicBezTo>
                <a:cubicBezTo>
                  <a:pt x="618" y="294"/>
                  <a:pt x="618" y="294"/>
                  <a:pt x="618" y="294"/>
                </a:cubicBezTo>
                <a:cubicBezTo>
                  <a:pt x="618" y="295"/>
                  <a:pt x="617" y="296"/>
                  <a:pt x="616" y="296"/>
                </a:cubicBezTo>
                <a:cubicBezTo>
                  <a:pt x="616" y="296"/>
                  <a:pt x="616" y="296"/>
                  <a:pt x="616" y="296"/>
                </a:cubicBezTo>
                <a:cubicBezTo>
                  <a:pt x="616" y="296"/>
                  <a:pt x="616" y="296"/>
                  <a:pt x="616" y="296"/>
                </a:cubicBezTo>
                <a:cubicBezTo>
                  <a:pt x="616" y="296"/>
                  <a:pt x="616" y="296"/>
                  <a:pt x="616" y="296"/>
                </a:cubicBezTo>
                <a:cubicBezTo>
                  <a:pt x="615" y="296"/>
                  <a:pt x="614" y="295"/>
                  <a:pt x="614" y="294"/>
                </a:cubicBezTo>
                <a:close/>
                <a:moveTo>
                  <a:pt x="3" y="285"/>
                </a:moveTo>
                <a:cubicBezTo>
                  <a:pt x="2" y="285"/>
                  <a:pt x="1" y="284"/>
                  <a:pt x="1" y="283"/>
                </a:cubicBezTo>
                <a:cubicBezTo>
                  <a:pt x="1" y="283"/>
                  <a:pt x="1" y="283"/>
                  <a:pt x="1" y="283"/>
                </a:cubicBezTo>
                <a:cubicBezTo>
                  <a:pt x="1" y="282"/>
                  <a:pt x="2" y="281"/>
                  <a:pt x="3" y="281"/>
                </a:cubicBezTo>
                <a:cubicBezTo>
                  <a:pt x="3" y="281"/>
                  <a:pt x="3" y="281"/>
                  <a:pt x="3" y="281"/>
                </a:cubicBezTo>
                <a:cubicBezTo>
                  <a:pt x="4" y="281"/>
                  <a:pt x="5" y="282"/>
                  <a:pt x="5" y="283"/>
                </a:cubicBezTo>
                <a:cubicBezTo>
                  <a:pt x="5" y="283"/>
                  <a:pt x="5" y="283"/>
                  <a:pt x="5" y="283"/>
                </a:cubicBezTo>
                <a:cubicBezTo>
                  <a:pt x="5" y="284"/>
                  <a:pt x="4" y="285"/>
                  <a:pt x="3" y="285"/>
                </a:cubicBezTo>
                <a:cubicBezTo>
                  <a:pt x="3" y="285"/>
                  <a:pt x="3" y="285"/>
                  <a:pt x="3" y="285"/>
                </a:cubicBezTo>
                <a:cubicBezTo>
                  <a:pt x="3" y="285"/>
                  <a:pt x="3" y="285"/>
                  <a:pt x="3" y="285"/>
                </a:cubicBezTo>
                <a:close/>
                <a:moveTo>
                  <a:pt x="613" y="282"/>
                </a:moveTo>
                <a:cubicBezTo>
                  <a:pt x="613" y="281"/>
                  <a:pt x="614" y="280"/>
                  <a:pt x="615" y="280"/>
                </a:cubicBezTo>
                <a:cubicBezTo>
                  <a:pt x="615" y="280"/>
                  <a:pt x="615" y="280"/>
                  <a:pt x="615" y="280"/>
                </a:cubicBezTo>
                <a:cubicBezTo>
                  <a:pt x="616" y="280"/>
                  <a:pt x="617" y="281"/>
                  <a:pt x="617" y="282"/>
                </a:cubicBezTo>
                <a:cubicBezTo>
                  <a:pt x="617" y="282"/>
                  <a:pt x="617" y="282"/>
                  <a:pt x="617" y="282"/>
                </a:cubicBezTo>
                <a:cubicBezTo>
                  <a:pt x="617" y="283"/>
                  <a:pt x="617" y="284"/>
                  <a:pt x="615" y="284"/>
                </a:cubicBezTo>
                <a:cubicBezTo>
                  <a:pt x="615" y="284"/>
                  <a:pt x="615" y="284"/>
                  <a:pt x="615" y="284"/>
                </a:cubicBezTo>
                <a:cubicBezTo>
                  <a:pt x="615" y="284"/>
                  <a:pt x="615" y="284"/>
                  <a:pt x="615" y="284"/>
                </a:cubicBezTo>
                <a:cubicBezTo>
                  <a:pt x="615" y="284"/>
                  <a:pt x="615" y="284"/>
                  <a:pt x="615" y="284"/>
                </a:cubicBezTo>
                <a:cubicBezTo>
                  <a:pt x="614" y="284"/>
                  <a:pt x="613" y="284"/>
                  <a:pt x="613" y="282"/>
                </a:cubicBezTo>
                <a:close/>
                <a:moveTo>
                  <a:pt x="4" y="273"/>
                </a:moveTo>
                <a:cubicBezTo>
                  <a:pt x="3" y="273"/>
                  <a:pt x="2" y="272"/>
                  <a:pt x="2" y="271"/>
                </a:cubicBezTo>
                <a:cubicBezTo>
                  <a:pt x="2" y="271"/>
                  <a:pt x="2" y="271"/>
                  <a:pt x="2" y="271"/>
                </a:cubicBezTo>
                <a:cubicBezTo>
                  <a:pt x="2" y="270"/>
                  <a:pt x="3" y="269"/>
                  <a:pt x="4" y="269"/>
                </a:cubicBezTo>
                <a:cubicBezTo>
                  <a:pt x="4" y="269"/>
                  <a:pt x="4" y="269"/>
                  <a:pt x="4" y="269"/>
                </a:cubicBezTo>
                <a:cubicBezTo>
                  <a:pt x="5" y="269"/>
                  <a:pt x="6" y="270"/>
                  <a:pt x="6" y="271"/>
                </a:cubicBezTo>
                <a:cubicBezTo>
                  <a:pt x="6" y="271"/>
                  <a:pt x="6" y="271"/>
                  <a:pt x="6" y="271"/>
                </a:cubicBezTo>
                <a:cubicBezTo>
                  <a:pt x="6" y="271"/>
                  <a:pt x="6" y="271"/>
                  <a:pt x="6" y="272"/>
                </a:cubicBezTo>
                <a:cubicBezTo>
                  <a:pt x="6" y="272"/>
                  <a:pt x="6" y="272"/>
                  <a:pt x="6" y="272"/>
                </a:cubicBezTo>
                <a:cubicBezTo>
                  <a:pt x="6" y="273"/>
                  <a:pt x="5" y="273"/>
                  <a:pt x="4" y="273"/>
                </a:cubicBezTo>
                <a:cubicBezTo>
                  <a:pt x="4" y="273"/>
                  <a:pt x="4" y="273"/>
                  <a:pt x="4" y="273"/>
                </a:cubicBezTo>
                <a:cubicBezTo>
                  <a:pt x="4" y="273"/>
                  <a:pt x="4" y="273"/>
                  <a:pt x="4" y="273"/>
                </a:cubicBezTo>
                <a:close/>
                <a:moveTo>
                  <a:pt x="612" y="271"/>
                </a:moveTo>
                <a:cubicBezTo>
                  <a:pt x="612" y="269"/>
                  <a:pt x="613" y="268"/>
                  <a:pt x="614" y="268"/>
                </a:cubicBezTo>
                <a:cubicBezTo>
                  <a:pt x="614" y="268"/>
                  <a:pt x="614" y="268"/>
                  <a:pt x="614" y="268"/>
                </a:cubicBezTo>
                <a:cubicBezTo>
                  <a:pt x="615" y="268"/>
                  <a:pt x="616" y="269"/>
                  <a:pt x="616" y="270"/>
                </a:cubicBezTo>
                <a:cubicBezTo>
                  <a:pt x="616" y="270"/>
                  <a:pt x="616" y="270"/>
                  <a:pt x="616" y="270"/>
                </a:cubicBezTo>
                <a:cubicBezTo>
                  <a:pt x="616" y="271"/>
                  <a:pt x="615" y="272"/>
                  <a:pt x="614" y="272"/>
                </a:cubicBezTo>
                <a:cubicBezTo>
                  <a:pt x="614" y="272"/>
                  <a:pt x="614" y="272"/>
                  <a:pt x="614" y="272"/>
                </a:cubicBezTo>
                <a:cubicBezTo>
                  <a:pt x="614" y="272"/>
                  <a:pt x="614" y="272"/>
                  <a:pt x="614" y="272"/>
                </a:cubicBezTo>
                <a:cubicBezTo>
                  <a:pt x="614" y="272"/>
                  <a:pt x="614" y="272"/>
                  <a:pt x="614" y="272"/>
                </a:cubicBezTo>
                <a:cubicBezTo>
                  <a:pt x="613" y="272"/>
                  <a:pt x="612" y="272"/>
                  <a:pt x="612" y="271"/>
                </a:cubicBezTo>
                <a:close/>
                <a:moveTo>
                  <a:pt x="6" y="261"/>
                </a:moveTo>
                <a:cubicBezTo>
                  <a:pt x="4" y="261"/>
                  <a:pt x="4" y="260"/>
                  <a:pt x="4" y="259"/>
                </a:cubicBezTo>
                <a:cubicBezTo>
                  <a:pt x="4" y="259"/>
                  <a:pt x="4" y="259"/>
                  <a:pt x="4" y="259"/>
                </a:cubicBezTo>
                <a:cubicBezTo>
                  <a:pt x="4" y="258"/>
                  <a:pt x="5" y="257"/>
                  <a:pt x="6" y="257"/>
                </a:cubicBezTo>
                <a:cubicBezTo>
                  <a:pt x="6" y="257"/>
                  <a:pt x="6" y="257"/>
                  <a:pt x="6" y="257"/>
                </a:cubicBezTo>
                <a:cubicBezTo>
                  <a:pt x="7" y="258"/>
                  <a:pt x="8" y="259"/>
                  <a:pt x="8" y="260"/>
                </a:cubicBezTo>
                <a:cubicBezTo>
                  <a:pt x="8" y="260"/>
                  <a:pt x="8" y="260"/>
                  <a:pt x="8" y="260"/>
                </a:cubicBezTo>
                <a:cubicBezTo>
                  <a:pt x="8" y="260"/>
                  <a:pt x="8" y="260"/>
                  <a:pt x="8" y="260"/>
                </a:cubicBezTo>
                <a:cubicBezTo>
                  <a:pt x="8" y="260"/>
                  <a:pt x="8" y="260"/>
                  <a:pt x="8" y="260"/>
                </a:cubicBezTo>
                <a:cubicBezTo>
                  <a:pt x="8" y="261"/>
                  <a:pt x="7" y="261"/>
                  <a:pt x="6" y="261"/>
                </a:cubicBezTo>
                <a:cubicBezTo>
                  <a:pt x="6" y="261"/>
                  <a:pt x="6" y="261"/>
                  <a:pt x="6" y="261"/>
                </a:cubicBezTo>
                <a:cubicBezTo>
                  <a:pt x="6" y="261"/>
                  <a:pt x="6" y="261"/>
                  <a:pt x="6" y="261"/>
                </a:cubicBezTo>
                <a:close/>
                <a:moveTo>
                  <a:pt x="610" y="259"/>
                </a:moveTo>
                <a:cubicBezTo>
                  <a:pt x="610" y="258"/>
                  <a:pt x="611" y="257"/>
                  <a:pt x="612" y="256"/>
                </a:cubicBezTo>
                <a:cubicBezTo>
                  <a:pt x="612" y="256"/>
                  <a:pt x="612" y="256"/>
                  <a:pt x="612" y="256"/>
                </a:cubicBezTo>
                <a:cubicBezTo>
                  <a:pt x="613" y="256"/>
                  <a:pt x="614" y="257"/>
                  <a:pt x="614" y="258"/>
                </a:cubicBezTo>
                <a:cubicBezTo>
                  <a:pt x="614" y="258"/>
                  <a:pt x="614" y="258"/>
                  <a:pt x="614" y="258"/>
                </a:cubicBezTo>
                <a:cubicBezTo>
                  <a:pt x="614" y="259"/>
                  <a:pt x="614" y="260"/>
                  <a:pt x="612" y="260"/>
                </a:cubicBezTo>
                <a:cubicBezTo>
                  <a:pt x="612" y="260"/>
                  <a:pt x="612" y="260"/>
                  <a:pt x="612" y="260"/>
                </a:cubicBezTo>
                <a:cubicBezTo>
                  <a:pt x="612" y="260"/>
                  <a:pt x="612" y="260"/>
                  <a:pt x="612" y="260"/>
                </a:cubicBezTo>
                <a:cubicBezTo>
                  <a:pt x="612" y="260"/>
                  <a:pt x="612" y="260"/>
                  <a:pt x="612" y="260"/>
                </a:cubicBezTo>
                <a:cubicBezTo>
                  <a:pt x="611" y="260"/>
                  <a:pt x="610" y="260"/>
                  <a:pt x="610" y="259"/>
                </a:cubicBezTo>
                <a:close/>
                <a:moveTo>
                  <a:pt x="8" y="250"/>
                </a:moveTo>
                <a:cubicBezTo>
                  <a:pt x="7" y="249"/>
                  <a:pt x="6" y="248"/>
                  <a:pt x="6" y="247"/>
                </a:cubicBezTo>
                <a:cubicBezTo>
                  <a:pt x="6" y="247"/>
                  <a:pt x="6" y="247"/>
                  <a:pt x="6" y="247"/>
                </a:cubicBezTo>
                <a:cubicBezTo>
                  <a:pt x="6" y="246"/>
                  <a:pt x="7" y="245"/>
                  <a:pt x="8" y="246"/>
                </a:cubicBezTo>
                <a:cubicBezTo>
                  <a:pt x="8" y="246"/>
                  <a:pt x="8" y="246"/>
                  <a:pt x="8" y="246"/>
                </a:cubicBezTo>
                <a:cubicBezTo>
                  <a:pt x="10" y="246"/>
                  <a:pt x="10" y="247"/>
                  <a:pt x="10" y="248"/>
                </a:cubicBezTo>
                <a:cubicBezTo>
                  <a:pt x="10" y="248"/>
                  <a:pt x="10" y="248"/>
                  <a:pt x="10" y="248"/>
                </a:cubicBezTo>
                <a:cubicBezTo>
                  <a:pt x="10" y="248"/>
                  <a:pt x="10" y="248"/>
                  <a:pt x="10" y="248"/>
                </a:cubicBezTo>
                <a:cubicBezTo>
                  <a:pt x="10" y="248"/>
                  <a:pt x="10" y="248"/>
                  <a:pt x="10" y="248"/>
                </a:cubicBezTo>
                <a:cubicBezTo>
                  <a:pt x="10" y="249"/>
                  <a:pt x="9" y="250"/>
                  <a:pt x="8" y="250"/>
                </a:cubicBezTo>
                <a:cubicBezTo>
                  <a:pt x="8" y="250"/>
                  <a:pt x="8" y="250"/>
                  <a:pt x="8" y="250"/>
                </a:cubicBezTo>
                <a:cubicBezTo>
                  <a:pt x="8" y="250"/>
                  <a:pt x="8" y="250"/>
                  <a:pt x="8" y="250"/>
                </a:cubicBezTo>
                <a:close/>
                <a:moveTo>
                  <a:pt x="608" y="247"/>
                </a:moveTo>
                <a:cubicBezTo>
                  <a:pt x="608" y="246"/>
                  <a:pt x="608" y="245"/>
                  <a:pt x="609" y="245"/>
                </a:cubicBezTo>
                <a:cubicBezTo>
                  <a:pt x="609" y="245"/>
                  <a:pt x="609" y="245"/>
                  <a:pt x="609" y="245"/>
                </a:cubicBezTo>
                <a:cubicBezTo>
                  <a:pt x="611" y="244"/>
                  <a:pt x="612" y="245"/>
                  <a:pt x="612" y="246"/>
                </a:cubicBezTo>
                <a:cubicBezTo>
                  <a:pt x="612" y="246"/>
                  <a:pt x="612" y="246"/>
                  <a:pt x="612" y="246"/>
                </a:cubicBezTo>
                <a:cubicBezTo>
                  <a:pt x="612" y="247"/>
                  <a:pt x="611" y="248"/>
                  <a:pt x="610" y="249"/>
                </a:cubicBezTo>
                <a:cubicBezTo>
                  <a:pt x="610" y="249"/>
                  <a:pt x="610" y="249"/>
                  <a:pt x="610" y="249"/>
                </a:cubicBezTo>
                <a:cubicBezTo>
                  <a:pt x="610" y="249"/>
                  <a:pt x="610" y="249"/>
                  <a:pt x="610" y="249"/>
                </a:cubicBezTo>
                <a:cubicBezTo>
                  <a:pt x="610" y="249"/>
                  <a:pt x="610" y="249"/>
                  <a:pt x="610" y="249"/>
                </a:cubicBezTo>
                <a:cubicBezTo>
                  <a:pt x="609" y="249"/>
                  <a:pt x="608" y="248"/>
                  <a:pt x="608" y="247"/>
                </a:cubicBezTo>
                <a:close/>
                <a:moveTo>
                  <a:pt x="10" y="238"/>
                </a:moveTo>
                <a:cubicBezTo>
                  <a:pt x="9" y="238"/>
                  <a:pt x="9" y="237"/>
                  <a:pt x="9" y="235"/>
                </a:cubicBezTo>
                <a:cubicBezTo>
                  <a:pt x="9" y="235"/>
                  <a:pt x="9" y="235"/>
                  <a:pt x="9" y="235"/>
                </a:cubicBezTo>
                <a:cubicBezTo>
                  <a:pt x="9" y="234"/>
                  <a:pt x="10" y="234"/>
                  <a:pt x="11" y="234"/>
                </a:cubicBezTo>
                <a:cubicBezTo>
                  <a:pt x="11" y="234"/>
                  <a:pt x="11" y="234"/>
                  <a:pt x="11" y="234"/>
                </a:cubicBezTo>
                <a:cubicBezTo>
                  <a:pt x="12" y="234"/>
                  <a:pt x="13" y="235"/>
                  <a:pt x="13" y="236"/>
                </a:cubicBezTo>
                <a:cubicBezTo>
                  <a:pt x="13" y="236"/>
                  <a:pt x="13" y="236"/>
                  <a:pt x="13" y="236"/>
                </a:cubicBezTo>
                <a:cubicBezTo>
                  <a:pt x="12" y="237"/>
                  <a:pt x="12" y="238"/>
                  <a:pt x="11" y="238"/>
                </a:cubicBezTo>
                <a:cubicBezTo>
                  <a:pt x="11" y="238"/>
                  <a:pt x="11" y="238"/>
                  <a:pt x="11" y="238"/>
                </a:cubicBezTo>
                <a:cubicBezTo>
                  <a:pt x="11" y="238"/>
                  <a:pt x="10" y="238"/>
                  <a:pt x="10" y="238"/>
                </a:cubicBezTo>
                <a:close/>
                <a:moveTo>
                  <a:pt x="605" y="235"/>
                </a:moveTo>
                <a:cubicBezTo>
                  <a:pt x="605" y="234"/>
                  <a:pt x="606" y="233"/>
                  <a:pt x="607" y="233"/>
                </a:cubicBezTo>
                <a:cubicBezTo>
                  <a:pt x="607" y="233"/>
                  <a:pt x="607" y="233"/>
                  <a:pt x="607" y="233"/>
                </a:cubicBezTo>
                <a:cubicBezTo>
                  <a:pt x="608" y="233"/>
                  <a:pt x="609" y="233"/>
                  <a:pt x="609" y="234"/>
                </a:cubicBezTo>
                <a:cubicBezTo>
                  <a:pt x="609" y="234"/>
                  <a:pt x="609" y="234"/>
                  <a:pt x="609" y="234"/>
                </a:cubicBezTo>
                <a:cubicBezTo>
                  <a:pt x="609" y="236"/>
                  <a:pt x="609" y="237"/>
                  <a:pt x="608" y="237"/>
                </a:cubicBezTo>
                <a:cubicBezTo>
                  <a:pt x="608" y="237"/>
                  <a:pt x="608" y="237"/>
                  <a:pt x="608" y="237"/>
                </a:cubicBezTo>
                <a:cubicBezTo>
                  <a:pt x="607" y="237"/>
                  <a:pt x="607" y="237"/>
                  <a:pt x="607" y="237"/>
                </a:cubicBezTo>
                <a:cubicBezTo>
                  <a:pt x="607" y="237"/>
                  <a:pt x="607" y="237"/>
                  <a:pt x="607" y="237"/>
                </a:cubicBezTo>
                <a:cubicBezTo>
                  <a:pt x="606" y="237"/>
                  <a:pt x="605" y="236"/>
                  <a:pt x="605" y="235"/>
                </a:cubicBezTo>
                <a:close/>
                <a:moveTo>
                  <a:pt x="13" y="226"/>
                </a:moveTo>
                <a:cubicBezTo>
                  <a:pt x="12" y="226"/>
                  <a:pt x="12" y="225"/>
                  <a:pt x="12" y="224"/>
                </a:cubicBezTo>
                <a:cubicBezTo>
                  <a:pt x="12" y="224"/>
                  <a:pt x="12" y="224"/>
                  <a:pt x="12" y="224"/>
                </a:cubicBezTo>
                <a:cubicBezTo>
                  <a:pt x="12" y="223"/>
                  <a:pt x="13" y="222"/>
                  <a:pt x="14" y="222"/>
                </a:cubicBezTo>
                <a:cubicBezTo>
                  <a:pt x="14" y="222"/>
                  <a:pt x="14" y="222"/>
                  <a:pt x="14" y="222"/>
                </a:cubicBezTo>
                <a:cubicBezTo>
                  <a:pt x="15" y="223"/>
                  <a:pt x="16" y="224"/>
                  <a:pt x="16" y="225"/>
                </a:cubicBezTo>
                <a:cubicBezTo>
                  <a:pt x="16" y="225"/>
                  <a:pt x="16" y="225"/>
                  <a:pt x="16" y="225"/>
                </a:cubicBezTo>
                <a:cubicBezTo>
                  <a:pt x="16" y="226"/>
                  <a:pt x="15" y="226"/>
                  <a:pt x="14" y="226"/>
                </a:cubicBezTo>
                <a:cubicBezTo>
                  <a:pt x="14" y="226"/>
                  <a:pt x="14" y="226"/>
                  <a:pt x="14" y="226"/>
                </a:cubicBezTo>
                <a:cubicBezTo>
                  <a:pt x="14" y="226"/>
                  <a:pt x="13" y="226"/>
                  <a:pt x="13" y="226"/>
                </a:cubicBezTo>
                <a:close/>
                <a:moveTo>
                  <a:pt x="602" y="224"/>
                </a:moveTo>
                <a:cubicBezTo>
                  <a:pt x="602" y="223"/>
                  <a:pt x="602" y="222"/>
                  <a:pt x="603" y="221"/>
                </a:cubicBezTo>
                <a:cubicBezTo>
                  <a:pt x="603" y="221"/>
                  <a:pt x="603" y="221"/>
                  <a:pt x="603" y="221"/>
                </a:cubicBezTo>
                <a:cubicBezTo>
                  <a:pt x="604" y="221"/>
                  <a:pt x="606" y="222"/>
                  <a:pt x="606" y="223"/>
                </a:cubicBezTo>
                <a:cubicBezTo>
                  <a:pt x="606" y="223"/>
                  <a:pt x="606" y="223"/>
                  <a:pt x="606" y="223"/>
                </a:cubicBezTo>
                <a:cubicBezTo>
                  <a:pt x="606" y="224"/>
                  <a:pt x="606" y="225"/>
                  <a:pt x="605" y="225"/>
                </a:cubicBezTo>
                <a:cubicBezTo>
                  <a:pt x="605" y="225"/>
                  <a:pt x="605" y="225"/>
                  <a:pt x="605" y="225"/>
                </a:cubicBezTo>
                <a:cubicBezTo>
                  <a:pt x="604" y="225"/>
                  <a:pt x="604" y="225"/>
                  <a:pt x="604" y="225"/>
                </a:cubicBezTo>
                <a:cubicBezTo>
                  <a:pt x="604" y="225"/>
                  <a:pt x="604" y="225"/>
                  <a:pt x="604" y="225"/>
                </a:cubicBezTo>
                <a:cubicBezTo>
                  <a:pt x="603" y="225"/>
                  <a:pt x="602" y="225"/>
                  <a:pt x="602" y="224"/>
                </a:cubicBezTo>
                <a:close/>
                <a:moveTo>
                  <a:pt x="17" y="215"/>
                </a:moveTo>
                <a:cubicBezTo>
                  <a:pt x="16" y="215"/>
                  <a:pt x="15" y="213"/>
                  <a:pt x="16" y="212"/>
                </a:cubicBezTo>
                <a:cubicBezTo>
                  <a:pt x="16" y="212"/>
                  <a:pt x="16" y="212"/>
                  <a:pt x="16" y="212"/>
                </a:cubicBezTo>
                <a:cubicBezTo>
                  <a:pt x="16" y="211"/>
                  <a:pt x="17" y="211"/>
                  <a:pt x="18" y="211"/>
                </a:cubicBezTo>
                <a:cubicBezTo>
                  <a:pt x="18" y="211"/>
                  <a:pt x="18" y="211"/>
                  <a:pt x="18" y="211"/>
                </a:cubicBezTo>
                <a:cubicBezTo>
                  <a:pt x="19" y="211"/>
                  <a:pt x="20" y="213"/>
                  <a:pt x="19" y="214"/>
                </a:cubicBezTo>
                <a:cubicBezTo>
                  <a:pt x="19" y="214"/>
                  <a:pt x="19" y="214"/>
                  <a:pt x="19" y="214"/>
                </a:cubicBezTo>
                <a:cubicBezTo>
                  <a:pt x="19" y="214"/>
                  <a:pt x="18" y="215"/>
                  <a:pt x="17" y="215"/>
                </a:cubicBezTo>
                <a:cubicBezTo>
                  <a:pt x="17" y="215"/>
                  <a:pt x="17" y="215"/>
                  <a:pt x="17" y="215"/>
                </a:cubicBezTo>
                <a:cubicBezTo>
                  <a:pt x="17" y="215"/>
                  <a:pt x="17" y="215"/>
                  <a:pt x="17" y="215"/>
                </a:cubicBezTo>
                <a:close/>
                <a:moveTo>
                  <a:pt x="598" y="213"/>
                </a:moveTo>
                <a:cubicBezTo>
                  <a:pt x="598" y="211"/>
                  <a:pt x="599" y="210"/>
                  <a:pt x="600" y="210"/>
                </a:cubicBezTo>
                <a:cubicBezTo>
                  <a:pt x="600" y="210"/>
                  <a:pt x="600" y="210"/>
                  <a:pt x="600" y="210"/>
                </a:cubicBezTo>
                <a:cubicBezTo>
                  <a:pt x="601" y="210"/>
                  <a:pt x="602" y="210"/>
                  <a:pt x="602" y="211"/>
                </a:cubicBezTo>
                <a:cubicBezTo>
                  <a:pt x="602" y="211"/>
                  <a:pt x="602" y="211"/>
                  <a:pt x="602" y="211"/>
                </a:cubicBezTo>
                <a:cubicBezTo>
                  <a:pt x="603" y="212"/>
                  <a:pt x="602" y="213"/>
                  <a:pt x="601" y="214"/>
                </a:cubicBezTo>
                <a:cubicBezTo>
                  <a:pt x="601" y="214"/>
                  <a:pt x="601" y="214"/>
                  <a:pt x="601" y="214"/>
                </a:cubicBezTo>
                <a:cubicBezTo>
                  <a:pt x="601" y="214"/>
                  <a:pt x="601" y="214"/>
                  <a:pt x="600" y="214"/>
                </a:cubicBezTo>
                <a:cubicBezTo>
                  <a:pt x="600" y="214"/>
                  <a:pt x="600" y="214"/>
                  <a:pt x="600" y="214"/>
                </a:cubicBezTo>
                <a:cubicBezTo>
                  <a:pt x="600" y="214"/>
                  <a:pt x="599" y="213"/>
                  <a:pt x="598" y="213"/>
                </a:cubicBezTo>
                <a:close/>
                <a:moveTo>
                  <a:pt x="21" y="204"/>
                </a:moveTo>
                <a:cubicBezTo>
                  <a:pt x="20" y="203"/>
                  <a:pt x="19" y="202"/>
                  <a:pt x="20" y="201"/>
                </a:cubicBezTo>
                <a:cubicBezTo>
                  <a:pt x="20" y="201"/>
                  <a:pt x="20" y="201"/>
                  <a:pt x="20" y="201"/>
                </a:cubicBezTo>
                <a:cubicBezTo>
                  <a:pt x="20" y="200"/>
                  <a:pt x="21" y="199"/>
                  <a:pt x="22" y="200"/>
                </a:cubicBezTo>
                <a:cubicBezTo>
                  <a:pt x="22" y="200"/>
                  <a:pt x="22" y="200"/>
                  <a:pt x="22" y="200"/>
                </a:cubicBezTo>
                <a:cubicBezTo>
                  <a:pt x="23" y="200"/>
                  <a:pt x="24" y="201"/>
                  <a:pt x="23" y="202"/>
                </a:cubicBezTo>
                <a:cubicBezTo>
                  <a:pt x="23" y="202"/>
                  <a:pt x="23" y="202"/>
                  <a:pt x="23" y="202"/>
                </a:cubicBezTo>
                <a:cubicBezTo>
                  <a:pt x="23" y="203"/>
                  <a:pt x="22" y="204"/>
                  <a:pt x="21" y="204"/>
                </a:cubicBezTo>
                <a:cubicBezTo>
                  <a:pt x="21" y="204"/>
                  <a:pt x="21" y="204"/>
                  <a:pt x="21" y="204"/>
                </a:cubicBezTo>
                <a:cubicBezTo>
                  <a:pt x="21" y="204"/>
                  <a:pt x="21" y="204"/>
                  <a:pt x="21" y="204"/>
                </a:cubicBezTo>
                <a:close/>
                <a:moveTo>
                  <a:pt x="594" y="201"/>
                </a:moveTo>
                <a:cubicBezTo>
                  <a:pt x="594" y="200"/>
                  <a:pt x="595" y="199"/>
                  <a:pt x="596" y="199"/>
                </a:cubicBezTo>
                <a:cubicBezTo>
                  <a:pt x="596" y="199"/>
                  <a:pt x="596" y="199"/>
                  <a:pt x="596" y="199"/>
                </a:cubicBezTo>
                <a:cubicBezTo>
                  <a:pt x="597" y="198"/>
                  <a:pt x="598" y="199"/>
                  <a:pt x="598" y="200"/>
                </a:cubicBezTo>
                <a:cubicBezTo>
                  <a:pt x="598" y="200"/>
                  <a:pt x="598" y="200"/>
                  <a:pt x="598" y="200"/>
                </a:cubicBezTo>
                <a:cubicBezTo>
                  <a:pt x="599" y="201"/>
                  <a:pt x="598" y="202"/>
                  <a:pt x="597" y="202"/>
                </a:cubicBezTo>
                <a:cubicBezTo>
                  <a:pt x="597" y="202"/>
                  <a:pt x="597" y="202"/>
                  <a:pt x="597" y="202"/>
                </a:cubicBezTo>
                <a:cubicBezTo>
                  <a:pt x="597" y="203"/>
                  <a:pt x="597" y="203"/>
                  <a:pt x="596" y="203"/>
                </a:cubicBezTo>
                <a:cubicBezTo>
                  <a:pt x="596" y="203"/>
                  <a:pt x="596" y="203"/>
                  <a:pt x="596" y="203"/>
                </a:cubicBezTo>
                <a:cubicBezTo>
                  <a:pt x="595" y="203"/>
                  <a:pt x="595" y="202"/>
                  <a:pt x="594" y="201"/>
                </a:cubicBezTo>
                <a:close/>
                <a:moveTo>
                  <a:pt x="25" y="192"/>
                </a:moveTo>
                <a:cubicBezTo>
                  <a:pt x="24" y="192"/>
                  <a:pt x="24" y="191"/>
                  <a:pt x="24" y="190"/>
                </a:cubicBezTo>
                <a:cubicBezTo>
                  <a:pt x="24" y="190"/>
                  <a:pt x="24" y="190"/>
                  <a:pt x="24" y="190"/>
                </a:cubicBezTo>
                <a:cubicBezTo>
                  <a:pt x="24" y="189"/>
                  <a:pt x="26" y="188"/>
                  <a:pt x="27" y="189"/>
                </a:cubicBezTo>
                <a:cubicBezTo>
                  <a:pt x="27" y="189"/>
                  <a:pt x="27" y="189"/>
                  <a:pt x="27" y="189"/>
                </a:cubicBezTo>
                <a:cubicBezTo>
                  <a:pt x="28" y="189"/>
                  <a:pt x="28" y="190"/>
                  <a:pt x="28" y="191"/>
                </a:cubicBezTo>
                <a:cubicBezTo>
                  <a:pt x="28" y="191"/>
                  <a:pt x="28" y="191"/>
                  <a:pt x="28" y="191"/>
                </a:cubicBezTo>
                <a:cubicBezTo>
                  <a:pt x="28" y="191"/>
                  <a:pt x="28" y="191"/>
                  <a:pt x="28" y="191"/>
                </a:cubicBezTo>
                <a:cubicBezTo>
                  <a:pt x="28" y="191"/>
                  <a:pt x="28" y="191"/>
                  <a:pt x="28" y="191"/>
                </a:cubicBezTo>
                <a:cubicBezTo>
                  <a:pt x="27" y="192"/>
                  <a:pt x="27" y="193"/>
                  <a:pt x="26" y="193"/>
                </a:cubicBezTo>
                <a:cubicBezTo>
                  <a:pt x="26" y="193"/>
                  <a:pt x="26" y="193"/>
                  <a:pt x="26" y="193"/>
                </a:cubicBezTo>
                <a:cubicBezTo>
                  <a:pt x="26" y="193"/>
                  <a:pt x="25" y="193"/>
                  <a:pt x="25" y="192"/>
                </a:cubicBezTo>
                <a:close/>
                <a:moveTo>
                  <a:pt x="590" y="190"/>
                </a:moveTo>
                <a:cubicBezTo>
                  <a:pt x="590" y="189"/>
                  <a:pt x="590" y="188"/>
                  <a:pt x="591" y="188"/>
                </a:cubicBezTo>
                <a:cubicBezTo>
                  <a:pt x="591" y="188"/>
                  <a:pt x="591" y="188"/>
                  <a:pt x="591" y="188"/>
                </a:cubicBezTo>
                <a:cubicBezTo>
                  <a:pt x="592" y="187"/>
                  <a:pt x="593" y="188"/>
                  <a:pt x="594" y="189"/>
                </a:cubicBezTo>
                <a:cubicBezTo>
                  <a:pt x="594" y="189"/>
                  <a:pt x="594" y="189"/>
                  <a:pt x="594" y="189"/>
                </a:cubicBezTo>
                <a:cubicBezTo>
                  <a:pt x="594" y="190"/>
                  <a:pt x="594" y="191"/>
                  <a:pt x="593" y="191"/>
                </a:cubicBezTo>
                <a:cubicBezTo>
                  <a:pt x="593" y="191"/>
                  <a:pt x="593" y="191"/>
                  <a:pt x="593" y="191"/>
                </a:cubicBezTo>
                <a:cubicBezTo>
                  <a:pt x="592" y="191"/>
                  <a:pt x="592" y="191"/>
                  <a:pt x="592" y="191"/>
                </a:cubicBezTo>
                <a:cubicBezTo>
                  <a:pt x="592" y="191"/>
                  <a:pt x="592" y="191"/>
                  <a:pt x="592" y="191"/>
                </a:cubicBezTo>
                <a:cubicBezTo>
                  <a:pt x="591" y="191"/>
                  <a:pt x="590" y="191"/>
                  <a:pt x="590" y="190"/>
                </a:cubicBezTo>
                <a:close/>
                <a:moveTo>
                  <a:pt x="30" y="181"/>
                </a:moveTo>
                <a:cubicBezTo>
                  <a:pt x="29" y="181"/>
                  <a:pt x="28" y="180"/>
                  <a:pt x="29" y="179"/>
                </a:cubicBezTo>
                <a:cubicBezTo>
                  <a:pt x="29" y="179"/>
                  <a:pt x="29" y="179"/>
                  <a:pt x="29" y="179"/>
                </a:cubicBezTo>
                <a:cubicBezTo>
                  <a:pt x="29" y="178"/>
                  <a:pt x="31" y="177"/>
                  <a:pt x="32" y="178"/>
                </a:cubicBezTo>
                <a:cubicBezTo>
                  <a:pt x="32" y="178"/>
                  <a:pt x="32" y="178"/>
                  <a:pt x="32" y="178"/>
                </a:cubicBezTo>
                <a:cubicBezTo>
                  <a:pt x="33" y="178"/>
                  <a:pt x="33" y="179"/>
                  <a:pt x="33" y="180"/>
                </a:cubicBezTo>
                <a:cubicBezTo>
                  <a:pt x="33" y="180"/>
                  <a:pt x="33" y="180"/>
                  <a:pt x="33" y="180"/>
                </a:cubicBezTo>
                <a:cubicBezTo>
                  <a:pt x="33" y="180"/>
                  <a:pt x="33" y="180"/>
                  <a:pt x="33" y="180"/>
                </a:cubicBezTo>
                <a:cubicBezTo>
                  <a:pt x="33" y="180"/>
                  <a:pt x="33" y="180"/>
                  <a:pt x="33" y="180"/>
                </a:cubicBezTo>
                <a:cubicBezTo>
                  <a:pt x="32" y="181"/>
                  <a:pt x="32" y="182"/>
                  <a:pt x="31" y="182"/>
                </a:cubicBezTo>
                <a:cubicBezTo>
                  <a:pt x="31" y="182"/>
                  <a:pt x="31" y="182"/>
                  <a:pt x="31" y="182"/>
                </a:cubicBezTo>
                <a:cubicBezTo>
                  <a:pt x="30" y="182"/>
                  <a:pt x="30" y="182"/>
                  <a:pt x="30" y="181"/>
                </a:cubicBezTo>
                <a:close/>
                <a:moveTo>
                  <a:pt x="585" y="179"/>
                </a:moveTo>
                <a:cubicBezTo>
                  <a:pt x="585" y="178"/>
                  <a:pt x="585" y="177"/>
                  <a:pt x="586" y="177"/>
                </a:cubicBezTo>
                <a:cubicBezTo>
                  <a:pt x="586" y="177"/>
                  <a:pt x="586" y="177"/>
                  <a:pt x="586" y="177"/>
                </a:cubicBezTo>
                <a:cubicBezTo>
                  <a:pt x="587" y="176"/>
                  <a:pt x="588" y="177"/>
                  <a:pt x="589" y="178"/>
                </a:cubicBezTo>
                <a:cubicBezTo>
                  <a:pt x="589" y="178"/>
                  <a:pt x="589" y="178"/>
                  <a:pt x="589" y="178"/>
                </a:cubicBezTo>
                <a:cubicBezTo>
                  <a:pt x="589" y="179"/>
                  <a:pt x="589" y="180"/>
                  <a:pt x="588" y="180"/>
                </a:cubicBezTo>
                <a:cubicBezTo>
                  <a:pt x="588" y="180"/>
                  <a:pt x="588" y="180"/>
                  <a:pt x="588" y="180"/>
                </a:cubicBezTo>
                <a:cubicBezTo>
                  <a:pt x="587" y="180"/>
                  <a:pt x="587" y="181"/>
                  <a:pt x="587" y="181"/>
                </a:cubicBezTo>
                <a:cubicBezTo>
                  <a:pt x="587" y="181"/>
                  <a:pt x="587" y="181"/>
                  <a:pt x="587" y="181"/>
                </a:cubicBezTo>
                <a:cubicBezTo>
                  <a:pt x="586" y="181"/>
                  <a:pt x="585" y="180"/>
                  <a:pt x="585" y="179"/>
                </a:cubicBezTo>
                <a:close/>
                <a:moveTo>
                  <a:pt x="35" y="171"/>
                </a:moveTo>
                <a:cubicBezTo>
                  <a:pt x="34" y="170"/>
                  <a:pt x="34" y="169"/>
                  <a:pt x="34" y="168"/>
                </a:cubicBezTo>
                <a:cubicBezTo>
                  <a:pt x="34" y="168"/>
                  <a:pt x="34" y="168"/>
                  <a:pt x="34" y="168"/>
                </a:cubicBezTo>
                <a:cubicBezTo>
                  <a:pt x="35" y="167"/>
                  <a:pt x="36" y="167"/>
                  <a:pt x="37" y="167"/>
                </a:cubicBezTo>
                <a:cubicBezTo>
                  <a:pt x="37" y="167"/>
                  <a:pt x="37" y="167"/>
                  <a:pt x="37" y="167"/>
                </a:cubicBezTo>
                <a:cubicBezTo>
                  <a:pt x="38" y="168"/>
                  <a:pt x="38" y="169"/>
                  <a:pt x="38" y="170"/>
                </a:cubicBezTo>
                <a:cubicBezTo>
                  <a:pt x="38" y="170"/>
                  <a:pt x="38" y="170"/>
                  <a:pt x="38" y="170"/>
                </a:cubicBezTo>
                <a:cubicBezTo>
                  <a:pt x="38" y="170"/>
                  <a:pt x="38" y="170"/>
                  <a:pt x="38" y="170"/>
                </a:cubicBezTo>
                <a:cubicBezTo>
                  <a:pt x="38" y="170"/>
                  <a:pt x="38" y="170"/>
                  <a:pt x="38" y="170"/>
                </a:cubicBezTo>
                <a:cubicBezTo>
                  <a:pt x="37" y="170"/>
                  <a:pt x="37" y="171"/>
                  <a:pt x="36" y="171"/>
                </a:cubicBezTo>
                <a:cubicBezTo>
                  <a:pt x="36" y="171"/>
                  <a:pt x="36" y="171"/>
                  <a:pt x="36" y="171"/>
                </a:cubicBezTo>
                <a:cubicBezTo>
                  <a:pt x="36" y="171"/>
                  <a:pt x="35" y="171"/>
                  <a:pt x="35" y="171"/>
                </a:cubicBezTo>
                <a:close/>
                <a:moveTo>
                  <a:pt x="580" y="169"/>
                </a:moveTo>
                <a:cubicBezTo>
                  <a:pt x="579" y="168"/>
                  <a:pt x="580" y="167"/>
                  <a:pt x="581" y="166"/>
                </a:cubicBezTo>
                <a:cubicBezTo>
                  <a:pt x="581" y="166"/>
                  <a:pt x="581" y="166"/>
                  <a:pt x="581" y="166"/>
                </a:cubicBezTo>
                <a:cubicBezTo>
                  <a:pt x="582" y="166"/>
                  <a:pt x="583" y="166"/>
                  <a:pt x="583" y="167"/>
                </a:cubicBezTo>
                <a:cubicBezTo>
                  <a:pt x="583" y="167"/>
                  <a:pt x="583" y="167"/>
                  <a:pt x="583" y="167"/>
                </a:cubicBezTo>
                <a:cubicBezTo>
                  <a:pt x="584" y="168"/>
                  <a:pt x="583" y="169"/>
                  <a:pt x="582" y="170"/>
                </a:cubicBezTo>
                <a:cubicBezTo>
                  <a:pt x="582" y="170"/>
                  <a:pt x="582" y="170"/>
                  <a:pt x="582" y="170"/>
                </a:cubicBezTo>
                <a:cubicBezTo>
                  <a:pt x="582" y="170"/>
                  <a:pt x="582" y="170"/>
                  <a:pt x="582" y="170"/>
                </a:cubicBezTo>
                <a:cubicBezTo>
                  <a:pt x="582" y="170"/>
                  <a:pt x="582" y="170"/>
                  <a:pt x="582" y="170"/>
                </a:cubicBezTo>
                <a:cubicBezTo>
                  <a:pt x="581" y="170"/>
                  <a:pt x="580" y="169"/>
                  <a:pt x="580" y="169"/>
                </a:cubicBezTo>
                <a:close/>
                <a:moveTo>
                  <a:pt x="41" y="160"/>
                </a:moveTo>
                <a:cubicBezTo>
                  <a:pt x="40" y="159"/>
                  <a:pt x="39" y="158"/>
                  <a:pt x="40" y="157"/>
                </a:cubicBezTo>
                <a:cubicBezTo>
                  <a:pt x="40" y="157"/>
                  <a:pt x="40" y="157"/>
                  <a:pt x="40" y="157"/>
                </a:cubicBezTo>
                <a:cubicBezTo>
                  <a:pt x="41" y="156"/>
                  <a:pt x="42" y="156"/>
                  <a:pt x="43" y="157"/>
                </a:cubicBezTo>
                <a:cubicBezTo>
                  <a:pt x="43" y="157"/>
                  <a:pt x="43" y="157"/>
                  <a:pt x="43" y="157"/>
                </a:cubicBezTo>
                <a:cubicBezTo>
                  <a:pt x="44" y="157"/>
                  <a:pt x="44" y="158"/>
                  <a:pt x="44" y="159"/>
                </a:cubicBezTo>
                <a:cubicBezTo>
                  <a:pt x="44" y="159"/>
                  <a:pt x="44" y="159"/>
                  <a:pt x="44" y="159"/>
                </a:cubicBezTo>
                <a:cubicBezTo>
                  <a:pt x="44" y="159"/>
                  <a:pt x="44" y="159"/>
                  <a:pt x="44" y="159"/>
                </a:cubicBezTo>
                <a:cubicBezTo>
                  <a:pt x="44" y="159"/>
                  <a:pt x="44" y="159"/>
                  <a:pt x="44" y="159"/>
                </a:cubicBezTo>
                <a:cubicBezTo>
                  <a:pt x="43" y="160"/>
                  <a:pt x="42" y="160"/>
                  <a:pt x="42" y="160"/>
                </a:cubicBezTo>
                <a:cubicBezTo>
                  <a:pt x="42" y="160"/>
                  <a:pt x="42" y="160"/>
                  <a:pt x="42" y="160"/>
                </a:cubicBezTo>
                <a:cubicBezTo>
                  <a:pt x="41" y="160"/>
                  <a:pt x="41" y="160"/>
                  <a:pt x="41" y="160"/>
                </a:cubicBezTo>
                <a:close/>
                <a:moveTo>
                  <a:pt x="574" y="158"/>
                </a:moveTo>
                <a:cubicBezTo>
                  <a:pt x="574" y="158"/>
                  <a:pt x="574" y="158"/>
                  <a:pt x="574" y="158"/>
                </a:cubicBezTo>
                <a:cubicBezTo>
                  <a:pt x="574" y="158"/>
                  <a:pt x="574" y="158"/>
                  <a:pt x="574" y="158"/>
                </a:cubicBezTo>
                <a:cubicBezTo>
                  <a:pt x="573" y="157"/>
                  <a:pt x="574" y="156"/>
                  <a:pt x="575" y="156"/>
                </a:cubicBezTo>
                <a:cubicBezTo>
                  <a:pt x="575" y="156"/>
                  <a:pt x="575" y="156"/>
                  <a:pt x="575" y="156"/>
                </a:cubicBezTo>
                <a:cubicBezTo>
                  <a:pt x="576" y="155"/>
                  <a:pt x="577" y="155"/>
                  <a:pt x="577" y="156"/>
                </a:cubicBezTo>
                <a:cubicBezTo>
                  <a:pt x="577" y="156"/>
                  <a:pt x="577" y="156"/>
                  <a:pt x="577" y="156"/>
                </a:cubicBezTo>
                <a:cubicBezTo>
                  <a:pt x="578" y="157"/>
                  <a:pt x="578" y="158"/>
                  <a:pt x="577" y="159"/>
                </a:cubicBezTo>
                <a:cubicBezTo>
                  <a:pt x="577" y="159"/>
                  <a:pt x="577" y="159"/>
                  <a:pt x="577" y="159"/>
                </a:cubicBezTo>
                <a:cubicBezTo>
                  <a:pt x="576" y="159"/>
                  <a:pt x="576" y="159"/>
                  <a:pt x="576" y="159"/>
                </a:cubicBezTo>
                <a:cubicBezTo>
                  <a:pt x="576" y="159"/>
                  <a:pt x="576" y="159"/>
                  <a:pt x="576" y="159"/>
                </a:cubicBezTo>
                <a:cubicBezTo>
                  <a:pt x="575" y="159"/>
                  <a:pt x="574" y="159"/>
                  <a:pt x="574" y="158"/>
                </a:cubicBezTo>
                <a:close/>
                <a:moveTo>
                  <a:pt x="47" y="150"/>
                </a:moveTo>
                <a:cubicBezTo>
                  <a:pt x="46" y="149"/>
                  <a:pt x="46" y="148"/>
                  <a:pt x="46" y="147"/>
                </a:cubicBezTo>
                <a:cubicBezTo>
                  <a:pt x="46" y="147"/>
                  <a:pt x="46" y="147"/>
                  <a:pt x="46" y="147"/>
                </a:cubicBezTo>
                <a:cubicBezTo>
                  <a:pt x="47" y="146"/>
                  <a:pt x="48" y="146"/>
                  <a:pt x="49" y="146"/>
                </a:cubicBezTo>
                <a:cubicBezTo>
                  <a:pt x="49" y="146"/>
                  <a:pt x="49" y="146"/>
                  <a:pt x="49" y="146"/>
                </a:cubicBezTo>
                <a:cubicBezTo>
                  <a:pt x="50" y="147"/>
                  <a:pt x="50" y="148"/>
                  <a:pt x="50" y="149"/>
                </a:cubicBezTo>
                <a:cubicBezTo>
                  <a:pt x="50" y="149"/>
                  <a:pt x="50" y="149"/>
                  <a:pt x="50" y="149"/>
                </a:cubicBezTo>
                <a:cubicBezTo>
                  <a:pt x="50" y="149"/>
                  <a:pt x="50" y="149"/>
                  <a:pt x="50" y="149"/>
                </a:cubicBezTo>
                <a:cubicBezTo>
                  <a:pt x="50" y="149"/>
                  <a:pt x="50" y="149"/>
                  <a:pt x="50" y="149"/>
                </a:cubicBezTo>
                <a:cubicBezTo>
                  <a:pt x="49" y="150"/>
                  <a:pt x="49" y="150"/>
                  <a:pt x="48" y="150"/>
                </a:cubicBezTo>
                <a:cubicBezTo>
                  <a:pt x="48" y="150"/>
                  <a:pt x="48" y="150"/>
                  <a:pt x="48" y="150"/>
                </a:cubicBezTo>
                <a:cubicBezTo>
                  <a:pt x="48" y="150"/>
                  <a:pt x="47" y="150"/>
                  <a:pt x="47" y="150"/>
                </a:cubicBezTo>
                <a:close/>
                <a:moveTo>
                  <a:pt x="568" y="148"/>
                </a:moveTo>
                <a:cubicBezTo>
                  <a:pt x="568" y="148"/>
                  <a:pt x="568" y="148"/>
                  <a:pt x="568" y="148"/>
                </a:cubicBezTo>
                <a:cubicBezTo>
                  <a:pt x="568" y="148"/>
                  <a:pt x="568" y="148"/>
                  <a:pt x="568" y="148"/>
                </a:cubicBezTo>
                <a:cubicBezTo>
                  <a:pt x="567" y="147"/>
                  <a:pt x="568" y="146"/>
                  <a:pt x="569" y="145"/>
                </a:cubicBezTo>
                <a:cubicBezTo>
                  <a:pt x="569" y="145"/>
                  <a:pt x="569" y="145"/>
                  <a:pt x="569" y="145"/>
                </a:cubicBezTo>
                <a:cubicBezTo>
                  <a:pt x="569" y="145"/>
                  <a:pt x="571" y="145"/>
                  <a:pt x="571" y="146"/>
                </a:cubicBezTo>
                <a:cubicBezTo>
                  <a:pt x="571" y="146"/>
                  <a:pt x="571" y="146"/>
                  <a:pt x="571" y="146"/>
                </a:cubicBezTo>
                <a:cubicBezTo>
                  <a:pt x="572" y="147"/>
                  <a:pt x="572" y="148"/>
                  <a:pt x="571" y="149"/>
                </a:cubicBezTo>
                <a:cubicBezTo>
                  <a:pt x="571" y="149"/>
                  <a:pt x="571" y="149"/>
                  <a:pt x="571" y="149"/>
                </a:cubicBezTo>
                <a:cubicBezTo>
                  <a:pt x="570" y="149"/>
                  <a:pt x="570" y="149"/>
                  <a:pt x="570" y="149"/>
                </a:cubicBezTo>
                <a:cubicBezTo>
                  <a:pt x="570" y="149"/>
                  <a:pt x="570" y="149"/>
                  <a:pt x="570" y="149"/>
                </a:cubicBezTo>
                <a:cubicBezTo>
                  <a:pt x="569" y="149"/>
                  <a:pt x="568" y="149"/>
                  <a:pt x="568" y="148"/>
                </a:cubicBezTo>
                <a:close/>
                <a:moveTo>
                  <a:pt x="53" y="140"/>
                </a:moveTo>
                <a:cubicBezTo>
                  <a:pt x="52" y="139"/>
                  <a:pt x="52" y="138"/>
                  <a:pt x="53" y="137"/>
                </a:cubicBezTo>
                <a:cubicBezTo>
                  <a:pt x="53" y="137"/>
                  <a:pt x="53" y="137"/>
                  <a:pt x="53" y="137"/>
                </a:cubicBezTo>
                <a:cubicBezTo>
                  <a:pt x="53" y="136"/>
                  <a:pt x="55" y="136"/>
                  <a:pt x="55" y="136"/>
                </a:cubicBezTo>
                <a:cubicBezTo>
                  <a:pt x="55" y="136"/>
                  <a:pt x="55" y="136"/>
                  <a:pt x="55" y="136"/>
                </a:cubicBezTo>
                <a:cubicBezTo>
                  <a:pt x="56" y="137"/>
                  <a:pt x="57" y="138"/>
                  <a:pt x="56" y="139"/>
                </a:cubicBezTo>
                <a:cubicBezTo>
                  <a:pt x="56" y="139"/>
                  <a:pt x="56" y="139"/>
                  <a:pt x="56" y="139"/>
                </a:cubicBezTo>
                <a:cubicBezTo>
                  <a:pt x="56" y="140"/>
                  <a:pt x="55" y="140"/>
                  <a:pt x="54" y="140"/>
                </a:cubicBezTo>
                <a:cubicBezTo>
                  <a:pt x="54" y="140"/>
                  <a:pt x="54" y="140"/>
                  <a:pt x="54" y="140"/>
                </a:cubicBezTo>
                <a:cubicBezTo>
                  <a:pt x="54" y="140"/>
                  <a:pt x="54" y="140"/>
                  <a:pt x="53" y="140"/>
                </a:cubicBezTo>
                <a:close/>
                <a:moveTo>
                  <a:pt x="561" y="138"/>
                </a:moveTo>
                <a:cubicBezTo>
                  <a:pt x="561" y="138"/>
                  <a:pt x="561" y="138"/>
                  <a:pt x="561" y="138"/>
                </a:cubicBezTo>
                <a:cubicBezTo>
                  <a:pt x="561" y="138"/>
                  <a:pt x="561" y="138"/>
                  <a:pt x="561" y="138"/>
                </a:cubicBezTo>
                <a:cubicBezTo>
                  <a:pt x="561" y="137"/>
                  <a:pt x="561" y="136"/>
                  <a:pt x="562" y="135"/>
                </a:cubicBezTo>
                <a:cubicBezTo>
                  <a:pt x="562" y="135"/>
                  <a:pt x="562" y="135"/>
                  <a:pt x="562" y="135"/>
                </a:cubicBezTo>
                <a:cubicBezTo>
                  <a:pt x="563" y="135"/>
                  <a:pt x="564" y="135"/>
                  <a:pt x="565" y="136"/>
                </a:cubicBezTo>
                <a:cubicBezTo>
                  <a:pt x="565" y="136"/>
                  <a:pt x="565" y="136"/>
                  <a:pt x="565" y="136"/>
                </a:cubicBezTo>
                <a:cubicBezTo>
                  <a:pt x="565" y="137"/>
                  <a:pt x="565" y="138"/>
                  <a:pt x="564" y="139"/>
                </a:cubicBezTo>
                <a:cubicBezTo>
                  <a:pt x="564" y="139"/>
                  <a:pt x="564" y="139"/>
                  <a:pt x="564" y="139"/>
                </a:cubicBezTo>
                <a:cubicBezTo>
                  <a:pt x="564" y="139"/>
                  <a:pt x="563" y="139"/>
                  <a:pt x="563" y="139"/>
                </a:cubicBezTo>
                <a:cubicBezTo>
                  <a:pt x="563" y="139"/>
                  <a:pt x="563" y="139"/>
                  <a:pt x="563" y="139"/>
                </a:cubicBezTo>
                <a:cubicBezTo>
                  <a:pt x="562" y="139"/>
                  <a:pt x="562" y="139"/>
                  <a:pt x="561" y="138"/>
                </a:cubicBezTo>
                <a:close/>
                <a:moveTo>
                  <a:pt x="60" y="130"/>
                </a:moveTo>
                <a:cubicBezTo>
                  <a:pt x="59" y="129"/>
                  <a:pt x="59" y="128"/>
                  <a:pt x="60" y="127"/>
                </a:cubicBezTo>
                <a:cubicBezTo>
                  <a:pt x="60" y="127"/>
                  <a:pt x="60" y="127"/>
                  <a:pt x="60" y="127"/>
                </a:cubicBezTo>
                <a:cubicBezTo>
                  <a:pt x="60" y="126"/>
                  <a:pt x="62" y="126"/>
                  <a:pt x="62" y="126"/>
                </a:cubicBezTo>
                <a:cubicBezTo>
                  <a:pt x="62" y="126"/>
                  <a:pt x="62" y="126"/>
                  <a:pt x="62" y="126"/>
                </a:cubicBezTo>
                <a:cubicBezTo>
                  <a:pt x="63" y="127"/>
                  <a:pt x="64" y="128"/>
                  <a:pt x="63" y="129"/>
                </a:cubicBezTo>
                <a:cubicBezTo>
                  <a:pt x="63" y="129"/>
                  <a:pt x="63" y="129"/>
                  <a:pt x="63" y="129"/>
                </a:cubicBezTo>
                <a:cubicBezTo>
                  <a:pt x="62" y="130"/>
                  <a:pt x="62" y="130"/>
                  <a:pt x="61" y="130"/>
                </a:cubicBezTo>
                <a:cubicBezTo>
                  <a:pt x="61" y="130"/>
                  <a:pt x="61" y="130"/>
                  <a:pt x="61" y="130"/>
                </a:cubicBezTo>
                <a:cubicBezTo>
                  <a:pt x="61" y="130"/>
                  <a:pt x="60" y="130"/>
                  <a:pt x="60" y="130"/>
                </a:cubicBezTo>
                <a:close/>
                <a:moveTo>
                  <a:pt x="555" y="128"/>
                </a:moveTo>
                <a:cubicBezTo>
                  <a:pt x="554" y="127"/>
                  <a:pt x="554" y="126"/>
                  <a:pt x="555" y="125"/>
                </a:cubicBezTo>
                <a:cubicBezTo>
                  <a:pt x="555" y="125"/>
                  <a:pt x="555" y="125"/>
                  <a:pt x="555" y="125"/>
                </a:cubicBezTo>
                <a:cubicBezTo>
                  <a:pt x="556" y="125"/>
                  <a:pt x="557" y="125"/>
                  <a:pt x="558" y="126"/>
                </a:cubicBezTo>
                <a:cubicBezTo>
                  <a:pt x="558" y="126"/>
                  <a:pt x="558" y="126"/>
                  <a:pt x="558" y="126"/>
                </a:cubicBezTo>
                <a:cubicBezTo>
                  <a:pt x="558" y="127"/>
                  <a:pt x="558" y="128"/>
                  <a:pt x="557" y="129"/>
                </a:cubicBezTo>
                <a:cubicBezTo>
                  <a:pt x="557" y="129"/>
                  <a:pt x="557" y="129"/>
                  <a:pt x="557" y="129"/>
                </a:cubicBezTo>
                <a:cubicBezTo>
                  <a:pt x="557" y="129"/>
                  <a:pt x="557" y="129"/>
                  <a:pt x="556" y="129"/>
                </a:cubicBezTo>
                <a:cubicBezTo>
                  <a:pt x="556" y="129"/>
                  <a:pt x="556" y="129"/>
                  <a:pt x="556" y="129"/>
                </a:cubicBezTo>
                <a:cubicBezTo>
                  <a:pt x="556" y="129"/>
                  <a:pt x="555" y="129"/>
                  <a:pt x="555" y="128"/>
                </a:cubicBezTo>
                <a:close/>
                <a:moveTo>
                  <a:pt x="67" y="120"/>
                </a:moveTo>
                <a:cubicBezTo>
                  <a:pt x="66" y="119"/>
                  <a:pt x="66" y="118"/>
                  <a:pt x="67" y="117"/>
                </a:cubicBezTo>
                <a:cubicBezTo>
                  <a:pt x="67" y="117"/>
                  <a:pt x="67" y="117"/>
                  <a:pt x="67" y="117"/>
                </a:cubicBezTo>
                <a:cubicBezTo>
                  <a:pt x="68" y="116"/>
                  <a:pt x="69" y="116"/>
                  <a:pt x="70" y="117"/>
                </a:cubicBezTo>
                <a:cubicBezTo>
                  <a:pt x="70" y="117"/>
                  <a:pt x="70" y="117"/>
                  <a:pt x="70" y="117"/>
                </a:cubicBezTo>
                <a:cubicBezTo>
                  <a:pt x="71" y="118"/>
                  <a:pt x="71" y="119"/>
                  <a:pt x="70" y="120"/>
                </a:cubicBezTo>
                <a:cubicBezTo>
                  <a:pt x="70" y="120"/>
                  <a:pt x="70" y="120"/>
                  <a:pt x="70" y="120"/>
                </a:cubicBezTo>
                <a:cubicBezTo>
                  <a:pt x="70" y="120"/>
                  <a:pt x="70" y="120"/>
                  <a:pt x="70" y="120"/>
                </a:cubicBezTo>
                <a:cubicBezTo>
                  <a:pt x="70" y="120"/>
                  <a:pt x="70" y="120"/>
                  <a:pt x="70" y="120"/>
                </a:cubicBezTo>
                <a:cubicBezTo>
                  <a:pt x="70" y="120"/>
                  <a:pt x="69" y="121"/>
                  <a:pt x="69" y="121"/>
                </a:cubicBezTo>
                <a:cubicBezTo>
                  <a:pt x="69" y="121"/>
                  <a:pt x="69" y="121"/>
                  <a:pt x="69" y="121"/>
                </a:cubicBezTo>
                <a:cubicBezTo>
                  <a:pt x="68" y="121"/>
                  <a:pt x="68" y="120"/>
                  <a:pt x="67" y="120"/>
                </a:cubicBezTo>
                <a:close/>
                <a:moveTo>
                  <a:pt x="547" y="119"/>
                </a:moveTo>
                <a:cubicBezTo>
                  <a:pt x="547" y="119"/>
                  <a:pt x="547" y="119"/>
                  <a:pt x="547" y="119"/>
                </a:cubicBezTo>
                <a:cubicBezTo>
                  <a:pt x="547" y="119"/>
                  <a:pt x="547" y="119"/>
                  <a:pt x="547" y="119"/>
                </a:cubicBezTo>
                <a:cubicBezTo>
                  <a:pt x="547" y="118"/>
                  <a:pt x="547" y="117"/>
                  <a:pt x="548" y="116"/>
                </a:cubicBezTo>
                <a:cubicBezTo>
                  <a:pt x="548" y="116"/>
                  <a:pt x="548" y="116"/>
                  <a:pt x="548" y="116"/>
                </a:cubicBezTo>
                <a:cubicBezTo>
                  <a:pt x="548" y="115"/>
                  <a:pt x="550" y="115"/>
                  <a:pt x="550" y="116"/>
                </a:cubicBezTo>
                <a:cubicBezTo>
                  <a:pt x="550" y="116"/>
                  <a:pt x="550" y="116"/>
                  <a:pt x="550" y="116"/>
                </a:cubicBezTo>
                <a:cubicBezTo>
                  <a:pt x="551" y="117"/>
                  <a:pt x="551" y="118"/>
                  <a:pt x="550" y="119"/>
                </a:cubicBezTo>
                <a:cubicBezTo>
                  <a:pt x="550" y="119"/>
                  <a:pt x="550" y="119"/>
                  <a:pt x="550" y="119"/>
                </a:cubicBezTo>
                <a:cubicBezTo>
                  <a:pt x="550" y="119"/>
                  <a:pt x="549" y="120"/>
                  <a:pt x="549" y="120"/>
                </a:cubicBezTo>
                <a:cubicBezTo>
                  <a:pt x="549" y="120"/>
                  <a:pt x="549" y="120"/>
                  <a:pt x="549" y="120"/>
                </a:cubicBezTo>
                <a:cubicBezTo>
                  <a:pt x="548" y="120"/>
                  <a:pt x="548" y="119"/>
                  <a:pt x="547" y="119"/>
                </a:cubicBezTo>
                <a:close/>
                <a:moveTo>
                  <a:pt x="75" y="111"/>
                </a:moveTo>
                <a:cubicBezTo>
                  <a:pt x="74" y="110"/>
                  <a:pt x="74" y="109"/>
                  <a:pt x="75" y="108"/>
                </a:cubicBezTo>
                <a:cubicBezTo>
                  <a:pt x="75" y="108"/>
                  <a:pt x="75" y="108"/>
                  <a:pt x="75" y="108"/>
                </a:cubicBezTo>
                <a:cubicBezTo>
                  <a:pt x="75" y="107"/>
                  <a:pt x="77" y="107"/>
                  <a:pt x="77" y="108"/>
                </a:cubicBezTo>
                <a:cubicBezTo>
                  <a:pt x="77" y="108"/>
                  <a:pt x="77" y="108"/>
                  <a:pt x="77" y="108"/>
                </a:cubicBezTo>
                <a:cubicBezTo>
                  <a:pt x="78" y="108"/>
                  <a:pt x="78" y="110"/>
                  <a:pt x="78" y="111"/>
                </a:cubicBezTo>
                <a:cubicBezTo>
                  <a:pt x="78" y="111"/>
                  <a:pt x="78" y="111"/>
                  <a:pt x="78" y="111"/>
                </a:cubicBezTo>
                <a:cubicBezTo>
                  <a:pt x="77" y="111"/>
                  <a:pt x="77" y="111"/>
                  <a:pt x="76" y="111"/>
                </a:cubicBezTo>
                <a:cubicBezTo>
                  <a:pt x="76" y="111"/>
                  <a:pt x="76" y="111"/>
                  <a:pt x="76" y="111"/>
                </a:cubicBezTo>
                <a:cubicBezTo>
                  <a:pt x="76" y="111"/>
                  <a:pt x="75" y="111"/>
                  <a:pt x="75" y="111"/>
                </a:cubicBezTo>
                <a:close/>
                <a:moveTo>
                  <a:pt x="540" y="110"/>
                </a:moveTo>
                <a:cubicBezTo>
                  <a:pt x="539" y="109"/>
                  <a:pt x="539" y="108"/>
                  <a:pt x="540" y="107"/>
                </a:cubicBezTo>
                <a:cubicBezTo>
                  <a:pt x="540" y="107"/>
                  <a:pt x="540" y="107"/>
                  <a:pt x="540" y="107"/>
                </a:cubicBezTo>
                <a:cubicBezTo>
                  <a:pt x="541" y="106"/>
                  <a:pt x="542" y="106"/>
                  <a:pt x="543" y="107"/>
                </a:cubicBezTo>
                <a:cubicBezTo>
                  <a:pt x="543" y="107"/>
                  <a:pt x="543" y="107"/>
                  <a:pt x="543" y="107"/>
                </a:cubicBezTo>
                <a:cubicBezTo>
                  <a:pt x="543" y="108"/>
                  <a:pt x="543" y="109"/>
                  <a:pt x="543" y="110"/>
                </a:cubicBezTo>
                <a:cubicBezTo>
                  <a:pt x="543" y="110"/>
                  <a:pt x="543" y="110"/>
                  <a:pt x="543" y="110"/>
                </a:cubicBezTo>
                <a:cubicBezTo>
                  <a:pt x="542" y="110"/>
                  <a:pt x="542" y="110"/>
                  <a:pt x="541" y="110"/>
                </a:cubicBezTo>
                <a:cubicBezTo>
                  <a:pt x="541" y="110"/>
                  <a:pt x="541" y="110"/>
                  <a:pt x="541" y="110"/>
                </a:cubicBezTo>
                <a:cubicBezTo>
                  <a:pt x="541" y="110"/>
                  <a:pt x="540" y="110"/>
                  <a:pt x="540" y="110"/>
                </a:cubicBezTo>
                <a:close/>
                <a:moveTo>
                  <a:pt x="83" y="102"/>
                </a:moveTo>
                <a:cubicBezTo>
                  <a:pt x="82" y="101"/>
                  <a:pt x="82" y="100"/>
                  <a:pt x="83" y="99"/>
                </a:cubicBezTo>
                <a:cubicBezTo>
                  <a:pt x="83" y="99"/>
                  <a:pt x="83" y="99"/>
                  <a:pt x="83" y="99"/>
                </a:cubicBezTo>
                <a:cubicBezTo>
                  <a:pt x="83" y="98"/>
                  <a:pt x="85" y="98"/>
                  <a:pt x="85" y="99"/>
                </a:cubicBezTo>
                <a:cubicBezTo>
                  <a:pt x="85" y="99"/>
                  <a:pt x="85" y="99"/>
                  <a:pt x="85" y="99"/>
                </a:cubicBezTo>
                <a:cubicBezTo>
                  <a:pt x="86" y="100"/>
                  <a:pt x="86" y="101"/>
                  <a:pt x="86" y="102"/>
                </a:cubicBezTo>
                <a:cubicBezTo>
                  <a:pt x="86" y="102"/>
                  <a:pt x="86" y="102"/>
                  <a:pt x="86" y="102"/>
                </a:cubicBezTo>
                <a:cubicBezTo>
                  <a:pt x="85" y="102"/>
                  <a:pt x="85" y="102"/>
                  <a:pt x="84" y="102"/>
                </a:cubicBezTo>
                <a:cubicBezTo>
                  <a:pt x="84" y="102"/>
                  <a:pt x="84" y="102"/>
                  <a:pt x="84" y="102"/>
                </a:cubicBezTo>
                <a:cubicBezTo>
                  <a:pt x="84" y="102"/>
                  <a:pt x="83" y="102"/>
                  <a:pt x="83" y="102"/>
                </a:cubicBezTo>
                <a:close/>
                <a:moveTo>
                  <a:pt x="532" y="101"/>
                </a:moveTo>
                <a:cubicBezTo>
                  <a:pt x="531" y="100"/>
                  <a:pt x="531" y="99"/>
                  <a:pt x="532" y="98"/>
                </a:cubicBezTo>
                <a:cubicBezTo>
                  <a:pt x="532" y="98"/>
                  <a:pt x="532" y="98"/>
                  <a:pt x="532" y="98"/>
                </a:cubicBezTo>
                <a:cubicBezTo>
                  <a:pt x="533" y="97"/>
                  <a:pt x="534" y="97"/>
                  <a:pt x="535" y="98"/>
                </a:cubicBezTo>
                <a:cubicBezTo>
                  <a:pt x="535" y="98"/>
                  <a:pt x="535" y="98"/>
                  <a:pt x="535" y="98"/>
                </a:cubicBezTo>
                <a:cubicBezTo>
                  <a:pt x="535" y="99"/>
                  <a:pt x="535" y="100"/>
                  <a:pt x="535" y="101"/>
                </a:cubicBezTo>
                <a:cubicBezTo>
                  <a:pt x="535" y="101"/>
                  <a:pt x="535" y="101"/>
                  <a:pt x="535" y="101"/>
                </a:cubicBezTo>
                <a:cubicBezTo>
                  <a:pt x="534" y="101"/>
                  <a:pt x="534" y="101"/>
                  <a:pt x="533" y="101"/>
                </a:cubicBezTo>
                <a:cubicBezTo>
                  <a:pt x="533" y="101"/>
                  <a:pt x="533" y="101"/>
                  <a:pt x="533" y="101"/>
                </a:cubicBezTo>
                <a:cubicBezTo>
                  <a:pt x="533" y="101"/>
                  <a:pt x="532" y="101"/>
                  <a:pt x="532" y="101"/>
                </a:cubicBezTo>
                <a:close/>
                <a:moveTo>
                  <a:pt x="91" y="93"/>
                </a:moveTo>
                <a:cubicBezTo>
                  <a:pt x="90" y="92"/>
                  <a:pt x="90" y="91"/>
                  <a:pt x="91" y="90"/>
                </a:cubicBezTo>
                <a:cubicBezTo>
                  <a:pt x="91" y="90"/>
                  <a:pt x="91" y="90"/>
                  <a:pt x="91" y="90"/>
                </a:cubicBezTo>
                <a:cubicBezTo>
                  <a:pt x="92" y="89"/>
                  <a:pt x="93" y="89"/>
                  <a:pt x="94" y="90"/>
                </a:cubicBezTo>
                <a:cubicBezTo>
                  <a:pt x="94" y="90"/>
                  <a:pt x="94" y="90"/>
                  <a:pt x="94" y="90"/>
                </a:cubicBezTo>
                <a:cubicBezTo>
                  <a:pt x="95" y="91"/>
                  <a:pt x="95" y="92"/>
                  <a:pt x="94" y="93"/>
                </a:cubicBezTo>
                <a:cubicBezTo>
                  <a:pt x="94" y="93"/>
                  <a:pt x="94" y="93"/>
                  <a:pt x="94" y="93"/>
                </a:cubicBezTo>
                <a:cubicBezTo>
                  <a:pt x="93" y="93"/>
                  <a:pt x="93" y="94"/>
                  <a:pt x="92" y="94"/>
                </a:cubicBezTo>
                <a:cubicBezTo>
                  <a:pt x="92" y="94"/>
                  <a:pt x="92" y="94"/>
                  <a:pt x="92" y="94"/>
                </a:cubicBezTo>
                <a:cubicBezTo>
                  <a:pt x="92" y="94"/>
                  <a:pt x="91" y="93"/>
                  <a:pt x="91" y="93"/>
                </a:cubicBezTo>
                <a:close/>
                <a:moveTo>
                  <a:pt x="523" y="92"/>
                </a:moveTo>
                <a:cubicBezTo>
                  <a:pt x="523" y="91"/>
                  <a:pt x="523" y="90"/>
                  <a:pt x="523" y="89"/>
                </a:cubicBezTo>
                <a:cubicBezTo>
                  <a:pt x="523" y="89"/>
                  <a:pt x="523" y="89"/>
                  <a:pt x="523" y="89"/>
                </a:cubicBezTo>
                <a:cubicBezTo>
                  <a:pt x="524" y="89"/>
                  <a:pt x="525" y="89"/>
                  <a:pt x="526" y="89"/>
                </a:cubicBezTo>
                <a:cubicBezTo>
                  <a:pt x="526" y="89"/>
                  <a:pt x="526" y="89"/>
                  <a:pt x="526" y="89"/>
                </a:cubicBezTo>
                <a:cubicBezTo>
                  <a:pt x="527" y="90"/>
                  <a:pt x="527" y="91"/>
                  <a:pt x="526" y="92"/>
                </a:cubicBezTo>
                <a:cubicBezTo>
                  <a:pt x="526" y="92"/>
                  <a:pt x="526" y="92"/>
                  <a:pt x="526" y="92"/>
                </a:cubicBezTo>
                <a:cubicBezTo>
                  <a:pt x="526" y="93"/>
                  <a:pt x="525" y="93"/>
                  <a:pt x="525" y="93"/>
                </a:cubicBezTo>
                <a:cubicBezTo>
                  <a:pt x="525" y="93"/>
                  <a:pt x="525" y="93"/>
                  <a:pt x="525" y="93"/>
                </a:cubicBezTo>
                <a:cubicBezTo>
                  <a:pt x="524" y="93"/>
                  <a:pt x="524" y="93"/>
                  <a:pt x="523" y="92"/>
                </a:cubicBezTo>
                <a:close/>
                <a:moveTo>
                  <a:pt x="100" y="85"/>
                </a:moveTo>
                <a:cubicBezTo>
                  <a:pt x="99" y="84"/>
                  <a:pt x="99" y="83"/>
                  <a:pt x="100" y="82"/>
                </a:cubicBezTo>
                <a:cubicBezTo>
                  <a:pt x="100" y="82"/>
                  <a:pt x="100" y="82"/>
                  <a:pt x="100" y="82"/>
                </a:cubicBezTo>
                <a:cubicBezTo>
                  <a:pt x="101" y="81"/>
                  <a:pt x="102" y="81"/>
                  <a:pt x="103" y="82"/>
                </a:cubicBezTo>
                <a:cubicBezTo>
                  <a:pt x="103" y="82"/>
                  <a:pt x="103" y="82"/>
                  <a:pt x="103" y="82"/>
                </a:cubicBezTo>
                <a:cubicBezTo>
                  <a:pt x="103" y="83"/>
                  <a:pt x="103" y="84"/>
                  <a:pt x="102" y="85"/>
                </a:cubicBezTo>
                <a:cubicBezTo>
                  <a:pt x="102" y="85"/>
                  <a:pt x="102" y="85"/>
                  <a:pt x="102" y="85"/>
                </a:cubicBezTo>
                <a:cubicBezTo>
                  <a:pt x="102" y="85"/>
                  <a:pt x="102" y="85"/>
                  <a:pt x="101" y="85"/>
                </a:cubicBezTo>
                <a:cubicBezTo>
                  <a:pt x="101" y="85"/>
                  <a:pt x="101" y="85"/>
                  <a:pt x="101" y="85"/>
                </a:cubicBezTo>
                <a:cubicBezTo>
                  <a:pt x="101" y="85"/>
                  <a:pt x="100" y="85"/>
                  <a:pt x="100" y="85"/>
                </a:cubicBezTo>
                <a:close/>
                <a:moveTo>
                  <a:pt x="515" y="84"/>
                </a:moveTo>
                <a:cubicBezTo>
                  <a:pt x="515" y="84"/>
                  <a:pt x="515" y="84"/>
                  <a:pt x="515" y="84"/>
                </a:cubicBezTo>
                <a:cubicBezTo>
                  <a:pt x="515" y="84"/>
                  <a:pt x="515" y="84"/>
                  <a:pt x="515" y="84"/>
                </a:cubicBezTo>
                <a:cubicBezTo>
                  <a:pt x="514" y="83"/>
                  <a:pt x="514" y="82"/>
                  <a:pt x="515" y="81"/>
                </a:cubicBezTo>
                <a:cubicBezTo>
                  <a:pt x="515" y="81"/>
                  <a:pt x="515" y="81"/>
                  <a:pt x="515" y="81"/>
                </a:cubicBezTo>
                <a:cubicBezTo>
                  <a:pt x="515" y="80"/>
                  <a:pt x="517" y="80"/>
                  <a:pt x="518" y="81"/>
                </a:cubicBezTo>
                <a:cubicBezTo>
                  <a:pt x="518" y="81"/>
                  <a:pt x="518" y="81"/>
                  <a:pt x="518" y="81"/>
                </a:cubicBezTo>
                <a:cubicBezTo>
                  <a:pt x="518" y="82"/>
                  <a:pt x="518" y="83"/>
                  <a:pt x="518" y="84"/>
                </a:cubicBezTo>
                <a:cubicBezTo>
                  <a:pt x="518" y="84"/>
                  <a:pt x="518" y="84"/>
                  <a:pt x="518" y="84"/>
                </a:cubicBezTo>
                <a:cubicBezTo>
                  <a:pt x="517" y="84"/>
                  <a:pt x="517" y="85"/>
                  <a:pt x="516" y="85"/>
                </a:cubicBezTo>
                <a:cubicBezTo>
                  <a:pt x="516" y="85"/>
                  <a:pt x="516" y="85"/>
                  <a:pt x="516" y="85"/>
                </a:cubicBezTo>
                <a:cubicBezTo>
                  <a:pt x="516" y="85"/>
                  <a:pt x="515" y="84"/>
                  <a:pt x="515" y="84"/>
                </a:cubicBezTo>
                <a:close/>
                <a:moveTo>
                  <a:pt x="109" y="77"/>
                </a:moveTo>
                <a:cubicBezTo>
                  <a:pt x="108" y="76"/>
                  <a:pt x="108" y="74"/>
                  <a:pt x="109" y="74"/>
                </a:cubicBezTo>
                <a:cubicBezTo>
                  <a:pt x="109" y="74"/>
                  <a:pt x="109" y="74"/>
                  <a:pt x="109" y="74"/>
                </a:cubicBezTo>
                <a:cubicBezTo>
                  <a:pt x="110" y="73"/>
                  <a:pt x="111" y="73"/>
                  <a:pt x="112" y="74"/>
                </a:cubicBezTo>
                <a:cubicBezTo>
                  <a:pt x="112" y="74"/>
                  <a:pt x="112" y="74"/>
                  <a:pt x="112" y="74"/>
                </a:cubicBezTo>
                <a:cubicBezTo>
                  <a:pt x="112" y="75"/>
                  <a:pt x="112" y="76"/>
                  <a:pt x="111" y="77"/>
                </a:cubicBezTo>
                <a:cubicBezTo>
                  <a:pt x="111" y="77"/>
                  <a:pt x="111" y="77"/>
                  <a:pt x="111" y="77"/>
                </a:cubicBezTo>
                <a:cubicBezTo>
                  <a:pt x="111" y="77"/>
                  <a:pt x="111" y="77"/>
                  <a:pt x="110" y="77"/>
                </a:cubicBezTo>
                <a:cubicBezTo>
                  <a:pt x="110" y="77"/>
                  <a:pt x="110" y="77"/>
                  <a:pt x="110" y="77"/>
                </a:cubicBezTo>
                <a:cubicBezTo>
                  <a:pt x="110" y="77"/>
                  <a:pt x="109" y="77"/>
                  <a:pt x="109" y="77"/>
                </a:cubicBezTo>
                <a:close/>
                <a:moveTo>
                  <a:pt x="506" y="76"/>
                </a:moveTo>
                <a:cubicBezTo>
                  <a:pt x="505" y="75"/>
                  <a:pt x="505" y="74"/>
                  <a:pt x="506" y="73"/>
                </a:cubicBezTo>
                <a:cubicBezTo>
                  <a:pt x="506" y="73"/>
                  <a:pt x="506" y="73"/>
                  <a:pt x="506" y="73"/>
                </a:cubicBezTo>
                <a:cubicBezTo>
                  <a:pt x="506" y="72"/>
                  <a:pt x="508" y="72"/>
                  <a:pt x="509" y="73"/>
                </a:cubicBezTo>
                <a:cubicBezTo>
                  <a:pt x="509" y="73"/>
                  <a:pt x="509" y="73"/>
                  <a:pt x="509" y="73"/>
                </a:cubicBezTo>
                <a:cubicBezTo>
                  <a:pt x="509" y="74"/>
                  <a:pt x="509" y="75"/>
                  <a:pt x="509" y="76"/>
                </a:cubicBezTo>
                <a:cubicBezTo>
                  <a:pt x="509" y="76"/>
                  <a:pt x="509" y="76"/>
                  <a:pt x="509" y="76"/>
                </a:cubicBezTo>
                <a:cubicBezTo>
                  <a:pt x="508" y="76"/>
                  <a:pt x="508" y="77"/>
                  <a:pt x="507" y="77"/>
                </a:cubicBezTo>
                <a:cubicBezTo>
                  <a:pt x="507" y="77"/>
                  <a:pt x="507" y="77"/>
                  <a:pt x="507" y="77"/>
                </a:cubicBezTo>
                <a:cubicBezTo>
                  <a:pt x="507" y="77"/>
                  <a:pt x="506" y="76"/>
                  <a:pt x="506" y="76"/>
                </a:cubicBezTo>
                <a:close/>
                <a:moveTo>
                  <a:pt x="118" y="69"/>
                </a:moveTo>
                <a:cubicBezTo>
                  <a:pt x="117" y="68"/>
                  <a:pt x="117" y="67"/>
                  <a:pt x="118" y="66"/>
                </a:cubicBezTo>
                <a:cubicBezTo>
                  <a:pt x="118" y="66"/>
                  <a:pt x="118" y="66"/>
                  <a:pt x="118" y="66"/>
                </a:cubicBezTo>
                <a:cubicBezTo>
                  <a:pt x="119" y="65"/>
                  <a:pt x="120" y="66"/>
                  <a:pt x="121" y="66"/>
                </a:cubicBezTo>
                <a:cubicBezTo>
                  <a:pt x="121" y="66"/>
                  <a:pt x="121" y="66"/>
                  <a:pt x="121" y="66"/>
                </a:cubicBezTo>
                <a:cubicBezTo>
                  <a:pt x="122" y="67"/>
                  <a:pt x="121" y="69"/>
                  <a:pt x="121" y="69"/>
                </a:cubicBezTo>
                <a:cubicBezTo>
                  <a:pt x="121" y="69"/>
                  <a:pt x="121" y="69"/>
                  <a:pt x="121" y="69"/>
                </a:cubicBezTo>
                <a:cubicBezTo>
                  <a:pt x="120" y="70"/>
                  <a:pt x="120" y="70"/>
                  <a:pt x="119" y="70"/>
                </a:cubicBezTo>
                <a:cubicBezTo>
                  <a:pt x="119" y="70"/>
                  <a:pt x="119" y="70"/>
                  <a:pt x="119" y="70"/>
                </a:cubicBezTo>
                <a:cubicBezTo>
                  <a:pt x="119" y="70"/>
                  <a:pt x="118" y="69"/>
                  <a:pt x="118" y="69"/>
                </a:cubicBezTo>
                <a:close/>
                <a:moveTo>
                  <a:pt x="497" y="69"/>
                </a:moveTo>
                <a:cubicBezTo>
                  <a:pt x="497" y="69"/>
                  <a:pt x="497" y="69"/>
                  <a:pt x="497" y="69"/>
                </a:cubicBezTo>
                <a:cubicBezTo>
                  <a:pt x="497" y="69"/>
                  <a:pt x="497" y="69"/>
                  <a:pt x="497" y="69"/>
                </a:cubicBezTo>
                <a:cubicBezTo>
                  <a:pt x="496" y="68"/>
                  <a:pt x="496" y="67"/>
                  <a:pt x="496" y="66"/>
                </a:cubicBezTo>
                <a:cubicBezTo>
                  <a:pt x="496" y="66"/>
                  <a:pt x="496" y="66"/>
                  <a:pt x="496" y="66"/>
                </a:cubicBezTo>
                <a:cubicBezTo>
                  <a:pt x="497" y="65"/>
                  <a:pt x="498" y="65"/>
                  <a:pt x="499" y="65"/>
                </a:cubicBezTo>
                <a:cubicBezTo>
                  <a:pt x="499" y="65"/>
                  <a:pt x="499" y="65"/>
                  <a:pt x="499" y="65"/>
                </a:cubicBezTo>
                <a:cubicBezTo>
                  <a:pt x="500" y="66"/>
                  <a:pt x="500" y="67"/>
                  <a:pt x="500" y="68"/>
                </a:cubicBezTo>
                <a:cubicBezTo>
                  <a:pt x="500" y="68"/>
                  <a:pt x="500" y="68"/>
                  <a:pt x="500" y="68"/>
                </a:cubicBezTo>
                <a:cubicBezTo>
                  <a:pt x="499" y="69"/>
                  <a:pt x="499" y="69"/>
                  <a:pt x="498" y="69"/>
                </a:cubicBezTo>
                <a:cubicBezTo>
                  <a:pt x="498" y="69"/>
                  <a:pt x="498" y="69"/>
                  <a:pt x="498" y="69"/>
                </a:cubicBezTo>
                <a:cubicBezTo>
                  <a:pt x="498" y="69"/>
                  <a:pt x="497" y="69"/>
                  <a:pt x="497" y="69"/>
                </a:cubicBezTo>
                <a:close/>
                <a:moveTo>
                  <a:pt x="127" y="62"/>
                </a:moveTo>
                <a:cubicBezTo>
                  <a:pt x="127" y="61"/>
                  <a:pt x="127" y="59"/>
                  <a:pt x="128" y="59"/>
                </a:cubicBezTo>
                <a:cubicBezTo>
                  <a:pt x="128" y="59"/>
                  <a:pt x="128" y="59"/>
                  <a:pt x="128" y="59"/>
                </a:cubicBezTo>
                <a:cubicBezTo>
                  <a:pt x="129" y="58"/>
                  <a:pt x="130" y="58"/>
                  <a:pt x="131" y="59"/>
                </a:cubicBezTo>
                <a:cubicBezTo>
                  <a:pt x="131" y="59"/>
                  <a:pt x="131" y="59"/>
                  <a:pt x="131" y="59"/>
                </a:cubicBezTo>
                <a:cubicBezTo>
                  <a:pt x="131" y="60"/>
                  <a:pt x="131" y="61"/>
                  <a:pt x="130" y="62"/>
                </a:cubicBezTo>
                <a:cubicBezTo>
                  <a:pt x="130" y="62"/>
                  <a:pt x="130" y="62"/>
                  <a:pt x="130" y="62"/>
                </a:cubicBezTo>
                <a:cubicBezTo>
                  <a:pt x="130" y="62"/>
                  <a:pt x="129" y="62"/>
                  <a:pt x="129" y="62"/>
                </a:cubicBezTo>
                <a:cubicBezTo>
                  <a:pt x="129" y="62"/>
                  <a:pt x="129" y="62"/>
                  <a:pt x="129" y="62"/>
                </a:cubicBezTo>
                <a:cubicBezTo>
                  <a:pt x="128" y="62"/>
                  <a:pt x="128" y="62"/>
                  <a:pt x="127" y="62"/>
                </a:cubicBezTo>
                <a:close/>
                <a:moveTo>
                  <a:pt x="487" y="61"/>
                </a:moveTo>
                <a:cubicBezTo>
                  <a:pt x="486" y="61"/>
                  <a:pt x="486" y="60"/>
                  <a:pt x="487" y="59"/>
                </a:cubicBezTo>
                <a:cubicBezTo>
                  <a:pt x="487" y="59"/>
                  <a:pt x="487" y="59"/>
                  <a:pt x="487" y="59"/>
                </a:cubicBezTo>
                <a:cubicBezTo>
                  <a:pt x="487" y="58"/>
                  <a:pt x="489" y="58"/>
                  <a:pt x="490" y="58"/>
                </a:cubicBezTo>
                <a:cubicBezTo>
                  <a:pt x="490" y="58"/>
                  <a:pt x="490" y="58"/>
                  <a:pt x="490" y="58"/>
                </a:cubicBezTo>
                <a:cubicBezTo>
                  <a:pt x="490" y="59"/>
                  <a:pt x="491" y="60"/>
                  <a:pt x="490" y="61"/>
                </a:cubicBezTo>
                <a:cubicBezTo>
                  <a:pt x="490" y="61"/>
                  <a:pt x="490" y="61"/>
                  <a:pt x="490" y="61"/>
                </a:cubicBezTo>
                <a:cubicBezTo>
                  <a:pt x="490" y="62"/>
                  <a:pt x="489" y="62"/>
                  <a:pt x="488" y="62"/>
                </a:cubicBezTo>
                <a:cubicBezTo>
                  <a:pt x="488" y="62"/>
                  <a:pt x="488" y="62"/>
                  <a:pt x="488" y="62"/>
                </a:cubicBezTo>
                <a:cubicBezTo>
                  <a:pt x="488" y="62"/>
                  <a:pt x="488" y="62"/>
                  <a:pt x="487" y="61"/>
                </a:cubicBezTo>
                <a:close/>
                <a:moveTo>
                  <a:pt x="137" y="55"/>
                </a:moveTo>
                <a:cubicBezTo>
                  <a:pt x="136" y="54"/>
                  <a:pt x="137" y="52"/>
                  <a:pt x="138" y="52"/>
                </a:cubicBezTo>
                <a:cubicBezTo>
                  <a:pt x="138" y="52"/>
                  <a:pt x="138" y="52"/>
                  <a:pt x="138" y="52"/>
                </a:cubicBezTo>
                <a:cubicBezTo>
                  <a:pt x="139" y="51"/>
                  <a:pt x="140" y="51"/>
                  <a:pt x="140" y="52"/>
                </a:cubicBezTo>
                <a:cubicBezTo>
                  <a:pt x="140" y="52"/>
                  <a:pt x="140" y="52"/>
                  <a:pt x="140" y="52"/>
                </a:cubicBezTo>
                <a:cubicBezTo>
                  <a:pt x="141" y="53"/>
                  <a:pt x="141" y="55"/>
                  <a:pt x="140" y="55"/>
                </a:cubicBezTo>
                <a:cubicBezTo>
                  <a:pt x="140" y="55"/>
                  <a:pt x="140" y="55"/>
                  <a:pt x="140" y="55"/>
                </a:cubicBezTo>
                <a:cubicBezTo>
                  <a:pt x="140" y="55"/>
                  <a:pt x="139" y="56"/>
                  <a:pt x="139" y="56"/>
                </a:cubicBezTo>
                <a:cubicBezTo>
                  <a:pt x="139" y="56"/>
                  <a:pt x="139" y="56"/>
                  <a:pt x="139" y="56"/>
                </a:cubicBezTo>
                <a:cubicBezTo>
                  <a:pt x="138" y="56"/>
                  <a:pt x="137" y="55"/>
                  <a:pt x="137" y="55"/>
                </a:cubicBezTo>
                <a:close/>
                <a:moveTo>
                  <a:pt x="477" y="55"/>
                </a:moveTo>
                <a:cubicBezTo>
                  <a:pt x="477" y="55"/>
                  <a:pt x="477" y="55"/>
                  <a:pt x="477" y="55"/>
                </a:cubicBezTo>
                <a:cubicBezTo>
                  <a:pt x="477" y="55"/>
                  <a:pt x="477" y="55"/>
                  <a:pt x="477" y="55"/>
                </a:cubicBezTo>
                <a:cubicBezTo>
                  <a:pt x="477" y="54"/>
                  <a:pt x="476" y="53"/>
                  <a:pt x="477" y="52"/>
                </a:cubicBezTo>
                <a:cubicBezTo>
                  <a:pt x="477" y="52"/>
                  <a:pt x="477" y="52"/>
                  <a:pt x="477" y="52"/>
                </a:cubicBezTo>
                <a:cubicBezTo>
                  <a:pt x="477" y="51"/>
                  <a:pt x="479" y="51"/>
                  <a:pt x="480" y="51"/>
                </a:cubicBezTo>
                <a:cubicBezTo>
                  <a:pt x="480" y="51"/>
                  <a:pt x="480" y="51"/>
                  <a:pt x="480" y="51"/>
                </a:cubicBezTo>
                <a:cubicBezTo>
                  <a:pt x="481" y="52"/>
                  <a:pt x="481" y="53"/>
                  <a:pt x="480" y="54"/>
                </a:cubicBezTo>
                <a:cubicBezTo>
                  <a:pt x="480" y="54"/>
                  <a:pt x="480" y="54"/>
                  <a:pt x="480" y="54"/>
                </a:cubicBezTo>
                <a:cubicBezTo>
                  <a:pt x="480" y="55"/>
                  <a:pt x="479" y="55"/>
                  <a:pt x="479" y="55"/>
                </a:cubicBezTo>
                <a:cubicBezTo>
                  <a:pt x="479" y="55"/>
                  <a:pt x="479" y="55"/>
                  <a:pt x="479" y="55"/>
                </a:cubicBezTo>
                <a:cubicBezTo>
                  <a:pt x="478" y="55"/>
                  <a:pt x="478" y="55"/>
                  <a:pt x="477" y="55"/>
                </a:cubicBezTo>
                <a:close/>
                <a:moveTo>
                  <a:pt x="147" y="48"/>
                </a:moveTo>
                <a:cubicBezTo>
                  <a:pt x="147" y="47"/>
                  <a:pt x="147" y="46"/>
                  <a:pt x="148" y="45"/>
                </a:cubicBezTo>
                <a:cubicBezTo>
                  <a:pt x="148" y="45"/>
                  <a:pt x="148" y="45"/>
                  <a:pt x="148" y="45"/>
                </a:cubicBezTo>
                <a:cubicBezTo>
                  <a:pt x="149" y="45"/>
                  <a:pt x="150" y="45"/>
                  <a:pt x="151" y="46"/>
                </a:cubicBezTo>
                <a:cubicBezTo>
                  <a:pt x="151" y="46"/>
                  <a:pt x="151" y="46"/>
                  <a:pt x="151" y="46"/>
                </a:cubicBezTo>
                <a:cubicBezTo>
                  <a:pt x="151" y="47"/>
                  <a:pt x="151" y="48"/>
                  <a:pt x="150" y="49"/>
                </a:cubicBezTo>
                <a:cubicBezTo>
                  <a:pt x="150" y="49"/>
                  <a:pt x="150" y="49"/>
                  <a:pt x="150" y="49"/>
                </a:cubicBezTo>
                <a:cubicBezTo>
                  <a:pt x="150" y="49"/>
                  <a:pt x="150" y="49"/>
                  <a:pt x="150" y="49"/>
                </a:cubicBezTo>
                <a:cubicBezTo>
                  <a:pt x="150" y="49"/>
                  <a:pt x="150" y="49"/>
                  <a:pt x="150" y="49"/>
                </a:cubicBezTo>
                <a:cubicBezTo>
                  <a:pt x="150" y="49"/>
                  <a:pt x="149" y="49"/>
                  <a:pt x="149" y="49"/>
                </a:cubicBezTo>
                <a:cubicBezTo>
                  <a:pt x="149" y="49"/>
                  <a:pt x="149" y="49"/>
                  <a:pt x="149" y="49"/>
                </a:cubicBezTo>
                <a:cubicBezTo>
                  <a:pt x="148" y="49"/>
                  <a:pt x="148" y="49"/>
                  <a:pt x="147" y="48"/>
                </a:cubicBezTo>
                <a:close/>
                <a:moveTo>
                  <a:pt x="467" y="48"/>
                </a:moveTo>
                <a:cubicBezTo>
                  <a:pt x="466" y="48"/>
                  <a:pt x="466" y="46"/>
                  <a:pt x="467" y="46"/>
                </a:cubicBezTo>
                <a:cubicBezTo>
                  <a:pt x="467" y="46"/>
                  <a:pt x="467" y="46"/>
                  <a:pt x="467" y="46"/>
                </a:cubicBezTo>
                <a:cubicBezTo>
                  <a:pt x="467" y="45"/>
                  <a:pt x="469" y="44"/>
                  <a:pt x="470" y="45"/>
                </a:cubicBezTo>
                <a:cubicBezTo>
                  <a:pt x="469" y="45"/>
                  <a:pt x="469" y="45"/>
                  <a:pt x="469" y="45"/>
                </a:cubicBezTo>
                <a:cubicBezTo>
                  <a:pt x="470" y="45"/>
                  <a:pt x="471" y="47"/>
                  <a:pt x="470" y="48"/>
                </a:cubicBezTo>
                <a:cubicBezTo>
                  <a:pt x="470" y="48"/>
                  <a:pt x="470" y="48"/>
                  <a:pt x="470" y="48"/>
                </a:cubicBezTo>
                <a:cubicBezTo>
                  <a:pt x="470" y="48"/>
                  <a:pt x="469" y="49"/>
                  <a:pt x="468" y="49"/>
                </a:cubicBezTo>
                <a:cubicBezTo>
                  <a:pt x="468" y="49"/>
                  <a:pt x="468" y="49"/>
                  <a:pt x="468" y="49"/>
                </a:cubicBezTo>
                <a:cubicBezTo>
                  <a:pt x="468" y="49"/>
                  <a:pt x="468" y="48"/>
                  <a:pt x="467" y="48"/>
                </a:cubicBezTo>
                <a:close/>
                <a:moveTo>
                  <a:pt x="158" y="42"/>
                </a:moveTo>
                <a:cubicBezTo>
                  <a:pt x="157" y="41"/>
                  <a:pt x="157" y="40"/>
                  <a:pt x="158" y="39"/>
                </a:cubicBezTo>
                <a:cubicBezTo>
                  <a:pt x="158" y="39"/>
                  <a:pt x="158" y="39"/>
                  <a:pt x="158" y="39"/>
                </a:cubicBezTo>
                <a:cubicBezTo>
                  <a:pt x="159" y="39"/>
                  <a:pt x="160" y="39"/>
                  <a:pt x="161" y="40"/>
                </a:cubicBezTo>
                <a:cubicBezTo>
                  <a:pt x="161" y="40"/>
                  <a:pt x="161" y="40"/>
                  <a:pt x="161" y="40"/>
                </a:cubicBezTo>
                <a:cubicBezTo>
                  <a:pt x="162" y="41"/>
                  <a:pt x="161" y="42"/>
                  <a:pt x="160" y="43"/>
                </a:cubicBezTo>
                <a:cubicBezTo>
                  <a:pt x="160" y="43"/>
                  <a:pt x="160" y="43"/>
                  <a:pt x="160" y="43"/>
                </a:cubicBezTo>
                <a:cubicBezTo>
                  <a:pt x="160" y="43"/>
                  <a:pt x="160" y="43"/>
                  <a:pt x="159" y="43"/>
                </a:cubicBezTo>
                <a:cubicBezTo>
                  <a:pt x="159" y="43"/>
                  <a:pt x="159" y="43"/>
                  <a:pt x="159" y="43"/>
                </a:cubicBezTo>
                <a:cubicBezTo>
                  <a:pt x="159" y="43"/>
                  <a:pt x="158" y="43"/>
                  <a:pt x="158" y="42"/>
                </a:cubicBezTo>
                <a:close/>
                <a:moveTo>
                  <a:pt x="457" y="42"/>
                </a:moveTo>
                <a:cubicBezTo>
                  <a:pt x="457" y="42"/>
                  <a:pt x="457" y="42"/>
                  <a:pt x="457" y="42"/>
                </a:cubicBezTo>
                <a:cubicBezTo>
                  <a:pt x="457" y="42"/>
                  <a:pt x="457" y="42"/>
                  <a:pt x="457" y="42"/>
                </a:cubicBezTo>
                <a:cubicBezTo>
                  <a:pt x="456" y="42"/>
                  <a:pt x="456" y="41"/>
                  <a:pt x="456" y="40"/>
                </a:cubicBezTo>
                <a:cubicBezTo>
                  <a:pt x="456" y="40"/>
                  <a:pt x="456" y="40"/>
                  <a:pt x="456" y="40"/>
                </a:cubicBezTo>
                <a:cubicBezTo>
                  <a:pt x="457" y="39"/>
                  <a:pt x="458" y="38"/>
                  <a:pt x="459" y="39"/>
                </a:cubicBezTo>
                <a:cubicBezTo>
                  <a:pt x="459" y="39"/>
                  <a:pt x="459" y="39"/>
                  <a:pt x="459" y="39"/>
                </a:cubicBezTo>
                <a:cubicBezTo>
                  <a:pt x="460" y="39"/>
                  <a:pt x="460" y="41"/>
                  <a:pt x="460" y="41"/>
                </a:cubicBezTo>
                <a:cubicBezTo>
                  <a:pt x="460" y="41"/>
                  <a:pt x="460" y="41"/>
                  <a:pt x="460" y="41"/>
                </a:cubicBezTo>
                <a:cubicBezTo>
                  <a:pt x="459" y="42"/>
                  <a:pt x="459" y="43"/>
                  <a:pt x="458" y="43"/>
                </a:cubicBezTo>
                <a:cubicBezTo>
                  <a:pt x="458" y="43"/>
                  <a:pt x="458" y="43"/>
                  <a:pt x="458" y="43"/>
                </a:cubicBezTo>
                <a:cubicBezTo>
                  <a:pt x="458" y="43"/>
                  <a:pt x="457" y="42"/>
                  <a:pt x="457" y="42"/>
                </a:cubicBezTo>
                <a:close/>
                <a:moveTo>
                  <a:pt x="168" y="36"/>
                </a:moveTo>
                <a:cubicBezTo>
                  <a:pt x="168" y="35"/>
                  <a:pt x="168" y="34"/>
                  <a:pt x="169" y="34"/>
                </a:cubicBezTo>
                <a:cubicBezTo>
                  <a:pt x="169" y="34"/>
                  <a:pt x="169" y="34"/>
                  <a:pt x="169" y="34"/>
                </a:cubicBezTo>
                <a:cubicBezTo>
                  <a:pt x="170" y="33"/>
                  <a:pt x="171" y="33"/>
                  <a:pt x="172" y="34"/>
                </a:cubicBezTo>
                <a:cubicBezTo>
                  <a:pt x="172" y="34"/>
                  <a:pt x="172" y="34"/>
                  <a:pt x="172" y="34"/>
                </a:cubicBezTo>
                <a:cubicBezTo>
                  <a:pt x="172" y="35"/>
                  <a:pt x="172" y="37"/>
                  <a:pt x="171" y="37"/>
                </a:cubicBezTo>
                <a:cubicBezTo>
                  <a:pt x="171" y="37"/>
                  <a:pt x="171" y="37"/>
                  <a:pt x="171" y="37"/>
                </a:cubicBezTo>
                <a:cubicBezTo>
                  <a:pt x="171" y="37"/>
                  <a:pt x="170" y="37"/>
                  <a:pt x="170" y="37"/>
                </a:cubicBezTo>
                <a:cubicBezTo>
                  <a:pt x="170" y="37"/>
                  <a:pt x="170" y="37"/>
                  <a:pt x="170" y="37"/>
                </a:cubicBezTo>
                <a:cubicBezTo>
                  <a:pt x="169" y="37"/>
                  <a:pt x="168" y="37"/>
                  <a:pt x="168" y="36"/>
                </a:cubicBezTo>
                <a:close/>
                <a:moveTo>
                  <a:pt x="447" y="37"/>
                </a:moveTo>
                <a:cubicBezTo>
                  <a:pt x="446" y="36"/>
                  <a:pt x="445" y="35"/>
                  <a:pt x="446" y="34"/>
                </a:cubicBezTo>
                <a:cubicBezTo>
                  <a:pt x="446" y="34"/>
                  <a:pt x="446" y="34"/>
                  <a:pt x="446" y="34"/>
                </a:cubicBezTo>
                <a:cubicBezTo>
                  <a:pt x="446" y="33"/>
                  <a:pt x="447" y="33"/>
                  <a:pt x="448" y="33"/>
                </a:cubicBezTo>
                <a:cubicBezTo>
                  <a:pt x="448" y="33"/>
                  <a:pt x="448" y="33"/>
                  <a:pt x="448" y="33"/>
                </a:cubicBezTo>
                <a:cubicBezTo>
                  <a:pt x="449" y="34"/>
                  <a:pt x="450" y="35"/>
                  <a:pt x="449" y="36"/>
                </a:cubicBezTo>
                <a:cubicBezTo>
                  <a:pt x="449" y="36"/>
                  <a:pt x="449" y="36"/>
                  <a:pt x="449" y="36"/>
                </a:cubicBezTo>
                <a:cubicBezTo>
                  <a:pt x="449" y="37"/>
                  <a:pt x="448" y="37"/>
                  <a:pt x="447" y="37"/>
                </a:cubicBezTo>
                <a:cubicBezTo>
                  <a:pt x="447" y="37"/>
                  <a:pt x="447" y="37"/>
                  <a:pt x="447" y="37"/>
                </a:cubicBezTo>
                <a:cubicBezTo>
                  <a:pt x="447" y="37"/>
                  <a:pt x="447" y="37"/>
                  <a:pt x="447" y="37"/>
                </a:cubicBezTo>
                <a:close/>
                <a:moveTo>
                  <a:pt x="179" y="31"/>
                </a:moveTo>
                <a:cubicBezTo>
                  <a:pt x="178" y="30"/>
                  <a:pt x="179" y="29"/>
                  <a:pt x="180" y="28"/>
                </a:cubicBezTo>
                <a:cubicBezTo>
                  <a:pt x="180" y="28"/>
                  <a:pt x="180" y="28"/>
                  <a:pt x="180" y="28"/>
                </a:cubicBezTo>
                <a:cubicBezTo>
                  <a:pt x="181" y="28"/>
                  <a:pt x="182" y="28"/>
                  <a:pt x="183" y="29"/>
                </a:cubicBezTo>
                <a:cubicBezTo>
                  <a:pt x="183" y="29"/>
                  <a:pt x="183" y="29"/>
                  <a:pt x="183" y="29"/>
                </a:cubicBezTo>
                <a:cubicBezTo>
                  <a:pt x="183" y="30"/>
                  <a:pt x="183" y="31"/>
                  <a:pt x="182" y="32"/>
                </a:cubicBezTo>
                <a:cubicBezTo>
                  <a:pt x="182" y="32"/>
                  <a:pt x="182" y="32"/>
                  <a:pt x="182" y="32"/>
                </a:cubicBezTo>
                <a:cubicBezTo>
                  <a:pt x="181" y="32"/>
                  <a:pt x="181" y="32"/>
                  <a:pt x="181" y="32"/>
                </a:cubicBezTo>
                <a:cubicBezTo>
                  <a:pt x="181" y="32"/>
                  <a:pt x="181" y="32"/>
                  <a:pt x="181" y="32"/>
                </a:cubicBezTo>
                <a:cubicBezTo>
                  <a:pt x="180" y="32"/>
                  <a:pt x="179" y="32"/>
                  <a:pt x="179" y="31"/>
                </a:cubicBezTo>
                <a:close/>
                <a:moveTo>
                  <a:pt x="436" y="32"/>
                </a:moveTo>
                <a:cubicBezTo>
                  <a:pt x="436" y="32"/>
                  <a:pt x="436" y="32"/>
                  <a:pt x="436" y="32"/>
                </a:cubicBezTo>
                <a:cubicBezTo>
                  <a:pt x="436" y="32"/>
                  <a:pt x="436" y="32"/>
                  <a:pt x="436" y="32"/>
                </a:cubicBezTo>
                <a:cubicBezTo>
                  <a:pt x="435" y="31"/>
                  <a:pt x="434" y="30"/>
                  <a:pt x="435" y="29"/>
                </a:cubicBezTo>
                <a:cubicBezTo>
                  <a:pt x="435" y="29"/>
                  <a:pt x="435" y="29"/>
                  <a:pt x="435" y="29"/>
                </a:cubicBezTo>
                <a:cubicBezTo>
                  <a:pt x="435" y="28"/>
                  <a:pt x="437" y="27"/>
                  <a:pt x="438" y="28"/>
                </a:cubicBezTo>
                <a:cubicBezTo>
                  <a:pt x="438" y="28"/>
                  <a:pt x="438" y="28"/>
                  <a:pt x="438" y="28"/>
                </a:cubicBezTo>
                <a:cubicBezTo>
                  <a:pt x="439" y="28"/>
                  <a:pt x="439" y="30"/>
                  <a:pt x="439" y="31"/>
                </a:cubicBezTo>
                <a:cubicBezTo>
                  <a:pt x="439" y="31"/>
                  <a:pt x="439" y="31"/>
                  <a:pt x="439" y="31"/>
                </a:cubicBezTo>
                <a:cubicBezTo>
                  <a:pt x="438" y="31"/>
                  <a:pt x="437" y="32"/>
                  <a:pt x="437" y="32"/>
                </a:cubicBezTo>
                <a:cubicBezTo>
                  <a:pt x="437" y="32"/>
                  <a:pt x="437" y="32"/>
                  <a:pt x="437" y="32"/>
                </a:cubicBezTo>
                <a:cubicBezTo>
                  <a:pt x="436" y="32"/>
                  <a:pt x="436" y="32"/>
                  <a:pt x="436" y="32"/>
                </a:cubicBezTo>
                <a:close/>
                <a:moveTo>
                  <a:pt x="190" y="26"/>
                </a:moveTo>
                <a:cubicBezTo>
                  <a:pt x="189" y="25"/>
                  <a:pt x="190" y="24"/>
                  <a:pt x="191" y="23"/>
                </a:cubicBezTo>
                <a:cubicBezTo>
                  <a:pt x="191" y="23"/>
                  <a:pt x="191" y="23"/>
                  <a:pt x="191" y="23"/>
                </a:cubicBezTo>
                <a:cubicBezTo>
                  <a:pt x="192" y="23"/>
                  <a:pt x="193" y="23"/>
                  <a:pt x="194" y="25"/>
                </a:cubicBezTo>
                <a:cubicBezTo>
                  <a:pt x="194" y="25"/>
                  <a:pt x="194" y="25"/>
                  <a:pt x="194" y="25"/>
                </a:cubicBezTo>
                <a:cubicBezTo>
                  <a:pt x="194" y="26"/>
                  <a:pt x="193"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1" y="27"/>
                  <a:pt x="190" y="27"/>
                  <a:pt x="190" y="26"/>
                </a:cubicBezTo>
                <a:close/>
                <a:moveTo>
                  <a:pt x="425" y="27"/>
                </a:moveTo>
                <a:cubicBezTo>
                  <a:pt x="424" y="26"/>
                  <a:pt x="423" y="25"/>
                  <a:pt x="424" y="24"/>
                </a:cubicBezTo>
                <a:cubicBezTo>
                  <a:pt x="424" y="24"/>
                  <a:pt x="424" y="24"/>
                  <a:pt x="424" y="24"/>
                </a:cubicBezTo>
                <a:cubicBezTo>
                  <a:pt x="424" y="23"/>
                  <a:pt x="425" y="23"/>
                  <a:pt x="426" y="23"/>
                </a:cubicBezTo>
                <a:cubicBezTo>
                  <a:pt x="426" y="23"/>
                  <a:pt x="426" y="23"/>
                  <a:pt x="426" y="23"/>
                </a:cubicBezTo>
                <a:cubicBezTo>
                  <a:pt x="427" y="24"/>
                  <a:pt x="428" y="25"/>
                  <a:pt x="428" y="26"/>
                </a:cubicBezTo>
                <a:cubicBezTo>
                  <a:pt x="428" y="26"/>
                  <a:pt x="428" y="26"/>
                  <a:pt x="428" y="26"/>
                </a:cubicBezTo>
                <a:cubicBezTo>
                  <a:pt x="427" y="26"/>
                  <a:pt x="426" y="27"/>
                  <a:pt x="426" y="27"/>
                </a:cubicBezTo>
                <a:cubicBezTo>
                  <a:pt x="426" y="27"/>
                  <a:pt x="426" y="27"/>
                  <a:pt x="426" y="27"/>
                </a:cubicBezTo>
                <a:cubicBezTo>
                  <a:pt x="425" y="27"/>
                  <a:pt x="425" y="27"/>
                  <a:pt x="425" y="27"/>
                </a:cubicBezTo>
                <a:close/>
                <a:moveTo>
                  <a:pt x="201" y="22"/>
                </a:moveTo>
                <a:cubicBezTo>
                  <a:pt x="201" y="21"/>
                  <a:pt x="201" y="19"/>
                  <a:pt x="202" y="19"/>
                </a:cubicBezTo>
                <a:cubicBezTo>
                  <a:pt x="202" y="19"/>
                  <a:pt x="202" y="19"/>
                  <a:pt x="202" y="19"/>
                </a:cubicBezTo>
                <a:cubicBezTo>
                  <a:pt x="203" y="19"/>
                  <a:pt x="204" y="19"/>
                  <a:pt x="205" y="20"/>
                </a:cubicBezTo>
                <a:cubicBezTo>
                  <a:pt x="205" y="20"/>
                  <a:pt x="205" y="20"/>
                  <a:pt x="205" y="20"/>
                </a:cubicBezTo>
                <a:cubicBezTo>
                  <a:pt x="205" y="21"/>
                  <a:pt x="205" y="22"/>
                  <a:pt x="204" y="23"/>
                </a:cubicBezTo>
                <a:cubicBezTo>
                  <a:pt x="204" y="23"/>
                  <a:pt x="204" y="23"/>
                  <a:pt x="204" y="23"/>
                </a:cubicBezTo>
                <a:cubicBezTo>
                  <a:pt x="203" y="23"/>
                  <a:pt x="203" y="23"/>
                  <a:pt x="203" y="23"/>
                </a:cubicBezTo>
                <a:cubicBezTo>
                  <a:pt x="203" y="23"/>
                  <a:pt x="203" y="23"/>
                  <a:pt x="203" y="23"/>
                </a:cubicBezTo>
                <a:cubicBezTo>
                  <a:pt x="202" y="23"/>
                  <a:pt x="201" y="22"/>
                  <a:pt x="201" y="22"/>
                </a:cubicBezTo>
                <a:close/>
                <a:moveTo>
                  <a:pt x="414" y="23"/>
                </a:moveTo>
                <a:cubicBezTo>
                  <a:pt x="414" y="23"/>
                  <a:pt x="414" y="23"/>
                  <a:pt x="414" y="23"/>
                </a:cubicBezTo>
                <a:cubicBezTo>
                  <a:pt x="414" y="23"/>
                  <a:pt x="414" y="23"/>
                  <a:pt x="414" y="23"/>
                </a:cubicBezTo>
                <a:cubicBezTo>
                  <a:pt x="413" y="22"/>
                  <a:pt x="412" y="21"/>
                  <a:pt x="413" y="20"/>
                </a:cubicBezTo>
                <a:cubicBezTo>
                  <a:pt x="413" y="20"/>
                  <a:pt x="413" y="20"/>
                  <a:pt x="413" y="20"/>
                </a:cubicBezTo>
                <a:cubicBezTo>
                  <a:pt x="413" y="19"/>
                  <a:pt x="414" y="18"/>
                  <a:pt x="415" y="19"/>
                </a:cubicBezTo>
                <a:cubicBezTo>
                  <a:pt x="415" y="19"/>
                  <a:pt x="415" y="19"/>
                  <a:pt x="415" y="19"/>
                </a:cubicBezTo>
                <a:cubicBezTo>
                  <a:pt x="416" y="19"/>
                  <a:pt x="417" y="20"/>
                  <a:pt x="416" y="21"/>
                </a:cubicBezTo>
                <a:cubicBezTo>
                  <a:pt x="416" y="21"/>
                  <a:pt x="416" y="21"/>
                  <a:pt x="416" y="21"/>
                </a:cubicBezTo>
                <a:cubicBezTo>
                  <a:pt x="416" y="22"/>
                  <a:pt x="415" y="23"/>
                  <a:pt x="414" y="23"/>
                </a:cubicBezTo>
                <a:cubicBezTo>
                  <a:pt x="414" y="23"/>
                  <a:pt x="414" y="23"/>
                  <a:pt x="414" y="23"/>
                </a:cubicBezTo>
                <a:cubicBezTo>
                  <a:pt x="414" y="23"/>
                  <a:pt x="414" y="23"/>
                  <a:pt x="414" y="23"/>
                </a:cubicBezTo>
                <a:close/>
                <a:moveTo>
                  <a:pt x="212" y="18"/>
                </a:moveTo>
                <a:cubicBezTo>
                  <a:pt x="212" y="17"/>
                  <a:pt x="213" y="15"/>
                  <a:pt x="214" y="15"/>
                </a:cubicBezTo>
                <a:cubicBezTo>
                  <a:pt x="214" y="15"/>
                  <a:pt x="214" y="15"/>
                  <a:pt x="214" y="15"/>
                </a:cubicBezTo>
                <a:cubicBezTo>
                  <a:pt x="215" y="15"/>
                  <a:pt x="216" y="15"/>
                  <a:pt x="216" y="16"/>
                </a:cubicBezTo>
                <a:cubicBezTo>
                  <a:pt x="216" y="16"/>
                  <a:pt x="216" y="16"/>
                  <a:pt x="216" y="16"/>
                </a:cubicBezTo>
                <a:cubicBezTo>
                  <a:pt x="216" y="17"/>
                  <a:pt x="216" y="19"/>
                  <a:pt x="215" y="19"/>
                </a:cubicBezTo>
                <a:cubicBezTo>
                  <a:pt x="215" y="19"/>
                  <a:pt x="215" y="19"/>
                  <a:pt x="215" y="19"/>
                </a:cubicBezTo>
                <a:cubicBezTo>
                  <a:pt x="215" y="19"/>
                  <a:pt x="214" y="19"/>
                  <a:pt x="214" y="19"/>
                </a:cubicBezTo>
                <a:cubicBezTo>
                  <a:pt x="214" y="19"/>
                  <a:pt x="214" y="19"/>
                  <a:pt x="214" y="19"/>
                </a:cubicBezTo>
                <a:cubicBezTo>
                  <a:pt x="213" y="19"/>
                  <a:pt x="213" y="18"/>
                  <a:pt x="212" y="18"/>
                </a:cubicBezTo>
                <a:close/>
                <a:moveTo>
                  <a:pt x="403" y="19"/>
                </a:moveTo>
                <a:cubicBezTo>
                  <a:pt x="401" y="18"/>
                  <a:pt x="401" y="17"/>
                  <a:pt x="401" y="16"/>
                </a:cubicBezTo>
                <a:cubicBezTo>
                  <a:pt x="401" y="16"/>
                  <a:pt x="401" y="16"/>
                  <a:pt x="401" y="16"/>
                </a:cubicBezTo>
                <a:cubicBezTo>
                  <a:pt x="402" y="15"/>
                  <a:pt x="403" y="15"/>
                  <a:pt x="404" y="15"/>
                </a:cubicBezTo>
                <a:cubicBezTo>
                  <a:pt x="404" y="15"/>
                  <a:pt x="404" y="15"/>
                  <a:pt x="404" y="15"/>
                </a:cubicBezTo>
                <a:cubicBezTo>
                  <a:pt x="405" y="15"/>
                  <a:pt x="405" y="16"/>
                  <a:pt x="405" y="17"/>
                </a:cubicBezTo>
                <a:cubicBezTo>
                  <a:pt x="405" y="17"/>
                  <a:pt x="405" y="17"/>
                  <a:pt x="405" y="17"/>
                </a:cubicBezTo>
                <a:cubicBezTo>
                  <a:pt x="405" y="18"/>
                  <a:pt x="404" y="19"/>
                  <a:pt x="403" y="19"/>
                </a:cubicBezTo>
                <a:cubicBezTo>
                  <a:pt x="403" y="19"/>
                  <a:pt x="403" y="19"/>
                  <a:pt x="403" y="19"/>
                </a:cubicBezTo>
                <a:cubicBezTo>
                  <a:pt x="403" y="19"/>
                  <a:pt x="403" y="19"/>
                  <a:pt x="403" y="19"/>
                </a:cubicBezTo>
                <a:close/>
                <a:moveTo>
                  <a:pt x="224" y="14"/>
                </a:moveTo>
                <a:cubicBezTo>
                  <a:pt x="223" y="13"/>
                  <a:pt x="224" y="12"/>
                  <a:pt x="225" y="12"/>
                </a:cubicBezTo>
                <a:cubicBezTo>
                  <a:pt x="225" y="12"/>
                  <a:pt x="225" y="12"/>
                  <a:pt x="225" y="12"/>
                </a:cubicBezTo>
                <a:cubicBezTo>
                  <a:pt x="226" y="11"/>
                  <a:pt x="227" y="12"/>
                  <a:pt x="228" y="13"/>
                </a:cubicBezTo>
                <a:cubicBezTo>
                  <a:pt x="228" y="13"/>
                  <a:pt x="228" y="13"/>
                  <a:pt x="228" y="13"/>
                </a:cubicBezTo>
                <a:cubicBezTo>
                  <a:pt x="228" y="14"/>
                  <a:pt x="227" y="15"/>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5" y="16"/>
                  <a:pt x="224" y="15"/>
                  <a:pt x="224" y="14"/>
                </a:cubicBezTo>
                <a:close/>
                <a:moveTo>
                  <a:pt x="391" y="15"/>
                </a:moveTo>
                <a:cubicBezTo>
                  <a:pt x="390" y="15"/>
                  <a:pt x="389" y="14"/>
                  <a:pt x="390" y="13"/>
                </a:cubicBezTo>
                <a:cubicBezTo>
                  <a:pt x="390" y="13"/>
                  <a:pt x="390" y="13"/>
                  <a:pt x="390" y="13"/>
                </a:cubicBezTo>
                <a:cubicBezTo>
                  <a:pt x="390" y="12"/>
                  <a:pt x="391" y="11"/>
                  <a:pt x="392" y="11"/>
                </a:cubicBezTo>
                <a:cubicBezTo>
                  <a:pt x="392" y="11"/>
                  <a:pt x="392" y="11"/>
                  <a:pt x="392" y="11"/>
                </a:cubicBezTo>
                <a:cubicBezTo>
                  <a:pt x="393" y="12"/>
                  <a:pt x="394" y="13"/>
                  <a:pt x="394" y="14"/>
                </a:cubicBezTo>
                <a:cubicBezTo>
                  <a:pt x="394" y="14"/>
                  <a:pt x="394" y="14"/>
                  <a:pt x="394" y="14"/>
                </a:cubicBezTo>
                <a:cubicBezTo>
                  <a:pt x="393" y="15"/>
                  <a:pt x="393" y="15"/>
                  <a:pt x="392" y="15"/>
                </a:cubicBezTo>
                <a:cubicBezTo>
                  <a:pt x="392" y="15"/>
                  <a:pt x="392" y="15"/>
                  <a:pt x="392" y="15"/>
                </a:cubicBezTo>
                <a:cubicBezTo>
                  <a:pt x="391" y="15"/>
                  <a:pt x="391" y="15"/>
                  <a:pt x="391" y="15"/>
                </a:cubicBezTo>
                <a:close/>
                <a:moveTo>
                  <a:pt x="235" y="11"/>
                </a:moveTo>
                <a:cubicBezTo>
                  <a:pt x="235" y="10"/>
                  <a:pt x="236" y="9"/>
                  <a:pt x="237" y="9"/>
                </a:cubicBezTo>
                <a:cubicBezTo>
                  <a:pt x="237" y="9"/>
                  <a:pt x="237" y="9"/>
                  <a:pt x="237" y="9"/>
                </a:cubicBezTo>
                <a:cubicBezTo>
                  <a:pt x="238" y="8"/>
                  <a:pt x="239" y="9"/>
                  <a:pt x="239" y="10"/>
                </a:cubicBezTo>
                <a:cubicBezTo>
                  <a:pt x="239" y="10"/>
                  <a:pt x="239" y="10"/>
                  <a:pt x="239" y="10"/>
                </a:cubicBezTo>
                <a:cubicBezTo>
                  <a:pt x="240" y="11"/>
                  <a:pt x="239" y="12"/>
                  <a:pt x="238" y="13"/>
                </a:cubicBezTo>
                <a:cubicBezTo>
                  <a:pt x="238" y="13"/>
                  <a:pt x="238" y="13"/>
                  <a:pt x="238" y="13"/>
                </a:cubicBezTo>
                <a:cubicBezTo>
                  <a:pt x="238" y="13"/>
                  <a:pt x="237" y="13"/>
                  <a:pt x="237" y="13"/>
                </a:cubicBezTo>
                <a:cubicBezTo>
                  <a:pt x="237" y="13"/>
                  <a:pt x="237" y="13"/>
                  <a:pt x="237" y="13"/>
                </a:cubicBezTo>
                <a:cubicBezTo>
                  <a:pt x="236" y="13"/>
                  <a:pt x="236" y="12"/>
                  <a:pt x="235" y="11"/>
                </a:cubicBezTo>
                <a:close/>
                <a:moveTo>
                  <a:pt x="380" y="12"/>
                </a:moveTo>
                <a:cubicBezTo>
                  <a:pt x="380" y="12"/>
                  <a:pt x="380" y="12"/>
                  <a:pt x="380" y="12"/>
                </a:cubicBezTo>
                <a:cubicBezTo>
                  <a:pt x="380" y="12"/>
                  <a:pt x="380" y="12"/>
                  <a:pt x="380" y="12"/>
                </a:cubicBezTo>
                <a:cubicBezTo>
                  <a:pt x="378" y="12"/>
                  <a:pt x="378" y="11"/>
                  <a:pt x="378" y="10"/>
                </a:cubicBezTo>
                <a:cubicBezTo>
                  <a:pt x="378" y="10"/>
                  <a:pt x="378" y="10"/>
                  <a:pt x="378" y="10"/>
                </a:cubicBezTo>
                <a:cubicBezTo>
                  <a:pt x="378" y="9"/>
                  <a:pt x="379" y="8"/>
                  <a:pt x="380" y="8"/>
                </a:cubicBezTo>
                <a:cubicBezTo>
                  <a:pt x="380" y="8"/>
                  <a:pt x="380" y="8"/>
                  <a:pt x="380" y="8"/>
                </a:cubicBezTo>
                <a:cubicBezTo>
                  <a:pt x="382" y="9"/>
                  <a:pt x="382" y="10"/>
                  <a:pt x="382" y="11"/>
                </a:cubicBezTo>
                <a:cubicBezTo>
                  <a:pt x="382" y="11"/>
                  <a:pt x="382" y="11"/>
                  <a:pt x="382" y="11"/>
                </a:cubicBezTo>
                <a:cubicBezTo>
                  <a:pt x="382" y="12"/>
                  <a:pt x="381" y="12"/>
                  <a:pt x="380" y="12"/>
                </a:cubicBezTo>
                <a:cubicBezTo>
                  <a:pt x="380" y="12"/>
                  <a:pt x="380" y="12"/>
                  <a:pt x="380" y="12"/>
                </a:cubicBezTo>
                <a:cubicBezTo>
                  <a:pt x="380" y="12"/>
                  <a:pt x="380" y="12"/>
                  <a:pt x="380" y="12"/>
                </a:cubicBezTo>
                <a:close/>
                <a:moveTo>
                  <a:pt x="247" y="8"/>
                </a:moveTo>
                <a:cubicBezTo>
                  <a:pt x="247" y="7"/>
                  <a:pt x="248" y="6"/>
                  <a:pt x="249" y="6"/>
                </a:cubicBezTo>
                <a:cubicBezTo>
                  <a:pt x="249" y="6"/>
                  <a:pt x="249" y="6"/>
                  <a:pt x="249" y="6"/>
                </a:cubicBezTo>
                <a:cubicBezTo>
                  <a:pt x="250" y="6"/>
                  <a:pt x="251" y="7"/>
                  <a:pt x="251" y="8"/>
                </a:cubicBezTo>
                <a:cubicBezTo>
                  <a:pt x="251" y="8"/>
                  <a:pt x="251" y="8"/>
                  <a:pt x="251" y="8"/>
                </a:cubicBezTo>
                <a:cubicBezTo>
                  <a:pt x="251" y="9"/>
                  <a:pt x="250" y="10"/>
                  <a:pt x="249" y="10"/>
                </a:cubicBezTo>
                <a:cubicBezTo>
                  <a:pt x="249" y="10"/>
                  <a:pt x="249" y="10"/>
                  <a:pt x="249" y="10"/>
                </a:cubicBezTo>
                <a:cubicBezTo>
                  <a:pt x="249" y="10"/>
                  <a:pt x="249" y="10"/>
                  <a:pt x="249" y="10"/>
                </a:cubicBezTo>
                <a:cubicBezTo>
                  <a:pt x="249" y="10"/>
                  <a:pt x="249" y="10"/>
                  <a:pt x="249" y="10"/>
                </a:cubicBezTo>
                <a:cubicBezTo>
                  <a:pt x="248" y="10"/>
                  <a:pt x="247" y="9"/>
                  <a:pt x="247" y="8"/>
                </a:cubicBezTo>
                <a:close/>
                <a:moveTo>
                  <a:pt x="368" y="10"/>
                </a:moveTo>
                <a:cubicBezTo>
                  <a:pt x="368" y="10"/>
                  <a:pt x="368" y="10"/>
                  <a:pt x="368" y="10"/>
                </a:cubicBezTo>
                <a:cubicBezTo>
                  <a:pt x="368" y="10"/>
                  <a:pt x="368" y="10"/>
                  <a:pt x="368" y="10"/>
                </a:cubicBezTo>
                <a:cubicBezTo>
                  <a:pt x="367" y="10"/>
                  <a:pt x="366" y="9"/>
                  <a:pt x="366" y="8"/>
                </a:cubicBezTo>
                <a:cubicBezTo>
                  <a:pt x="366" y="8"/>
                  <a:pt x="366" y="8"/>
                  <a:pt x="366" y="8"/>
                </a:cubicBezTo>
                <a:cubicBezTo>
                  <a:pt x="367" y="6"/>
                  <a:pt x="368" y="6"/>
                  <a:pt x="369" y="6"/>
                </a:cubicBezTo>
                <a:cubicBezTo>
                  <a:pt x="369" y="6"/>
                  <a:pt x="369" y="6"/>
                  <a:pt x="369" y="6"/>
                </a:cubicBezTo>
                <a:cubicBezTo>
                  <a:pt x="370" y="6"/>
                  <a:pt x="370" y="7"/>
                  <a:pt x="370" y="8"/>
                </a:cubicBezTo>
                <a:cubicBezTo>
                  <a:pt x="370" y="8"/>
                  <a:pt x="370" y="8"/>
                  <a:pt x="370" y="8"/>
                </a:cubicBezTo>
                <a:cubicBezTo>
                  <a:pt x="370" y="9"/>
                  <a:pt x="369" y="10"/>
                  <a:pt x="368" y="10"/>
                </a:cubicBezTo>
                <a:cubicBezTo>
                  <a:pt x="368" y="10"/>
                  <a:pt x="368" y="10"/>
                  <a:pt x="368" y="10"/>
                </a:cubicBezTo>
                <a:cubicBezTo>
                  <a:pt x="368" y="10"/>
                  <a:pt x="368" y="10"/>
                  <a:pt x="368" y="10"/>
                </a:cubicBezTo>
                <a:close/>
                <a:moveTo>
                  <a:pt x="259" y="6"/>
                </a:moveTo>
                <a:cubicBezTo>
                  <a:pt x="259" y="5"/>
                  <a:pt x="259" y="4"/>
                  <a:pt x="261" y="4"/>
                </a:cubicBezTo>
                <a:cubicBezTo>
                  <a:pt x="261" y="4"/>
                  <a:pt x="261" y="4"/>
                  <a:pt x="261" y="4"/>
                </a:cubicBezTo>
                <a:cubicBezTo>
                  <a:pt x="262" y="4"/>
                  <a:pt x="263" y="5"/>
                  <a:pt x="263" y="6"/>
                </a:cubicBezTo>
                <a:cubicBezTo>
                  <a:pt x="263" y="6"/>
                  <a:pt x="263" y="6"/>
                  <a:pt x="263" y="6"/>
                </a:cubicBezTo>
                <a:cubicBezTo>
                  <a:pt x="263" y="7"/>
                  <a:pt x="262" y="8"/>
                  <a:pt x="261" y="8"/>
                </a:cubicBezTo>
                <a:cubicBezTo>
                  <a:pt x="261" y="8"/>
                  <a:pt x="261" y="8"/>
                  <a:pt x="261" y="8"/>
                </a:cubicBezTo>
                <a:cubicBezTo>
                  <a:pt x="261" y="8"/>
                  <a:pt x="261" y="8"/>
                  <a:pt x="261" y="8"/>
                </a:cubicBezTo>
                <a:cubicBezTo>
                  <a:pt x="261" y="8"/>
                  <a:pt x="261" y="8"/>
                  <a:pt x="261" y="8"/>
                </a:cubicBezTo>
                <a:cubicBezTo>
                  <a:pt x="260" y="8"/>
                  <a:pt x="259" y="7"/>
                  <a:pt x="259" y="6"/>
                </a:cubicBezTo>
                <a:close/>
                <a:moveTo>
                  <a:pt x="356" y="8"/>
                </a:moveTo>
                <a:cubicBezTo>
                  <a:pt x="356" y="8"/>
                  <a:pt x="356" y="8"/>
                  <a:pt x="356" y="8"/>
                </a:cubicBezTo>
                <a:cubicBezTo>
                  <a:pt x="356" y="8"/>
                  <a:pt x="356" y="8"/>
                  <a:pt x="356" y="8"/>
                </a:cubicBezTo>
                <a:cubicBezTo>
                  <a:pt x="355" y="8"/>
                  <a:pt x="354" y="7"/>
                  <a:pt x="354" y="6"/>
                </a:cubicBezTo>
                <a:cubicBezTo>
                  <a:pt x="354" y="6"/>
                  <a:pt x="354" y="6"/>
                  <a:pt x="354" y="6"/>
                </a:cubicBezTo>
                <a:cubicBezTo>
                  <a:pt x="355" y="4"/>
                  <a:pt x="356" y="4"/>
                  <a:pt x="357" y="4"/>
                </a:cubicBezTo>
                <a:cubicBezTo>
                  <a:pt x="357" y="4"/>
                  <a:pt x="357" y="4"/>
                  <a:pt x="357" y="4"/>
                </a:cubicBezTo>
                <a:cubicBezTo>
                  <a:pt x="358" y="4"/>
                  <a:pt x="359" y="5"/>
                  <a:pt x="358" y="6"/>
                </a:cubicBezTo>
                <a:cubicBezTo>
                  <a:pt x="358" y="6"/>
                  <a:pt x="358" y="6"/>
                  <a:pt x="358" y="6"/>
                </a:cubicBezTo>
                <a:cubicBezTo>
                  <a:pt x="358" y="7"/>
                  <a:pt x="357" y="8"/>
                  <a:pt x="356" y="8"/>
                </a:cubicBezTo>
                <a:cubicBezTo>
                  <a:pt x="356" y="8"/>
                  <a:pt x="356" y="8"/>
                  <a:pt x="356" y="8"/>
                </a:cubicBezTo>
                <a:cubicBezTo>
                  <a:pt x="356" y="8"/>
                  <a:pt x="356" y="8"/>
                  <a:pt x="356" y="8"/>
                </a:cubicBezTo>
                <a:close/>
                <a:moveTo>
                  <a:pt x="271" y="5"/>
                </a:moveTo>
                <a:cubicBezTo>
                  <a:pt x="271" y="4"/>
                  <a:pt x="271" y="3"/>
                  <a:pt x="273" y="2"/>
                </a:cubicBezTo>
                <a:cubicBezTo>
                  <a:pt x="273" y="2"/>
                  <a:pt x="273" y="2"/>
                  <a:pt x="273" y="2"/>
                </a:cubicBezTo>
                <a:cubicBezTo>
                  <a:pt x="274" y="2"/>
                  <a:pt x="275" y="3"/>
                  <a:pt x="275" y="4"/>
                </a:cubicBezTo>
                <a:cubicBezTo>
                  <a:pt x="275" y="4"/>
                  <a:pt x="275" y="4"/>
                  <a:pt x="275" y="4"/>
                </a:cubicBezTo>
                <a:cubicBezTo>
                  <a:pt x="275" y="5"/>
                  <a:pt x="274" y="6"/>
                  <a:pt x="273" y="6"/>
                </a:cubicBezTo>
                <a:cubicBezTo>
                  <a:pt x="273" y="6"/>
                  <a:pt x="273" y="6"/>
                  <a:pt x="273" y="6"/>
                </a:cubicBezTo>
                <a:cubicBezTo>
                  <a:pt x="273" y="6"/>
                  <a:pt x="273" y="6"/>
                  <a:pt x="273" y="6"/>
                </a:cubicBezTo>
                <a:cubicBezTo>
                  <a:pt x="273" y="6"/>
                  <a:pt x="273" y="6"/>
                  <a:pt x="273" y="6"/>
                </a:cubicBezTo>
                <a:cubicBezTo>
                  <a:pt x="272" y="6"/>
                  <a:pt x="271" y="6"/>
                  <a:pt x="271" y="5"/>
                </a:cubicBezTo>
                <a:close/>
                <a:moveTo>
                  <a:pt x="344" y="6"/>
                </a:moveTo>
                <a:cubicBezTo>
                  <a:pt x="343" y="6"/>
                  <a:pt x="342" y="5"/>
                  <a:pt x="343" y="4"/>
                </a:cubicBezTo>
                <a:cubicBezTo>
                  <a:pt x="343" y="4"/>
                  <a:pt x="343" y="4"/>
                  <a:pt x="343" y="4"/>
                </a:cubicBezTo>
                <a:cubicBezTo>
                  <a:pt x="343" y="3"/>
                  <a:pt x="344" y="2"/>
                  <a:pt x="345" y="2"/>
                </a:cubicBezTo>
                <a:cubicBezTo>
                  <a:pt x="345" y="2"/>
                  <a:pt x="345" y="2"/>
                  <a:pt x="345" y="2"/>
                </a:cubicBezTo>
                <a:cubicBezTo>
                  <a:pt x="346" y="2"/>
                  <a:pt x="347" y="3"/>
                  <a:pt x="347" y="5"/>
                </a:cubicBezTo>
                <a:cubicBezTo>
                  <a:pt x="347" y="5"/>
                  <a:pt x="347" y="5"/>
                  <a:pt x="347" y="5"/>
                </a:cubicBezTo>
                <a:cubicBezTo>
                  <a:pt x="346" y="6"/>
                  <a:pt x="346" y="6"/>
                  <a:pt x="345" y="6"/>
                </a:cubicBezTo>
                <a:cubicBezTo>
                  <a:pt x="345" y="6"/>
                  <a:pt x="345" y="6"/>
                  <a:pt x="345" y="6"/>
                </a:cubicBezTo>
                <a:cubicBezTo>
                  <a:pt x="344" y="6"/>
                  <a:pt x="344" y="6"/>
                  <a:pt x="344" y="6"/>
                </a:cubicBezTo>
                <a:close/>
                <a:moveTo>
                  <a:pt x="285" y="5"/>
                </a:moveTo>
                <a:cubicBezTo>
                  <a:pt x="284" y="5"/>
                  <a:pt x="283" y="5"/>
                  <a:pt x="283" y="3"/>
                </a:cubicBezTo>
                <a:cubicBezTo>
                  <a:pt x="283" y="3"/>
                  <a:pt x="283" y="3"/>
                  <a:pt x="283" y="3"/>
                </a:cubicBezTo>
                <a:cubicBezTo>
                  <a:pt x="283" y="2"/>
                  <a:pt x="283" y="1"/>
                  <a:pt x="285" y="1"/>
                </a:cubicBezTo>
                <a:cubicBezTo>
                  <a:pt x="285" y="1"/>
                  <a:pt x="285" y="1"/>
                  <a:pt x="285" y="1"/>
                </a:cubicBezTo>
                <a:cubicBezTo>
                  <a:pt x="286" y="1"/>
                  <a:pt x="287" y="2"/>
                  <a:pt x="287" y="3"/>
                </a:cubicBezTo>
                <a:cubicBezTo>
                  <a:pt x="287" y="3"/>
                  <a:pt x="287" y="3"/>
                  <a:pt x="287" y="3"/>
                </a:cubicBezTo>
                <a:cubicBezTo>
                  <a:pt x="287" y="4"/>
                  <a:pt x="286" y="5"/>
                  <a:pt x="285" y="5"/>
                </a:cubicBezTo>
                <a:cubicBezTo>
                  <a:pt x="285" y="5"/>
                  <a:pt x="285" y="5"/>
                  <a:pt x="285" y="5"/>
                </a:cubicBezTo>
                <a:close/>
                <a:moveTo>
                  <a:pt x="331" y="3"/>
                </a:moveTo>
                <a:cubicBezTo>
                  <a:pt x="331" y="2"/>
                  <a:pt x="332" y="1"/>
                  <a:pt x="333" y="1"/>
                </a:cubicBezTo>
                <a:cubicBezTo>
                  <a:pt x="333" y="1"/>
                  <a:pt x="333" y="1"/>
                  <a:pt x="333" y="1"/>
                </a:cubicBezTo>
                <a:cubicBezTo>
                  <a:pt x="334" y="1"/>
                  <a:pt x="335" y="2"/>
                  <a:pt x="335" y="3"/>
                </a:cubicBezTo>
                <a:cubicBezTo>
                  <a:pt x="335" y="3"/>
                  <a:pt x="335" y="3"/>
                  <a:pt x="335" y="3"/>
                </a:cubicBezTo>
                <a:cubicBezTo>
                  <a:pt x="335" y="4"/>
                  <a:pt x="334" y="5"/>
                  <a:pt x="332" y="5"/>
                </a:cubicBezTo>
                <a:cubicBezTo>
                  <a:pt x="332" y="5"/>
                  <a:pt x="332" y="5"/>
                  <a:pt x="332" y="5"/>
                </a:cubicBezTo>
                <a:cubicBezTo>
                  <a:pt x="332" y="5"/>
                  <a:pt x="332" y="5"/>
                  <a:pt x="332" y="5"/>
                </a:cubicBezTo>
                <a:cubicBezTo>
                  <a:pt x="332" y="5"/>
                  <a:pt x="332" y="5"/>
                  <a:pt x="332" y="5"/>
                </a:cubicBezTo>
                <a:cubicBezTo>
                  <a:pt x="331" y="5"/>
                  <a:pt x="331" y="4"/>
                  <a:pt x="331" y="3"/>
                </a:cubicBezTo>
                <a:close/>
                <a:moveTo>
                  <a:pt x="295" y="3"/>
                </a:moveTo>
                <a:cubicBezTo>
                  <a:pt x="295" y="2"/>
                  <a:pt x="295" y="1"/>
                  <a:pt x="297" y="1"/>
                </a:cubicBezTo>
                <a:cubicBezTo>
                  <a:pt x="297" y="1"/>
                  <a:pt x="297" y="1"/>
                  <a:pt x="297" y="1"/>
                </a:cubicBezTo>
                <a:cubicBezTo>
                  <a:pt x="298" y="1"/>
                  <a:pt x="299" y="1"/>
                  <a:pt x="299" y="2"/>
                </a:cubicBezTo>
                <a:cubicBezTo>
                  <a:pt x="299" y="2"/>
                  <a:pt x="299" y="2"/>
                  <a:pt x="299" y="2"/>
                </a:cubicBezTo>
                <a:cubicBezTo>
                  <a:pt x="299" y="4"/>
                  <a:pt x="298" y="5"/>
                  <a:pt x="297" y="5"/>
                </a:cubicBezTo>
                <a:cubicBezTo>
                  <a:pt x="297" y="5"/>
                  <a:pt x="297" y="5"/>
                  <a:pt x="297" y="5"/>
                </a:cubicBezTo>
                <a:cubicBezTo>
                  <a:pt x="297" y="5"/>
                  <a:pt x="297" y="5"/>
                  <a:pt x="297" y="5"/>
                </a:cubicBezTo>
                <a:cubicBezTo>
                  <a:pt x="297" y="5"/>
                  <a:pt x="297" y="5"/>
                  <a:pt x="297" y="5"/>
                </a:cubicBezTo>
                <a:cubicBezTo>
                  <a:pt x="296" y="5"/>
                  <a:pt x="295" y="4"/>
                  <a:pt x="295" y="3"/>
                </a:cubicBezTo>
                <a:close/>
                <a:moveTo>
                  <a:pt x="321" y="5"/>
                </a:moveTo>
                <a:cubicBezTo>
                  <a:pt x="319" y="4"/>
                  <a:pt x="319" y="4"/>
                  <a:pt x="319" y="2"/>
                </a:cubicBezTo>
                <a:cubicBezTo>
                  <a:pt x="319" y="2"/>
                  <a:pt x="319" y="2"/>
                  <a:pt x="319" y="2"/>
                </a:cubicBezTo>
                <a:cubicBezTo>
                  <a:pt x="319" y="1"/>
                  <a:pt x="320" y="1"/>
                  <a:pt x="321" y="1"/>
                </a:cubicBezTo>
                <a:cubicBezTo>
                  <a:pt x="321" y="1"/>
                  <a:pt x="321" y="1"/>
                  <a:pt x="321" y="1"/>
                </a:cubicBezTo>
                <a:cubicBezTo>
                  <a:pt x="322" y="1"/>
                  <a:pt x="323" y="2"/>
                  <a:pt x="323" y="3"/>
                </a:cubicBezTo>
                <a:cubicBezTo>
                  <a:pt x="323" y="3"/>
                  <a:pt x="323" y="3"/>
                  <a:pt x="323" y="3"/>
                </a:cubicBezTo>
                <a:cubicBezTo>
                  <a:pt x="323" y="4"/>
                  <a:pt x="322" y="5"/>
                  <a:pt x="321" y="5"/>
                </a:cubicBezTo>
                <a:cubicBezTo>
                  <a:pt x="321" y="5"/>
                  <a:pt x="321" y="5"/>
                  <a:pt x="321" y="5"/>
                </a:cubicBezTo>
                <a:cubicBezTo>
                  <a:pt x="321" y="5"/>
                  <a:pt x="321" y="5"/>
                  <a:pt x="321" y="5"/>
                </a:cubicBezTo>
                <a:close/>
                <a:moveTo>
                  <a:pt x="307" y="2"/>
                </a:moveTo>
                <a:cubicBezTo>
                  <a:pt x="307" y="1"/>
                  <a:pt x="308" y="0"/>
                  <a:pt x="309" y="0"/>
                </a:cubicBezTo>
                <a:cubicBezTo>
                  <a:pt x="309" y="0"/>
                  <a:pt x="309" y="0"/>
                  <a:pt x="309" y="0"/>
                </a:cubicBezTo>
                <a:cubicBezTo>
                  <a:pt x="310" y="0"/>
                  <a:pt x="311" y="1"/>
                  <a:pt x="311" y="2"/>
                </a:cubicBezTo>
                <a:cubicBezTo>
                  <a:pt x="311" y="2"/>
                  <a:pt x="311" y="2"/>
                  <a:pt x="311" y="2"/>
                </a:cubicBezTo>
                <a:cubicBezTo>
                  <a:pt x="311" y="3"/>
                  <a:pt x="310" y="4"/>
                  <a:pt x="309" y="4"/>
                </a:cubicBezTo>
                <a:cubicBezTo>
                  <a:pt x="309" y="4"/>
                  <a:pt x="309" y="4"/>
                  <a:pt x="309" y="4"/>
                </a:cubicBezTo>
                <a:cubicBezTo>
                  <a:pt x="308" y="4"/>
                  <a:pt x="307" y="3"/>
                  <a:pt x="307" y="2"/>
                </a:cubicBezTo>
                <a:close/>
              </a:path>
            </a:pathLst>
          </a:custGeom>
          <a:solidFill>
            <a:srgbClr val="1A1A1A"/>
          </a:solidFill>
          <a:ln>
            <a:noFill/>
          </a:ln>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59" name="Freeform 5">
            <a:extLst>
              <a:ext uri="{FF2B5EF4-FFF2-40B4-BE49-F238E27FC236}">
                <a16:creationId xmlns:a16="http://schemas.microsoft.com/office/drawing/2014/main" id="{C14CDA29-5C8E-6FFC-83C5-D777B4358A03}"/>
              </a:ext>
            </a:extLst>
          </p:cNvPr>
          <p:cNvSpPr>
            <a:spLocks noEditPoints="1"/>
          </p:cNvSpPr>
          <p:nvPr/>
        </p:nvSpPr>
        <p:spPr bwMode="auto">
          <a:xfrm rot="18900000">
            <a:off x="5682268" y="102203"/>
            <a:ext cx="2049523" cy="3321975"/>
          </a:xfrm>
          <a:custGeom>
            <a:avLst/>
            <a:gdLst>
              <a:gd name="T0" fmla="*/ 358 w 618"/>
              <a:gd name="T1" fmla="*/ 897 h 1002"/>
              <a:gd name="T2" fmla="*/ 394 w 618"/>
              <a:gd name="T3" fmla="*/ 793 h 1002"/>
              <a:gd name="T4" fmla="*/ 430 w 618"/>
              <a:gd name="T5" fmla="*/ 693 h 1002"/>
              <a:gd name="T6" fmla="*/ 462 w 618"/>
              <a:gd name="T7" fmla="*/ 592 h 1002"/>
              <a:gd name="T8" fmla="*/ 495 w 618"/>
              <a:gd name="T9" fmla="*/ 490 h 1002"/>
              <a:gd name="T10" fmla="*/ 527 w 618"/>
              <a:gd name="T11" fmla="*/ 386 h 1002"/>
              <a:gd name="T12" fmla="*/ 103 w 618"/>
              <a:gd name="T13" fmla="*/ 283 h 1002"/>
              <a:gd name="T14" fmla="*/ 465 w 618"/>
              <a:gd name="T15" fmla="*/ 199 h 1002"/>
              <a:gd name="T16" fmla="*/ 242 w 618"/>
              <a:gd name="T17" fmla="*/ 147 h 1002"/>
              <a:gd name="T18" fmla="*/ 340 w 618"/>
              <a:gd name="T19" fmla="*/ 967 h 1002"/>
              <a:gd name="T20" fmla="*/ 374 w 618"/>
              <a:gd name="T21" fmla="*/ 867 h 1002"/>
              <a:gd name="T22" fmla="*/ 203 w 618"/>
              <a:gd name="T23" fmla="*/ 758 h 1002"/>
              <a:gd name="T24" fmla="*/ 168 w 618"/>
              <a:gd name="T25" fmla="*/ 653 h 1002"/>
              <a:gd name="T26" fmla="*/ 134 w 618"/>
              <a:gd name="T27" fmla="*/ 553 h 1002"/>
              <a:gd name="T28" fmla="*/ 97 w 618"/>
              <a:gd name="T29" fmla="*/ 454 h 1002"/>
              <a:gd name="T30" fmla="*/ 544 w 618"/>
              <a:gd name="T31" fmla="*/ 354 h 1002"/>
              <a:gd name="T32" fmla="*/ 92 w 618"/>
              <a:gd name="T33" fmla="*/ 255 h 1002"/>
              <a:gd name="T34" fmla="*/ 472 w 618"/>
              <a:gd name="T35" fmla="*/ 172 h 1002"/>
              <a:gd name="T36" fmla="*/ 236 w 618"/>
              <a:gd name="T37" fmla="*/ 121 h 1002"/>
              <a:gd name="T38" fmla="*/ 283 w 618"/>
              <a:gd name="T39" fmla="*/ 971 h 1002"/>
              <a:gd name="T40" fmla="*/ 243 w 618"/>
              <a:gd name="T41" fmla="*/ 873 h 1002"/>
              <a:gd name="T42" fmla="*/ 204 w 618"/>
              <a:gd name="T43" fmla="*/ 772 h 1002"/>
              <a:gd name="T44" fmla="*/ 454 w 618"/>
              <a:gd name="T45" fmla="*/ 666 h 1002"/>
              <a:gd name="T46" fmla="*/ 492 w 618"/>
              <a:gd name="T47" fmla="*/ 563 h 1002"/>
              <a:gd name="T48" fmla="*/ 533 w 618"/>
              <a:gd name="T49" fmla="*/ 461 h 1002"/>
              <a:gd name="T50" fmla="*/ 562 w 618"/>
              <a:gd name="T51" fmla="*/ 361 h 1002"/>
              <a:gd name="T52" fmla="*/ 65 w 618"/>
              <a:gd name="T53" fmla="*/ 258 h 1002"/>
              <a:gd name="T54" fmla="*/ 503 w 618"/>
              <a:gd name="T55" fmla="*/ 169 h 1002"/>
              <a:gd name="T56" fmla="*/ 427 w 618"/>
              <a:gd name="T57" fmla="*/ 112 h 1002"/>
              <a:gd name="T58" fmla="*/ 288 w 618"/>
              <a:gd name="T59" fmla="*/ 84 h 1002"/>
              <a:gd name="T60" fmla="*/ 358 w 618"/>
              <a:gd name="T61" fmla="*/ 924 h 1002"/>
              <a:gd name="T62" fmla="*/ 215 w 618"/>
              <a:gd name="T63" fmla="*/ 817 h 1002"/>
              <a:gd name="T64" fmla="*/ 175 w 618"/>
              <a:gd name="T65" fmla="*/ 714 h 1002"/>
              <a:gd name="T66" fmla="*/ 136 w 618"/>
              <a:gd name="T67" fmla="*/ 615 h 1002"/>
              <a:gd name="T68" fmla="*/ 94 w 618"/>
              <a:gd name="T69" fmla="*/ 518 h 1002"/>
              <a:gd name="T70" fmla="*/ 52 w 618"/>
              <a:gd name="T71" fmla="*/ 418 h 1002"/>
              <a:gd name="T72" fmla="*/ 579 w 618"/>
              <a:gd name="T73" fmla="*/ 317 h 1002"/>
              <a:gd name="T74" fmla="*/ 558 w 618"/>
              <a:gd name="T75" fmla="*/ 212 h 1002"/>
              <a:gd name="T76" fmla="*/ 123 w 618"/>
              <a:gd name="T77" fmla="*/ 128 h 1002"/>
              <a:gd name="T78" fmla="*/ 410 w 618"/>
              <a:gd name="T79" fmla="*/ 74 h 1002"/>
              <a:gd name="T80" fmla="*/ 319 w 618"/>
              <a:gd name="T81" fmla="*/ 57 h 1002"/>
              <a:gd name="T82" fmla="*/ 249 w 618"/>
              <a:gd name="T83" fmla="*/ 902 h 1002"/>
              <a:gd name="T84" fmla="*/ 209 w 618"/>
              <a:gd name="T85" fmla="*/ 804 h 1002"/>
              <a:gd name="T86" fmla="*/ 164 w 618"/>
              <a:gd name="T87" fmla="*/ 708 h 1002"/>
              <a:gd name="T88" fmla="*/ 120 w 618"/>
              <a:gd name="T89" fmla="*/ 609 h 1002"/>
              <a:gd name="T90" fmla="*/ 75 w 618"/>
              <a:gd name="T91" fmla="*/ 509 h 1002"/>
              <a:gd name="T92" fmla="*/ 583 w 618"/>
              <a:gd name="T93" fmla="*/ 406 h 1002"/>
              <a:gd name="T94" fmla="*/ 18 w 618"/>
              <a:gd name="T95" fmla="*/ 303 h 1002"/>
              <a:gd name="T96" fmla="*/ 578 w 618"/>
              <a:gd name="T97" fmla="*/ 206 h 1002"/>
              <a:gd name="T98" fmla="*/ 100 w 618"/>
              <a:gd name="T99" fmla="*/ 118 h 1002"/>
              <a:gd name="T100" fmla="*/ 187 w 618"/>
              <a:gd name="T101" fmla="*/ 55 h 1002"/>
              <a:gd name="T102" fmla="*/ 337 w 618"/>
              <a:gd name="T103" fmla="*/ 32 h 1002"/>
              <a:gd name="T104" fmla="*/ 361 w 618"/>
              <a:gd name="T105" fmla="*/ 926 h 1002"/>
              <a:gd name="T106" fmla="*/ 405 w 618"/>
              <a:gd name="T107" fmla="*/ 825 h 1002"/>
              <a:gd name="T108" fmla="*/ 454 w 618"/>
              <a:gd name="T109" fmla="*/ 726 h 1002"/>
              <a:gd name="T110" fmla="*/ 500 w 618"/>
              <a:gd name="T111" fmla="*/ 631 h 1002"/>
              <a:gd name="T112" fmla="*/ 544 w 618"/>
              <a:gd name="T113" fmla="*/ 534 h 1002"/>
              <a:gd name="T114" fmla="*/ 589 w 618"/>
              <a:gd name="T115" fmla="*/ 436 h 1002"/>
              <a:gd name="T116" fmla="*/ 4 w 618"/>
              <a:gd name="T117" fmla="*/ 331 h 1002"/>
              <a:gd name="T118" fmla="*/ 609 w 618"/>
              <a:gd name="T119" fmla="*/ 234 h 1002"/>
              <a:gd name="T120" fmla="*/ 53 w 618"/>
              <a:gd name="T121" fmla="*/ 137 h 1002"/>
              <a:gd name="T122" fmla="*/ 499 w 618"/>
              <a:gd name="T123" fmla="*/ 65 h 1002"/>
              <a:gd name="T124" fmla="*/ 216 w 618"/>
              <a:gd name="T125" fmla="*/ 16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8" h="1002">
                <a:moveTo>
                  <a:pt x="325" y="1002"/>
                </a:moveTo>
                <a:cubicBezTo>
                  <a:pt x="324" y="1002"/>
                  <a:pt x="323" y="1001"/>
                  <a:pt x="323" y="1000"/>
                </a:cubicBezTo>
                <a:cubicBezTo>
                  <a:pt x="323" y="1000"/>
                  <a:pt x="323" y="1000"/>
                  <a:pt x="323" y="1000"/>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5" y="1002"/>
                </a:cubicBezTo>
                <a:cubicBezTo>
                  <a:pt x="325" y="1002"/>
                  <a:pt x="325" y="1002"/>
                  <a:pt x="325" y="1002"/>
                </a:cubicBezTo>
                <a:cubicBezTo>
                  <a:pt x="325" y="1002"/>
                  <a:pt x="325" y="1002"/>
                  <a:pt x="325" y="1002"/>
                </a:cubicBezTo>
                <a:close/>
                <a:moveTo>
                  <a:pt x="289" y="994"/>
                </a:moveTo>
                <a:cubicBezTo>
                  <a:pt x="288" y="993"/>
                  <a:pt x="289" y="992"/>
                  <a:pt x="290" y="991"/>
                </a:cubicBezTo>
                <a:cubicBezTo>
                  <a:pt x="290" y="991"/>
                  <a:pt x="290" y="991"/>
                  <a:pt x="290" y="991"/>
                </a:cubicBezTo>
                <a:cubicBezTo>
                  <a:pt x="291" y="991"/>
                  <a:pt x="292" y="992"/>
                  <a:pt x="292" y="993"/>
                </a:cubicBezTo>
                <a:cubicBezTo>
                  <a:pt x="292" y="993"/>
                  <a:pt x="292" y="993"/>
                  <a:pt x="292" y="993"/>
                </a:cubicBezTo>
                <a:cubicBezTo>
                  <a:pt x="293" y="994"/>
                  <a:pt x="292" y="995"/>
                  <a:pt x="291" y="995"/>
                </a:cubicBezTo>
                <a:cubicBezTo>
                  <a:pt x="291" y="995"/>
                  <a:pt x="291" y="995"/>
                  <a:pt x="291" y="995"/>
                </a:cubicBezTo>
                <a:cubicBezTo>
                  <a:pt x="291" y="995"/>
                  <a:pt x="291" y="995"/>
                  <a:pt x="290" y="995"/>
                </a:cubicBezTo>
                <a:cubicBezTo>
                  <a:pt x="290" y="995"/>
                  <a:pt x="290" y="995"/>
                  <a:pt x="290" y="995"/>
                </a:cubicBezTo>
                <a:cubicBezTo>
                  <a:pt x="290" y="995"/>
                  <a:pt x="289" y="995"/>
                  <a:pt x="289" y="994"/>
                </a:cubicBezTo>
                <a:close/>
                <a:moveTo>
                  <a:pt x="329" y="991"/>
                </a:moveTo>
                <a:cubicBezTo>
                  <a:pt x="328" y="990"/>
                  <a:pt x="327" y="989"/>
                  <a:pt x="327" y="988"/>
                </a:cubicBezTo>
                <a:cubicBezTo>
                  <a:pt x="327" y="988"/>
                  <a:pt x="327" y="988"/>
                  <a:pt x="327" y="988"/>
                </a:cubicBezTo>
                <a:cubicBezTo>
                  <a:pt x="328" y="987"/>
                  <a:pt x="329" y="987"/>
                  <a:pt x="330" y="987"/>
                </a:cubicBezTo>
                <a:cubicBezTo>
                  <a:pt x="330" y="987"/>
                  <a:pt x="330" y="987"/>
                  <a:pt x="330" y="987"/>
                </a:cubicBezTo>
                <a:cubicBezTo>
                  <a:pt x="331" y="987"/>
                  <a:pt x="331" y="988"/>
                  <a:pt x="331" y="989"/>
                </a:cubicBezTo>
                <a:cubicBezTo>
                  <a:pt x="331" y="989"/>
                  <a:pt x="331" y="989"/>
                  <a:pt x="331" y="989"/>
                </a:cubicBezTo>
                <a:cubicBezTo>
                  <a:pt x="331" y="990"/>
                  <a:pt x="330" y="991"/>
                  <a:pt x="329" y="991"/>
                </a:cubicBezTo>
                <a:cubicBezTo>
                  <a:pt x="329" y="991"/>
                  <a:pt x="329" y="991"/>
                  <a:pt x="329" y="991"/>
                </a:cubicBezTo>
                <a:cubicBezTo>
                  <a:pt x="329" y="991"/>
                  <a:pt x="329" y="991"/>
                  <a:pt x="329" y="991"/>
                </a:cubicBezTo>
                <a:close/>
                <a:moveTo>
                  <a:pt x="285" y="982"/>
                </a:moveTo>
                <a:cubicBezTo>
                  <a:pt x="284" y="981"/>
                  <a:pt x="285" y="980"/>
                  <a:pt x="286" y="980"/>
                </a:cubicBezTo>
                <a:cubicBezTo>
                  <a:pt x="286" y="980"/>
                  <a:pt x="286" y="980"/>
                  <a:pt x="286" y="980"/>
                </a:cubicBezTo>
                <a:cubicBezTo>
                  <a:pt x="287" y="980"/>
                  <a:pt x="288" y="980"/>
                  <a:pt x="289" y="981"/>
                </a:cubicBezTo>
                <a:cubicBezTo>
                  <a:pt x="289" y="981"/>
                  <a:pt x="289" y="981"/>
                  <a:pt x="289" y="981"/>
                </a:cubicBezTo>
                <a:cubicBezTo>
                  <a:pt x="289" y="982"/>
                  <a:pt x="288" y="983"/>
                  <a:pt x="287" y="984"/>
                </a:cubicBezTo>
                <a:cubicBezTo>
                  <a:pt x="287" y="984"/>
                  <a:pt x="287" y="984"/>
                  <a:pt x="287" y="984"/>
                </a:cubicBezTo>
                <a:cubicBezTo>
                  <a:pt x="287" y="984"/>
                  <a:pt x="287" y="984"/>
                  <a:pt x="287" y="984"/>
                </a:cubicBezTo>
                <a:cubicBezTo>
                  <a:pt x="287" y="984"/>
                  <a:pt x="287" y="984"/>
                  <a:pt x="287" y="984"/>
                </a:cubicBezTo>
                <a:cubicBezTo>
                  <a:pt x="286" y="984"/>
                  <a:pt x="285" y="983"/>
                  <a:pt x="285" y="982"/>
                </a:cubicBezTo>
                <a:close/>
                <a:moveTo>
                  <a:pt x="332" y="979"/>
                </a:moveTo>
                <a:cubicBezTo>
                  <a:pt x="331" y="979"/>
                  <a:pt x="331" y="978"/>
                  <a:pt x="331" y="977"/>
                </a:cubicBezTo>
                <a:cubicBezTo>
                  <a:pt x="331" y="977"/>
                  <a:pt x="331" y="977"/>
                  <a:pt x="331" y="977"/>
                </a:cubicBezTo>
                <a:cubicBezTo>
                  <a:pt x="331" y="976"/>
                  <a:pt x="333" y="975"/>
                  <a:pt x="334" y="975"/>
                </a:cubicBezTo>
                <a:cubicBezTo>
                  <a:pt x="334" y="975"/>
                  <a:pt x="334" y="975"/>
                  <a:pt x="334" y="975"/>
                </a:cubicBezTo>
                <a:cubicBezTo>
                  <a:pt x="335" y="976"/>
                  <a:pt x="335" y="977"/>
                  <a:pt x="335" y="978"/>
                </a:cubicBezTo>
                <a:cubicBezTo>
                  <a:pt x="335" y="978"/>
                  <a:pt x="335" y="978"/>
                  <a:pt x="335" y="978"/>
                </a:cubicBezTo>
                <a:cubicBezTo>
                  <a:pt x="335" y="979"/>
                  <a:pt x="334" y="979"/>
                  <a:pt x="333" y="979"/>
                </a:cubicBezTo>
                <a:cubicBezTo>
                  <a:pt x="333" y="979"/>
                  <a:pt x="333" y="979"/>
                  <a:pt x="333" y="979"/>
                </a:cubicBezTo>
                <a:cubicBezTo>
                  <a:pt x="333" y="979"/>
                  <a:pt x="333" y="979"/>
                  <a:pt x="332" y="979"/>
                </a:cubicBezTo>
                <a:close/>
                <a:moveTo>
                  <a:pt x="281" y="971"/>
                </a:moveTo>
                <a:cubicBezTo>
                  <a:pt x="281" y="970"/>
                  <a:pt x="281" y="969"/>
                  <a:pt x="282" y="969"/>
                </a:cubicBezTo>
                <a:cubicBezTo>
                  <a:pt x="282" y="969"/>
                  <a:pt x="282" y="969"/>
                  <a:pt x="282" y="969"/>
                </a:cubicBezTo>
                <a:cubicBezTo>
                  <a:pt x="283" y="968"/>
                  <a:pt x="284" y="969"/>
                  <a:pt x="285" y="970"/>
                </a:cubicBezTo>
                <a:cubicBezTo>
                  <a:pt x="285" y="970"/>
                  <a:pt x="285" y="970"/>
                  <a:pt x="285" y="970"/>
                </a:cubicBezTo>
                <a:cubicBezTo>
                  <a:pt x="285" y="971"/>
                  <a:pt x="285" y="972"/>
                  <a:pt x="284" y="972"/>
                </a:cubicBezTo>
                <a:cubicBezTo>
                  <a:pt x="284" y="972"/>
                  <a:pt x="284" y="972"/>
                  <a:pt x="284" y="972"/>
                </a:cubicBezTo>
                <a:cubicBezTo>
                  <a:pt x="283" y="972"/>
                  <a:pt x="283" y="972"/>
                  <a:pt x="283" y="972"/>
                </a:cubicBezTo>
                <a:cubicBezTo>
                  <a:pt x="283" y="972"/>
                  <a:pt x="283" y="972"/>
                  <a:pt x="283" y="972"/>
                </a:cubicBezTo>
                <a:cubicBezTo>
                  <a:pt x="282" y="972"/>
                  <a:pt x="281" y="972"/>
                  <a:pt x="281" y="971"/>
                </a:cubicBezTo>
                <a:close/>
                <a:moveTo>
                  <a:pt x="336" y="968"/>
                </a:moveTo>
                <a:cubicBezTo>
                  <a:pt x="335" y="968"/>
                  <a:pt x="335" y="966"/>
                  <a:pt x="335" y="965"/>
                </a:cubicBezTo>
                <a:cubicBezTo>
                  <a:pt x="335" y="965"/>
                  <a:pt x="335" y="965"/>
                  <a:pt x="335" y="965"/>
                </a:cubicBezTo>
                <a:cubicBezTo>
                  <a:pt x="335" y="964"/>
                  <a:pt x="336" y="964"/>
                  <a:pt x="337" y="964"/>
                </a:cubicBezTo>
                <a:cubicBezTo>
                  <a:pt x="337" y="964"/>
                  <a:pt x="337" y="964"/>
                  <a:pt x="337" y="964"/>
                </a:cubicBezTo>
                <a:cubicBezTo>
                  <a:pt x="338" y="964"/>
                  <a:pt x="339" y="966"/>
                  <a:pt x="339" y="967"/>
                </a:cubicBezTo>
                <a:cubicBezTo>
                  <a:pt x="339" y="967"/>
                  <a:pt x="339" y="967"/>
                  <a:pt x="339" y="967"/>
                </a:cubicBezTo>
                <a:cubicBezTo>
                  <a:pt x="338" y="967"/>
                  <a:pt x="338" y="968"/>
                  <a:pt x="337" y="968"/>
                </a:cubicBezTo>
                <a:cubicBezTo>
                  <a:pt x="337" y="968"/>
                  <a:pt x="337" y="968"/>
                  <a:pt x="337" y="968"/>
                </a:cubicBezTo>
                <a:cubicBezTo>
                  <a:pt x="337" y="968"/>
                  <a:pt x="336" y="968"/>
                  <a:pt x="336" y="968"/>
                </a:cubicBezTo>
                <a:close/>
                <a:moveTo>
                  <a:pt x="277" y="960"/>
                </a:moveTo>
                <a:cubicBezTo>
                  <a:pt x="277" y="959"/>
                  <a:pt x="277" y="958"/>
                  <a:pt x="278" y="957"/>
                </a:cubicBezTo>
                <a:cubicBezTo>
                  <a:pt x="278" y="957"/>
                  <a:pt x="278" y="957"/>
                  <a:pt x="278" y="957"/>
                </a:cubicBezTo>
                <a:cubicBezTo>
                  <a:pt x="279" y="957"/>
                  <a:pt x="281" y="957"/>
                  <a:pt x="281" y="958"/>
                </a:cubicBezTo>
                <a:cubicBezTo>
                  <a:pt x="281" y="958"/>
                  <a:pt x="281" y="958"/>
                  <a:pt x="281" y="958"/>
                </a:cubicBezTo>
                <a:cubicBezTo>
                  <a:pt x="281" y="959"/>
                  <a:pt x="281" y="961"/>
                  <a:pt x="280" y="961"/>
                </a:cubicBezTo>
                <a:cubicBezTo>
                  <a:pt x="280" y="961"/>
                  <a:pt x="280" y="961"/>
                  <a:pt x="280" y="961"/>
                </a:cubicBezTo>
                <a:cubicBezTo>
                  <a:pt x="279" y="961"/>
                  <a:pt x="279" y="961"/>
                  <a:pt x="279" y="961"/>
                </a:cubicBezTo>
                <a:cubicBezTo>
                  <a:pt x="279" y="961"/>
                  <a:pt x="279" y="961"/>
                  <a:pt x="279" y="961"/>
                </a:cubicBezTo>
                <a:cubicBezTo>
                  <a:pt x="278" y="961"/>
                  <a:pt x="277" y="961"/>
                  <a:pt x="277" y="960"/>
                </a:cubicBezTo>
                <a:close/>
                <a:moveTo>
                  <a:pt x="340" y="957"/>
                </a:moveTo>
                <a:cubicBezTo>
                  <a:pt x="339" y="956"/>
                  <a:pt x="338" y="955"/>
                  <a:pt x="339" y="954"/>
                </a:cubicBezTo>
                <a:cubicBezTo>
                  <a:pt x="339" y="954"/>
                  <a:pt x="339" y="954"/>
                  <a:pt x="339" y="954"/>
                </a:cubicBezTo>
                <a:cubicBezTo>
                  <a:pt x="339" y="953"/>
                  <a:pt x="340" y="952"/>
                  <a:pt x="341" y="953"/>
                </a:cubicBezTo>
                <a:cubicBezTo>
                  <a:pt x="341" y="953"/>
                  <a:pt x="341" y="953"/>
                  <a:pt x="341" y="953"/>
                </a:cubicBezTo>
                <a:cubicBezTo>
                  <a:pt x="342" y="953"/>
                  <a:pt x="343" y="954"/>
                  <a:pt x="342" y="955"/>
                </a:cubicBezTo>
                <a:cubicBezTo>
                  <a:pt x="342" y="955"/>
                  <a:pt x="342" y="955"/>
                  <a:pt x="342" y="955"/>
                </a:cubicBezTo>
                <a:cubicBezTo>
                  <a:pt x="342" y="956"/>
                  <a:pt x="341" y="957"/>
                  <a:pt x="341" y="957"/>
                </a:cubicBezTo>
                <a:cubicBezTo>
                  <a:pt x="341" y="957"/>
                  <a:pt x="341" y="957"/>
                  <a:pt x="341" y="957"/>
                </a:cubicBezTo>
                <a:cubicBezTo>
                  <a:pt x="340" y="957"/>
                  <a:pt x="340" y="957"/>
                  <a:pt x="340" y="957"/>
                </a:cubicBezTo>
                <a:close/>
                <a:moveTo>
                  <a:pt x="273" y="948"/>
                </a:moveTo>
                <a:cubicBezTo>
                  <a:pt x="273" y="947"/>
                  <a:pt x="274" y="946"/>
                  <a:pt x="275" y="946"/>
                </a:cubicBezTo>
                <a:cubicBezTo>
                  <a:pt x="275" y="946"/>
                  <a:pt x="275" y="946"/>
                  <a:pt x="275" y="946"/>
                </a:cubicBezTo>
                <a:cubicBezTo>
                  <a:pt x="276" y="945"/>
                  <a:pt x="277" y="946"/>
                  <a:pt x="277" y="947"/>
                </a:cubicBezTo>
                <a:cubicBezTo>
                  <a:pt x="277" y="947"/>
                  <a:pt x="277" y="947"/>
                  <a:pt x="277" y="947"/>
                </a:cubicBezTo>
                <a:cubicBezTo>
                  <a:pt x="278" y="948"/>
                  <a:pt x="277" y="949"/>
                  <a:pt x="276" y="950"/>
                </a:cubicBezTo>
                <a:cubicBezTo>
                  <a:pt x="276" y="950"/>
                  <a:pt x="276" y="950"/>
                  <a:pt x="276" y="950"/>
                </a:cubicBezTo>
                <a:cubicBezTo>
                  <a:pt x="276" y="950"/>
                  <a:pt x="276" y="950"/>
                  <a:pt x="275" y="950"/>
                </a:cubicBezTo>
                <a:cubicBezTo>
                  <a:pt x="275" y="950"/>
                  <a:pt x="275" y="950"/>
                  <a:pt x="275" y="950"/>
                </a:cubicBezTo>
                <a:cubicBezTo>
                  <a:pt x="274" y="950"/>
                  <a:pt x="274" y="949"/>
                  <a:pt x="273" y="948"/>
                </a:cubicBezTo>
                <a:close/>
                <a:moveTo>
                  <a:pt x="344" y="945"/>
                </a:moveTo>
                <a:cubicBezTo>
                  <a:pt x="343" y="945"/>
                  <a:pt x="342" y="944"/>
                  <a:pt x="342" y="943"/>
                </a:cubicBezTo>
                <a:cubicBezTo>
                  <a:pt x="342" y="943"/>
                  <a:pt x="342" y="943"/>
                  <a:pt x="342" y="943"/>
                </a:cubicBezTo>
                <a:cubicBezTo>
                  <a:pt x="343" y="942"/>
                  <a:pt x="344" y="941"/>
                  <a:pt x="345" y="941"/>
                </a:cubicBezTo>
                <a:cubicBezTo>
                  <a:pt x="345" y="941"/>
                  <a:pt x="345" y="941"/>
                  <a:pt x="345" y="941"/>
                </a:cubicBezTo>
                <a:cubicBezTo>
                  <a:pt x="346" y="942"/>
                  <a:pt x="347" y="943"/>
                  <a:pt x="346" y="944"/>
                </a:cubicBezTo>
                <a:cubicBezTo>
                  <a:pt x="346" y="944"/>
                  <a:pt x="346" y="944"/>
                  <a:pt x="346" y="944"/>
                </a:cubicBezTo>
                <a:cubicBezTo>
                  <a:pt x="346" y="945"/>
                  <a:pt x="345" y="945"/>
                  <a:pt x="344" y="945"/>
                </a:cubicBezTo>
                <a:cubicBezTo>
                  <a:pt x="344" y="945"/>
                  <a:pt x="344" y="945"/>
                  <a:pt x="344" y="945"/>
                </a:cubicBezTo>
                <a:cubicBezTo>
                  <a:pt x="344" y="945"/>
                  <a:pt x="344" y="945"/>
                  <a:pt x="344" y="945"/>
                </a:cubicBezTo>
                <a:close/>
                <a:moveTo>
                  <a:pt x="270" y="937"/>
                </a:moveTo>
                <a:cubicBezTo>
                  <a:pt x="269" y="936"/>
                  <a:pt x="270" y="935"/>
                  <a:pt x="271" y="934"/>
                </a:cubicBezTo>
                <a:cubicBezTo>
                  <a:pt x="271" y="934"/>
                  <a:pt x="271" y="934"/>
                  <a:pt x="271" y="934"/>
                </a:cubicBezTo>
                <a:cubicBezTo>
                  <a:pt x="272" y="934"/>
                  <a:pt x="273" y="935"/>
                  <a:pt x="273" y="936"/>
                </a:cubicBezTo>
                <a:cubicBezTo>
                  <a:pt x="273" y="936"/>
                  <a:pt x="273" y="936"/>
                  <a:pt x="273" y="936"/>
                </a:cubicBezTo>
                <a:cubicBezTo>
                  <a:pt x="274" y="937"/>
                  <a:pt x="273" y="938"/>
                  <a:pt x="272" y="938"/>
                </a:cubicBezTo>
                <a:cubicBezTo>
                  <a:pt x="272" y="938"/>
                  <a:pt x="272" y="938"/>
                  <a:pt x="272" y="938"/>
                </a:cubicBezTo>
                <a:cubicBezTo>
                  <a:pt x="272" y="938"/>
                  <a:pt x="272" y="938"/>
                  <a:pt x="272" y="938"/>
                </a:cubicBezTo>
                <a:cubicBezTo>
                  <a:pt x="272" y="938"/>
                  <a:pt x="272" y="938"/>
                  <a:pt x="272" y="938"/>
                </a:cubicBezTo>
                <a:cubicBezTo>
                  <a:pt x="271" y="938"/>
                  <a:pt x="270" y="938"/>
                  <a:pt x="270" y="937"/>
                </a:cubicBezTo>
                <a:close/>
                <a:moveTo>
                  <a:pt x="347" y="934"/>
                </a:moveTo>
                <a:cubicBezTo>
                  <a:pt x="346" y="933"/>
                  <a:pt x="346" y="932"/>
                  <a:pt x="346" y="931"/>
                </a:cubicBezTo>
                <a:cubicBezTo>
                  <a:pt x="346" y="931"/>
                  <a:pt x="346" y="931"/>
                  <a:pt x="346" y="931"/>
                </a:cubicBezTo>
                <a:cubicBezTo>
                  <a:pt x="347" y="930"/>
                  <a:pt x="348" y="930"/>
                  <a:pt x="349" y="930"/>
                </a:cubicBezTo>
                <a:cubicBezTo>
                  <a:pt x="349" y="930"/>
                  <a:pt x="349" y="930"/>
                  <a:pt x="349" y="930"/>
                </a:cubicBezTo>
                <a:cubicBezTo>
                  <a:pt x="350" y="930"/>
                  <a:pt x="350" y="931"/>
                  <a:pt x="350" y="932"/>
                </a:cubicBezTo>
                <a:cubicBezTo>
                  <a:pt x="350" y="932"/>
                  <a:pt x="350" y="932"/>
                  <a:pt x="350" y="932"/>
                </a:cubicBezTo>
                <a:cubicBezTo>
                  <a:pt x="350" y="933"/>
                  <a:pt x="349" y="934"/>
                  <a:pt x="348" y="934"/>
                </a:cubicBezTo>
                <a:cubicBezTo>
                  <a:pt x="348" y="934"/>
                  <a:pt x="348" y="934"/>
                  <a:pt x="348" y="934"/>
                </a:cubicBezTo>
                <a:cubicBezTo>
                  <a:pt x="348" y="934"/>
                  <a:pt x="348" y="934"/>
                  <a:pt x="347" y="934"/>
                </a:cubicBezTo>
                <a:close/>
                <a:moveTo>
                  <a:pt x="266" y="926"/>
                </a:moveTo>
                <a:cubicBezTo>
                  <a:pt x="265" y="924"/>
                  <a:pt x="266" y="923"/>
                  <a:pt x="267" y="923"/>
                </a:cubicBezTo>
                <a:cubicBezTo>
                  <a:pt x="267" y="923"/>
                  <a:pt x="267" y="923"/>
                  <a:pt x="267" y="923"/>
                </a:cubicBezTo>
                <a:cubicBezTo>
                  <a:pt x="268" y="923"/>
                  <a:pt x="269" y="923"/>
                  <a:pt x="270" y="924"/>
                </a:cubicBezTo>
                <a:cubicBezTo>
                  <a:pt x="270" y="924"/>
                  <a:pt x="270" y="924"/>
                  <a:pt x="270" y="924"/>
                </a:cubicBezTo>
                <a:cubicBezTo>
                  <a:pt x="270" y="925"/>
                  <a:pt x="269" y="926"/>
                  <a:pt x="268" y="927"/>
                </a:cubicBezTo>
                <a:cubicBezTo>
                  <a:pt x="268" y="927"/>
                  <a:pt x="268" y="927"/>
                  <a:pt x="268" y="927"/>
                </a:cubicBezTo>
                <a:cubicBezTo>
                  <a:pt x="268" y="927"/>
                  <a:pt x="268" y="927"/>
                  <a:pt x="268" y="927"/>
                </a:cubicBezTo>
                <a:cubicBezTo>
                  <a:pt x="268" y="927"/>
                  <a:pt x="268" y="927"/>
                  <a:pt x="268" y="927"/>
                </a:cubicBezTo>
                <a:cubicBezTo>
                  <a:pt x="267" y="927"/>
                  <a:pt x="266" y="926"/>
                  <a:pt x="266" y="926"/>
                </a:cubicBezTo>
                <a:close/>
                <a:moveTo>
                  <a:pt x="351" y="922"/>
                </a:moveTo>
                <a:cubicBezTo>
                  <a:pt x="350" y="922"/>
                  <a:pt x="350" y="921"/>
                  <a:pt x="350" y="920"/>
                </a:cubicBezTo>
                <a:cubicBezTo>
                  <a:pt x="350" y="920"/>
                  <a:pt x="350" y="920"/>
                  <a:pt x="350" y="920"/>
                </a:cubicBezTo>
                <a:cubicBezTo>
                  <a:pt x="350" y="919"/>
                  <a:pt x="351" y="918"/>
                  <a:pt x="353" y="919"/>
                </a:cubicBezTo>
                <a:cubicBezTo>
                  <a:pt x="353" y="919"/>
                  <a:pt x="353" y="919"/>
                  <a:pt x="353" y="919"/>
                </a:cubicBezTo>
                <a:cubicBezTo>
                  <a:pt x="354" y="919"/>
                  <a:pt x="354" y="920"/>
                  <a:pt x="354" y="921"/>
                </a:cubicBezTo>
                <a:cubicBezTo>
                  <a:pt x="354" y="921"/>
                  <a:pt x="354" y="921"/>
                  <a:pt x="354" y="921"/>
                </a:cubicBezTo>
                <a:cubicBezTo>
                  <a:pt x="354" y="922"/>
                  <a:pt x="353" y="922"/>
                  <a:pt x="352" y="922"/>
                </a:cubicBezTo>
                <a:cubicBezTo>
                  <a:pt x="352" y="922"/>
                  <a:pt x="352" y="922"/>
                  <a:pt x="352" y="922"/>
                </a:cubicBezTo>
                <a:cubicBezTo>
                  <a:pt x="352" y="922"/>
                  <a:pt x="351" y="922"/>
                  <a:pt x="351" y="922"/>
                </a:cubicBezTo>
                <a:close/>
                <a:moveTo>
                  <a:pt x="262" y="914"/>
                </a:moveTo>
                <a:cubicBezTo>
                  <a:pt x="262" y="913"/>
                  <a:pt x="262" y="912"/>
                  <a:pt x="263" y="912"/>
                </a:cubicBezTo>
                <a:cubicBezTo>
                  <a:pt x="263" y="912"/>
                  <a:pt x="263" y="912"/>
                  <a:pt x="263" y="912"/>
                </a:cubicBezTo>
                <a:cubicBezTo>
                  <a:pt x="264" y="911"/>
                  <a:pt x="265" y="912"/>
                  <a:pt x="266" y="913"/>
                </a:cubicBezTo>
                <a:cubicBezTo>
                  <a:pt x="266" y="913"/>
                  <a:pt x="266" y="913"/>
                  <a:pt x="266" y="913"/>
                </a:cubicBezTo>
                <a:cubicBezTo>
                  <a:pt x="266" y="914"/>
                  <a:pt x="266" y="915"/>
                  <a:pt x="265" y="915"/>
                </a:cubicBezTo>
                <a:cubicBezTo>
                  <a:pt x="265" y="915"/>
                  <a:pt x="265" y="915"/>
                  <a:pt x="265" y="915"/>
                </a:cubicBezTo>
                <a:cubicBezTo>
                  <a:pt x="264" y="915"/>
                  <a:pt x="264" y="916"/>
                  <a:pt x="264" y="916"/>
                </a:cubicBezTo>
                <a:cubicBezTo>
                  <a:pt x="264" y="916"/>
                  <a:pt x="264" y="916"/>
                  <a:pt x="264" y="916"/>
                </a:cubicBezTo>
                <a:cubicBezTo>
                  <a:pt x="263" y="916"/>
                  <a:pt x="262" y="915"/>
                  <a:pt x="262" y="914"/>
                </a:cubicBezTo>
                <a:close/>
                <a:moveTo>
                  <a:pt x="355" y="911"/>
                </a:moveTo>
                <a:cubicBezTo>
                  <a:pt x="354" y="911"/>
                  <a:pt x="353" y="909"/>
                  <a:pt x="354" y="908"/>
                </a:cubicBezTo>
                <a:cubicBezTo>
                  <a:pt x="354" y="908"/>
                  <a:pt x="354" y="908"/>
                  <a:pt x="354" y="908"/>
                </a:cubicBezTo>
                <a:cubicBezTo>
                  <a:pt x="354" y="907"/>
                  <a:pt x="355" y="907"/>
                  <a:pt x="356" y="907"/>
                </a:cubicBezTo>
                <a:cubicBezTo>
                  <a:pt x="356" y="907"/>
                  <a:pt x="356" y="907"/>
                  <a:pt x="356" y="907"/>
                </a:cubicBezTo>
                <a:cubicBezTo>
                  <a:pt x="357" y="908"/>
                  <a:pt x="358" y="909"/>
                  <a:pt x="358" y="910"/>
                </a:cubicBezTo>
                <a:cubicBezTo>
                  <a:pt x="358" y="910"/>
                  <a:pt x="358" y="910"/>
                  <a:pt x="358" y="910"/>
                </a:cubicBezTo>
                <a:cubicBezTo>
                  <a:pt x="357" y="911"/>
                  <a:pt x="357" y="911"/>
                  <a:pt x="356" y="911"/>
                </a:cubicBezTo>
                <a:cubicBezTo>
                  <a:pt x="356" y="911"/>
                  <a:pt x="356" y="911"/>
                  <a:pt x="356" y="911"/>
                </a:cubicBezTo>
                <a:cubicBezTo>
                  <a:pt x="355" y="911"/>
                  <a:pt x="355" y="911"/>
                  <a:pt x="355" y="911"/>
                </a:cubicBezTo>
                <a:close/>
                <a:moveTo>
                  <a:pt x="258" y="903"/>
                </a:moveTo>
                <a:cubicBezTo>
                  <a:pt x="258" y="902"/>
                  <a:pt x="258" y="901"/>
                  <a:pt x="260" y="900"/>
                </a:cubicBezTo>
                <a:cubicBezTo>
                  <a:pt x="260" y="900"/>
                  <a:pt x="260" y="900"/>
                  <a:pt x="260" y="900"/>
                </a:cubicBezTo>
                <a:cubicBezTo>
                  <a:pt x="261" y="900"/>
                  <a:pt x="262" y="900"/>
                  <a:pt x="262" y="901"/>
                </a:cubicBezTo>
                <a:cubicBezTo>
                  <a:pt x="262" y="901"/>
                  <a:pt x="262" y="901"/>
                  <a:pt x="262" y="901"/>
                </a:cubicBezTo>
                <a:cubicBezTo>
                  <a:pt x="262" y="903"/>
                  <a:pt x="262" y="904"/>
                  <a:pt x="261" y="904"/>
                </a:cubicBezTo>
                <a:cubicBezTo>
                  <a:pt x="261" y="904"/>
                  <a:pt x="261" y="904"/>
                  <a:pt x="261" y="904"/>
                </a:cubicBezTo>
                <a:cubicBezTo>
                  <a:pt x="261" y="904"/>
                  <a:pt x="260" y="904"/>
                  <a:pt x="260" y="904"/>
                </a:cubicBezTo>
                <a:cubicBezTo>
                  <a:pt x="260" y="904"/>
                  <a:pt x="260" y="904"/>
                  <a:pt x="260" y="904"/>
                </a:cubicBezTo>
                <a:cubicBezTo>
                  <a:pt x="259" y="904"/>
                  <a:pt x="259" y="904"/>
                  <a:pt x="258" y="903"/>
                </a:cubicBezTo>
                <a:close/>
                <a:moveTo>
                  <a:pt x="359" y="900"/>
                </a:moveTo>
                <a:cubicBezTo>
                  <a:pt x="358" y="899"/>
                  <a:pt x="357" y="898"/>
                  <a:pt x="358" y="897"/>
                </a:cubicBezTo>
                <a:cubicBezTo>
                  <a:pt x="358" y="897"/>
                  <a:pt x="358" y="897"/>
                  <a:pt x="358" y="897"/>
                </a:cubicBezTo>
                <a:cubicBezTo>
                  <a:pt x="358" y="896"/>
                  <a:pt x="359" y="895"/>
                  <a:pt x="360" y="896"/>
                </a:cubicBezTo>
                <a:cubicBezTo>
                  <a:pt x="360" y="896"/>
                  <a:pt x="360" y="896"/>
                  <a:pt x="360" y="896"/>
                </a:cubicBezTo>
                <a:cubicBezTo>
                  <a:pt x="361" y="896"/>
                  <a:pt x="362" y="897"/>
                  <a:pt x="361" y="898"/>
                </a:cubicBezTo>
                <a:cubicBezTo>
                  <a:pt x="361" y="898"/>
                  <a:pt x="361" y="898"/>
                  <a:pt x="361" y="898"/>
                </a:cubicBezTo>
                <a:cubicBezTo>
                  <a:pt x="361" y="899"/>
                  <a:pt x="360" y="900"/>
                  <a:pt x="359" y="900"/>
                </a:cubicBezTo>
                <a:cubicBezTo>
                  <a:pt x="359" y="900"/>
                  <a:pt x="359" y="900"/>
                  <a:pt x="359" y="900"/>
                </a:cubicBezTo>
                <a:cubicBezTo>
                  <a:pt x="359" y="900"/>
                  <a:pt x="359" y="900"/>
                  <a:pt x="359" y="900"/>
                </a:cubicBezTo>
                <a:close/>
                <a:moveTo>
                  <a:pt x="254" y="891"/>
                </a:moveTo>
                <a:cubicBezTo>
                  <a:pt x="254" y="890"/>
                  <a:pt x="255" y="889"/>
                  <a:pt x="256" y="889"/>
                </a:cubicBezTo>
                <a:cubicBezTo>
                  <a:pt x="256" y="889"/>
                  <a:pt x="256" y="889"/>
                  <a:pt x="256" y="889"/>
                </a:cubicBezTo>
                <a:cubicBezTo>
                  <a:pt x="257" y="888"/>
                  <a:pt x="258" y="889"/>
                  <a:pt x="258" y="890"/>
                </a:cubicBezTo>
                <a:cubicBezTo>
                  <a:pt x="258" y="890"/>
                  <a:pt x="258" y="890"/>
                  <a:pt x="258" y="890"/>
                </a:cubicBezTo>
                <a:cubicBezTo>
                  <a:pt x="259" y="891"/>
                  <a:pt x="258" y="892"/>
                  <a:pt x="257" y="893"/>
                </a:cubicBezTo>
                <a:cubicBezTo>
                  <a:pt x="257" y="893"/>
                  <a:pt x="257" y="893"/>
                  <a:pt x="257" y="893"/>
                </a:cubicBezTo>
                <a:cubicBezTo>
                  <a:pt x="257" y="893"/>
                  <a:pt x="257" y="893"/>
                  <a:pt x="256" y="893"/>
                </a:cubicBezTo>
                <a:cubicBezTo>
                  <a:pt x="256" y="893"/>
                  <a:pt x="256" y="893"/>
                  <a:pt x="256" y="893"/>
                </a:cubicBezTo>
                <a:cubicBezTo>
                  <a:pt x="256" y="893"/>
                  <a:pt x="255" y="892"/>
                  <a:pt x="254" y="891"/>
                </a:cubicBezTo>
                <a:close/>
                <a:moveTo>
                  <a:pt x="363" y="888"/>
                </a:moveTo>
                <a:cubicBezTo>
                  <a:pt x="362" y="888"/>
                  <a:pt x="361" y="887"/>
                  <a:pt x="361" y="886"/>
                </a:cubicBezTo>
                <a:cubicBezTo>
                  <a:pt x="361" y="886"/>
                  <a:pt x="361" y="886"/>
                  <a:pt x="361" y="886"/>
                </a:cubicBezTo>
                <a:cubicBezTo>
                  <a:pt x="362" y="885"/>
                  <a:pt x="363" y="884"/>
                  <a:pt x="364" y="884"/>
                </a:cubicBezTo>
                <a:cubicBezTo>
                  <a:pt x="364" y="884"/>
                  <a:pt x="364" y="884"/>
                  <a:pt x="364" y="884"/>
                </a:cubicBezTo>
                <a:cubicBezTo>
                  <a:pt x="365" y="885"/>
                  <a:pt x="366" y="886"/>
                  <a:pt x="365" y="887"/>
                </a:cubicBezTo>
                <a:cubicBezTo>
                  <a:pt x="365" y="887"/>
                  <a:pt x="365" y="887"/>
                  <a:pt x="365" y="887"/>
                </a:cubicBezTo>
                <a:cubicBezTo>
                  <a:pt x="365" y="888"/>
                  <a:pt x="364" y="888"/>
                  <a:pt x="363" y="888"/>
                </a:cubicBezTo>
                <a:cubicBezTo>
                  <a:pt x="363" y="888"/>
                  <a:pt x="363" y="888"/>
                  <a:pt x="363" y="888"/>
                </a:cubicBezTo>
                <a:cubicBezTo>
                  <a:pt x="363" y="888"/>
                  <a:pt x="363" y="888"/>
                  <a:pt x="363" y="888"/>
                </a:cubicBezTo>
                <a:close/>
                <a:moveTo>
                  <a:pt x="251" y="880"/>
                </a:moveTo>
                <a:cubicBezTo>
                  <a:pt x="250" y="879"/>
                  <a:pt x="251" y="878"/>
                  <a:pt x="252" y="877"/>
                </a:cubicBezTo>
                <a:cubicBezTo>
                  <a:pt x="252" y="877"/>
                  <a:pt x="252" y="877"/>
                  <a:pt x="252" y="877"/>
                </a:cubicBezTo>
                <a:cubicBezTo>
                  <a:pt x="253" y="877"/>
                  <a:pt x="254" y="878"/>
                  <a:pt x="254" y="879"/>
                </a:cubicBezTo>
                <a:cubicBezTo>
                  <a:pt x="254" y="879"/>
                  <a:pt x="254" y="879"/>
                  <a:pt x="254" y="879"/>
                </a:cubicBezTo>
                <a:cubicBezTo>
                  <a:pt x="255" y="880"/>
                  <a:pt x="254" y="881"/>
                  <a:pt x="253" y="881"/>
                </a:cubicBezTo>
                <a:cubicBezTo>
                  <a:pt x="253" y="881"/>
                  <a:pt x="253" y="881"/>
                  <a:pt x="253" y="881"/>
                </a:cubicBezTo>
                <a:cubicBezTo>
                  <a:pt x="253" y="881"/>
                  <a:pt x="253" y="881"/>
                  <a:pt x="253" y="881"/>
                </a:cubicBezTo>
                <a:cubicBezTo>
                  <a:pt x="253" y="881"/>
                  <a:pt x="253" y="881"/>
                  <a:pt x="253" y="881"/>
                </a:cubicBezTo>
                <a:cubicBezTo>
                  <a:pt x="252" y="881"/>
                  <a:pt x="251" y="881"/>
                  <a:pt x="251" y="880"/>
                </a:cubicBezTo>
                <a:close/>
                <a:moveTo>
                  <a:pt x="366" y="877"/>
                </a:moveTo>
                <a:cubicBezTo>
                  <a:pt x="365" y="876"/>
                  <a:pt x="365" y="875"/>
                  <a:pt x="365" y="874"/>
                </a:cubicBezTo>
                <a:cubicBezTo>
                  <a:pt x="365" y="874"/>
                  <a:pt x="365" y="874"/>
                  <a:pt x="365" y="874"/>
                </a:cubicBezTo>
                <a:cubicBezTo>
                  <a:pt x="366" y="873"/>
                  <a:pt x="367" y="873"/>
                  <a:pt x="368" y="873"/>
                </a:cubicBezTo>
                <a:cubicBezTo>
                  <a:pt x="368" y="873"/>
                  <a:pt x="368" y="873"/>
                  <a:pt x="368" y="873"/>
                </a:cubicBezTo>
                <a:cubicBezTo>
                  <a:pt x="369" y="873"/>
                  <a:pt x="369" y="875"/>
                  <a:pt x="369" y="876"/>
                </a:cubicBezTo>
                <a:cubicBezTo>
                  <a:pt x="369" y="876"/>
                  <a:pt x="369" y="876"/>
                  <a:pt x="369" y="876"/>
                </a:cubicBezTo>
                <a:cubicBezTo>
                  <a:pt x="369" y="876"/>
                  <a:pt x="368" y="877"/>
                  <a:pt x="367" y="877"/>
                </a:cubicBezTo>
                <a:cubicBezTo>
                  <a:pt x="367" y="877"/>
                  <a:pt x="367" y="877"/>
                  <a:pt x="367" y="877"/>
                </a:cubicBezTo>
                <a:cubicBezTo>
                  <a:pt x="367" y="877"/>
                  <a:pt x="367" y="877"/>
                  <a:pt x="366" y="877"/>
                </a:cubicBezTo>
                <a:close/>
                <a:moveTo>
                  <a:pt x="247" y="869"/>
                </a:moveTo>
                <a:cubicBezTo>
                  <a:pt x="247" y="868"/>
                  <a:pt x="247" y="866"/>
                  <a:pt x="248" y="866"/>
                </a:cubicBezTo>
                <a:cubicBezTo>
                  <a:pt x="248" y="866"/>
                  <a:pt x="248" y="866"/>
                  <a:pt x="248" y="866"/>
                </a:cubicBezTo>
                <a:cubicBezTo>
                  <a:pt x="249" y="866"/>
                  <a:pt x="250" y="866"/>
                  <a:pt x="251" y="867"/>
                </a:cubicBezTo>
                <a:cubicBezTo>
                  <a:pt x="251" y="867"/>
                  <a:pt x="251" y="867"/>
                  <a:pt x="251" y="867"/>
                </a:cubicBezTo>
                <a:cubicBezTo>
                  <a:pt x="251" y="868"/>
                  <a:pt x="250" y="870"/>
                  <a:pt x="249" y="870"/>
                </a:cubicBezTo>
                <a:cubicBezTo>
                  <a:pt x="249" y="870"/>
                  <a:pt x="249" y="870"/>
                  <a:pt x="249" y="870"/>
                </a:cubicBezTo>
                <a:cubicBezTo>
                  <a:pt x="249" y="870"/>
                  <a:pt x="249" y="870"/>
                  <a:pt x="249" y="870"/>
                </a:cubicBezTo>
                <a:cubicBezTo>
                  <a:pt x="249" y="870"/>
                  <a:pt x="249" y="870"/>
                  <a:pt x="249" y="870"/>
                </a:cubicBezTo>
                <a:cubicBezTo>
                  <a:pt x="248" y="870"/>
                  <a:pt x="247" y="869"/>
                  <a:pt x="247" y="869"/>
                </a:cubicBezTo>
                <a:close/>
                <a:moveTo>
                  <a:pt x="370" y="865"/>
                </a:moveTo>
                <a:cubicBezTo>
                  <a:pt x="369" y="865"/>
                  <a:pt x="369" y="864"/>
                  <a:pt x="369" y="863"/>
                </a:cubicBezTo>
                <a:cubicBezTo>
                  <a:pt x="369" y="863"/>
                  <a:pt x="369" y="863"/>
                  <a:pt x="369" y="863"/>
                </a:cubicBezTo>
                <a:cubicBezTo>
                  <a:pt x="369" y="862"/>
                  <a:pt x="370" y="861"/>
                  <a:pt x="371" y="862"/>
                </a:cubicBezTo>
                <a:cubicBezTo>
                  <a:pt x="371" y="862"/>
                  <a:pt x="371" y="862"/>
                  <a:pt x="371" y="862"/>
                </a:cubicBezTo>
                <a:cubicBezTo>
                  <a:pt x="373" y="862"/>
                  <a:pt x="373" y="863"/>
                  <a:pt x="373" y="864"/>
                </a:cubicBezTo>
                <a:cubicBezTo>
                  <a:pt x="373" y="864"/>
                  <a:pt x="373" y="864"/>
                  <a:pt x="373" y="864"/>
                </a:cubicBezTo>
                <a:cubicBezTo>
                  <a:pt x="372" y="865"/>
                  <a:pt x="372" y="866"/>
                  <a:pt x="371" y="866"/>
                </a:cubicBezTo>
                <a:cubicBezTo>
                  <a:pt x="371" y="866"/>
                  <a:pt x="371" y="866"/>
                  <a:pt x="371" y="866"/>
                </a:cubicBezTo>
                <a:cubicBezTo>
                  <a:pt x="371" y="866"/>
                  <a:pt x="370" y="865"/>
                  <a:pt x="370" y="865"/>
                </a:cubicBezTo>
                <a:close/>
                <a:moveTo>
                  <a:pt x="243" y="857"/>
                </a:moveTo>
                <a:cubicBezTo>
                  <a:pt x="243" y="856"/>
                  <a:pt x="243" y="855"/>
                  <a:pt x="244" y="855"/>
                </a:cubicBezTo>
                <a:cubicBezTo>
                  <a:pt x="244" y="855"/>
                  <a:pt x="244" y="855"/>
                  <a:pt x="244" y="855"/>
                </a:cubicBezTo>
                <a:cubicBezTo>
                  <a:pt x="245" y="854"/>
                  <a:pt x="247" y="855"/>
                  <a:pt x="247" y="856"/>
                </a:cubicBezTo>
                <a:cubicBezTo>
                  <a:pt x="247" y="856"/>
                  <a:pt x="247" y="856"/>
                  <a:pt x="247" y="856"/>
                </a:cubicBezTo>
                <a:cubicBezTo>
                  <a:pt x="247" y="857"/>
                  <a:pt x="247" y="858"/>
                  <a:pt x="246" y="858"/>
                </a:cubicBezTo>
                <a:cubicBezTo>
                  <a:pt x="246" y="858"/>
                  <a:pt x="246" y="858"/>
                  <a:pt x="246" y="858"/>
                </a:cubicBezTo>
                <a:cubicBezTo>
                  <a:pt x="245" y="859"/>
                  <a:pt x="245" y="859"/>
                  <a:pt x="245" y="859"/>
                </a:cubicBezTo>
                <a:cubicBezTo>
                  <a:pt x="245" y="859"/>
                  <a:pt x="245" y="859"/>
                  <a:pt x="245" y="859"/>
                </a:cubicBezTo>
                <a:cubicBezTo>
                  <a:pt x="244" y="859"/>
                  <a:pt x="243" y="858"/>
                  <a:pt x="243" y="857"/>
                </a:cubicBezTo>
                <a:close/>
                <a:moveTo>
                  <a:pt x="374" y="854"/>
                </a:moveTo>
                <a:cubicBezTo>
                  <a:pt x="373" y="854"/>
                  <a:pt x="372" y="853"/>
                  <a:pt x="373" y="852"/>
                </a:cubicBezTo>
                <a:cubicBezTo>
                  <a:pt x="373" y="852"/>
                  <a:pt x="373" y="852"/>
                  <a:pt x="373" y="852"/>
                </a:cubicBezTo>
                <a:cubicBezTo>
                  <a:pt x="373" y="850"/>
                  <a:pt x="374" y="850"/>
                  <a:pt x="375" y="850"/>
                </a:cubicBezTo>
                <a:cubicBezTo>
                  <a:pt x="375" y="850"/>
                  <a:pt x="375" y="850"/>
                  <a:pt x="375" y="850"/>
                </a:cubicBezTo>
                <a:cubicBezTo>
                  <a:pt x="376" y="851"/>
                  <a:pt x="377" y="852"/>
                  <a:pt x="377" y="853"/>
                </a:cubicBezTo>
                <a:cubicBezTo>
                  <a:pt x="377" y="853"/>
                  <a:pt x="377" y="853"/>
                  <a:pt x="377" y="853"/>
                </a:cubicBezTo>
                <a:cubicBezTo>
                  <a:pt x="376" y="854"/>
                  <a:pt x="375" y="854"/>
                  <a:pt x="375" y="854"/>
                </a:cubicBezTo>
                <a:cubicBezTo>
                  <a:pt x="375" y="854"/>
                  <a:pt x="375" y="854"/>
                  <a:pt x="375" y="854"/>
                </a:cubicBezTo>
                <a:cubicBezTo>
                  <a:pt x="374" y="854"/>
                  <a:pt x="374" y="854"/>
                  <a:pt x="374" y="854"/>
                </a:cubicBezTo>
                <a:close/>
                <a:moveTo>
                  <a:pt x="239" y="846"/>
                </a:moveTo>
                <a:cubicBezTo>
                  <a:pt x="239" y="845"/>
                  <a:pt x="240" y="844"/>
                  <a:pt x="241" y="843"/>
                </a:cubicBezTo>
                <a:cubicBezTo>
                  <a:pt x="241" y="843"/>
                  <a:pt x="241" y="843"/>
                  <a:pt x="241" y="843"/>
                </a:cubicBezTo>
                <a:cubicBezTo>
                  <a:pt x="242" y="843"/>
                  <a:pt x="243" y="844"/>
                  <a:pt x="243" y="845"/>
                </a:cubicBezTo>
                <a:cubicBezTo>
                  <a:pt x="243" y="845"/>
                  <a:pt x="243" y="845"/>
                  <a:pt x="243" y="845"/>
                </a:cubicBezTo>
                <a:cubicBezTo>
                  <a:pt x="243" y="846"/>
                  <a:pt x="243" y="847"/>
                  <a:pt x="242" y="847"/>
                </a:cubicBezTo>
                <a:cubicBezTo>
                  <a:pt x="242" y="847"/>
                  <a:pt x="242" y="847"/>
                  <a:pt x="242" y="847"/>
                </a:cubicBezTo>
                <a:cubicBezTo>
                  <a:pt x="242" y="847"/>
                  <a:pt x="241" y="847"/>
                  <a:pt x="241" y="847"/>
                </a:cubicBezTo>
                <a:cubicBezTo>
                  <a:pt x="241" y="847"/>
                  <a:pt x="241" y="847"/>
                  <a:pt x="241" y="847"/>
                </a:cubicBezTo>
                <a:cubicBezTo>
                  <a:pt x="240" y="847"/>
                  <a:pt x="240" y="847"/>
                  <a:pt x="239" y="846"/>
                </a:cubicBezTo>
                <a:close/>
                <a:moveTo>
                  <a:pt x="378" y="843"/>
                </a:moveTo>
                <a:cubicBezTo>
                  <a:pt x="377" y="842"/>
                  <a:pt x="376" y="841"/>
                  <a:pt x="377" y="840"/>
                </a:cubicBezTo>
                <a:cubicBezTo>
                  <a:pt x="377" y="840"/>
                  <a:pt x="377" y="840"/>
                  <a:pt x="377" y="840"/>
                </a:cubicBezTo>
                <a:cubicBezTo>
                  <a:pt x="377" y="839"/>
                  <a:pt x="378" y="839"/>
                  <a:pt x="379" y="839"/>
                </a:cubicBezTo>
                <a:cubicBezTo>
                  <a:pt x="379" y="839"/>
                  <a:pt x="379" y="839"/>
                  <a:pt x="379" y="839"/>
                </a:cubicBezTo>
                <a:cubicBezTo>
                  <a:pt x="380" y="839"/>
                  <a:pt x="381" y="840"/>
                  <a:pt x="380" y="841"/>
                </a:cubicBezTo>
                <a:cubicBezTo>
                  <a:pt x="380" y="841"/>
                  <a:pt x="380" y="841"/>
                  <a:pt x="380" y="841"/>
                </a:cubicBezTo>
                <a:cubicBezTo>
                  <a:pt x="380" y="842"/>
                  <a:pt x="379" y="843"/>
                  <a:pt x="378" y="843"/>
                </a:cubicBezTo>
                <a:cubicBezTo>
                  <a:pt x="378" y="843"/>
                  <a:pt x="378" y="843"/>
                  <a:pt x="378" y="843"/>
                </a:cubicBezTo>
                <a:cubicBezTo>
                  <a:pt x="378" y="843"/>
                  <a:pt x="378" y="843"/>
                  <a:pt x="378" y="843"/>
                </a:cubicBezTo>
                <a:close/>
                <a:moveTo>
                  <a:pt x="236" y="834"/>
                </a:moveTo>
                <a:cubicBezTo>
                  <a:pt x="235" y="833"/>
                  <a:pt x="236" y="832"/>
                  <a:pt x="237" y="832"/>
                </a:cubicBezTo>
                <a:cubicBezTo>
                  <a:pt x="237" y="832"/>
                  <a:pt x="237" y="832"/>
                  <a:pt x="237" y="832"/>
                </a:cubicBezTo>
                <a:cubicBezTo>
                  <a:pt x="238" y="832"/>
                  <a:pt x="239" y="832"/>
                  <a:pt x="239" y="833"/>
                </a:cubicBezTo>
                <a:cubicBezTo>
                  <a:pt x="239" y="833"/>
                  <a:pt x="239" y="833"/>
                  <a:pt x="239" y="833"/>
                </a:cubicBezTo>
                <a:cubicBezTo>
                  <a:pt x="240" y="834"/>
                  <a:pt x="239" y="835"/>
                  <a:pt x="238" y="836"/>
                </a:cubicBezTo>
                <a:cubicBezTo>
                  <a:pt x="238" y="836"/>
                  <a:pt x="238" y="836"/>
                  <a:pt x="238" y="836"/>
                </a:cubicBezTo>
                <a:cubicBezTo>
                  <a:pt x="238" y="836"/>
                  <a:pt x="238" y="836"/>
                  <a:pt x="237" y="836"/>
                </a:cubicBezTo>
                <a:cubicBezTo>
                  <a:pt x="237" y="836"/>
                  <a:pt x="237" y="836"/>
                  <a:pt x="237" y="836"/>
                </a:cubicBezTo>
                <a:cubicBezTo>
                  <a:pt x="237" y="836"/>
                  <a:pt x="236" y="835"/>
                  <a:pt x="236" y="834"/>
                </a:cubicBezTo>
                <a:close/>
                <a:moveTo>
                  <a:pt x="382" y="831"/>
                </a:moveTo>
                <a:cubicBezTo>
                  <a:pt x="381" y="831"/>
                  <a:pt x="380" y="830"/>
                  <a:pt x="380" y="829"/>
                </a:cubicBezTo>
                <a:cubicBezTo>
                  <a:pt x="380" y="829"/>
                  <a:pt x="380" y="829"/>
                  <a:pt x="380" y="829"/>
                </a:cubicBezTo>
                <a:cubicBezTo>
                  <a:pt x="381" y="828"/>
                  <a:pt x="382" y="827"/>
                  <a:pt x="383" y="827"/>
                </a:cubicBezTo>
                <a:cubicBezTo>
                  <a:pt x="383" y="827"/>
                  <a:pt x="383" y="827"/>
                  <a:pt x="383" y="827"/>
                </a:cubicBezTo>
                <a:cubicBezTo>
                  <a:pt x="384" y="828"/>
                  <a:pt x="384" y="829"/>
                  <a:pt x="384" y="830"/>
                </a:cubicBezTo>
                <a:cubicBezTo>
                  <a:pt x="384" y="830"/>
                  <a:pt x="384" y="830"/>
                  <a:pt x="384" y="830"/>
                </a:cubicBezTo>
                <a:cubicBezTo>
                  <a:pt x="384" y="831"/>
                  <a:pt x="383" y="831"/>
                  <a:pt x="382" y="831"/>
                </a:cubicBezTo>
                <a:cubicBezTo>
                  <a:pt x="382" y="831"/>
                  <a:pt x="382" y="831"/>
                  <a:pt x="382" y="831"/>
                </a:cubicBezTo>
                <a:cubicBezTo>
                  <a:pt x="382" y="831"/>
                  <a:pt x="382" y="831"/>
                  <a:pt x="382" y="831"/>
                </a:cubicBezTo>
                <a:close/>
                <a:moveTo>
                  <a:pt x="232" y="823"/>
                </a:moveTo>
                <a:cubicBezTo>
                  <a:pt x="231" y="822"/>
                  <a:pt x="232" y="821"/>
                  <a:pt x="233" y="821"/>
                </a:cubicBezTo>
                <a:cubicBezTo>
                  <a:pt x="233" y="821"/>
                  <a:pt x="233" y="821"/>
                  <a:pt x="233" y="821"/>
                </a:cubicBezTo>
                <a:cubicBezTo>
                  <a:pt x="234" y="820"/>
                  <a:pt x="235" y="821"/>
                  <a:pt x="236" y="822"/>
                </a:cubicBezTo>
                <a:cubicBezTo>
                  <a:pt x="236" y="822"/>
                  <a:pt x="236" y="822"/>
                  <a:pt x="236" y="822"/>
                </a:cubicBezTo>
                <a:cubicBezTo>
                  <a:pt x="236" y="823"/>
                  <a:pt x="235" y="824"/>
                  <a:pt x="234" y="824"/>
                </a:cubicBezTo>
                <a:cubicBezTo>
                  <a:pt x="234" y="824"/>
                  <a:pt x="234" y="824"/>
                  <a:pt x="234" y="824"/>
                </a:cubicBezTo>
                <a:cubicBezTo>
                  <a:pt x="234" y="824"/>
                  <a:pt x="234" y="824"/>
                  <a:pt x="234" y="824"/>
                </a:cubicBezTo>
                <a:cubicBezTo>
                  <a:pt x="234" y="824"/>
                  <a:pt x="234" y="824"/>
                  <a:pt x="234" y="824"/>
                </a:cubicBezTo>
                <a:cubicBezTo>
                  <a:pt x="233" y="824"/>
                  <a:pt x="232" y="824"/>
                  <a:pt x="232" y="823"/>
                </a:cubicBezTo>
                <a:close/>
                <a:moveTo>
                  <a:pt x="385" y="820"/>
                </a:moveTo>
                <a:cubicBezTo>
                  <a:pt x="384" y="820"/>
                  <a:pt x="384" y="818"/>
                  <a:pt x="384" y="817"/>
                </a:cubicBezTo>
                <a:cubicBezTo>
                  <a:pt x="384" y="817"/>
                  <a:pt x="384" y="817"/>
                  <a:pt x="384" y="817"/>
                </a:cubicBezTo>
                <a:cubicBezTo>
                  <a:pt x="384" y="816"/>
                  <a:pt x="386" y="816"/>
                  <a:pt x="387" y="816"/>
                </a:cubicBezTo>
                <a:cubicBezTo>
                  <a:pt x="387" y="816"/>
                  <a:pt x="387" y="816"/>
                  <a:pt x="387" y="816"/>
                </a:cubicBezTo>
                <a:cubicBezTo>
                  <a:pt x="388" y="816"/>
                  <a:pt x="388" y="818"/>
                  <a:pt x="388" y="819"/>
                </a:cubicBezTo>
                <a:cubicBezTo>
                  <a:pt x="388" y="819"/>
                  <a:pt x="388" y="819"/>
                  <a:pt x="388" y="819"/>
                </a:cubicBezTo>
                <a:cubicBezTo>
                  <a:pt x="388" y="819"/>
                  <a:pt x="387" y="820"/>
                  <a:pt x="386" y="820"/>
                </a:cubicBezTo>
                <a:cubicBezTo>
                  <a:pt x="386" y="820"/>
                  <a:pt x="386" y="820"/>
                  <a:pt x="386" y="820"/>
                </a:cubicBezTo>
                <a:cubicBezTo>
                  <a:pt x="386" y="820"/>
                  <a:pt x="386" y="820"/>
                  <a:pt x="385" y="820"/>
                </a:cubicBezTo>
                <a:close/>
                <a:moveTo>
                  <a:pt x="228" y="812"/>
                </a:moveTo>
                <a:cubicBezTo>
                  <a:pt x="228" y="811"/>
                  <a:pt x="228" y="809"/>
                  <a:pt x="229" y="809"/>
                </a:cubicBezTo>
                <a:cubicBezTo>
                  <a:pt x="229" y="809"/>
                  <a:pt x="229" y="809"/>
                  <a:pt x="229" y="809"/>
                </a:cubicBezTo>
                <a:cubicBezTo>
                  <a:pt x="230" y="809"/>
                  <a:pt x="231" y="809"/>
                  <a:pt x="232" y="810"/>
                </a:cubicBezTo>
                <a:cubicBezTo>
                  <a:pt x="232" y="810"/>
                  <a:pt x="232" y="810"/>
                  <a:pt x="232" y="810"/>
                </a:cubicBezTo>
                <a:cubicBezTo>
                  <a:pt x="232" y="811"/>
                  <a:pt x="232" y="813"/>
                  <a:pt x="230" y="813"/>
                </a:cubicBezTo>
                <a:cubicBezTo>
                  <a:pt x="230" y="813"/>
                  <a:pt x="230" y="813"/>
                  <a:pt x="230" y="813"/>
                </a:cubicBezTo>
                <a:cubicBezTo>
                  <a:pt x="230" y="813"/>
                  <a:pt x="230" y="813"/>
                  <a:pt x="230" y="813"/>
                </a:cubicBezTo>
                <a:cubicBezTo>
                  <a:pt x="230" y="813"/>
                  <a:pt x="230" y="813"/>
                  <a:pt x="230" y="813"/>
                </a:cubicBezTo>
                <a:cubicBezTo>
                  <a:pt x="229" y="813"/>
                  <a:pt x="228" y="813"/>
                  <a:pt x="228" y="812"/>
                </a:cubicBezTo>
                <a:close/>
                <a:moveTo>
                  <a:pt x="389" y="808"/>
                </a:moveTo>
                <a:cubicBezTo>
                  <a:pt x="388" y="808"/>
                  <a:pt x="388" y="807"/>
                  <a:pt x="388" y="806"/>
                </a:cubicBezTo>
                <a:cubicBezTo>
                  <a:pt x="388" y="806"/>
                  <a:pt x="388" y="806"/>
                  <a:pt x="388" y="806"/>
                </a:cubicBezTo>
                <a:cubicBezTo>
                  <a:pt x="388" y="805"/>
                  <a:pt x="389" y="804"/>
                  <a:pt x="390" y="805"/>
                </a:cubicBezTo>
                <a:cubicBezTo>
                  <a:pt x="390" y="805"/>
                  <a:pt x="390" y="805"/>
                  <a:pt x="390" y="805"/>
                </a:cubicBezTo>
                <a:cubicBezTo>
                  <a:pt x="391" y="805"/>
                  <a:pt x="392" y="806"/>
                  <a:pt x="392" y="807"/>
                </a:cubicBezTo>
                <a:cubicBezTo>
                  <a:pt x="392" y="807"/>
                  <a:pt x="392" y="807"/>
                  <a:pt x="392" y="807"/>
                </a:cubicBezTo>
                <a:cubicBezTo>
                  <a:pt x="391" y="808"/>
                  <a:pt x="391" y="809"/>
                  <a:pt x="390" y="809"/>
                </a:cubicBezTo>
                <a:cubicBezTo>
                  <a:pt x="390" y="809"/>
                  <a:pt x="390" y="809"/>
                  <a:pt x="390" y="809"/>
                </a:cubicBezTo>
                <a:cubicBezTo>
                  <a:pt x="390" y="809"/>
                  <a:pt x="389" y="809"/>
                  <a:pt x="389" y="808"/>
                </a:cubicBezTo>
                <a:close/>
                <a:moveTo>
                  <a:pt x="224" y="800"/>
                </a:moveTo>
                <a:cubicBezTo>
                  <a:pt x="224" y="799"/>
                  <a:pt x="224" y="798"/>
                  <a:pt x="225" y="798"/>
                </a:cubicBezTo>
                <a:cubicBezTo>
                  <a:pt x="225" y="798"/>
                  <a:pt x="225" y="798"/>
                  <a:pt x="225" y="798"/>
                </a:cubicBezTo>
                <a:cubicBezTo>
                  <a:pt x="226" y="797"/>
                  <a:pt x="228" y="798"/>
                  <a:pt x="228" y="799"/>
                </a:cubicBezTo>
                <a:cubicBezTo>
                  <a:pt x="228" y="799"/>
                  <a:pt x="228" y="799"/>
                  <a:pt x="228" y="799"/>
                </a:cubicBezTo>
                <a:cubicBezTo>
                  <a:pt x="228" y="800"/>
                  <a:pt x="228" y="801"/>
                  <a:pt x="227" y="802"/>
                </a:cubicBezTo>
                <a:cubicBezTo>
                  <a:pt x="227" y="802"/>
                  <a:pt x="227" y="802"/>
                  <a:pt x="227" y="802"/>
                </a:cubicBezTo>
                <a:cubicBezTo>
                  <a:pt x="226" y="802"/>
                  <a:pt x="226" y="802"/>
                  <a:pt x="226" y="802"/>
                </a:cubicBezTo>
                <a:cubicBezTo>
                  <a:pt x="226" y="802"/>
                  <a:pt x="226" y="802"/>
                  <a:pt x="226" y="802"/>
                </a:cubicBezTo>
                <a:cubicBezTo>
                  <a:pt x="225" y="802"/>
                  <a:pt x="224" y="801"/>
                  <a:pt x="224" y="800"/>
                </a:cubicBezTo>
                <a:close/>
                <a:moveTo>
                  <a:pt x="393" y="797"/>
                </a:moveTo>
                <a:cubicBezTo>
                  <a:pt x="392" y="797"/>
                  <a:pt x="391" y="796"/>
                  <a:pt x="392" y="795"/>
                </a:cubicBezTo>
                <a:cubicBezTo>
                  <a:pt x="392" y="795"/>
                  <a:pt x="392" y="795"/>
                  <a:pt x="392" y="795"/>
                </a:cubicBezTo>
                <a:cubicBezTo>
                  <a:pt x="392" y="794"/>
                  <a:pt x="393" y="793"/>
                  <a:pt x="394" y="793"/>
                </a:cubicBezTo>
                <a:cubicBezTo>
                  <a:pt x="394" y="793"/>
                  <a:pt x="394" y="793"/>
                  <a:pt x="394" y="793"/>
                </a:cubicBezTo>
                <a:cubicBezTo>
                  <a:pt x="395" y="794"/>
                  <a:pt x="396" y="795"/>
                  <a:pt x="395" y="796"/>
                </a:cubicBezTo>
                <a:cubicBezTo>
                  <a:pt x="395" y="796"/>
                  <a:pt x="395" y="796"/>
                  <a:pt x="395" y="796"/>
                </a:cubicBezTo>
                <a:cubicBezTo>
                  <a:pt x="395" y="797"/>
                  <a:pt x="394" y="797"/>
                  <a:pt x="394" y="797"/>
                </a:cubicBezTo>
                <a:cubicBezTo>
                  <a:pt x="394" y="797"/>
                  <a:pt x="394" y="797"/>
                  <a:pt x="394" y="797"/>
                </a:cubicBezTo>
                <a:cubicBezTo>
                  <a:pt x="393" y="797"/>
                  <a:pt x="393" y="797"/>
                  <a:pt x="393" y="797"/>
                </a:cubicBezTo>
                <a:close/>
                <a:moveTo>
                  <a:pt x="220" y="789"/>
                </a:moveTo>
                <a:cubicBezTo>
                  <a:pt x="220" y="788"/>
                  <a:pt x="221" y="787"/>
                  <a:pt x="222" y="786"/>
                </a:cubicBezTo>
                <a:cubicBezTo>
                  <a:pt x="222" y="786"/>
                  <a:pt x="222" y="786"/>
                  <a:pt x="222" y="786"/>
                </a:cubicBezTo>
                <a:cubicBezTo>
                  <a:pt x="223" y="786"/>
                  <a:pt x="224" y="787"/>
                  <a:pt x="224" y="788"/>
                </a:cubicBezTo>
                <a:cubicBezTo>
                  <a:pt x="224" y="788"/>
                  <a:pt x="224" y="788"/>
                  <a:pt x="224" y="788"/>
                </a:cubicBezTo>
                <a:cubicBezTo>
                  <a:pt x="225" y="789"/>
                  <a:pt x="224" y="790"/>
                  <a:pt x="223" y="790"/>
                </a:cubicBezTo>
                <a:cubicBezTo>
                  <a:pt x="223" y="790"/>
                  <a:pt x="223" y="790"/>
                  <a:pt x="223" y="790"/>
                </a:cubicBezTo>
                <a:cubicBezTo>
                  <a:pt x="223" y="790"/>
                  <a:pt x="222" y="790"/>
                  <a:pt x="222" y="790"/>
                </a:cubicBezTo>
                <a:cubicBezTo>
                  <a:pt x="222" y="790"/>
                  <a:pt x="222" y="790"/>
                  <a:pt x="222" y="790"/>
                </a:cubicBezTo>
                <a:cubicBezTo>
                  <a:pt x="221" y="790"/>
                  <a:pt x="221" y="790"/>
                  <a:pt x="220" y="789"/>
                </a:cubicBezTo>
                <a:close/>
                <a:moveTo>
                  <a:pt x="397" y="786"/>
                </a:moveTo>
                <a:cubicBezTo>
                  <a:pt x="396" y="785"/>
                  <a:pt x="395" y="784"/>
                  <a:pt x="395" y="783"/>
                </a:cubicBezTo>
                <a:cubicBezTo>
                  <a:pt x="395" y="783"/>
                  <a:pt x="395" y="783"/>
                  <a:pt x="395" y="783"/>
                </a:cubicBezTo>
                <a:cubicBezTo>
                  <a:pt x="396" y="782"/>
                  <a:pt x="397" y="782"/>
                  <a:pt x="398" y="782"/>
                </a:cubicBezTo>
                <a:cubicBezTo>
                  <a:pt x="398" y="782"/>
                  <a:pt x="398" y="782"/>
                  <a:pt x="398" y="782"/>
                </a:cubicBezTo>
                <a:cubicBezTo>
                  <a:pt x="399" y="782"/>
                  <a:pt x="400" y="783"/>
                  <a:pt x="399" y="784"/>
                </a:cubicBezTo>
                <a:cubicBezTo>
                  <a:pt x="399" y="784"/>
                  <a:pt x="399" y="784"/>
                  <a:pt x="399" y="784"/>
                </a:cubicBezTo>
                <a:cubicBezTo>
                  <a:pt x="399" y="785"/>
                  <a:pt x="398" y="786"/>
                  <a:pt x="397" y="786"/>
                </a:cubicBezTo>
                <a:cubicBezTo>
                  <a:pt x="397" y="786"/>
                  <a:pt x="397" y="786"/>
                  <a:pt x="397" y="786"/>
                </a:cubicBezTo>
                <a:cubicBezTo>
                  <a:pt x="397" y="786"/>
                  <a:pt x="397" y="786"/>
                  <a:pt x="397" y="786"/>
                </a:cubicBezTo>
                <a:close/>
                <a:moveTo>
                  <a:pt x="217" y="778"/>
                </a:moveTo>
                <a:cubicBezTo>
                  <a:pt x="216" y="776"/>
                  <a:pt x="217" y="775"/>
                  <a:pt x="218" y="775"/>
                </a:cubicBezTo>
                <a:cubicBezTo>
                  <a:pt x="218" y="775"/>
                  <a:pt x="218" y="775"/>
                  <a:pt x="218" y="775"/>
                </a:cubicBezTo>
                <a:cubicBezTo>
                  <a:pt x="219" y="775"/>
                  <a:pt x="220" y="775"/>
                  <a:pt x="220" y="776"/>
                </a:cubicBezTo>
                <a:cubicBezTo>
                  <a:pt x="220" y="776"/>
                  <a:pt x="220" y="776"/>
                  <a:pt x="220" y="776"/>
                </a:cubicBezTo>
                <a:cubicBezTo>
                  <a:pt x="221" y="777"/>
                  <a:pt x="220" y="778"/>
                  <a:pt x="219" y="779"/>
                </a:cubicBezTo>
                <a:cubicBezTo>
                  <a:pt x="219" y="779"/>
                  <a:pt x="219" y="779"/>
                  <a:pt x="219" y="779"/>
                </a:cubicBezTo>
                <a:cubicBezTo>
                  <a:pt x="219" y="779"/>
                  <a:pt x="219" y="779"/>
                  <a:pt x="218" y="779"/>
                </a:cubicBezTo>
                <a:cubicBezTo>
                  <a:pt x="218" y="779"/>
                  <a:pt x="218" y="779"/>
                  <a:pt x="218" y="779"/>
                </a:cubicBezTo>
                <a:cubicBezTo>
                  <a:pt x="218" y="779"/>
                  <a:pt x="217" y="778"/>
                  <a:pt x="217" y="778"/>
                </a:cubicBezTo>
                <a:close/>
                <a:moveTo>
                  <a:pt x="401" y="774"/>
                </a:moveTo>
                <a:cubicBezTo>
                  <a:pt x="399" y="774"/>
                  <a:pt x="399" y="773"/>
                  <a:pt x="399" y="772"/>
                </a:cubicBezTo>
                <a:cubicBezTo>
                  <a:pt x="399" y="772"/>
                  <a:pt x="399" y="772"/>
                  <a:pt x="399" y="772"/>
                </a:cubicBezTo>
                <a:cubicBezTo>
                  <a:pt x="400" y="771"/>
                  <a:pt x="401" y="770"/>
                  <a:pt x="402" y="771"/>
                </a:cubicBezTo>
                <a:cubicBezTo>
                  <a:pt x="402" y="771"/>
                  <a:pt x="402" y="771"/>
                  <a:pt x="402" y="771"/>
                </a:cubicBezTo>
                <a:cubicBezTo>
                  <a:pt x="403" y="771"/>
                  <a:pt x="403" y="772"/>
                  <a:pt x="403" y="773"/>
                </a:cubicBezTo>
                <a:cubicBezTo>
                  <a:pt x="403" y="773"/>
                  <a:pt x="403" y="773"/>
                  <a:pt x="403" y="773"/>
                </a:cubicBezTo>
                <a:cubicBezTo>
                  <a:pt x="403" y="774"/>
                  <a:pt x="402" y="774"/>
                  <a:pt x="401" y="774"/>
                </a:cubicBezTo>
                <a:cubicBezTo>
                  <a:pt x="401" y="774"/>
                  <a:pt x="401" y="774"/>
                  <a:pt x="401" y="774"/>
                </a:cubicBezTo>
                <a:cubicBezTo>
                  <a:pt x="401" y="774"/>
                  <a:pt x="401" y="774"/>
                  <a:pt x="401" y="774"/>
                </a:cubicBezTo>
                <a:close/>
                <a:moveTo>
                  <a:pt x="213" y="766"/>
                </a:moveTo>
                <a:cubicBezTo>
                  <a:pt x="212" y="765"/>
                  <a:pt x="213" y="764"/>
                  <a:pt x="214" y="764"/>
                </a:cubicBezTo>
                <a:cubicBezTo>
                  <a:pt x="214" y="764"/>
                  <a:pt x="214" y="764"/>
                  <a:pt x="214" y="764"/>
                </a:cubicBezTo>
                <a:cubicBezTo>
                  <a:pt x="215" y="763"/>
                  <a:pt x="216" y="764"/>
                  <a:pt x="217" y="765"/>
                </a:cubicBezTo>
                <a:cubicBezTo>
                  <a:pt x="217" y="765"/>
                  <a:pt x="217" y="765"/>
                  <a:pt x="217" y="765"/>
                </a:cubicBezTo>
                <a:cubicBezTo>
                  <a:pt x="217" y="766"/>
                  <a:pt x="216" y="767"/>
                  <a:pt x="215" y="767"/>
                </a:cubicBezTo>
                <a:cubicBezTo>
                  <a:pt x="215" y="767"/>
                  <a:pt x="215" y="767"/>
                  <a:pt x="215" y="767"/>
                </a:cubicBezTo>
                <a:cubicBezTo>
                  <a:pt x="215" y="767"/>
                  <a:pt x="215" y="767"/>
                  <a:pt x="215" y="767"/>
                </a:cubicBezTo>
                <a:cubicBezTo>
                  <a:pt x="215" y="767"/>
                  <a:pt x="215" y="767"/>
                  <a:pt x="215" y="767"/>
                </a:cubicBezTo>
                <a:cubicBezTo>
                  <a:pt x="214" y="767"/>
                  <a:pt x="213" y="767"/>
                  <a:pt x="213" y="766"/>
                </a:cubicBezTo>
                <a:close/>
                <a:moveTo>
                  <a:pt x="404" y="763"/>
                </a:moveTo>
                <a:cubicBezTo>
                  <a:pt x="403" y="763"/>
                  <a:pt x="403" y="761"/>
                  <a:pt x="403" y="760"/>
                </a:cubicBezTo>
                <a:cubicBezTo>
                  <a:pt x="403" y="760"/>
                  <a:pt x="403" y="760"/>
                  <a:pt x="403" y="760"/>
                </a:cubicBezTo>
                <a:cubicBezTo>
                  <a:pt x="403" y="759"/>
                  <a:pt x="405" y="759"/>
                  <a:pt x="406" y="759"/>
                </a:cubicBezTo>
                <a:cubicBezTo>
                  <a:pt x="406" y="759"/>
                  <a:pt x="406" y="759"/>
                  <a:pt x="406" y="759"/>
                </a:cubicBezTo>
                <a:cubicBezTo>
                  <a:pt x="407" y="759"/>
                  <a:pt x="407" y="761"/>
                  <a:pt x="407" y="762"/>
                </a:cubicBezTo>
                <a:cubicBezTo>
                  <a:pt x="407" y="762"/>
                  <a:pt x="407" y="762"/>
                  <a:pt x="407" y="762"/>
                </a:cubicBezTo>
                <a:cubicBezTo>
                  <a:pt x="407" y="763"/>
                  <a:pt x="406" y="763"/>
                  <a:pt x="405" y="763"/>
                </a:cubicBezTo>
                <a:cubicBezTo>
                  <a:pt x="405" y="763"/>
                  <a:pt x="405" y="763"/>
                  <a:pt x="405" y="763"/>
                </a:cubicBezTo>
                <a:cubicBezTo>
                  <a:pt x="405" y="763"/>
                  <a:pt x="405" y="763"/>
                  <a:pt x="404" y="763"/>
                </a:cubicBezTo>
                <a:close/>
                <a:moveTo>
                  <a:pt x="209" y="755"/>
                </a:moveTo>
                <a:cubicBezTo>
                  <a:pt x="209" y="754"/>
                  <a:pt x="209" y="753"/>
                  <a:pt x="210" y="752"/>
                </a:cubicBezTo>
                <a:cubicBezTo>
                  <a:pt x="210" y="752"/>
                  <a:pt x="210" y="752"/>
                  <a:pt x="210" y="752"/>
                </a:cubicBezTo>
                <a:cubicBezTo>
                  <a:pt x="211" y="752"/>
                  <a:pt x="212" y="752"/>
                  <a:pt x="213" y="753"/>
                </a:cubicBezTo>
                <a:cubicBezTo>
                  <a:pt x="213" y="753"/>
                  <a:pt x="213" y="753"/>
                  <a:pt x="213" y="753"/>
                </a:cubicBezTo>
                <a:cubicBezTo>
                  <a:pt x="213" y="755"/>
                  <a:pt x="213" y="756"/>
                  <a:pt x="212" y="756"/>
                </a:cubicBezTo>
                <a:cubicBezTo>
                  <a:pt x="212" y="756"/>
                  <a:pt x="212" y="756"/>
                  <a:pt x="212" y="756"/>
                </a:cubicBezTo>
                <a:cubicBezTo>
                  <a:pt x="211" y="756"/>
                  <a:pt x="211" y="756"/>
                  <a:pt x="211" y="756"/>
                </a:cubicBezTo>
                <a:cubicBezTo>
                  <a:pt x="211" y="756"/>
                  <a:pt x="211" y="756"/>
                  <a:pt x="211" y="756"/>
                </a:cubicBezTo>
                <a:cubicBezTo>
                  <a:pt x="210" y="756"/>
                  <a:pt x="209" y="756"/>
                  <a:pt x="209" y="755"/>
                </a:cubicBezTo>
                <a:close/>
                <a:moveTo>
                  <a:pt x="408" y="752"/>
                </a:moveTo>
                <a:cubicBezTo>
                  <a:pt x="407" y="751"/>
                  <a:pt x="406" y="750"/>
                  <a:pt x="407" y="749"/>
                </a:cubicBezTo>
                <a:cubicBezTo>
                  <a:pt x="407" y="749"/>
                  <a:pt x="407" y="749"/>
                  <a:pt x="407" y="749"/>
                </a:cubicBezTo>
                <a:cubicBezTo>
                  <a:pt x="407" y="748"/>
                  <a:pt x="408" y="747"/>
                  <a:pt x="409" y="748"/>
                </a:cubicBezTo>
                <a:cubicBezTo>
                  <a:pt x="409" y="748"/>
                  <a:pt x="409" y="748"/>
                  <a:pt x="409" y="748"/>
                </a:cubicBezTo>
                <a:cubicBezTo>
                  <a:pt x="410" y="748"/>
                  <a:pt x="411" y="749"/>
                  <a:pt x="411" y="750"/>
                </a:cubicBezTo>
                <a:cubicBezTo>
                  <a:pt x="411" y="750"/>
                  <a:pt x="411" y="750"/>
                  <a:pt x="411" y="750"/>
                </a:cubicBezTo>
                <a:cubicBezTo>
                  <a:pt x="410" y="751"/>
                  <a:pt x="410" y="752"/>
                  <a:pt x="409" y="752"/>
                </a:cubicBezTo>
                <a:cubicBezTo>
                  <a:pt x="409" y="752"/>
                  <a:pt x="409" y="752"/>
                  <a:pt x="409" y="752"/>
                </a:cubicBezTo>
                <a:cubicBezTo>
                  <a:pt x="409" y="752"/>
                  <a:pt x="408" y="752"/>
                  <a:pt x="408" y="752"/>
                </a:cubicBezTo>
                <a:close/>
                <a:moveTo>
                  <a:pt x="205" y="743"/>
                </a:moveTo>
                <a:cubicBezTo>
                  <a:pt x="205" y="742"/>
                  <a:pt x="205" y="741"/>
                  <a:pt x="206" y="741"/>
                </a:cubicBezTo>
                <a:cubicBezTo>
                  <a:pt x="206" y="741"/>
                  <a:pt x="206" y="741"/>
                  <a:pt x="206" y="741"/>
                </a:cubicBezTo>
                <a:cubicBezTo>
                  <a:pt x="208" y="740"/>
                  <a:pt x="209" y="741"/>
                  <a:pt x="209" y="742"/>
                </a:cubicBezTo>
                <a:cubicBezTo>
                  <a:pt x="209" y="742"/>
                  <a:pt x="209" y="742"/>
                  <a:pt x="209" y="742"/>
                </a:cubicBezTo>
                <a:cubicBezTo>
                  <a:pt x="209" y="743"/>
                  <a:pt x="209" y="744"/>
                  <a:pt x="208" y="745"/>
                </a:cubicBezTo>
                <a:cubicBezTo>
                  <a:pt x="208" y="745"/>
                  <a:pt x="208" y="745"/>
                  <a:pt x="208" y="745"/>
                </a:cubicBezTo>
                <a:cubicBezTo>
                  <a:pt x="208" y="745"/>
                  <a:pt x="207" y="745"/>
                  <a:pt x="207" y="745"/>
                </a:cubicBezTo>
                <a:cubicBezTo>
                  <a:pt x="207" y="745"/>
                  <a:pt x="207" y="745"/>
                  <a:pt x="207" y="745"/>
                </a:cubicBezTo>
                <a:cubicBezTo>
                  <a:pt x="206" y="745"/>
                  <a:pt x="205" y="744"/>
                  <a:pt x="205" y="743"/>
                </a:cubicBezTo>
                <a:close/>
                <a:moveTo>
                  <a:pt x="412" y="740"/>
                </a:moveTo>
                <a:cubicBezTo>
                  <a:pt x="411" y="740"/>
                  <a:pt x="410" y="739"/>
                  <a:pt x="411" y="738"/>
                </a:cubicBezTo>
                <a:cubicBezTo>
                  <a:pt x="411" y="738"/>
                  <a:pt x="411" y="738"/>
                  <a:pt x="411" y="738"/>
                </a:cubicBezTo>
                <a:cubicBezTo>
                  <a:pt x="411" y="737"/>
                  <a:pt x="412" y="736"/>
                  <a:pt x="413" y="736"/>
                </a:cubicBezTo>
                <a:cubicBezTo>
                  <a:pt x="413" y="736"/>
                  <a:pt x="413" y="736"/>
                  <a:pt x="413" y="736"/>
                </a:cubicBezTo>
                <a:cubicBezTo>
                  <a:pt x="414" y="737"/>
                  <a:pt x="415" y="738"/>
                  <a:pt x="414" y="739"/>
                </a:cubicBezTo>
                <a:cubicBezTo>
                  <a:pt x="414" y="739"/>
                  <a:pt x="414" y="739"/>
                  <a:pt x="414" y="739"/>
                </a:cubicBezTo>
                <a:cubicBezTo>
                  <a:pt x="414" y="740"/>
                  <a:pt x="413" y="740"/>
                  <a:pt x="413" y="740"/>
                </a:cubicBezTo>
                <a:cubicBezTo>
                  <a:pt x="413" y="740"/>
                  <a:pt x="413" y="740"/>
                  <a:pt x="413" y="740"/>
                </a:cubicBezTo>
                <a:cubicBezTo>
                  <a:pt x="412" y="740"/>
                  <a:pt x="412" y="740"/>
                  <a:pt x="412" y="740"/>
                </a:cubicBezTo>
                <a:close/>
                <a:moveTo>
                  <a:pt x="201" y="732"/>
                </a:moveTo>
                <a:cubicBezTo>
                  <a:pt x="201" y="731"/>
                  <a:pt x="202" y="730"/>
                  <a:pt x="203" y="729"/>
                </a:cubicBezTo>
                <a:cubicBezTo>
                  <a:pt x="203" y="729"/>
                  <a:pt x="203" y="729"/>
                  <a:pt x="203" y="729"/>
                </a:cubicBezTo>
                <a:cubicBezTo>
                  <a:pt x="204" y="729"/>
                  <a:pt x="205" y="730"/>
                  <a:pt x="205" y="731"/>
                </a:cubicBezTo>
                <a:cubicBezTo>
                  <a:pt x="205" y="731"/>
                  <a:pt x="205" y="731"/>
                  <a:pt x="205" y="731"/>
                </a:cubicBezTo>
                <a:cubicBezTo>
                  <a:pt x="206" y="732"/>
                  <a:pt x="205" y="733"/>
                  <a:pt x="204" y="733"/>
                </a:cubicBezTo>
                <a:cubicBezTo>
                  <a:pt x="204" y="733"/>
                  <a:pt x="204" y="733"/>
                  <a:pt x="204" y="733"/>
                </a:cubicBezTo>
                <a:cubicBezTo>
                  <a:pt x="204" y="733"/>
                  <a:pt x="204" y="733"/>
                  <a:pt x="203" y="733"/>
                </a:cubicBezTo>
                <a:cubicBezTo>
                  <a:pt x="203" y="733"/>
                  <a:pt x="203" y="733"/>
                  <a:pt x="203" y="733"/>
                </a:cubicBezTo>
                <a:cubicBezTo>
                  <a:pt x="202" y="733"/>
                  <a:pt x="202" y="733"/>
                  <a:pt x="201" y="732"/>
                </a:cubicBezTo>
                <a:close/>
                <a:moveTo>
                  <a:pt x="416" y="729"/>
                </a:moveTo>
                <a:cubicBezTo>
                  <a:pt x="415" y="728"/>
                  <a:pt x="414" y="727"/>
                  <a:pt x="414" y="726"/>
                </a:cubicBezTo>
                <a:cubicBezTo>
                  <a:pt x="414" y="726"/>
                  <a:pt x="414" y="726"/>
                  <a:pt x="414" y="726"/>
                </a:cubicBezTo>
                <a:cubicBezTo>
                  <a:pt x="415" y="725"/>
                  <a:pt x="416" y="725"/>
                  <a:pt x="417" y="725"/>
                </a:cubicBezTo>
                <a:cubicBezTo>
                  <a:pt x="417" y="725"/>
                  <a:pt x="417" y="725"/>
                  <a:pt x="417" y="725"/>
                </a:cubicBezTo>
                <a:cubicBezTo>
                  <a:pt x="418" y="725"/>
                  <a:pt x="419" y="726"/>
                  <a:pt x="418" y="728"/>
                </a:cubicBezTo>
                <a:cubicBezTo>
                  <a:pt x="418" y="728"/>
                  <a:pt x="418" y="728"/>
                  <a:pt x="418" y="728"/>
                </a:cubicBezTo>
                <a:cubicBezTo>
                  <a:pt x="418" y="728"/>
                  <a:pt x="417" y="729"/>
                  <a:pt x="416" y="729"/>
                </a:cubicBezTo>
                <a:cubicBezTo>
                  <a:pt x="416" y="729"/>
                  <a:pt x="416" y="729"/>
                  <a:pt x="416" y="729"/>
                </a:cubicBezTo>
                <a:cubicBezTo>
                  <a:pt x="416" y="729"/>
                  <a:pt x="416" y="729"/>
                  <a:pt x="416" y="729"/>
                </a:cubicBezTo>
                <a:close/>
                <a:moveTo>
                  <a:pt x="198" y="721"/>
                </a:moveTo>
                <a:cubicBezTo>
                  <a:pt x="197" y="720"/>
                  <a:pt x="198" y="718"/>
                  <a:pt x="199" y="718"/>
                </a:cubicBezTo>
                <a:cubicBezTo>
                  <a:pt x="199" y="718"/>
                  <a:pt x="199" y="718"/>
                  <a:pt x="199" y="718"/>
                </a:cubicBezTo>
                <a:cubicBezTo>
                  <a:pt x="200" y="718"/>
                  <a:pt x="201" y="718"/>
                  <a:pt x="201" y="719"/>
                </a:cubicBezTo>
                <a:cubicBezTo>
                  <a:pt x="201" y="719"/>
                  <a:pt x="201" y="719"/>
                  <a:pt x="201" y="719"/>
                </a:cubicBezTo>
                <a:cubicBezTo>
                  <a:pt x="202" y="720"/>
                  <a:pt x="201" y="721"/>
                  <a:pt x="200" y="722"/>
                </a:cubicBezTo>
                <a:cubicBezTo>
                  <a:pt x="200" y="722"/>
                  <a:pt x="200" y="722"/>
                  <a:pt x="200" y="722"/>
                </a:cubicBezTo>
                <a:cubicBezTo>
                  <a:pt x="200" y="722"/>
                  <a:pt x="200" y="722"/>
                  <a:pt x="200" y="722"/>
                </a:cubicBezTo>
                <a:cubicBezTo>
                  <a:pt x="200" y="722"/>
                  <a:pt x="200" y="722"/>
                  <a:pt x="200" y="722"/>
                </a:cubicBezTo>
                <a:cubicBezTo>
                  <a:pt x="199" y="722"/>
                  <a:pt x="198" y="721"/>
                  <a:pt x="198" y="721"/>
                </a:cubicBezTo>
                <a:close/>
                <a:moveTo>
                  <a:pt x="419" y="717"/>
                </a:moveTo>
                <a:cubicBezTo>
                  <a:pt x="418" y="717"/>
                  <a:pt x="418" y="716"/>
                  <a:pt x="418" y="715"/>
                </a:cubicBezTo>
                <a:cubicBezTo>
                  <a:pt x="418" y="715"/>
                  <a:pt x="418" y="715"/>
                  <a:pt x="418" y="715"/>
                </a:cubicBezTo>
                <a:cubicBezTo>
                  <a:pt x="419" y="714"/>
                  <a:pt x="420" y="713"/>
                  <a:pt x="421" y="714"/>
                </a:cubicBezTo>
                <a:cubicBezTo>
                  <a:pt x="421" y="714"/>
                  <a:pt x="421" y="714"/>
                  <a:pt x="421" y="714"/>
                </a:cubicBezTo>
                <a:cubicBezTo>
                  <a:pt x="422" y="714"/>
                  <a:pt x="422" y="715"/>
                  <a:pt x="422" y="716"/>
                </a:cubicBezTo>
                <a:cubicBezTo>
                  <a:pt x="422" y="716"/>
                  <a:pt x="422" y="716"/>
                  <a:pt x="422" y="716"/>
                </a:cubicBezTo>
                <a:cubicBezTo>
                  <a:pt x="422" y="717"/>
                  <a:pt x="421" y="717"/>
                  <a:pt x="420" y="717"/>
                </a:cubicBezTo>
                <a:cubicBezTo>
                  <a:pt x="420" y="717"/>
                  <a:pt x="420" y="717"/>
                  <a:pt x="420" y="717"/>
                </a:cubicBezTo>
                <a:cubicBezTo>
                  <a:pt x="420" y="717"/>
                  <a:pt x="420" y="717"/>
                  <a:pt x="419" y="717"/>
                </a:cubicBezTo>
                <a:close/>
                <a:moveTo>
                  <a:pt x="194" y="709"/>
                </a:moveTo>
                <a:cubicBezTo>
                  <a:pt x="194" y="708"/>
                  <a:pt x="194" y="707"/>
                  <a:pt x="195" y="707"/>
                </a:cubicBezTo>
                <a:cubicBezTo>
                  <a:pt x="195" y="707"/>
                  <a:pt x="195" y="707"/>
                  <a:pt x="195" y="707"/>
                </a:cubicBezTo>
                <a:cubicBezTo>
                  <a:pt x="196" y="706"/>
                  <a:pt x="197" y="707"/>
                  <a:pt x="198" y="708"/>
                </a:cubicBezTo>
                <a:cubicBezTo>
                  <a:pt x="198" y="708"/>
                  <a:pt x="198" y="708"/>
                  <a:pt x="198" y="708"/>
                </a:cubicBezTo>
                <a:cubicBezTo>
                  <a:pt x="198" y="709"/>
                  <a:pt x="197" y="710"/>
                  <a:pt x="196" y="710"/>
                </a:cubicBezTo>
                <a:cubicBezTo>
                  <a:pt x="196" y="710"/>
                  <a:pt x="196" y="710"/>
                  <a:pt x="196" y="710"/>
                </a:cubicBezTo>
                <a:cubicBezTo>
                  <a:pt x="196" y="711"/>
                  <a:pt x="196" y="711"/>
                  <a:pt x="196" y="711"/>
                </a:cubicBezTo>
                <a:cubicBezTo>
                  <a:pt x="196" y="711"/>
                  <a:pt x="196" y="711"/>
                  <a:pt x="196" y="711"/>
                </a:cubicBezTo>
                <a:cubicBezTo>
                  <a:pt x="195" y="711"/>
                  <a:pt x="194" y="710"/>
                  <a:pt x="194" y="709"/>
                </a:cubicBezTo>
                <a:close/>
                <a:moveTo>
                  <a:pt x="423" y="706"/>
                </a:moveTo>
                <a:cubicBezTo>
                  <a:pt x="422" y="706"/>
                  <a:pt x="422" y="705"/>
                  <a:pt x="422" y="703"/>
                </a:cubicBezTo>
                <a:cubicBezTo>
                  <a:pt x="422" y="703"/>
                  <a:pt x="422" y="703"/>
                  <a:pt x="422" y="703"/>
                </a:cubicBezTo>
                <a:cubicBezTo>
                  <a:pt x="422" y="702"/>
                  <a:pt x="423" y="702"/>
                  <a:pt x="424" y="702"/>
                </a:cubicBezTo>
                <a:cubicBezTo>
                  <a:pt x="424" y="702"/>
                  <a:pt x="424" y="702"/>
                  <a:pt x="424" y="702"/>
                </a:cubicBezTo>
                <a:cubicBezTo>
                  <a:pt x="426" y="703"/>
                  <a:pt x="426" y="704"/>
                  <a:pt x="426" y="705"/>
                </a:cubicBezTo>
                <a:cubicBezTo>
                  <a:pt x="426" y="705"/>
                  <a:pt x="426" y="705"/>
                  <a:pt x="426" y="705"/>
                </a:cubicBezTo>
                <a:cubicBezTo>
                  <a:pt x="425" y="706"/>
                  <a:pt x="425" y="706"/>
                  <a:pt x="424" y="706"/>
                </a:cubicBezTo>
                <a:cubicBezTo>
                  <a:pt x="424" y="706"/>
                  <a:pt x="424" y="706"/>
                  <a:pt x="424" y="706"/>
                </a:cubicBezTo>
                <a:cubicBezTo>
                  <a:pt x="424" y="706"/>
                  <a:pt x="423" y="706"/>
                  <a:pt x="423" y="706"/>
                </a:cubicBezTo>
                <a:close/>
                <a:moveTo>
                  <a:pt x="190" y="698"/>
                </a:moveTo>
                <a:cubicBezTo>
                  <a:pt x="190" y="697"/>
                  <a:pt x="190" y="696"/>
                  <a:pt x="191" y="695"/>
                </a:cubicBezTo>
                <a:cubicBezTo>
                  <a:pt x="191" y="695"/>
                  <a:pt x="191" y="695"/>
                  <a:pt x="191" y="695"/>
                </a:cubicBezTo>
                <a:cubicBezTo>
                  <a:pt x="192" y="695"/>
                  <a:pt x="194" y="695"/>
                  <a:pt x="194" y="697"/>
                </a:cubicBezTo>
                <a:cubicBezTo>
                  <a:pt x="194" y="697"/>
                  <a:pt x="194" y="697"/>
                  <a:pt x="194" y="697"/>
                </a:cubicBezTo>
                <a:cubicBezTo>
                  <a:pt x="194" y="698"/>
                  <a:pt x="194" y="699"/>
                  <a:pt x="193" y="699"/>
                </a:cubicBezTo>
                <a:cubicBezTo>
                  <a:pt x="193" y="699"/>
                  <a:pt x="193" y="699"/>
                  <a:pt x="193" y="699"/>
                </a:cubicBezTo>
                <a:cubicBezTo>
                  <a:pt x="192" y="699"/>
                  <a:pt x="192" y="699"/>
                  <a:pt x="192" y="699"/>
                </a:cubicBezTo>
                <a:cubicBezTo>
                  <a:pt x="192" y="699"/>
                  <a:pt x="192" y="699"/>
                  <a:pt x="192" y="699"/>
                </a:cubicBezTo>
                <a:cubicBezTo>
                  <a:pt x="191" y="699"/>
                  <a:pt x="190" y="699"/>
                  <a:pt x="190" y="698"/>
                </a:cubicBezTo>
                <a:close/>
                <a:moveTo>
                  <a:pt x="427" y="695"/>
                </a:moveTo>
                <a:cubicBezTo>
                  <a:pt x="426" y="694"/>
                  <a:pt x="425" y="693"/>
                  <a:pt x="426" y="692"/>
                </a:cubicBezTo>
                <a:cubicBezTo>
                  <a:pt x="426" y="692"/>
                  <a:pt x="426" y="692"/>
                  <a:pt x="426" y="692"/>
                </a:cubicBezTo>
                <a:cubicBezTo>
                  <a:pt x="426" y="691"/>
                  <a:pt x="427" y="690"/>
                  <a:pt x="428" y="691"/>
                </a:cubicBezTo>
                <a:cubicBezTo>
                  <a:pt x="428" y="691"/>
                  <a:pt x="428" y="691"/>
                  <a:pt x="428" y="691"/>
                </a:cubicBezTo>
                <a:cubicBezTo>
                  <a:pt x="429" y="691"/>
                  <a:pt x="430" y="692"/>
                  <a:pt x="430" y="693"/>
                </a:cubicBezTo>
                <a:cubicBezTo>
                  <a:pt x="430" y="693"/>
                  <a:pt x="430" y="693"/>
                  <a:pt x="430" y="693"/>
                </a:cubicBezTo>
                <a:cubicBezTo>
                  <a:pt x="429" y="694"/>
                  <a:pt x="428" y="695"/>
                  <a:pt x="428" y="695"/>
                </a:cubicBezTo>
                <a:cubicBezTo>
                  <a:pt x="428" y="695"/>
                  <a:pt x="428" y="695"/>
                  <a:pt x="428" y="695"/>
                </a:cubicBezTo>
                <a:cubicBezTo>
                  <a:pt x="427" y="695"/>
                  <a:pt x="427" y="695"/>
                  <a:pt x="427" y="695"/>
                </a:cubicBezTo>
                <a:close/>
                <a:moveTo>
                  <a:pt x="186" y="686"/>
                </a:moveTo>
                <a:cubicBezTo>
                  <a:pt x="186" y="685"/>
                  <a:pt x="187" y="684"/>
                  <a:pt x="188" y="684"/>
                </a:cubicBezTo>
                <a:cubicBezTo>
                  <a:pt x="188" y="684"/>
                  <a:pt x="188" y="684"/>
                  <a:pt x="188" y="684"/>
                </a:cubicBezTo>
                <a:cubicBezTo>
                  <a:pt x="189" y="684"/>
                  <a:pt x="190" y="684"/>
                  <a:pt x="190" y="685"/>
                </a:cubicBezTo>
                <a:cubicBezTo>
                  <a:pt x="190" y="685"/>
                  <a:pt x="190" y="685"/>
                  <a:pt x="190" y="685"/>
                </a:cubicBezTo>
                <a:cubicBezTo>
                  <a:pt x="190" y="686"/>
                  <a:pt x="190" y="687"/>
                  <a:pt x="189" y="688"/>
                </a:cubicBezTo>
                <a:cubicBezTo>
                  <a:pt x="189" y="688"/>
                  <a:pt x="189" y="688"/>
                  <a:pt x="189" y="688"/>
                </a:cubicBezTo>
                <a:cubicBezTo>
                  <a:pt x="189" y="688"/>
                  <a:pt x="188" y="688"/>
                  <a:pt x="188" y="688"/>
                </a:cubicBezTo>
                <a:cubicBezTo>
                  <a:pt x="188" y="688"/>
                  <a:pt x="188" y="688"/>
                  <a:pt x="188" y="688"/>
                </a:cubicBezTo>
                <a:cubicBezTo>
                  <a:pt x="187" y="688"/>
                  <a:pt x="187" y="687"/>
                  <a:pt x="186" y="686"/>
                </a:cubicBezTo>
                <a:close/>
                <a:moveTo>
                  <a:pt x="431" y="683"/>
                </a:moveTo>
                <a:cubicBezTo>
                  <a:pt x="430" y="683"/>
                  <a:pt x="429" y="682"/>
                  <a:pt x="430" y="681"/>
                </a:cubicBezTo>
                <a:cubicBezTo>
                  <a:pt x="430" y="681"/>
                  <a:pt x="430" y="681"/>
                  <a:pt x="430" y="681"/>
                </a:cubicBezTo>
                <a:cubicBezTo>
                  <a:pt x="430" y="680"/>
                  <a:pt x="431" y="679"/>
                  <a:pt x="432" y="679"/>
                </a:cubicBezTo>
                <a:cubicBezTo>
                  <a:pt x="432" y="679"/>
                  <a:pt x="432" y="679"/>
                  <a:pt x="432" y="679"/>
                </a:cubicBezTo>
                <a:cubicBezTo>
                  <a:pt x="433" y="680"/>
                  <a:pt x="434" y="681"/>
                  <a:pt x="433" y="682"/>
                </a:cubicBezTo>
                <a:cubicBezTo>
                  <a:pt x="433" y="682"/>
                  <a:pt x="433" y="682"/>
                  <a:pt x="433" y="682"/>
                </a:cubicBezTo>
                <a:cubicBezTo>
                  <a:pt x="433" y="683"/>
                  <a:pt x="432" y="683"/>
                  <a:pt x="431" y="683"/>
                </a:cubicBezTo>
                <a:cubicBezTo>
                  <a:pt x="431" y="683"/>
                  <a:pt x="431" y="683"/>
                  <a:pt x="431" y="683"/>
                </a:cubicBezTo>
                <a:cubicBezTo>
                  <a:pt x="431" y="683"/>
                  <a:pt x="431" y="683"/>
                  <a:pt x="431" y="683"/>
                </a:cubicBezTo>
                <a:close/>
                <a:moveTo>
                  <a:pt x="182" y="675"/>
                </a:moveTo>
                <a:cubicBezTo>
                  <a:pt x="182" y="674"/>
                  <a:pt x="183" y="673"/>
                  <a:pt x="184" y="673"/>
                </a:cubicBezTo>
                <a:cubicBezTo>
                  <a:pt x="184" y="673"/>
                  <a:pt x="184" y="673"/>
                  <a:pt x="184" y="673"/>
                </a:cubicBezTo>
                <a:cubicBezTo>
                  <a:pt x="185" y="672"/>
                  <a:pt x="186" y="673"/>
                  <a:pt x="186" y="674"/>
                </a:cubicBezTo>
                <a:cubicBezTo>
                  <a:pt x="186" y="674"/>
                  <a:pt x="186" y="674"/>
                  <a:pt x="186" y="674"/>
                </a:cubicBezTo>
                <a:cubicBezTo>
                  <a:pt x="187" y="675"/>
                  <a:pt x="186" y="676"/>
                  <a:pt x="185" y="676"/>
                </a:cubicBezTo>
                <a:cubicBezTo>
                  <a:pt x="185" y="676"/>
                  <a:pt x="185" y="676"/>
                  <a:pt x="185" y="676"/>
                </a:cubicBezTo>
                <a:cubicBezTo>
                  <a:pt x="185" y="676"/>
                  <a:pt x="185" y="676"/>
                  <a:pt x="184" y="676"/>
                </a:cubicBezTo>
                <a:cubicBezTo>
                  <a:pt x="184" y="676"/>
                  <a:pt x="184" y="676"/>
                  <a:pt x="184" y="676"/>
                </a:cubicBezTo>
                <a:cubicBezTo>
                  <a:pt x="184" y="676"/>
                  <a:pt x="183" y="676"/>
                  <a:pt x="182" y="675"/>
                </a:cubicBezTo>
                <a:close/>
                <a:moveTo>
                  <a:pt x="435" y="672"/>
                </a:moveTo>
                <a:cubicBezTo>
                  <a:pt x="434" y="671"/>
                  <a:pt x="433" y="670"/>
                  <a:pt x="433" y="669"/>
                </a:cubicBezTo>
                <a:cubicBezTo>
                  <a:pt x="433" y="669"/>
                  <a:pt x="433" y="669"/>
                  <a:pt x="433" y="669"/>
                </a:cubicBezTo>
                <a:cubicBezTo>
                  <a:pt x="434" y="668"/>
                  <a:pt x="435" y="668"/>
                  <a:pt x="436" y="668"/>
                </a:cubicBezTo>
                <a:cubicBezTo>
                  <a:pt x="436" y="668"/>
                  <a:pt x="436" y="668"/>
                  <a:pt x="436" y="668"/>
                </a:cubicBezTo>
                <a:cubicBezTo>
                  <a:pt x="437" y="668"/>
                  <a:pt x="437" y="670"/>
                  <a:pt x="437" y="671"/>
                </a:cubicBezTo>
                <a:cubicBezTo>
                  <a:pt x="437" y="671"/>
                  <a:pt x="437" y="671"/>
                  <a:pt x="437" y="671"/>
                </a:cubicBezTo>
                <a:cubicBezTo>
                  <a:pt x="437" y="671"/>
                  <a:pt x="436" y="672"/>
                  <a:pt x="435" y="672"/>
                </a:cubicBezTo>
                <a:cubicBezTo>
                  <a:pt x="435" y="672"/>
                  <a:pt x="435" y="672"/>
                  <a:pt x="435" y="672"/>
                </a:cubicBezTo>
                <a:cubicBezTo>
                  <a:pt x="435" y="672"/>
                  <a:pt x="435" y="672"/>
                  <a:pt x="435" y="672"/>
                </a:cubicBezTo>
                <a:close/>
                <a:moveTo>
                  <a:pt x="179" y="664"/>
                </a:moveTo>
                <a:cubicBezTo>
                  <a:pt x="178" y="663"/>
                  <a:pt x="179" y="661"/>
                  <a:pt x="180" y="661"/>
                </a:cubicBezTo>
                <a:cubicBezTo>
                  <a:pt x="180" y="661"/>
                  <a:pt x="180" y="661"/>
                  <a:pt x="180" y="661"/>
                </a:cubicBezTo>
                <a:cubicBezTo>
                  <a:pt x="181" y="661"/>
                  <a:pt x="182" y="661"/>
                  <a:pt x="183" y="662"/>
                </a:cubicBezTo>
                <a:cubicBezTo>
                  <a:pt x="183" y="662"/>
                  <a:pt x="183" y="662"/>
                  <a:pt x="183" y="662"/>
                </a:cubicBezTo>
                <a:cubicBezTo>
                  <a:pt x="183" y="663"/>
                  <a:pt x="182" y="665"/>
                  <a:pt x="181" y="665"/>
                </a:cubicBezTo>
                <a:cubicBezTo>
                  <a:pt x="181" y="665"/>
                  <a:pt x="181" y="665"/>
                  <a:pt x="181" y="665"/>
                </a:cubicBezTo>
                <a:cubicBezTo>
                  <a:pt x="181" y="665"/>
                  <a:pt x="181" y="665"/>
                  <a:pt x="181" y="665"/>
                </a:cubicBezTo>
                <a:cubicBezTo>
                  <a:pt x="181" y="665"/>
                  <a:pt x="181" y="665"/>
                  <a:pt x="181" y="665"/>
                </a:cubicBezTo>
                <a:cubicBezTo>
                  <a:pt x="180" y="665"/>
                  <a:pt x="179" y="664"/>
                  <a:pt x="179" y="664"/>
                </a:cubicBezTo>
                <a:close/>
                <a:moveTo>
                  <a:pt x="438" y="660"/>
                </a:moveTo>
                <a:cubicBezTo>
                  <a:pt x="437" y="660"/>
                  <a:pt x="437" y="659"/>
                  <a:pt x="437" y="658"/>
                </a:cubicBezTo>
                <a:cubicBezTo>
                  <a:pt x="437" y="658"/>
                  <a:pt x="437" y="658"/>
                  <a:pt x="437" y="658"/>
                </a:cubicBezTo>
                <a:cubicBezTo>
                  <a:pt x="437" y="657"/>
                  <a:pt x="439" y="656"/>
                  <a:pt x="440" y="657"/>
                </a:cubicBezTo>
                <a:cubicBezTo>
                  <a:pt x="440" y="657"/>
                  <a:pt x="440" y="657"/>
                  <a:pt x="440" y="657"/>
                </a:cubicBezTo>
                <a:cubicBezTo>
                  <a:pt x="441" y="657"/>
                  <a:pt x="441" y="658"/>
                  <a:pt x="441" y="659"/>
                </a:cubicBezTo>
                <a:cubicBezTo>
                  <a:pt x="441" y="659"/>
                  <a:pt x="441" y="659"/>
                  <a:pt x="441" y="659"/>
                </a:cubicBezTo>
                <a:cubicBezTo>
                  <a:pt x="441" y="660"/>
                  <a:pt x="440" y="661"/>
                  <a:pt x="439" y="661"/>
                </a:cubicBezTo>
                <a:cubicBezTo>
                  <a:pt x="439" y="661"/>
                  <a:pt x="439" y="661"/>
                  <a:pt x="439" y="661"/>
                </a:cubicBezTo>
                <a:cubicBezTo>
                  <a:pt x="439" y="661"/>
                  <a:pt x="439" y="661"/>
                  <a:pt x="438" y="660"/>
                </a:cubicBezTo>
                <a:close/>
                <a:moveTo>
                  <a:pt x="175" y="652"/>
                </a:moveTo>
                <a:cubicBezTo>
                  <a:pt x="175" y="651"/>
                  <a:pt x="175" y="650"/>
                  <a:pt x="176" y="650"/>
                </a:cubicBezTo>
                <a:cubicBezTo>
                  <a:pt x="176" y="650"/>
                  <a:pt x="176" y="650"/>
                  <a:pt x="176" y="650"/>
                </a:cubicBezTo>
                <a:cubicBezTo>
                  <a:pt x="177" y="649"/>
                  <a:pt x="178" y="650"/>
                  <a:pt x="179" y="651"/>
                </a:cubicBezTo>
                <a:cubicBezTo>
                  <a:pt x="179" y="651"/>
                  <a:pt x="179" y="651"/>
                  <a:pt x="179" y="651"/>
                </a:cubicBezTo>
                <a:cubicBezTo>
                  <a:pt x="179" y="652"/>
                  <a:pt x="178" y="653"/>
                  <a:pt x="177" y="654"/>
                </a:cubicBezTo>
                <a:cubicBezTo>
                  <a:pt x="177" y="654"/>
                  <a:pt x="177" y="654"/>
                  <a:pt x="177" y="654"/>
                </a:cubicBezTo>
                <a:cubicBezTo>
                  <a:pt x="177" y="654"/>
                  <a:pt x="177" y="654"/>
                  <a:pt x="177" y="654"/>
                </a:cubicBezTo>
                <a:cubicBezTo>
                  <a:pt x="177" y="654"/>
                  <a:pt x="177" y="654"/>
                  <a:pt x="177" y="654"/>
                </a:cubicBezTo>
                <a:cubicBezTo>
                  <a:pt x="176" y="654"/>
                  <a:pt x="175" y="653"/>
                  <a:pt x="175" y="652"/>
                </a:cubicBezTo>
                <a:close/>
                <a:moveTo>
                  <a:pt x="442" y="649"/>
                </a:moveTo>
                <a:cubicBezTo>
                  <a:pt x="441" y="649"/>
                  <a:pt x="441" y="648"/>
                  <a:pt x="441" y="647"/>
                </a:cubicBezTo>
                <a:cubicBezTo>
                  <a:pt x="441" y="647"/>
                  <a:pt x="441" y="647"/>
                  <a:pt x="441" y="647"/>
                </a:cubicBezTo>
                <a:cubicBezTo>
                  <a:pt x="441" y="646"/>
                  <a:pt x="442" y="645"/>
                  <a:pt x="443" y="645"/>
                </a:cubicBezTo>
                <a:cubicBezTo>
                  <a:pt x="443" y="645"/>
                  <a:pt x="443" y="645"/>
                  <a:pt x="443" y="645"/>
                </a:cubicBezTo>
                <a:cubicBezTo>
                  <a:pt x="444" y="646"/>
                  <a:pt x="445" y="647"/>
                  <a:pt x="445" y="648"/>
                </a:cubicBezTo>
                <a:cubicBezTo>
                  <a:pt x="445" y="648"/>
                  <a:pt x="445" y="648"/>
                  <a:pt x="445" y="648"/>
                </a:cubicBezTo>
                <a:cubicBezTo>
                  <a:pt x="444" y="649"/>
                  <a:pt x="444" y="649"/>
                  <a:pt x="443" y="649"/>
                </a:cubicBezTo>
                <a:cubicBezTo>
                  <a:pt x="443" y="649"/>
                  <a:pt x="443" y="649"/>
                  <a:pt x="443" y="649"/>
                </a:cubicBezTo>
                <a:cubicBezTo>
                  <a:pt x="443" y="649"/>
                  <a:pt x="442" y="649"/>
                  <a:pt x="442" y="649"/>
                </a:cubicBezTo>
                <a:close/>
                <a:moveTo>
                  <a:pt x="171" y="641"/>
                </a:moveTo>
                <a:cubicBezTo>
                  <a:pt x="171" y="640"/>
                  <a:pt x="171" y="639"/>
                  <a:pt x="172" y="638"/>
                </a:cubicBezTo>
                <a:cubicBezTo>
                  <a:pt x="172" y="638"/>
                  <a:pt x="172" y="638"/>
                  <a:pt x="172" y="638"/>
                </a:cubicBezTo>
                <a:cubicBezTo>
                  <a:pt x="173" y="638"/>
                  <a:pt x="175" y="639"/>
                  <a:pt x="175" y="640"/>
                </a:cubicBezTo>
                <a:cubicBezTo>
                  <a:pt x="175" y="640"/>
                  <a:pt x="175" y="640"/>
                  <a:pt x="175" y="640"/>
                </a:cubicBezTo>
                <a:cubicBezTo>
                  <a:pt x="175" y="641"/>
                  <a:pt x="175" y="642"/>
                  <a:pt x="174" y="642"/>
                </a:cubicBezTo>
                <a:cubicBezTo>
                  <a:pt x="174" y="642"/>
                  <a:pt x="174" y="642"/>
                  <a:pt x="174" y="642"/>
                </a:cubicBezTo>
                <a:cubicBezTo>
                  <a:pt x="173" y="642"/>
                  <a:pt x="173" y="642"/>
                  <a:pt x="173" y="642"/>
                </a:cubicBezTo>
                <a:cubicBezTo>
                  <a:pt x="173" y="642"/>
                  <a:pt x="173" y="642"/>
                  <a:pt x="173" y="642"/>
                </a:cubicBezTo>
                <a:cubicBezTo>
                  <a:pt x="172" y="642"/>
                  <a:pt x="171" y="642"/>
                  <a:pt x="171" y="641"/>
                </a:cubicBezTo>
                <a:close/>
                <a:moveTo>
                  <a:pt x="446" y="638"/>
                </a:moveTo>
                <a:cubicBezTo>
                  <a:pt x="445" y="637"/>
                  <a:pt x="444" y="636"/>
                  <a:pt x="445" y="635"/>
                </a:cubicBezTo>
                <a:cubicBezTo>
                  <a:pt x="445" y="635"/>
                  <a:pt x="445" y="635"/>
                  <a:pt x="445" y="635"/>
                </a:cubicBezTo>
                <a:cubicBezTo>
                  <a:pt x="445" y="634"/>
                  <a:pt x="446" y="634"/>
                  <a:pt x="447" y="634"/>
                </a:cubicBezTo>
                <a:cubicBezTo>
                  <a:pt x="447" y="634"/>
                  <a:pt x="447" y="634"/>
                  <a:pt x="447" y="634"/>
                </a:cubicBezTo>
                <a:cubicBezTo>
                  <a:pt x="448" y="634"/>
                  <a:pt x="449" y="635"/>
                  <a:pt x="448" y="636"/>
                </a:cubicBezTo>
                <a:cubicBezTo>
                  <a:pt x="448" y="636"/>
                  <a:pt x="448" y="636"/>
                  <a:pt x="448" y="636"/>
                </a:cubicBezTo>
                <a:cubicBezTo>
                  <a:pt x="448" y="637"/>
                  <a:pt x="447" y="638"/>
                  <a:pt x="447" y="638"/>
                </a:cubicBezTo>
                <a:cubicBezTo>
                  <a:pt x="447" y="638"/>
                  <a:pt x="447" y="638"/>
                  <a:pt x="447" y="638"/>
                </a:cubicBezTo>
                <a:cubicBezTo>
                  <a:pt x="446" y="638"/>
                  <a:pt x="446" y="638"/>
                  <a:pt x="446" y="638"/>
                </a:cubicBezTo>
                <a:close/>
                <a:moveTo>
                  <a:pt x="167" y="629"/>
                </a:moveTo>
                <a:cubicBezTo>
                  <a:pt x="167" y="628"/>
                  <a:pt x="168" y="627"/>
                  <a:pt x="169" y="627"/>
                </a:cubicBezTo>
                <a:cubicBezTo>
                  <a:pt x="169" y="627"/>
                  <a:pt x="169" y="627"/>
                  <a:pt x="169" y="627"/>
                </a:cubicBezTo>
                <a:cubicBezTo>
                  <a:pt x="170" y="627"/>
                  <a:pt x="171" y="627"/>
                  <a:pt x="171" y="628"/>
                </a:cubicBezTo>
                <a:cubicBezTo>
                  <a:pt x="171" y="628"/>
                  <a:pt x="171" y="628"/>
                  <a:pt x="171" y="628"/>
                </a:cubicBezTo>
                <a:cubicBezTo>
                  <a:pt x="171" y="629"/>
                  <a:pt x="171" y="630"/>
                  <a:pt x="170" y="631"/>
                </a:cubicBezTo>
                <a:cubicBezTo>
                  <a:pt x="170" y="631"/>
                  <a:pt x="170" y="631"/>
                  <a:pt x="170" y="631"/>
                </a:cubicBezTo>
                <a:cubicBezTo>
                  <a:pt x="170" y="631"/>
                  <a:pt x="169" y="631"/>
                  <a:pt x="169" y="631"/>
                </a:cubicBezTo>
                <a:cubicBezTo>
                  <a:pt x="169" y="631"/>
                  <a:pt x="169" y="631"/>
                  <a:pt x="169" y="631"/>
                </a:cubicBezTo>
                <a:cubicBezTo>
                  <a:pt x="168" y="631"/>
                  <a:pt x="168" y="630"/>
                  <a:pt x="167" y="629"/>
                </a:cubicBezTo>
                <a:close/>
                <a:moveTo>
                  <a:pt x="450" y="626"/>
                </a:moveTo>
                <a:cubicBezTo>
                  <a:pt x="449" y="626"/>
                  <a:pt x="448" y="625"/>
                  <a:pt x="448" y="624"/>
                </a:cubicBezTo>
                <a:cubicBezTo>
                  <a:pt x="448" y="624"/>
                  <a:pt x="448" y="624"/>
                  <a:pt x="448" y="624"/>
                </a:cubicBezTo>
                <a:cubicBezTo>
                  <a:pt x="449" y="623"/>
                  <a:pt x="450" y="622"/>
                  <a:pt x="451" y="623"/>
                </a:cubicBezTo>
                <a:cubicBezTo>
                  <a:pt x="451" y="623"/>
                  <a:pt x="451" y="623"/>
                  <a:pt x="451" y="623"/>
                </a:cubicBezTo>
                <a:cubicBezTo>
                  <a:pt x="452" y="623"/>
                  <a:pt x="453" y="624"/>
                  <a:pt x="452" y="625"/>
                </a:cubicBezTo>
                <a:cubicBezTo>
                  <a:pt x="452" y="625"/>
                  <a:pt x="452" y="625"/>
                  <a:pt x="452" y="625"/>
                </a:cubicBezTo>
                <a:cubicBezTo>
                  <a:pt x="452" y="626"/>
                  <a:pt x="451" y="626"/>
                  <a:pt x="450" y="626"/>
                </a:cubicBezTo>
                <a:cubicBezTo>
                  <a:pt x="450" y="626"/>
                  <a:pt x="450" y="626"/>
                  <a:pt x="450" y="626"/>
                </a:cubicBezTo>
                <a:cubicBezTo>
                  <a:pt x="450" y="626"/>
                  <a:pt x="450" y="626"/>
                  <a:pt x="450" y="626"/>
                </a:cubicBezTo>
                <a:close/>
                <a:moveTo>
                  <a:pt x="164" y="618"/>
                </a:moveTo>
                <a:cubicBezTo>
                  <a:pt x="163" y="617"/>
                  <a:pt x="164" y="616"/>
                  <a:pt x="165" y="616"/>
                </a:cubicBezTo>
                <a:cubicBezTo>
                  <a:pt x="165" y="616"/>
                  <a:pt x="165" y="616"/>
                  <a:pt x="165" y="616"/>
                </a:cubicBezTo>
                <a:cubicBezTo>
                  <a:pt x="166" y="615"/>
                  <a:pt x="167" y="616"/>
                  <a:pt x="167" y="617"/>
                </a:cubicBezTo>
                <a:cubicBezTo>
                  <a:pt x="167" y="617"/>
                  <a:pt x="167" y="617"/>
                  <a:pt x="167" y="617"/>
                </a:cubicBezTo>
                <a:cubicBezTo>
                  <a:pt x="168" y="618"/>
                  <a:pt x="167" y="619"/>
                  <a:pt x="166" y="619"/>
                </a:cubicBezTo>
                <a:cubicBezTo>
                  <a:pt x="166" y="619"/>
                  <a:pt x="166" y="619"/>
                  <a:pt x="166" y="619"/>
                </a:cubicBezTo>
                <a:cubicBezTo>
                  <a:pt x="166" y="619"/>
                  <a:pt x="166" y="619"/>
                  <a:pt x="165" y="619"/>
                </a:cubicBezTo>
                <a:cubicBezTo>
                  <a:pt x="165" y="619"/>
                  <a:pt x="165" y="619"/>
                  <a:pt x="165" y="619"/>
                </a:cubicBezTo>
                <a:cubicBezTo>
                  <a:pt x="165" y="619"/>
                  <a:pt x="164" y="619"/>
                  <a:pt x="164" y="618"/>
                </a:cubicBezTo>
                <a:close/>
                <a:moveTo>
                  <a:pt x="454" y="615"/>
                </a:moveTo>
                <a:cubicBezTo>
                  <a:pt x="452" y="615"/>
                  <a:pt x="452" y="613"/>
                  <a:pt x="452" y="612"/>
                </a:cubicBezTo>
                <a:cubicBezTo>
                  <a:pt x="452" y="612"/>
                  <a:pt x="452" y="612"/>
                  <a:pt x="452" y="612"/>
                </a:cubicBezTo>
                <a:cubicBezTo>
                  <a:pt x="453" y="611"/>
                  <a:pt x="454" y="611"/>
                  <a:pt x="455" y="611"/>
                </a:cubicBezTo>
                <a:cubicBezTo>
                  <a:pt x="455" y="611"/>
                  <a:pt x="455" y="611"/>
                  <a:pt x="455" y="611"/>
                </a:cubicBezTo>
                <a:cubicBezTo>
                  <a:pt x="456" y="611"/>
                  <a:pt x="456" y="613"/>
                  <a:pt x="456" y="614"/>
                </a:cubicBezTo>
                <a:cubicBezTo>
                  <a:pt x="456" y="614"/>
                  <a:pt x="456" y="614"/>
                  <a:pt x="456" y="614"/>
                </a:cubicBezTo>
                <a:cubicBezTo>
                  <a:pt x="456" y="614"/>
                  <a:pt x="455" y="615"/>
                  <a:pt x="454" y="615"/>
                </a:cubicBezTo>
                <a:cubicBezTo>
                  <a:pt x="454" y="615"/>
                  <a:pt x="454" y="615"/>
                  <a:pt x="454" y="615"/>
                </a:cubicBezTo>
                <a:cubicBezTo>
                  <a:pt x="454" y="615"/>
                  <a:pt x="454" y="615"/>
                  <a:pt x="454" y="615"/>
                </a:cubicBezTo>
                <a:close/>
                <a:moveTo>
                  <a:pt x="160" y="607"/>
                </a:moveTo>
                <a:cubicBezTo>
                  <a:pt x="159" y="606"/>
                  <a:pt x="160" y="605"/>
                  <a:pt x="161" y="604"/>
                </a:cubicBezTo>
                <a:cubicBezTo>
                  <a:pt x="161" y="604"/>
                  <a:pt x="161" y="604"/>
                  <a:pt x="161" y="604"/>
                </a:cubicBezTo>
                <a:cubicBezTo>
                  <a:pt x="162" y="604"/>
                  <a:pt x="163" y="604"/>
                  <a:pt x="164" y="605"/>
                </a:cubicBezTo>
                <a:cubicBezTo>
                  <a:pt x="164" y="605"/>
                  <a:pt x="164" y="605"/>
                  <a:pt x="164" y="605"/>
                </a:cubicBezTo>
                <a:cubicBezTo>
                  <a:pt x="164" y="606"/>
                  <a:pt x="163" y="608"/>
                  <a:pt x="162" y="608"/>
                </a:cubicBezTo>
                <a:cubicBezTo>
                  <a:pt x="162" y="608"/>
                  <a:pt x="162" y="608"/>
                  <a:pt x="162" y="608"/>
                </a:cubicBezTo>
                <a:cubicBezTo>
                  <a:pt x="162" y="608"/>
                  <a:pt x="162" y="608"/>
                  <a:pt x="162" y="608"/>
                </a:cubicBezTo>
                <a:cubicBezTo>
                  <a:pt x="162" y="608"/>
                  <a:pt x="162" y="608"/>
                  <a:pt x="162" y="608"/>
                </a:cubicBezTo>
                <a:cubicBezTo>
                  <a:pt x="161" y="608"/>
                  <a:pt x="160" y="608"/>
                  <a:pt x="160" y="607"/>
                </a:cubicBezTo>
                <a:close/>
                <a:moveTo>
                  <a:pt x="457" y="604"/>
                </a:moveTo>
                <a:cubicBezTo>
                  <a:pt x="456" y="603"/>
                  <a:pt x="456" y="602"/>
                  <a:pt x="456" y="601"/>
                </a:cubicBezTo>
                <a:cubicBezTo>
                  <a:pt x="456" y="601"/>
                  <a:pt x="456" y="601"/>
                  <a:pt x="456" y="601"/>
                </a:cubicBezTo>
                <a:cubicBezTo>
                  <a:pt x="456" y="600"/>
                  <a:pt x="458" y="599"/>
                  <a:pt x="459" y="600"/>
                </a:cubicBezTo>
                <a:cubicBezTo>
                  <a:pt x="459" y="600"/>
                  <a:pt x="459" y="600"/>
                  <a:pt x="459" y="600"/>
                </a:cubicBezTo>
                <a:cubicBezTo>
                  <a:pt x="460" y="600"/>
                  <a:pt x="460" y="601"/>
                  <a:pt x="460" y="602"/>
                </a:cubicBezTo>
                <a:cubicBezTo>
                  <a:pt x="460" y="602"/>
                  <a:pt x="460" y="602"/>
                  <a:pt x="460" y="602"/>
                </a:cubicBezTo>
                <a:cubicBezTo>
                  <a:pt x="460" y="603"/>
                  <a:pt x="459" y="604"/>
                  <a:pt x="458" y="604"/>
                </a:cubicBezTo>
                <a:cubicBezTo>
                  <a:pt x="458" y="604"/>
                  <a:pt x="458" y="604"/>
                  <a:pt x="458" y="604"/>
                </a:cubicBezTo>
                <a:cubicBezTo>
                  <a:pt x="458" y="604"/>
                  <a:pt x="458" y="604"/>
                  <a:pt x="457" y="604"/>
                </a:cubicBezTo>
                <a:close/>
                <a:moveTo>
                  <a:pt x="156" y="595"/>
                </a:moveTo>
                <a:cubicBezTo>
                  <a:pt x="156" y="594"/>
                  <a:pt x="156" y="593"/>
                  <a:pt x="157" y="593"/>
                </a:cubicBezTo>
                <a:cubicBezTo>
                  <a:pt x="157" y="593"/>
                  <a:pt x="157" y="593"/>
                  <a:pt x="157" y="593"/>
                </a:cubicBezTo>
                <a:cubicBezTo>
                  <a:pt x="158" y="592"/>
                  <a:pt x="159" y="593"/>
                  <a:pt x="160" y="594"/>
                </a:cubicBezTo>
                <a:cubicBezTo>
                  <a:pt x="160" y="594"/>
                  <a:pt x="160" y="594"/>
                  <a:pt x="160" y="594"/>
                </a:cubicBezTo>
                <a:cubicBezTo>
                  <a:pt x="160" y="595"/>
                  <a:pt x="160" y="596"/>
                  <a:pt x="159" y="597"/>
                </a:cubicBezTo>
                <a:cubicBezTo>
                  <a:pt x="159" y="597"/>
                  <a:pt x="159" y="597"/>
                  <a:pt x="159" y="597"/>
                </a:cubicBezTo>
                <a:cubicBezTo>
                  <a:pt x="158" y="597"/>
                  <a:pt x="158" y="597"/>
                  <a:pt x="158" y="597"/>
                </a:cubicBezTo>
                <a:cubicBezTo>
                  <a:pt x="158" y="597"/>
                  <a:pt x="158" y="597"/>
                  <a:pt x="158" y="597"/>
                </a:cubicBezTo>
                <a:cubicBezTo>
                  <a:pt x="157" y="597"/>
                  <a:pt x="156" y="596"/>
                  <a:pt x="156" y="595"/>
                </a:cubicBezTo>
                <a:close/>
                <a:moveTo>
                  <a:pt x="461" y="592"/>
                </a:moveTo>
                <a:cubicBezTo>
                  <a:pt x="460" y="592"/>
                  <a:pt x="459" y="591"/>
                  <a:pt x="460" y="590"/>
                </a:cubicBezTo>
                <a:cubicBezTo>
                  <a:pt x="460" y="590"/>
                  <a:pt x="460" y="590"/>
                  <a:pt x="460" y="590"/>
                </a:cubicBezTo>
                <a:cubicBezTo>
                  <a:pt x="460" y="589"/>
                  <a:pt x="461" y="588"/>
                  <a:pt x="462" y="588"/>
                </a:cubicBezTo>
                <a:cubicBezTo>
                  <a:pt x="462" y="588"/>
                  <a:pt x="462" y="588"/>
                  <a:pt x="462" y="588"/>
                </a:cubicBezTo>
                <a:cubicBezTo>
                  <a:pt x="463" y="589"/>
                  <a:pt x="464" y="590"/>
                  <a:pt x="464" y="591"/>
                </a:cubicBezTo>
                <a:cubicBezTo>
                  <a:pt x="464" y="591"/>
                  <a:pt x="464" y="591"/>
                  <a:pt x="464" y="591"/>
                </a:cubicBezTo>
                <a:cubicBezTo>
                  <a:pt x="463" y="592"/>
                  <a:pt x="463" y="592"/>
                  <a:pt x="462" y="592"/>
                </a:cubicBezTo>
                <a:cubicBezTo>
                  <a:pt x="462" y="592"/>
                  <a:pt x="462" y="592"/>
                  <a:pt x="462" y="592"/>
                </a:cubicBezTo>
                <a:cubicBezTo>
                  <a:pt x="462" y="592"/>
                  <a:pt x="461" y="592"/>
                  <a:pt x="461" y="592"/>
                </a:cubicBezTo>
                <a:close/>
                <a:moveTo>
                  <a:pt x="152" y="584"/>
                </a:moveTo>
                <a:cubicBezTo>
                  <a:pt x="152" y="583"/>
                  <a:pt x="152" y="582"/>
                  <a:pt x="153" y="581"/>
                </a:cubicBezTo>
                <a:cubicBezTo>
                  <a:pt x="153" y="581"/>
                  <a:pt x="153" y="581"/>
                  <a:pt x="153" y="581"/>
                </a:cubicBezTo>
                <a:cubicBezTo>
                  <a:pt x="155" y="581"/>
                  <a:pt x="156" y="582"/>
                  <a:pt x="156" y="583"/>
                </a:cubicBezTo>
                <a:cubicBezTo>
                  <a:pt x="156" y="583"/>
                  <a:pt x="156" y="583"/>
                  <a:pt x="156" y="583"/>
                </a:cubicBezTo>
                <a:cubicBezTo>
                  <a:pt x="156" y="584"/>
                  <a:pt x="156" y="585"/>
                  <a:pt x="155" y="585"/>
                </a:cubicBezTo>
                <a:cubicBezTo>
                  <a:pt x="155" y="585"/>
                  <a:pt x="155" y="585"/>
                  <a:pt x="155" y="585"/>
                </a:cubicBezTo>
                <a:cubicBezTo>
                  <a:pt x="155" y="585"/>
                  <a:pt x="154" y="585"/>
                  <a:pt x="154" y="585"/>
                </a:cubicBezTo>
                <a:cubicBezTo>
                  <a:pt x="154" y="585"/>
                  <a:pt x="154" y="585"/>
                  <a:pt x="154" y="585"/>
                </a:cubicBezTo>
                <a:cubicBezTo>
                  <a:pt x="153" y="585"/>
                  <a:pt x="152" y="585"/>
                  <a:pt x="152" y="584"/>
                </a:cubicBezTo>
                <a:close/>
                <a:moveTo>
                  <a:pt x="465" y="581"/>
                </a:moveTo>
                <a:cubicBezTo>
                  <a:pt x="464" y="580"/>
                  <a:pt x="463" y="579"/>
                  <a:pt x="464" y="578"/>
                </a:cubicBezTo>
                <a:cubicBezTo>
                  <a:pt x="464" y="578"/>
                  <a:pt x="464" y="578"/>
                  <a:pt x="464" y="578"/>
                </a:cubicBezTo>
                <a:cubicBezTo>
                  <a:pt x="464" y="577"/>
                  <a:pt x="465" y="577"/>
                  <a:pt x="466" y="577"/>
                </a:cubicBezTo>
                <a:cubicBezTo>
                  <a:pt x="466" y="577"/>
                  <a:pt x="466" y="577"/>
                  <a:pt x="466" y="577"/>
                </a:cubicBezTo>
                <a:cubicBezTo>
                  <a:pt x="467" y="577"/>
                  <a:pt x="468" y="578"/>
                  <a:pt x="467" y="579"/>
                </a:cubicBezTo>
                <a:cubicBezTo>
                  <a:pt x="467" y="579"/>
                  <a:pt x="467" y="579"/>
                  <a:pt x="467" y="579"/>
                </a:cubicBezTo>
                <a:cubicBezTo>
                  <a:pt x="467" y="580"/>
                  <a:pt x="466" y="581"/>
                  <a:pt x="466" y="581"/>
                </a:cubicBezTo>
                <a:cubicBezTo>
                  <a:pt x="466" y="581"/>
                  <a:pt x="466" y="581"/>
                  <a:pt x="466" y="581"/>
                </a:cubicBezTo>
                <a:cubicBezTo>
                  <a:pt x="465" y="581"/>
                  <a:pt x="465" y="581"/>
                  <a:pt x="465" y="581"/>
                </a:cubicBezTo>
                <a:close/>
                <a:moveTo>
                  <a:pt x="148" y="573"/>
                </a:moveTo>
                <a:cubicBezTo>
                  <a:pt x="148" y="571"/>
                  <a:pt x="149" y="570"/>
                  <a:pt x="150" y="570"/>
                </a:cubicBezTo>
                <a:cubicBezTo>
                  <a:pt x="150" y="570"/>
                  <a:pt x="150" y="570"/>
                  <a:pt x="150" y="570"/>
                </a:cubicBezTo>
                <a:cubicBezTo>
                  <a:pt x="151" y="570"/>
                  <a:pt x="152" y="570"/>
                  <a:pt x="152" y="571"/>
                </a:cubicBezTo>
                <a:cubicBezTo>
                  <a:pt x="152" y="571"/>
                  <a:pt x="152" y="571"/>
                  <a:pt x="152" y="571"/>
                </a:cubicBezTo>
                <a:cubicBezTo>
                  <a:pt x="153" y="572"/>
                  <a:pt x="152" y="573"/>
                  <a:pt x="151" y="574"/>
                </a:cubicBezTo>
                <a:cubicBezTo>
                  <a:pt x="151" y="574"/>
                  <a:pt x="151" y="574"/>
                  <a:pt x="151" y="574"/>
                </a:cubicBezTo>
                <a:cubicBezTo>
                  <a:pt x="151" y="574"/>
                  <a:pt x="151" y="574"/>
                  <a:pt x="150" y="574"/>
                </a:cubicBezTo>
                <a:cubicBezTo>
                  <a:pt x="150" y="574"/>
                  <a:pt x="150" y="574"/>
                  <a:pt x="150" y="574"/>
                </a:cubicBezTo>
                <a:cubicBezTo>
                  <a:pt x="149" y="574"/>
                  <a:pt x="149" y="573"/>
                  <a:pt x="148" y="573"/>
                </a:cubicBezTo>
                <a:close/>
                <a:moveTo>
                  <a:pt x="469" y="569"/>
                </a:moveTo>
                <a:cubicBezTo>
                  <a:pt x="468" y="569"/>
                  <a:pt x="467" y="568"/>
                  <a:pt x="467" y="567"/>
                </a:cubicBezTo>
                <a:cubicBezTo>
                  <a:pt x="467" y="567"/>
                  <a:pt x="467" y="567"/>
                  <a:pt x="467" y="567"/>
                </a:cubicBezTo>
                <a:cubicBezTo>
                  <a:pt x="468" y="566"/>
                  <a:pt x="469" y="565"/>
                  <a:pt x="470" y="566"/>
                </a:cubicBezTo>
                <a:cubicBezTo>
                  <a:pt x="470" y="566"/>
                  <a:pt x="470" y="566"/>
                  <a:pt x="470" y="566"/>
                </a:cubicBezTo>
                <a:cubicBezTo>
                  <a:pt x="471" y="566"/>
                  <a:pt x="472" y="567"/>
                  <a:pt x="471" y="568"/>
                </a:cubicBezTo>
                <a:cubicBezTo>
                  <a:pt x="471" y="568"/>
                  <a:pt x="471" y="568"/>
                  <a:pt x="471" y="568"/>
                </a:cubicBezTo>
                <a:cubicBezTo>
                  <a:pt x="471" y="569"/>
                  <a:pt x="470" y="569"/>
                  <a:pt x="469" y="569"/>
                </a:cubicBezTo>
                <a:cubicBezTo>
                  <a:pt x="469" y="569"/>
                  <a:pt x="469" y="569"/>
                  <a:pt x="469" y="569"/>
                </a:cubicBezTo>
                <a:cubicBezTo>
                  <a:pt x="469" y="569"/>
                  <a:pt x="469" y="569"/>
                  <a:pt x="469" y="569"/>
                </a:cubicBezTo>
                <a:close/>
                <a:moveTo>
                  <a:pt x="145" y="561"/>
                </a:moveTo>
                <a:cubicBezTo>
                  <a:pt x="144" y="560"/>
                  <a:pt x="145" y="559"/>
                  <a:pt x="146" y="559"/>
                </a:cubicBezTo>
                <a:cubicBezTo>
                  <a:pt x="146" y="559"/>
                  <a:pt x="146" y="559"/>
                  <a:pt x="146" y="559"/>
                </a:cubicBezTo>
                <a:cubicBezTo>
                  <a:pt x="147" y="558"/>
                  <a:pt x="148" y="559"/>
                  <a:pt x="148" y="560"/>
                </a:cubicBezTo>
                <a:cubicBezTo>
                  <a:pt x="148" y="560"/>
                  <a:pt x="148" y="560"/>
                  <a:pt x="148" y="560"/>
                </a:cubicBezTo>
                <a:cubicBezTo>
                  <a:pt x="149" y="561"/>
                  <a:pt x="148" y="562"/>
                  <a:pt x="147" y="562"/>
                </a:cubicBezTo>
                <a:cubicBezTo>
                  <a:pt x="147" y="562"/>
                  <a:pt x="147" y="562"/>
                  <a:pt x="147" y="562"/>
                </a:cubicBezTo>
                <a:cubicBezTo>
                  <a:pt x="147" y="562"/>
                  <a:pt x="147" y="563"/>
                  <a:pt x="147" y="563"/>
                </a:cubicBezTo>
                <a:cubicBezTo>
                  <a:pt x="147" y="563"/>
                  <a:pt x="147" y="563"/>
                  <a:pt x="147" y="563"/>
                </a:cubicBezTo>
                <a:cubicBezTo>
                  <a:pt x="146" y="563"/>
                  <a:pt x="145" y="562"/>
                  <a:pt x="145" y="561"/>
                </a:cubicBezTo>
                <a:close/>
                <a:moveTo>
                  <a:pt x="472" y="558"/>
                </a:moveTo>
                <a:cubicBezTo>
                  <a:pt x="471" y="558"/>
                  <a:pt x="471" y="557"/>
                  <a:pt x="471" y="555"/>
                </a:cubicBezTo>
                <a:cubicBezTo>
                  <a:pt x="471" y="555"/>
                  <a:pt x="471" y="555"/>
                  <a:pt x="471" y="555"/>
                </a:cubicBezTo>
                <a:cubicBezTo>
                  <a:pt x="472" y="554"/>
                  <a:pt x="473" y="554"/>
                  <a:pt x="474" y="554"/>
                </a:cubicBezTo>
                <a:cubicBezTo>
                  <a:pt x="474" y="554"/>
                  <a:pt x="474" y="554"/>
                  <a:pt x="474" y="554"/>
                </a:cubicBezTo>
                <a:cubicBezTo>
                  <a:pt x="475" y="555"/>
                  <a:pt x="475" y="556"/>
                  <a:pt x="475" y="557"/>
                </a:cubicBezTo>
                <a:cubicBezTo>
                  <a:pt x="475" y="557"/>
                  <a:pt x="475" y="557"/>
                  <a:pt x="475" y="557"/>
                </a:cubicBezTo>
                <a:cubicBezTo>
                  <a:pt x="475" y="558"/>
                  <a:pt x="474" y="558"/>
                  <a:pt x="473" y="558"/>
                </a:cubicBezTo>
                <a:cubicBezTo>
                  <a:pt x="473" y="558"/>
                  <a:pt x="473" y="558"/>
                  <a:pt x="473" y="558"/>
                </a:cubicBezTo>
                <a:cubicBezTo>
                  <a:pt x="473" y="558"/>
                  <a:pt x="473" y="558"/>
                  <a:pt x="472" y="558"/>
                </a:cubicBezTo>
                <a:close/>
                <a:moveTo>
                  <a:pt x="141" y="550"/>
                </a:moveTo>
                <a:cubicBezTo>
                  <a:pt x="140" y="549"/>
                  <a:pt x="141" y="548"/>
                  <a:pt x="142" y="547"/>
                </a:cubicBezTo>
                <a:cubicBezTo>
                  <a:pt x="142" y="547"/>
                  <a:pt x="142" y="547"/>
                  <a:pt x="142" y="547"/>
                </a:cubicBezTo>
                <a:cubicBezTo>
                  <a:pt x="143" y="547"/>
                  <a:pt x="144" y="547"/>
                  <a:pt x="145" y="549"/>
                </a:cubicBezTo>
                <a:cubicBezTo>
                  <a:pt x="145" y="549"/>
                  <a:pt x="145" y="549"/>
                  <a:pt x="145" y="549"/>
                </a:cubicBezTo>
                <a:cubicBezTo>
                  <a:pt x="145" y="550"/>
                  <a:pt x="144" y="551"/>
                  <a:pt x="143" y="551"/>
                </a:cubicBezTo>
                <a:cubicBezTo>
                  <a:pt x="143" y="551"/>
                  <a:pt x="143" y="551"/>
                  <a:pt x="143" y="551"/>
                </a:cubicBezTo>
                <a:cubicBezTo>
                  <a:pt x="143" y="551"/>
                  <a:pt x="143" y="551"/>
                  <a:pt x="143" y="551"/>
                </a:cubicBezTo>
                <a:cubicBezTo>
                  <a:pt x="143" y="551"/>
                  <a:pt x="143" y="551"/>
                  <a:pt x="143" y="551"/>
                </a:cubicBezTo>
                <a:cubicBezTo>
                  <a:pt x="142" y="551"/>
                  <a:pt x="141" y="551"/>
                  <a:pt x="141" y="550"/>
                </a:cubicBezTo>
                <a:close/>
                <a:moveTo>
                  <a:pt x="476" y="547"/>
                </a:moveTo>
                <a:cubicBezTo>
                  <a:pt x="475" y="546"/>
                  <a:pt x="475" y="545"/>
                  <a:pt x="475" y="544"/>
                </a:cubicBezTo>
                <a:cubicBezTo>
                  <a:pt x="475" y="544"/>
                  <a:pt x="475" y="544"/>
                  <a:pt x="475" y="544"/>
                </a:cubicBezTo>
                <a:cubicBezTo>
                  <a:pt x="475" y="543"/>
                  <a:pt x="476" y="542"/>
                  <a:pt x="478" y="543"/>
                </a:cubicBezTo>
                <a:cubicBezTo>
                  <a:pt x="478" y="543"/>
                  <a:pt x="478" y="543"/>
                  <a:pt x="478" y="543"/>
                </a:cubicBezTo>
                <a:cubicBezTo>
                  <a:pt x="479" y="543"/>
                  <a:pt x="479" y="544"/>
                  <a:pt x="479" y="545"/>
                </a:cubicBezTo>
                <a:cubicBezTo>
                  <a:pt x="479" y="545"/>
                  <a:pt x="479" y="545"/>
                  <a:pt x="479" y="545"/>
                </a:cubicBezTo>
                <a:cubicBezTo>
                  <a:pt x="478" y="546"/>
                  <a:pt x="478" y="547"/>
                  <a:pt x="477" y="547"/>
                </a:cubicBezTo>
                <a:cubicBezTo>
                  <a:pt x="477" y="547"/>
                  <a:pt x="477" y="547"/>
                  <a:pt x="477" y="547"/>
                </a:cubicBezTo>
                <a:cubicBezTo>
                  <a:pt x="477" y="547"/>
                  <a:pt x="476" y="547"/>
                  <a:pt x="476" y="547"/>
                </a:cubicBezTo>
                <a:close/>
                <a:moveTo>
                  <a:pt x="137" y="538"/>
                </a:moveTo>
                <a:cubicBezTo>
                  <a:pt x="137" y="537"/>
                  <a:pt x="137" y="536"/>
                  <a:pt x="138" y="536"/>
                </a:cubicBezTo>
                <a:cubicBezTo>
                  <a:pt x="138" y="536"/>
                  <a:pt x="138" y="536"/>
                  <a:pt x="138" y="536"/>
                </a:cubicBezTo>
                <a:cubicBezTo>
                  <a:pt x="139" y="535"/>
                  <a:pt x="140" y="536"/>
                  <a:pt x="141" y="537"/>
                </a:cubicBezTo>
                <a:cubicBezTo>
                  <a:pt x="141" y="537"/>
                  <a:pt x="141" y="537"/>
                  <a:pt x="141" y="537"/>
                </a:cubicBezTo>
                <a:cubicBezTo>
                  <a:pt x="141" y="538"/>
                  <a:pt x="141" y="539"/>
                  <a:pt x="140" y="540"/>
                </a:cubicBezTo>
                <a:cubicBezTo>
                  <a:pt x="140" y="540"/>
                  <a:pt x="140" y="540"/>
                  <a:pt x="140" y="540"/>
                </a:cubicBezTo>
                <a:cubicBezTo>
                  <a:pt x="139" y="540"/>
                  <a:pt x="139" y="540"/>
                  <a:pt x="139" y="540"/>
                </a:cubicBezTo>
                <a:cubicBezTo>
                  <a:pt x="139" y="540"/>
                  <a:pt x="139" y="540"/>
                  <a:pt x="139" y="540"/>
                </a:cubicBezTo>
                <a:cubicBezTo>
                  <a:pt x="138" y="540"/>
                  <a:pt x="137" y="539"/>
                  <a:pt x="137" y="538"/>
                </a:cubicBezTo>
                <a:close/>
                <a:moveTo>
                  <a:pt x="480" y="535"/>
                </a:moveTo>
                <a:cubicBezTo>
                  <a:pt x="479" y="535"/>
                  <a:pt x="478" y="534"/>
                  <a:pt x="479" y="533"/>
                </a:cubicBezTo>
                <a:cubicBezTo>
                  <a:pt x="479" y="533"/>
                  <a:pt x="479" y="533"/>
                  <a:pt x="479" y="533"/>
                </a:cubicBezTo>
                <a:cubicBezTo>
                  <a:pt x="479" y="532"/>
                  <a:pt x="480" y="531"/>
                  <a:pt x="481" y="531"/>
                </a:cubicBezTo>
                <a:cubicBezTo>
                  <a:pt x="481" y="531"/>
                  <a:pt x="481" y="531"/>
                  <a:pt x="481" y="531"/>
                </a:cubicBezTo>
                <a:cubicBezTo>
                  <a:pt x="482" y="532"/>
                  <a:pt x="483" y="533"/>
                  <a:pt x="483" y="534"/>
                </a:cubicBezTo>
                <a:cubicBezTo>
                  <a:pt x="483" y="534"/>
                  <a:pt x="483" y="534"/>
                  <a:pt x="483" y="534"/>
                </a:cubicBezTo>
                <a:cubicBezTo>
                  <a:pt x="482" y="535"/>
                  <a:pt x="482" y="535"/>
                  <a:pt x="481" y="535"/>
                </a:cubicBezTo>
                <a:cubicBezTo>
                  <a:pt x="481" y="535"/>
                  <a:pt x="481" y="535"/>
                  <a:pt x="481" y="535"/>
                </a:cubicBezTo>
                <a:cubicBezTo>
                  <a:pt x="480" y="535"/>
                  <a:pt x="480" y="535"/>
                  <a:pt x="480" y="535"/>
                </a:cubicBezTo>
                <a:close/>
                <a:moveTo>
                  <a:pt x="133" y="527"/>
                </a:moveTo>
                <a:cubicBezTo>
                  <a:pt x="133" y="526"/>
                  <a:pt x="133" y="525"/>
                  <a:pt x="135" y="524"/>
                </a:cubicBezTo>
                <a:cubicBezTo>
                  <a:pt x="135" y="524"/>
                  <a:pt x="135" y="524"/>
                  <a:pt x="135" y="524"/>
                </a:cubicBezTo>
                <a:cubicBezTo>
                  <a:pt x="136" y="524"/>
                  <a:pt x="137" y="525"/>
                  <a:pt x="137" y="526"/>
                </a:cubicBezTo>
                <a:cubicBezTo>
                  <a:pt x="137" y="526"/>
                  <a:pt x="137" y="526"/>
                  <a:pt x="137" y="526"/>
                </a:cubicBezTo>
                <a:cubicBezTo>
                  <a:pt x="137" y="527"/>
                  <a:pt x="137" y="528"/>
                  <a:pt x="136" y="528"/>
                </a:cubicBezTo>
                <a:cubicBezTo>
                  <a:pt x="136" y="528"/>
                  <a:pt x="136" y="528"/>
                  <a:pt x="136" y="528"/>
                </a:cubicBezTo>
                <a:cubicBezTo>
                  <a:pt x="136" y="528"/>
                  <a:pt x="135" y="528"/>
                  <a:pt x="135" y="528"/>
                </a:cubicBezTo>
                <a:cubicBezTo>
                  <a:pt x="135" y="528"/>
                  <a:pt x="135" y="528"/>
                  <a:pt x="135" y="528"/>
                </a:cubicBezTo>
                <a:cubicBezTo>
                  <a:pt x="134" y="528"/>
                  <a:pt x="134" y="528"/>
                  <a:pt x="133" y="527"/>
                </a:cubicBezTo>
                <a:close/>
                <a:moveTo>
                  <a:pt x="484" y="524"/>
                </a:moveTo>
                <a:cubicBezTo>
                  <a:pt x="483" y="523"/>
                  <a:pt x="482" y="522"/>
                  <a:pt x="483" y="521"/>
                </a:cubicBezTo>
                <a:cubicBezTo>
                  <a:pt x="483" y="521"/>
                  <a:pt x="483" y="521"/>
                  <a:pt x="483" y="521"/>
                </a:cubicBezTo>
                <a:cubicBezTo>
                  <a:pt x="483" y="520"/>
                  <a:pt x="484" y="520"/>
                  <a:pt x="485" y="520"/>
                </a:cubicBezTo>
                <a:cubicBezTo>
                  <a:pt x="485" y="520"/>
                  <a:pt x="485" y="520"/>
                  <a:pt x="485" y="520"/>
                </a:cubicBezTo>
                <a:cubicBezTo>
                  <a:pt x="486" y="520"/>
                  <a:pt x="487" y="522"/>
                  <a:pt x="486" y="523"/>
                </a:cubicBezTo>
                <a:cubicBezTo>
                  <a:pt x="486" y="523"/>
                  <a:pt x="486" y="523"/>
                  <a:pt x="486" y="523"/>
                </a:cubicBezTo>
                <a:cubicBezTo>
                  <a:pt x="486" y="523"/>
                  <a:pt x="485" y="524"/>
                  <a:pt x="484" y="524"/>
                </a:cubicBezTo>
                <a:cubicBezTo>
                  <a:pt x="484" y="524"/>
                  <a:pt x="484" y="524"/>
                  <a:pt x="484" y="524"/>
                </a:cubicBezTo>
                <a:cubicBezTo>
                  <a:pt x="484" y="524"/>
                  <a:pt x="484" y="524"/>
                  <a:pt x="484" y="524"/>
                </a:cubicBezTo>
                <a:close/>
                <a:moveTo>
                  <a:pt x="129" y="516"/>
                </a:moveTo>
                <a:cubicBezTo>
                  <a:pt x="129" y="515"/>
                  <a:pt x="130" y="513"/>
                  <a:pt x="131" y="513"/>
                </a:cubicBezTo>
                <a:cubicBezTo>
                  <a:pt x="131" y="513"/>
                  <a:pt x="131" y="513"/>
                  <a:pt x="131" y="513"/>
                </a:cubicBezTo>
                <a:cubicBezTo>
                  <a:pt x="132" y="513"/>
                  <a:pt x="133" y="513"/>
                  <a:pt x="133" y="514"/>
                </a:cubicBezTo>
                <a:cubicBezTo>
                  <a:pt x="133" y="514"/>
                  <a:pt x="133" y="514"/>
                  <a:pt x="133" y="514"/>
                </a:cubicBezTo>
                <a:cubicBezTo>
                  <a:pt x="134" y="515"/>
                  <a:pt x="133" y="517"/>
                  <a:pt x="132" y="517"/>
                </a:cubicBezTo>
                <a:cubicBezTo>
                  <a:pt x="132" y="517"/>
                  <a:pt x="132" y="517"/>
                  <a:pt x="132" y="517"/>
                </a:cubicBezTo>
                <a:cubicBezTo>
                  <a:pt x="132" y="517"/>
                  <a:pt x="132" y="517"/>
                  <a:pt x="131" y="517"/>
                </a:cubicBezTo>
                <a:cubicBezTo>
                  <a:pt x="131" y="517"/>
                  <a:pt x="131" y="517"/>
                  <a:pt x="131" y="517"/>
                </a:cubicBezTo>
                <a:cubicBezTo>
                  <a:pt x="131" y="517"/>
                  <a:pt x="130" y="516"/>
                  <a:pt x="129" y="516"/>
                </a:cubicBezTo>
                <a:close/>
                <a:moveTo>
                  <a:pt x="488" y="512"/>
                </a:moveTo>
                <a:cubicBezTo>
                  <a:pt x="487" y="512"/>
                  <a:pt x="486" y="511"/>
                  <a:pt x="486" y="510"/>
                </a:cubicBezTo>
                <a:cubicBezTo>
                  <a:pt x="486" y="510"/>
                  <a:pt x="486" y="510"/>
                  <a:pt x="486" y="510"/>
                </a:cubicBezTo>
                <a:cubicBezTo>
                  <a:pt x="487" y="509"/>
                  <a:pt x="488" y="508"/>
                  <a:pt x="489" y="509"/>
                </a:cubicBezTo>
                <a:cubicBezTo>
                  <a:pt x="489" y="509"/>
                  <a:pt x="489" y="509"/>
                  <a:pt x="489" y="509"/>
                </a:cubicBezTo>
                <a:cubicBezTo>
                  <a:pt x="490" y="509"/>
                  <a:pt x="490" y="510"/>
                  <a:pt x="490" y="511"/>
                </a:cubicBezTo>
                <a:cubicBezTo>
                  <a:pt x="490" y="511"/>
                  <a:pt x="490" y="511"/>
                  <a:pt x="490" y="511"/>
                </a:cubicBezTo>
                <a:cubicBezTo>
                  <a:pt x="490" y="512"/>
                  <a:pt x="489" y="513"/>
                  <a:pt x="488" y="513"/>
                </a:cubicBezTo>
                <a:cubicBezTo>
                  <a:pt x="488" y="513"/>
                  <a:pt x="488" y="513"/>
                  <a:pt x="488" y="513"/>
                </a:cubicBezTo>
                <a:cubicBezTo>
                  <a:pt x="488" y="513"/>
                  <a:pt x="488" y="513"/>
                  <a:pt x="488" y="512"/>
                </a:cubicBezTo>
                <a:close/>
                <a:moveTo>
                  <a:pt x="126" y="504"/>
                </a:moveTo>
                <a:cubicBezTo>
                  <a:pt x="125" y="503"/>
                  <a:pt x="126" y="502"/>
                  <a:pt x="127" y="502"/>
                </a:cubicBezTo>
                <a:cubicBezTo>
                  <a:pt x="127" y="502"/>
                  <a:pt x="127" y="502"/>
                  <a:pt x="127" y="502"/>
                </a:cubicBezTo>
                <a:cubicBezTo>
                  <a:pt x="128" y="501"/>
                  <a:pt x="129" y="502"/>
                  <a:pt x="129" y="503"/>
                </a:cubicBezTo>
                <a:cubicBezTo>
                  <a:pt x="129" y="503"/>
                  <a:pt x="129" y="503"/>
                  <a:pt x="129" y="503"/>
                </a:cubicBezTo>
                <a:cubicBezTo>
                  <a:pt x="130" y="504"/>
                  <a:pt x="129" y="505"/>
                  <a:pt x="128" y="505"/>
                </a:cubicBezTo>
                <a:cubicBezTo>
                  <a:pt x="128" y="505"/>
                  <a:pt x="128" y="505"/>
                  <a:pt x="128" y="505"/>
                </a:cubicBezTo>
                <a:cubicBezTo>
                  <a:pt x="128" y="506"/>
                  <a:pt x="128" y="506"/>
                  <a:pt x="128" y="506"/>
                </a:cubicBezTo>
                <a:cubicBezTo>
                  <a:pt x="128" y="506"/>
                  <a:pt x="128" y="506"/>
                  <a:pt x="128" y="506"/>
                </a:cubicBezTo>
                <a:cubicBezTo>
                  <a:pt x="127" y="506"/>
                  <a:pt x="126" y="505"/>
                  <a:pt x="126" y="504"/>
                </a:cubicBezTo>
                <a:close/>
                <a:moveTo>
                  <a:pt x="491" y="501"/>
                </a:moveTo>
                <a:cubicBezTo>
                  <a:pt x="490" y="501"/>
                  <a:pt x="490" y="500"/>
                  <a:pt x="490" y="499"/>
                </a:cubicBezTo>
                <a:cubicBezTo>
                  <a:pt x="490" y="499"/>
                  <a:pt x="490" y="499"/>
                  <a:pt x="490" y="499"/>
                </a:cubicBezTo>
                <a:cubicBezTo>
                  <a:pt x="490" y="497"/>
                  <a:pt x="492" y="497"/>
                  <a:pt x="493" y="497"/>
                </a:cubicBezTo>
                <a:cubicBezTo>
                  <a:pt x="493" y="497"/>
                  <a:pt x="493" y="497"/>
                  <a:pt x="493" y="497"/>
                </a:cubicBezTo>
                <a:cubicBezTo>
                  <a:pt x="494" y="498"/>
                  <a:pt x="494" y="499"/>
                  <a:pt x="494" y="500"/>
                </a:cubicBezTo>
                <a:cubicBezTo>
                  <a:pt x="494" y="500"/>
                  <a:pt x="494" y="500"/>
                  <a:pt x="494" y="500"/>
                </a:cubicBezTo>
                <a:cubicBezTo>
                  <a:pt x="494" y="501"/>
                  <a:pt x="493" y="501"/>
                  <a:pt x="492" y="501"/>
                </a:cubicBezTo>
                <a:cubicBezTo>
                  <a:pt x="492" y="501"/>
                  <a:pt x="492" y="501"/>
                  <a:pt x="492" y="501"/>
                </a:cubicBezTo>
                <a:cubicBezTo>
                  <a:pt x="492" y="501"/>
                  <a:pt x="492" y="501"/>
                  <a:pt x="491" y="501"/>
                </a:cubicBezTo>
                <a:close/>
                <a:moveTo>
                  <a:pt x="122" y="493"/>
                </a:moveTo>
                <a:cubicBezTo>
                  <a:pt x="122" y="492"/>
                  <a:pt x="122" y="491"/>
                  <a:pt x="123" y="490"/>
                </a:cubicBezTo>
                <a:cubicBezTo>
                  <a:pt x="123" y="490"/>
                  <a:pt x="123" y="490"/>
                  <a:pt x="123" y="490"/>
                </a:cubicBezTo>
                <a:cubicBezTo>
                  <a:pt x="124" y="490"/>
                  <a:pt x="125" y="491"/>
                  <a:pt x="126" y="492"/>
                </a:cubicBezTo>
                <a:cubicBezTo>
                  <a:pt x="126" y="492"/>
                  <a:pt x="126" y="492"/>
                  <a:pt x="126" y="492"/>
                </a:cubicBezTo>
                <a:cubicBezTo>
                  <a:pt x="126" y="493"/>
                  <a:pt x="125" y="494"/>
                  <a:pt x="124" y="494"/>
                </a:cubicBezTo>
                <a:cubicBezTo>
                  <a:pt x="124" y="494"/>
                  <a:pt x="124" y="494"/>
                  <a:pt x="124" y="494"/>
                </a:cubicBezTo>
                <a:cubicBezTo>
                  <a:pt x="124" y="494"/>
                  <a:pt x="124" y="494"/>
                  <a:pt x="124" y="494"/>
                </a:cubicBezTo>
                <a:cubicBezTo>
                  <a:pt x="124" y="494"/>
                  <a:pt x="124" y="494"/>
                  <a:pt x="124" y="494"/>
                </a:cubicBezTo>
                <a:cubicBezTo>
                  <a:pt x="123" y="494"/>
                  <a:pt x="122" y="494"/>
                  <a:pt x="122" y="493"/>
                </a:cubicBezTo>
                <a:close/>
                <a:moveTo>
                  <a:pt x="495" y="490"/>
                </a:moveTo>
                <a:cubicBezTo>
                  <a:pt x="494" y="489"/>
                  <a:pt x="494" y="488"/>
                  <a:pt x="494" y="487"/>
                </a:cubicBezTo>
                <a:cubicBezTo>
                  <a:pt x="494" y="487"/>
                  <a:pt x="494" y="487"/>
                  <a:pt x="494" y="487"/>
                </a:cubicBezTo>
                <a:cubicBezTo>
                  <a:pt x="494" y="486"/>
                  <a:pt x="495" y="486"/>
                  <a:pt x="496" y="486"/>
                </a:cubicBezTo>
                <a:cubicBezTo>
                  <a:pt x="496" y="486"/>
                  <a:pt x="496" y="486"/>
                  <a:pt x="496" y="486"/>
                </a:cubicBezTo>
                <a:cubicBezTo>
                  <a:pt x="498" y="486"/>
                  <a:pt x="498" y="487"/>
                  <a:pt x="498" y="488"/>
                </a:cubicBezTo>
                <a:cubicBezTo>
                  <a:pt x="498" y="488"/>
                  <a:pt x="498" y="488"/>
                  <a:pt x="498" y="488"/>
                </a:cubicBezTo>
                <a:cubicBezTo>
                  <a:pt x="497" y="489"/>
                  <a:pt x="497" y="490"/>
                  <a:pt x="496" y="490"/>
                </a:cubicBezTo>
                <a:cubicBezTo>
                  <a:pt x="496" y="490"/>
                  <a:pt x="496" y="490"/>
                  <a:pt x="496" y="490"/>
                </a:cubicBezTo>
                <a:cubicBezTo>
                  <a:pt x="496" y="490"/>
                  <a:pt x="495" y="490"/>
                  <a:pt x="495" y="490"/>
                </a:cubicBezTo>
                <a:close/>
                <a:moveTo>
                  <a:pt x="118" y="481"/>
                </a:moveTo>
                <a:cubicBezTo>
                  <a:pt x="118" y="480"/>
                  <a:pt x="118" y="479"/>
                  <a:pt x="119" y="479"/>
                </a:cubicBezTo>
                <a:cubicBezTo>
                  <a:pt x="119" y="479"/>
                  <a:pt x="119" y="479"/>
                  <a:pt x="119" y="479"/>
                </a:cubicBezTo>
                <a:cubicBezTo>
                  <a:pt x="120" y="479"/>
                  <a:pt x="122" y="479"/>
                  <a:pt x="122" y="480"/>
                </a:cubicBezTo>
                <a:cubicBezTo>
                  <a:pt x="122" y="480"/>
                  <a:pt x="122" y="480"/>
                  <a:pt x="122" y="480"/>
                </a:cubicBezTo>
                <a:cubicBezTo>
                  <a:pt x="122" y="481"/>
                  <a:pt x="122" y="482"/>
                  <a:pt x="121" y="483"/>
                </a:cubicBezTo>
                <a:cubicBezTo>
                  <a:pt x="121" y="483"/>
                  <a:pt x="121" y="483"/>
                  <a:pt x="121" y="483"/>
                </a:cubicBezTo>
                <a:cubicBezTo>
                  <a:pt x="120" y="483"/>
                  <a:pt x="120" y="483"/>
                  <a:pt x="120" y="483"/>
                </a:cubicBezTo>
                <a:cubicBezTo>
                  <a:pt x="120" y="483"/>
                  <a:pt x="120" y="483"/>
                  <a:pt x="120" y="483"/>
                </a:cubicBezTo>
                <a:cubicBezTo>
                  <a:pt x="119" y="483"/>
                  <a:pt x="118" y="482"/>
                  <a:pt x="118" y="481"/>
                </a:cubicBezTo>
                <a:close/>
                <a:moveTo>
                  <a:pt x="499" y="478"/>
                </a:moveTo>
                <a:cubicBezTo>
                  <a:pt x="498" y="478"/>
                  <a:pt x="497" y="477"/>
                  <a:pt x="498" y="476"/>
                </a:cubicBezTo>
                <a:cubicBezTo>
                  <a:pt x="498" y="476"/>
                  <a:pt x="498" y="476"/>
                  <a:pt x="498" y="476"/>
                </a:cubicBezTo>
                <a:cubicBezTo>
                  <a:pt x="498" y="475"/>
                  <a:pt x="499" y="474"/>
                  <a:pt x="500" y="474"/>
                </a:cubicBezTo>
                <a:cubicBezTo>
                  <a:pt x="500" y="474"/>
                  <a:pt x="500" y="474"/>
                  <a:pt x="500" y="474"/>
                </a:cubicBezTo>
                <a:cubicBezTo>
                  <a:pt x="501" y="475"/>
                  <a:pt x="502" y="476"/>
                  <a:pt x="502" y="477"/>
                </a:cubicBezTo>
                <a:cubicBezTo>
                  <a:pt x="502" y="477"/>
                  <a:pt x="502" y="477"/>
                  <a:pt x="502" y="477"/>
                </a:cubicBezTo>
                <a:cubicBezTo>
                  <a:pt x="501" y="478"/>
                  <a:pt x="500" y="478"/>
                  <a:pt x="500" y="478"/>
                </a:cubicBezTo>
                <a:cubicBezTo>
                  <a:pt x="500" y="478"/>
                  <a:pt x="500" y="478"/>
                  <a:pt x="500" y="478"/>
                </a:cubicBezTo>
                <a:cubicBezTo>
                  <a:pt x="499" y="478"/>
                  <a:pt x="499" y="478"/>
                  <a:pt x="499" y="478"/>
                </a:cubicBezTo>
                <a:close/>
                <a:moveTo>
                  <a:pt x="114" y="470"/>
                </a:moveTo>
                <a:cubicBezTo>
                  <a:pt x="114" y="469"/>
                  <a:pt x="115" y="468"/>
                  <a:pt x="116" y="468"/>
                </a:cubicBezTo>
                <a:cubicBezTo>
                  <a:pt x="116" y="468"/>
                  <a:pt x="116" y="468"/>
                  <a:pt x="116" y="468"/>
                </a:cubicBezTo>
                <a:cubicBezTo>
                  <a:pt x="117" y="467"/>
                  <a:pt x="118" y="468"/>
                  <a:pt x="118" y="469"/>
                </a:cubicBezTo>
                <a:cubicBezTo>
                  <a:pt x="118" y="469"/>
                  <a:pt x="118" y="469"/>
                  <a:pt x="118" y="469"/>
                </a:cubicBezTo>
                <a:cubicBezTo>
                  <a:pt x="118" y="470"/>
                  <a:pt x="118" y="471"/>
                  <a:pt x="117" y="471"/>
                </a:cubicBezTo>
                <a:cubicBezTo>
                  <a:pt x="117" y="471"/>
                  <a:pt x="117" y="471"/>
                  <a:pt x="117" y="471"/>
                </a:cubicBezTo>
                <a:cubicBezTo>
                  <a:pt x="117" y="471"/>
                  <a:pt x="116" y="471"/>
                  <a:pt x="116" y="471"/>
                </a:cubicBezTo>
                <a:cubicBezTo>
                  <a:pt x="116" y="471"/>
                  <a:pt x="116" y="471"/>
                  <a:pt x="116" y="471"/>
                </a:cubicBezTo>
                <a:cubicBezTo>
                  <a:pt x="115" y="471"/>
                  <a:pt x="115" y="471"/>
                  <a:pt x="114" y="470"/>
                </a:cubicBezTo>
                <a:close/>
                <a:moveTo>
                  <a:pt x="503" y="467"/>
                </a:moveTo>
                <a:cubicBezTo>
                  <a:pt x="502" y="467"/>
                  <a:pt x="501" y="465"/>
                  <a:pt x="502" y="464"/>
                </a:cubicBezTo>
                <a:cubicBezTo>
                  <a:pt x="502" y="464"/>
                  <a:pt x="502" y="464"/>
                  <a:pt x="502" y="464"/>
                </a:cubicBezTo>
                <a:cubicBezTo>
                  <a:pt x="502" y="463"/>
                  <a:pt x="503" y="463"/>
                  <a:pt x="504" y="463"/>
                </a:cubicBezTo>
                <a:cubicBezTo>
                  <a:pt x="504" y="463"/>
                  <a:pt x="504" y="463"/>
                  <a:pt x="504" y="463"/>
                </a:cubicBezTo>
                <a:cubicBezTo>
                  <a:pt x="505" y="463"/>
                  <a:pt x="506" y="465"/>
                  <a:pt x="505" y="466"/>
                </a:cubicBezTo>
                <a:cubicBezTo>
                  <a:pt x="505" y="466"/>
                  <a:pt x="505" y="466"/>
                  <a:pt x="505" y="466"/>
                </a:cubicBezTo>
                <a:cubicBezTo>
                  <a:pt x="505" y="466"/>
                  <a:pt x="504" y="467"/>
                  <a:pt x="503" y="467"/>
                </a:cubicBezTo>
                <a:cubicBezTo>
                  <a:pt x="503" y="467"/>
                  <a:pt x="503" y="467"/>
                  <a:pt x="503" y="467"/>
                </a:cubicBezTo>
                <a:cubicBezTo>
                  <a:pt x="503" y="467"/>
                  <a:pt x="503" y="467"/>
                  <a:pt x="503" y="467"/>
                </a:cubicBezTo>
                <a:close/>
                <a:moveTo>
                  <a:pt x="111" y="459"/>
                </a:moveTo>
                <a:cubicBezTo>
                  <a:pt x="110" y="458"/>
                  <a:pt x="111" y="456"/>
                  <a:pt x="112" y="456"/>
                </a:cubicBezTo>
                <a:cubicBezTo>
                  <a:pt x="112" y="456"/>
                  <a:pt x="112" y="456"/>
                  <a:pt x="112" y="456"/>
                </a:cubicBezTo>
                <a:cubicBezTo>
                  <a:pt x="113" y="456"/>
                  <a:pt x="114" y="456"/>
                  <a:pt x="114" y="457"/>
                </a:cubicBezTo>
                <a:cubicBezTo>
                  <a:pt x="114" y="457"/>
                  <a:pt x="114" y="457"/>
                  <a:pt x="114" y="457"/>
                </a:cubicBezTo>
                <a:cubicBezTo>
                  <a:pt x="115" y="458"/>
                  <a:pt x="114" y="460"/>
                  <a:pt x="113" y="460"/>
                </a:cubicBezTo>
                <a:cubicBezTo>
                  <a:pt x="113" y="460"/>
                  <a:pt x="113" y="460"/>
                  <a:pt x="113" y="460"/>
                </a:cubicBezTo>
                <a:cubicBezTo>
                  <a:pt x="113" y="460"/>
                  <a:pt x="113" y="460"/>
                  <a:pt x="112" y="460"/>
                </a:cubicBezTo>
                <a:cubicBezTo>
                  <a:pt x="112" y="460"/>
                  <a:pt x="112" y="460"/>
                  <a:pt x="112" y="460"/>
                </a:cubicBezTo>
                <a:cubicBezTo>
                  <a:pt x="112" y="460"/>
                  <a:pt x="111" y="460"/>
                  <a:pt x="111" y="459"/>
                </a:cubicBezTo>
                <a:close/>
                <a:moveTo>
                  <a:pt x="507" y="456"/>
                </a:moveTo>
                <a:cubicBezTo>
                  <a:pt x="506" y="455"/>
                  <a:pt x="505" y="454"/>
                  <a:pt x="505" y="453"/>
                </a:cubicBezTo>
                <a:cubicBezTo>
                  <a:pt x="505" y="453"/>
                  <a:pt x="505" y="453"/>
                  <a:pt x="505" y="453"/>
                </a:cubicBezTo>
                <a:cubicBezTo>
                  <a:pt x="506" y="452"/>
                  <a:pt x="507" y="451"/>
                  <a:pt x="508" y="452"/>
                </a:cubicBezTo>
                <a:cubicBezTo>
                  <a:pt x="508" y="452"/>
                  <a:pt x="508" y="452"/>
                  <a:pt x="508" y="452"/>
                </a:cubicBezTo>
                <a:cubicBezTo>
                  <a:pt x="509" y="452"/>
                  <a:pt x="509" y="453"/>
                  <a:pt x="509" y="454"/>
                </a:cubicBezTo>
                <a:cubicBezTo>
                  <a:pt x="509" y="454"/>
                  <a:pt x="509" y="454"/>
                  <a:pt x="509" y="454"/>
                </a:cubicBezTo>
                <a:cubicBezTo>
                  <a:pt x="509" y="455"/>
                  <a:pt x="508" y="456"/>
                  <a:pt x="507" y="456"/>
                </a:cubicBezTo>
                <a:cubicBezTo>
                  <a:pt x="507" y="456"/>
                  <a:pt x="507" y="456"/>
                  <a:pt x="507" y="456"/>
                </a:cubicBezTo>
                <a:cubicBezTo>
                  <a:pt x="507" y="456"/>
                  <a:pt x="507" y="456"/>
                  <a:pt x="507" y="456"/>
                </a:cubicBezTo>
                <a:close/>
                <a:moveTo>
                  <a:pt x="107" y="447"/>
                </a:moveTo>
                <a:cubicBezTo>
                  <a:pt x="106" y="446"/>
                  <a:pt x="107" y="445"/>
                  <a:pt x="108" y="445"/>
                </a:cubicBezTo>
                <a:cubicBezTo>
                  <a:pt x="108" y="445"/>
                  <a:pt x="108" y="445"/>
                  <a:pt x="108" y="445"/>
                </a:cubicBezTo>
                <a:cubicBezTo>
                  <a:pt x="109" y="444"/>
                  <a:pt x="110" y="445"/>
                  <a:pt x="111" y="446"/>
                </a:cubicBezTo>
                <a:cubicBezTo>
                  <a:pt x="111" y="446"/>
                  <a:pt x="111" y="446"/>
                  <a:pt x="111" y="446"/>
                </a:cubicBezTo>
                <a:cubicBezTo>
                  <a:pt x="111" y="447"/>
                  <a:pt x="110" y="448"/>
                  <a:pt x="109" y="449"/>
                </a:cubicBezTo>
                <a:cubicBezTo>
                  <a:pt x="109" y="449"/>
                  <a:pt x="109" y="449"/>
                  <a:pt x="109" y="449"/>
                </a:cubicBezTo>
                <a:cubicBezTo>
                  <a:pt x="109" y="449"/>
                  <a:pt x="109" y="449"/>
                  <a:pt x="109" y="449"/>
                </a:cubicBezTo>
                <a:cubicBezTo>
                  <a:pt x="109" y="449"/>
                  <a:pt x="109" y="449"/>
                  <a:pt x="109" y="449"/>
                </a:cubicBezTo>
                <a:cubicBezTo>
                  <a:pt x="108" y="449"/>
                  <a:pt x="107" y="448"/>
                  <a:pt x="107" y="447"/>
                </a:cubicBezTo>
                <a:close/>
                <a:moveTo>
                  <a:pt x="510" y="444"/>
                </a:moveTo>
                <a:cubicBezTo>
                  <a:pt x="509" y="444"/>
                  <a:pt x="509" y="443"/>
                  <a:pt x="509" y="442"/>
                </a:cubicBezTo>
                <a:cubicBezTo>
                  <a:pt x="509" y="442"/>
                  <a:pt x="509" y="442"/>
                  <a:pt x="509" y="442"/>
                </a:cubicBezTo>
                <a:cubicBezTo>
                  <a:pt x="509" y="441"/>
                  <a:pt x="511" y="440"/>
                  <a:pt x="512" y="440"/>
                </a:cubicBezTo>
                <a:cubicBezTo>
                  <a:pt x="512" y="440"/>
                  <a:pt x="512" y="440"/>
                  <a:pt x="512" y="440"/>
                </a:cubicBezTo>
                <a:cubicBezTo>
                  <a:pt x="513" y="441"/>
                  <a:pt x="513" y="442"/>
                  <a:pt x="513" y="443"/>
                </a:cubicBezTo>
                <a:cubicBezTo>
                  <a:pt x="513" y="443"/>
                  <a:pt x="513" y="443"/>
                  <a:pt x="513" y="443"/>
                </a:cubicBezTo>
                <a:cubicBezTo>
                  <a:pt x="513" y="444"/>
                  <a:pt x="512" y="444"/>
                  <a:pt x="511" y="444"/>
                </a:cubicBezTo>
                <a:cubicBezTo>
                  <a:pt x="511" y="444"/>
                  <a:pt x="511" y="444"/>
                  <a:pt x="511" y="444"/>
                </a:cubicBezTo>
                <a:cubicBezTo>
                  <a:pt x="511" y="444"/>
                  <a:pt x="511" y="444"/>
                  <a:pt x="510" y="444"/>
                </a:cubicBezTo>
                <a:close/>
                <a:moveTo>
                  <a:pt x="103" y="436"/>
                </a:moveTo>
                <a:cubicBezTo>
                  <a:pt x="103" y="435"/>
                  <a:pt x="103" y="434"/>
                  <a:pt x="104" y="433"/>
                </a:cubicBezTo>
                <a:cubicBezTo>
                  <a:pt x="104" y="433"/>
                  <a:pt x="104" y="433"/>
                  <a:pt x="104" y="433"/>
                </a:cubicBezTo>
                <a:cubicBezTo>
                  <a:pt x="105" y="433"/>
                  <a:pt x="106" y="434"/>
                  <a:pt x="107" y="435"/>
                </a:cubicBezTo>
                <a:cubicBezTo>
                  <a:pt x="107" y="435"/>
                  <a:pt x="107" y="435"/>
                  <a:pt x="107" y="435"/>
                </a:cubicBezTo>
                <a:cubicBezTo>
                  <a:pt x="107" y="436"/>
                  <a:pt x="107" y="437"/>
                  <a:pt x="105" y="437"/>
                </a:cubicBezTo>
                <a:cubicBezTo>
                  <a:pt x="105" y="437"/>
                  <a:pt x="105" y="437"/>
                  <a:pt x="105" y="437"/>
                </a:cubicBezTo>
                <a:cubicBezTo>
                  <a:pt x="105" y="437"/>
                  <a:pt x="105" y="437"/>
                  <a:pt x="105" y="437"/>
                </a:cubicBezTo>
                <a:cubicBezTo>
                  <a:pt x="105" y="437"/>
                  <a:pt x="105" y="437"/>
                  <a:pt x="105" y="437"/>
                </a:cubicBezTo>
                <a:cubicBezTo>
                  <a:pt x="104" y="437"/>
                  <a:pt x="103" y="437"/>
                  <a:pt x="103" y="436"/>
                </a:cubicBezTo>
                <a:close/>
                <a:moveTo>
                  <a:pt x="514" y="433"/>
                </a:moveTo>
                <a:cubicBezTo>
                  <a:pt x="513" y="432"/>
                  <a:pt x="513" y="431"/>
                  <a:pt x="513" y="430"/>
                </a:cubicBezTo>
                <a:cubicBezTo>
                  <a:pt x="513" y="430"/>
                  <a:pt x="513" y="430"/>
                  <a:pt x="513" y="430"/>
                </a:cubicBezTo>
                <a:cubicBezTo>
                  <a:pt x="513" y="429"/>
                  <a:pt x="514" y="429"/>
                  <a:pt x="515" y="429"/>
                </a:cubicBezTo>
                <a:cubicBezTo>
                  <a:pt x="515" y="429"/>
                  <a:pt x="515" y="429"/>
                  <a:pt x="515" y="429"/>
                </a:cubicBezTo>
                <a:cubicBezTo>
                  <a:pt x="516" y="429"/>
                  <a:pt x="517" y="430"/>
                  <a:pt x="517" y="431"/>
                </a:cubicBezTo>
                <a:cubicBezTo>
                  <a:pt x="517" y="431"/>
                  <a:pt x="517" y="431"/>
                  <a:pt x="517" y="431"/>
                </a:cubicBezTo>
                <a:cubicBezTo>
                  <a:pt x="516" y="432"/>
                  <a:pt x="516" y="433"/>
                  <a:pt x="515" y="433"/>
                </a:cubicBezTo>
                <a:cubicBezTo>
                  <a:pt x="515" y="433"/>
                  <a:pt x="515" y="433"/>
                  <a:pt x="515" y="433"/>
                </a:cubicBezTo>
                <a:cubicBezTo>
                  <a:pt x="515" y="433"/>
                  <a:pt x="514" y="433"/>
                  <a:pt x="514" y="433"/>
                </a:cubicBezTo>
                <a:close/>
                <a:moveTo>
                  <a:pt x="99" y="425"/>
                </a:moveTo>
                <a:cubicBezTo>
                  <a:pt x="99" y="423"/>
                  <a:pt x="99" y="422"/>
                  <a:pt x="100" y="422"/>
                </a:cubicBezTo>
                <a:cubicBezTo>
                  <a:pt x="100" y="422"/>
                  <a:pt x="100" y="422"/>
                  <a:pt x="100" y="422"/>
                </a:cubicBezTo>
                <a:cubicBezTo>
                  <a:pt x="101" y="422"/>
                  <a:pt x="103" y="422"/>
                  <a:pt x="103" y="423"/>
                </a:cubicBezTo>
                <a:cubicBezTo>
                  <a:pt x="103" y="423"/>
                  <a:pt x="103" y="423"/>
                  <a:pt x="103" y="423"/>
                </a:cubicBezTo>
                <a:cubicBezTo>
                  <a:pt x="103" y="424"/>
                  <a:pt x="103" y="425"/>
                  <a:pt x="102" y="426"/>
                </a:cubicBezTo>
                <a:cubicBezTo>
                  <a:pt x="102" y="426"/>
                  <a:pt x="102" y="426"/>
                  <a:pt x="102" y="426"/>
                </a:cubicBezTo>
                <a:cubicBezTo>
                  <a:pt x="101" y="426"/>
                  <a:pt x="101" y="426"/>
                  <a:pt x="101" y="426"/>
                </a:cubicBezTo>
                <a:cubicBezTo>
                  <a:pt x="101" y="426"/>
                  <a:pt x="101" y="426"/>
                  <a:pt x="101" y="426"/>
                </a:cubicBezTo>
                <a:cubicBezTo>
                  <a:pt x="100" y="426"/>
                  <a:pt x="99" y="425"/>
                  <a:pt x="99" y="425"/>
                </a:cubicBezTo>
                <a:close/>
                <a:moveTo>
                  <a:pt x="518" y="421"/>
                </a:moveTo>
                <a:cubicBezTo>
                  <a:pt x="517" y="421"/>
                  <a:pt x="516" y="420"/>
                  <a:pt x="517" y="419"/>
                </a:cubicBezTo>
                <a:cubicBezTo>
                  <a:pt x="517" y="419"/>
                  <a:pt x="517" y="419"/>
                  <a:pt x="517" y="419"/>
                </a:cubicBezTo>
                <a:cubicBezTo>
                  <a:pt x="517" y="419"/>
                  <a:pt x="517" y="419"/>
                  <a:pt x="517" y="419"/>
                </a:cubicBezTo>
                <a:cubicBezTo>
                  <a:pt x="517" y="419"/>
                  <a:pt x="517" y="419"/>
                  <a:pt x="517" y="419"/>
                </a:cubicBezTo>
                <a:cubicBezTo>
                  <a:pt x="517" y="418"/>
                  <a:pt x="518" y="417"/>
                  <a:pt x="519" y="418"/>
                </a:cubicBezTo>
                <a:cubicBezTo>
                  <a:pt x="519" y="418"/>
                  <a:pt x="519" y="418"/>
                  <a:pt x="519" y="418"/>
                </a:cubicBezTo>
                <a:cubicBezTo>
                  <a:pt x="520" y="418"/>
                  <a:pt x="521" y="419"/>
                  <a:pt x="520" y="420"/>
                </a:cubicBezTo>
                <a:cubicBezTo>
                  <a:pt x="520" y="420"/>
                  <a:pt x="520" y="420"/>
                  <a:pt x="520" y="420"/>
                </a:cubicBezTo>
                <a:cubicBezTo>
                  <a:pt x="520" y="421"/>
                  <a:pt x="519" y="421"/>
                  <a:pt x="519" y="421"/>
                </a:cubicBezTo>
                <a:cubicBezTo>
                  <a:pt x="519" y="421"/>
                  <a:pt x="519" y="421"/>
                  <a:pt x="519" y="421"/>
                </a:cubicBezTo>
                <a:cubicBezTo>
                  <a:pt x="518" y="421"/>
                  <a:pt x="518" y="421"/>
                  <a:pt x="518" y="421"/>
                </a:cubicBezTo>
                <a:close/>
                <a:moveTo>
                  <a:pt x="96" y="413"/>
                </a:moveTo>
                <a:cubicBezTo>
                  <a:pt x="95" y="412"/>
                  <a:pt x="96" y="411"/>
                  <a:pt x="97" y="410"/>
                </a:cubicBezTo>
                <a:cubicBezTo>
                  <a:pt x="97" y="410"/>
                  <a:pt x="97" y="410"/>
                  <a:pt x="97" y="410"/>
                </a:cubicBezTo>
                <a:cubicBezTo>
                  <a:pt x="98" y="410"/>
                  <a:pt x="99" y="411"/>
                  <a:pt x="99" y="412"/>
                </a:cubicBezTo>
                <a:cubicBezTo>
                  <a:pt x="99" y="412"/>
                  <a:pt x="99" y="412"/>
                  <a:pt x="99" y="412"/>
                </a:cubicBezTo>
                <a:cubicBezTo>
                  <a:pt x="100" y="413"/>
                  <a:pt x="99" y="414"/>
                  <a:pt x="98" y="414"/>
                </a:cubicBezTo>
                <a:cubicBezTo>
                  <a:pt x="98" y="414"/>
                  <a:pt x="98" y="414"/>
                  <a:pt x="98" y="414"/>
                </a:cubicBezTo>
                <a:cubicBezTo>
                  <a:pt x="98" y="414"/>
                  <a:pt x="98" y="414"/>
                  <a:pt x="98" y="414"/>
                </a:cubicBezTo>
                <a:cubicBezTo>
                  <a:pt x="98" y="414"/>
                  <a:pt x="98" y="414"/>
                  <a:pt x="98" y="414"/>
                </a:cubicBezTo>
                <a:cubicBezTo>
                  <a:pt x="97" y="414"/>
                  <a:pt x="96" y="414"/>
                  <a:pt x="96" y="413"/>
                </a:cubicBezTo>
                <a:close/>
                <a:moveTo>
                  <a:pt x="521" y="410"/>
                </a:moveTo>
                <a:cubicBezTo>
                  <a:pt x="520" y="410"/>
                  <a:pt x="520" y="408"/>
                  <a:pt x="520" y="407"/>
                </a:cubicBezTo>
                <a:cubicBezTo>
                  <a:pt x="520" y="407"/>
                  <a:pt x="520" y="407"/>
                  <a:pt x="520" y="407"/>
                </a:cubicBezTo>
                <a:cubicBezTo>
                  <a:pt x="520" y="407"/>
                  <a:pt x="520" y="407"/>
                  <a:pt x="520" y="407"/>
                </a:cubicBezTo>
                <a:cubicBezTo>
                  <a:pt x="520" y="407"/>
                  <a:pt x="520" y="407"/>
                  <a:pt x="520" y="407"/>
                </a:cubicBezTo>
                <a:cubicBezTo>
                  <a:pt x="520" y="406"/>
                  <a:pt x="521" y="406"/>
                  <a:pt x="522" y="406"/>
                </a:cubicBezTo>
                <a:cubicBezTo>
                  <a:pt x="522" y="406"/>
                  <a:pt x="522" y="406"/>
                  <a:pt x="522" y="406"/>
                </a:cubicBezTo>
                <a:cubicBezTo>
                  <a:pt x="523" y="406"/>
                  <a:pt x="524" y="407"/>
                  <a:pt x="524" y="408"/>
                </a:cubicBezTo>
                <a:cubicBezTo>
                  <a:pt x="524" y="408"/>
                  <a:pt x="524" y="408"/>
                  <a:pt x="524" y="408"/>
                </a:cubicBezTo>
                <a:cubicBezTo>
                  <a:pt x="524" y="409"/>
                  <a:pt x="523" y="410"/>
                  <a:pt x="522" y="410"/>
                </a:cubicBezTo>
                <a:cubicBezTo>
                  <a:pt x="522" y="410"/>
                  <a:pt x="522" y="410"/>
                  <a:pt x="522" y="410"/>
                </a:cubicBezTo>
                <a:cubicBezTo>
                  <a:pt x="522" y="410"/>
                  <a:pt x="521" y="410"/>
                  <a:pt x="521" y="410"/>
                </a:cubicBezTo>
                <a:close/>
                <a:moveTo>
                  <a:pt x="93" y="401"/>
                </a:moveTo>
                <a:cubicBezTo>
                  <a:pt x="92" y="400"/>
                  <a:pt x="93" y="399"/>
                  <a:pt x="94" y="399"/>
                </a:cubicBezTo>
                <a:cubicBezTo>
                  <a:pt x="94" y="399"/>
                  <a:pt x="94" y="399"/>
                  <a:pt x="94" y="399"/>
                </a:cubicBezTo>
                <a:cubicBezTo>
                  <a:pt x="95" y="399"/>
                  <a:pt x="96" y="399"/>
                  <a:pt x="97" y="400"/>
                </a:cubicBezTo>
                <a:cubicBezTo>
                  <a:pt x="97" y="400"/>
                  <a:pt x="97" y="400"/>
                  <a:pt x="97" y="400"/>
                </a:cubicBezTo>
                <a:cubicBezTo>
                  <a:pt x="97" y="401"/>
                  <a:pt x="96" y="402"/>
                  <a:pt x="95" y="403"/>
                </a:cubicBezTo>
                <a:cubicBezTo>
                  <a:pt x="95" y="403"/>
                  <a:pt x="95" y="403"/>
                  <a:pt x="95" y="403"/>
                </a:cubicBezTo>
                <a:cubicBezTo>
                  <a:pt x="95" y="403"/>
                  <a:pt x="95" y="403"/>
                  <a:pt x="95" y="403"/>
                </a:cubicBezTo>
                <a:cubicBezTo>
                  <a:pt x="95" y="403"/>
                  <a:pt x="95" y="403"/>
                  <a:pt x="95" y="403"/>
                </a:cubicBezTo>
                <a:cubicBezTo>
                  <a:pt x="94" y="403"/>
                  <a:pt x="93" y="402"/>
                  <a:pt x="93" y="401"/>
                </a:cubicBezTo>
                <a:close/>
                <a:moveTo>
                  <a:pt x="524" y="398"/>
                </a:moveTo>
                <a:cubicBezTo>
                  <a:pt x="523" y="398"/>
                  <a:pt x="522" y="397"/>
                  <a:pt x="523" y="396"/>
                </a:cubicBezTo>
                <a:cubicBezTo>
                  <a:pt x="523" y="396"/>
                  <a:pt x="523" y="396"/>
                  <a:pt x="523" y="396"/>
                </a:cubicBezTo>
                <a:cubicBezTo>
                  <a:pt x="523" y="395"/>
                  <a:pt x="524" y="394"/>
                  <a:pt x="525" y="394"/>
                </a:cubicBezTo>
                <a:cubicBezTo>
                  <a:pt x="525" y="394"/>
                  <a:pt x="525" y="394"/>
                  <a:pt x="525" y="394"/>
                </a:cubicBezTo>
                <a:cubicBezTo>
                  <a:pt x="526" y="394"/>
                  <a:pt x="527" y="396"/>
                  <a:pt x="526" y="397"/>
                </a:cubicBezTo>
                <a:cubicBezTo>
                  <a:pt x="526" y="397"/>
                  <a:pt x="526" y="397"/>
                  <a:pt x="526" y="397"/>
                </a:cubicBezTo>
                <a:cubicBezTo>
                  <a:pt x="526" y="398"/>
                  <a:pt x="525" y="398"/>
                  <a:pt x="524" y="398"/>
                </a:cubicBezTo>
                <a:cubicBezTo>
                  <a:pt x="524" y="398"/>
                  <a:pt x="524" y="398"/>
                  <a:pt x="524" y="398"/>
                </a:cubicBezTo>
                <a:cubicBezTo>
                  <a:pt x="524" y="398"/>
                  <a:pt x="524" y="398"/>
                  <a:pt x="524" y="398"/>
                </a:cubicBezTo>
                <a:close/>
                <a:moveTo>
                  <a:pt x="90" y="389"/>
                </a:moveTo>
                <a:cubicBezTo>
                  <a:pt x="90" y="388"/>
                  <a:pt x="91" y="387"/>
                  <a:pt x="92" y="387"/>
                </a:cubicBezTo>
                <a:cubicBezTo>
                  <a:pt x="92" y="387"/>
                  <a:pt x="92" y="387"/>
                  <a:pt x="92" y="387"/>
                </a:cubicBezTo>
                <a:cubicBezTo>
                  <a:pt x="93" y="387"/>
                  <a:pt x="94" y="388"/>
                  <a:pt x="94" y="389"/>
                </a:cubicBezTo>
                <a:cubicBezTo>
                  <a:pt x="94" y="389"/>
                  <a:pt x="94" y="389"/>
                  <a:pt x="94" y="389"/>
                </a:cubicBezTo>
                <a:cubicBezTo>
                  <a:pt x="94" y="390"/>
                  <a:pt x="94" y="391"/>
                  <a:pt x="93" y="391"/>
                </a:cubicBezTo>
                <a:cubicBezTo>
                  <a:pt x="93" y="391"/>
                  <a:pt x="93" y="391"/>
                  <a:pt x="93" y="391"/>
                </a:cubicBezTo>
                <a:cubicBezTo>
                  <a:pt x="93" y="391"/>
                  <a:pt x="92" y="391"/>
                  <a:pt x="92" y="391"/>
                </a:cubicBezTo>
                <a:cubicBezTo>
                  <a:pt x="92" y="391"/>
                  <a:pt x="92" y="391"/>
                  <a:pt x="92" y="391"/>
                </a:cubicBezTo>
                <a:cubicBezTo>
                  <a:pt x="91" y="391"/>
                  <a:pt x="91" y="390"/>
                  <a:pt x="90" y="389"/>
                </a:cubicBezTo>
                <a:close/>
                <a:moveTo>
                  <a:pt x="526" y="386"/>
                </a:moveTo>
                <a:cubicBezTo>
                  <a:pt x="525" y="386"/>
                  <a:pt x="524" y="385"/>
                  <a:pt x="525" y="384"/>
                </a:cubicBezTo>
                <a:cubicBezTo>
                  <a:pt x="525" y="384"/>
                  <a:pt x="525" y="384"/>
                  <a:pt x="525" y="384"/>
                </a:cubicBezTo>
                <a:cubicBezTo>
                  <a:pt x="525" y="383"/>
                  <a:pt x="526" y="382"/>
                  <a:pt x="527" y="382"/>
                </a:cubicBezTo>
                <a:cubicBezTo>
                  <a:pt x="527" y="382"/>
                  <a:pt x="527" y="382"/>
                  <a:pt x="527" y="382"/>
                </a:cubicBezTo>
                <a:cubicBezTo>
                  <a:pt x="528" y="383"/>
                  <a:pt x="529" y="384"/>
                  <a:pt x="528" y="385"/>
                </a:cubicBezTo>
                <a:cubicBezTo>
                  <a:pt x="528" y="385"/>
                  <a:pt x="528" y="385"/>
                  <a:pt x="528" y="385"/>
                </a:cubicBezTo>
                <a:cubicBezTo>
                  <a:pt x="528" y="386"/>
                  <a:pt x="527" y="386"/>
                  <a:pt x="527" y="386"/>
                </a:cubicBezTo>
                <a:cubicBezTo>
                  <a:pt x="527" y="386"/>
                  <a:pt x="527" y="386"/>
                  <a:pt x="527" y="386"/>
                </a:cubicBezTo>
                <a:cubicBezTo>
                  <a:pt x="526" y="386"/>
                  <a:pt x="526" y="386"/>
                  <a:pt x="526" y="386"/>
                </a:cubicBezTo>
                <a:close/>
                <a:moveTo>
                  <a:pt x="89" y="377"/>
                </a:moveTo>
                <a:cubicBezTo>
                  <a:pt x="89" y="376"/>
                  <a:pt x="89" y="375"/>
                  <a:pt x="90" y="375"/>
                </a:cubicBezTo>
                <a:cubicBezTo>
                  <a:pt x="90" y="375"/>
                  <a:pt x="90" y="375"/>
                  <a:pt x="90" y="375"/>
                </a:cubicBezTo>
                <a:cubicBezTo>
                  <a:pt x="92" y="375"/>
                  <a:pt x="93" y="376"/>
                  <a:pt x="93" y="377"/>
                </a:cubicBezTo>
                <a:cubicBezTo>
                  <a:pt x="93" y="377"/>
                  <a:pt x="93" y="377"/>
                  <a:pt x="93" y="377"/>
                </a:cubicBezTo>
                <a:cubicBezTo>
                  <a:pt x="93" y="378"/>
                  <a:pt x="92" y="379"/>
                  <a:pt x="91" y="379"/>
                </a:cubicBezTo>
                <a:cubicBezTo>
                  <a:pt x="91" y="379"/>
                  <a:pt x="91" y="379"/>
                  <a:pt x="91" y="379"/>
                </a:cubicBezTo>
                <a:cubicBezTo>
                  <a:pt x="91" y="379"/>
                  <a:pt x="91" y="379"/>
                  <a:pt x="91" y="379"/>
                </a:cubicBezTo>
                <a:cubicBezTo>
                  <a:pt x="91" y="379"/>
                  <a:pt x="91" y="379"/>
                  <a:pt x="91" y="379"/>
                </a:cubicBezTo>
                <a:cubicBezTo>
                  <a:pt x="90" y="379"/>
                  <a:pt x="89" y="378"/>
                  <a:pt x="89" y="377"/>
                </a:cubicBezTo>
                <a:close/>
                <a:moveTo>
                  <a:pt x="528" y="374"/>
                </a:moveTo>
                <a:cubicBezTo>
                  <a:pt x="527" y="374"/>
                  <a:pt x="526" y="373"/>
                  <a:pt x="526" y="372"/>
                </a:cubicBezTo>
                <a:cubicBezTo>
                  <a:pt x="526" y="372"/>
                  <a:pt x="526" y="372"/>
                  <a:pt x="526" y="372"/>
                </a:cubicBezTo>
                <a:cubicBezTo>
                  <a:pt x="526" y="371"/>
                  <a:pt x="527" y="370"/>
                  <a:pt x="528" y="370"/>
                </a:cubicBezTo>
                <a:cubicBezTo>
                  <a:pt x="528" y="370"/>
                  <a:pt x="528" y="370"/>
                  <a:pt x="528" y="370"/>
                </a:cubicBezTo>
                <a:cubicBezTo>
                  <a:pt x="529" y="371"/>
                  <a:pt x="530" y="372"/>
                  <a:pt x="530" y="373"/>
                </a:cubicBezTo>
                <a:cubicBezTo>
                  <a:pt x="530" y="373"/>
                  <a:pt x="530" y="373"/>
                  <a:pt x="530" y="373"/>
                </a:cubicBezTo>
                <a:cubicBezTo>
                  <a:pt x="530" y="374"/>
                  <a:pt x="529" y="374"/>
                  <a:pt x="528" y="374"/>
                </a:cubicBezTo>
                <a:cubicBezTo>
                  <a:pt x="528" y="374"/>
                  <a:pt x="528" y="374"/>
                  <a:pt x="528" y="374"/>
                </a:cubicBezTo>
                <a:cubicBezTo>
                  <a:pt x="528" y="374"/>
                  <a:pt x="528" y="374"/>
                  <a:pt x="528" y="374"/>
                </a:cubicBezTo>
                <a:close/>
                <a:moveTo>
                  <a:pt x="88" y="365"/>
                </a:moveTo>
                <a:cubicBezTo>
                  <a:pt x="88" y="365"/>
                  <a:pt x="88" y="365"/>
                  <a:pt x="88" y="365"/>
                </a:cubicBezTo>
                <a:cubicBezTo>
                  <a:pt x="88" y="364"/>
                  <a:pt x="89" y="363"/>
                  <a:pt x="90" y="363"/>
                </a:cubicBezTo>
                <a:cubicBezTo>
                  <a:pt x="90" y="363"/>
                  <a:pt x="90" y="363"/>
                  <a:pt x="90" y="363"/>
                </a:cubicBezTo>
                <a:cubicBezTo>
                  <a:pt x="91" y="363"/>
                  <a:pt x="92" y="364"/>
                  <a:pt x="92" y="365"/>
                </a:cubicBezTo>
                <a:cubicBezTo>
                  <a:pt x="92" y="365"/>
                  <a:pt x="92" y="365"/>
                  <a:pt x="92" y="365"/>
                </a:cubicBezTo>
                <a:cubicBezTo>
                  <a:pt x="92" y="365"/>
                  <a:pt x="92" y="365"/>
                  <a:pt x="92" y="365"/>
                </a:cubicBezTo>
                <a:cubicBezTo>
                  <a:pt x="92" y="365"/>
                  <a:pt x="92" y="365"/>
                  <a:pt x="92" y="365"/>
                </a:cubicBezTo>
                <a:cubicBezTo>
                  <a:pt x="92" y="366"/>
                  <a:pt x="91" y="367"/>
                  <a:pt x="90" y="367"/>
                </a:cubicBezTo>
                <a:cubicBezTo>
                  <a:pt x="90" y="367"/>
                  <a:pt x="90" y="367"/>
                  <a:pt x="90" y="367"/>
                </a:cubicBezTo>
                <a:cubicBezTo>
                  <a:pt x="90" y="367"/>
                  <a:pt x="90" y="367"/>
                  <a:pt x="90" y="367"/>
                </a:cubicBezTo>
                <a:cubicBezTo>
                  <a:pt x="90" y="367"/>
                  <a:pt x="90" y="367"/>
                  <a:pt x="90" y="367"/>
                </a:cubicBezTo>
                <a:cubicBezTo>
                  <a:pt x="89" y="367"/>
                  <a:pt x="88" y="366"/>
                  <a:pt x="88" y="365"/>
                </a:cubicBezTo>
                <a:close/>
                <a:moveTo>
                  <a:pt x="529" y="362"/>
                </a:moveTo>
                <a:cubicBezTo>
                  <a:pt x="527" y="362"/>
                  <a:pt x="527" y="362"/>
                  <a:pt x="527" y="360"/>
                </a:cubicBezTo>
                <a:cubicBezTo>
                  <a:pt x="527" y="360"/>
                  <a:pt x="527" y="360"/>
                  <a:pt x="527" y="360"/>
                </a:cubicBezTo>
                <a:cubicBezTo>
                  <a:pt x="527" y="360"/>
                  <a:pt x="527" y="360"/>
                  <a:pt x="527" y="360"/>
                </a:cubicBezTo>
                <a:cubicBezTo>
                  <a:pt x="527" y="360"/>
                  <a:pt x="527" y="360"/>
                  <a:pt x="527" y="360"/>
                </a:cubicBezTo>
                <a:cubicBezTo>
                  <a:pt x="527" y="359"/>
                  <a:pt x="528" y="358"/>
                  <a:pt x="529" y="358"/>
                </a:cubicBezTo>
                <a:cubicBezTo>
                  <a:pt x="529" y="358"/>
                  <a:pt x="529" y="358"/>
                  <a:pt x="529" y="358"/>
                </a:cubicBezTo>
                <a:cubicBezTo>
                  <a:pt x="530" y="359"/>
                  <a:pt x="531" y="359"/>
                  <a:pt x="531" y="361"/>
                </a:cubicBezTo>
                <a:cubicBezTo>
                  <a:pt x="531" y="361"/>
                  <a:pt x="531" y="361"/>
                  <a:pt x="531" y="361"/>
                </a:cubicBezTo>
                <a:cubicBezTo>
                  <a:pt x="531" y="362"/>
                  <a:pt x="530" y="362"/>
                  <a:pt x="529" y="362"/>
                </a:cubicBezTo>
                <a:cubicBezTo>
                  <a:pt x="529" y="362"/>
                  <a:pt x="529" y="362"/>
                  <a:pt x="529" y="362"/>
                </a:cubicBezTo>
                <a:cubicBezTo>
                  <a:pt x="529" y="362"/>
                  <a:pt x="529" y="362"/>
                  <a:pt x="529" y="362"/>
                </a:cubicBezTo>
                <a:close/>
                <a:moveTo>
                  <a:pt x="87" y="353"/>
                </a:moveTo>
                <a:cubicBezTo>
                  <a:pt x="87" y="352"/>
                  <a:pt x="88" y="351"/>
                  <a:pt x="89" y="351"/>
                </a:cubicBezTo>
                <a:cubicBezTo>
                  <a:pt x="89" y="351"/>
                  <a:pt x="89" y="351"/>
                  <a:pt x="89" y="351"/>
                </a:cubicBezTo>
                <a:cubicBezTo>
                  <a:pt x="91" y="351"/>
                  <a:pt x="91" y="352"/>
                  <a:pt x="91" y="353"/>
                </a:cubicBezTo>
                <a:cubicBezTo>
                  <a:pt x="91" y="353"/>
                  <a:pt x="91" y="353"/>
                  <a:pt x="91" y="353"/>
                </a:cubicBezTo>
                <a:cubicBezTo>
                  <a:pt x="91" y="354"/>
                  <a:pt x="91" y="355"/>
                  <a:pt x="89" y="355"/>
                </a:cubicBezTo>
                <a:cubicBezTo>
                  <a:pt x="89" y="355"/>
                  <a:pt x="89" y="355"/>
                  <a:pt x="89" y="355"/>
                </a:cubicBezTo>
                <a:cubicBezTo>
                  <a:pt x="88" y="355"/>
                  <a:pt x="87" y="354"/>
                  <a:pt x="87" y="353"/>
                </a:cubicBezTo>
                <a:close/>
                <a:moveTo>
                  <a:pt x="87" y="353"/>
                </a:moveTo>
                <a:cubicBezTo>
                  <a:pt x="87" y="353"/>
                  <a:pt x="87" y="353"/>
                  <a:pt x="87" y="353"/>
                </a:cubicBezTo>
                <a:cubicBezTo>
                  <a:pt x="87" y="353"/>
                  <a:pt x="87" y="353"/>
                  <a:pt x="87" y="353"/>
                </a:cubicBezTo>
                <a:cubicBezTo>
                  <a:pt x="87" y="353"/>
                  <a:pt x="87" y="353"/>
                  <a:pt x="87" y="353"/>
                </a:cubicBezTo>
                <a:close/>
                <a:moveTo>
                  <a:pt x="527" y="349"/>
                </a:moveTo>
                <a:cubicBezTo>
                  <a:pt x="527" y="347"/>
                  <a:pt x="528" y="346"/>
                  <a:pt x="529" y="346"/>
                </a:cubicBezTo>
                <a:cubicBezTo>
                  <a:pt x="529" y="346"/>
                  <a:pt x="529" y="346"/>
                  <a:pt x="529" y="346"/>
                </a:cubicBezTo>
                <a:cubicBezTo>
                  <a:pt x="530" y="346"/>
                  <a:pt x="531" y="347"/>
                  <a:pt x="531" y="348"/>
                </a:cubicBezTo>
                <a:cubicBezTo>
                  <a:pt x="531" y="348"/>
                  <a:pt x="531" y="348"/>
                  <a:pt x="531" y="348"/>
                </a:cubicBezTo>
                <a:cubicBezTo>
                  <a:pt x="531" y="350"/>
                  <a:pt x="530" y="350"/>
                  <a:pt x="529" y="350"/>
                </a:cubicBezTo>
                <a:cubicBezTo>
                  <a:pt x="529" y="350"/>
                  <a:pt x="529" y="350"/>
                  <a:pt x="529" y="350"/>
                </a:cubicBezTo>
                <a:cubicBezTo>
                  <a:pt x="529" y="350"/>
                  <a:pt x="529" y="350"/>
                  <a:pt x="529" y="350"/>
                </a:cubicBezTo>
                <a:cubicBezTo>
                  <a:pt x="529" y="350"/>
                  <a:pt x="529" y="350"/>
                  <a:pt x="529" y="350"/>
                </a:cubicBezTo>
                <a:cubicBezTo>
                  <a:pt x="528" y="350"/>
                  <a:pt x="527" y="350"/>
                  <a:pt x="527" y="349"/>
                </a:cubicBezTo>
                <a:close/>
                <a:moveTo>
                  <a:pt x="90" y="343"/>
                </a:moveTo>
                <a:cubicBezTo>
                  <a:pt x="89" y="343"/>
                  <a:pt x="88" y="342"/>
                  <a:pt x="88" y="341"/>
                </a:cubicBezTo>
                <a:cubicBezTo>
                  <a:pt x="88" y="341"/>
                  <a:pt x="88" y="341"/>
                  <a:pt x="88" y="341"/>
                </a:cubicBezTo>
                <a:cubicBezTo>
                  <a:pt x="88" y="340"/>
                  <a:pt x="89" y="339"/>
                  <a:pt x="90" y="339"/>
                </a:cubicBezTo>
                <a:cubicBezTo>
                  <a:pt x="90" y="339"/>
                  <a:pt x="90" y="339"/>
                  <a:pt x="90" y="339"/>
                </a:cubicBezTo>
                <a:cubicBezTo>
                  <a:pt x="91" y="339"/>
                  <a:pt x="92" y="340"/>
                  <a:pt x="92" y="341"/>
                </a:cubicBezTo>
                <a:cubicBezTo>
                  <a:pt x="92" y="341"/>
                  <a:pt x="92" y="341"/>
                  <a:pt x="92" y="341"/>
                </a:cubicBezTo>
                <a:cubicBezTo>
                  <a:pt x="92" y="342"/>
                  <a:pt x="91" y="343"/>
                  <a:pt x="90" y="343"/>
                </a:cubicBezTo>
                <a:cubicBezTo>
                  <a:pt x="90" y="343"/>
                  <a:pt x="90" y="343"/>
                  <a:pt x="90" y="343"/>
                </a:cubicBezTo>
                <a:cubicBezTo>
                  <a:pt x="90" y="343"/>
                  <a:pt x="90" y="343"/>
                  <a:pt x="90" y="343"/>
                </a:cubicBezTo>
                <a:close/>
                <a:moveTo>
                  <a:pt x="526" y="337"/>
                </a:moveTo>
                <a:cubicBezTo>
                  <a:pt x="526" y="336"/>
                  <a:pt x="527" y="335"/>
                  <a:pt x="528" y="335"/>
                </a:cubicBezTo>
                <a:cubicBezTo>
                  <a:pt x="528" y="335"/>
                  <a:pt x="528" y="335"/>
                  <a:pt x="528" y="335"/>
                </a:cubicBezTo>
                <a:cubicBezTo>
                  <a:pt x="529" y="334"/>
                  <a:pt x="530" y="335"/>
                  <a:pt x="530" y="336"/>
                </a:cubicBezTo>
                <a:cubicBezTo>
                  <a:pt x="530" y="336"/>
                  <a:pt x="530" y="336"/>
                  <a:pt x="530" y="336"/>
                </a:cubicBezTo>
                <a:cubicBezTo>
                  <a:pt x="530" y="337"/>
                  <a:pt x="529" y="338"/>
                  <a:pt x="528" y="338"/>
                </a:cubicBezTo>
                <a:cubicBezTo>
                  <a:pt x="528" y="338"/>
                  <a:pt x="528" y="338"/>
                  <a:pt x="528" y="338"/>
                </a:cubicBezTo>
                <a:cubicBezTo>
                  <a:pt x="528" y="338"/>
                  <a:pt x="528" y="338"/>
                  <a:pt x="528" y="338"/>
                </a:cubicBezTo>
                <a:cubicBezTo>
                  <a:pt x="528" y="338"/>
                  <a:pt x="528" y="338"/>
                  <a:pt x="528" y="338"/>
                </a:cubicBezTo>
                <a:cubicBezTo>
                  <a:pt x="527" y="338"/>
                  <a:pt x="526" y="338"/>
                  <a:pt x="526" y="337"/>
                </a:cubicBezTo>
                <a:close/>
                <a:moveTo>
                  <a:pt x="91" y="331"/>
                </a:moveTo>
                <a:cubicBezTo>
                  <a:pt x="89" y="331"/>
                  <a:pt x="89" y="330"/>
                  <a:pt x="89" y="329"/>
                </a:cubicBezTo>
                <a:cubicBezTo>
                  <a:pt x="89" y="329"/>
                  <a:pt x="89" y="329"/>
                  <a:pt x="89" y="329"/>
                </a:cubicBezTo>
                <a:cubicBezTo>
                  <a:pt x="89" y="328"/>
                  <a:pt x="90" y="327"/>
                  <a:pt x="91" y="327"/>
                </a:cubicBezTo>
                <a:cubicBezTo>
                  <a:pt x="91" y="327"/>
                  <a:pt x="91" y="327"/>
                  <a:pt x="91" y="327"/>
                </a:cubicBezTo>
                <a:cubicBezTo>
                  <a:pt x="92" y="327"/>
                  <a:pt x="93" y="328"/>
                  <a:pt x="93" y="329"/>
                </a:cubicBezTo>
                <a:cubicBezTo>
                  <a:pt x="93" y="329"/>
                  <a:pt x="93" y="329"/>
                  <a:pt x="93" y="329"/>
                </a:cubicBezTo>
                <a:cubicBezTo>
                  <a:pt x="93" y="330"/>
                  <a:pt x="92" y="331"/>
                  <a:pt x="91" y="331"/>
                </a:cubicBezTo>
                <a:cubicBezTo>
                  <a:pt x="91" y="331"/>
                  <a:pt x="91" y="331"/>
                  <a:pt x="91" y="331"/>
                </a:cubicBezTo>
                <a:cubicBezTo>
                  <a:pt x="91" y="331"/>
                  <a:pt x="91" y="331"/>
                  <a:pt x="91" y="331"/>
                </a:cubicBezTo>
                <a:close/>
                <a:moveTo>
                  <a:pt x="525" y="325"/>
                </a:moveTo>
                <a:cubicBezTo>
                  <a:pt x="525" y="325"/>
                  <a:pt x="525" y="325"/>
                  <a:pt x="525" y="325"/>
                </a:cubicBezTo>
                <a:cubicBezTo>
                  <a:pt x="525" y="325"/>
                  <a:pt x="525" y="325"/>
                  <a:pt x="525" y="325"/>
                </a:cubicBezTo>
                <a:cubicBezTo>
                  <a:pt x="525" y="324"/>
                  <a:pt x="525" y="323"/>
                  <a:pt x="527" y="323"/>
                </a:cubicBezTo>
                <a:cubicBezTo>
                  <a:pt x="527" y="323"/>
                  <a:pt x="527" y="323"/>
                  <a:pt x="527" y="323"/>
                </a:cubicBezTo>
                <a:cubicBezTo>
                  <a:pt x="528" y="322"/>
                  <a:pt x="529" y="323"/>
                  <a:pt x="529" y="324"/>
                </a:cubicBezTo>
                <a:cubicBezTo>
                  <a:pt x="529" y="324"/>
                  <a:pt x="529" y="324"/>
                  <a:pt x="529" y="324"/>
                </a:cubicBezTo>
                <a:cubicBezTo>
                  <a:pt x="529" y="325"/>
                  <a:pt x="528" y="326"/>
                  <a:pt x="527" y="327"/>
                </a:cubicBezTo>
                <a:cubicBezTo>
                  <a:pt x="527" y="327"/>
                  <a:pt x="527" y="327"/>
                  <a:pt x="527" y="327"/>
                </a:cubicBezTo>
                <a:cubicBezTo>
                  <a:pt x="527" y="327"/>
                  <a:pt x="527" y="327"/>
                  <a:pt x="527" y="327"/>
                </a:cubicBezTo>
                <a:cubicBezTo>
                  <a:pt x="527" y="327"/>
                  <a:pt x="527" y="327"/>
                  <a:pt x="527" y="327"/>
                </a:cubicBezTo>
                <a:cubicBezTo>
                  <a:pt x="526" y="327"/>
                  <a:pt x="525" y="326"/>
                  <a:pt x="525" y="325"/>
                </a:cubicBezTo>
                <a:close/>
                <a:moveTo>
                  <a:pt x="92" y="319"/>
                </a:moveTo>
                <a:cubicBezTo>
                  <a:pt x="91" y="319"/>
                  <a:pt x="90" y="318"/>
                  <a:pt x="90" y="317"/>
                </a:cubicBezTo>
                <a:cubicBezTo>
                  <a:pt x="90" y="317"/>
                  <a:pt x="90" y="317"/>
                  <a:pt x="90" y="317"/>
                </a:cubicBezTo>
                <a:cubicBezTo>
                  <a:pt x="91" y="316"/>
                  <a:pt x="92" y="315"/>
                  <a:pt x="93" y="315"/>
                </a:cubicBezTo>
                <a:cubicBezTo>
                  <a:pt x="93" y="315"/>
                  <a:pt x="93" y="315"/>
                  <a:pt x="93" y="315"/>
                </a:cubicBezTo>
                <a:cubicBezTo>
                  <a:pt x="94" y="316"/>
                  <a:pt x="95" y="317"/>
                  <a:pt x="94" y="318"/>
                </a:cubicBezTo>
                <a:cubicBezTo>
                  <a:pt x="94" y="318"/>
                  <a:pt x="94" y="318"/>
                  <a:pt x="94" y="318"/>
                </a:cubicBezTo>
                <a:cubicBezTo>
                  <a:pt x="94" y="319"/>
                  <a:pt x="93" y="319"/>
                  <a:pt x="92" y="319"/>
                </a:cubicBezTo>
                <a:cubicBezTo>
                  <a:pt x="92" y="319"/>
                  <a:pt x="92" y="319"/>
                  <a:pt x="92" y="319"/>
                </a:cubicBezTo>
                <a:cubicBezTo>
                  <a:pt x="92" y="319"/>
                  <a:pt x="92" y="319"/>
                  <a:pt x="92" y="319"/>
                </a:cubicBezTo>
                <a:close/>
                <a:moveTo>
                  <a:pt x="523" y="313"/>
                </a:moveTo>
                <a:cubicBezTo>
                  <a:pt x="523" y="312"/>
                  <a:pt x="523" y="311"/>
                  <a:pt x="524" y="311"/>
                </a:cubicBezTo>
                <a:cubicBezTo>
                  <a:pt x="524" y="311"/>
                  <a:pt x="524" y="311"/>
                  <a:pt x="524" y="311"/>
                </a:cubicBezTo>
                <a:cubicBezTo>
                  <a:pt x="526" y="311"/>
                  <a:pt x="527" y="311"/>
                  <a:pt x="527" y="312"/>
                </a:cubicBezTo>
                <a:cubicBezTo>
                  <a:pt x="527" y="312"/>
                  <a:pt x="527" y="312"/>
                  <a:pt x="527" y="312"/>
                </a:cubicBezTo>
                <a:cubicBezTo>
                  <a:pt x="527" y="313"/>
                  <a:pt x="526" y="314"/>
                  <a:pt x="525" y="315"/>
                </a:cubicBezTo>
                <a:cubicBezTo>
                  <a:pt x="525" y="315"/>
                  <a:pt x="525" y="315"/>
                  <a:pt x="525" y="315"/>
                </a:cubicBezTo>
                <a:cubicBezTo>
                  <a:pt x="525" y="315"/>
                  <a:pt x="525" y="315"/>
                  <a:pt x="525" y="315"/>
                </a:cubicBezTo>
                <a:cubicBezTo>
                  <a:pt x="525" y="315"/>
                  <a:pt x="525" y="315"/>
                  <a:pt x="525" y="315"/>
                </a:cubicBezTo>
                <a:cubicBezTo>
                  <a:pt x="524" y="315"/>
                  <a:pt x="523" y="314"/>
                  <a:pt x="523" y="313"/>
                </a:cubicBezTo>
                <a:close/>
                <a:moveTo>
                  <a:pt x="94" y="308"/>
                </a:moveTo>
                <a:cubicBezTo>
                  <a:pt x="93" y="307"/>
                  <a:pt x="93" y="306"/>
                  <a:pt x="93" y="305"/>
                </a:cubicBezTo>
                <a:cubicBezTo>
                  <a:pt x="93" y="305"/>
                  <a:pt x="93" y="305"/>
                  <a:pt x="93" y="305"/>
                </a:cubicBezTo>
                <a:cubicBezTo>
                  <a:pt x="93" y="304"/>
                  <a:pt x="94" y="303"/>
                  <a:pt x="95" y="304"/>
                </a:cubicBezTo>
                <a:cubicBezTo>
                  <a:pt x="95" y="304"/>
                  <a:pt x="95" y="304"/>
                  <a:pt x="95" y="304"/>
                </a:cubicBezTo>
                <a:cubicBezTo>
                  <a:pt x="96" y="304"/>
                  <a:pt x="97" y="305"/>
                  <a:pt x="97" y="306"/>
                </a:cubicBezTo>
                <a:cubicBezTo>
                  <a:pt x="97" y="306"/>
                  <a:pt x="97" y="306"/>
                  <a:pt x="97" y="306"/>
                </a:cubicBezTo>
                <a:cubicBezTo>
                  <a:pt x="97" y="306"/>
                  <a:pt x="97" y="306"/>
                  <a:pt x="97" y="306"/>
                </a:cubicBezTo>
                <a:cubicBezTo>
                  <a:pt x="97" y="306"/>
                  <a:pt x="97" y="306"/>
                  <a:pt x="97" y="306"/>
                </a:cubicBezTo>
                <a:cubicBezTo>
                  <a:pt x="97" y="307"/>
                  <a:pt x="96" y="308"/>
                  <a:pt x="95" y="308"/>
                </a:cubicBezTo>
                <a:cubicBezTo>
                  <a:pt x="95" y="308"/>
                  <a:pt x="95" y="308"/>
                  <a:pt x="95" y="308"/>
                </a:cubicBezTo>
                <a:cubicBezTo>
                  <a:pt x="95" y="308"/>
                  <a:pt x="94" y="308"/>
                  <a:pt x="94" y="308"/>
                </a:cubicBezTo>
                <a:close/>
                <a:moveTo>
                  <a:pt x="520" y="301"/>
                </a:moveTo>
                <a:cubicBezTo>
                  <a:pt x="520" y="300"/>
                  <a:pt x="521" y="299"/>
                  <a:pt x="522" y="299"/>
                </a:cubicBezTo>
                <a:cubicBezTo>
                  <a:pt x="522" y="299"/>
                  <a:pt x="522" y="299"/>
                  <a:pt x="522" y="299"/>
                </a:cubicBezTo>
                <a:cubicBezTo>
                  <a:pt x="523" y="299"/>
                  <a:pt x="524" y="299"/>
                  <a:pt x="524" y="300"/>
                </a:cubicBezTo>
                <a:cubicBezTo>
                  <a:pt x="524" y="300"/>
                  <a:pt x="524" y="300"/>
                  <a:pt x="524" y="300"/>
                </a:cubicBezTo>
                <a:cubicBezTo>
                  <a:pt x="524" y="302"/>
                  <a:pt x="524" y="303"/>
                  <a:pt x="523" y="303"/>
                </a:cubicBezTo>
                <a:cubicBezTo>
                  <a:pt x="523" y="303"/>
                  <a:pt x="523" y="303"/>
                  <a:pt x="523" y="303"/>
                </a:cubicBezTo>
                <a:cubicBezTo>
                  <a:pt x="523" y="303"/>
                  <a:pt x="522" y="303"/>
                  <a:pt x="522" y="303"/>
                </a:cubicBezTo>
                <a:cubicBezTo>
                  <a:pt x="522" y="303"/>
                  <a:pt x="522" y="303"/>
                  <a:pt x="522" y="303"/>
                </a:cubicBezTo>
                <a:cubicBezTo>
                  <a:pt x="521" y="303"/>
                  <a:pt x="521" y="302"/>
                  <a:pt x="520" y="301"/>
                </a:cubicBezTo>
                <a:close/>
                <a:moveTo>
                  <a:pt x="97" y="296"/>
                </a:moveTo>
                <a:cubicBezTo>
                  <a:pt x="96" y="296"/>
                  <a:pt x="96" y="295"/>
                  <a:pt x="96" y="293"/>
                </a:cubicBezTo>
                <a:cubicBezTo>
                  <a:pt x="96" y="293"/>
                  <a:pt x="96" y="293"/>
                  <a:pt x="96" y="293"/>
                </a:cubicBezTo>
                <a:cubicBezTo>
                  <a:pt x="96" y="292"/>
                  <a:pt x="97" y="292"/>
                  <a:pt x="98" y="292"/>
                </a:cubicBezTo>
                <a:cubicBezTo>
                  <a:pt x="98" y="292"/>
                  <a:pt x="98" y="292"/>
                  <a:pt x="98" y="292"/>
                </a:cubicBezTo>
                <a:cubicBezTo>
                  <a:pt x="99" y="292"/>
                  <a:pt x="100" y="293"/>
                  <a:pt x="100" y="295"/>
                </a:cubicBezTo>
                <a:cubicBezTo>
                  <a:pt x="100" y="295"/>
                  <a:pt x="100" y="295"/>
                  <a:pt x="100" y="295"/>
                </a:cubicBezTo>
                <a:cubicBezTo>
                  <a:pt x="99" y="295"/>
                  <a:pt x="99" y="296"/>
                  <a:pt x="98" y="296"/>
                </a:cubicBezTo>
                <a:cubicBezTo>
                  <a:pt x="98" y="296"/>
                  <a:pt x="98" y="296"/>
                  <a:pt x="98" y="296"/>
                </a:cubicBezTo>
                <a:cubicBezTo>
                  <a:pt x="98" y="296"/>
                  <a:pt x="97" y="296"/>
                  <a:pt x="97" y="296"/>
                </a:cubicBezTo>
                <a:close/>
                <a:moveTo>
                  <a:pt x="517" y="290"/>
                </a:moveTo>
                <a:cubicBezTo>
                  <a:pt x="517" y="290"/>
                  <a:pt x="517" y="290"/>
                  <a:pt x="517" y="290"/>
                </a:cubicBezTo>
                <a:cubicBezTo>
                  <a:pt x="517" y="290"/>
                  <a:pt x="517" y="290"/>
                  <a:pt x="517" y="290"/>
                </a:cubicBezTo>
                <a:cubicBezTo>
                  <a:pt x="517" y="289"/>
                  <a:pt x="517" y="288"/>
                  <a:pt x="518" y="288"/>
                </a:cubicBezTo>
                <a:cubicBezTo>
                  <a:pt x="518" y="288"/>
                  <a:pt x="518" y="288"/>
                  <a:pt x="518" y="288"/>
                </a:cubicBezTo>
                <a:cubicBezTo>
                  <a:pt x="519" y="287"/>
                  <a:pt x="521" y="288"/>
                  <a:pt x="521" y="289"/>
                </a:cubicBezTo>
                <a:cubicBezTo>
                  <a:pt x="521" y="289"/>
                  <a:pt x="521" y="289"/>
                  <a:pt x="521" y="289"/>
                </a:cubicBezTo>
                <a:cubicBezTo>
                  <a:pt x="521" y="290"/>
                  <a:pt x="521" y="291"/>
                  <a:pt x="520" y="291"/>
                </a:cubicBezTo>
                <a:cubicBezTo>
                  <a:pt x="520" y="291"/>
                  <a:pt x="520" y="291"/>
                  <a:pt x="520" y="291"/>
                </a:cubicBezTo>
                <a:cubicBezTo>
                  <a:pt x="519" y="291"/>
                  <a:pt x="519" y="291"/>
                  <a:pt x="519" y="291"/>
                </a:cubicBezTo>
                <a:cubicBezTo>
                  <a:pt x="519" y="291"/>
                  <a:pt x="519" y="291"/>
                  <a:pt x="519" y="291"/>
                </a:cubicBezTo>
                <a:cubicBezTo>
                  <a:pt x="518" y="291"/>
                  <a:pt x="517" y="291"/>
                  <a:pt x="517" y="290"/>
                </a:cubicBezTo>
                <a:close/>
                <a:moveTo>
                  <a:pt x="101" y="284"/>
                </a:moveTo>
                <a:cubicBezTo>
                  <a:pt x="100" y="284"/>
                  <a:pt x="99" y="283"/>
                  <a:pt x="99" y="282"/>
                </a:cubicBezTo>
                <a:cubicBezTo>
                  <a:pt x="99" y="282"/>
                  <a:pt x="99" y="282"/>
                  <a:pt x="99" y="282"/>
                </a:cubicBezTo>
                <a:cubicBezTo>
                  <a:pt x="100" y="281"/>
                  <a:pt x="101" y="280"/>
                  <a:pt x="102" y="281"/>
                </a:cubicBezTo>
                <a:cubicBezTo>
                  <a:pt x="102" y="281"/>
                  <a:pt x="102" y="281"/>
                  <a:pt x="102" y="281"/>
                </a:cubicBezTo>
                <a:cubicBezTo>
                  <a:pt x="103" y="281"/>
                  <a:pt x="104" y="282"/>
                  <a:pt x="103" y="283"/>
                </a:cubicBezTo>
                <a:cubicBezTo>
                  <a:pt x="103" y="283"/>
                  <a:pt x="103" y="283"/>
                  <a:pt x="103" y="283"/>
                </a:cubicBezTo>
                <a:cubicBezTo>
                  <a:pt x="103" y="284"/>
                  <a:pt x="102" y="285"/>
                  <a:pt x="101" y="285"/>
                </a:cubicBezTo>
                <a:cubicBezTo>
                  <a:pt x="101" y="285"/>
                  <a:pt x="101" y="285"/>
                  <a:pt x="101" y="285"/>
                </a:cubicBezTo>
                <a:cubicBezTo>
                  <a:pt x="101" y="285"/>
                  <a:pt x="101" y="285"/>
                  <a:pt x="101" y="284"/>
                </a:cubicBezTo>
                <a:close/>
                <a:moveTo>
                  <a:pt x="513" y="279"/>
                </a:moveTo>
                <a:cubicBezTo>
                  <a:pt x="513" y="278"/>
                  <a:pt x="513" y="277"/>
                  <a:pt x="514" y="276"/>
                </a:cubicBezTo>
                <a:cubicBezTo>
                  <a:pt x="514" y="276"/>
                  <a:pt x="514" y="276"/>
                  <a:pt x="514" y="276"/>
                </a:cubicBezTo>
                <a:cubicBezTo>
                  <a:pt x="516" y="276"/>
                  <a:pt x="517" y="276"/>
                  <a:pt x="517" y="277"/>
                </a:cubicBezTo>
                <a:cubicBezTo>
                  <a:pt x="517" y="277"/>
                  <a:pt x="517" y="277"/>
                  <a:pt x="517" y="277"/>
                </a:cubicBezTo>
                <a:cubicBezTo>
                  <a:pt x="517" y="278"/>
                  <a:pt x="517" y="280"/>
                  <a:pt x="516" y="280"/>
                </a:cubicBezTo>
                <a:cubicBezTo>
                  <a:pt x="516" y="280"/>
                  <a:pt x="516" y="280"/>
                  <a:pt x="516" y="280"/>
                </a:cubicBezTo>
                <a:cubicBezTo>
                  <a:pt x="516" y="280"/>
                  <a:pt x="515" y="280"/>
                  <a:pt x="515" y="280"/>
                </a:cubicBezTo>
                <a:cubicBezTo>
                  <a:pt x="515" y="280"/>
                  <a:pt x="515" y="280"/>
                  <a:pt x="515" y="280"/>
                </a:cubicBezTo>
                <a:cubicBezTo>
                  <a:pt x="514" y="280"/>
                  <a:pt x="514" y="280"/>
                  <a:pt x="513" y="279"/>
                </a:cubicBezTo>
                <a:close/>
                <a:moveTo>
                  <a:pt x="105" y="273"/>
                </a:moveTo>
                <a:cubicBezTo>
                  <a:pt x="104" y="273"/>
                  <a:pt x="103" y="272"/>
                  <a:pt x="104" y="271"/>
                </a:cubicBezTo>
                <a:cubicBezTo>
                  <a:pt x="104" y="271"/>
                  <a:pt x="104" y="271"/>
                  <a:pt x="104" y="271"/>
                </a:cubicBezTo>
                <a:cubicBezTo>
                  <a:pt x="104" y="270"/>
                  <a:pt x="105" y="269"/>
                  <a:pt x="106" y="270"/>
                </a:cubicBezTo>
                <a:cubicBezTo>
                  <a:pt x="106" y="270"/>
                  <a:pt x="106" y="270"/>
                  <a:pt x="106" y="270"/>
                </a:cubicBezTo>
                <a:cubicBezTo>
                  <a:pt x="107" y="270"/>
                  <a:pt x="108" y="271"/>
                  <a:pt x="107" y="272"/>
                </a:cubicBezTo>
                <a:cubicBezTo>
                  <a:pt x="107" y="272"/>
                  <a:pt x="107" y="272"/>
                  <a:pt x="107" y="272"/>
                </a:cubicBezTo>
                <a:cubicBezTo>
                  <a:pt x="107" y="273"/>
                  <a:pt x="106" y="273"/>
                  <a:pt x="106" y="273"/>
                </a:cubicBezTo>
                <a:cubicBezTo>
                  <a:pt x="106" y="273"/>
                  <a:pt x="106" y="273"/>
                  <a:pt x="106" y="273"/>
                </a:cubicBezTo>
                <a:cubicBezTo>
                  <a:pt x="105" y="273"/>
                  <a:pt x="105" y="273"/>
                  <a:pt x="105" y="273"/>
                </a:cubicBezTo>
                <a:close/>
                <a:moveTo>
                  <a:pt x="509" y="268"/>
                </a:moveTo>
                <a:cubicBezTo>
                  <a:pt x="509" y="268"/>
                  <a:pt x="509" y="268"/>
                  <a:pt x="509" y="268"/>
                </a:cubicBezTo>
                <a:cubicBezTo>
                  <a:pt x="509" y="268"/>
                  <a:pt x="509" y="268"/>
                  <a:pt x="509" y="268"/>
                </a:cubicBezTo>
                <a:cubicBezTo>
                  <a:pt x="508" y="267"/>
                  <a:pt x="509" y="265"/>
                  <a:pt x="510" y="265"/>
                </a:cubicBezTo>
                <a:cubicBezTo>
                  <a:pt x="510" y="265"/>
                  <a:pt x="510" y="265"/>
                  <a:pt x="510" y="265"/>
                </a:cubicBezTo>
                <a:cubicBezTo>
                  <a:pt x="511" y="265"/>
                  <a:pt x="512" y="265"/>
                  <a:pt x="513" y="266"/>
                </a:cubicBezTo>
                <a:cubicBezTo>
                  <a:pt x="513" y="266"/>
                  <a:pt x="513" y="266"/>
                  <a:pt x="513" y="266"/>
                </a:cubicBezTo>
                <a:cubicBezTo>
                  <a:pt x="513" y="267"/>
                  <a:pt x="512" y="268"/>
                  <a:pt x="511" y="269"/>
                </a:cubicBezTo>
                <a:cubicBezTo>
                  <a:pt x="511" y="269"/>
                  <a:pt x="511" y="269"/>
                  <a:pt x="511" y="269"/>
                </a:cubicBezTo>
                <a:cubicBezTo>
                  <a:pt x="511" y="269"/>
                  <a:pt x="511" y="269"/>
                  <a:pt x="511" y="269"/>
                </a:cubicBezTo>
                <a:cubicBezTo>
                  <a:pt x="511" y="269"/>
                  <a:pt x="511" y="269"/>
                  <a:pt x="511" y="269"/>
                </a:cubicBezTo>
                <a:cubicBezTo>
                  <a:pt x="510" y="269"/>
                  <a:pt x="509" y="268"/>
                  <a:pt x="509" y="268"/>
                </a:cubicBezTo>
                <a:close/>
                <a:moveTo>
                  <a:pt x="110" y="262"/>
                </a:moveTo>
                <a:cubicBezTo>
                  <a:pt x="109" y="262"/>
                  <a:pt x="108" y="261"/>
                  <a:pt x="109" y="260"/>
                </a:cubicBezTo>
                <a:cubicBezTo>
                  <a:pt x="109" y="260"/>
                  <a:pt x="109" y="260"/>
                  <a:pt x="109" y="260"/>
                </a:cubicBezTo>
                <a:cubicBezTo>
                  <a:pt x="109" y="259"/>
                  <a:pt x="110" y="258"/>
                  <a:pt x="111" y="259"/>
                </a:cubicBezTo>
                <a:cubicBezTo>
                  <a:pt x="111" y="259"/>
                  <a:pt x="111" y="259"/>
                  <a:pt x="111" y="259"/>
                </a:cubicBezTo>
                <a:cubicBezTo>
                  <a:pt x="112" y="259"/>
                  <a:pt x="113" y="260"/>
                  <a:pt x="112" y="261"/>
                </a:cubicBezTo>
                <a:cubicBezTo>
                  <a:pt x="112" y="261"/>
                  <a:pt x="112" y="261"/>
                  <a:pt x="112" y="261"/>
                </a:cubicBezTo>
                <a:cubicBezTo>
                  <a:pt x="112" y="262"/>
                  <a:pt x="111" y="262"/>
                  <a:pt x="110" y="262"/>
                </a:cubicBezTo>
                <a:cubicBezTo>
                  <a:pt x="110" y="262"/>
                  <a:pt x="110" y="262"/>
                  <a:pt x="110" y="262"/>
                </a:cubicBezTo>
                <a:cubicBezTo>
                  <a:pt x="110" y="262"/>
                  <a:pt x="110" y="262"/>
                  <a:pt x="110" y="262"/>
                </a:cubicBezTo>
                <a:close/>
                <a:moveTo>
                  <a:pt x="504" y="257"/>
                </a:moveTo>
                <a:cubicBezTo>
                  <a:pt x="503" y="256"/>
                  <a:pt x="504" y="255"/>
                  <a:pt x="505" y="254"/>
                </a:cubicBezTo>
                <a:cubicBezTo>
                  <a:pt x="505" y="254"/>
                  <a:pt x="505" y="254"/>
                  <a:pt x="505" y="254"/>
                </a:cubicBezTo>
                <a:cubicBezTo>
                  <a:pt x="506" y="254"/>
                  <a:pt x="507" y="254"/>
                  <a:pt x="507" y="255"/>
                </a:cubicBezTo>
                <a:cubicBezTo>
                  <a:pt x="507" y="255"/>
                  <a:pt x="507" y="255"/>
                  <a:pt x="507" y="255"/>
                </a:cubicBezTo>
                <a:cubicBezTo>
                  <a:pt x="508" y="256"/>
                  <a:pt x="507" y="257"/>
                  <a:pt x="506" y="258"/>
                </a:cubicBezTo>
                <a:cubicBezTo>
                  <a:pt x="506" y="258"/>
                  <a:pt x="506" y="258"/>
                  <a:pt x="506" y="258"/>
                </a:cubicBezTo>
                <a:cubicBezTo>
                  <a:pt x="506" y="258"/>
                  <a:pt x="506" y="258"/>
                  <a:pt x="506" y="258"/>
                </a:cubicBezTo>
                <a:cubicBezTo>
                  <a:pt x="506" y="258"/>
                  <a:pt x="506" y="258"/>
                  <a:pt x="506" y="258"/>
                </a:cubicBezTo>
                <a:cubicBezTo>
                  <a:pt x="505" y="258"/>
                  <a:pt x="504" y="258"/>
                  <a:pt x="504" y="257"/>
                </a:cubicBezTo>
                <a:close/>
                <a:moveTo>
                  <a:pt x="115" y="251"/>
                </a:moveTo>
                <a:cubicBezTo>
                  <a:pt x="114" y="251"/>
                  <a:pt x="114" y="250"/>
                  <a:pt x="114" y="249"/>
                </a:cubicBezTo>
                <a:cubicBezTo>
                  <a:pt x="114" y="249"/>
                  <a:pt x="114" y="249"/>
                  <a:pt x="114" y="249"/>
                </a:cubicBezTo>
                <a:cubicBezTo>
                  <a:pt x="115" y="248"/>
                  <a:pt x="116" y="247"/>
                  <a:pt x="117" y="248"/>
                </a:cubicBezTo>
                <a:cubicBezTo>
                  <a:pt x="117" y="248"/>
                  <a:pt x="117" y="248"/>
                  <a:pt x="117" y="248"/>
                </a:cubicBezTo>
                <a:cubicBezTo>
                  <a:pt x="118" y="248"/>
                  <a:pt x="118" y="250"/>
                  <a:pt x="118" y="251"/>
                </a:cubicBezTo>
                <a:cubicBezTo>
                  <a:pt x="118" y="251"/>
                  <a:pt x="118" y="251"/>
                  <a:pt x="118" y="251"/>
                </a:cubicBezTo>
                <a:cubicBezTo>
                  <a:pt x="118" y="251"/>
                  <a:pt x="118" y="251"/>
                  <a:pt x="118" y="251"/>
                </a:cubicBezTo>
                <a:cubicBezTo>
                  <a:pt x="118" y="251"/>
                  <a:pt x="118" y="251"/>
                  <a:pt x="118" y="251"/>
                </a:cubicBezTo>
                <a:cubicBezTo>
                  <a:pt x="117" y="251"/>
                  <a:pt x="117" y="252"/>
                  <a:pt x="116" y="252"/>
                </a:cubicBezTo>
                <a:cubicBezTo>
                  <a:pt x="116" y="252"/>
                  <a:pt x="116" y="252"/>
                  <a:pt x="116" y="252"/>
                </a:cubicBezTo>
                <a:cubicBezTo>
                  <a:pt x="116" y="252"/>
                  <a:pt x="115" y="252"/>
                  <a:pt x="115" y="251"/>
                </a:cubicBezTo>
                <a:close/>
                <a:moveTo>
                  <a:pt x="498" y="246"/>
                </a:moveTo>
                <a:cubicBezTo>
                  <a:pt x="498" y="245"/>
                  <a:pt x="498" y="244"/>
                  <a:pt x="499" y="244"/>
                </a:cubicBezTo>
                <a:cubicBezTo>
                  <a:pt x="499" y="244"/>
                  <a:pt x="499" y="244"/>
                  <a:pt x="499" y="244"/>
                </a:cubicBezTo>
                <a:cubicBezTo>
                  <a:pt x="500" y="243"/>
                  <a:pt x="501" y="243"/>
                  <a:pt x="502" y="244"/>
                </a:cubicBezTo>
                <a:cubicBezTo>
                  <a:pt x="502" y="244"/>
                  <a:pt x="502" y="244"/>
                  <a:pt x="502" y="244"/>
                </a:cubicBezTo>
                <a:cubicBezTo>
                  <a:pt x="502" y="245"/>
                  <a:pt x="502" y="247"/>
                  <a:pt x="501" y="247"/>
                </a:cubicBezTo>
                <a:cubicBezTo>
                  <a:pt x="501" y="247"/>
                  <a:pt x="501" y="247"/>
                  <a:pt x="501" y="247"/>
                </a:cubicBezTo>
                <a:cubicBezTo>
                  <a:pt x="501" y="247"/>
                  <a:pt x="500" y="247"/>
                  <a:pt x="500" y="247"/>
                </a:cubicBezTo>
                <a:cubicBezTo>
                  <a:pt x="500" y="247"/>
                  <a:pt x="500" y="247"/>
                  <a:pt x="500" y="247"/>
                </a:cubicBezTo>
                <a:cubicBezTo>
                  <a:pt x="499" y="247"/>
                  <a:pt x="499" y="247"/>
                  <a:pt x="498" y="246"/>
                </a:cubicBezTo>
                <a:close/>
                <a:moveTo>
                  <a:pt x="121" y="241"/>
                </a:moveTo>
                <a:cubicBezTo>
                  <a:pt x="120" y="240"/>
                  <a:pt x="120" y="239"/>
                  <a:pt x="120" y="238"/>
                </a:cubicBezTo>
                <a:cubicBezTo>
                  <a:pt x="120" y="238"/>
                  <a:pt x="120" y="238"/>
                  <a:pt x="120" y="238"/>
                </a:cubicBezTo>
                <a:cubicBezTo>
                  <a:pt x="121" y="237"/>
                  <a:pt x="122" y="237"/>
                  <a:pt x="123" y="238"/>
                </a:cubicBezTo>
                <a:cubicBezTo>
                  <a:pt x="123" y="238"/>
                  <a:pt x="123" y="238"/>
                  <a:pt x="123" y="238"/>
                </a:cubicBezTo>
                <a:cubicBezTo>
                  <a:pt x="124" y="238"/>
                  <a:pt x="124" y="239"/>
                  <a:pt x="124" y="240"/>
                </a:cubicBezTo>
                <a:cubicBezTo>
                  <a:pt x="124" y="240"/>
                  <a:pt x="124" y="240"/>
                  <a:pt x="124" y="240"/>
                </a:cubicBezTo>
                <a:cubicBezTo>
                  <a:pt x="124" y="240"/>
                  <a:pt x="124" y="240"/>
                  <a:pt x="124" y="240"/>
                </a:cubicBezTo>
                <a:cubicBezTo>
                  <a:pt x="124" y="240"/>
                  <a:pt x="124" y="240"/>
                  <a:pt x="124" y="240"/>
                </a:cubicBezTo>
                <a:cubicBezTo>
                  <a:pt x="123" y="241"/>
                  <a:pt x="122" y="241"/>
                  <a:pt x="122" y="241"/>
                </a:cubicBezTo>
                <a:cubicBezTo>
                  <a:pt x="122" y="241"/>
                  <a:pt x="122" y="241"/>
                  <a:pt x="122" y="241"/>
                </a:cubicBezTo>
                <a:cubicBezTo>
                  <a:pt x="121" y="241"/>
                  <a:pt x="121" y="241"/>
                  <a:pt x="121" y="241"/>
                </a:cubicBezTo>
                <a:close/>
                <a:moveTo>
                  <a:pt x="492" y="236"/>
                </a:moveTo>
                <a:cubicBezTo>
                  <a:pt x="492" y="236"/>
                  <a:pt x="492" y="236"/>
                  <a:pt x="492" y="236"/>
                </a:cubicBezTo>
                <a:cubicBezTo>
                  <a:pt x="492" y="236"/>
                  <a:pt x="492" y="236"/>
                  <a:pt x="492" y="236"/>
                </a:cubicBezTo>
                <a:cubicBezTo>
                  <a:pt x="491" y="235"/>
                  <a:pt x="492" y="234"/>
                  <a:pt x="493" y="233"/>
                </a:cubicBezTo>
                <a:cubicBezTo>
                  <a:pt x="493" y="233"/>
                  <a:pt x="493" y="233"/>
                  <a:pt x="493" y="233"/>
                </a:cubicBezTo>
                <a:cubicBezTo>
                  <a:pt x="494" y="233"/>
                  <a:pt x="495" y="233"/>
                  <a:pt x="495" y="234"/>
                </a:cubicBezTo>
                <a:cubicBezTo>
                  <a:pt x="495" y="234"/>
                  <a:pt x="495" y="234"/>
                  <a:pt x="495" y="234"/>
                </a:cubicBezTo>
                <a:cubicBezTo>
                  <a:pt x="496" y="235"/>
                  <a:pt x="496" y="236"/>
                  <a:pt x="495" y="237"/>
                </a:cubicBezTo>
                <a:cubicBezTo>
                  <a:pt x="495" y="237"/>
                  <a:pt x="495" y="237"/>
                  <a:pt x="495" y="237"/>
                </a:cubicBezTo>
                <a:cubicBezTo>
                  <a:pt x="494" y="237"/>
                  <a:pt x="494" y="237"/>
                  <a:pt x="494" y="237"/>
                </a:cubicBezTo>
                <a:cubicBezTo>
                  <a:pt x="494" y="237"/>
                  <a:pt x="494" y="237"/>
                  <a:pt x="494" y="237"/>
                </a:cubicBezTo>
                <a:cubicBezTo>
                  <a:pt x="493" y="237"/>
                  <a:pt x="492" y="237"/>
                  <a:pt x="492" y="236"/>
                </a:cubicBezTo>
                <a:close/>
                <a:moveTo>
                  <a:pt x="127" y="231"/>
                </a:moveTo>
                <a:cubicBezTo>
                  <a:pt x="126" y="230"/>
                  <a:pt x="126" y="229"/>
                  <a:pt x="127" y="228"/>
                </a:cubicBezTo>
                <a:cubicBezTo>
                  <a:pt x="127" y="228"/>
                  <a:pt x="127" y="228"/>
                  <a:pt x="127" y="228"/>
                </a:cubicBezTo>
                <a:cubicBezTo>
                  <a:pt x="127" y="227"/>
                  <a:pt x="129" y="227"/>
                  <a:pt x="129" y="228"/>
                </a:cubicBezTo>
                <a:cubicBezTo>
                  <a:pt x="129" y="228"/>
                  <a:pt x="129" y="228"/>
                  <a:pt x="129" y="228"/>
                </a:cubicBezTo>
                <a:cubicBezTo>
                  <a:pt x="130" y="228"/>
                  <a:pt x="131" y="229"/>
                  <a:pt x="130" y="230"/>
                </a:cubicBezTo>
                <a:cubicBezTo>
                  <a:pt x="130" y="230"/>
                  <a:pt x="130" y="230"/>
                  <a:pt x="130" y="230"/>
                </a:cubicBezTo>
                <a:cubicBezTo>
                  <a:pt x="130" y="231"/>
                  <a:pt x="129" y="231"/>
                  <a:pt x="128" y="231"/>
                </a:cubicBezTo>
                <a:cubicBezTo>
                  <a:pt x="128" y="231"/>
                  <a:pt x="128" y="231"/>
                  <a:pt x="128" y="231"/>
                </a:cubicBezTo>
                <a:cubicBezTo>
                  <a:pt x="128" y="231"/>
                  <a:pt x="128" y="231"/>
                  <a:pt x="127" y="231"/>
                </a:cubicBezTo>
                <a:close/>
                <a:moveTo>
                  <a:pt x="485" y="226"/>
                </a:moveTo>
                <a:cubicBezTo>
                  <a:pt x="485" y="226"/>
                  <a:pt x="485" y="224"/>
                  <a:pt x="486" y="224"/>
                </a:cubicBezTo>
                <a:cubicBezTo>
                  <a:pt x="486" y="224"/>
                  <a:pt x="486" y="224"/>
                  <a:pt x="486" y="224"/>
                </a:cubicBezTo>
                <a:cubicBezTo>
                  <a:pt x="487" y="223"/>
                  <a:pt x="488" y="223"/>
                  <a:pt x="489" y="224"/>
                </a:cubicBezTo>
                <a:cubicBezTo>
                  <a:pt x="489" y="224"/>
                  <a:pt x="489" y="224"/>
                  <a:pt x="489" y="224"/>
                </a:cubicBezTo>
                <a:cubicBezTo>
                  <a:pt x="489" y="225"/>
                  <a:pt x="489" y="226"/>
                  <a:pt x="488" y="227"/>
                </a:cubicBezTo>
                <a:cubicBezTo>
                  <a:pt x="488" y="227"/>
                  <a:pt x="488" y="227"/>
                  <a:pt x="488" y="227"/>
                </a:cubicBezTo>
                <a:cubicBezTo>
                  <a:pt x="488" y="227"/>
                  <a:pt x="487" y="227"/>
                  <a:pt x="487" y="227"/>
                </a:cubicBezTo>
                <a:cubicBezTo>
                  <a:pt x="487" y="227"/>
                  <a:pt x="487" y="227"/>
                  <a:pt x="487" y="227"/>
                </a:cubicBezTo>
                <a:cubicBezTo>
                  <a:pt x="486" y="227"/>
                  <a:pt x="486" y="227"/>
                  <a:pt x="485" y="226"/>
                </a:cubicBezTo>
                <a:close/>
                <a:moveTo>
                  <a:pt x="134" y="221"/>
                </a:moveTo>
                <a:cubicBezTo>
                  <a:pt x="133" y="220"/>
                  <a:pt x="133" y="219"/>
                  <a:pt x="134" y="218"/>
                </a:cubicBezTo>
                <a:cubicBezTo>
                  <a:pt x="134" y="218"/>
                  <a:pt x="134" y="218"/>
                  <a:pt x="134" y="218"/>
                </a:cubicBezTo>
                <a:cubicBezTo>
                  <a:pt x="135" y="217"/>
                  <a:pt x="136" y="217"/>
                  <a:pt x="137" y="218"/>
                </a:cubicBezTo>
                <a:cubicBezTo>
                  <a:pt x="137" y="218"/>
                  <a:pt x="137" y="218"/>
                  <a:pt x="137" y="218"/>
                </a:cubicBezTo>
                <a:cubicBezTo>
                  <a:pt x="138" y="219"/>
                  <a:pt x="138" y="220"/>
                  <a:pt x="137" y="221"/>
                </a:cubicBezTo>
                <a:cubicBezTo>
                  <a:pt x="137" y="221"/>
                  <a:pt x="137" y="221"/>
                  <a:pt x="137" y="221"/>
                </a:cubicBezTo>
                <a:cubicBezTo>
                  <a:pt x="137" y="221"/>
                  <a:pt x="136" y="222"/>
                  <a:pt x="135" y="222"/>
                </a:cubicBezTo>
                <a:cubicBezTo>
                  <a:pt x="135" y="222"/>
                  <a:pt x="135" y="222"/>
                  <a:pt x="135" y="222"/>
                </a:cubicBezTo>
                <a:cubicBezTo>
                  <a:pt x="135" y="222"/>
                  <a:pt x="135" y="221"/>
                  <a:pt x="134" y="221"/>
                </a:cubicBezTo>
                <a:close/>
                <a:moveTo>
                  <a:pt x="478" y="217"/>
                </a:moveTo>
                <a:cubicBezTo>
                  <a:pt x="478" y="217"/>
                  <a:pt x="478" y="217"/>
                  <a:pt x="478" y="217"/>
                </a:cubicBezTo>
                <a:cubicBezTo>
                  <a:pt x="478" y="217"/>
                  <a:pt x="478" y="217"/>
                  <a:pt x="478" y="217"/>
                </a:cubicBezTo>
                <a:cubicBezTo>
                  <a:pt x="477" y="216"/>
                  <a:pt x="478" y="215"/>
                  <a:pt x="478" y="214"/>
                </a:cubicBezTo>
                <a:cubicBezTo>
                  <a:pt x="478" y="214"/>
                  <a:pt x="478" y="214"/>
                  <a:pt x="478" y="214"/>
                </a:cubicBezTo>
                <a:cubicBezTo>
                  <a:pt x="479" y="213"/>
                  <a:pt x="481" y="214"/>
                  <a:pt x="481" y="214"/>
                </a:cubicBezTo>
                <a:cubicBezTo>
                  <a:pt x="481" y="214"/>
                  <a:pt x="481" y="214"/>
                  <a:pt x="481" y="214"/>
                </a:cubicBezTo>
                <a:cubicBezTo>
                  <a:pt x="482" y="215"/>
                  <a:pt x="482" y="217"/>
                  <a:pt x="481" y="217"/>
                </a:cubicBezTo>
                <a:cubicBezTo>
                  <a:pt x="481" y="217"/>
                  <a:pt x="481" y="217"/>
                  <a:pt x="481" y="217"/>
                </a:cubicBezTo>
                <a:cubicBezTo>
                  <a:pt x="481" y="218"/>
                  <a:pt x="480" y="218"/>
                  <a:pt x="480" y="218"/>
                </a:cubicBezTo>
                <a:cubicBezTo>
                  <a:pt x="480" y="218"/>
                  <a:pt x="480" y="218"/>
                  <a:pt x="480" y="218"/>
                </a:cubicBezTo>
                <a:cubicBezTo>
                  <a:pt x="479" y="218"/>
                  <a:pt x="479" y="217"/>
                  <a:pt x="478" y="217"/>
                </a:cubicBezTo>
                <a:close/>
                <a:moveTo>
                  <a:pt x="142" y="212"/>
                </a:moveTo>
                <a:cubicBezTo>
                  <a:pt x="141" y="211"/>
                  <a:pt x="141" y="210"/>
                  <a:pt x="141" y="209"/>
                </a:cubicBezTo>
                <a:cubicBezTo>
                  <a:pt x="141" y="209"/>
                  <a:pt x="141" y="209"/>
                  <a:pt x="141" y="209"/>
                </a:cubicBezTo>
                <a:cubicBezTo>
                  <a:pt x="142" y="208"/>
                  <a:pt x="143" y="208"/>
                  <a:pt x="144" y="209"/>
                </a:cubicBezTo>
                <a:cubicBezTo>
                  <a:pt x="144" y="209"/>
                  <a:pt x="144" y="209"/>
                  <a:pt x="144" y="209"/>
                </a:cubicBezTo>
                <a:cubicBezTo>
                  <a:pt x="145" y="209"/>
                  <a:pt x="145" y="211"/>
                  <a:pt x="145" y="212"/>
                </a:cubicBezTo>
                <a:cubicBezTo>
                  <a:pt x="145" y="212"/>
                  <a:pt x="145" y="212"/>
                  <a:pt x="145" y="212"/>
                </a:cubicBezTo>
                <a:cubicBezTo>
                  <a:pt x="145" y="212"/>
                  <a:pt x="145" y="212"/>
                  <a:pt x="145" y="212"/>
                </a:cubicBezTo>
                <a:cubicBezTo>
                  <a:pt x="145" y="212"/>
                  <a:pt x="145" y="212"/>
                  <a:pt x="145" y="212"/>
                </a:cubicBezTo>
                <a:cubicBezTo>
                  <a:pt x="144" y="212"/>
                  <a:pt x="144" y="212"/>
                  <a:pt x="143" y="212"/>
                </a:cubicBezTo>
                <a:cubicBezTo>
                  <a:pt x="143" y="212"/>
                  <a:pt x="143" y="212"/>
                  <a:pt x="143" y="212"/>
                </a:cubicBezTo>
                <a:cubicBezTo>
                  <a:pt x="143" y="212"/>
                  <a:pt x="142" y="212"/>
                  <a:pt x="142" y="212"/>
                </a:cubicBezTo>
                <a:close/>
                <a:moveTo>
                  <a:pt x="470" y="208"/>
                </a:moveTo>
                <a:cubicBezTo>
                  <a:pt x="470" y="207"/>
                  <a:pt x="470" y="206"/>
                  <a:pt x="471" y="205"/>
                </a:cubicBezTo>
                <a:cubicBezTo>
                  <a:pt x="471" y="205"/>
                  <a:pt x="471" y="205"/>
                  <a:pt x="471" y="205"/>
                </a:cubicBezTo>
                <a:cubicBezTo>
                  <a:pt x="471" y="204"/>
                  <a:pt x="473" y="204"/>
                  <a:pt x="473" y="205"/>
                </a:cubicBezTo>
                <a:cubicBezTo>
                  <a:pt x="473" y="205"/>
                  <a:pt x="473" y="205"/>
                  <a:pt x="473" y="205"/>
                </a:cubicBezTo>
                <a:cubicBezTo>
                  <a:pt x="474" y="206"/>
                  <a:pt x="474" y="207"/>
                  <a:pt x="473" y="208"/>
                </a:cubicBezTo>
                <a:cubicBezTo>
                  <a:pt x="473" y="208"/>
                  <a:pt x="473" y="208"/>
                  <a:pt x="473" y="208"/>
                </a:cubicBezTo>
                <a:cubicBezTo>
                  <a:pt x="473" y="208"/>
                  <a:pt x="472" y="209"/>
                  <a:pt x="472" y="209"/>
                </a:cubicBezTo>
                <a:cubicBezTo>
                  <a:pt x="472" y="209"/>
                  <a:pt x="472" y="209"/>
                  <a:pt x="472" y="209"/>
                </a:cubicBezTo>
                <a:cubicBezTo>
                  <a:pt x="471" y="209"/>
                  <a:pt x="471" y="208"/>
                  <a:pt x="470" y="208"/>
                </a:cubicBezTo>
                <a:close/>
                <a:moveTo>
                  <a:pt x="150" y="203"/>
                </a:moveTo>
                <a:cubicBezTo>
                  <a:pt x="149" y="202"/>
                  <a:pt x="149" y="201"/>
                  <a:pt x="150" y="200"/>
                </a:cubicBezTo>
                <a:cubicBezTo>
                  <a:pt x="150" y="200"/>
                  <a:pt x="150" y="200"/>
                  <a:pt x="150" y="200"/>
                </a:cubicBezTo>
                <a:cubicBezTo>
                  <a:pt x="150" y="199"/>
                  <a:pt x="152" y="199"/>
                  <a:pt x="152" y="200"/>
                </a:cubicBezTo>
                <a:cubicBezTo>
                  <a:pt x="152" y="200"/>
                  <a:pt x="152" y="200"/>
                  <a:pt x="152" y="200"/>
                </a:cubicBezTo>
                <a:cubicBezTo>
                  <a:pt x="153" y="201"/>
                  <a:pt x="153" y="202"/>
                  <a:pt x="153" y="203"/>
                </a:cubicBezTo>
                <a:cubicBezTo>
                  <a:pt x="153" y="203"/>
                  <a:pt x="153" y="203"/>
                  <a:pt x="153" y="203"/>
                </a:cubicBezTo>
                <a:cubicBezTo>
                  <a:pt x="152" y="203"/>
                  <a:pt x="152" y="203"/>
                  <a:pt x="151" y="203"/>
                </a:cubicBezTo>
                <a:cubicBezTo>
                  <a:pt x="151" y="203"/>
                  <a:pt x="151" y="203"/>
                  <a:pt x="151" y="203"/>
                </a:cubicBezTo>
                <a:cubicBezTo>
                  <a:pt x="151" y="203"/>
                  <a:pt x="150" y="203"/>
                  <a:pt x="150" y="203"/>
                </a:cubicBezTo>
                <a:close/>
                <a:moveTo>
                  <a:pt x="462" y="199"/>
                </a:moveTo>
                <a:cubicBezTo>
                  <a:pt x="461" y="199"/>
                  <a:pt x="461" y="197"/>
                  <a:pt x="462" y="197"/>
                </a:cubicBezTo>
                <a:cubicBezTo>
                  <a:pt x="462" y="197"/>
                  <a:pt x="462" y="197"/>
                  <a:pt x="462" y="197"/>
                </a:cubicBezTo>
                <a:cubicBezTo>
                  <a:pt x="463" y="196"/>
                  <a:pt x="464" y="196"/>
                  <a:pt x="465" y="197"/>
                </a:cubicBezTo>
                <a:cubicBezTo>
                  <a:pt x="465" y="197"/>
                  <a:pt x="465" y="197"/>
                  <a:pt x="465" y="197"/>
                </a:cubicBezTo>
                <a:cubicBezTo>
                  <a:pt x="466" y="197"/>
                  <a:pt x="466" y="199"/>
                  <a:pt x="465" y="199"/>
                </a:cubicBezTo>
                <a:cubicBezTo>
                  <a:pt x="465" y="199"/>
                  <a:pt x="465" y="199"/>
                  <a:pt x="465" y="199"/>
                </a:cubicBezTo>
                <a:cubicBezTo>
                  <a:pt x="465" y="200"/>
                  <a:pt x="464" y="200"/>
                  <a:pt x="464" y="200"/>
                </a:cubicBezTo>
                <a:cubicBezTo>
                  <a:pt x="464" y="200"/>
                  <a:pt x="464" y="200"/>
                  <a:pt x="464" y="200"/>
                </a:cubicBezTo>
                <a:cubicBezTo>
                  <a:pt x="463" y="200"/>
                  <a:pt x="463" y="200"/>
                  <a:pt x="462" y="199"/>
                </a:cubicBezTo>
                <a:close/>
                <a:moveTo>
                  <a:pt x="158" y="194"/>
                </a:moveTo>
                <a:cubicBezTo>
                  <a:pt x="157" y="194"/>
                  <a:pt x="157" y="192"/>
                  <a:pt x="158" y="192"/>
                </a:cubicBezTo>
                <a:cubicBezTo>
                  <a:pt x="158" y="192"/>
                  <a:pt x="158" y="192"/>
                  <a:pt x="158" y="192"/>
                </a:cubicBezTo>
                <a:cubicBezTo>
                  <a:pt x="159" y="191"/>
                  <a:pt x="160" y="191"/>
                  <a:pt x="161" y="192"/>
                </a:cubicBezTo>
                <a:cubicBezTo>
                  <a:pt x="161" y="192"/>
                  <a:pt x="161" y="192"/>
                  <a:pt x="161" y="192"/>
                </a:cubicBezTo>
                <a:cubicBezTo>
                  <a:pt x="162" y="192"/>
                  <a:pt x="162" y="194"/>
                  <a:pt x="161" y="194"/>
                </a:cubicBezTo>
                <a:cubicBezTo>
                  <a:pt x="161" y="194"/>
                  <a:pt x="161" y="194"/>
                  <a:pt x="161" y="194"/>
                </a:cubicBezTo>
                <a:cubicBezTo>
                  <a:pt x="161" y="194"/>
                  <a:pt x="161" y="194"/>
                  <a:pt x="161" y="194"/>
                </a:cubicBezTo>
                <a:cubicBezTo>
                  <a:pt x="161" y="194"/>
                  <a:pt x="161" y="194"/>
                  <a:pt x="161" y="194"/>
                </a:cubicBezTo>
                <a:cubicBezTo>
                  <a:pt x="161" y="195"/>
                  <a:pt x="160" y="195"/>
                  <a:pt x="160" y="195"/>
                </a:cubicBezTo>
                <a:cubicBezTo>
                  <a:pt x="160" y="195"/>
                  <a:pt x="160" y="195"/>
                  <a:pt x="160" y="195"/>
                </a:cubicBezTo>
                <a:cubicBezTo>
                  <a:pt x="159" y="195"/>
                  <a:pt x="159" y="195"/>
                  <a:pt x="158" y="194"/>
                </a:cubicBezTo>
                <a:close/>
                <a:moveTo>
                  <a:pt x="454" y="191"/>
                </a:moveTo>
                <a:cubicBezTo>
                  <a:pt x="453" y="190"/>
                  <a:pt x="453" y="189"/>
                  <a:pt x="453" y="188"/>
                </a:cubicBezTo>
                <a:cubicBezTo>
                  <a:pt x="453" y="188"/>
                  <a:pt x="453" y="188"/>
                  <a:pt x="453" y="188"/>
                </a:cubicBezTo>
                <a:cubicBezTo>
                  <a:pt x="454" y="188"/>
                  <a:pt x="455" y="187"/>
                  <a:pt x="456" y="188"/>
                </a:cubicBezTo>
                <a:cubicBezTo>
                  <a:pt x="456" y="188"/>
                  <a:pt x="456" y="188"/>
                  <a:pt x="456" y="188"/>
                </a:cubicBezTo>
                <a:cubicBezTo>
                  <a:pt x="457" y="189"/>
                  <a:pt x="457" y="190"/>
                  <a:pt x="456" y="191"/>
                </a:cubicBezTo>
                <a:cubicBezTo>
                  <a:pt x="456" y="191"/>
                  <a:pt x="456" y="191"/>
                  <a:pt x="456" y="191"/>
                </a:cubicBezTo>
                <a:cubicBezTo>
                  <a:pt x="456" y="191"/>
                  <a:pt x="455" y="192"/>
                  <a:pt x="455" y="192"/>
                </a:cubicBezTo>
                <a:cubicBezTo>
                  <a:pt x="455" y="192"/>
                  <a:pt x="455" y="192"/>
                  <a:pt x="455" y="192"/>
                </a:cubicBezTo>
                <a:cubicBezTo>
                  <a:pt x="454" y="192"/>
                  <a:pt x="454" y="192"/>
                  <a:pt x="454" y="191"/>
                </a:cubicBezTo>
                <a:close/>
                <a:moveTo>
                  <a:pt x="167" y="186"/>
                </a:moveTo>
                <a:cubicBezTo>
                  <a:pt x="166" y="185"/>
                  <a:pt x="167" y="184"/>
                  <a:pt x="167" y="183"/>
                </a:cubicBezTo>
                <a:cubicBezTo>
                  <a:pt x="167" y="183"/>
                  <a:pt x="167" y="183"/>
                  <a:pt x="167" y="183"/>
                </a:cubicBezTo>
                <a:cubicBezTo>
                  <a:pt x="168" y="183"/>
                  <a:pt x="169" y="183"/>
                  <a:pt x="170" y="184"/>
                </a:cubicBezTo>
                <a:cubicBezTo>
                  <a:pt x="170" y="184"/>
                  <a:pt x="170" y="184"/>
                  <a:pt x="170" y="184"/>
                </a:cubicBezTo>
                <a:cubicBezTo>
                  <a:pt x="171" y="185"/>
                  <a:pt x="171" y="186"/>
                  <a:pt x="170" y="187"/>
                </a:cubicBezTo>
                <a:cubicBezTo>
                  <a:pt x="170" y="187"/>
                  <a:pt x="170" y="187"/>
                  <a:pt x="170" y="187"/>
                </a:cubicBezTo>
                <a:cubicBezTo>
                  <a:pt x="170" y="187"/>
                  <a:pt x="169" y="187"/>
                  <a:pt x="169" y="187"/>
                </a:cubicBezTo>
                <a:cubicBezTo>
                  <a:pt x="169" y="187"/>
                  <a:pt x="169" y="187"/>
                  <a:pt x="169" y="187"/>
                </a:cubicBezTo>
                <a:cubicBezTo>
                  <a:pt x="168" y="187"/>
                  <a:pt x="168" y="187"/>
                  <a:pt x="167" y="186"/>
                </a:cubicBezTo>
                <a:close/>
                <a:moveTo>
                  <a:pt x="444" y="184"/>
                </a:moveTo>
                <a:cubicBezTo>
                  <a:pt x="444" y="183"/>
                  <a:pt x="443" y="182"/>
                  <a:pt x="444" y="181"/>
                </a:cubicBezTo>
                <a:cubicBezTo>
                  <a:pt x="444" y="181"/>
                  <a:pt x="444" y="181"/>
                  <a:pt x="444" y="181"/>
                </a:cubicBezTo>
                <a:cubicBezTo>
                  <a:pt x="445" y="180"/>
                  <a:pt x="446" y="180"/>
                  <a:pt x="447" y="180"/>
                </a:cubicBezTo>
                <a:cubicBezTo>
                  <a:pt x="447" y="180"/>
                  <a:pt x="447" y="180"/>
                  <a:pt x="447" y="180"/>
                </a:cubicBezTo>
                <a:cubicBezTo>
                  <a:pt x="448" y="181"/>
                  <a:pt x="448" y="182"/>
                  <a:pt x="447" y="183"/>
                </a:cubicBezTo>
                <a:cubicBezTo>
                  <a:pt x="447" y="183"/>
                  <a:pt x="447" y="183"/>
                  <a:pt x="447" y="183"/>
                </a:cubicBezTo>
                <a:cubicBezTo>
                  <a:pt x="447" y="184"/>
                  <a:pt x="446" y="184"/>
                  <a:pt x="446" y="184"/>
                </a:cubicBezTo>
                <a:cubicBezTo>
                  <a:pt x="446" y="184"/>
                  <a:pt x="446" y="184"/>
                  <a:pt x="446" y="184"/>
                </a:cubicBezTo>
                <a:cubicBezTo>
                  <a:pt x="445" y="184"/>
                  <a:pt x="445" y="184"/>
                  <a:pt x="444" y="184"/>
                </a:cubicBezTo>
                <a:close/>
                <a:moveTo>
                  <a:pt x="176" y="179"/>
                </a:moveTo>
                <a:cubicBezTo>
                  <a:pt x="176" y="178"/>
                  <a:pt x="176" y="177"/>
                  <a:pt x="177" y="176"/>
                </a:cubicBezTo>
                <a:cubicBezTo>
                  <a:pt x="177" y="176"/>
                  <a:pt x="177" y="176"/>
                  <a:pt x="177" y="176"/>
                </a:cubicBezTo>
                <a:cubicBezTo>
                  <a:pt x="178" y="175"/>
                  <a:pt x="179" y="176"/>
                  <a:pt x="180" y="176"/>
                </a:cubicBezTo>
                <a:cubicBezTo>
                  <a:pt x="180" y="176"/>
                  <a:pt x="180" y="176"/>
                  <a:pt x="180" y="176"/>
                </a:cubicBezTo>
                <a:cubicBezTo>
                  <a:pt x="180" y="177"/>
                  <a:pt x="180" y="179"/>
                  <a:pt x="179" y="179"/>
                </a:cubicBezTo>
                <a:cubicBezTo>
                  <a:pt x="179" y="179"/>
                  <a:pt x="179" y="179"/>
                  <a:pt x="179" y="179"/>
                </a:cubicBezTo>
                <a:cubicBezTo>
                  <a:pt x="179" y="179"/>
                  <a:pt x="179" y="179"/>
                  <a:pt x="179" y="179"/>
                </a:cubicBezTo>
                <a:cubicBezTo>
                  <a:pt x="179" y="179"/>
                  <a:pt x="179" y="179"/>
                  <a:pt x="179" y="179"/>
                </a:cubicBezTo>
                <a:cubicBezTo>
                  <a:pt x="179" y="179"/>
                  <a:pt x="178" y="180"/>
                  <a:pt x="178" y="180"/>
                </a:cubicBezTo>
                <a:cubicBezTo>
                  <a:pt x="178" y="180"/>
                  <a:pt x="178" y="180"/>
                  <a:pt x="178" y="180"/>
                </a:cubicBezTo>
                <a:cubicBezTo>
                  <a:pt x="177" y="180"/>
                  <a:pt x="177" y="179"/>
                  <a:pt x="176" y="179"/>
                </a:cubicBezTo>
                <a:close/>
                <a:moveTo>
                  <a:pt x="435" y="176"/>
                </a:moveTo>
                <a:cubicBezTo>
                  <a:pt x="434" y="176"/>
                  <a:pt x="434" y="174"/>
                  <a:pt x="435" y="174"/>
                </a:cubicBezTo>
                <a:cubicBezTo>
                  <a:pt x="435" y="174"/>
                  <a:pt x="435" y="174"/>
                  <a:pt x="435" y="174"/>
                </a:cubicBezTo>
                <a:cubicBezTo>
                  <a:pt x="435" y="173"/>
                  <a:pt x="436" y="172"/>
                  <a:pt x="437" y="173"/>
                </a:cubicBezTo>
                <a:cubicBezTo>
                  <a:pt x="437" y="173"/>
                  <a:pt x="437" y="173"/>
                  <a:pt x="437" y="173"/>
                </a:cubicBezTo>
                <a:cubicBezTo>
                  <a:pt x="438" y="174"/>
                  <a:pt x="438" y="175"/>
                  <a:pt x="438" y="176"/>
                </a:cubicBezTo>
                <a:cubicBezTo>
                  <a:pt x="438" y="176"/>
                  <a:pt x="438" y="176"/>
                  <a:pt x="438" y="176"/>
                </a:cubicBezTo>
                <a:cubicBezTo>
                  <a:pt x="437" y="176"/>
                  <a:pt x="437" y="177"/>
                  <a:pt x="436" y="177"/>
                </a:cubicBezTo>
                <a:cubicBezTo>
                  <a:pt x="436" y="177"/>
                  <a:pt x="436" y="177"/>
                  <a:pt x="436" y="177"/>
                </a:cubicBezTo>
                <a:cubicBezTo>
                  <a:pt x="436" y="177"/>
                  <a:pt x="435" y="177"/>
                  <a:pt x="435" y="176"/>
                </a:cubicBezTo>
                <a:close/>
                <a:moveTo>
                  <a:pt x="186" y="172"/>
                </a:moveTo>
                <a:cubicBezTo>
                  <a:pt x="186" y="171"/>
                  <a:pt x="186" y="170"/>
                  <a:pt x="187" y="169"/>
                </a:cubicBezTo>
                <a:cubicBezTo>
                  <a:pt x="187" y="169"/>
                  <a:pt x="187" y="169"/>
                  <a:pt x="187" y="169"/>
                </a:cubicBezTo>
                <a:cubicBezTo>
                  <a:pt x="188" y="168"/>
                  <a:pt x="189" y="169"/>
                  <a:pt x="190" y="170"/>
                </a:cubicBezTo>
                <a:cubicBezTo>
                  <a:pt x="190" y="170"/>
                  <a:pt x="190" y="170"/>
                  <a:pt x="190" y="170"/>
                </a:cubicBezTo>
                <a:cubicBezTo>
                  <a:pt x="190" y="170"/>
                  <a:pt x="190" y="172"/>
                  <a:pt x="189" y="172"/>
                </a:cubicBezTo>
                <a:cubicBezTo>
                  <a:pt x="189" y="172"/>
                  <a:pt x="189" y="172"/>
                  <a:pt x="189" y="172"/>
                </a:cubicBezTo>
                <a:cubicBezTo>
                  <a:pt x="189" y="173"/>
                  <a:pt x="188" y="173"/>
                  <a:pt x="188" y="173"/>
                </a:cubicBezTo>
                <a:cubicBezTo>
                  <a:pt x="188" y="173"/>
                  <a:pt x="188" y="173"/>
                  <a:pt x="188" y="173"/>
                </a:cubicBezTo>
                <a:cubicBezTo>
                  <a:pt x="187" y="173"/>
                  <a:pt x="187" y="172"/>
                  <a:pt x="186" y="172"/>
                </a:cubicBezTo>
                <a:close/>
                <a:moveTo>
                  <a:pt x="425" y="170"/>
                </a:moveTo>
                <a:cubicBezTo>
                  <a:pt x="424" y="169"/>
                  <a:pt x="424" y="168"/>
                  <a:pt x="425" y="167"/>
                </a:cubicBezTo>
                <a:cubicBezTo>
                  <a:pt x="425" y="167"/>
                  <a:pt x="425" y="167"/>
                  <a:pt x="425" y="167"/>
                </a:cubicBezTo>
                <a:cubicBezTo>
                  <a:pt x="425" y="166"/>
                  <a:pt x="426" y="166"/>
                  <a:pt x="427" y="166"/>
                </a:cubicBezTo>
                <a:cubicBezTo>
                  <a:pt x="427" y="166"/>
                  <a:pt x="427" y="166"/>
                  <a:pt x="427" y="166"/>
                </a:cubicBezTo>
                <a:cubicBezTo>
                  <a:pt x="428" y="167"/>
                  <a:pt x="429" y="168"/>
                  <a:pt x="428" y="169"/>
                </a:cubicBezTo>
                <a:cubicBezTo>
                  <a:pt x="428" y="169"/>
                  <a:pt x="428" y="169"/>
                  <a:pt x="428" y="169"/>
                </a:cubicBezTo>
                <a:cubicBezTo>
                  <a:pt x="428" y="170"/>
                  <a:pt x="427" y="170"/>
                  <a:pt x="426" y="170"/>
                </a:cubicBezTo>
                <a:cubicBezTo>
                  <a:pt x="426" y="170"/>
                  <a:pt x="426" y="170"/>
                  <a:pt x="426" y="170"/>
                </a:cubicBezTo>
                <a:cubicBezTo>
                  <a:pt x="426" y="170"/>
                  <a:pt x="426" y="170"/>
                  <a:pt x="425" y="170"/>
                </a:cubicBezTo>
                <a:close/>
                <a:moveTo>
                  <a:pt x="196" y="165"/>
                </a:moveTo>
                <a:cubicBezTo>
                  <a:pt x="196" y="164"/>
                  <a:pt x="196" y="163"/>
                  <a:pt x="197" y="163"/>
                </a:cubicBezTo>
                <a:cubicBezTo>
                  <a:pt x="197" y="163"/>
                  <a:pt x="197" y="163"/>
                  <a:pt x="197" y="163"/>
                </a:cubicBezTo>
                <a:cubicBezTo>
                  <a:pt x="198" y="162"/>
                  <a:pt x="199" y="162"/>
                  <a:pt x="200" y="163"/>
                </a:cubicBezTo>
                <a:cubicBezTo>
                  <a:pt x="200" y="163"/>
                  <a:pt x="200" y="163"/>
                  <a:pt x="200" y="163"/>
                </a:cubicBezTo>
                <a:cubicBezTo>
                  <a:pt x="200" y="164"/>
                  <a:pt x="200" y="165"/>
                  <a:pt x="199" y="166"/>
                </a:cubicBezTo>
                <a:cubicBezTo>
                  <a:pt x="199" y="166"/>
                  <a:pt x="199" y="166"/>
                  <a:pt x="199" y="166"/>
                </a:cubicBezTo>
                <a:cubicBezTo>
                  <a:pt x="199" y="166"/>
                  <a:pt x="198" y="166"/>
                  <a:pt x="198" y="166"/>
                </a:cubicBezTo>
                <a:cubicBezTo>
                  <a:pt x="198" y="166"/>
                  <a:pt x="198" y="166"/>
                  <a:pt x="198" y="166"/>
                </a:cubicBezTo>
                <a:cubicBezTo>
                  <a:pt x="197" y="166"/>
                  <a:pt x="197" y="166"/>
                  <a:pt x="196" y="165"/>
                </a:cubicBezTo>
                <a:close/>
                <a:moveTo>
                  <a:pt x="415" y="164"/>
                </a:moveTo>
                <a:cubicBezTo>
                  <a:pt x="414" y="163"/>
                  <a:pt x="414" y="162"/>
                  <a:pt x="414" y="161"/>
                </a:cubicBezTo>
                <a:cubicBezTo>
                  <a:pt x="414" y="161"/>
                  <a:pt x="414" y="161"/>
                  <a:pt x="414" y="161"/>
                </a:cubicBezTo>
                <a:cubicBezTo>
                  <a:pt x="415" y="160"/>
                  <a:pt x="416" y="160"/>
                  <a:pt x="417" y="160"/>
                </a:cubicBezTo>
                <a:cubicBezTo>
                  <a:pt x="417" y="160"/>
                  <a:pt x="417" y="160"/>
                  <a:pt x="417" y="160"/>
                </a:cubicBezTo>
                <a:cubicBezTo>
                  <a:pt x="418" y="161"/>
                  <a:pt x="418" y="162"/>
                  <a:pt x="418" y="163"/>
                </a:cubicBezTo>
                <a:cubicBezTo>
                  <a:pt x="418" y="163"/>
                  <a:pt x="418" y="163"/>
                  <a:pt x="418" y="163"/>
                </a:cubicBezTo>
                <a:cubicBezTo>
                  <a:pt x="417" y="164"/>
                  <a:pt x="417" y="164"/>
                  <a:pt x="416" y="164"/>
                </a:cubicBezTo>
                <a:cubicBezTo>
                  <a:pt x="416" y="164"/>
                  <a:pt x="416" y="164"/>
                  <a:pt x="416" y="164"/>
                </a:cubicBezTo>
                <a:cubicBezTo>
                  <a:pt x="416" y="164"/>
                  <a:pt x="415" y="164"/>
                  <a:pt x="415" y="164"/>
                </a:cubicBezTo>
                <a:close/>
                <a:moveTo>
                  <a:pt x="207" y="159"/>
                </a:moveTo>
                <a:cubicBezTo>
                  <a:pt x="206" y="158"/>
                  <a:pt x="207" y="157"/>
                  <a:pt x="208" y="157"/>
                </a:cubicBezTo>
                <a:cubicBezTo>
                  <a:pt x="208" y="157"/>
                  <a:pt x="208" y="157"/>
                  <a:pt x="208" y="157"/>
                </a:cubicBezTo>
                <a:cubicBezTo>
                  <a:pt x="209" y="156"/>
                  <a:pt x="210" y="157"/>
                  <a:pt x="210" y="158"/>
                </a:cubicBezTo>
                <a:cubicBezTo>
                  <a:pt x="210" y="158"/>
                  <a:pt x="210" y="158"/>
                  <a:pt x="210" y="158"/>
                </a:cubicBezTo>
                <a:cubicBezTo>
                  <a:pt x="211" y="159"/>
                  <a:pt x="210" y="160"/>
                  <a:pt x="210" y="160"/>
                </a:cubicBezTo>
                <a:cubicBezTo>
                  <a:pt x="210" y="160"/>
                  <a:pt x="210" y="160"/>
                  <a:pt x="210" y="160"/>
                </a:cubicBezTo>
                <a:cubicBezTo>
                  <a:pt x="209" y="160"/>
                  <a:pt x="209" y="160"/>
                  <a:pt x="209" y="160"/>
                </a:cubicBezTo>
                <a:cubicBezTo>
                  <a:pt x="209" y="160"/>
                  <a:pt x="209" y="160"/>
                  <a:pt x="209" y="160"/>
                </a:cubicBezTo>
                <a:cubicBezTo>
                  <a:pt x="208" y="160"/>
                  <a:pt x="207" y="160"/>
                  <a:pt x="207" y="159"/>
                </a:cubicBezTo>
                <a:close/>
                <a:moveTo>
                  <a:pt x="404" y="158"/>
                </a:moveTo>
                <a:cubicBezTo>
                  <a:pt x="404" y="158"/>
                  <a:pt x="404" y="158"/>
                  <a:pt x="404" y="158"/>
                </a:cubicBezTo>
                <a:cubicBezTo>
                  <a:pt x="404" y="158"/>
                  <a:pt x="404" y="158"/>
                  <a:pt x="404" y="158"/>
                </a:cubicBezTo>
                <a:cubicBezTo>
                  <a:pt x="403" y="158"/>
                  <a:pt x="403" y="156"/>
                  <a:pt x="404" y="155"/>
                </a:cubicBezTo>
                <a:cubicBezTo>
                  <a:pt x="404" y="155"/>
                  <a:pt x="404" y="155"/>
                  <a:pt x="404" y="155"/>
                </a:cubicBezTo>
                <a:cubicBezTo>
                  <a:pt x="404" y="154"/>
                  <a:pt x="405" y="154"/>
                  <a:pt x="406" y="155"/>
                </a:cubicBezTo>
                <a:cubicBezTo>
                  <a:pt x="406" y="155"/>
                  <a:pt x="406" y="155"/>
                  <a:pt x="406" y="155"/>
                </a:cubicBezTo>
                <a:cubicBezTo>
                  <a:pt x="407" y="155"/>
                  <a:pt x="408" y="156"/>
                  <a:pt x="407" y="157"/>
                </a:cubicBezTo>
                <a:cubicBezTo>
                  <a:pt x="407" y="157"/>
                  <a:pt x="407" y="157"/>
                  <a:pt x="407" y="157"/>
                </a:cubicBezTo>
                <a:cubicBezTo>
                  <a:pt x="407" y="158"/>
                  <a:pt x="406" y="158"/>
                  <a:pt x="405" y="158"/>
                </a:cubicBezTo>
                <a:cubicBezTo>
                  <a:pt x="405" y="158"/>
                  <a:pt x="405" y="158"/>
                  <a:pt x="405" y="158"/>
                </a:cubicBezTo>
                <a:cubicBezTo>
                  <a:pt x="405" y="158"/>
                  <a:pt x="405" y="158"/>
                  <a:pt x="404" y="158"/>
                </a:cubicBezTo>
                <a:close/>
                <a:moveTo>
                  <a:pt x="218" y="154"/>
                </a:moveTo>
                <a:cubicBezTo>
                  <a:pt x="217" y="153"/>
                  <a:pt x="218" y="152"/>
                  <a:pt x="219" y="151"/>
                </a:cubicBezTo>
                <a:cubicBezTo>
                  <a:pt x="219" y="151"/>
                  <a:pt x="219" y="151"/>
                  <a:pt x="219" y="151"/>
                </a:cubicBezTo>
                <a:cubicBezTo>
                  <a:pt x="220" y="151"/>
                  <a:pt x="221" y="151"/>
                  <a:pt x="221" y="152"/>
                </a:cubicBezTo>
                <a:cubicBezTo>
                  <a:pt x="221" y="152"/>
                  <a:pt x="221" y="152"/>
                  <a:pt x="221" y="152"/>
                </a:cubicBezTo>
                <a:cubicBezTo>
                  <a:pt x="222" y="153"/>
                  <a:pt x="221" y="155"/>
                  <a:pt x="220" y="155"/>
                </a:cubicBezTo>
                <a:cubicBezTo>
                  <a:pt x="220" y="155"/>
                  <a:pt x="220" y="155"/>
                  <a:pt x="220" y="155"/>
                </a:cubicBezTo>
                <a:cubicBezTo>
                  <a:pt x="220" y="155"/>
                  <a:pt x="220" y="155"/>
                  <a:pt x="220" y="155"/>
                </a:cubicBezTo>
                <a:cubicBezTo>
                  <a:pt x="220" y="155"/>
                  <a:pt x="220" y="155"/>
                  <a:pt x="220" y="155"/>
                </a:cubicBezTo>
                <a:cubicBezTo>
                  <a:pt x="220" y="155"/>
                  <a:pt x="220" y="155"/>
                  <a:pt x="219" y="155"/>
                </a:cubicBezTo>
                <a:cubicBezTo>
                  <a:pt x="219" y="155"/>
                  <a:pt x="219" y="155"/>
                  <a:pt x="219" y="155"/>
                </a:cubicBezTo>
                <a:cubicBezTo>
                  <a:pt x="219" y="155"/>
                  <a:pt x="218" y="155"/>
                  <a:pt x="218" y="154"/>
                </a:cubicBezTo>
                <a:close/>
                <a:moveTo>
                  <a:pt x="394" y="153"/>
                </a:moveTo>
                <a:cubicBezTo>
                  <a:pt x="393" y="153"/>
                  <a:pt x="392" y="152"/>
                  <a:pt x="393" y="151"/>
                </a:cubicBezTo>
                <a:cubicBezTo>
                  <a:pt x="393" y="151"/>
                  <a:pt x="393" y="151"/>
                  <a:pt x="393" y="151"/>
                </a:cubicBezTo>
                <a:cubicBezTo>
                  <a:pt x="393" y="150"/>
                  <a:pt x="394" y="149"/>
                  <a:pt x="395" y="150"/>
                </a:cubicBezTo>
                <a:cubicBezTo>
                  <a:pt x="395" y="150"/>
                  <a:pt x="395" y="150"/>
                  <a:pt x="395" y="150"/>
                </a:cubicBezTo>
                <a:cubicBezTo>
                  <a:pt x="396" y="150"/>
                  <a:pt x="397" y="151"/>
                  <a:pt x="396" y="152"/>
                </a:cubicBezTo>
                <a:cubicBezTo>
                  <a:pt x="396" y="152"/>
                  <a:pt x="396" y="152"/>
                  <a:pt x="396" y="152"/>
                </a:cubicBezTo>
                <a:cubicBezTo>
                  <a:pt x="396" y="153"/>
                  <a:pt x="395" y="153"/>
                  <a:pt x="394" y="153"/>
                </a:cubicBezTo>
                <a:cubicBezTo>
                  <a:pt x="394" y="153"/>
                  <a:pt x="394" y="153"/>
                  <a:pt x="394" y="153"/>
                </a:cubicBezTo>
                <a:cubicBezTo>
                  <a:pt x="394" y="153"/>
                  <a:pt x="394" y="153"/>
                  <a:pt x="394" y="153"/>
                </a:cubicBezTo>
                <a:close/>
                <a:moveTo>
                  <a:pt x="229" y="149"/>
                </a:moveTo>
                <a:cubicBezTo>
                  <a:pt x="228" y="148"/>
                  <a:pt x="229" y="147"/>
                  <a:pt x="230" y="147"/>
                </a:cubicBezTo>
                <a:cubicBezTo>
                  <a:pt x="230" y="147"/>
                  <a:pt x="230" y="147"/>
                  <a:pt x="230" y="147"/>
                </a:cubicBezTo>
                <a:cubicBezTo>
                  <a:pt x="231" y="146"/>
                  <a:pt x="232" y="147"/>
                  <a:pt x="232" y="148"/>
                </a:cubicBezTo>
                <a:cubicBezTo>
                  <a:pt x="232" y="148"/>
                  <a:pt x="232" y="148"/>
                  <a:pt x="232" y="148"/>
                </a:cubicBezTo>
                <a:cubicBezTo>
                  <a:pt x="233" y="149"/>
                  <a:pt x="232" y="150"/>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0" y="151"/>
                  <a:pt x="229" y="150"/>
                  <a:pt x="229" y="149"/>
                </a:cubicBezTo>
                <a:close/>
                <a:moveTo>
                  <a:pt x="383" y="149"/>
                </a:moveTo>
                <a:cubicBezTo>
                  <a:pt x="382" y="149"/>
                  <a:pt x="381" y="147"/>
                  <a:pt x="381" y="146"/>
                </a:cubicBezTo>
                <a:cubicBezTo>
                  <a:pt x="381" y="146"/>
                  <a:pt x="381" y="146"/>
                  <a:pt x="381" y="146"/>
                </a:cubicBezTo>
                <a:cubicBezTo>
                  <a:pt x="382" y="145"/>
                  <a:pt x="383" y="145"/>
                  <a:pt x="384" y="145"/>
                </a:cubicBezTo>
                <a:cubicBezTo>
                  <a:pt x="384" y="145"/>
                  <a:pt x="384" y="145"/>
                  <a:pt x="384" y="145"/>
                </a:cubicBezTo>
                <a:cubicBezTo>
                  <a:pt x="385" y="146"/>
                  <a:pt x="385" y="147"/>
                  <a:pt x="385" y="148"/>
                </a:cubicBezTo>
                <a:cubicBezTo>
                  <a:pt x="385" y="148"/>
                  <a:pt x="385" y="148"/>
                  <a:pt x="385" y="148"/>
                </a:cubicBezTo>
                <a:cubicBezTo>
                  <a:pt x="385" y="149"/>
                  <a:pt x="384" y="149"/>
                  <a:pt x="383" y="149"/>
                </a:cubicBezTo>
                <a:cubicBezTo>
                  <a:pt x="383" y="149"/>
                  <a:pt x="383" y="149"/>
                  <a:pt x="383" y="149"/>
                </a:cubicBezTo>
                <a:cubicBezTo>
                  <a:pt x="383" y="149"/>
                  <a:pt x="383" y="149"/>
                  <a:pt x="383" y="149"/>
                </a:cubicBezTo>
                <a:close/>
                <a:moveTo>
                  <a:pt x="240" y="145"/>
                </a:moveTo>
                <a:cubicBezTo>
                  <a:pt x="240" y="144"/>
                  <a:pt x="240" y="143"/>
                  <a:pt x="241" y="143"/>
                </a:cubicBezTo>
                <a:cubicBezTo>
                  <a:pt x="241" y="143"/>
                  <a:pt x="241" y="143"/>
                  <a:pt x="241" y="143"/>
                </a:cubicBezTo>
                <a:cubicBezTo>
                  <a:pt x="242" y="142"/>
                  <a:pt x="243" y="143"/>
                  <a:pt x="244" y="144"/>
                </a:cubicBezTo>
                <a:cubicBezTo>
                  <a:pt x="244" y="144"/>
                  <a:pt x="244" y="144"/>
                  <a:pt x="244" y="144"/>
                </a:cubicBezTo>
                <a:cubicBezTo>
                  <a:pt x="244" y="145"/>
                  <a:pt x="243" y="146"/>
                  <a:pt x="242" y="147"/>
                </a:cubicBezTo>
                <a:cubicBezTo>
                  <a:pt x="242" y="147"/>
                  <a:pt x="242" y="147"/>
                  <a:pt x="242" y="147"/>
                </a:cubicBezTo>
                <a:cubicBezTo>
                  <a:pt x="242" y="147"/>
                  <a:pt x="242" y="147"/>
                  <a:pt x="242" y="147"/>
                </a:cubicBezTo>
                <a:cubicBezTo>
                  <a:pt x="242" y="147"/>
                  <a:pt x="242" y="147"/>
                  <a:pt x="242" y="147"/>
                </a:cubicBezTo>
                <a:cubicBezTo>
                  <a:pt x="241" y="147"/>
                  <a:pt x="240" y="146"/>
                  <a:pt x="240" y="145"/>
                </a:cubicBezTo>
                <a:close/>
                <a:moveTo>
                  <a:pt x="371" y="145"/>
                </a:moveTo>
                <a:cubicBezTo>
                  <a:pt x="370" y="145"/>
                  <a:pt x="370" y="144"/>
                  <a:pt x="370" y="143"/>
                </a:cubicBezTo>
                <a:cubicBezTo>
                  <a:pt x="370" y="143"/>
                  <a:pt x="370" y="143"/>
                  <a:pt x="370" y="143"/>
                </a:cubicBezTo>
                <a:cubicBezTo>
                  <a:pt x="370" y="142"/>
                  <a:pt x="371" y="141"/>
                  <a:pt x="372" y="141"/>
                </a:cubicBezTo>
                <a:cubicBezTo>
                  <a:pt x="372" y="141"/>
                  <a:pt x="372" y="141"/>
                  <a:pt x="372" y="141"/>
                </a:cubicBezTo>
                <a:cubicBezTo>
                  <a:pt x="373" y="142"/>
                  <a:pt x="374" y="143"/>
                  <a:pt x="374" y="144"/>
                </a:cubicBezTo>
                <a:cubicBezTo>
                  <a:pt x="374" y="144"/>
                  <a:pt x="374" y="144"/>
                  <a:pt x="374" y="144"/>
                </a:cubicBezTo>
                <a:cubicBezTo>
                  <a:pt x="373" y="145"/>
                  <a:pt x="373" y="145"/>
                  <a:pt x="372" y="145"/>
                </a:cubicBezTo>
                <a:cubicBezTo>
                  <a:pt x="372" y="145"/>
                  <a:pt x="372" y="145"/>
                  <a:pt x="372" y="145"/>
                </a:cubicBezTo>
                <a:cubicBezTo>
                  <a:pt x="372" y="145"/>
                  <a:pt x="371" y="145"/>
                  <a:pt x="371" y="145"/>
                </a:cubicBezTo>
                <a:close/>
                <a:moveTo>
                  <a:pt x="251" y="142"/>
                </a:moveTo>
                <a:cubicBezTo>
                  <a:pt x="251" y="141"/>
                  <a:pt x="252" y="140"/>
                  <a:pt x="253" y="139"/>
                </a:cubicBezTo>
                <a:cubicBezTo>
                  <a:pt x="253" y="139"/>
                  <a:pt x="253" y="139"/>
                  <a:pt x="253" y="139"/>
                </a:cubicBezTo>
                <a:cubicBezTo>
                  <a:pt x="254" y="139"/>
                  <a:pt x="255" y="140"/>
                  <a:pt x="255" y="141"/>
                </a:cubicBezTo>
                <a:cubicBezTo>
                  <a:pt x="255" y="141"/>
                  <a:pt x="255" y="141"/>
                  <a:pt x="255" y="141"/>
                </a:cubicBezTo>
                <a:cubicBezTo>
                  <a:pt x="256" y="142"/>
                  <a:pt x="255" y="143"/>
                  <a:pt x="254" y="143"/>
                </a:cubicBezTo>
                <a:cubicBezTo>
                  <a:pt x="254" y="143"/>
                  <a:pt x="254" y="143"/>
                  <a:pt x="254" y="143"/>
                </a:cubicBezTo>
                <a:cubicBezTo>
                  <a:pt x="254" y="143"/>
                  <a:pt x="254" y="143"/>
                  <a:pt x="254" y="143"/>
                </a:cubicBezTo>
                <a:cubicBezTo>
                  <a:pt x="254" y="143"/>
                  <a:pt x="254" y="143"/>
                  <a:pt x="254" y="143"/>
                </a:cubicBezTo>
                <a:cubicBezTo>
                  <a:pt x="254" y="143"/>
                  <a:pt x="254" y="143"/>
                  <a:pt x="253" y="143"/>
                </a:cubicBezTo>
                <a:cubicBezTo>
                  <a:pt x="253" y="143"/>
                  <a:pt x="253" y="143"/>
                  <a:pt x="253" y="143"/>
                </a:cubicBezTo>
                <a:cubicBezTo>
                  <a:pt x="252" y="143"/>
                  <a:pt x="252" y="143"/>
                  <a:pt x="251" y="142"/>
                </a:cubicBezTo>
                <a:close/>
                <a:moveTo>
                  <a:pt x="360" y="142"/>
                </a:moveTo>
                <a:cubicBezTo>
                  <a:pt x="359" y="142"/>
                  <a:pt x="358" y="141"/>
                  <a:pt x="358" y="140"/>
                </a:cubicBezTo>
                <a:cubicBezTo>
                  <a:pt x="358" y="140"/>
                  <a:pt x="358" y="140"/>
                  <a:pt x="358" y="140"/>
                </a:cubicBezTo>
                <a:cubicBezTo>
                  <a:pt x="359" y="139"/>
                  <a:pt x="360" y="138"/>
                  <a:pt x="361" y="138"/>
                </a:cubicBezTo>
                <a:cubicBezTo>
                  <a:pt x="361" y="138"/>
                  <a:pt x="361" y="138"/>
                  <a:pt x="361" y="138"/>
                </a:cubicBezTo>
                <a:cubicBezTo>
                  <a:pt x="362" y="139"/>
                  <a:pt x="362" y="140"/>
                  <a:pt x="362" y="141"/>
                </a:cubicBezTo>
                <a:cubicBezTo>
                  <a:pt x="362" y="141"/>
                  <a:pt x="362" y="141"/>
                  <a:pt x="362" y="141"/>
                </a:cubicBezTo>
                <a:cubicBezTo>
                  <a:pt x="362" y="142"/>
                  <a:pt x="361" y="142"/>
                  <a:pt x="360" y="142"/>
                </a:cubicBezTo>
                <a:cubicBezTo>
                  <a:pt x="360" y="142"/>
                  <a:pt x="360" y="142"/>
                  <a:pt x="360" y="142"/>
                </a:cubicBezTo>
                <a:cubicBezTo>
                  <a:pt x="360" y="142"/>
                  <a:pt x="360" y="142"/>
                  <a:pt x="360" y="142"/>
                </a:cubicBezTo>
                <a:close/>
                <a:moveTo>
                  <a:pt x="263" y="139"/>
                </a:moveTo>
                <a:cubicBezTo>
                  <a:pt x="263" y="138"/>
                  <a:pt x="264" y="137"/>
                  <a:pt x="265" y="137"/>
                </a:cubicBezTo>
                <a:cubicBezTo>
                  <a:pt x="265" y="137"/>
                  <a:pt x="265" y="137"/>
                  <a:pt x="265" y="137"/>
                </a:cubicBezTo>
                <a:cubicBezTo>
                  <a:pt x="266" y="137"/>
                  <a:pt x="267" y="137"/>
                  <a:pt x="267" y="138"/>
                </a:cubicBezTo>
                <a:cubicBezTo>
                  <a:pt x="267" y="138"/>
                  <a:pt x="267" y="138"/>
                  <a:pt x="267" y="138"/>
                </a:cubicBezTo>
                <a:cubicBezTo>
                  <a:pt x="267" y="139"/>
                  <a:pt x="267" y="140"/>
                  <a:pt x="265" y="141"/>
                </a:cubicBezTo>
                <a:cubicBezTo>
                  <a:pt x="265" y="141"/>
                  <a:pt x="265" y="141"/>
                  <a:pt x="265" y="141"/>
                </a:cubicBezTo>
                <a:cubicBezTo>
                  <a:pt x="265" y="141"/>
                  <a:pt x="265" y="141"/>
                  <a:pt x="265" y="141"/>
                </a:cubicBezTo>
                <a:cubicBezTo>
                  <a:pt x="265" y="141"/>
                  <a:pt x="265" y="141"/>
                  <a:pt x="265" y="141"/>
                </a:cubicBezTo>
                <a:cubicBezTo>
                  <a:pt x="264" y="141"/>
                  <a:pt x="263" y="140"/>
                  <a:pt x="263" y="139"/>
                </a:cubicBezTo>
                <a:close/>
                <a:moveTo>
                  <a:pt x="348" y="140"/>
                </a:moveTo>
                <a:cubicBezTo>
                  <a:pt x="347" y="140"/>
                  <a:pt x="346" y="139"/>
                  <a:pt x="347" y="137"/>
                </a:cubicBezTo>
                <a:cubicBezTo>
                  <a:pt x="347" y="137"/>
                  <a:pt x="347" y="137"/>
                  <a:pt x="347" y="137"/>
                </a:cubicBezTo>
                <a:cubicBezTo>
                  <a:pt x="347" y="136"/>
                  <a:pt x="348" y="136"/>
                  <a:pt x="349" y="136"/>
                </a:cubicBezTo>
                <a:cubicBezTo>
                  <a:pt x="349" y="136"/>
                  <a:pt x="349" y="136"/>
                  <a:pt x="349" y="136"/>
                </a:cubicBezTo>
                <a:cubicBezTo>
                  <a:pt x="350" y="136"/>
                  <a:pt x="351" y="137"/>
                  <a:pt x="350" y="138"/>
                </a:cubicBezTo>
                <a:cubicBezTo>
                  <a:pt x="350" y="138"/>
                  <a:pt x="350" y="138"/>
                  <a:pt x="350" y="138"/>
                </a:cubicBezTo>
                <a:cubicBezTo>
                  <a:pt x="350" y="139"/>
                  <a:pt x="349" y="140"/>
                  <a:pt x="348" y="140"/>
                </a:cubicBezTo>
                <a:cubicBezTo>
                  <a:pt x="348" y="140"/>
                  <a:pt x="348" y="140"/>
                  <a:pt x="348" y="140"/>
                </a:cubicBezTo>
                <a:cubicBezTo>
                  <a:pt x="348" y="140"/>
                  <a:pt x="348" y="140"/>
                  <a:pt x="348" y="140"/>
                </a:cubicBezTo>
                <a:close/>
                <a:moveTo>
                  <a:pt x="275" y="137"/>
                </a:moveTo>
                <a:cubicBezTo>
                  <a:pt x="275" y="136"/>
                  <a:pt x="275" y="135"/>
                  <a:pt x="277" y="135"/>
                </a:cubicBezTo>
                <a:cubicBezTo>
                  <a:pt x="277" y="135"/>
                  <a:pt x="277" y="135"/>
                  <a:pt x="277" y="135"/>
                </a:cubicBezTo>
                <a:cubicBezTo>
                  <a:pt x="278" y="135"/>
                  <a:pt x="279" y="135"/>
                  <a:pt x="279" y="136"/>
                </a:cubicBezTo>
                <a:cubicBezTo>
                  <a:pt x="279" y="136"/>
                  <a:pt x="279" y="136"/>
                  <a:pt x="279" y="136"/>
                </a:cubicBezTo>
                <a:cubicBezTo>
                  <a:pt x="279" y="137"/>
                  <a:pt x="278" y="138"/>
                  <a:pt x="277" y="139"/>
                </a:cubicBezTo>
                <a:cubicBezTo>
                  <a:pt x="277" y="139"/>
                  <a:pt x="277" y="139"/>
                  <a:pt x="277" y="139"/>
                </a:cubicBezTo>
                <a:cubicBezTo>
                  <a:pt x="277" y="139"/>
                  <a:pt x="277" y="139"/>
                  <a:pt x="277" y="139"/>
                </a:cubicBezTo>
                <a:cubicBezTo>
                  <a:pt x="277" y="139"/>
                  <a:pt x="277" y="139"/>
                  <a:pt x="277" y="139"/>
                </a:cubicBezTo>
                <a:cubicBezTo>
                  <a:pt x="276" y="139"/>
                  <a:pt x="275" y="138"/>
                  <a:pt x="275" y="137"/>
                </a:cubicBezTo>
                <a:close/>
                <a:moveTo>
                  <a:pt x="336" y="138"/>
                </a:moveTo>
                <a:cubicBezTo>
                  <a:pt x="336" y="138"/>
                  <a:pt x="336" y="138"/>
                  <a:pt x="336" y="138"/>
                </a:cubicBezTo>
                <a:cubicBezTo>
                  <a:pt x="336" y="138"/>
                  <a:pt x="336" y="138"/>
                  <a:pt x="336" y="138"/>
                </a:cubicBezTo>
                <a:cubicBezTo>
                  <a:pt x="335" y="138"/>
                  <a:pt x="335" y="137"/>
                  <a:pt x="335" y="136"/>
                </a:cubicBezTo>
                <a:cubicBezTo>
                  <a:pt x="335" y="136"/>
                  <a:pt x="335" y="136"/>
                  <a:pt x="335" y="136"/>
                </a:cubicBezTo>
                <a:cubicBezTo>
                  <a:pt x="335" y="135"/>
                  <a:pt x="336" y="134"/>
                  <a:pt x="337" y="134"/>
                </a:cubicBezTo>
                <a:cubicBezTo>
                  <a:pt x="337" y="134"/>
                  <a:pt x="337" y="134"/>
                  <a:pt x="337" y="134"/>
                </a:cubicBezTo>
                <a:cubicBezTo>
                  <a:pt x="338" y="134"/>
                  <a:pt x="339" y="135"/>
                  <a:pt x="339" y="136"/>
                </a:cubicBezTo>
                <a:cubicBezTo>
                  <a:pt x="339" y="136"/>
                  <a:pt x="339" y="136"/>
                  <a:pt x="339" y="136"/>
                </a:cubicBezTo>
                <a:cubicBezTo>
                  <a:pt x="338" y="137"/>
                  <a:pt x="338" y="138"/>
                  <a:pt x="337" y="138"/>
                </a:cubicBezTo>
                <a:cubicBezTo>
                  <a:pt x="337" y="138"/>
                  <a:pt x="337" y="138"/>
                  <a:pt x="337" y="138"/>
                </a:cubicBezTo>
                <a:cubicBezTo>
                  <a:pt x="337" y="138"/>
                  <a:pt x="336" y="138"/>
                  <a:pt x="336" y="138"/>
                </a:cubicBezTo>
                <a:close/>
                <a:moveTo>
                  <a:pt x="287" y="135"/>
                </a:moveTo>
                <a:cubicBezTo>
                  <a:pt x="287" y="134"/>
                  <a:pt x="287" y="133"/>
                  <a:pt x="289" y="133"/>
                </a:cubicBezTo>
                <a:cubicBezTo>
                  <a:pt x="289" y="133"/>
                  <a:pt x="289" y="133"/>
                  <a:pt x="289" y="133"/>
                </a:cubicBezTo>
                <a:cubicBezTo>
                  <a:pt x="290" y="133"/>
                  <a:pt x="291" y="134"/>
                  <a:pt x="291" y="135"/>
                </a:cubicBezTo>
                <a:cubicBezTo>
                  <a:pt x="291" y="135"/>
                  <a:pt x="291" y="135"/>
                  <a:pt x="291" y="135"/>
                </a:cubicBezTo>
                <a:cubicBezTo>
                  <a:pt x="291" y="136"/>
                  <a:pt x="290" y="137"/>
                  <a:pt x="289" y="137"/>
                </a:cubicBezTo>
                <a:cubicBezTo>
                  <a:pt x="289" y="137"/>
                  <a:pt x="289" y="137"/>
                  <a:pt x="289" y="137"/>
                </a:cubicBezTo>
                <a:cubicBezTo>
                  <a:pt x="289" y="137"/>
                  <a:pt x="289" y="137"/>
                  <a:pt x="289" y="137"/>
                </a:cubicBezTo>
                <a:cubicBezTo>
                  <a:pt x="289" y="137"/>
                  <a:pt x="289" y="137"/>
                  <a:pt x="289" y="137"/>
                </a:cubicBezTo>
                <a:cubicBezTo>
                  <a:pt x="288" y="137"/>
                  <a:pt x="287" y="136"/>
                  <a:pt x="287" y="135"/>
                </a:cubicBezTo>
                <a:close/>
                <a:moveTo>
                  <a:pt x="325" y="137"/>
                </a:moveTo>
                <a:cubicBezTo>
                  <a:pt x="323" y="137"/>
                  <a:pt x="323" y="136"/>
                  <a:pt x="323" y="135"/>
                </a:cubicBezTo>
                <a:cubicBezTo>
                  <a:pt x="323" y="135"/>
                  <a:pt x="323" y="135"/>
                  <a:pt x="323" y="135"/>
                </a:cubicBezTo>
                <a:cubicBezTo>
                  <a:pt x="323" y="134"/>
                  <a:pt x="324" y="133"/>
                  <a:pt x="325" y="133"/>
                </a:cubicBezTo>
                <a:cubicBezTo>
                  <a:pt x="325" y="133"/>
                  <a:pt x="325" y="133"/>
                  <a:pt x="325" y="133"/>
                </a:cubicBezTo>
                <a:cubicBezTo>
                  <a:pt x="326" y="133"/>
                  <a:pt x="327" y="134"/>
                  <a:pt x="327" y="135"/>
                </a:cubicBezTo>
                <a:cubicBezTo>
                  <a:pt x="327" y="135"/>
                  <a:pt x="327" y="135"/>
                  <a:pt x="327" y="135"/>
                </a:cubicBezTo>
                <a:cubicBezTo>
                  <a:pt x="327" y="136"/>
                  <a:pt x="326" y="137"/>
                  <a:pt x="325" y="137"/>
                </a:cubicBezTo>
                <a:cubicBezTo>
                  <a:pt x="325" y="137"/>
                  <a:pt x="325" y="137"/>
                  <a:pt x="325" y="137"/>
                </a:cubicBezTo>
                <a:cubicBezTo>
                  <a:pt x="325" y="137"/>
                  <a:pt x="325" y="137"/>
                  <a:pt x="325" y="137"/>
                </a:cubicBezTo>
                <a:close/>
                <a:moveTo>
                  <a:pt x="299" y="135"/>
                </a:moveTo>
                <a:cubicBezTo>
                  <a:pt x="299" y="133"/>
                  <a:pt x="300" y="133"/>
                  <a:pt x="301" y="132"/>
                </a:cubicBezTo>
                <a:cubicBezTo>
                  <a:pt x="301" y="132"/>
                  <a:pt x="301" y="132"/>
                  <a:pt x="301" y="132"/>
                </a:cubicBezTo>
                <a:cubicBezTo>
                  <a:pt x="302" y="132"/>
                  <a:pt x="303" y="133"/>
                  <a:pt x="303" y="134"/>
                </a:cubicBezTo>
                <a:cubicBezTo>
                  <a:pt x="303" y="134"/>
                  <a:pt x="303" y="134"/>
                  <a:pt x="303" y="134"/>
                </a:cubicBezTo>
                <a:cubicBezTo>
                  <a:pt x="303" y="136"/>
                  <a:pt x="302" y="136"/>
                  <a:pt x="301" y="136"/>
                </a:cubicBezTo>
                <a:cubicBezTo>
                  <a:pt x="301" y="136"/>
                  <a:pt x="301" y="136"/>
                  <a:pt x="301" y="136"/>
                </a:cubicBezTo>
                <a:cubicBezTo>
                  <a:pt x="301" y="136"/>
                  <a:pt x="301" y="136"/>
                  <a:pt x="301" y="136"/>
                </a:cubicBezTo>
                <a:cubicBezTo>
                  <a:pt x="301" y="136"/>
                  <a:pt x="301" y="136"/>
                  <a:pt x="301" y="136"/>
                </a:cubicBezTo>
                <a:cubicBezTo>
                  <a:pt x="300" y="136"/>
                  <a:pt x="299" y="136"/>
                  <a:pt x="299" y="135"/>
                </a:cubicBezTo>
                <a:close/>
                <a:moveTo>
                  <a:pt x="313" y="136"/>
                </a:moveTo>
                <a:cubicBezTo>
                  <a:pt x="312" y="136"/>
                  <a:pt x="311" y="135"/>
                  <a:pt x="311" y="134"/>
                </a:cubicBezTo>
                <a:cubicBezTo>
                  <a:pt x="311" y="134"/>
                  <a:pt x="311" y="134"/>
                  <a:pt x="311" y="134"/>
                </a:cubicBezTo>
                <a:cubicBezTo>
                  <a:pt x="311" y="133"/>
                  <a:pt x="312" y="132"/>
                  <a:pt x="313" y="132"/>
                </a:cubicBezTo>
                <a:cubicBezTo>
                  <a:pt x="313" y="132"/>
                  <a:pt x="313" y="132"/>
                  <a:pt x="313" y="132"/>
                </a:cubicBezTo>
                <a:cubicBezTo>
                  <a:pt x="314" y="132"/>
                  <a:pt x="315" y="133"/>
                  <a:pt x="315" y="134"/>
                </a:cubicBezTo>
                <a:cubicBezTo>
                  <a:pt x="315" y="134"/>
                  <a:pt x="315" y="134"/>
                  <a:pt x="315" y="134"/>
                </a:cubicBezTo>
                <a:cubicBezTo>
                  <a:pt x="315" y="135"/>
                  <a:pt x="314" y="136"/>
                  <a:pt x="313" y="136"/>
                </a:cubicBezTo>
                <a:cubicBezTo>
                  <a:pt x="313" y="136"/>
                  <a:pt x="313" y="136"/>
                  <a:pt x="313" y="136"/>
                </a:cubicBezTo>
                <a:cubicBezTo>
                  <a:pt x="313" y="136"/>
                  <a:pt x="313" y="136"/>
                  <a:pt x="313" y="136"/>
                </a:cubicBezTo>
                <a:close/>
                <a:moveTo>
                  <a:pt x="325" y="1002"/>
                </a:moveTo>
                <a:cubicBezTo>
                  <a:pt x="324" y="1002"/>
                  <a:pt x="323" y="1001"/>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9" y="995"/>
                </a:moveTo>
                <a:cubicBezTo>
                  <a:pt x="288" y="994"/>
                  <a:pt x="289" y="993"/>
                  <a:pt x="290" y="992"/>
                </a:cubicBezTo>
                <a:cubicBezTo>
                  <a:pt x="290" y="992"/>
                  <a:pt x="290" y="992"/>
                  <a:pt x="290" y="992"/>
                </a:cubicBezTo>
                <a:cubicBezTo>
                  <a:pt x="291" y="992"/>
                  <a:pt x="292" y="992"/>
                  <a:pt x="292" y="993"/>
                </a:cubicBezTo>
                <a:cubicBezTo>
                  <a:pt x="292" y="993"/>
                  <a:pt x="292" y="993"/>
                  <a:pt x="292" y="993"/>
                </a:cubicBezTo>
                <a:cubicBezTo>
                  <a:pt x="293" y="994"/>
                  <a:pt x="292" y="996"/>
                  <a:pt x="291" y="996"/>
                </a:cubicBezTo>
                <a:cubicBezTo>
                  <a:pt x="291" y="996"/>
                  <a:pt x="291" y="996"/>
                  <a:pt x="291" y="996"/>
                </a:cubicBezTo>
                <a:cubicBezTo>
                  <a:pt x="291" y="996"/>
                  <a:pt x="291" y="996"/>
                  <a:pt x="290" y="996"/>
                </a:cubicBezTo>
                <a:cubicBezTo>
                  <a:pt x="290" y="996"/>
                  <a:pt x="290" y="996"/>
                  <a:pt x="290" y="996"/>
                </a:cubicBezTo>
                <a:cubicBezTo>
                  <a:pt x="290" y="996"/>
                  <a:pt x="289" y="996"/>
                  <a:pt x="289" y="995"/>
                </a:cubicBezTo>
                <a:close/>
                <a:moveTo>
                  <a:pt x="329" y="991"/>
                </a:moveTo>
                <a:cubicBezTo>
                  <a:pt x="328" y="990"/>
                  <a:pt x="327" y="989"/>
                  <a:pt x="328" y="988"/>
                </a:cubicBezTo>
                <a:cubicBezTo>
                  <a:pt x="328" y="988"/>
                  <a:pt x="328" y="988"/>
                  <a:pt x="328" y="988"/>
                </a:cubicBezTo>
                <a:cubicBezTo>
                  <a:pt x="328" y="987"/>
                  <a:pt x="329" y="987"/>
                  <a:pt x="330" y="987"/>
                </a:cubicBezTo>
                <a:cubicBezTo>
                  <a:pt x="330" y="987"/>
                  <a:pt x="330" y="987"/>
                  <a:pt x="330" y="987"/>
                </a:cubicBezTo>
                <a:cubicBezTo>
                  <a:pt x="331" y="987"/>
                  <a:pt x="332" y="989"/>
                  <a:pt x="331" y="990"/>
                </a:cubicBezTo>
                <a:cubicBezTo>
                  <a:pt x="331" y="990"/>
                  <a:pt x="331" y="990"/>
                  <a:pt x="331" y="990"/>
                </a:cubicBezTo>
                <a:cubicBezTo>
                  <a:pt x="331" y="990"/>
                  <a:pt x="330" y="991"/>
                  <a:pt x="330" y="991"/>
                </a:cubicBezTo>
                <a:cubicBezTo>
                  <a:pt x="330" y="991"/>
                  <a:pt x="330" y="991"/>
                  <a:pt x="330" y="991"/>
                </a:cubicBezTo>
                <a:cubicBezTo>
                  <a:pt x="329" y="991"/>
                  <a:pt x="329" y="991"/>
                  <a:pt x="329" y="991"/>
                </a:cubicBezTo>
                <a:close/>
                <a:moveTo>
                  <a:pt x="285" y="983"/>
                </a:moveTo>
                <a:cubicBezTo>
                  <a:pt x="284" y="982"/>
                  <a:pt x="285" y="981"/>
                  <a:pt x="286" y="981"/>
                </a:cubicBezTo>
                <a:cubicBezTo>
                  <a:pt x="286" y="981"/>
                  <a:pt x="286" y="981"/>
                  <a:pt x="286" y="981"/>
                </a:cubicBezTo>
                <a:cubicBezTo>
                  <a:pt x="287" y="981"/>
                  <a:pt x="288" y="981"/>
                  <a:pt x="288" y="982"/>
                </a:cubicBezTo>
                <a:cubicBezTo>
                  <a:pt x="288" y="982"/>
                  <a:pt x="288" y="982"/>
                  <a:pt x="288" y="982"/>
                </a:cubicBezTo>
                <a:cubicBezTo>
                  <a:pt x="289" y="983"/>
                  <a:pt x="288" y="984"/>
                  <a:pt x="287" y="985"/>
                </a:cubicBezTo>
                <a:cubicBezTo>
                  <a:pt x="287" y="985"/>
                  <a:pt x="287" y="985"/>
                  <a:pt x="287" y="985"/>
                </a:cubicBezTo>
                <a:cubicBezTo>
                  <a:pt x="287" y="985"/>
                  <a:pt x="287" y="985"/>
                  <a:pt x="286" y="985"/>
                </a:cubicBezTo>
                <a:cubicBezTo>
                  <a:pt x="286" y="985"/>
                  <a:pt x="286" y="985"/>
                  <a:pt x="286" y="985"/>
                </a:cubicBezTo>
                <a:cubicBezTo>
                  <a:pt x="286" y="985"/>
                  <a:pt x="285" y="984"/>
                  <a:pt x="285" y="983"/>
                </a:cubicBezTo>
                <a:close/>
                <a:moveTo>
                  <a:pt x="333" y="979"/>
                </a:moveTo>
                <a:cubicBezTo>
                  <a:pt x="332" y="979"/>
                  <a:pt x="331" y="978"/>
                  <a:pt x="332" y="977"/>
                </a:cubicBezTo>
                <a:cubicBezTo>
                  <a:pt x="332" y="977"/>
                  <a:pt x="332" y="977"/>
                  <a:pt x="332" y="977"/>
                </a:cubicBezTo>
                <a:cubicBezTo>
                  <a:pt x="332" y="976"/>
                  <a:pt x="333" y="975"/>
                  <a:pt x="334" y="976"/>
                </a:cubicBezTo>
                <a:cubicBezTo>
                  <a:pt x="334" y="976"/>
                  <a:pt x="334" y="976"/>
                  <a:pt x="334" y="976"/>
                </a:cubicBezTo>
                <a:cubicBezTo>
                  <a:pt x="335" y="976"/>
                  <a:pt x="336" y="977"/>
                  <a:pt x="335" y="978"/>
                </a:cubicBezTo>
                <a:cubicBezTo>
                  <a:pt x="335" y="978"/>
                  <a:pt x="335" y="978"/>
                  <a:pt x="335" y="978"/>
                </a:cubicBezTo>
                <a:cubicBezTo>
                  <a:pt x="335" y="979"/>
                  <a:pt x="334" y="980"/>
                  <a:pt x="334" y="980"/>
                </a:cubicBezTo>
                <a:cubicBezTo>
                  <a:pt x="334" y="980"/>
                  <a:pt x="334" y="980"/>
                  <a:pt x="334" y="980"/>
                </a:cubicBezTo>
                <a:cubicBezTo>
                  <a:pt x="333" y="980"/>
                  <a:pt x="333" y="980"/>
                  <a:pt x="333" y="979"/>
                </a:cubicBezTo>
                <a:close/>
                <a:moveTo>
                  <a:pt x="280" y="972"/>
                </a:moveTo>
                <a:cubicBezTo>
                  <a:pt x="280" y="971"/>
                  <a:pt x="281" y="970"/>
                  <a:pt x="282" y="970"/>
                </a:cubicBezTo>
                <a:cubicBezTo>
                  <a:pt x="282" y="970"/>
                  <a:pt x="282" y="970"/>
                  <a:pt x="282" y="970"/>
                </a:cubicBezTo>
                <a:cubicBezTo>
                  <a:pt x="283" y="969"/>
                  <a:pt x="284" y="970"/>
                  <a:pt x="284" y="971"/>
                </a:cubicBezTo>
                <a:cubicBezTo>
                  <a:pt x="284" y="971"/>
                  <a:pt x="284" y="971"/>
                  <a:pt x="284" y="971"/>
                </a:cubicBezTo>
                <a:cubicBezTo>
                  <a:pt x="285" y="972"/>
                  <a:pt x="284" y="973"/>
                  <a:pt x="283" y="973"/>
                </a:cubicBezTo>
                <a:cubicBezTo>
                  <a:pt x="283" y="973"/>
                  <a:pt x="283" y="973"/>
                  <a:pt x="283" y="973"/>
                </a:cubicBezTo>
                <a:cubicBezTo>
                  <a:pt x="283" y="973"/>
                  <a:pt x="283" y="973"/>
                  <a:pt x="282" y="973"/>
                </a:cubicBezTo>
                <a:cubicBezTo>
                  <a:pt x="282" y="973"/>
                  <a:pt x="282" y="973"/>
                  <a:pt x="282" y="973"/>
                </a:cubicBezTo>
                <a:cubicBezTo>
                  <a:pt x="282" y="973"/>
                  <a:pt x="281" y="973"/>
                  <a:pt x="280" y="972"/>
                </a:cubicBezTo>
                <a:close/>
                <a:moveTo>
                  <a:pt x="337" y="968"/>
                </a:moveTo>
                <a:cubicBezTo>
                  <a:pt x="336" y="968"/>
                  <a:pt x="335" y="967"/>
                  <a:pt x="336" y="966"/>
                </a:cubicBezTo>
                <a:cubicBezTo>
                  <a:pt x="336" y="966"/>
                  <a:pt x="336" y="966"/>
                  <a:pt x="336" y="966"/>
                </a:cubicBezTo>
                <a:cubicBezTo>
                  <a:pt x="336" y="965"/>
                  <a:pt x="337" y="964"/>
                  <a:pt x="338" y="964"/>
                </a:cubicBezTo>
                <a:cubicBezTo>
                  <a:pt x="338" y="964"/>
                  <a:pt x="338" y="964"/>
                  <a:pt x="338" y="964"/>
                </a:cubicBezTo>
                <a:cubicBezTo>
                  <a:pt x="339" y="965"/>
                  <a:pt x="340" y="966"/>
                  <a:pt x="340" y="967"/>
                </a:cubicBezTo>
                <a:cubicBezTo>
                  <a:pt x="340" y="967"/>
                  <a:pt x="340" y="967"/>
                  <a:pt x="340" y="967"/>
                </a:cubicBezTo>
                <a:cubicBezTo>
                  <a:pt x="339" y="968"/>
                  <a:pt x="338" y="968"/>
                  <a:pt x="338" y="968"/>
                </a:cubicBezTo>
                <a:cubicBezTo>
                  <a:pt x="338" y="968"/>
                  <a:pt x="338" y="968"/>
                  <a:pt x="338" y="968"/>
                </a:cubicBezTo>
                <a:cubicBezTo>
                  <a:pt x="337" y="968"/>
                  <a:pt x="337" y="968"/>
                  <a:pt x="337" y="968"/>
                </a:cubicBezTo>
                <a:close/>
                <a:moveTo>
                  <a:pt x="276" y="961"/>
                </a:moveTo>
                <a:cubicBezTo>
                  <a:pt x="276" y="960"/>
                  <a:pt x="277" y="959"/>
                  <a:pt x="278" y="958"/>
                </a:cubicBezTo>
                <a:cubicBezTo>
                  <a:pt x="278" y="958"/>
                  <a:pt x="278" y="958"/>
                  <a:pt x="278" y="958"/>
                </a:cubicBezTo>
                <a:cubicBezTo>
                  <a:pt x="279" y="958"/>
                  <a:pt x="280" y="958"/>
                  <a:pt x="280" y="960"/>
                </a:cubicBezTo>
                <a:cubicBezTo>
                  <a:pt x="280" y="960"/>
                  <a:pt x="280" y="960"/>
                  <a:pt x="280" y="960"/>
                </a:cubicBezTo>
                <a:cubicBezTo>
                  <a:pt x="281" y="961"/>
                  <a:pt x="280" y="962"/>
                  <a:pt x="279" y="962"/>
                </a:cubicBezTo>
                <a:cubicBezTo>
                  <a:pt x="279" y="962"/>
                  <a:pt x="279" y="962"/>
                  <a:pt x="279" y="962"/>
                </a:cubicBezTo>
                <a:cubicBezTo>
                  <a:pt x="279" y="962"/>
                  <a:pt x="279" y="962"/>
                  <a:pt x="278" y="962"/>
                </a:cubicBezTo>
                <a:cubicBezTo>
                  <a:pt x="278" y="962"/>
                  <a:pt x="278" y="962"/>
                  <a:pt x="278" y="962"/>
                </a:cubicBezTo>
                <a:cubicBezTo>
                  <a:pt x="277" y="962"/>
                  <a:pt x="277" y="962"/>
                  <a:pt x="276" y="961"/>
                </a:cubicBezTo>
                <a:close/>
                <a:moveTo>
                  <a:pt x="341" y="957"/>
                </a:moveTo>
                <a:cubicBezTo>
                  <a:pt x="340" y="956"/>
                  <a:pt x="339" y="955"/>
                  <a:pt x="340" y="954"/>
                </a:cubicBezTo>
                <a:cubicBezTo>
                  <a:pt x="340" y="954"/>
                  <a:pt x="340" y="954"/>
                  <a:pt x="340" y="954"/>
                </a:cubicBezTo>
                <a:cubicBezTo>
                  <a:pt x="340" y="953"/>
                  <a:pt x="341" y="953"/>
                  <a:pt x="342" y="953"/>
                </a:cubicBezTo>
                <a:cubicBezTo>
                  <a:pt x="342" y="953"/>
                  <a:pt x="342" y="953"/>
                  <a:pt x="342" y="953"/>
                </a:cubicBezTo>
                <a:cubicBezTo>
                  <a:pt x="343" y="953"/>
                  <a:pt x="344" y="955"/>
                  <a:pt x="344" y="956"/>
                </a:cubicBezTo>
                <a:cubicBezTo>
                  <a:pt x="344" y="956"/>
                  <a:pt x="344" y="956"/>
                  <a:pt x="344" y="956"/>
                </a:cubicBezTo>
                <a:cubicBezTo>
                  <a:pt x="343" y="956"/>
                  <a:pt x="343" y="957"/>
                  <a:pt x="342" y="957"/>
                </a:cubicBezTo>
                <a:cubicBezTo>
                  <a:pt x="342" y="957"/>
                  <a:pt x="342" y="957"/>
                  <a:pt x="342" y="957"/>
                </a:cubicBezTo>
                <a:cubicBezTo>
                  <a:pt x="341" y="957"/>
                  <a:pt x="341" y="957"/>
                  <a:pt x="341" y="957"/>
                </a:cubicBezTo>
                <a:close/>
                <a:moveTo>
                  <a:pt x="272" y="950"/>
                </a:moveTo>
                <a:cubicBezTo>
                  <a:pt x="272" y="949"/>
                  <a:pt x="273" y="947"/>
                  <a:pt x="274" y="947"/>
                </a:cubicBezTo>
                <a:cubicBezTo>
                  <a:pt x="274" y="947"/>
                  <a:pt x="274" y="947"/>
                  <a:pt x="274" y="947"/>
                </a:cubicBezTo>
                <a:cubicBezTo>
                  <a:pt x="275" y="947"/>
                  <a:pt x="276" y="947"/>
                  <a:pt x="276" y="948"/>
                </a:cubicBezTo>
                <a:cubicBezTo>
                  <a:pt x="276" y="948"/>
                  <a:pt x="276" y="948"/>
                  <a:pt x="276" y="948"/>
                </a:cubicBezTo>
                <a:cubicBezTo>
                  <a:pt x="277" y="949"/>
                  <a:pt x="276" y="950"/>
                  <a:pt x="275" y="951"/>
                </a:cubicBezTo>
                <a:cubicBezTo>
                  <a:pt x="275" y="951"/>
                  <a:pt x="275" y="951"/>
                  <a:pt x="275" y="951"/>
                </a:cubicBezTo>
                <a:cubicBezTo>
                  <a:pt x="275" y="951"/>
                  <a:pt x="274" y="951"/>
                  <a:pt x="274" y="951"/>
                </a:cubicBezTo>
                <a:cubicBezTo>
                  <a:pt x="274" y="951"/>
                  <a:pt x="274" y="951"/>
                  <a:pt x="274" y="951"/>
                </a:cubicBezTo>
                <a:cubicBezTo>
                  <a:pt x="273" y="951"/>
                  <a:pt x="273" y="950"/>
                  <a:pt x="272" y="950"/>
                </a:cubicBezTo>
                <a:close/>
                <a:moveTo>
                  <a:pt x="345" y="946"/>
                </a:moveTo>
                <a:cubicBezTo>
                  <a:pt x="344" y="945"/>
                  <a:pt x="344" y="944"/>
                  <a:pt x="344" y="943"/>
                </a:cubicBezTo>
                <a:cubicBezTo>
                  <a:pt x="344" y="943"/>
                  <a:pt x="344" y="943"/>
                  <a:pt x="344" y="943"/>
                </a:cubicBezTo>
                <a:cubicBezTo>
                  <a:pt x="344" y="942"/>
                  <a:pt x="345" y="941"/>
                  <a:pt x="346" y="942"/>
                </a:cubicBezTo>
                <a:cubicBezTo>
                  <a:pt x="346" y="942"/>
                  <a:pt x="346" y="942"/>
                  <a:pt x="346" y="942"/>
                </a:cubicBezTo>
                <a:cubicBezTo>
                  <a:pt x="347" y="942"/>
                  <a:pt x="348" y="943"/>
                  <a:pt x="348" y="944"/>
                </a:cubicBezTo>
                <a:cubicBezTo>
                  <a:pt x="348" y="944"/>
                  <a:pt x="348" y="944"/>
                  <a:pt x="348" y="944"/>
                </a:cubicBezTo>
                <a:cubicBezTo>
                  <a:pt x="347" y="945"/>
                  <a:pt x="347" y="946"/>
                  <a:pt x="346" y="946"/>
                </a:cubicBezTo>
                <a:cubicBezTo>
                  <a:pt x="346" y="946"/>
                  <a:pt x="346" y="946"/>
                  <a:pt x="346" y="946"/>
                </a:cubicBezTo>
                <a:cubicBezTo>
                  <a:pt x="346" y="946"/>
                  <a:pt x="345" y="946"/>
                  <a:pt x="345" y="946"/>
                </a:cubicBezTo>
                <a:close/>
                <a:moveTo>
                  <a:pt x="268" y="938"/>
                </a:moveTo>
                <a:cubicBezTo>
                  <a:pt x="268" y="937"/>
                  <a:pt x="268" y="936"/>
                  <a:pt x="270" y="936"/>
                </a:cubicBezTo>
                <a:cubicBezTo>
                  <a:pt x="270" y="936"/>
                  <a:pt x="270" y="936"/>
                  <a:pt x="270" y="936"/>
                </a:cubicBezTo>
                <a:cubicBezTo>
                  <a:pt x="271" y="935"/>
                  <a:pt x="272" y="936"/>
                  <a:pt x="272" y="937"/>
                </a:cubicBezTo>
                <a:cubicBezTo>
                  <a:pt x="272" y="937"/>
                  <a:pt x="272" y="937"/>
                  <a:pt x="272" y="937"/>
                </a:cubicBezTo>
                <a:cubicBezTo>
                  <a:pt x="272" y="938"/>
                  <a:pt x="272" y="939"/>
                  <a:pt x="271" y="939"/>
                </a:cubicBezTo>
                <a:cubicBezTo>
                  <a:pt x="271" y="939"/>
                  <a:pt x="271" y="939"/>
                  <a:pt x="271" y="939"/>
                </a:cubicBezTo>
                <a:cubicBezTo>
                  <a:pt x="271" y="940"/>
                  <a:pt x="270" y="940"/>
                  <a:pt x="270" y="940"/>
                </a:cubicBezTo>
                <a:cubicBezTo>
                  <a:pt x="270" y="940"/>
                  <a:pt x="270" y="940"/>
                  <a:pt x="270" y="940"/>
                </a:cubicBezTo>
                <a:cubicBezTo>
                  <a:pt x="269" y="940"/>
                  <a:pt x="269" y="939"/>
                  <a:pt x="268" y="938"/>
                </a:cubicBezTo>
                <a:close/>
                <a:moveTo>
                  <a:pt x="349" y="934"/>
                </a:moveTo>
                <a:cubicBezTo>
                  <a:pt x="348" y="934"/>
                  <a:pt x="348" y="933"/>
                  <a:pt x="348" y="932"/>
                </a:cubicBezTo>
                <a:cubicBezTo>
                  <a:pt x="348" y="932"/>
                  <a:pt x="348" y="932"/>
                  <a:pt x="348" y="932"/>
                </a:cubicBezTo>
                <a:cubicBezTo>
                  <a:pt x="348" y="931"/>
                  <a:pt x="349" y="930"/>
                  <a:pt x="350" y="931"/>
                </a:cubicBezTo>
                <a:cubicBezTo>
                  <a:pt x="350" y="931"/>
                  <a:pt x="350" y="931"/>
                  <a:pt x="350" y="931"/>
                </a:cubicBezTo>
                <a:cubicBezTo>
                  <a:pt x="352" y="931"/>
                  <a:pt x="352" y="932"/>
                  <a:pt x="352" y="933"/>
                </a:cubicBezTo>
                <a:cubicBezTo>
                  <a:pt x="352" y="933"/>
                  <a:pt x="352" y="933"/>
                  <a:pt x="352" y="933"/>
                </a:cubicBezTo>
                <a:cubicBezTo>
                  <a:pt x="351" y="934"/>
                  <a:pt x="351" y="934"/>
                  <a:pt x="350" y="934"/>
                </a:cubicBezTo>
                <a:cubicBezTo>
                  <a:pt x="350" y="934"/>
                  <a:pt x="350" y="934"/>
                  <a:pt x="350" y="934"/>
                </a:cubicBezTo>
                <a:cubicBezTo>
                  <a:pt x="350" y="934"/>
                  <a:pt x="349" y="934"/>
                  <a:pt x="349" y="934"/>
                </a:cubicBezTo>
                <a:close/>
                <a:moveTo>
                  <a:pt x="264" y="927"/>
                </a:moveTo>
                <a:cubicBezTo>
                  <a:pt x="264" y="926"/>
                  <a:pt x="264" y="925"/>
                  <a:pt x="265" y="924"/>
                </a:cubicBezTo>
                <a:cubicBezTo>
                  <a:pt x="265" y="924"/>
                  <a:pt x="265" y="924"/>
                  <a:pt x="265" y="924"/>
                </a:cubicBezTo>
                <a:cubicBezTo>
                  <a:pt x="267" y="924"/>
                  <a:pt x="268" y="925"/>
                  <a:pt x="268" y="926"/>
                </a:cubicBezTo>
                <a:cubicBezTo>
                  <a:pt x="268" y="926"/>
                  <a:pt x="268" y="926"/>
                  <a:pt x="268" y="926"/>
                </a:cubicBezTo>
                <a:cubicBezTo>
                  <a:pt x="268" y="927"/>
                  <a:pt x="268" y="928"/>
                  <a:pt x="267" y="928"/>
                </a:cubicBezTo>
                <a:cubicBezTo>
                  <a:pt x="267" y="928"/>
                  <a:pt x="267" y="928"/>
                  <a:pt x="267" y="928"/>
                </a:cubicBezTo>
                <a:cubicBezTo>
                  <a:pt x="267" y="928"/>
                  <a:pt x="266" y="928"/>
                  <a:pt x="266" y="928"/>
                </a:cubicBezTo>
                <a:cubicBezTo>
                  <a:pt x="266" y="928"/>
                  <a:pt x="266" y="928"/>
                  <a:pt x="266" y="928"/>
                </a:cubicBezTo>
                <a:cubicBezTo>
                  <a:pt x="265" y="928"/>
                  <a:pt x="265" y="928"/>
                  <a:pt x="264" y="927"/>
                </a:cubicBezTo>
                <a:close/>
                <a:moveTo>
                  <a:pt x="353" y="923"/>
                </a:moveTo>
                <a:cubicBezTo>
                  <a:pt x="352" y="923"/>
                  <a:pt x="352" y="921"/>
                  <a:pt x="352" y="920"/>
                </a:cubicBezTo>
                <a:cubicBezTo>
                  <a:pt x="352" y="920"/>
                  <a:pt x="352" y="920"/>
                  <a:pt x="352" y="920"/>
                </a:cubicBezTo>
                <a:cubicBezTo>
                  <a:pt x="352" y="919"/>
                  <a:pt x="354" y="919"/>
                  <a:pt x="355" y="919"/>
                </a:cubicBezTo>
                <a:cubicBezTo>
                  <a:pt x="355" y="919"/>
                  <a:pt x="355" y="919"/>
                  <a:pt x="355" y="919"/>
                </a:cubicBezTo>
                <a:cubicBezTo>
                  <a:pt x="356" y="920"/>
                  <a:pt x="356" y="921"/>
                  <a:pt x="356" y="922"/>
                </a:cubicBezTo>
                <a:cubicBezTo>
                  <a:pt x="356" y="922"/>
                  <a:pt x="356" y="922"/>
                  <a:pt x="356" y="922"/>
                </a:cubicBezTo>
                <a:cubicBezTo>
                  <a:pt x="355" y="923"/>
                  <a:pt x="355" y="923"/>
                  <a:pt x="354" y="923"/>
                </a:cubicBezTo>
                <a:cubicBezTo>
                  <a:pt x="354" y="923"/>
                  <a:pt x="354" y="923"/>
                  <a:pt x="354" y="923"/>
                </a:cubicBezTo>
                <a:cubicBezTo>
                  <a:pt x="354" y="923"/>
                  <a:pt x="353" y="923"/>
                  <a:pt x="353" y="923"/>
                </a:cubicBezTo>
                <a:close/>
                <a:moveTo>
                  <a:pt x="260" y="916"/>
                </a:moveTo>
                <a:cubicBezTo>
                  <a:pt x="260" y="915"/>
                  <a:pt x="260" y="914"/>
                  <a:pt x="261" y="913"/>
                </a:cubicBezTo>
                <a:cubicBezTo>
                  <a:pt x="261" y="913"/>
                  <a:pt x="261" y="913"/>
                  <a:pt x="261" y="913"/>
                </a:cubicBezTo>
                <a:cubicBezTo>
                  <a:pt x="262" y="913"/>
                  <a:pt x="264" y="913"/>
                  <a:pt x="264" y="914"/>
                </a:cubicBezTo>
                <a:cubicBezTo>
                  <a:pt x="264" y="914"/>
                  <a:pt x="264" y="914"/>
                  <a:pt x="264" y="914"/>
                </a:cubicBezTo>
                <a:cubicBezTo>
                  <a:pt x="264" y="915"/>
                  <a:pt x="264" y="917"/>
                  <a:pt x="263" y="917"/>
                </a:cubicBezTo>
                <a:cubicBezTo>
                  <a:pt x="263" y="917"/>
                  <a:pt x="263" y="917"/>
                  <a:pt x="263" y="917"/>
                </a:cubicBezTo>
                <a:cubicBezTo>
                  <a:pt x="263" y="917"/>
                  <a:pt x="262" y="917"/>
                  <a:pt x="262" y="917"/>
                </a:cubicBezTo>
                <a:cubicBezTo>
                  <a:pt x="262" y="917"/>
                  <a:pt x="262" y="917"/>
                  <a:pt x="262" y="917"/>
                </a:cubicBezTo>
                <a:cubicBezTo>
                  <a:pt x="261" y="917"/>
                  <a:pt x="260" y="917"/>
                  <a:pt x="260" y="916"/>
                </a:cubicBezTo>
                <a:close/>
                <a:moveTo>
                  <a:pt x="357" y="912"/>
                </a:moveTo>
                <a:cubicBezTo>
                  <a:pt x="356" y="911"/>
                  <a:pt x="356" y="910"/>
                  <a:pt x="356" y="909"/>
                </a:cubicBezTo>
                <a:cubicBezTo>
                  <a:pt x="356" y="909"/>
                  <a:pt x="356" y="909"/>
                  <a:pt x="356" y="909"/>
                </a:cubicBezTo>
                <a:cubicBezTo>
                  <a:pt x="356" y="908"/>
                  <a:pt x="358" y="908"/>
                  <a:pt x="359" y="908"/>
                </a:cubicBezTo>
                <a:cubicBezTo>
                  <a:pt x="359" y="908"/>
                  <a:pt x="359" y="908"/>
                  <a:pt x="359" y="908"/>
                </a:cubicBezTo>
                <a:cubicBezTo>
                  <a:pt x="360" y="908"/>
                  <a:pt x="360" y="909"/>
                  <a:pt x="360" y="910"/>
                </a:cubicBezTo>
                <a:cubicBezTo>
                  <a:pt x="360" y="910"/>
                  <a:pt x="360" y="910"/>
                  <a:pt x="360" y="910"/>
                </a:cubicBezTo>
                <a:cubicBezTo>
                  <a:pt x="360" y="911"/>
                  <a:pt x="359" y="912"/>
                  <a:pt x="358" y="912"/>
                </a:cubicBezTo>
                <a:cubicBezTo>
                  <a:pt x="358" y="912"/>
                  <a:pt x="358" y="912"/>
                  <a:pt x="358" y="912"/>
                </a:cubicBezTo>
                <a:cubicBezTo>
                  <a:pt x="358" y="912"/>
                  <a:pt x="357" y="912"/>
                  <a:pt x="357" y="912"/>
                </a:cubicBezTo>
                <a:close/>
                <a:moveTo>
                  <a:pt x="256" y="904"/>
                </a:moveTo>
                <a:cubicBezTo>
                  <a:pt x="256" y="903"/>
                  <a:pt x="256" y="902"/>
                  <a:pt x="257" y="902"/>
                </a:cubicBezTo>
                <a:cubicBezTo>
                  <a:pt x="257" y="902"/>
                  <a:pt x="257" y="902"/>
                  <a:pt x="257" y="902"/>
                </a:cubicBezTo>
                <a:cubicBezTo>
                  <a:pt x="258" y="901"/>
                  <a:pt x="260" y="902"/>
                  <a:pt x="260" y="903"/>
                </a:cubicBezTo>
                <a:cubicBezTo>
                  <a:pt x="260" y="903"/>
                  <a:pt x="260" y="903"/>
                  <a:pt x="260" y="903"/>
                </a:cubicBezTo>
                <a:cubicBezTo>
                  <a:pt x="260" y="904"/>
                  <a:pt x="260" y="905"/>
                  <a:pt x="259" y="906"/>
                </a:cubicBezTo>
                <a:cubicBezTo>
                  <a:pt x="259" y="906"/>
                  <a:pt x="259" y="906"/>
                  <a:pt x="259" y="906"/>
                </a:cubicBezTo>
                <a:cubicBezTo>
                  <a:pt x="258" y="906"/>
                  <a:pt x="258" y="906"/>
                  <a:pt x="258" y="906"/>
                </a:cubicBezTo>
                <a:cubicBezTo>
                  <a:pt x="258" y="906"/>
                  <a:pt x="258" y="906"/>
                  <a:pt x="258" y="906"/>
                </a:cubicBezTo>
                <a:cubicBezTo>
                  <a:pt x="257" y="906"/>
                  <a:pt x="256" y="905"/>
                  <a:pt x="256" y="904"/>
                </a:cubicBezTo>
                <a:close/>
                <a:moveTo>
                  <a:pt x="361" y="900"/>
                </a:moveTo>
                <a:cubicBezTo>
                  <a:pt x="360" y="900"/>
                  <a:pt x="360" y="899"/>
                  <a:pt x="360" y="898"/>
                </a:cubicBezTo>
                <a:cubicBezTo>
                  <a:pt x="360" y="898"/>
                  <a:pt x="360" y="898"/>
                  <a:pt x="360" y="898"/>
                </a:cubicBezTo>
                <a:cubicBezTo>
                  <a:pt x="360" y="897"/>
                  <a:pt x="362" y="896"/>
                  <a:pt x="363" y="897"/>
                </a:cubicBezTo>
                <a:cubicBezTo>
                  <a:pt x="363" y="897"/>
                  <a:pt x="363" y="897"/>
                  <a:pt x="363" y="897"/>
                </a:cubicBezTo>
                <a:cubicBezTo>
                  <a:pt x="364" y="897"/>
                  <a:pt x="364" y="898"/>
                  <a:pt x="364" y="899"/>
                </a:cubicBezTo>
                <a:cubicBezTo>
                  <a:pt x="364" y="899"/>
                  <a:pt x="364" y="899"/>
                  <a:pt x="364" y="899"/>
                </a:cubicBezTo>
                <a:cubicBezTo>
                  <a:pt x="364" y="900"/>
                  <a:pt x="363" y="901"/>
                  <a:pt x="362" y="901"/>
                </a:cubicBezTo>
                <a:cubicBezTo>
                  <a:pt x="362" y="901"/>
                  <a:pt x="362" y="901"/>
                  <a:pt x="362" y="901"/>
                </a:cubicBezTo>
                <a:cubicBezTo>
                  <a:pt x="362" y="901"/>
                  <a:pt x="362" y="900"/>
                  <a:pt x="361" y="900"/>
                </a:cubicBezTo>
                <a:close/>
                <a:moveTo>
                  <a:pt x="252" y="893"/>
                </a:moveTo>
                <a:cubicBezTo>
                  <a:pt x="252" y="892"/>
                  <a:pt x="252" y="891"/>
                  <a:pt x="253" y="891"/>
                </a:cubicBezTo>
                <a:cubicBezTo>
                  <a:pt x="253" y="891"/>
                  <a:pt x="253" y="891"/>
                  <a:pt x="253" y="891"/>
                </a:cubicBezTo>
                <a:cubicBezTo>
                  <a:pt x="254" y="890"/>
                  <a:pt x="255" y="891"/>
                  <a:pt x="256" y="892"/>
                </a:cubicBezTo>
                <a:cubicBezTo>
                  <a:pt x="256" y="892"/>
                  <a:pt x="256" y="892"/>
                  <a:pt x="256" y="892"/>
                </a:cubicBezTo>
                <a:cubicBezTo>
                  <a:pt x="256" y="893"/>
                  <a:pt x="256" y="894"/>
                  <a:pt x="255" y="894"/>
                </a:cubicBezTo>
                <a:cubicBezTo>
                  <a:pt x="255" y="894"/>
                  <a:pt x="255" y="894"/>
                  <a:pt x="255" y="894"/>
                </a:cubicBezTo>
                <a:cubicBezTo>
                  <a:pt x="254" y="894"/>
                  <a:pt x="254" y="894"/>
                  <a:pt x="254" y="894"/>
                </a:cubicBezTo>
                <a:cubicBezTo>
                  <a:pt x="254" y="894"/>
                  <a:pt x="254" y="894"/>
                  <a:pt x="254" y="894"/>
                </a:cubicBezTo>
                <a:cubicBezTo>
                  <a:pt x="253" y="894"/>
                  <a:pt x="252" y="894"/>
                  <a:pt x="252" y="893"/>
                </a:cubicBezTo>
                <a:close/>
                <a:moveTo>
                  <a:pt x="365" y="889"/>
                </a:moveTo>
                <a:cubicBezTo>
                  <a:pt x="364" y="889"/>
                  <a:pt x="364" y="888"/>
                  <a:pt x="364" y="887"/>
                </a:cubicBezTo>
                <a:cubicBezTo>
                  <a:pt x="364" y="887"/>
                  <a:pt x="364" y="887"/>
                  <a:pt x="364" y="887"/>
                </a:cubicBezTo>
                <a:cubicBezTo>
                  <a:pt x="365" y="885"/>
                  <a:pt x="366" y="885"/>
                  <a:pt x="367" y="885"/>
                </a:cubicBezTo>
                <a:cubicBezTo>
                  <a:pt x="367" y="885"/>
                  <a:pt x="367" y="885"/>
                  <a:pt x="367" y="885"/>
                </a:cubicBezTo>
                <a:cubicBezTo>
                  <a:pt x="368" y="886"/>
                  <a:pt x="368" y="887"/>
                  <a:pt x="368" y="888"/>
                </a:cubicBezTo>
                <a:cubicBezTo>
                  <a:pt x="368" y="888"/>
                  <a:pt x="368" y="888"/>
                  <a:pt x="368" y="888"/>
                </a:cubicBezTo>
                <a:cubicBezTo>
                  <a:pt x="368" y="889"/>
                  <a:pt x="367" y="889"/>
                  <a:pt x="366" y="889"/>
                </a:cubicBezTo>
                <a:cubicBezTo>
                  <a:pt x="366" y="889"/>
                  <a:pt x="366" y="889"/>
                  <a:pt x="366" y="889"/>
                </a:cubicBezTo>
                <a:cubicBezTo>
                  <a:pt x="366" y="889"/>
                  <a:pt x="366" y="889"/>
                  <a:pt x="365" y="889"/>
                </a:cubicBezTo>
                <a:close/>
                <a:moveTo>
                  <a:pt x="248" y="882"/>
                </a:moveTo>
                <a:cubicBezTo>
                  <a:pt x="248" y="881"/>
                  <a:pt x="248" y="880"/>
                  <a:pt x="249" y="879"/>
                </a:cubicBezTo>
                <a:cubicBezTo>
                  <a:pt x="249" y="879"/>
                  <a:pt x="249" y="879"/>
                  <a:pt x="249" y="879"/>
                </a:cubicBezTo>
                <a:cubicBezTo>
                  <a:pt x="250" y="879"/>
                  <a:pt x="251" y="879"/>
                  <a:pt x="252" y="880"/>
                </a:cubicBezTo>
                <a:cubicBezTo>
                  <a:pt x="252" y="880"/>
                  <a:pt x="252" y="880"/>
                  <a:pt x="252" y="880"/>
                </a:cubicBezTo>
                <a:cubicBezTo>
                  <a:pt x="252" y="881"/>
                  <a:pt x="252" y="883"/>
                  <a:pt x="251" y="883"/>
                </a:cubicBezTo>
                <a:cubicBezTo>
                  <a:pt x="251" y="883"/>
                  <a:pt x="251" y="883"/>
                  <a:pt x="251" y="883"/>
                </a:cubicBezTo>
                <a:cubicBezTo>
                  <a:pt x="250" y="883"/>
                  <a:pt x="250" y="883"/>
                  <a:pt x="250" y="883"/>
                </a:cubicBezTo>
                <a:cubicBezTo>
                  <a:pt x="250" y="883"/>
                  <a:pt x="250" y="883"/>
                  <a:pt x="250" y="883"/>
                </a:cubicBezTo>
                <a:cubicBezTo>
                  <a:pt x="249" y="883"/>
                  <a:pt x="248" y="883"/>
                  <a:pt x="248" y="882"/>
                </a:cubicBezTo>
                <a:close/>
                <a:moveTo>
                  <a:pt x="369" y="878"/>
                </a:moveTo>
                <a:cubicBezTo>
                  <a:pt x="368" y="877"/>
                  <a:pt x="368" y="876"/>
                  <a:pt x="368" y="875"/>
                </a:cubicBezTo>
                <a:cubicBezTo>
                  <a:pt x="368" y="875"/>
                  <a:pt x="368" y="875"/>
                  <a:pt x="368" y="875"/>
                </a:cubicBezTo>
                <a:cubicBezTo>
                  <a:pt x="369" y="874"/>
                  <a:pt x="370" y="874"/>
                  <a:pt x="371" y="874"/>
                </a:cubicBezTo>
                <a:cubicBezTo>
                  <a:pt x="371" y="874"/>
                  <a:pt x="371" y="874"/>
                  <a:pt x="371" y="874"/>
                </a:cubicBezTo>
                <a:cubicBezTo>
                  <a:pt x="372" y="874"/>
                  <a:pt x="372" y="876"/>
                  <a:pt x="372" y="877"/>
                </a:cubicBezTo>
                <a:cubicBezTo>
                  <a:pt x="372" y="877"/>
                  <a:pt x="372" y="877"/>
                  <a:pt x="372" y="877"/>
                </a:cubicBezTo>
                <a:cubicBezTo>
                  <a:pt x="372" y="877"/>
                  <a:pt x="371" y="878"/>
                  <a:pt x="370" y="878"/>
                </a:cubicBezTo>
                <a:cubicBezTo>
                  <a:pt x="370" y="878"/>
                  <a:pt x="370" y="878"/>
                  <a:pt x="370" y="878"/>
                </a:cubicBezTo>
                <a:cubicBezTo>
                  <a:pt x="370" y="878"/>
                  <a:pt x="370" y="878"/>
                  <a:pt x="369" y="878"/>
                </a:cubicBezTo>
                <a:close/>
                <a:moveTo>
                  <a:pt x="244" y="870"/>
                </a:moveTo>
                <a:cubicBezTo>
                  <a:pt x="244" y="869"/>
                  <a:pt x="244" y="868"/>
                  <a:pt x="245" y="868"/>
                </a:cubicBezTo>
                <a:cubicBezTo>
                  <a:pt x="245" y="868"/>
                  <a:pt x="245" y="868"/>
                  <a:pt x="245" y="868"/>
                </a:cubicBezTo>
                <a:cubicBezTo>
                  <a:pt x="246" y="868"/>
                  <a:pt x="247" y="868"/>
                  <a:pt x="248" y="869"/>
                </a:cubicBezTo>
                <a:cubicBezTo>
                  <a:pt x="248" y="869"/>
                  <a:pt x="248" y="869"/>
                  <a:pt x="248" y="869"/>
                </a:cubicBezTo>
                <a:cubicBezTo>
                  <a:pt x="248" y="870"/>
                  <a:pt x="248" y="871"/>
                  <a:pt x="247" y="872"/>
                </a:cubicBezTo>
                <a:cubicBezTo>
                  <a:pt x="247" y="872"/>
                  <a:pt x="247" y="872"/>
                  <a:pt x="247" y="872"/>
                </a:cubicBezTo>
                <a:cubicBezTo>
                  <a:pt x="246" y="872"/>
                  <a:pt x="246" y="872"/>
                  <a:pt x="246" y="872"/>
                </a:cubicBezTo>
                <a:cubicBezTo>
                  <a:pt x="246" y="872"/>
                  <a:pt x="246" y="872"/>
                  <a:pt x="246" y="872"/>
                </a:cubicBezTo>
                <a:cubicBezTo>
                  <a:pt x="245" y="872"/>
                  <a:pt x="244" y="871"/>
                  <a:pt x="244" y="870"/>
                </a:cubicBezTo>
                <a:close/>
                <a:moveTo>
                  <a:pt x="373" y="867"/>
                </a:moveTo>
                <a:cubicBezTo>
                  <a:pt x="372" y="866"/>
                  <a:pt x="372" y="865"/>
                  <a:pt x="372" y="864"/>
                </a:cubicBezTo>
                <a:cubicBezTo>
                  <a:pt x="372" y="864"/>
                  <a:pt x="372" y="864"/>
                  <a:pt x="372" y="864"/>
                </a:cubicBezTo>
                <a:cubicBezTo>
                  <a:pt x="373" y="863"/>
                  <a:pt x="374" y="862"/>
                  <a:pt x="375" y="863"/>
                </a:cubicBezTo>
                <a:cubicBezTo>
                  <a:pt x="375" y="863"/>
                  <a:pt x="375" y="863"/>
                  <a:pt x="375" y="863"/>
                </a:cubicBezTo>
                <a:cubicBezTo>
                  <a:pt x="376" y="863"/>
                  <a:pt x="376" y="864"/>
                  <a:pt x="376" y="865"/>
                </a:cubicBezTo>
                <a:cubicBezTo>
                  <a:pt x="376" y="865"/>
                  <a:pt x="376" y="865"/>
                  <a:pt x="376" y="865"/>
                </a:cubicBezTo>
                <a:cubicBezTo>
                  <a:pt x="376" y="866"/>
                  <a:pt x="375" y="867"/>
                  <a:pt x="374" y="867"/>
                </a:cubicBezTo>
                <a:cubicBezTo>
                  <a:pt x="374" y="867"/>
                  <a:pt x="374" y="867"/>
                  <a:pt x="374" y="867"/>
                </a:cubicBezTo>
                <a:cubicBezTo>
                  <a:pt x="374" y="867"/>
                  <a:pt x="374" y="867"/>
                  <a:pt x="373" y="867"/>
                </a:cubicBezTo>
                <a:close/>
                <a:moveTo>
                  <a:pt x="240" y="859"/>
                </a:moveTo>
                <a:cubicBezTo>
                  <a:pt x="240" y="858"/>
                  <a:pt x="240" y="857"/>
                  <a:pt x="241" y="857"/>
                </a:cubicBezTo>
                <a:cubicBezTo>
                  <a:pt x="241" y="857"/>
                  <a:pt x="241" y="857"/>
                  <a:pt x="241" y="857"/>
                </a:cubicBezTo>
                <a:cubicBezTo>
                  <a:pt x="242" y="856"/>
                  <a:pt x="243" y="857"/>
                  <a:pt x="244" y="858"/>
                </a:cubicBezTo>
                <a:cubicBezTo>
                  <a:pt x="244" y="858"/>
                  <a:pt x="244" y="858"/>
                  <a:pt x="244" y="858"/>
                </a:cubicBezTo>
                <a:cubicBezTo>
                  <a:pt x="244" y="859"/>
                  <a:pt x="244" y="860"/>
                  <a:pt x="243" y="860"/>
                </a:cubicBezTo>
                <a:cubicBezTo>
                  <a:pt x="243" y="860"/>
                  <a:pt x="243" y="860"/>
                  <a:pt x="243" y="860"/>
                </a:cubicBezTo>
                <a:cubicBezTo>
                  <a:pt x="242" y="860"/>
                  <a:pt x="242" y="861"/>
                  <a:pt x="242" y="861"/>
                </a:cubicBezTo>
                <a:cubicBezTo>
                  <a:pt x="242" y="861"/>
                  <a:pt x="242" y="861"/>
                  <a:pt x="242" y="861"/>
                </a:cubicBezTo>
                <a:cubicBezTo>
                  <a:pt x="241" y="861"/>
                  <a:pt x="240" y="860"/>
                  <a:pt x="240" y="859"/>
                </a:cubicBezTo>
                <a:close/>
                <a:moveTo>
                  <a:pt x="377" y="855"/>
                </a:moveTo>
                <a:cubicBezTo>
                  <a:pt x="376" y="855"/>
                  <a:pt x="376" y="854"/>
                  <a:pt x="376" y="853"/>
                </a:cubicBezTo>
                <a:cubicBezTo>
                  <a:pt x="376" y="853"/>
                  <a:pt x="376" y="853"/>
                  <a:pt x="376" y="853"/>
                </a:cubicBezTo>
                <a:cubicBezTo>
                  <a:pt x="377" y="852"/>
                  <a:pt x="378" y="851"/>
                  <a:pt x="379" y="851"/>
                </a:cubicBezTo>
                <a:cubicBezTo>
                  <a:pt x="379" y="851"/>
                  <a:pt x="379" y="851"/>
                  <a:pt x="379" y="851"/>
                </a:cubicBezTo>
                <a:cubicBezTo>
                  <a:pt x="380" y="852"/>
                  <a:pt x="380" y="853"/>
                  <a:pt x="380" y="854"/>
                </a:cubicBezTo>
                <a:cubicBezTo>
                  <a:pt x="380" y="854"/>
                  <a:pt x="380" y="854"/>
                  <a:pt x="380" y="854"/>
                </a:cubicBezTo>
                <a:cubicBezTo>
                  <a:pt x="380" y="855"/>
                  <a:pt x="379" y="855"/>
                  <a:pt x="378" y="855"/>
                </a:cubicBezTo>
                <a:cubicBezTo>
                  <a:pt x="378" y="855"/>
                  <a:pt x="378" y="855"/>
                  <a:pt x="378" y="855"/>
                </a:cubicBezTo>
                <a:cubicBezTo>
                  <a:pt x="378" y="855"/>
                  <a:pt x="378" y="855"/>
                  <a:pt x="377" y="855"/>
                </a:cubicBezTo>
                <a:close/>
                <a:moveTo>
                  <a:pt x="236" y="848"/>
                </a:moveTo>
                <a:cubicBezTo>
                  <a:pt x="236" y="847"/>
                  <a:pt x="236" y="846"/>
                  <a:pt x="237" y="845"/>
                </a:cubicBezTo>
                <a:cubicBezTo>
                  <a:pt x="237" y="845"/>
                  <a:pt x="237" y="845"/>
                  <a:pt x="237" y="845"/>
                </a:cubicBezTo>
                <a:cubicBezTo>
                  <a:pt x="238" y="845"/>
                  <a:pt x="239" y="846"/>
                  <a:pt x="240" y="847"/>
                </a:cubicBezTo>
                <a:cubicBezTo>
                  <a:pt x="240" y="847"/>
                  <a:pt x="240" y="847"/>
                  <a:pt x="240" y="847"/>
                </a:cubicBezTo>
                <a:cubicBezTo>
                  <a:pt x="240" y="848"/>
                  <a:pt x="239" y="849"/>
                  <a:pt x="238" y="849"/>
                </a:cubicBezTo>
                <a:cubicBezTo>
                  <a:pt x="238" y="849"/>
                  <a:pt x="238" y="849"/>
                  <a:pt x="238" y="849"/>
                </a:cubicBezTo>
                <a:cubicBezTo>
                  <a:pt x="238" y="849"/>
                  <a:pt x="238" y="849"/>
                  <a:pt x="238" y="849"/>
                </a:cubicBezTo>
                <a:cubicBezTo>
                  <a:pt x="238" y="849"/>
                  <a:pt x="238" y="849"/>
                  <a:pt x="238" y="849"/>
                </a:cubicBezTo>
                <a:cubicBezTo>
                  <a:pt x="237" y="849"/>
                  <a:pt x="236" y="849"/>
                  <a:pt x="236" y="848"/>
                </a:cubicBezTo>
                <a:close/>
                <a:moveTo>
                  <a:pt x="382" y="844"/>
                </a:moveTo>
                <a:cubicBezTo>
                  <a:pt x="381" y="844"/>
                  <a:pt x="380" y="842"/>
                  <a:pt x="380" y="841"/>
                </a:cubicBezTo>
                <a:cubicBezTo>
                  <a:pt x="380" y="841"/>
                  <a:pt x="380" y="841"/>
                  <a:pt x="380" y="841"/>
                </a:cubicBezTo>
                <a:cubicBezTo>
                  <a:pt x="381" y="840"/>
                  <a:pt x="382" y="840"/>
                  <a:pt x="383" y="840"/>
                </a:cubicBezTo>
                <a:cubicBezTo>
                  <a:pt x="383" y="840"/>
                  <a:pt x="383" y="840"/>
                  <a:pt x="383" y="840"/>
                </a:cubicBezTo>
                <a:cubicBezTo>
                  <a:pt x="384" y="841"/>
                  <a:pt x="384" y="842"/>
                  <a:pt x="384" y="843"/>
                </a:cubicBezTo>
                <a:cubicBezTo>
                  <a:pt x="384" y="843"/>
                  <a:pt x="384" y="843"/>
                  <a:pt x="384" y="843"/>
                </a:cubicBezTo>
                <a:cubicBezTo>
                  <a:pt x="384" y="844"/>
                  <a:pt x="383" y="844"/>
                  <a:pt x="382" y="844"/>
                </a:cubicBezTo>
                <a:cubicBezTo>
                  <a:pt x="382" y="844"/>
                  <a:pt x="382" y="844"/>
                  <a:pt x="382" y="844"/>
                </a:cubicBezTo>
                <a:cubicBezTo>
                  <a:pt x="382" y="844"/>
                  <a:pt x="382" y="844"/>
                  <a:pt x="382" y="844"/>
                </a:cubicBezTo>
                <a:close/>
                <a:moveTo>
                  <a:pt x="232" y="837"/>
                </a:moveTo>
                <a:cubicBezTo>
                  <a:pt x="231" y="836"/>
                  <a:pt x="232" y="834"/>
                  <a:pt x="233" y="834"/>
                </a:cubicBezTo>
                <a:cubicBezTo>
                  <a:pt x="233" y="834"/>
                  <a:pt x="233" y="834"/>
                  <a:pt x="233" y="834"/>
                </a:cubicBezTo>
                <a:cubicBezTo>
                  <a:pt x="234" y="834"/>
                  <a:pt x="235" y="834"/>
                  <a:pt x="236" y="835"/>
                </a:cubicBezTo>
                <a:cubicBezTo>
                  <a:pt x="236" y="835"/>
                  <a:pt x="236" y="835"/>
                  <a:pt x="236" y="835"/>
                </a:cubicBezTo>
                <a:cubicBezTo>
                  <a:pt x="236" y="836"/>
                  <a:pt x="235" y="837"/>
                  <a:pt x="234" y="838"/>
                </a:cubicBezTo>
                <a:cubicBezTo>
                  <a:pt x="234" y="838"/>
                  <a:pt x="234" y="838"/>
                  <a:pt x="234" y="838"/>
                </a:cubicBezTo>
                <a:cubicBezTo>
                  <a:pt x="234" y="838"/>
                  <a:pt x="234" y="838"/>
                  <a:pt x="234" y="838"/>
                </a:cubicBezTo>
                <a:cubicBezTo>
                  <a:pt x="234" y="838"/>
                  <a:pt x="234" y="838"/>
                  <a:pt x="234" y="838"/>
                </a:cubicBezTo>
                <a:cubicBezTo>
                  <a:pt x="233" y="838"/>
                  <a:pt x="232" y="837"/>
                  <a:pt x="232" y="837"/>
                </a:cubicBezTo>
                <a:close/>
                <a:moveTo>
                  <a:pt x="386" y="833"/>
                </a:moveTo>
                <a:cubicBezTo>
                  <a:pt x="385" y="832"/>
                  <a:pt x="384" y="831"/>
                  <a:pt x="384" y="830"/>
                </a:cubicBezTo>
                <a:cubicBezTo>
                  <a:pt x="384" y="830"/>
                  <a:pt x="384" y="830"/>
                  <a:pt x="384" y="830"/>
                </a:cubicBezTo>
                <a:cubicBezTo>
                  <a:pt x="385" y="829"/>
                  <a:pt x="386" y="828"/>
                  <a:pt x="387" y="829"/>
                </a:cubicBezTo>
                <a:cubicBezTo>
                  <a:pt x="387" y="829"/>
                  <a:pt x="387" y="829"/>
                  <a:pt x="387" y="829"/>
                </a:cubicBezTo>
                <a:cubicBezTo>
                  <a:pt x="388" y="829"/>
                  <a:pt x="389" y="830"/>
                  <a:pt x="388" y="831"/>
                </a:cubicBezTo>
                <a:cubicBezTo>
                  <a:pt x="388" y="831"/>
                  <a:pt x="388" y="831"/>
                  <a:pt x="388" y="831"/>
                </a:cubicBezTo>
                <a:cubicBezTo>
                  <a:pt x="388" y="832"/>
                  <a:pt x="387" y="833"/>
                  <a:pt x="386" y="833"/>
                </a:cubicBezTo>
                <a:cubicBezTo>
                  <a:pt x="386" y="833"/>
                  <a:pt x="386" y="833"/>
                  <a:pt x="386" y="833"/>
                </a:cubicBezTo>
                <a:cubicBezTo>
                  <a:pt x="386" y="833"/>
                  <a:pt x="386" y="833"/>
                  <a:pt x="386" y="833"/>
                </a:cubicBezTo>
                <a:close/>
                <a:moveTo>
                  <a:pt x="228" y="825"/>
                </a:moveTo>
                <a:cubicBezTo>
                  <a:pt x="227" y="824"/>
                  <a:pt x="228" y="823"/>
                  <a:pt x="229" y="823"/>
                </a:cubicBezTo>
                <a:cubicBezTo>
                  <a:pt x="229" y="823"/>
                  <a:pt x="229" y="823"/>
                  <a:pt x="229" y="823"/>
                </a:cubicBezTo>
                <a:cubicBezTo>
                  <a:pt x="230" y="822"/>
                  <a:pt x="231" y="823"/>
                  <a:pt x="232" y="824"/>
                </a:cubicBezTo>
                <a:cubicBezTo>
                  <a:pt x="232" y="824"/>
                  <a:pt x="232" y="824"/>
                  <a:pt x="232" y="824"/>
                </a:cubicBezTo>
                <a:cubicBezTo>
                  <a:pt x="232" y="825"/>
                  <a:pt x="231" y="826"/>
                  <a:pt x="230" y="827"/>
                </a:cubicBezTo>
                <a:cubicBezTo>
                  <a:pt x="230" y="827"/>
                  <a:pt x="230" y="827"/>
                  <a:pt x="230" y="827"/>
                </a:cubicBezTo>
                <a:cubicBezTo>
                  <a:pt x="230" y="827"/>
                  <a:pt x="230" y="827"/>
                  <a:pt x="230" y="827"/>
                </a:cubicBezTo>
                <a:cubicBezTo>
                  <a:pt x="230" y="827"/>
                  <a:pt x="230" y="827"/>
                  <a:pt x="230" y="827"/>
                </a:cubicBezTo>
                <a:cubicBezTo>
                  <a:pt x="229" y="827"/>
                  <a:pt x="228" y="826"/>
                  <a:pt x="228" y="825"/>
                </a:cubicBezTo>
                <a:close/>
                <a:moveTo>
                  <a:pt x="390" y="821"/>
                </a:moveTo>
                <a:cubicBezTo>
                  <a:pt x="389" y="821"/>
                  <a:pt x="388" y="820"/>
                  <a:pt x="388" y="819"/>
                </a:cubicBezTo>
                <a:cubicBezTo>
                  <a:pt x="388" y="819"/>
                  <a:pt x="388" y="819"/>
                  <a:pt x="388" y="819"/>
                </a:cubicBezTo>
                <a:cubicBezTo>
                  <a:pt x="389" y="818"/>
                  <a:pt x="390" y="817"/>
                  <a:pt x="391" y="818"/>
                </a:cubicBezTo>
                <a:cubicBezTo>
                  <a:pt x="391" y="818"/>
                  <a:pt x="391" y="818"/>
                  <a:pt x="391" y="818"/>
                </a:cubicBezTo>
                <a:cubicBezTo>
                  <a:pt x="392" y="818"/>
                  <a:pt x="393" y="819"/>
                  <a:pt x="392" y="820"/>
                </a:cubicBezTo>
                <a:cubicBezTo>
                  <a:pt x="392" y="820"/>
                  <a:pt x="392" y="820"/>
                  <a:pt x="392" y="820"/>
                </a:cubicBezTo>
                <a:cubicBezTo>
                  <a:pt x="392" y="821"/>
                  <a:pt x="391" y="821"/>
                  <a:pt x="390" y="821"/>
                </a:cubicBezTo>
                <a:cubicBezTo>
                  <a:pt x="390" y="821"/>
                  <a:pt x="390" y="821"/>
                  <a:pt x="390" y="821"/>
                </a:cubicBezTo>
                <a:cubicBezTo>
                  <a:pt x="390" y="821"/>
                  <a:pt x="390" y="821"/>
                  <a:pt x="390" y="821"/>
                </a:cubicBezTo>
                <a:close/>
                <a:moveTo>
                  <a:pt x="224" y="814"/>
                </a:moveTo>
                <a:cubicBezTo>
                  <a:pt x="223" y="813"/>
                  <a:pt x="224" y="812"/>
                  <a:pt x="225" y="811"/>
                </a:cubicBezTo>
                <a:cubicBezTo>
                  <a:pt x="225" y="811"/>
                  <a:pt x="225" y="811"/>
                  <a:pt x="225" y="811"/>
                </a:cubicBezTo>
                <a:cubicBezTo>
                  <a:pt x="226" y="811"/>
                  <a:pt x="227" y="812"/>
                  <a:pt x="228" y="813"/>
                </a:cubicBezTo>
                <a:cubicBezTo>
                  <a:pt x="228" y="813"/>
                  <a:pt x="228" y="813"/>
                  <a:pt x="228" y="813"/>
                </a:cubicBezTo>
                <a:cubicBezTo>
                  <a:pt x="228" y="814"/>
                  <a:pt x="227" y="815"/>
                  <a:pt x="226" y="815"/>
                </a:cubicBezTo>
                <a:cubicBezTo>
                  <a:pt x="226" y="815"/>
                  <a:pt x="226" y="815"/>
                  <a:pt x="226" y="815"/>
                </a:cubicBezTo>
                <a:cubicBezTo>
                  <a:pt x="226" y="815"/>
                  <a:pt x="226" y="815"/>
                  <a:pt x="226" y="815"/>
                </a:cubicBezTo>
                <a:cubicBezTo>
                  <a:pt x="226" y="815"/>
                  <a:pt x="226" y="815"/>
                  <a:pt x="226" y="815"/>
                </a:cubicBezTo>
                <a:cubicBezTo>
                  <a:pt x="225" y="815"/>
                  <a:pt x="224" y="815"/>
                  <a:pt x="224" y="814"/>
                </a:cubicBezTo>
                <a:close/>
                <a:moveTo>
                  <a:pt x="394" y="810"/>
                </a:moveTo>
                <a:cubicBezTo>
                  <a:pt x="393" y="810"/>
                  <a:pt x="392" y="809"/>
                  <a:pt x="392" y="807"/>
                </a:cubicBezTo>
                <a:cubicBezTo>
                  <a:pt x="392" y="807"/>
                  <a:pt x="392" y="807"/>
                  <a:pt x="392" y="807"/>
                </a:cubicBezTo>
                <a:cubicBezTo>
                  <a:pt x="393" y="806"/>
                  <a:pt x="394" y="806"/>
                  <a:pt x="395" y="806"/>
                </a:cubicBezTo>
                <a:cubicBezTo>
                  <a:pt x="395" y="806"/>
                  <a:pt x="395" y="806"/>
                  <a:pt x="395" y="806"/>
                </a:cubicBezTo>
                <a:cubicBezTo>
                  <a:pt x="396" y="807"/>
                  <a:pt x="397" y="808"/>
                  <a:pt x="396" y="809"/>
                </a:cubicBezTo>
                <a:cubicBezTo>
                  <a:pt x="396" y="809"/>
                  <a:pt x="396" y="809"/>
                  <a:pt x="396" y="809"/>
                </a:cubicBezTo>
                <a:cubicBezTo>
                  <a:pt x="396" y="810"/>
                  <a:pt x="395" y="810"/>
                  <a:pt x="394" y="810"/>
                </a:cubicBezTo>
                <a:cubicBezTo>
                  <a:pt x="394" y="810"/>
                  <a:pt x="394" y="810"/>
                  <a:pt x="394" y="810"/>
                </a:cubicBezTo>
                <a:cubicBezTo>
                  <a:pt x="394" y="810"/>
                  <a:pt x="394" y="810"/>
                  <a:pt x="394" y="810"/>
                </a:cubicBezTo>
                <a:close/>
                <a:moveTo>
                  <a:pt x="220" y="803"/>
                </a:moveTo>
                <a:cubicBezTo>
                  <a:pt x="219" y="802"/>
                  <a:pt x="220" y="801"/>
                  <a:pt x="221" y="800"/>
                </a:cubicBezTo>
                <a:cubicBezTo>
                  <a:pt x="221" y="800"/>
                  <a:pt x="221" y="800"/>
                  <a:pt x="221" y="800"/>
                </a:cubicBezTo>
                <a:cubicBezTo>
                  <a:pt x="222" y="800"/>
                  <a:pt x="223" y="800"/>
                  <a:pt x="223" y="801"/>
                </a:cubicBezTo>
                <a:cubicBezTo>
                  <a:pt x="223" y="801"/>
                  <a:pt x="223" y="801"/>
                  <a:pt x="223" y="801"/>
                </a:cubicBezTo>
                <a:cubicBezTo>
                  <a:pt x="224" y="802"/>
                  <a:pt x="223" y="804"/>
                  <a:pt x="222" y="804"/>
                </a:cubicBezTo>
                <a:cubicBezTo>
                  <a:pt x="222" y="804"/>
                  <a:pt x="222" y="804"/>
                  <a:pt x="222" y="804"/>
                </a:cubicBezTo>
                <a:cubicBezTo>
                  <a:pt x="222" y="804"/>
                  <a:pt x="222" y="804"/>
                  <a:pt x="222" y="804"/>
                </a:cubicBezTo>
                <a:cubicBezTo>
                  <a:pt x="222" y="804"/>
                  <a:pt x="222" y="804"/>
                  <a:pt x="222" y="804"/>
                </a:cubicBezTo>
                <a:cubicBezTo>
                  <a:pt x="221" y="804"/>
                  <a:pt x="220" y="804"/>
                  <a:pt x="220" y="803"/>
                </a:cubicBezTo>
                <a:close/>
                <a:moveTo>
                  <a:pt x="398" y="799"/>
                </a:moveTo>
                <a:cubicBezTo>
                  <a:pt x="397" y="798"/>
                  <a:pt x="396" y="797"/>
                  <a:pt x="397" y="796"/>
                </a:cubicBezTo>
                <a:cubicBezTo>
                  <a:pt x="397" y="796"/>
                  <a:pt x="397" y="796"/>
                  <a:pt x="397" y="796"/>
                </a:cubicBezTo>
                <a:cubicBezTo>
                  <a:pt x="397" y="795"/>
                  <a:pt x="398" y="795"/>
                  <a:pt x="399" y="795"/>
                </a:cubicBezTo>
                <a:cubicBezTo>
                  <a:pt x="399" y="795"/>
                  <a:pt x="399" y="795"/>
                  <a:pt x="399" y="795"/>
                </a:cubicBezTo>
                <a:cubicBezTo>
                  <a:pt x="400" y="795"/>
                  <a:pt x="401" y="796"/>
                  <a:pt x="400" y="798"/>
                </a:cubicBezTo>
                <a:cubicBezTo>
                  <a:pt x="400" y="798"/>
                  <a:pt x="400" y="798"/>
                  <a:pt x="400" y="798"/>
                </a:cubicBezTo>
                <a:cubicBezTo>
                  <a:pt x="400" y="798"/>
                  <a:pt x="399" y="799"/>
                  <a:pt x="398" y="799"/>
                </a:cubicBezTo>
                <a:cubicBezTo>
                  <a:pt x="398" y="799"/>
                  <a:pt x="398" y="799"/>
                  <a:pt x="398" y="799"/>
                </a:cubicBezTo>
                <a:cubicBezTo>
                  <a:pt x="398" y="799"/>
                  <a:pt x="398" y="799"/>
                  <a:pt x="398" y="799"/>
                </a:cubicBezTo>
                <a:close/>
                <a:moveTo>
                  <a:pt x="216" y="791"/>
                </a:moveTo>
                <a:cubicBezTo>
                  <a:pt x="215" y="790"/>
                  <a:pt x="216" y="789"/>
                  <a:pt x="217" y="789"/>
                </a:cubicBezTo>
                <a:cubicBezTo>
                  <a:pt x="217" y="789"/>
                  <a:pt x="217" y="789"/>
                  <a:pt x="217" y="789"/>
                </a:cubicBezTo>
                <a:cubicBezTo>
                  <a:pt x="218" y="789"/>
                  <a:pt x="219" y="789"/>
                  <a:pt x="219" y="790"/>
                </a:cubicBezTo>
                <a:cubicBezTo>
                  <a:pt x="219" y="790"/>
                  <a:pt x="219" y="790"/>
                  <a:pt x="219" y="790"/>
                </a:cubicBezTo>
                <a:cubicBezTo>
                  <a:pt x="220" y="791"/>
                  <a:pt x="219" y="792"/>
                  <a:pt x="218" y="793"/>
                </a:cubicBezTo>
                <a:cubicBezTo>
                  <a:pt x="218" y="793"/>
                  <a:pt x="218" y="793"/>
                  <a:pt x="218" y="793"/>
                </a:cubicBezTo>
                <a:cubicBezTo>
                  <a:pt x="218" y="793"/>
                  <a:pt x="218" y="793"/>
                  <a:pt x="218" y="793"/>
                </a:cubicBezTo>
                <a:cubicBezTo>
                  <a:pt x="218" y="793"/>
                  <a:pt x="218" y="793"/>
                  <a:pt x="218" y="793"/>
                </a:cubicBezTo>
                <a:cubicBezTo>
                  <a:pt x="217" y="793"/>
                  <a:pt x="216" y="792"/>
                  <a:pt x="216" y="791"/>
                </a:cubicBezTo>
                <a:close/>
                <a:moveTo>
                  <a:pt x="402" y="787"/>
                </a:moveTo>
                <a:cubicBezTo>
                  <a:pt x="401" y="787"/>
                  <a:pt x="400" y="786"/>
                  <a:pt x="401" y="785"/>
                </a:cubicBezTo>
                <a:cubicBezTo>
                  <a:pt x="401" y="785"/>
                  <a:pt x="401" y="785"/>
                  <a:pt x="401" y="785"/>
                </a:cubicBezTo>
                <a:cubicBezTo>
                  <a:pt x="401" y="784"/>
                  <a:pt x="402" y="783"/>
                  <a:pt x="403" y="784"/>
                </a:cubicBezTo>
                <a:cubicBezTo>
                  <a:pt x="403" y="784"/>
                  <a:pt x="403" y="784"/>
                  <a:pt x="403" y="784"/>
                </a:cubicBezTo>
                <a:cubicBezTo>
                  <a:pt x="404" y="784"/>
                  <a:pt x="405" y="785"/>
                  <a:pt x="404" y="786"/>
                </a:cubicBezTo>
                <a:cubicBezTo>
                  <a:pt x="404" y="786"/>
                  <a:pt x="404" y="786"/>
                  <a:pt x="404" y="786"/>
                </a:cubicBezTo>
                <a:cubicBezTo>
                  <a:pt x="404" y="787"/>
                  <a:pt x="403" y="788"/>
                  <a:pt x="402" y="788"/>
                </a:cubicBezTo>
                <a:cubicBezTo>
                  <a:pt x="402" y="788"/>
                  <a:pt x="402" y="788"/>
                  <a:pt x="402" y="788"/>
                </a:cubicBezTo>
                <a:cubicBezTo>
                  <a:pt x="402" y="788"/>
                  <a:pt x="402" y="788"/>
                  <a:pt x="402" y="787"/>
                </a:cubicBezTo>
                <a:close/>
                <a:moveTo>
                  <a:pt x="212" y="780"/>
                </a:moveTo>
                <a:cubicBezTo>
                  <a:pt x="211" y="779"/>
                  <a:pt x="212" y="778"/>
                  <a:pt x="213" y="778"/>
                </a:cubicBezTo>
                <a:cubicBezTo>
                  <a:pt x="213" y="778"/>
                  <a:pt x="213" y="778"/>
                  <a:pt x="213" y="778"/>
                </a:cubicBezTo>
                <a:cubicBezTo>
                  <a:pt x="214" y="777"/>
                  <a:pt x="215" y="778"/>
                  <a:pt x="215" y="779"/>
                </a:cubicBezTo>
                <a:cubicBezTo>
                  <a:pt x="215" y="779"/>
                  <a:pt x="215" y="779"/>
                  <a:pt x="215" y="779"/>
                </a:cubicBezTo>
                <a:cubicBezTo>
                  <a:pt x="216" y="780"/>
                  <a:pt x="215" y="781"/>
                  <a:pt x="214" y="781"/>
                </a:cubicBezTo>
                <a:cubicBezTo>
                  <a:pt x="214" y="781"/>
                  <a:pt x="214" y="781"/>
                  <a:pt x="214" y="781"/>
                </a:cubicBezTo>
                <a:cubicBezTo>
                  <a:pt x="214" y="781"/>
                  <a:pt x="214" y="781"/>
                  <a:pt x="213" y="781"/>
                </a:cubicBezTo>
                <a:cubicBezTo>
                  <a:pt x="213" y="781"/>
                  <a:pt x="213" y="781"/>
                  <a:pt x="213" y="781"/>
                </a:cubicBezTo>
                <a:cubicBezTo>
                  <a:pt x="213" y="781"/>
                  <a:pt x="212" y="781"/>
                  <a:pt x="212" y="780"/>
                </a:cubicBezTo>
                <a:close/>
                <a:moveTo>
                  <a:pt x="406" y="776"/>
                </a:moveTo>
                <a:cubicBezTo>
                  <a:pt x="405" y="776"/>
                  <a:pt x="404" y="775"/>
                  <a:pt x="405" y="774"/>
                </a:cubicBezTo>
                <a:cubicBezTo>
                  <a:pt x="405" y="774"/>
                  <a:pt x="405" y="774"/>
                  <a:pt x="405" y="774"/>
                </a:cubicBezTo>
                <a:cubicBezTo>
                  <a:pt x="405" y="773"/>
                  <a:pt x="406" y="772"/>
                  <a:pt x="407" y="772"/>
                </a:cubicBezTo>
                <a:cubicBezTo>
                  <a:pt x="407" y="772"/>
                  <a:pt x="407" y="772"/>
                  <a:pt x="407" y="772"/>
                </a:cubicBezTo>
                <a:cubicBezTo>
                  <a:pt x="408" y="773"/>
                  <a:pt x="409" y="774"/>
                  <a:pt x="408" y="775"/>
                </a:cubicBezTo>
                <a:cubicBezTo>
                  <a:pt x="408" y="775"/>
                  <a:pt x="408" y="775"/>
                  <a:pt x="408" y="775"/>
                </a:cubicBezTo>
                <a:cubicBezTo>
                  <a:pt x="408" y="776"/>
                  <a:pt x="407" y="776"/>
                  <a:pt x="407" y="776"/>
                </a:cubicBezTo>
                <a:cubicBezTo>
                  <a:pt x="407" y="776"/>
                  <a:pt x="407" y="776"/>
                  <a:pt x="407" y="776"/>
                </a:cubicBezTo>
                <a:cubicBezTo>
                  <a:pt x="406" y="776"/>
                  <a:pt x="406" y="776"/>
                  <a:pt x="406" y="776"/>
                </a:cubicBezTo>
                <a:close/>
                <a:moveTo>
                  <a:pt x="208" y="769"/>
                </a:moveTo>
                <a:cubicBezTo>
                  <a:pt x="207" y="768"/>
                  <a:pt x="208" y="767"/>
                  <a:pt x="209" y="766"/>
                </a:cubicBezTo>
                <a:cubicBezTo>
                  <a:pt x="209" y="766"/>
                  <a:pt x="209" y="766"/>
                  <a:pt x="209" y="766"/>
                </a:cubicBezTo>
                <a:cubicBezTo>
                  <a:pt x="210" y="766"/>
                  <a:pt x="211" y="766"/>
                  <a:pt x="211" y="768"/>
                </a:cubicBezTo>
                <a:cubicBezTo>
                  <a:pt x="211" y="768"/>
                  <a:pt x="211" y="768"/>
                  <a:pt x="211" y="768"/>
                </a:cubicBezTo>
                <a:cubicBezTo>
                  <a:pt x="212" y="769"/>
                  <a:pt x="211" y="770"/>
                  <a:pt x="210" y="770"/>
                </a:cubicBezTo>
                <a:cubicBezTo>
                  <a:pt x="210" y="770"/>
                  <a:pt x="210" y="770"/>
                  <a:pt x="210" y="770"/>
                </a:cubicBezTo>
                <a:cubicBezTo>
                  <a:pt x="210" y="770"/>
                  <a:pt x="210" y="770"/>
                  <a:pt x="209" y="770"/>
                </a:cubicBezTo>
                <a:cubicBezTo>
                  <a:pt x="209" y="770"/>
                  <a:pt x="209" y="770"/>
                  <a:pt x="209" y="770"/>
                </a:cubicBezTo>
                <a:cubicBezTo>
                  <a:pt x="209" y="770"/>
                  <a:pt x="208" y="770"/>
                  <a:pt x="208" y="769"/>
                </a:cubicBezTo>
                <a:close/>
                <a:moveTo>
                  <a:pt x="410" y="765"/>
                </a:moveTo>
                <a:cubicBezTo>
                  <a:pt x="409" y="764"/>
                  <a:pt x="408" y="763"/>
                  <a:pt x="409" y="762"/>
                </a:cubicBezTo>
                <a:cubicBezTo>
                  <a:pt x="409" y="762"/>
                  <a:pt x="409" y="762"/>
                  <a:pt x="409" y="762"/>
                </a:cubicBezTo>
                <a:cubicBezTo>
                  <a:pt x="409" y="761"/>
                  <a:pt x="410" y="761"/>
                  <a:pt x="411" y="761"/>
                </a:cubicBezTo>
                <a:cubicBezTo>
                  <a:pt x="411" y="761"/>
                  <a:pt x="411" y="761"/>
                  <a:pt x="411" y="761"/>
                </a:cubicBezTo>
                <a:cubicBezTo>
                  <a:pt x="412" y="761"/>
                  <a:pt x="413" y="763"/>
                  <a:pt x="412" y="764"/>
                </a:cubicBezTo>
                <a:cubicBezTo>
                  <a:pt x="412" y="764"/>
                  <a:pt x="412" y="764"/>
                  <a:pt x="412" y="764"/>
                </a:cubicBezTo>
                <a:cubicBezTo>
                  <a:pt x="412" y="764"/>
                  <a:pt x="411" y="765"/>
                  <a:pt x="411" y="765"/>
                </a:cubicBezTo>
                <a:cubicBezTo>
                  <a:pt x="411" y="765"/>
                  <a:pt x="411" y="765"/>
                  <a:pt x="411" y="765"/>
                </a:cubicBezTo>
                <a:cubicBezTo>
                  <a:pt x="410" y="765"/>
                  <a:pt x="410" y="765"/>
                  <a:pt x="410" y="765"/>
                </a:cubicBezTo>
                <a:close/>
                <a:moveTo>
                  <a:pt x="203" y="758"/>
                </a:moveTo>
                <a:cubicBezTo>
                  <a:pt x="203" y="757"/>
                  <a:pt x="204" y="755"/>
                  <a:pt x="205" y="755"/>
                </a:cubicBezTo>
                <a:cubicBezTo>
                  <a:pt x="205" y="755"/>
                  <a:pt x="205" y="755"/>
                  <a:pt x="205" y="755"/>
                </a:cubicBezTo>
                <a:cubicBezTo>
                  <a:pt x="206" y="755"/>
                  <a:pt x="207" y="755"/>
                  <a:pt x="207" y="756"/>
                </a:cubicBezTo>
                <a:cubicBezTo>
                  <a:pt x="207" y="756"/>
                  <a:pt x="207" y="756"/>
                  <a:pt x="207" y="756"/>
                </a:cubicBezTo>
                <a:cubicBezTo>
                  <a:pt x="208" y="757"/>
                  <a:pt x="207" y="758"/>
                  <a:pt x="206" y="759"/>
                </a:cubicBezTo>
                <a:cubicBezTo>
                  <a:pt x="206" y="759"/>
                  <a:pt x="206" y="759"/>
                  <a:pt x="206" y="759"/>
                </a:cubicBezTo>
                <a:cubicBezTo>
                  <a:pt x="206" y="759"/>
                  <a:pt x="206" y="759"/>
                  <a:pt x="205" y="759"/>
                </a:cubicBezTo>
                <a:cubicBezTo>
                  <a:pt x="205" y="759"/>
                  <a:pt x="205" y="759"/>
                  <a:pt x="205" y="759"/>
                </a:cubicBezTo>
                <a:cubicBezTo>
                  <a:pt x="205" y="759"/>
                  <a:pt x="204" y="758"/>
                  <a:pt x="203" y="758"/>
                </a:cubicBezTo>
                <a:close/>
                <a:moveTo>
                  <a:pt x="414" y="754"/>
                </a:moveTo>
                <a:cubicBezTo>
                  <a:pt x="413" y="753"/>
                  <a:pt x="412" y="752"/>
                  <a:pt x="413" y="751"/>
                </a:cubicBezTo>
                <a:cubicBezTo>
                  <a:pt x="413" y="751"/>
                  <a:pt x="413" y="751"/>
                  <a:pt x="413" y="751"/>
                </a:cubicBezTo>
                <a:cubicBezTo>
                  <a:pt x="413" y="750"/>
                  <a:pt x="414" y="749"/>
                  <a:pt x="415" y="750"/>
                </a:cubicBezTo>
                <a:cubicBezTo>
                  <a:pt x="415" y="750"/>
                  <a:pt x="415" y="750"/>
                  <a:pt x="415" y="750"/>
                </a:cubicBezTo>
                <a:cubicBezTo>
                  <a:pt x="416" y="750"/>
                  <a:pt x="417" y="751"/>
                  <a:pt x="417" y="752"/>
                </a:cubicBezTo>
                <a:cubicBezTo>
                  <a:pt x="417" y="752"/>
                  <a:pt x="417" y="752"/>
                  <a:pt x="417" y="752"/>
                </a:cubicBezTo>
                <a:cubicBezTo>
                  <a:pt x="416" y="753"/>
                  <a:pt x="415" y="754"/>
                  <a:pt x="415" y="754"/>
                </a:cubicBezTo>
                <a:cubicBezTo>
                  <a:pt x="415" y="754"/>
                  <a:pt x="415" y="754"/>
                  <a:pt x="415" y="754"/>
                </a:cubicBezTo>
                <a:cubicBezTo>
                  <a:pt x="414" y="754"/>
                  <a:pt x="414" y="754"/>
                  <a:pt x="414" y="754"/>
                </a:cubicBezTo>
                <a:close/>
                <a:moveTo>
                  <a:pt x="199" y="746"/>
                </a:moveTo>
                <a:cubicBezTo>
                  <a:pt x="199" y="745"/>
                  <a:pt x="200" y="744"/>
                  <a:pt x="201" y="744"/>
                </a:cubicBezTo>
                <a:cubicBezTo>
                  <a:pt x="201" y="744"/>
                  <a:pt x="201" y="744"/>
                  <a:pt x="201" y="744"/>
                </a:cubicBezTo>
                <a:cubicBezTo>
                  <a:pt x="202" y="743"/>
                  <a:pt x="203" y="744"/>
                  <a:pt x="203" y="745"/>
                </a:cubicBezTo>
                <a:cubicBezTo>
                  <a:pt x="203" y="745"/>
                  <a:pt x="203" y="745"/>
                  <a:pt x="203" y="745"/>
                </a:cubicBezTo>
                <a:cubicBezTo>
                  <a:pt x="204" y="746"/>
                  <a:pt x="203" y="747"/>
                  <a:pt x="202" y="747"/>
                </a:cubicBezTo>
                <a:cubicBezTo>
                  <a:pt x="202" y="747"/>
                  <a:pt x="202" y="747"/>
                  <a:pt x="202" y="747"/>
                </a:cubicBezTo>
                <a:cubicBezTo>
                  <a:pt x="202" y="748"/>
                  <a:pt x="202" y="748"/>
                  <a:pt x="201" y="748"/>
                </a:cubicBezTo>
                <a:cubicBezTo>
                  <a:pt x="201" y="748"/>
                  <a:pt x="201" y="748"/>
                  <a:pt x="201" y="748"/>
                </a:cubicBezTo>
                <a:cubicBezTo>
                  <a:pt x="200" y="748"/>
                  <a:pt x="200" y="747"/>
                  <a:pt x="199" y="746"/>
                </a:cubicBezTo>
                <a:close/>
                <a:moveTo>
                  <a:pt x="418" y="742"/>
                </a:moveTo>
                <a:cubicBezTo>
                  <a:pt x="417" y="742"/>
                  <a:pt x="416" y="741"/>
                  <a:pt x="417" y="740"/>
                </a:cubicBezTo>
                <a:cubicBezTo>
                  <a:pt x="417" y="740"/>
                  <a:pt x="417" y="740"/>
                  <a:pt x="417" y="740"/>
                </a:cubicBezTo>
                <a:cubicBezTo>
                  <a:pt x="417" y="739"/>
                  <a:pt x="418" y="738"/>
                  <a:pt x="419" y="738"/>
                </a:cubicBezTo>
                <a:cubicBezTo>
                  <a:pt x="419" y="738"/>
                  <a:pt x="419" y="738"/>
                  <a:pt x="419" y="738"/>
                </a:cubicBezTo>
                <a:cubicBezTo>
                  <a:pt x="420" y="739"/>
                  <a:pt x="421" y="740"/>
                  <a:pt x="421" y="741"/>
                </a:cubicBezTo>
                <a:cubicBezTo>
                  <a:pt x="421" y="741"/>
                  <a:pt x="421" y="741"/>
                  <a:pt x="421" y="741"/>
                </a:cubicBezTo>
                <a:cubicBezTo>
                  <a:pt x="420" y="742"/>
                  <a:pt x="420" y="742"/>
                  <a:pt x="419" y="742"/>
                </a:cubicBezTo>
                <a:cubicBezTo>
                  <a:pt x="419" y="742"/>
                  <a:pt x="419" y="742"/>
                  <a:pt x="419" y="742"/>
                </a:cubicBezTo>
                <a:cubicBezTo>
                  <a:pt x="418" y="742"/>
                  <a:pt x="418" y="742"/>
                  <a:pt x="418" y="742"/>
                </a:cubicBezTo>
                <a:close/>
                <a:moveTo>
                  <a:pt x="195" y="735"/>
                </a:moveTo>
                <a:cubicBezTo>
                  <a:pt x="195" y="734"/>
                  <a:pt x="196" y="733"/>
                  <a:pt x="197" y="732"/>
                </a:cubicBezTo>
                <a:cubicBezTo>
                  <a:pt x="197" y="732"/>
                  <a:pt x="197" y="732"/>
                  <a:pt x="197" y="732"/>
                </a:cubicBezTo>
                <a:cubicBezTo>
                  <a:pt x="198" y="732"/>
                  <a:pt x="199" y="733"/>
                  <a:pt x="199" y="734"/>
                </a:cubicBezTo>
                <a:cubicBezTo>
                  <a:pt x="199" y="734"/>
                  <a:pt x="199" y="734"/>
                  <a:pt x="199" y="734"/>
                </a:cubicBezTo>
                <a:cubicBezTo>
                  <a:pt x="200" y="735"/>
                  <a:pt x="199" y="736"/>
                  <a:pt x="198" y="736"/>
                </a:cubicBezTo>
                <a:cubicBezTo>
                  <a:pt x="198" y="736"/>
                  <a:pt x="198" y="736"/>
                  <a:pt x="198" y="736"/>
                </a:cubicBezTo>
                <a:cubicBezTo>
                  <a:pt x="198" y="736"/>
                  <a:pt x="197" y="736"/>
                  <a:pt x="197" y="736"/>
                </a:cubicBezTo>
                <a:cubicBezTo>
                  <a:pt x="197" y="736"/>
                  <a:pt x="197" y="736"/>
                  <a:pt x="197" y="736"/>
                </a:cubicBezTo>
                <a:cubicBezTo>
                  <a:pt x="196" y="736"/>
                  <a:pt x="196" y="736"/>
                  <a:pt x="195" y="735"/>
                </a:cubicBezTo>
                <a:close/>
                <a:moveTo>
                  <a:pt x="422" y="731"/>
                </a:moveTo>
                <a:cubicBezTo>
                  <a:pt x="421" y="731"/>
                  <a:pt x="420" y="729"/>
                  <a:pt x="421" y="728"/>
                </a:cubicBezTo>
                <a:cubicBezTo>
                  <a:pt x="421" y="728"/>
                  <a:pt x="421" y="728"/>
                  <a:pt x="421" y="728"/>
                </a:cubicBezTo>
                <a:cubicBezTo>
                  <a:pt x="421" y="727"/>
                  <a:pt x="422" y="727"/>
                  <a:pt x="423" y="727"/>
                </a:cubicBezTo>
                <a:cubicBezTo>
                  <a:pt x="423" y="727"/>
                  <a:pt x="423" y="727"/>
                  <a:pt x="423" y="727"/>
                </a:cubicBezTo>
                <a:cubicBezTo>
                  <a:pt x="424" y="728"/>
                  <a:pt x="425" y="729"/>
                  <a:pt x="425" y="730"/>
                </a:cubicBezTo>
                <a:cubicBezTo>
                  <a:pt x="425" y="730"/>
                  <a:pt x="425" y="730"/>
                  <a:pt x="425" y="730"/>
                </a:cubicBezTo>
                <a:cubicBezTo>
                  <a:pt x="424" y="731"/>
                  <a:pt x="424" y="731"/>
                  <a:pt x="423" y="731"/>
                </a:cubicBezTo>
                <a:cubicBezTo>
                  <a:pt x="423" y="731"/>
                  <a:pt x="423" y="731"/>
                  <a:pt x="423" y="731"/>
                </a:cubicBezTo>
                <a:cubicBezTo>
                  <a:pt x="423" y="731"/>
                  <a:pt x="422" y="731"/>
                  <a:pt x="422" y="731"/>
                </a:cubicBezTo>
                <a:close/>
                <a:moveTo>
                  <a:pt x="191" y="724"/>
                </a:moveTo>
                <a:cubicBezTo>
                  <a:pt x="191" y="723"/>
                  <a:pt x="191" y="721"/>
                  <a:pt x="193" y="721"/>
                </a:cubicBezTo>
                <a:cubicBezTo>
                  <a:pt x="193" y="721"/>
                  <a:pt x="193" y="721"/>
                  <a:pt x="193" y="721"/>
                </a:cubicBezTo>
                <a:cubicBezTo>
                  <a:pt x="194" y="721"/>
                  <a:pt x="195" y="721"/>
                  <a:pt x="195" y="722"/>
                </a:cubicBezTo>
                <a:cubicBezTo>
                  <a:pt x="195" y="722"/>
                  <a:pt x="195" y="722"/>
                  <a:pt x="195" y="722"/>
                </a:cubicBezTo>
                <a:cubicBezTo>
                  <a:pt x="195" y="723"/>
                  <a:pt x="195" y="724"/>
                  <a:pt x="194" y="725"/>
                </a:cubicBezTo>
                <a:cubicBezTo>
                  <a:pt x="194" y="725"/>
                  <a:pt x="194" y="725"/>
                  <a:pt x="194" y="725"/>
                </a:cubicBezTo>
                <a:cubicBezTo>
                  <a:pt x="194" y="725"/>
                  <a:pt x="193" y="725"/>
                  <a:pt x="193" y="725"/>
                </a:cubicBezTo>
                <a:cubicBezTo>
                  <a:pt x="193" y="725"/>
                  <a:pt x="193" y="725"/>
                  <a:pt x="193" y="725"/>
                </a:cubicBezTo>
                <a:cubicBezTo>
                  <a:pt x="192" y="725"/>
                  <a:pt x="192" y="724"/>
                  <a:pt x="191" y="724"/>
                </a:cubicBezTo>
                <a:close/>
                <a:moveTo>
                  <a:pt x="426" y="720"/>
                </a:moveTo>
                <a:cubicBezTo>
                  <a:pt x="425" y="719"/>
                  <a:pt x="425" y="718"/>
                  <a:pt x="425" y="717"/>
                </a:cubicBezTo>
                <a:cubicBezTo>
                  <a:pt x="425" y="717"/>
                  <a:pt x="425" y="717"/>
                  <a:pt x="425" y="717"/>
                </a:cubicBezTo>
                <a:cubicBezTo>
                  <a:pt x="425" y="716"/>
                  <a:pt x="426" y="716"/>
                  <a:pt x="427" y="716"/>
                </a:cubicBezTo>
                <a:cubicBezTo>
                  <a:pt x="427" y="716"/>
                  <a:pt x="427" y="716"/>
                  <a:pt x="427" y="716"/>
                </a:cubicBezTo>
                <a:cubicBezTo>
                  <a:pt x="429" y="716"/>
                  <a:pt x="429" y="717"/>
                  <a:pt x="429" y="718"/>
                </a:cubicBezTo>
                <a:cubicBezTo>
                  <a:pt x="429" y="718"/>
                  <a:pt x="429" y="718"/>
                  <a:pt x="429" y="718"/>
                </a:cubicBezTo>
                <a:cubicBezTo>
                  <a:pt x="428" y="719"/>
                  <a:pt x="428" y="720"/>
                  <a:pt x="427" y="720"/>
                </a:cubicBezTo>
                <a:cubicBezTo>
                  <a:pt x="427" y="720"/>
                  <a:pt x="427" y="720"/>
                  <a:pt x="427" y="720"/>
                </a:cubicBezTo>
                <a:cubicBezTo>
                  <a:pt x="427" y="720"/>
                  <a:pt x="426" y="720"/>
                  <a:pt x="426" y="720"/>
                </a:cubicBezTo>
                <a:close/>
                <a:moveTo>
                  <a:pt x="187" y="712"/>
                </a:moveTo>
                <a:cubicBezTo>
                  <a:pt x="187" y="711"/>
                  <a:pt x="187" y="710"/>
                  <a:pt x="188" y="710"/>
                </a:cubicBezTo>
                <a:cubicBezTo>
                  <a:pt x="188" y="710"/>
                  <a:pt x="188" y="710"/>
                  <a:pt x="188" y="710"/>
                </a:cubicBezTo>
                <a:cubicBezTo>
                  <a:pt x="190" y="709"/>
                  <a:pt x="191" y="710"/>
                  <a:pt x="191" y="711"/>
                </a:cubicBezTo>
                <a:cubicBezTo>
                  <a:pt x="191" y="711"/>
                  <a:pt x="191" y="711"/>
                  <a:pt x="191" y="711"/>
                </a:cubicBezTo>
                <a:cubicBezTo>
                  <a:pt x="191" y="712"/>
                  <a:pt x="191" y="713"/>
                  <a:pt x="190" y="714"/>
                </a:cubicBezTo>
                <a:cubicBezTo>
                  <a:pt x="190" y="714"/>
                  <a:pt x="190" y="714"/>
                  <a:pt x="190" y="714"/>
                </a:cubicBezTo>
                <a:cubicBezTo>
                  <a:pt x="190" y="714"/>
                  <a:pt x="189" y="714"/>
                  <a:pt x="189" y="714"/>
                </a:cubicBezTo>
                <a:cubicBezTo>
                  <a:pt x="189" y="714"/>
                  <a:pt x="189" y="714"/>
                  <a:pt x="189" y="714"/>
                </a:cubicBezTo>
                <a:cubicBezTo>
                  <a:pt x="188" y="714"/>
                  <a:pt x="188" y="713"/>
                  <a:pt x="187" y="712"/>
                </a:cubicBezTo>
                <a:close/>
                <a:moveTo>
                  <a:pt x="430" y="708"/>
                </a:moveTo>
                <a:cubicBezTo>
                  <a:pt x="429" y="708"/>
                  <a:pt x="429" y="707"/>
                  <a:pt x="429" y="706"/>
                </a:cubicBezTo>
                <a:cubicBezTo>
                  <a:pt x="429" y="706"/>
                  <a:pt x="429" y="706"/>
                  <a:pt x="429" y="706"/>
                </a:cubicBezTo>
                <a:cubicBezTo>
                  <a:pt x="429" y="705"/>
                  <a:pt x="430" y="704"/>
                  <a:pt x="432" y="705"/>
                </a:cubicBezTo>
                <a:cubicBezTo>
                  <a:pt x="432" y="705"/>
                  <a:pt x="432" y="705"/>
                  <a:pt x="432" y="705"/>
                </a:cubicBezTo>
                <a:cubicBezTo>
                  <a:pt x="433" y="705"/>
                  <a:pt x="433" y="706"/>
                  <a:pt x="433" y="707"/>
                </a:cubicBezTo>
                <a:cubicBezTo>
                  <a:pt x="433" y="707"/>
                  <a:pt x="433" y="707"/>
                  <a:pt x="433" y="707"/>
                </a:cubicBezTo>
                <a:cubicBezTo>
                  <a:pt x="432" y="708"/>
                  <a:pt x="432" y="708"/>
                  <a:pt x="431" y="708"/>
                </a:cubicBezTo>
                <a:cubicBezTo>
                  <a:pt x="431" y="708"/>
                  <a:pt x="431" y="708"/>
                  <a:pt x="431" y="708"/>
                </a:cubicBezTo>
                <a:cubicBezTo>
                  <a:pt x="431" y="708"/>
                  <a:pt x="430" y="708"/>
                  <a:pt x="430" y="708"/>
                </a:cubicBezTo>
                <a:close/>
                <a:moveTo>
                  <a:pt x="183" y="701"/>
                </a:moveTo>
                <a:cubicBezTo>
                  <a:pt x="183" y="700"/>
                  <a:pt x="183" y="699"/>
                  <a:pt x="184" y="699"/>
                </a:cubicBezTo>
                <a:cubicBezTo>
                  <a:pt x="184" y="699"/>
                  <a:pt x="184" y="699"/>
                  <a:pt x="184" y="699"/>
                </a:cubicBezTo>
                <a:cubicBezTo>
                  <a:pt x="185" y="698"/>
                  <a:pt x="187" y="699"/>
                  <a:pt x="187" y="700"/>
                </a:cubicBezTo>
                <a:cubicBezTo>
                  <a:pt x="187" y="700"/>
                  <a:pt x="187" y="700"/>
                  <a:pt x="187" y="700"/>
                </a:cubicBezTo>
                <a:cubicBezTo>
                  <a:pt x="187" y="701"/>
                  <a:pt x="187" y="702"/>
                  <a:pt x="186" y="702"/>
                </a:cubicBezTo>
                <a:cubicBezTo>
                  <a:pt x="186" y="702"/>
                  <a:pt x="186" y="702"/>
                  <a:pt x="186" y="702"/>
                </a:cubicBezTo>
                <a:cubicBezTo>
                  <a:pt x="186" y="702"/>
                  <a:pt x="185" y="702"/>
                  <a:pt x="185" y="702"/>
                </a:cubicBezTo>
                <a:cubicBezTo>
                  <a:pt x="185" y="702"/>
                  <a:pt x="185" y="702"/>
                  <a:pt x="185" y="702"/>
                </a:cubicBezTo>
                <a:cubicBezTo>
                  <a:pt x="184" y="702"/>
                  <a:pt x="184" y="702"/>
                  <a:pt x="183" y="701"/>
                </a:cubicBezTo>
                <a:close/>
                <a:moveTo>
                  <a:pt x="434" y="697"/>
                </a:moveTo>
                <a:cubicBezTo>
                  <a:pt x="433" y="697"/>
                  <a:pt x="433" y="696"/>
                  <a:pt x="433" y="695"/>
                </a:cubicBezTo>
                <a:cubicBezTo>
                  <a:pt x="433" y="695"/>
                  <a:pt x="433" y="695"/>
                  <a:pt x="433" y="695"/>
                </a:cubicBezTo>
                <a:cubicBezTo>
                  <a:pt x="433" y="693"/>
                  <a:pt x="435" y="693"/>
                  <a:pt x="436" y="693"/>
                </a:cubicBezTo>
                <a:cubicBezTo>
                  <a:pt x="436" y="693"/>
                  <a:pt x="436" y="693"/>
                  <a:pt x="436" y="693"/>
                </a:cubicBezTo>
                <a:cubicBezTo>
                  <a:pt x="437" y="694"/>
                  <a:pt x="437" y="695"/>
                  <a:pt x="437" y="696"/>
                </a:cubicBezTo>
                <a:cubicBezTo>
                  <a:pt x="437" y="696"/>
                  <a:pt x="437" y="696"/>
                  <a:pt x="437" y="696"/>
                </a:cubicBezTo>
                <a:cubicBezTo>
                  <a:pt x="436" y="697"/>
                  <a:pt x="436" y="697"/>
                  <a:pt x="435" y="697"/>
                </a:cubicBezTo>
                <a:cubicBezTo>
                  <a:pt x="435" y="697"/>
                  <a:pt x="435" y="697"/>
                  <a:pt x="435" y="697"/>
                </a:cubicBezTo>
                <a:cubicBezTo>
                  <a:pt x="435" y="697"/>
                  <a:pt x="434" y="697"/>
                  <a:pt x="434" y="697"/>
                </a:cubicBezTo>
                <a:close/>
                <a:moveTo>
                  <a:pt x="179" y="690"/>
                </a:moveTo>
                <a:cubicBezTo>
                  <a:pt x="179" y="689"/>
                  <a:pt x="179" y="688"/>
                  <a:pt x="180" y="687"/>
                </a:cubicBezTo>
                <a:cubicBezTo>
                  <a:pt x="180" y="687"/>
                  <a:pt x="180" y="687"/>
                  <a:pt x="180" y="687"/>
                </a:cubicBezTo>
                <a:cubicBezTo>
                  <a:pt x="181" y="687"/>
                  <a:pt x="183" y="687"/>
                  <a:pt x="183" y="688"/>
                </a:cubicBezTo>
                <a:cubicBezTo>
                  <a:pt x="183" y="688"/>
                  <a:pt x="183" y="688"/>
                  <a:pt x="183" y="688"/>
                </a:cubicBezTo>
                <a:cubicBezTo>
                  <a:pt x="183" y="689"/>
                  <a:pt x="183" y="691"/>
                  <a:pt x="182" y="691"/>
                </a:cubicBezTo>
                <a:cubicBezTo>
                  <a:pt x="182" y="691"/>
                  <a:pt x="182" y="691"/>
                  <a:pt x="182" y="691"/>
                </a:cubicBezTo>
                <a:cubicBezTo>
                  <a:pt x="182" y="691"/>
                  <a:pt x="181" y="691"/>
                  <a:pt x="181" y="691"/>
                </a:cubicBezTo>
                <a:cubicBezTo>
                  <a:pt x="181" y="691"/>
                  <a:pt x="181" y="691"/>
                  <a:pt x="181" y="691"/>
                </a:cubicBezTo>
                <a:cubicBezTo>
                  <a:pt x="180" y="691"/>
                  <a:pt x="179" y="691"/>
                  <a:pt x="179" y="690"/>
                </a:cubicBezTo>
                <a:close/>
                <a:moveTo>
                  <a:pt x="438" y="686"/>
                </a:moveTo>
                <a:cubicBezTo>
                  <a:pt x="437" y="685"/>
                  <a:pt x="437" y="684"/>
                  <a:pt x="437" y="683"/>
                </a:cubicBezTo>
                <a:cubicBezTo>
                  <a:pt x="437" y="683"/>
                  <a:pt x="437" y="683"/>
                  <a:pt x="437" y="683"/>
                </a:cubicBezTo>
                <a:cubicBezTo>
                  <a:pt x="437" y="682"/>
                  <a:pt x="439" y="682"/>
                  <a:pt x="440" y="682"/>
                </a:cubicBezTo>
                <a:cubicBezTo>
                  <a:pt x="440" y="682"/>
                  <a:pt x="440" y="682"/>
                  <a:pt x="440" y="682"/>
                </a:cubicBezTo>
                <a:cubicBezTo>
                  <a:pt x="441" y="682"/>
                  <a:pt x="441" y="684"/>
                  <a:pt x="441" y="685"/>
                </a:cubicBezTo>
                <a:cubicBezTo>
                  <a:pt x="441" y="685"/>
                  <a:pt x="441" y="685"/>
                  <a:pt x="441" y="685"/>
                </a:cubicBezTo>
                <a:cubicBezTo>
                  <a:pt x="441" y="685"/>
                  <a:pt x="440" y="686"/>
                  <a:pt x="439" y="686"/>
                </a:cubicBezTo>
                <a:cubicBezTo>
                  <a:pt x="439" y="686"/>
                  <a:pt x="439" y="686"/>
                  <a:pt x="439" y="686"/>
                </a:cubicBezTo>
                <a:cubicBezTo>
                  <a:pt x="439" y="686"/>
                  <a:pt x="438" y="686"/>
                  <a:pt x="438" y="686"/>
                </a:cubicBezTo>
                <a:close/>
                <a:moveTo>
                  <a:pt x="175" y="678"/>
                </a:moveTo>
                <a:cubicBezTo>
                  <a:pt x="175" y="677"/>
                  <a:pt x="175" y="676"/>
                  <a:pt x="176" y="676"/>
                </a:cubicBezTo>
                <a:cubicBezTo>
                  <a:pt x="176" y="676"/>
                  <a:pt x="176" y="676"/>
                  <a:pt x="176" y="676"/>
                </a:cubicBezTo>
                <a:cubicBezTo>
                  <a:pt x="177" y="676"/>
                  <a:pt x="179" y="676"/>
                  <a:pt x="179" y="677"/>
                </a:cubicBezTo>
                <a:cubicBezTo>
                  <a:pt x="179" y="677"/>
                  <a:pt x="179" y="677"/>
                  <a:pt x="179" y="677"/>
                </a:cubicBezTo>
                <a:cubicBezTo>
                  <a:pt x="179" y="678"/>
                  <a:pt x="179" y="679"/>
                  <a:pt x="178" y="680"/>
                </a:cubicBezTo>
                <a:cubicBezTo>
                  <a:pt x="178" y="680"/>
                  <a:pt x="178" y="680"/>
                  <a:pt x="178" y="680"/>
                </a:cubicBezTo>
                <a:cubicBezTo>
                  <a:pt x="177" y="680"/>
                  <a:pt x="177" y="680"/>
                  <a:pt x="177" y="680"/>
                </a:cubicBezTo>
                <a:cubicBezTo>
                  <a:pt x="177" y="680"/>
                  <a:pt x="177" y="680"/>
                  <a:pt x="177" y="680"/>
                </a:cubicBezTo>
                <a:cubicBezTo>
                  <a:pt x="176" y="680"/>
                  <a:pt x="175" y="679"/>
                  <a:pt x="175" y="678"/>
                </a:cubicBezTo>
                <a:close/>
                <a:moveTo>
                  <a:pt x="442" y="674"/>
                </a:moveTo>
                <a:cubicBezTo>
                  <a:pt x="441" y="674"/>
                  <a:pt x="441" y="673"/>
                  <a:pt x="441" y="672"/>
                </a:cubicBezTo>
                <a:cubicBezTo>
                  <a:pt x="441" y="672"/>
                  <a:pt x="441" y="672"/>
                  <a:pt x="441" y="672"/>
                </a:cubicBezTo>
                <a:cubicBezTo>
                  <a:pt x="441" y="671"/>
                  <a:pt x="443" y="670"/>
                  <a:pt x="444" y="671"/>
                </a:cubicBezTo>
                <a:cubicBezTo>
                  <a:pt x="444" y="671"/>
                  <a:pt x="444" y="671"/>
                  <a:pt x="444" y="671"/>
                </a:cubicBezTo>
                <a:cubicBezTo>
                  <a:pt x="445" y="671"/>
                  <a:pt x="445" y="672"/>
                  <a:pt x="445" y="673"/>
                </a:cubicBezTo>
                <a:cubicBezTo>
                  <a:pt x="445" y="673"/>
                  <a:pt x="445" y="673"/>
                  <a:pt x="445" y="673"/>
                </a:cubicBezTo>
                <a:cubicBezTo>
                  <a:pt x="445" y="674"/>
                  <a:pt x="444" y="675"/>
                  <a:pt x="443" y="675"/>
                </a:cubicBezTo>
                <a:cubicBezTo>
                  <a:pt x="443" y="675"/>
                  <a:pt x="443" y="675"/>
                  <a:pt x="443" y="675"/>
                </a:cubicBezTo>
                <a:cubicBezTo>
                  <a:pt x="443" y="675"/>
                  <a:pt x="443" y="675"/>
                  <a:pt x="442" y="674"/>
                </a:cubicBezTo>
                <a:close/>
                <a:moveTo>
                  <a:pt x="171" y="667"/>
                </a:moveTo>
                <a:cubicBezTo>
                  <a:pt x="171" y="666"/>
                  <a:pt x="171" y="665"/>
                  <a:pt x="172" y="665"/>
                </a:cubicBezTo>
                <a:cubicBezTo>
                  <a:pt x="172" y="665"/>
                  <a:pt x="172" y="665"/>
                  <a:pt x="172" y="665"/>
                </a:cubicBezTo>
                <a:cubicBezTo>
                  <a:pt x="173" y="664"/>
                  <a:pt x="174" y="665"/>
                  <a:pt x="175" y="666"/>
                </a:cubicBezTo>
                <a:cubicBezTo>
                  <a:pt x="175" y="666"/>
                  <a:pt x="175" y="666"/>
                  <a:pt x="175" y="666"/>
                </a:cubicBezTo>
                <a:cubicBezTo>
                  <a:pt x="175" y="667"/>
                  <a:pt x="175" y="668"/>
                  <a:pt x="174" y="668"/>
                </a:cubicBezTo>
                <a:cubicBezTo>
                  <a:pt x="174" y="668"/>
                  <a:pt x="174" y="668"/>
                  <a:pt x="174" y="668"/>
                </a:cubicBezTo>
                <a:cubicBezTo>
                  <a:pt x="173" y="668"/>
                  <a:pt x="173" y="669"/>
                  <a:pt x="173" y="669"/>
                </a:cubicBezTo>
                <a:cubicBezTo>
                  <a:pt x="173" y="669"/>
                  <a:pt x="173" y="669"/>
                  <a:pt x="173" y="669"/>
                </a:cubicBezTo>
                <a:cubicBezTo>
                  <a:pt x="172" y="669"/>
                  <a:pt x="171" y="668"/>
                  <a:pt x="171" y="667"/>
                </a:cubicBezTo>
                <a:close/>
                <a:moveTo>
                  <a:pt x="446" y="663"/>
                </a:moveTo>
                <a:cubicBezTo>
                  <a:pt x="445" y="663"/>
                  <a:pt x="445" y="662"/>
                  <a:pt x="445" y="661"/>
                </a:cubicBezTo>
                <a:cubicBezTo>
                  <a:pt x="445" y="661"/>
                  <a:pt x="445" y="661"/>
                  <a:pt x="445" y="661"/>
                </a:cubicBezTo>
                <a:cubicBezTo>
                  <a:pt x="446" y="660"/>
                  <a:pt x="447" y="659"/>
                  <a:pt x="448" y="659"/>
                </a:cubicBezTo>
                <a:cubicBezTo>
                  <a:pt x="448" y="659"/>
                  <a:pt x="448" y="659"/>
                  <a:pt x="448" y="659"/>
                </a:cubicBezTo>
                <a:cubicBezTo>
                  <a:pt x="449" y="660"/>
                  <a:pt x="449" y="661"/>
                  <a:pt x="449" y="662"/>
                </a:cubicBezTo>
                <a:cubicBezTo>
                  <a:pt x="449" y="662"/>
                  <a:pt x="449" y="662"/>
                  <a:pt x="449" y="662"/>
                </a:cubicBezTo>
                <a:cubicBezTo>
                  <a:pt x="449" y="663"/>
                  <a:pt x="448" y="663"/>
                  <a:pt x="447" y="663"/>
                </a:cubicBezTo>
                <a:cubicBezTo>
                  <a:pt x="447" y="663"/>
                  <a:pt x="447" y="663"/>
                  <a:pt x="447" y="663"/>
                </a:cubicBezTo>
                <a:cubicBezTo>
                  <a:pt x="447" y="663"/>
                  <a:pt x="447" y="663"/>
                  <a:pt x="446" y="663"/>
                </a:cubicBezTo>
                <a:close/>
                <a:moveTo>
                  <a:pt x="167" y="656"/>
                </a:moveTo>
                <a:cubicBezTo>
                  <a:pt x="167" y="655"/>
                  <a:pt x="167" y="654"/>
                  <a:pt x="168" y="653"/>
                </a:cubicBezTo>
                <a:cubicBezTo>
                  <a:pt x="168" y="653"/>
                  <a:pt x="168" y="653"/>
                  <a:pt x="168" y="653"/>
                </a:cubicBezTo>
                <a:cubicBezTo>
                  <a:pt x="169" y="653"/>
                  <a:pt x="170" y="654"/>
                  <a:pt x="171" y="655"/>
                </a:cubicBezTo>
                <a:cubicBezTo>
                  <a:pt x="171" y="655"/>
                  <a:pt x="171" y="655"/>
                  <a:pt x="171" y="655"/>
                </a:cubicBezTo>
                <a:cubicBezTo>
                  <a:pt x="171" y="656"/>
                  <a:pt x="171" y="657"/>
                  <a:pt x="170" y="657"/>
                </a:cubicBezTo>
                <a:cubicBezTo>
                  <a:pt x="170" y="657"/>
                  <a:pt x="170" y="657"/>
                  <a:pt x="170" y="657"/>
                </a:cubicBezTo>
                <a:cubicBezTo>
                  <a:pt x="169" y="657"/>
                  <a:pt x="169" y="657"/>
                  <a:pt x="169" y="657"/>
                </a:cubicBezTo>
                <a:cubicBezTo>
                  <a:pt x="169" y="657"/>
                  <a:pt x="169" y="657"/>
                  <a:pt x="169" y="657"/>
                </a:cubicBezTo>
                <a:cubicBezTo>
                  <a:pt x="168" y="657"/>
                  <a:pt x="167" y="657"/>
                  <a:pt x="167" y="656"/>
                </a:cubicBezTo>
                <a:close/>
                <a:moveTo>
                  <a:pt x="450" y="652"/>
                </a:moveTo>
                <a:cubicBezTo>
                  <a:pt x="449" y="652"/>
                  <a:pt x="449" y="650"/>
                  <a:pt x="449" y="649"/>
                </a:cubicBezTo>
                <a:cubicBezTo>
                  <a:pt x="449" y="649"/>
                  <a:pt x="449" y="649"/>
                  <a:pt x="449" y="649"/>
                </a:cubicBezTo>
                <a:cubicBezTo>
                  <a:pt x="450" y="648"/>
                  <a:pt x="451" y="648"/>
                  <a:pt x="452" y="648"/>
                </a:cubicBezTo>
                <a:cubicBezTo>
                  <a:pt x="452" y="648"/>
                  <a:pt x="452" y="648"/>
                  <a:pt x="452" y="648"/>
                </a:cubicBezTo>
                <a:cubicBezTo>
                  <a:pt x="453" y="648"/>
                  <a:pt x="453" y="650"/>
                  <a:pt x="453" y="651"/>
                </a:cubicBezTo>
                <a:cubicBezTo>
                  <a:pt x="453" y="651"/>
                  <a:pt x="453" y="651"/>
                  <a:pt x="453" y="651"/>
                </a:cubicBezTo>
                <a:cubicBezTo>
                  <a:pt x="453" y="651"/>
                  <a:pt x="452" y="652"/>
                  <a:pt x="451" y="652"/>
                </a:cubicBezTo>
                <a:cubicBezTo>
                  <a:pt x="451" y="652"/>
                  <a:pt x="451" y="652"/>
                  <a:pt x="451" y="652"/>
                </a:cubicBezTo>
                <a:cubicBezTo>
                  <a:pt x="451" y="652"/>
                  <a:pt x="451" y="652"/>
                  <a:pt x="450" y="652"/>
                </a:cubicBezTo>
                <a:close/>
                <a:moveTo>
                  <a:pt x="163" y="645"/>
                </a:moveTo>
                <a:cubicBezTo>
                  <a:pt x="163" y="644"/>
                  <a:pt x="163" y="642"/>
                  <a:pt x="164" y="642"/>
                </a:cubicBezTo>
                <a:cubicBezTo>
                  <a:pt x="164" y="642"/>
                  <a:pt x="164" y="642"/>
                  <a:pt x="164" y="642"/>
                </a:cubicBezTo>
                <a:cubicBezTo>
                  <a:pt x="165" y="642"/>
                  <a:pt x="166" y="642"/>
                  <a:pt x="167" y="643"/>
                </a:cubicBezTo>
                <a:cubicBezTo>
                  <a:pt x="167" y="643"/>
                  <a:pt x="167" y="643"/>
                  <a:pt x="167" y="643"/>
                </a:cubicBezTo>
                <a:cubicBezTo>
                  <a:pt x="167" y="644"/>
                  <a:pt x="167" y="645"/>
                  <a:pt x="166" y="646"/>
                </a:cubicBezTo>
                <a:cubicBezTo>
                  <a:pt x="166" y="646"/>
                  <a:pt x="166" y="646"/>
                  <a:pt x="166" y="646"/>
                </a:cubicBezTo>
                <a:cubicBezTo>
                  <a:pt x="165" y="646"/>
                  <a:pt x="165" y="646"/>
                  <a:pt x="165" y="646"/>
                </a:cubicBezTo>
                <a:cubicBezTo>
                  <a:pt x="165" y="646"/>
                  <a:pt x="165" y="646"/>
                  <a:pt x="165" y="646"/>
                </a:cubicBezTo>
                <a:cubicBezTo>
                  <a:pt x="164" y="646"/>
                  <a:pt x="163" y="645"/>
                  <a:pt x="163" y="645"/>
                </a:cubicBezTo>
                <a:close/>
                <a:moveTo>
                  <a:pt x="454" y="641"/>
                </a:moveTo>
                <a:cubicBezTo>
                  <a:pt x="453" y="640"/>
                  <a:pt x="453" y="639"/>
                  <a:pt x="453" y="638"/>
                </a:cubicBezTo>
                <a:cubicBezTo>
                  <a:pt x="453" y="638"/>
                  <a:pt x="453" y="638"/>
                  <a:pt x="453" y="638"/>
                </a:cubicBezTo>
                <a:cubicBezTo>
                  <a:pt x="454" y="637"/>
                  <a:pt x="455" y="636"/>
                  <a:pt x="456" y="637"/>
                </a:cubicBezTo>
                <a:cubicBezTo>
                  <a:pt x="456" y="637"/>
                  <a:pt x="456" y="637"/>
                  <a:pt x="456" y="637"/>
                </a:cubicBezTo>
                <a:cubicBezTo>
                  <a:pt x="457" y="637"/>
                  <a:pt x="457" y="638"/>
                  <a:pt x="457" y="639"/>
                </a:cubicBezTo>
                <a:cubicBezTo>
                  <a:pt x="457" y="639"/>
                  <a:pt x="457" y="639"/>
                  <a:pt x="457" y="639"/>
                </a:cubicBezTo>
                <a:cubicBezTo>
                  <a:pt x="457" y="640"/>
                  <a:pt x="456" y="641"/>
                  <a:pt x="455" y="641"/>
                </a:cubicBezTo>
                <a:cubicBezTo>
                  <a:pt x="455" y="641"/>
                  <a:pt x="455" y="641"/>
                  <a:pt x="455" y="641"/>
                </a:cubicBezTo>
                <a:cubicBezTo>
                  <a:pt x="455" y="641"/>
                  <a:pt x="455" y="641"/>
                  <a:pt x="454" y="641"/>
                </a:cubicBezTo>
                <a:close/>
                <a:moveTo>
                  <a:pt x="159" y="633"/>
                </a:moveTo>
                <a:cubicBezTo>
                  <a:pt x="159" y="632"/>
                  <a:pt x="159" y="631"/>
                  <a:pt x="160" y="631"/>
                </a:cubicBezTo>
                <a:cubicBezTo>
                  <a:pt x="160" y="631"/>
                  <a:pt x="160" y="631"/>
                  <a:pt x="160" y="631"/>
                </a:cubicBezTo>
                <a:cubicBezTo>
                  <a:pt x="161" y="630"/>
                  <a:pt x="162" y="631"/>
                  <a:pt x="163" y="632"/>
                </a:cubicBezTo>
                <a:cubicBezTo>
                  <a:pt x="163" y="632"/>
                  <a:pt x="163" y="632"/>
                  <a:pt x="163" y="632"/>
                </a:cubicBezTo>
                <a:cubicBezTo>
                  <a:pt x="163" y="633"/>
                  <a:pt x="163" y="634"/>
                  <a:pt x="161" y="635"/>
                </a:cubicBezTo>
                <a:cubicBezTo>
                  <a:pt x="161" y="635"/>
                  <a:pt x="161" y="635"/>
                  <a:pt x="161" y="635"/>
                </a:cubicBezTo>
                <a:cubicBezTo>
                  <a:pt x="161" y="635"/>
                  <a:pt x="161" y="635"/>
                  <a:pt x="161" y="635"/>
                </a:cubicBezTo>
                <a:cubicBezTo>
                  <a:pt x="161" y="635"/>
                  <a:pt x="161" y="635"/>
                  <a:pt x="161" y="635"/>
                </a:cubicBezTo>
                <a:cubicBezTo>
                  <a:pt x="160" y="635"/>
                  <a:pt x="159" y="634"/>
                  <a:pt x="159" y="633"/>
                </a:cubicBezTo>
                <a:close/>
                <a:moveTo>
                  <a:pt x="459" y="629"/>
                </a:moveTo>
                <a:cubicBezTo>
                  <a:pt x="457" y="629"/>
                  <a:pt x="457" y="628"/>
                  <a:pt x="457" y="627"/>
                </a:cubicBezTo>
                <a:cubicBezTo>
                  <a:pt x="457" y="627"/>
                  <a:pt x="457" y="627"/>
                  <a:pt x="457" y="627"/>
                </a:cubicBezTo>
                <a:cubicBezTo>
                  <a:pt x="458" y="626"/>
                  <a:pt x="459" y="625"/>
                  <a:pt x="460" y="626"/>
                </a:cubicBezTo>
                <a:cubicBezTo>
                  <a:pt x="460" y="626"/>
                  <a:pt x="460" y="626"/>
                  <a:pt x="460" y="626"/>
                </a:cubicBezTo>
                <a:cubicBezTo>
                  <a:pt x="461" y="626"/>
                  <a:pt x="461" y="627"/>
                  <a:pt x="461" y="628"/>
                </a:cubicBezTo>
                <a:cubicBezTo>
                  <a:pt x="461" y="628"/>
                  <a:pt x="461" y="628"/>
                  <a:pt x="461" y="628"/>
                </a:cubicBezTo>
                <a:cubicBezTo>
                  <a:pt x="461" y="629"/>
                  <a:pt x="460" y="629"/>
                  <a:pt x="459" y="629"/>
                </a:cubicBezTo>
                <a:cubicBezTo>
                  <a:pt x="459" y="629"/>
                  <a:pt x="459" y="629"/>
                  <a:pt x="459" y="629"/>
                </a:cubicBezTo>
                <a:cubicBezTo>
                  <a:pt x="459" y="629"/>
                  <a:pt x="459" y="629"/>
                  <a:pt x="459" y="629"/>
                </a:cubicBezTo>
                <a:close/>
                <a:moveTo>
                  <a:pt x="155" y="622"/>
                </a:moveTo>
                <a:cubicBezTo>
                  <a:pt x="155" y="621"/>
                  <a:pt x="155" y="620"/>
                  <a:pt x="156" y="619"/>
                </a:cubicBezTo>
                <a:cubicBezTo>
                  <a:pt x="156" y="619"/>
                  <a:pt x="156" y="619"/>
                  <a:pt x="156" y="619"/>
                </a:cubicBezTo>
                <a:cubicBezTo>
                  <a:pt x="157" y="619"/>
                  <a:pt x="158" y="620"/>
                  <a:pt x="159" y="621"/>
                </a:cubicBezTo>
                <a:cubicBezTo>
                  <a:pt x="159" y="621"/>
                  <a:pt x="159" y="621"/>
                  <a:pt x="159" y="621"/>
                </a:cubicBezTo>
                <a:cubicBezTo>
                  <a:pt x="159" y="622"/>
                  <a:pt x="158" y="623"/>
                  <a:pt x="157" y="623"/>
                </a:cubicBezTo>
                <a:cubicBezTo>
                  <a:pt x="157" y="623"/>
                  <a:pt x="157" y="623"/>
                  <a:pt x="157" y="623"/>
                </a:cubicBezTo>
                <a:cubicBezTo>
                  <a:pt x="157" y="623"/>
                  <a:pt x="157" y="623"/>
                  <a:pt x="157" y="623"/>
                </a:cubicBezTo>
                <a:cubicBezTo>
                  <a:pt x="157" y="623"/>
                  <a:pt x="157" y="623"/>
                  <a:pt x="157" y="623"/>
                </a:cubicBezTo>
                <a:cubicBezTo>
                  <a:pt x="156" y="623"/>
                  <a:pt x="155" y="623"/>
                  <a:pt x="155" y="622"/>
                </a:cubicBezTo>
                <a:close/>
                <a:moveTo>
                  <a:pt x="463" y="618"/>
                </a:moveTo>
                <a:cubicBezTo>
                  <a:pt x="462" y="618"/>
                  <a:pt x="461" y="616"/>
                  <a:pt x="461" y="615"/>
                </a:cubicBezTo>
                <a:cubicBezTo>
                  <a:pt x="461" y="615"/>
                  <a:pt x="461" y="615"/>
                  <a:pt x="461" y="615"/>
                </a:cubicBezTo>
                <a:cubicBezTo>
                  <a:pt x="462" y="614"/>
                  <a:pt x="463" y="614"/>
                  <a:pt x="464" y="614"/>
                </a:cubicBezTo>
                <a:cubicBezTo>
                  <a:pt x="464" y="614"/>
                  <a:pt x="464" y="614"/>
                  <a:pt x="464" y="614"/>
                </a:cubicBezTo>
                <a:cubicBezTo>
                  <a:pt x="465" y="615"/>
                  <a:pt x="466" y="616"/>
                  <a:pt x="465" y="617"/>
                </a:cubicBezTo>
                <a:cubicBezTo>
                  <a:pt x="465" y="617"/>
                  <a:pt x="465" y="617"/>
                  <a:pt x="465" y="617"/>
                </a:cubicBezTo>
                <a:cubicBezTo>
                  <a:pt x="465" y="618"/>
                  <a:pt x="464" y="618"/>
                  <a:pt x="463" y="618"/>
                </a:cubicBezTo>
                <a:cubicBezTo>
                  <a:pt x="463" y="618"/>
                  <a:pt x="463" y="618"/>
                  <a:pt x="463" y="618"/>
                </a:cubicBezTo>
                <a:cubicBezTo>
                  <a:pt x="463" y="618"/>
                  <a:pt x="463" y="618"/>
                  <a:pt x="463" y="618"/>
                </a:cubicBezTo>
                <a:close/>
                <a:moveTo>
                  <a:pt x="151" y="611"/>
                </a:moveTo>
                <a:cubicBezTo>
                  <a:pt x="150" y="610"/>
                  <a:pt x="151" y="609"/>
                  <a:pt x="152" y="608"/>
                </a:cubicBezTo>
                <a:cubicBezTo>
                  <a:pt x="152" y="608"/>
                  <a:pt x="152" y="608"/>
                  <a:pt x="152" y="608"/>
                </a:cubicBezTo>
                <a:cubicBezTo>
                  <a:pt x="153" y="608"/>
                  <a:pt x="154" y="608"/>
                  <a:pt x="155" y="609"/>
                </a:cubicBezTo>
                <a:cubicBezTo>
                  <a:pt x="155" y="609"/>
                  <a:pt x="155" y="609"/>
                  <a:pt x="155" y="609"/>
                </a:cubicBezTo>
                <a:cubicBezTo>
                  <a:pt x="155" y="610"/>
                  <a:pt x="154" y="612"/>
                  <a:pt x="153" y="612"/>
                </a:cubicBezTo>
                <a:cubicBezTo>
                  <a:pt x="153" y="612"/>
                  <a:pt x="153" y="612"/>
                  <a:pt x="153" y="612"/>
                </a:cubicBezTo>
                <a:cubicBezTo>
                  <a:pt x="153" y="612"/>
                  <a:pt x="153" y="612"/>
                  <a:pt x="153" y="612"/>
                </a:cubicBezTo>
                <a:cubicBezTo>
                  <a:pt x="153" y="612"/>
                  <a:pt x="153" y="612"/>
                  <a:pt x="153" y="612"/>
                </a:cubicBezTo>
                <a:cubicBezTo>
                  <a:pt x="152" y="612"/>
                  <a:pt x="151" y="612"/>
                  <a:pt x="151" y="611"/>
                </a:cubicBezTo>
                <a:close/>
                <a:moveTo>
                  <a:pt x="467" y="607"/>
                </a:moveTo>
                <a:cubicBezTo>
                  <a:pt x="466" y="606"/>
                  <a:pt x="465" y="605"/>
                  <a:pt x="465" y="604"/>
                </a:cubicBezTo>
                <a:cubicBezTo>
                  <a:pt x="465" y="604"/>
                  <a:pt x="465" y="604"/>
                  <a:pt x="465" y="604"/>
                </a:cubicBezTo>
                <a:cubicBezTo>
                  <a:pt x="466" y="603"/>
                  <a:pt x="467" y="603"/>
                  <a:pt x="468" y="603"/>
                </a:cubicBezTo>
                <a:cubicBezTo>
                  <a:pt x="468" y="603"/>
                  <a:pt x="468" y="603"/>
                  <a:pt x="468" y="603"/>
                </a:cubicBezTo>
                <a:cubicBezTo>
                  <a:pt x="469" y="603"/>
                  <a:pt x="470" y="604"/>
                  <a:pt x="469" y="605"/>
                </a:cubicBezTo>
                <a:cubicBezTo>
                  <a:pt x="469" y="605"/>
                  <a:pt x="469" y="605"/>
                  <a:pt x="469" y="605"/>
                </a:cubicBezTo>
                <a:cubicBezTo>
                  <a:pt x="469" y="606"/>
                  <a:pt x="468" y="607"/>
                  <a:pt x="467" y="607"/>
                </a:cubicBezTo>
                <a:cubicBezTo>
                  <a:pt x="467" y="607"/>
                  <a:pt x="467" y="607"/>
                  <a:pt x="467" y="607"/>
                </a:cubicBezTo>
                <a:cubicBezTo>
                  <a:pt x="467" y="607"/>
                  <a:pt x="467" y="607"/>
                  <a:pt x="467" y="607"/>
                </a:cubicBezTo>
                <a:close/>
                <a:moveTo>
                  <a:pt x="147" y="599"/>
                </a:moveTo>
                <a:cubicBezTo>
                  <a:pt x="146" y="598"/>
                  <a:pt x="147" y="597"/>
                  <a:pt x="148" y="597"/>
                </a:cubicBezTo>
                <a:cubicBezTo>
                  <a:pt x="148" y="597"/>
                  <a:pt x="148" y="597"/>
                  <a:pt x="148" y="597"/>
                </a:cubicBezTo>
                <a:cubicBezTo>
                  <a:pt x="149" y="596"/>
                  <a:pt x="150" y="597"/>
                  <a:pt x="151" y="598"/>
                </a:cubicBezTo>
                <a:cubicBezTo>
                  <a:pt x="151" y="598"/>
                  <a:pt x="151" y="598"/>
                  <a:pt x="151" y="598"/>
                </a:cubicBezTo>
                <a:cubicBezTo>
                  <a:pt x="151" y="599"/>
                  <a:pt x="150" y="600"/>
                  <a:pt x="149" y="601"/>
                </a:cubicBezTo>
                <a:cubicBezTo>
                  <a:pt x="149" y="601"/>
                  <a:pt x="149" y="601"/>
                  <a:pt x="149" y="601"/>
                </a:cubicBezTo>
                <a:cubicBezTo>
                  <a:pt x="149" y="601"/>
                  <a:pt x="149" y="601"/>
                  <a:pt x="149" y="601"/>
                </a:cubicBezTo>
                <a:cubicBezTo>
                  <a:pt x="149" y="601"/>
                  <a:pt x="149" y="601"/>
                  <a:pt x="149" y="601"/>
                </a:cubicBezTo>
                <a:cubicBezTo>
                  <a:pt x="148" y="601"/>
                  <a:pt x="147" y="600"/>
                  <a:pt x="147" y="599"/>
                </a:cubicBezTo>
                <a:close/>
                <a:moveTo>
                  <a:pt x="471" y="595"/>
                </a:moveTo>
                <a:cubicBezTo>
                  <a:pt x="470" y="595"/>
                  <a:pt x="469" y="594"/>
                  <a:pt x="469" y="593"/>
                </a:cubicBezTo>
                <a:cubicBezTo>
                  <a:pt x="469" y="593"/>
                  <a:pt x="469" y="593"/>
                  <a:pt x="469" y="593"/>
                </a:cubicBezTo>
                <a:cubicBezTo>
                  <a:pt x="470" y="592"/>
                  <a:pt x="471" y="591"/>
                  <a:pt x="472" y="592"/>
                </a:cubicBezTo>
                <a:cubicBezTo>
                  <a:pt x="472" y="592"/>
                  <a:pt x="472" y="592"/>
                  <a:pt x="472" y="592"/>
                </a:cubicBezTo>
                <a:cubicBezTo>
                  <a:pt x="473" y="592"/>
                  <a:pt x="474" y="593"/>
                  <a:pt x="473" y="594"/>
                </a:cubicBezTo>
                <a:cubicBezTo>
                  <a:pt x="473" y="594"/>
                  <a:pt x="473" y="594"/>
                  <a:pt x="473" y="594"/>
                </a:cubicBezTo>
                <a:cubicBezTo>
                  <a:pt x="473" y="595"/>
                  <a:pt x="472" y="596"/>
                  <a:pt x="471" y="596"/>
                </a:cubicBezTo>
                <a:cubicBezTo>
                  <a:pt x="471" y="596"/>
                  <a:pt x="471" y="596"/>
                  <a:pt x="471" y="596"/>
                </a:cubicBezTo>
                <a:cubicBezTo>
                  <a:pt x="471" y="596"/>
                  <a:pt x="471" y="595"/>
                  <a:pt x="471" y="595"/>
                </a:cubicBezTo>
                <a:close/>
                <a:moveTo>
                  <a:pt x="143" y="588"/>
                </a:moveTo>
                <a:cubicBezTo>
                  <a:pt x="142" y="587"/>
                  <a:pt x="143" y="586"/>
                  <a:pt x="144" y="586"/>
                </a:cubicBezTo>
                <a:cubicBezTo>
                  <a:pt x="144" y="586"/>
                  <a:pt x="144" y="586"/>
                  <a:pt x="144" y="586"/>
                </a:cubicBezTo>
                <a:cubicBezTo>
                  <a:pt x="145" y="585"/>
                  <a:pt x="146" y="586"/>
                  <a:pt x="146" y="587"/>
                </a:cubicBezTo>
                <a:cubicBezTo>
                  <a:pt x="146" y="587"/>
                  <a:pt x="146" y="587"/>
                  <a:pt x="146" y="587"/>
                </a:cubicBezTo>
                <a:cubicBezTo>
                  <a:pt x="147" y="588"/>
                  <a:pt x="146" y="589"/>
                  <a:pt x="145" y="589"/>
                </a:cubicBezTo>
                <a:cubicBezTo>
                  <a:pt x="145" y="589"/>
                  <a:pt x="145" y="589"/>
                  <a:pt x="145" y="589"/>
                </a:cubicBezTo>
                <a:cubicBezTo>
                  <a:pt x="145" y="589"/>
                  <a:pt x="145" y="589"/>
                  <a:pt x="145" y="589"/>
                </a:cubicBezTo>
                <a:cubicBezTo>
                  <a:pt x="145" y="589"/>
                  <a:pt x="145" y="589"/>
                  <a:pt x="145" y="589"/>
                </a:cubicBezTo>
                <a:cubicBezTo>
                  <a:pt x="144" y="589"/>
                  <a:pt x="143" y="589"/>
                  <a:pt x="143" y="588"/>
                </a:cubicBezTo>
                <a:close/>
                <a:moveTo>
                  <a:pt x="475" y="584"/>
                </a:moveTo>
                <a:cubicBezTo>
                  <a:pt x="474" y="584"/>
                  <a:pt x="473" y="583"/>
                  <a:pt x="474" y="582"/>
                </a:cubicBezTo>
                <a:cubicBezTo>
                  <a:pt x="474" y="582"/>
                  <a:pt x="474" y="582"/>
                  <a:pt x="474" y="582"/>
                </a:cubicBezTo>
                <a:cubicBezTo>
                  <a:pt x="474" y="581"/>
                  <a:pt x="475" y="580"/>
                  <a:pt x="476" y="580"/>
                </a:cubicBezTo>
                <a:cubicBezTo>
                  <a:pt x="476" y="580"/>
                  <a:pt x="476" y="580"/>
                  <a:pt x="476" y="580"/>
                </a:cubicBezTo>
                <a:cubicBezTo>
                  <a:pt x="477" y="581"/>
                  <a:pt x="478" y="582"/>
                  <a:pt x="477" y="583"/>
                </a:cubicBezTo>
                <a:cubicBezTo>
                  <a:pt x="477" y="583"/>
                  <a:pt x="477" y="583"/>
                  <a:pt x="477" y="583"/>
                </a:cubicBezTo>
                <a:cubicBezTo>
                  <a:pt x="477" y="584"/>
                  <a:pt x="476" y="584"/>
                  <a:pt x="475" y="584"/>
                </a:cubicBezTo>
                <a:cubicBezTo>
                  <a:pt x="475" y="584"/>
                  <a:pt x="475" y="584"/>
                  <a:pt x="475" y="584"/>
                </a:cubicBezTo>
                <a:cubicBezTo>
                  <a:pt x="475" y="584"/>
                  <a:pt x="475" y="584"/>
                  <a:pt x="475" y="584"/>
                </a:cubicBezTo>
                <a:close/>
                <a:moveTo>
                  <a:pt x="139" y="577"/>
                </a:moveTo>
                <a:cubicBezTo>
                  <a:pt x="138" y="576"/>
                  <a:pt x="139" y="575"/>
                  <a:pt x="140" y="574"/>
                </a:cubicBezTo>
                <a:cubicBezTo>
                  <a:pt x="140" y="574"/>
                  <a:pt x="140" y="574"/>
                  <a:pt x="140" y="574"/>
                </a:cubicBezTo>
                <a:cubicBezTo>
                  <a:pt x="141" y="574"/>
                  <a:pt x="142" y="574"/>
                  <a:pt x="142" y="575"/>
                </a:cubicBezTo>
                <a:cubicBezTo>
                  <a:pt x="142" y="575"/>
                  <a:pt x="142" y="575"/>
                  <a:pt x="142" y="575"/>
                </a:cubicBezTo>
                <a:cubicBezTo>
                  <a:pt x="143" y="577"/>
                  <a:pt x="142" y="578"/>
                  <a:pt x="141" y="578"/>
                </a:cubicBezTo>
                <a:cubicBezTo>
                  <a:pt x="141" y="578"/>
                  <a:pt x="141" y="578"/>
                  <a:pt x="141" y="578"/>
                </a:cubicBezTo>
                <a:cubicBezTo>
                  <a:pt x="141" y="578"/>
                  <a:pt x="141" y="578"/>
                  <a:pt x="141" y="578"/>
                </a:cubicBezTo>
                <a:cubicBezTo>
                  <a:pt x="141" y="578"/>
                  <a:pt x="141" y="578"/>
                  <a:pt x="141" y="578"/>
                </a:cubicBezTo>
                <a:cubicBezTo>
                  <a:pt x="140" y="578"/>
                  <a:pt x="139" y="578"/>
                  <a:pt x="139" y="577"/>
                </a:cubicBezTo>
                <a:close/>
                <a:moveTo>
                  <a:pt x="479" y="573"/>
                </a:moveTo>
                <a:cubicBezTo>
                  <a:pt x="478" y="572"/>
                  <a:pt x="477" y="571"/>
                  <a:pt x="478" y="570"/>
                </a:cubicBezTo>
                <a:cubicBezTo>
                  <a:pt x="478" y="570"/>
                  <a:pt x="478" y="570"/>
                  <a:pt x="478" y="570"/>
                </a:cubicBezTo>
                <a:cubicBezTo>
                  <a:pt x="478" y="569"/>
                  <a:pt x="479" y="569"/>
                  <a:pt x="480" y="569"/>
                </a:cubicBezTo>
                <a:cubicBezTo>
                  <a:pt x="480" y="569"/>
                  <a:pt x="480" y="569"/>
                  <a:pt x="480" y="569"/>
                </a:cubicBezTo>
                <a:cubicBezTo>
                  <a:pt x="481" y="569"/>
                  <a:pt x="482" y="571"/>
                  <a:pt x="481" y="572"/>
                </a:cubicBezTo>
                <a:cubicBezTo>
                  <a:pt x="481" y="572"/>
                  <a:pt x="481" y="572"/>
                  <a:pt x="481" y="572"/>
                </a:cubicBezTo>
                <a:cubicBezTo>
                  <a:pt x="481" y="572"/>
                  <a:pt x="480" y="573"/>
                  <a:pt x="479" y="573"/>
                </a:cubicBezTo>
                <a:cubicBezTo>
                  <a:pt x="479" y="573"/>
                  <a:pt x="479" y="573"/>
                  <a:pt x="479" y="573"/>
                </a:cubicBezTo>
                <a:cubicBezTo>
                  <a:pt x="479" y="573"/>
                  <a:pt x="479" y="573"/>
                  <a:pt x="479" y="573"/>
                </a:cubicBezTo>
                <a:close/>
                <a:moveTo>
                  <a:pt x="135" y="566"/>
                </a:moveTo>
                <a:cubicBezTo>
                  <a:pt x="134" y="564"/>
                  <a:pt x="135" y="563"/>
                  <a:pt x="136" y="563"/>
                </a:cubicBezTo>
                <a:cubicBezTo>
                  <a:pt x="136" y="563"/>
                  <a:pt x="136" y="563"/>
                  <a:pt x="136" y="563"/>
                </a:cubicBezTo>
                <a:cubicBezTo>
                  <a:pt x="137" y="563"/>
                  <a:pt x="138" y="563"/>
                  <a:pt x="138" y="564"/>
                </a:cubicBezTo>
                <a:cubicBezTo>
                  <a:pt x="138" y="564"/>
                  <a:pt x="138" y="564"/>
                  <a:pt x="138" y="564"/>
                </a:cubicBezTo>
                <a:cubicBezTo>
                  <a:pt x="139" y="565"/>
                  <a:pt x="138" y="566"/>
                  <a:pt x="137" y="567"/>
                </a:cubicBezTo>
                <a:cubicBezTo>
                  <a:pt x="137" y="567"/>
                  <a:pt x="137" y="567"/>
                  <a:pt x="137" y="567"/>
                </a:cubicBezTo>
                <a:cubicBezTo>
                  <a:pt x="137" y="567"/>
                  <a:pt x="137" y="567"/>
                  <a:pt x="136" y="567"/>
                </a:cubicBezTo>
                <a:cubicBezTo>
                  <a:pt x="136" y="567"/>
                  <a:pt x="136" y="567"/>
                  <a:pt x="136" y="567"/>
                </a:cubicBezTo>
                <a:cubicBezTo>
                  <a:pt x="136" y="567"/>
                  <a:pt x="135" y="566"/>
                  <a:pt x="135" y="566"/>
                </a:cubicBezTo>
                <a:close/>
                <a:moveTo>
                  <a:pt x="483" y="562"/>
                </a:moveTo>
                <a:cubicBezTo>
                  <a:pt x="482" y="561"/>
                  <a:pt x="481" y="560"/>
                  <a:pt x="482" y="559"/>
                </a:cubicBezTo>
                <a:cubicBezTo>
                  <a:pt x="482" y="559"/>
                  <a:pt x="482" y="559"/>
                  <a:pt x="482" y="559"/>
                </a:cubicBezTo>
                <a:cubicBezTo>
                  <a:pt x="482" y="558"/>
                  <a:pt x="483" y="557"/>
                  <a:pt x="484" y="558"/>
                </a:cubicBezTo>
                <a:cubicBezTo>
                  <a:pt x="484" y="558"/>
                  <a:pt x="484" y="558"/>
                  <a:pt x="484" y="558"/>
                </a:cubicBezTo>
                <a:cubicBezTo>
                  <a:pt x="485" y="558"/>
                  <a:pt x="486" y="559"/>
                  <a:pt x="485" y="560"/>
                </a:cubicBezTo>
                <a:cubicBezTo>
                  <a:pt x="485" y="560"/>
                  <a:pt x="485" y="560"/>
                  <a:pt x="485" y="560"/>
                </a:cubicBezTo>
                <a:cubicBezTo>
                  <a:pt x="485" y="561"/>
                  <a:pt x="484" y="562"/>
                  <a:pt x="484" y="562"/>
                </a:cubicBezTo>
                <a:cubicBezTo>
                  <a:pt x="484" y="562"/>
                  <a:pt x="484" y="562"/>
                  <a:pt x="484" y="562"/>
                </a:cubicBezTo>
                <a:cubicBezTo>
                  <a:pt x="483" y="562"/>
                  <a:pt x="483" y="562"/>
                  <a:pt x="483" y="562"/>
                </a:cubicBezTo>
                <a:close/>
                <a:moveTo>
                  <a:pt x="131" y="554"/>
                </a:moveTo>
                <a:cubicBezTo>
                  <a:pt x="130" y="553"/>
                  <a:pt x="131" y="552"/>
                  <a:pt x="132" y="552"/>
                </a:cubicBezTo>
                <a:cubicBezTo>
                  <a:pt x="132" y="552"/>
                  <a:pt x="132" y="552"/>
                  <a:pt x="132" y="552"/>
                </a:cubicBezTo>
                <a:cubicBezTo>
                  <a:pt x="133" y="551"/>
                  <a:pt x="134" y="552"/>
                  <a:pt x="134" y="553"/>
                </a:cubicBezTo>
                <a:cubicBezTo>
                  <a:pt x="134" y="553"/>
                  <a:pt x="134" y="553"/>
                  <a:pt x="134" y="553"/>
                </a:cubicBezTo>
                <a:cubicBezTo>
                  <a:pt x="135" y="554"/>
                  <a:pt x="134" y="555"/>
                  <a:pt x="133" y="555"/>
                </a:cubicBezTo>
                <a:cubicBezTo>
                  <a:pt x="133" y="555"/>
                  <a:pt x="133" y="555"/>
                  <a:pt x="133" y="555"/>
                </a:cubicBezTo>
                <a:cubicBezTo>
                  <a:pt x="133" y="556"/>
                  <a:pt x="133" y="556"/>
                  <a:pt x="132" y="556"/>
                </a:cubicBezTo>
                <a:cubicBezTo>
                  <a:pt x="132" y="556"/>
                  <a:pt x="132" y="556"/>
                  <a:pt x="132" y="556"/>
                </a:cubicBezTo>
                <a:cubicBezTo>
                  <a:pt x="132" y="556"/>
                  <a:pt x="131" y="555"/>
                  <a:pt x="131" y="554"/>
                </a:cubicBezTo>
                <a:close/>
                <a:moveTo>
                  <a:pt x="487" y="550"/>
                </a:moveTo>
                <a:cubicBezTo>
                  <a:pt x="486" y="550"/>
                  <a:pt x="485" y="549"/>
                  <a:pt x="486" y="548"/>
                </a:cubicBezTo>
                <a:cubicBezTo>
                  <a:pt x="486" y="548"/>
                  <a:pt x="486" y="548"/>
                  <a:pt x="486" y="548"/>
                </a:cubicBezTo>
                <a:cubicBezTo>
                  <a:pt x="486" y="547"/>
                  <a:pt x="487" y="546"/>
                  <a:pt x="488" y="546"/>
                </a:cubicBezTo>
                <a:cubicBezTo>
                  <a:pt x="488" y="546"/>
                  <a:pt x="488" y="546"/>
                  <a:pt x="488" y="546"/>
                </a:cubicBezTo>
                <a:cubicBezTo>
                  <a:pt x="489" y="547"/>
                  <a:pt x="490" y="548"/>
                  <a:pt x="489" y="549"/>
                </a:cubicBezTo>
                <a:cubicBezTo>
                  <a:pt x="489" y="549"/>
                  <a:pt x="489" y="549"/>
                  <a:pt x="489" y="549"/>
                </a:cubicBezTo>
                <a:cubicBezTo>
                  <a:pt x="489" y="550"/>
                  <a:pt x="488" y="550"/>
                  <a:pt x="488" y="550"/>
                </a:cubicBezTo>
                <a:cubicBezTo>
                  <a:pt x="488" y="550"/>
                  <a:pt x="488" y="550"/>
                  <a:pt x="488" y="550"/>
                </a:cubicBezTo>
                <a:cubicBezTo>
                  <a:pt x="487" y="550"/>
                  <a:pt x="487" y="550"/>
                  <a:pt x="487" y="550"/>
                </a:cubicBezTo>
                <a:close/>
                <a:moveTo>
                  <a:pt x="127" y="543"/>
                </a:moveTo>
                <a:cubicBezTo>
                  <a:pt x="126" y="542"/>
                  <a:pt x="127" y="541"/>
                  <a:pt x="128" y="540"/>
                </a:cubicBezTo>
                <a:cubicBezTo>
                  <a:pt x="128" y="540"/>
                  <a:pt x="128" y="540"/>
                  <a:pt x="128" y="540"/>
                </a:cubicBezTo>
                <a:cubicBezTo>
                  <a:pt x="129" y="540"/>
                  <a:pt x="130" y="541"/>
                  <a:pt x="130" y="542"/>
                </a:cubicBezTo>
                <a:cubicBezTo>
                  <a:pt x="130" y="542"/>
                  <a:pt x="130" y="542"/>
                  <a:pt x="130" y="542"/>
                </a:cubicBezTo>
                <a:cubicBezTo>
                  <a:pt x="131" y="543"/>
                  <a:pt x="130" y="544"/>
                  <a:pt x="129" y="544"/>
                </a:cubicBezTo>
                <a:cubicBezTo>
                  <a:pt x="129" y="544"/>
                  <a:pt x="129" y="544"/>
                  <a:pt x="129" y="544"/>
                </a:cubicBezTo>
                <a:cubicBezTo>
                  <a:pt x="129" y="544"/>
                  <a:pt x="129" y="544"/>
                  <a:pt x="128" y="544"/>
                </a:cubicBezTo>
                <a:cubicBezTo>
                  <a:pt x="128" y="544"/>
                  <a:pt x="128" y="544"/>
                  <a:pt x="128" y="544"/>
                </a:cubicBezTo>
                <a:cubicBezTo>
                  <a:pt x="128" y="544"/>
                  <a:pt x="127" y="544"/>
                  <a:pt x="127" y="543"/>
                </a:cubicBezTo>
                <a:close/>
                <a:moveTo>
                  <a:pt x="491" y="539"/>
                </a:moveTo>
                <a:cubicBezTo>
                  <a:pt x="490" y="539"/>
                  <a:pt x="489" y="537"/>
                  <a:pt x="490" y="536"/>
                </a:cubicBezTo>
                <a:cubicBezTo>
                  <a:pt x="490" y="536"/>
                  <a:pt x="490" y="536"/>
                  <a:pt x="490" y="536"/>
                </a:cubicBezTo>
                <a:cubicBezTo>
                  <a:pt x="490" y="535"/>
                  <a:pt x="491" y="535"/>
                  <a:pt x="492" y="535"/>
                </a:cubicBezTo>
                <a:cubicBezTo>
                  <a:pt x="492" y="535"/>
                  <a:pt x="492" y="535"/>
                  <a:pt x="492" y="535"/>
                </a:cubicBezTo>
                <a:cubicBezTo>
                  <a:pt x="493" y="536"/>
                  <a:pt x="494" y="537"/>
                  <a:pt x="493" y="538"/>
                </a:cubicBezTo>
                <a:cubicBezTo>
                  <a:pt x="493" y="538"/>
                  <a:pt x="493" y="538"/>
                  <a:pt x="493" y="538"/>
                </a:cubicBezTo>
                <a:cubicBezTo>
                  <a:pt x="493" y="539"/>
                  <a:pt x="492" y="539"/>
                  <a:pt x="492" y="539"/>
                </a:cubicBezTo>
                <a:cubicBezTo>
                  <a:pt x="492" y="539"/>
                  <a:pt x="492" y="539"/>
                  <a:pt x="492" y="539"/>
                </a:cubicBezTo>
                <a:cubicBezTo>
                  <a:pt x="491" y="539"/>
                  <a:pt x="491" y="539"/>
                  <a:pt x="491" y="539"/>
                </a:cubicBezTo>
                <a:close/>
                <a:moveTo>
                  <a:pt x="122" y="532"/>
                </a:moveTo>
                <a:cubicBezTo>
                  <a:pt x="122" y="531"/>
                  <a:pt x="123" y="529"/>
                  <a:pt x="124" y="529"/>
                </a:cubicBezTo>
                <a:cubicBezTo>
                  <a:pt x="124" y="529"/>
                  <a:pt x="124" y="529"/>
                  <a:pt x="124" y="529"/>
                </a:cubicBezTo>
                <a:cubicBezTo>
                  <a:pt x="125" y="529"/>
                  <a:pt x="126" y="529"/>
                  <a:pt x="126" y="530"/>
                </a:cubicBezTo>
                <a:cubicBezTo>
                  <a:pt x="126" y="530"/>
                  <a:pt x="126" y="530"/>
                  <a:pt x="126" y="530"/>
                </a:cubicBezTo>
                <a:cubicBezTo>
                  <a:pt x="127" y="531"/>
                  <a:pt x="126" y="532"/>
                  <a:pt x="125" y="533"/>
                </a:cubicBezTo>
                <a:cubicBezTo>
                  <a:pt x="125" y="533"/>
                  <a:pt x="125" y="533"/>
                  <a:pt x="125" y="533"/>
                </a:cubicBezTo>
                <a:cubicBezTo>
                  <a:pt x="125" y="533"/>
                  <a:pt x="125" y="533"/>
                  <a:pt x="124" y="533"/>
                </a:cubicBezTo>
                <a:cubicBezTo>
                  <a:pt x="124" y="533"/>
                  <a:pt x="124" y="533"/>
                  <a:pt x="124" y="533"/>
                </a:cubicBezTo>
                <a:cubicBezTo>
                  <a:pt x="124" y="533"/>
                  <a:pt x="123" y="532"/>
                  <a:pt x="122" y="532"/>
                </a:cubicBezTo>
                <a:close/>
                <a:moveTo>
                  <a:pt x="495" y="528"/>
                </a:moveTo>
                <a:cubicBezTo>
                  <a:pt x="494" y="527"/>
                  <a:pt x="493" y="526"/>
                  <a:pt x="494" y="525"/>
                </a:cubicBezTo>
                <a:cubicBezTo>
                  <a:pt x="494" y="525"/>
                  <a:pt x="494" y="525"/>
                  <a:pt x="494" y="525"/>
                </a:cubicBezTo>
                <a:cubicBezTo>
                  <a:pt x="494" y="524"/>
                  <a:pt x="495" y="523"/>
                  <a:pt x="496" y="524"/>
                </a:cubicBezTo>
                <a:cubicBezTo>
                  <a:pt x="496" y="524"/>
                  <a:pt x="496" y="524"/>
                  <a:pt x="496" y="524"/>
                </a:cubicBezTo>
                <a:cubicBezTo>
                  <a:pt x="497" y="524"/>
                  <a:pt x="498" y="525"/>
                  <a:pt x="498" y="526"/>
                </a:cubicBezTo>
                <a:cubicBezTo>
                  <a:pt x="498" y="526"/>
                  <a:pt x="498" y="526"/>
                  <a:pt x="498" y="526"/>
                </a:cubicBezTo>
                <a:cubicBezTo>
                  <a:pt x="497" y="527"/>
                  <a:pt x="496" y="528"/>
                  <a:pt x="496" y="528"/>
                </a:cubicBezTo>
                <a:cubicBezTo>
                  <a:pt x="496" y="528"/>
                  <a:pt x="496" y="528"/>
                  <a:pt x="496" y="528"/>
                </a:cubicBezTo>
                <a:cubicBezTo>
                  <a:pt x="495" y="528"/>
                  <a:pt x="495" y="528"/>
                  <a:pt x="495" y="528"/>
                </a:cubicBezTo>
                <a:close/>
                <a:moveTo>
                  <a:pt x="118" y="520"/>
                </a:moveTo>
                <a:cubicBezTo>
                  <a:pt x="118" y="519"/>
                  <a:pt x="119" y="518"/>
                  <a:pt x="120" y="518"/>
                </a:cubicBezTo>
                <a:cubicBezTo>
                  <a:pt x="120" y="518"/>
                  <a:pt x="120" y="518"/>
                  <a:pt x="120" y="518"/>
                </a:cubicBezTo>
                <a:cubicBezTo>
                  <a:pt x="121" y="517"/>
                  <a:pt x="122" y="518"/>
                  <a:pt x="122" y="519"/>
                </a:cubicBezTo>
                <a:cubicBezTo>
                  <a:pt x="122" y="519"/>
                  <a:pt x="122" y="519"/>
                  <a:pt x="122" y="519"/>
                </a:cubicBezTo>
                <a:cubicBezTo>
                  <a:pt x="123" y="520"/>
                  <a:pt x="122" y="521"/>
                  <a:pt x="121" y="522"/>
                </a:cubicBezTo>
                <a:cubicBezTo>
                  <a:pt x="121" y="522"/>
                  <a:pt x="121" y="522"/>
                  <a:pt x="121" y="522"/>
                </a:cubicBezTo>
                <a:cubicBezTo>
                  <a:pt x="121" y="522"/>
                  <a:pt x="121" y="522"/>
                  <a:pt x="120" y="522"/>
                </a:cubicBezTo>
                <a:cubicBezTo>
                  <a:pt x="120" y="522"/>
                  <a:pt x="120" y="522"/>
                  <a:pt x="120" y="522"/>
                </a:cubicBezTo>
                <a:cubicBezTo>
                  <a:pt x="119" y="522"/>
                  <a:pt x="119" y="521"/>
                  <a:pt x="118" y="520"/>
                </a:cubicBezTo>
                <a:close/>
                <a:moveTo>
                  <a:pt x="499" y="516"/>
                </a:moveTo>
                <a:cubicBezTo>
                  <a:pt x="498" y="516"/>
                  <a:pt x="497" y="515"/>
                  <a:pt x="498" y="514"/>
                </a:cubicBezTo>
                <a:cubicBezTo>
                  <a:pt x="498" y="514"/>
                  <a:pt x="498" y="514"/>
                  <a:pt x="498" y="514"/>
                </a:cubicBezTo>
                <a:cubicBezTo>
                  <a:pt x="498" y="513"/>
                  <a:pt x="499" y="512"/>
                  <a:pt x="500" y="513"/>
                </a:cubicBezTo>
                <a:cubicBezTo>
                  <a:pt x="500" y="513"/>
                  <a:pt x="500" y="513"/>
                  <a:pt x="500" y="513"/>
                </a:cubicBezTo>
                <a:cubicBezTo>
                  <a:pt x="501" y="513"/>
                  <a:pt x="502" y="514"/>
                  <a:pt x="502" y="515"/>
                </a:cubicBezTo>
                <a:cubicBezTo>
                  <a:pt x="502" y="515"/>
                  <a:pt x="502" y="515"/>
                  <a:pt x="502" y="515"/>
                </a:cubicBezTo>
                <a:cubicBezTo>
                  <a:pt x="501" y="516"/>
                  <a:pt x="501" y="516"/>
                  <a:pt x="500" y="516"/>
                </a:cubicBezTo>
                <a:cubicBezTo>
                  <a:pt x="500" y="516"/>
                  <a:pt x="500" y="516"/>
                  <a:pt x="500" y="516"/>
                </a:cubicBezTo>
                <a:cubicBezTo>
                  <a:pt x="499" y="516"/>
                  <a:pt x="499" y="516"/>
                  <a:pt x="499" y="516"/>
                </a:cubicBezTo>
                <a:close/>
                <a:moveTo>
                  <a:pt x="114" y="509"/>
                </a:moveTo>
                <a:cubicBezTo>
                  <a:pt x="114" y="508"/>
                  <a:pt x="115" y="507"/>
                  <a:pt x="116" y="506"/>
                </a:cubicBezTo>
                <a:cubicBezTo>
                  <a:pt x="116" y="506"/>
                  <a:pt x="116" y="506"/>
                  <a:pt x="116" y="506"/>
                </a:cubicBezTo>
                <a:cubicBezTo>
                  <a:pt x="117" y="506"/>
                  <a:pt x="118" y="507"/>
                  <a:pt x="118" y="508"/>
                </a:cubicBezTo>
                <a:cubicBezTo>
                  <a:pt x="118" y="508"/>
                  <a:pt x="118" y="508"/>
                  <a:pt x="118" y="508"/>
                </a:cubicBezTo>
                <a:cubicBezTo>
                  <a:pt x="118" y="509"/>
                  <a:pt x="118" y="510"/>
                  <a:pt x="117" y="510"/>
                </a:cubicBezTo>
                <a:cubicBezTo>
                  <a:pt x="117" y="510"/>
                  <a:pt x="117" y="510"/>
                  <a:pt x="117" y="510"/>
                </a:cubicBezTo>
                <a:cubicBezTo>
                  <a:pt x="117" y="510"/>
                  <a:pt x="116" y="510"/>
                  <a:pt x="116" y="510"/>
                </a:cubicBezTo>
                <a:cubicBezTo>
                  <a:pt x="116" y="510"/>
                  <a:pt x="116" y="510"/>
                  <a:pt x="116" y="510"/>
                </a:cubicBezTo>
                <a:cubicBezTo>
                  <a:pt x="115" y="510"/>
                  <a:pt x="115" y="510"/>
                  <a:pt x="114" y="509"/>
                </a:cubicBezTo>
                <a:close/>
                <a:moveTo>
                  <a:pt x="503" y="505"/>
                </a:moveTo>
                <a:cubicBezTo>
                  <a:pt x="502" y="505"/>
                  <a:pt x="502" y="504"/>
                  <a:pt x="502" y="502"/>
                </a:cubicBezTo>
                <a:cubicBezTo>
                  <a:pt x="502" y="502"/>
                  <a:pt x="502" y="502"/>
                  <a:pt x="502" y="502"/>
                </a:cubicBezTo>
                <a:cubicBezTo>
                  <a:pt x="502" y="501"/>
                  <a:pt x="503" y="501"/>
                  <a:pt x="504" y="501"/>
                </a:cubicBezTo>
                <a:cubicBezTo>
                  <a:pt x="504" y="501"/>
                  <a:pt x="504" y="501"/>
                  <a:pt x="504" y="501"/>
                </a:cubicBezTo>
                <a:cubicBezTo>
                  <a:pt x="505" y="502"/>
                  <a:pt x="506" y="503"/>
                  <a:pt x="506" y="504"/>
                </a:cubicBezTo>
                <a:cubicBezTo>
                  <a:pt x="506" y="504"/>
                  <a:pt x="506" y="504"/>
                  <a:pt x="506" y="504"/>
                </a:cubicBezTo>
                <a:cubicBezTo>
                  <a:pt x="505" y="505"/>
                  <a:pt x="505" y="505"/>
                  <a:pt x="504" y="505"/>
                </a:cubicBezTo>
                <a:cubicBezTo>
                  <a:pt x="504" y="505"/>
                  <a:pt x="504" y="505"/>
                  <a:pt x="504" y="505"/>
                </a:cubicBezTo>
                <a:cubicBezTo>
                  <a:pt x="504" y="505"/>
                  <a:pt x="503" y="505"/>
                  <a:pt x="503" y="505"/>
                </a:cubicBezTo>
                <a:close/>
                <a:moveTo>
                  <a:pt x="110" y="498"/>
                </a:moveTo>
                <a:cubicBezTo>
                  <a:pt x="110" y="497"/>
                  <a:pt x="110" y="496"/>
                  <a:pt x="112" y="495"/>
                </a:cubicBezTo>
                <a:cubicBezTo>
                  <a:pt x="112" y="495"/>
                  <a:pt x="112" y="495"/>
                  <a:pt x="112" y="495"/>
                </a:cubicBezTo>
                <a:cubicBezTo>
                  <a:pt x="113" y="495"/>
                  <a:pt x="114" y="495"/>
                  <a:pt x="114" y="496"/>
                </a:cubicBezTo>
                <a:cubicBezTo>
                  <a:pt x="114" y="496"/>
                  <a:pt x="114" y="496"/>
                  <a:pt x="114" y="496"/>
                </a:cubicBezTo>
                <a:cubicBezTo>
                  <a:pt x="114" y="497"/>
                  <a:pt x="114" y="499"/>
                  <a:pt x="113" y="499"/>
                </a:cubicBezTo>
                <a:cubicBezTo>
                  <a:pt x="113" y="499"/>
                  <a:pt x="113" y="499"/>
                  <a:pt x="113" y="499"/>
                </a:cubicBezTo>
                <a:cubicBezTo>
                  <a:pt x="113" y="499"/>
                  <a:pt x="112" y="499"/>
                  <a:pt x="112" y="499"/>
                </a:cubicBezTo>
                <a:cubicBezTo>
                  <a:pt x="112" y="499"/>
                  <a:pt x="112" y="499"/>
                  <a:pt x="112" y="499"/>
                </a:cubicBezTo>
                <a:cubicBezTo>
                  <a:pt x="111" y="499"/>
                  <a:pt x="111" y="499"/>
                  <a:pt x="110" y="498"/>
                </a:cubicBezTo>
                <a:close/>
                <a:moveTo>
                  <a:pt x="507" y="494"/>
                </a:moveTo>
                <a:cubicBezTo>
                  <a:pt x="506" y="493"/>
                  <a:pt x="506" y="492"/>
                  <a:pt x="506" y="491"/>
                </a:cubicBezTo>
                <a:cubicBezTo>
                  <a:pt x="506" y="491"/>
                  <a:pt x="506" y="491"/>
                  <a:pt x="506" y="491"/>
                </a:cubicBezTo>
                <a:cubicBezTo>
                  <a:pt x="506" y="490"/>
                  <a:pt x="507" y="490"/>
                  <a:pt x="508" y="490"/>
                </a:cubicBezTo>
                <a:cubicBezTo>
                  <a:pt x="508" y="490"/>
                  <a:pt x="508" y="490"/>
                  <a:pt x="508" y="490"/>
                </a:cubicBezTo>
                <a:cubicBezTo>
                  <a:pt x="510" y="490"/>
                  <a:pt x="510" y="492"/>
                  <a:pt x="510" y="493"/>
                </a:cubicBezTo>
                <a:cubicBezTo>
                  <a:pt x="510" y="493"/>
                  <a:pt x="510" y="493"/>
                  <a:pt x="510" y="493"/>
                </a:cubicBezTo>
                <a:cubicBezTo>
                  <a:pt x="509" y="493"/>
                  <a:pt x="509" y="494"/>
                  <a:pt x="508" y="494"/>
                </a:cubicBezTo>
                <a:cubicBezTo>
                  <a:pt x="508" y="494"/>
                  <a:pt x="508" y="494"/>
                  <a:pt x="508" y="494"/>
                </a:cubicBezTo>
                <a:cubicBezTo>
                  <a:pt x="508" y="494"/>
                  <a:pt x="507" y="494"/>
                  <a:pt x="507" y="494"/>
                </a:cubicBezTo>
                <a:close/>
                <a:moveTo>
                  <a:pt x="106" y="486"/>
                </a:moveTo>
                <a:cubicBezTo>
                  <a:pt x="106" y="485"/>
                  <a:pt x="106" y="484"/>
                  <a:pt x="107" y="484"/>
                </a:cubicBezTo>
                <a:cubicBezTo>
                  <a:pt x="107" y="484"/>
                  <a:pt x="107" y="484"/>
                  <a:pt x="107" y="484"/>
                </a:cubicBezTo>
                <a:cubicBezTo>
                  <a:pt x="109" y="484"/>
                  <a:pt x="110" y="484"/>
                  <a:pt x="110" y="485"/>
                </a:cubicBezTo>
                <a:cubicBezTo>
                  <a:pt x="110" y="485"/>
                  <a:pt x="110" y="485"/>
                  <a:pt x="110" y="485"/>
                </a:cubicBezTo>
                <a:cubicBezTo>
                  <a:pt x="110" y="486"/>
                  <a:pt x="110" y="487"/>
                  <a:pt x="109" y="488"/>
                </a:cubicBezTo>
                <a:cubicBezTo>
                  <a:pt x="109" y="488"/>
                  <a:pt x="109" y="488"/>
                  <a:pt x="109" y="488"/>
                </a:cubicBezTo>
                <a:cubicBezTo>
                  <a:pt x="109" y="488"/>
                  <a:pt x="108" y="488"/>
                  <a:pt x="108" y="488"/>
                </a:cubicBezTo>
                <a:cubicBezTo>
                  <a:pt x="108" y="488"/>
                  <a:pt x="108" y="488"/>
                  <a:pt x="108" y="488"/>
                </a:cubicBezTo>
                <a:cubicBezTo>
                  <a:pt x="107" y="488"/>
                  <a:pt x="107" y="487"/>
                  <a:pt x="106" y="486"/>
                </a:cubicBezTo>
                <a:close/>
                <a:moveTo>
                  <a:pt x="511" y="482"/>
                </a:moveTo>
                <a:cubicBezTo>
                  <a:pt x="510" y="482"/>
                  <a:pt x="510" y="481"/>
                  <a:pt x="510" y="480"/>
                </a:cubicBezTo>
                <a:cubicBezTo>
                  <a:pt x="510" y="480"/>
                  <a:pt x="510" y="480"/>
                  <a:pt x="510" y="480"/>
                </a:cubicBezTo>
                <a:cubicBezTo>
                  <a:pt x="510" y="479"/>
                  <a:pt x="512" y="478"/>
                  <a:pt x="513" y="479"/>
                </a:cubicBezTo>
                <a:cubicBezTo>
                  <a:pt x="513" y="479"/>
                  <a:pt x="513" y="479"/>
                  <a:pt x="513" y="479"/>
                </a:cubicBezTo>
                <a:cubicBezTo>
                  <a:pt x="514" y="479"/>
                  <a:pt x="514" y="480"/>
                  <a:pt x="514" y="481"/>
                </a:cubicBezTo>
                <a:cubicBezTo>
                  <a:pt x="514" y="481"/>
                  <a:pt x="514" y="481"/>
                  <a:pt x="514" y="481"/>
                </a:cubicBezTo>
                <a:cubicBezTo>
                  <a:pt x="513" y="482"/>
                  <a:pt x="513" y="483"/>
                  <a:pt x="512" y="483"/>
                </a:cubicBezTo>
                <a:cubicBezTo>
                  <a:pt x="512" y="483"/>
                  <a:pt x="512" y="483"/>
                  <a:pt x="512" y="483"/>
                </a:cubicBezTo>
                <a:cubicBezTo>
                  <a:pt x="512" y="483"/>
                  <a:pt x="511" y="483"/>
                  <a:pt x="511" y="482"/>
                </a:cubicBezTo>
                <a:close/>
                <a:moveTo>
                  <a:pt x="102" y="475"/>
                </a:moveTo>
                <a:cubicBezTo>
                  <a:pt x="102" y="474"/>
                  <a:pt x="102" y="473"/>
                  <a:pt x="103" y="473"/>
                </a:cubicBezTo>
                <a:cubicBezTo>
                  <a:pt x="103" y="473"/>
                  <a:pt x="103" y="473"/>
                  <a:pt x="103" y="473"/>
                </a:cubicBezTo>
                <a:cubicBezTo>
                  <a:pt x="104" y="472"/>
                  <a:pt x="106" y="473"/>
                  <a:pt x="106" y="474"/>
                </a:cubicBezTo>
                <a:cubicBezTo>
                  <a:pt x="106" y="474"/>
                  <a:pt x="106" y="474"/>
                  <a:pt x="106" y="474"/>
                </a:cubicBezTo>
                <a:cubicBezTo>
                  <a:pt x="106" y="475"/>
                  <a:pt x="106" y="476"/>
                  <a:pt x="105" y="476"/>
                </a:cubicBezTo>
                <a:cubicBezTo>
                  <a:pt x="105" y="476"/>
                  <a:pt x="105" y="476"/>
                  <a:pt x="105" y="476"/>
                </a:cubicBezTo>
                <a:cubicBezTo>
                  <a:pt x="105" y="476"/>
                  <a:pt x="104" y="476"/>
                  <a:pt x="104" y="476"/>
                </a:cubicBezTo>
                <a:cubicBezTo>
                  <a:pt x="104" y="476"/>
                  <a:pt x="104" y="476"/>
                  <a:pt x="104" y="476"/>
                </a:cubicBezTo>
                <a:cubicBezTo>
                  <a:pt x="103" y="476"/>
                  <a:pt x="103" y="476"/>
                  <a:pt x="102" y="475"/>
                </a:cubicBezTo>
                <a:close/>
                <a:moveTo>
                  <a:pt x="515" y="471"/>
                </a:moveTo>
                <a:cubicBezTo>
                  <a:pt x="514" y="471"/>
                  <a:pt x="514" y="470"/>
                  <a:pt x="514" y="469"/>
                </a:cubicBezTo>
                <a:cubicBezTo>
                  <a:pt x="514" y="469"/>
                  <a:pt x="514" y="469"/>
                  <a:pt x="514" y="469"/>
                </a:cubicBezTo>
                <a:cubicBezTo>
                  <a:pt x="514" y="468"/>
                  <a:pt x="516" y="467"/>
                  <a:pt x="517" y="467"/>
                </a:cubicBezTo>
                <a:cubicBezTo>
                  <a:pt x="517" y="467"/>
                  <a:pt x="517" y="467"/>
                  <a:pt x="517" y="467"/>
                </a:cubicBezTo>
                <a:cubicBezTo>
                  <a:pt x="518" y="468"/>
                  <a:pt x="518" y="469"/>
                  <a:pt x="518" y="470"/>
                </a:cubicBezTo>
                <a:cubicBezTo>
                  <a:pt x="518" y="470"/>
                  <a:pt x="518" y="470"/>
                  <a:pt x="518" y="470"/>
                </a:cubicBezTo>
                <a:cubicBezTo>
                  <a:pt x="518" y="471"/>
                  <a:pt x="517" y="471"/>
                  <a:pt x="516" y="471"/>
                </a:cubicBezTo>
                <a:cubicBezTo>
                  <a:pt x="516" y="471"/>
                  <a:pt x="516" y="471"/>
                  <a:pt x="516" y="471"/>
                </a:cubicBezTo>
                <a:cubicBezTo>
                  <a:pt x="516" y="471"/>
                  <a:pt x="515" y="471"/>
                  <a:pt x="515" y="471"/>
                </a:cubicBezTo>
                <a:close/>
                <a:moveTo>
                  <a:pt x="98" y="464"/>
                </a:moveTo>
                <a:cubicBezTo>
                  <a:pt x="98" y="463"/>
                  <a:pt x="98" y="462"/>
                  <a:pt x="99" y="461"/>
                </a:cubicBezTo>
                <a:cubicBezTo>
                  <a:pt x="99" y="461"/>
                  <a:pt x="99" y="461"/>
                  <a:pt x="99" y="461"/>
                </a:cubicBezTo>
                <a:cubicBezTo>
                  <a:pt x="100" y="461"/>
                  <a:pt x="102" y="461"/>
                  <a:pt x="102" y="463"/>
                </a:cubicBezTo>
                <a:cubicBezTo>
                  <a:pt x="102" y="463"/>
                  <a:pt x="102" y="463"/>
                  <a:pt x="102" y="463"/>
                </a:cubicBezTo>
                <a:cubicBezTo>
                  <a:pt x="102" y="464"/>
                  <a:pt x="102" y="465"/>
                  <a:pt x="101" y="465"/>
                </a:cubicBezTo>
                <a:cubicBezTo>
                  <a:pt x="101" y="465"/>
                  <a:pt x="101" y="465"/>
                  <a:pt x="101" y="465"/>
                </a:cubicBezTo>
                <a:cubicBezTo>
                  <a:pt x="100" y="465"/>
                  <a:pt x="100" y="465"/>
                  <a:pt x="100" y="465"/>
                </a:cubicBezTo>
                <a:cubicBezTo>
                  <a:pt x="100" y="465"/>
                  <a:pt x="100" y="465"/>
                  <a:pt x="100" y="465"/>
                </a:cubicBezTo>
                <a:cubicBezTo>
                  <a:pt x="99" y="465"/>
                  <a:pt x="98" y="465"/>
                  <a:pt x="98" y="464"/>
                </a:cubicBezTo>
                <a:close/>
                <a:moveTo>
                  <a:pt x="519" y="460"/>
                </a:moveTo>
                <a:cubicBezTo>
                  <a:pt x="518" y="459"/>
                  <a:pt x="518" y="458"/>
                  <a:pt x="518" y="457"/>
                </a:cubicBezTo>
                <a:cubicBezTo>
                  <a:pt x="518" y="457"/>
                  <a:pt x="518" y="457"/>
                  <a:pt x="518" y="457"/>
                </a:cubicBezTo>
                <a:cubicBezTo>
                  <a:pt x="518" y="456"/>
                  <a:pt x="520" y="456"/>
                  <a:pt x="521" y="456"/>
                </a:cubicBezTo>
                <a:cubicBezTo>
                  <a:pt x="521" y="456"/>
                  <a:pt x="521" y="456"/>
                  <a:pt x="521" y="456"/>
                </a:cubicBezTo>
                <a:cubicBezTo>
                  <a:pt x="522" y="456"/>
                  <a:pt x="522" y="458"/>
                  <a:pt x="522" y="459"/>
                </a:cubicBezTo>
                <a:cubicBezTo>
                  <a:pt x="522" y="459"/>
                  <a:pt x="522" y="459"/>
                  <a:pt x="522" y="459"/>
                </a:cubicBezTo>
                <a:cubicBezTo>
                  <a:pt x="522" y="459"/>
                  <a:pt x="521" y="460"/>
                  <a:pt x="520" y="460"/>
                </a:cubicBezTo>
                <a:cubicBezTo>
                  <a:pt x="520" y="460"/>
                  <a:pt x="520" y="460"/>
                  <a:pt x="520" y="460"/>
                </a:cubicBezTo>
                <a:cubicBezTo>
                  <a:pt x="520" y="460"/>
                  <a:pt x="520" y="460"/>
                  <a:pt x="519" y="460"/>
                </a:cubicBezTo>
                <a:close/>
                <a:moveTo>
                  <a:pt x="94" y="453"/>
                </a:moveTo>
                <a:cubicBezTo>
                  <a:pt x="94" y="452"/>
                  <a:pt x="94" y="450"/>
                  <a:pt x="95" y="450"/>
                </a:cubicBezTo>
                <a:cubicBezTo>
                  <a:pt x="95" y="450"/>
                  <a:pt x="95" y="450"/>
                  <a:pt x="95" y="450"/>
                </a:cubicBezTo>
                <a:cubicBezTo>
                  <a:pt x="96" y="450"/>
                  <a:pt x="97" y="450"/>
                  <a:pt x="98" y="451"/>
                </a:cubicBezTo>
                <a:cubicBezTo>
                  <a:pt x="98" y="451"/>
                  <a:pt x="98" y="451"/>
                  <a:pt x="98" y="451"/>
                </a:cubicBezTo>
                <a:cubicBezTo>
                  <a:pt x="98" y="452"/>
                  <a:pt x="98" y="453"/>
                  <a:pt x="97" y="454"/>
                </a:cubicBezTo>
                <a:cubicBezTo>
                  <a:pt x="97" y="454"/>
                  <a:pt x="97" y="454"/>
                  <a:pt x="97" y="454"/>
                </a:cubicBezTo>
                <a:cubicBezTo>
                  <a:pt x="96" y="454"/>
                  <a:pt x="96" y="454"/>
                  <a:pt x="96" y="454"/>
                </a:cubicBezTo>
                <a:cubicBezTo>
                  <a:pt x="96" y="454"/>
                  <a:pt x="96" y="454"/>
                  <a:pt x="96" y="454"/>
                </a:cubicBezTo>
                <a:cubicBezTo>
                  <a:pt x="95" y="454"/>
                  <a:pt x="94" y="453"/>
                  <a:pt x="94" y="453"/>
                </a:cubicBezTo>
                <a:close/>
                <a:moveTo>
                  <a:pt x="523" y="449"/>
                </a:moveTo>
                <a:cubicBezTo>
                  <a:pt x="522" y="448"/>
                  <a:pt x="522" y="447"/>
                  <a:pt x="522" y="446"/>
                </a:cubicBezTo>
                <a:cubicBezTo>
                  <a:pt x="522" y="446"/>
                  <a:pt x="522" y="446"/>
                  <a:pt x="522" y="446"/>
                </a:cubicBezTo>
                <a:cubicBezTo>
                  <a:pt x="523" y="445"/>
                  <a:pt x="524" y="444"/>
                  <a:pt x="525" y="445"/>
                </a:cubicBezTo>
                <a:cubicBezTo>
                  <a:pt x="525" y="445"/>
                  <a:pt x="525" y="445"/>
                  <a:pt x="525" y="445"/>
                </a:cubicBezTo>
                <a:cubicBezTo>
                  <a:pt x="526" y="445"/>
                  <a:pt x="526" y="446"/>
                  <a:pt x="526" y="447"/>
                </a:cubicBezTo>
                <a:cubicBezTo>
                  <a:pt x="526" y="447"/>
                  <a:pt x="526" y="447"/>
                  <a:pt x="526" y="447"/>
                </a:cubicBezTo>
                <a:cubicBezTo>
                  <a:pt x="526" y="448"/>
                  <a:pt x="525" y="449"/>
                  <a:pt x="524" y="449"/>
                </a:cubicBezTo>
                <a:cubicBezTo>
                  <a:pt x="524" y="449"/>
                  <a:pt x="524" y="449"/>
                  <a:pt x="524" y="449"/>
                </a:cubicBezTo>
                <a:cubicBezTo>
                  <a:pt x="524" y="449"/>
                  <a:pt x="524" y="449"/>
                  <a:pt x="523" y="449"/>
                </a:cubicBezTo>
                <a:close/>
                <a:moveTo>
                  <a:pt x="90" y="441"/>
                </a:moveTo>
                <a:cubicBezTo>
                  <a:pt x="90" y="440"/>
                  <a:pt x="90" y="439"/>
                  <a:pt x="91" y="439"/>
                </a:cubicBezTo>
                <a:cubicBezTo>
                  <a:pt x="91" y="439"/>
                  <a:pt x="91" y="439"/>
                  <a:pt x="91" y="439"/>
                </a:cubicBezTo>
                <a:cubicBezTo>
                  <a:pt x="92" y="438"/>
                  <a:pt x="93" y="439"/>
                  <a:pt x="94" y="440"/>
                </a:cubicBezTo>
                <a:cubicBezTo>
                  <a:pt x="94" y="440"/>
                  <a:pt x="94" y="440"/>
                  <a:pt x="94" y="440"/>
                </a:cubicBezTo>
                <a:cubicBezTo>
                  <a:pt x="94" y="441"/>
                  <a:pt x="94" y="442"/>
                  <a:pt x="93" y="442"/>
                </a:cubicBezTo>
                <a:cubicBezTo>
                  <a:pt x="93" y="442"/>
                  <a:pt x="93" y="442"/>
                  <a:pt x="93" y="442"/>
                </a:cubicBezTo>
                <a:cubicBezTo>
                  <a:pt x="92" y="443"/>
                  <a:pt x="92" y="443"/>
                  <a:pt x="92" y="443"/>
                </a:cubicBezTo>
                <a:cubicBezTo>
                  <a:pt x="92" y="443"/>
                  <a:pt x="92" y="443"/>
                  <a:pt x="92" y="443"/>
                </a:cubicBezTo>
                <a:cubicBezTo>
                  <a:pt x="91" y="443"/>
                  <a:pt x="90" y="442"/>
                  <a:pt x="90" y="441"/>
                </a:cubicBezTo>
                <a:close/>
                <a:moveTo>
                  <a:pt x="527" y="437"/>
                </a:moveTo>
                <a:cubicBezTo>
                  <a:pt x="526" y="437"/>
                  <a:pt x="526" y="436"/>
                  <a:pt x="526" y="435"/>
                </a:cubicBezTo>
                <a:cubicBezTo>
                  <a:pt x="526" y="435"/>
                  <a:pt x="526" y="435"/>
                  <a:pt x="526" y="435"/>
                </a:cubicBezTo>
                <a:cubicBezTo>
                  <a:pt x="527" y="434"/>
                  <a:pt x="528" y="433"/>
                  <a:pt x="529" y="434"/>
                </a:cubicBezTo>
                <a:cubicBezTo>
                  <a:pt x="529" y="434"/>
                  <a:pt x="529" y="434"/>
                  <a:pt x="529" y="434"/>
                </a:cubicBezTo>
                <a:cubicBezTo>
                  <a:pt x="530" y="434"/>
                  <a:pt x="530" y="435"/>
                  <a:pt x="530" y="436"/>
                </a:cubicBezTo>
                <a:cubicBezTo>
                  <a:pt x="530" y="436"/>
                  <a:pt x="530" y="436"/>
                  <a:pt x="530" y="436"/>
                </a:cubicBezTo>
                <a:cubicBezTo>
                  <a:pt x="530" y="437"/>
                  <a:pt x="529" y="437"/>
                  <a:pt x="528" y="437"/>
                </a:cubicBezTo>
                <a:cubicBezTo>
                  <a:pt x="528" y="437"/>
                  <a:pt x="528" y="437"/>
                  <a:pt x="528" y="437"/>
                </a:cubicBezTo>
                <a:cubicBezTo>
                  <a:pt x="528" y="437"/>
                  <a:pt x="528" y="437"/>
                  <a:pt x="527" y="437"/>
                </a:cubicBezTo>
                <a:close/>
                <a:moveTo>
                  <a:pt x="86" y="430"/>
                </a:moveTo>
                <a:cubicBezTo>
                  <a:pt x="86" y="429"/>
                  <a:pt x="86" y="428"/>
                  <a:pt x="87" y="427"/>
                </a:cubicBezTo>
                <a:cubicBezTo>
                  <a:pt x="87" y="427"/>
                  <a:pt x="87" y="427"/>
                  <a:pt x="87" y="427"/>
                </a:cubicBezTo>
                <a:cubicBezTo>
                  <a:pt x="88" y="427"/>
                  <a:pt x="89" y="428"/>
                  <a:pt x="90" y="429"/>
                </a:cubicBezTo>
                <a:cubicBezTo>
                  <a:pt x="90" y="429"/>
                  <a:pt x="90" y="429"/>
                  <a:pt x="90" y="429"/>
                </a:cubicBezTo>
                <a:cubicBezTo>
                  <a:pt x="90" y="430"/>
                  <a:pt x="90" y="431"/>
                  <a:pt x="89" y="431"/>
                </a:cubicBezTo>
                <a:cubicBezTo>
                  <a:pt x="89" y="431"/>
                  <a:pt x="89" y="431"/>
                  <a:pt x="89" y="431"/>
                </a:cubicBezTo>
                <a:cubicBezTo>
                  <a:pt x="88" y="431"/>
                  <a:pt x="88" y="431"/>
                  <a:pt x="88" y="431"/>
                </a:cubicBezTo>
                <a:cubicBezTo>
                  <a:pt x="88" y="431"/>
                  <a:pt x="88" y="431"/>
                  <a:pt x="88" y="431"/>
                </a:cubicBezTo>
                <a:cubicBezTo>
                  <a:pt x="87" y="431"/>
                  <a:pt x="86" y="431"/>
                  <a:pt x="86" y="430"/>
                </a:cubicBezTo>
                <a:close/>
                <a:moveTo>
                  <a:pt x="531" y="426"/>
                </a:moveTo>
                <a:cubicBezTo>
                  <a:pt x="530" y="426"/>
                  <a:pt x="530" y="424"/>
                  <a:pt x="530" y="423"/>
                </a:cubicBezTo>
                <a:cubicBezTo>
                  <a:pt x="530" y="423"/>
                  <a:pt x="530" y="423"/>
                  <a:pt x="530" y="423"/>
                </a:cubicBezTo>
                <a:cubicBezTo>
                  <a:pt x="531" y="422"/>
                  <a:pt x="532" y="422"/>
                  <a:pt x="533" y="422"/>
                </a:cubicBezTo>
                <a:cubicBezTo>
                  <a:pt x="533" y="422"/>
                  <a:pt x="533" y="422"/>
                  <a:pt x="533" y="422"/>
                </a:cubicBezTo>
                <a:cubicBezTo>
                  <a:pt x="534" y="423"/>
                  <a:pt x="534" y="424"/>
                  <a:pt x="534" y="425"/>
                </a:cubicBezTo>
                <a:cubicBezTo>
                  <a:pt x="534" y="425"/>
                  <a:pt x="534" y="425"/>
                  <a:pt x="534" y="425"/>
                </a:cubicBezTo>
                <a:cubicBezTo>
                  <a:pt x="534" y="426"/>
                  <a:pt x="533" y="426"/>
                  <a:pt x="532" y="426"/>
                </a:cubicBezTo>
                <a:cubicBezTo>
                  <a:pt x="532" y="426"/>
                  <a:pt x="532" y="426"/>
                  <a:pt x="532" y="426"/>
                </a:cubicBezTo>
                <a:cubicBezTo>
                  <a:pt x="532" y="426"/>
                  <a:pt x="532" y="426"/>
                  <a:pt x="531" y="426"/>
                </a:cubicBezTo>
                <a:close/>
                <a:moveTo>
                  <a:pt x="82" y="419"/>
                </a:moveTo>
                <a:cubicBezTo>
                  <a:pt x="82" y="419"/>
                  <a:pt x="82" y="419"/>
                  <a:pt x="82" y="419"/>
                </a:cubicBezTo>
                <a:cubicBezTo>
                  <a:pt x="82" y="418"/>
                  <a:pt x="82" y="416"/>
                  <a:pt x="83" y="416"/>
                </a:cubicBezTo>
                <a:cubicBezTo>
                  <a:pt x="83" y="416"/>
                  <a:pt x="83" y="416"/>
                  <a:pt x="83" y="416"/>
                </a:cubicBezTo>
                <a:cubicBezTo>
                  <a:pt x="84" y="416"/>
                  <a:pt x="85" y="416"/>
                  <a:pt x="86" y="417"/>
                </a:cubicBezTo>
                <a:cubicBezTo>
                  <a:pt x="86" y="417"/>
                  <a:pt x="86" y="417"/>
                  <a:pt x="86" y="417"/>
                </a:cubicBezTo>
                <a:cubicBezTo>
                  <a:pt x="86" y="418"/>
                  <a:pt x="86" y="420"/>
                  <a:pt x="85" y="420"/>
                </a:cubicBezTo>
                <a:cubicBezTo>
                  <a:pt x="85" y="420"/>
                  <a:pt x="85" y="420"/>
                  <a:pt x="85" y="420"/>
                </a:cubicBezTo>
                <a:cubicBezTo>
                  <a:pt x="84" y="420"/>
                  <a:pt x="84" y="420"/>
                  <a:pt x="84" y="420"/>
                </a:cubicBezTo>
                <a:cubicBezTo>
                  <a:pt x="84" y="420"/>
                  <a:pt x="84" y="420"/>
                  <a:pt x="84" y="420"/>
                </a:cubicBezTo>
                <a:cubicBezTo>
                  <a:pt x="83" y="420"/>
                  <a:pt x="82" y="419"/>
                  <a:pt x="82" y="419"/>
                </a:cubicBezTo>
                <a:close/>
                <a:moveTo>
                  <a:pt x="535" y="415"/>
                </a:moveTo>
                <a:cubicBezTo>
                  <a:pt x="534" y="414"/>
                  <a:pt x="534" y="413"/>
                  <a:pt x="534" y="412"/>
                </a:cubicBezTo>
                <a:cubicBezTo>
                  <a:pt x="534" y="412"/>
                  <a:pt x="534" y="412"/>
                  <a:pt x="534" y="412"/>
                </a:cubicBezTo>
                <a:cubicBezTo>
                  <a:pt x="534" y="411"/>
                  <a:pt x="535" y="410"/>
                  <a:pt x="536" y="411"/>
                </a:cubicBezTo>
                <a:cubicBezTo>
                  <a:pt x="536" y="411"/>
                  <a:pt x="536" y="411"/>
                  <a:pt x="536" y="411"/>
                </a:cubicBezTo>
                <a:cubicBezTo>
                  <a:pt x="538" y="411"/>
                  <a:pt x="538" y="412"/>
                  <a:pt x="538" y="413"/>
                </a:cubicBezTo>
                <a:cubicBezTo>
                  <a:pt x="538" y="413"/>
                  <a:pt x="538" y="413"/>
                  <a:pt x="538" y="413"/>
                </a:cubicBezTo>
                <a:cubicBezTo>
                  <a:pt x="538" y="414"/>
                  <a:pt x="537" y="415"/>
                  <a:pt x="536" y="415"/>
                </a:cubicBezTo>
                <a:cubicBezTo>
                  <a:pt x="536" y="415"/>
                  <a:pt x="536" y="415"/>
                  <a:pt x="536" y="415"/>
                </a:cubicBezTo>
                <a:cubicBezTo>
                  <a:pt x="536" y="415"/>
                  <a:pt x="535" y="415"/>
                  <a:pt x="535" y="415"/>
                </a:cubicBezTo>
                <a:close/>
                <a:moveTo>
                  <a:pt x="79" y="407"/>
                </a:moveTo>
                <a:cubicBezTo>
                  <a:pt x="79" y="407"/>
                  <a:pt x="79" y="407"/>
                  <a:pt x="79" y="407"/>
                </a:cubicBezTo>
                <a:cubicBezTo>
                  <a:pt x="78" y="406"/>
                  <a:pt x="79" y="405"/>
                  <a:pt x="80" y="405"/>
                </a:cubicBezTo>
                <a:cubicBezTo>
                  <a:pt x="80" y="405"/>
                  <a:pt x="80" y="405"/>
                  <a:pt x="80" y="405"/>
                </a:cubicBezTo>
                <a:cubicBezTo>
                  <a:pt x="81" y="404"/>
                  <a:pt x="82" y="405"/>
                  <a:pt x="82" y="406"/>
                </a:cubicBezTo>
                <a:cubicBezTo>
                  <a:pt x="82" y="406"/>
                  <a:pt x="82" y="406"/>
                  <a:pt x="82" y="406"/>
                </a:cubicBezTo>
                <a:cubicBezTo>
                  <a:pt x="83" y="407"/>
                  <a:pt x="82" y="408"/>
                  <a:pt x="81" y="408"/>
                </a:cubicBezTo>
                <a:cubicBezTo>
                  <a:pt x="81" y="408"/>
                  <a:pt x="81" y="408"/>
                  <a:pt x="81" y="408"/>
                </a:cubicBezTo>
                <a:cubicBezTo>
                  <a:pt x="81" y="408"/>
                  <a:pt x="81" y="409"/>
                  <a:pt x="80" y="409"/>
                </a:cubicBezTo>
                <a:cubicBezTo>
                  <a:pt x="80" y="409"/>
                  <a:pt x="80" y="409"/>
                  <a:pt x="80" y="409"/>
                </a:cubicBezTo>
                <a:cubicBezTo>
                  <a:pt x="80" y="409"/>
                  <a:pt x="79" y="408"/>
                  <a:pt x="79" y="407"/>
                </a:cubicBezTo>
                <a:close/>
                <a:moveTo>
                  <a:pt x="539" y="403"/>
                </a:moveTo>
                <a:cubicBezTo>
                  <a:pt x="538" y="403"/>
                  <a:pt x="537" y="402"/>
                  <a:pt x="537" y="401"/>
                </a:cubicBezTo>
                <a:cubicBezTo>
                  <a:pt x="537" y="401"/>
                  <a:pt x="537" y="401"/>
                  <a:pt x="537" y="401"/>
                </a:cubicBezTo>
                <a:cubicBezTo>
                  <a:pt x="537" y="401"/>
                  <a:pt x="537" y="401"/>
                  <a:pt x="537" y="401"/>
                </a:cubicBezTo>
                <a:cubicBezTo>
                  <a:pt x="537" y="401"/>
                  <a:pt x="537" y="401"/>
                  <a:pt x="537" y="401"/>
                </a:cubicBezTo>
                <a:cubicBezTo>
                  <a:pt x="537" y="400"/>
                  <a:pt x="538" y="399"/>
                  <a:pt x="540" y="399"/>
                </a:cubicBezTo>
                <a:cubicBezTo>
                  <a:pt x="540" y="399"/>
                  <a:pt x="540" y="399"/>
                  <a:pt x="540" y="399"/>
                </a:cubicBezTo>
                <a:cubicBezTo>
                  <a:pt x="541" y="399"/>
                  <a:pt x="541" y="401"/>
                  <a:pt x="541" y="402"/>
                </a:cubicBezTo>
                <a:cubicBezTo>
                  <a:pt x="541" y="402"/>
                  <a:pt x="541" y="402"/>
                  <a:pt x="541" y="402"/>
                </a:cubicBezTo>
                <a:cubicBezTo>
                  <a:pt x="541" y="403"/>
                  <a:pt x="540" y="403"/>
                  <a:pt x="539" y="403"/>
                </a:cubicBezTo>
                <a:cubicBezTo>
                  <a:pt x="539" y="403"/>
                  <a:pt x="539" y="403"/>
                  <a:pt x="539" y="403"/>
                </a:cubicBezTo>
                <a:cubicBezTo>
                  <a:pt x="539" y="403"/>
                  <a:pt x="539" y="403"/>
                  <a:pt x="539" y="403"/>
                </a:cubicBezTo>
                <a:close/>
                <a:moveTo>
                  <a:pt x="76" y="395"/>
                </a:moveTo>
                <a:cubicBezTo>
                  <a:pt x="75" y="394"/>
                  <a:pt x="76" y="393"/>
                  <a:pt x="77" y="393"/>
                </a:cubicBezTo>
                <a:cubicBezTo>
                  <a:pt x="77" y="393"/>
                  <a:pt x="77" y="393"/>
                  <a:pt x="77" y="393"/>
                </a:cubicBezTo>
                <a:cubicBezTo>
                  <a:pt x="78" y="393"/>
                  <a:pt x="79" y="393"/>
                  <a:pt x="80" y="394"/>
                </a:cubicBezTo>
                <a:cubicBezTo>
                  <a:pt x="80" y="394"/>
                  <a:pt x="80" y="394"/>
                  <a:pt x="80" y="394"/>
                </a:cubicBezTo>
                <a:cubicBezTo>
                  <a:pt x="80" y="394"/>
                  <a:pt x="80" y="394"/>
                  <a:pt x="80" y="394"/>
                </a:cubicBezTo>
                <a:cubicBezTo>
                  <a:pt x="80" y="394"/>
                  <a:pt x="80" y="394"/>
                  <a:pt x="80" y="394"/>
                </a:cubicBezTo>
                <a:cubicBezTo>
                  <a:pt x="80" y="396"/>
                  <a:pt x="79" y="397"/>
                  <a:pt x="78" y="397"/>
                </a:cubicBezTo>
                <a:cubicBezTo>
                  <a:pt x="78" y="397"/>
                  <a:pt x="78" y="397"/>
                  <a:pt x="78" y="397"/>
                </a:cubicBezTo>
                <a:cubicBezTo>
                  <a:pt x="78" y="397"/>
                  <a:pt x="78" y="397"/>
                  <a:pt x="78" y="397"/>
                </a:cubicBezTo>
                <a:cubicBezTo>
                  <a:pt x="78" y="397"/>
                  <a:pt x="78" y="397"/>
                  <a:pt x="78" y="397"/>
                </a:cubicBezTo>
                <a:cubicBezTo>
                  <a:pt x="77" y="397"/>
                  <a:pt x="76" y="396"/>
                  <a:pt x="76" y="395"/>
                </a:cubicBezTo>
                <a:close/>
                <a:moveTo>
                  <a:pt x="541" y="391"/>
                </a:moveTo>
                <a:cubicBezTo>
                  <a:pt x="540" y="391"/>
                  <a:pt x="540" y="390"/>
                  <a:pt x="540" y="389"/>
                </a:cubicBezTo>
                <a:cubicBezTo>
                  <a:pt x="540" y="389"/>
                  <a:pt x="540" y="389"/>
                  <a:pt x="540" y="389"/>
                </a:cubicBezTo>
                <a:cubicBezTo>
                  <a:pt x="540" y="389"/>
                  <a:pt x="540" y="389"/>
                  <a:pt x="540" y="389"/>
                </a:cubicBezTo>
                <a:cubicBezTo>
                  <a:pt x="540" y="389"/>
                  <a:pt x="540" y="389"/>
                  <a:pt x="540" y="389"/>
                </a:cubicBezTo>
                <a:cubicBezTo>
                  <a:pt x="540" y="388"/>
                  <a:pt x="541" y="387"/>
                  <a:pt x="542" y="387"/>
                </a:cubicBezTo>
                <a:cubicBezTo>
                  <a:pt x="542" y="387"/>
                  <a:pt x="542" y="387"/>
                  <a:pt x="542" y="387"/>
                </a:cubicBezTo>
                <a:cubicBezTo>
                  <a:pt x="543" y="388"/>
                  <a:pt x="544" y="389"/>
                  <a:pt x="544" y="390"/>
                </a:cubicBezTo>
                <a:cubicBezTo>
                  <a:pt x="544" y="390"/>
                  <a:pt x="544" y="390"/>
                  <a:pt x="544" y="390"/>
                </a:cubicBezTo>
                <a:cubicBezTo>
                  <a:pt x="543" y="391"/>
                  <a:pt x="543" y="391"/>
                  <a:pt x="542" y="391"/>
                </a:cubicBezTo>
                <a:cubicBezTo>
                  <a:pt x="542" y="391"/>
                  <a:pt x="542" y="391"/>
                  <a:pt x="542" y="391"/>
                </a:cubicBezTo>
                <a:cubicBezTo>
                  <a:pt x="542" y="391"/>
                  <a:pt x="541" y="391"/>
                  <a:pt x="541" y="391"/>
                </a:cubicBezTo>
                <a:close/>
                <a:moveTo>
                  <a:pt x="73" y="383"/>
                </a:moveTo>
                <a:cubicBezTo>
                  <a:pt x="73" y="383"/>
                  <a:pt x="73" y="383"/>
                  <a:pt x="73" y="383"/>
                </a:cubicBezTo>
                <a:cubicBezTo>
                  <a:pt x="73" y="382"/>
                  <a:pt x="74" y="381"/>
                  <a:pt x="75" y="381"/>
                </a:cubicBezTo>
                <a:cubicBezTo>
                  <a:pt x="75" y="381"/>
                  <a:pt x="75" y="381"/>
                  <a:pt x="75" y="381"/>
                </a:cubicBezTo>
                <a:cubicBezTo>
                  <a:pt x="76" y="381"/>
                  <a:pt x="77" y="382"/>
                  <a:pt x="77" y="383"/>
                </a:cubicBezTo>
                <a:cubicBezTo>
                  <a:pt x="77" y="383"/>
                  <a:pt x="77" y="383"/>
                  <a:pt x="77" y="383"/>
                </a:cubicBezTo>
                <a:cubicBezTo>
                  <a:pt x="77" y="384"/>
                  <a:pt x="77" y="385"/>
                  <a:pt x="76" y="385"/>
                </a:cubicBezTo>
                <a:cubicBezTo>
                  <a:pt x="76" y="385"/>
                  <a:pt x="76" y="385"/>
                  <a:pt x="76" y="385"/>
                </a:cubicBezTo>
                <a:cubicBezTo>
                  <a:pt x="76" y="385"/>
                  <a:pt x="75" y="385"/>
                  <a:pt x="75" y="385"/>
                </a:cubicBezTo>
                <a:cubicBezTo>
                  <a:pt x="75" y="385"/>
                  <a:pt x="75" y="385"/>
                  <a:pt x="75" y="385"/>
                </a:cubicBezTo>
                <a:cubicBezTo>
                  <a:pt x="74" y="385"/>
                  <a:pt x="73" y="384"/>
                  <a:pt x="73" y="383"/>
                </a:cubicBezTo>
                <a:close/>
                <a:moveTo>
                  <a:pt x="543" y="380"/>
                </a:moveTo>
                <a:cubicBezTo>
                  <a:pt x="542" y="379"/>
                  <a:pt x="542" y="378"/>
                  <a:pt x="542" y="377"/>
                </a:cubicBezTo>
                <a:cubicBezTo>
                  <a:pt x="542" y="377"/>
                  <a:pt x="542" y="377"/>
                  <a:pt x="542" y="377"/>
                </a:cubicBezTo>
                <a:cubicBezTo>
                  <a:pt x="542" y="377"/>
                  <a:pt x="542" y="377"/>
                  <a:pt x="542" y="377"/>
                </a:cubicBezTo>
                <a:cubicBezTo>
                  <a:pt x="542" y="377"/>
                  <a:pt x="542" y="377"/>
                  <a:pt x="542" y="377"/>
                </a:cubicBezTo>
                <a:cubicBezTo>
                  <a:pt x="542" y="376"/>
                  <a:pt x="543" y="375"/>
                  <a:pt x="544" y="376"/>
                </a:cubicBezTo>
                <a:cubicBezTo>
                  <a:pt x="544" y="376"/>
                  <a:pt x="544" y="376"/>
                  <a:pt x="544" y="376"/>
                </a:cubicBezTo>
                <a:cubicBezTo>
                  <a:pt x="545" y="376"/>
                  <a:pt x="546" y="377"/>
                  <a:pt x="546" y="378"/>
                </a:cubicBezTo>
                <a:cubicBezTo>
                  <a:pt x="546" y="378"/>
                  <a:pt x="546" y="378"/>
                  <a:pt x="546" y="378"/>
                </a:cubicBezTo>
                <a:cubicBezTo>
                  <a:pt x="546" y="379"/>
                  <a:pt x="545" y="380"/>
                  <a:pt x="544" y="380"/>
                </a:cubicBezTo>
                <a:cubicBezTo>
                  <a:pt x="544" y="380"/>
                  <a:pt x="544" y="380"/>
                  <a:pt x="544" y="380"/>
                </a:cubicBezTo>
                <a:cubicBezTo>
                  <a:pt x="544" y="380"/>
                  <a:pt x="544" y="380"/>
                  <a:pt x="543" y="380"/>
                </a:cubicBezTo>
                <a:close/>
                <a:moveTo>
                  <a:pt x="72" y="371"/>
                </a:moveTo>
                <a:cubicBezTo>
                  <a:pt x="72" y="371"/>
                  <a:pt x="72" y="371"/>
                  <a:pt x="72" y="371"/>
                </a:cubicBezTo>
                <a:cubicBezTo>
                  <a:pt x="71" y="370"/>
                  <a:pt x="72" y="369"/>
                  <a:pt x="73" y="369"/>
                </a:cubicBezTo>
                <a:cubicBezTo>
                  <a:pt x="73" y="369"/>
                  <a:pt x="73" y="369"/>
                  <a:pt x="73" y="369"/>
                </a:cubicBezTo>
                <a:cubicBezTo>
                  <a:pt x="74" y="369"/>
                  <a:pt x="75" y="370"/>
                  <a:pt x="76" y="371"/>
                </a:cubicBezTo>
                <a:cubicBezTo>
                  <a:pt x="76" y="371"/>
                  <a:pt x="76" y="371"/>
                  <a:pt x="76" y="371"/>
                </a:cubicBezTo>
                <a:cubicBezTo>
                  <a:pt x="76" y="371"/>
                  <a:pt x="76" y="371"/>
                  <a:pt x="76" y="371"/>
                </a:cubicBezTo>
                <a:cubicBezTo>
                  <a:pt x="76" y="371"/>
                  <a:pt x="76" y="371"/>
                  <a:pt x="76" y="371"/>
                </a:cubicBezTo>
                <a:cubicBezTo>
                  <a:pt x="76" y="372"/>
                  <a:pt x="75" y="373"/>
                  <a:pt x="74" y="373"/>
                </a:cubicBezTo>
                <a:cubicBezTo>
                  <a:pt x="74" y="373"/>
                  <a:pt x="74" y="373"/>
                  <a:pt x="74" y="373"/>
                </a:cubicBezTo>
                <a:cubicBezTo>
                  <a:pt x="74" y="373"/>
                  <a:pt x="74" y="373"/>
                  <a:pt x="74" y="373"/>
                </a:cubicBezTo>
                <a:cubicBezTo>
                  <a:pt x="74" y="373"/>
                  <a:pt x="74" y="373"/>
                  <a:pt x="74" y="373"/>
                </a:cubicBezTo>
                <a:cubicBezTo>
                  <a:pt x="73" y="373"/>
                  <a:pt x="72" y="372"/>
                  <a:pt x="72" y="371"/>
                </a:cubicBezTo>
                <a:close/>
                <a:moveTo>
                  <a:pt x="545" y="368"/>
                </a:moveTo>
                <a:cubicBezTo>
                  <a:pt x="544" y="368"/>
                  <a:pt x="543" y="367"/>
                  <a:pt x="543" y="365"/>
                </a:cubicBezTo>
                <a:cubicBezTo>
                  <a:pt x="543" y="365"/>
                  <a:pt x="543" y="365"/>
                  <a:pt x="543" y="365"/>
                </a:cubicBezTo>
                <a:cubicBezTo>
                  <a:pt x="543" y="364"/>
                  <a:pt x="544" y="364"/>
                  <a:pt x="545" y="364"/>
                </a:cubicBezTo>
                <a:cubicBezTo>
                  <a:pt x="545" y="364"/>
                  <a:pt x="545" y="364"/>
                  <a:pt x="545" y="364"/>
                </a:cubicBezTo>
                <a:cubicBezTo>
                  <a:pt x="546" y="364"/>
                  <a:pt x="547" y="365"/>
                  <a:pt x="547" y="366"/>
                </a:cubicBezTo>
                <a:cubicBezTo>
                  <a:pt x="547" y="366"/>
                  <a:pt x="547" y="366"/>
                  <a:pt x="547" y="366"/>
                </a:cubicBezTo>
                <a:cubicBezTo>
                  <a:pt x="547" y="367"/>
                  <a:pt x="546" y="368"/>
                  <a:pt x="545" y="368"/>
                </a:cubicBezTo>
                <a:cubicBezTo>
                  <a:pt x="545" y="368"/>
                  <a:pt x="545" y="368"/>
                  <a:pt x="545" y="368"/>
                </a:cubicBezTo>
                <a:cubicBezTo>
                  <a:pt x="545" y="368"/>
                  <a:pt x="545" y="368"/>
                  <a:pt x="545" y="368"/>
                </a:cubicBezTo>
                <a:close/>
                <a:moveTo>
                  <a:pt x="71" y="359"/>
                </a:moveTo>
                <a:cubicBezTo>
                  <a:pt x="70" y="358"/>
                  <a:pt x="71" y="357"/>
                  <a:pt x="72" y="357"/>
                </a:cubicBezTo>
                <a:cubicBezTo>
                  <a:pt x="72" y="357"/>
                  <a:pt x="72" y="357"/>
                  <a:pt x="72" y="357"/>
                </a:cubicBezTo>
                <a:cubicBezTo>
                  <a:pt x="74" y="357"/>
                  <a:pt x="74" y="358"/>
                  <a:pt x="75" y="359"/>
                </a:cubicBezTo>
                <a:cubicBezTo>
                  <a:pt x="75" y="359"/>
                  <a:pt x="75" y="359"/>
                  <a:pt x="75" y="359"/>
                </a:cubicBezTo>
                <a:cubicBezTo>
                  <a:pt x="75" y="360"/>
                  <a:pt x="74" y="361"/>
                  <a:pt x="73" y="361"/>
                </a:cubicBezTo>
                <a:cubicBezTo>
                  <a:pt x="73" y="361"/>
                  <a:pt x="73" y="361"/>
                  <a:pt x="73" y="361"/>
                </a:cubicBezTo>
                <a:cubicBezTo>
                  <a:pt x="73" y="361"/>
                  <a:pt x="73" y="361"/>
                  <a:pt x="73" y="361"/>
                </a:cubicBezTo>
                <a:cubicBezTo>
                  <a:pt x="73" y="361"/>
                  <a:pt x="73" y="361"/>
                  <a:pt x="73" y="361"/>
                </a:cubicBezTo>
                <a:cubicBezTo>
                  <a:pt x="71" y="361"/>
                  <a:pt x="71" y="360"/>
                  <a:pt x="71" y="359"/>
                </a:cubicBezTo>
                <a:close/>
                <a:moveTo>
                  <a:pt x="546" y="356"/>
                </a:moveTo>
                <a:cubicBezTo>
                  <a:pt x="545" y="356"/>
                  <a:pt x="544" y="355"/>
                  <a:pt x="544" y="354"/>
                </a:cubicBezTo>
                <a:cubicBezTo>
                  <a:pt x="544" y="354"/>
                  <a:pt x="544" y="354"/>
                  <a:pt x="544" y="354"/>
                </a:cubicBezTo>
                <a:cubicBezTo>
                  <a:pt x="544" y="354"/>
                  <a:pt x="544" y="354"/>
                  <a:pt x="544" y="354"/>
                </a:cubicBezTo>
                <a:cubicBezTo>
                  <a:pt x="544" y="354"/>
                  <a:pt x="544" y="354"/>
                  <a:pt x="544" y="354"/>
                </a:cubicBezTo>
                <a:cubicBezTo>
                  <a:pt x="544" y="353"/>
                  <a:pt x="545" y="352"/>
                  <a:pt x="546" y="352"/>
                </a:cubicBezTo>
                <a:cubicBezTo>
                  <a:pt x="546" y="352"/>
                  <a:pt x="546" y="352"/>
                  <a:pt x="546" y="352"/>
                </a:cubicBezTo>
                <a:cubicBezTo>
                  <a:pt x="547" y="352"/>
                  <a:pt x="548" y="353"/>
                  <a:pt x="548" y="354"/>
                </a:cubicBezTo>
                <a:cubicBezTo>
                  <a:pt x="548" y="354"/>
                  <a:pt x="548" y="354"/>
                  <a:pt x="548" y="354"/>
                </a:cubicBezTo>
                <a:cubicBezTo>
                  <a:pt x="548" y="355"/>
                  <a:pt x="547" y="356"/>
                  <a:pt x="546" y="356"/>
                </a:cubicBezTo>
                <a:cubicBezTo>
                  <a:pt x="546" y="356"/>
                  <a:pt x="546" y="356"/>
                  <a:pt x="546" y="356"/>
                </a:cubicBezTo>
                <a:cubicBezTo>
                  <a:pt x="546" y="356"/>
                  <a:pt x="546" y="356"/>
                  <a:pt x="546" y="356"/>
                </a:cubicBezTo>
                <a:close/>
                <a:moveTo>
                  <a:pt x="70" y="347"/>
                </a:moveTo>
                <a:cubicBezTo>
                  <a:pt x="70" y="346"/>
                  <a:pt x="71" y="345"/>
                  <a:pt x="72" y="345"/>
                </a:cubicBezTo>
                <a:cubicBezTo>
                  <a:pt x="72" y="345"/>
                  <a:pt x="72" y="345"/>
                  <a:pt x="72" y="345"/>
                </a:cubicBezTo>
                <a:cubicBezTo>
                  <a:pt x="73" y="345"/>
                  <a:pt x="74" y="346"/>
                  <a:pt x="74" y="347"/>
                </a:cubicBezTo>
                <a:cubicBezTo>
                  <a:pt x="74" y="347"/>
                  <a:pt x="74" y="347"/>
                  <a:pt x="74" y="347"/>
                </a:cubicBezTo>
                <a:cubicBezTo>
                  <a:pt x="74" y="348"/>
                  <a:pt x="73" y="349"/>
                  <a:pt x="72" y="349"/>
                </a:cubicBezTo>
                <a:cubicBezTo>
                  <a:pt x="72" y="349"/>
                  <a:pt x="72" y="349"/>
                  <a:pt x="72" y="349"/>
                </a:cubicBezTo>
                <a:cubicBezTo>
                  <a:pt x="72" y="349"/>
                  <a:pt x="72" y="349"/>
                  <a:pt x="72" y="349"/>
                </a:cubicBezTo>
                <a:cubicBezTo>
                  <a:pt x="72" y="349"/>
                  <a:pt x="72" y="349"/>
                  <a:pt x="72" y="349"/>
                </a:cubicBezTo>
                <a:cubicBezTo>
                  <a:pt x="71" y="349"/>
                  <a:pt x="70" y="348"/>
                  <a:pt x="70" y="347"/>
                </a:cubicBezTo>
                <a:close/>
                <a:moveTo>
                  <a:pt x="544" y="342"/>
                </a:moveTo>
                <a:cubicBezTo>
                  <a:pt x="544" y="342"/>
                  <a:pt x="544" y="342"/>
                  <a:pt x="544" y="342"/>
                </a:cubicBezTo>
                <a:cubicBezTo>
                  <a:pt x="544" y="342"/>
                  <a:pt x="544" y="342"/>
                  <a:pt x="544" y="342"/>
                </a:cubicBezTo>
                <a:cubicBezTo>
                  <a:pt x="544" y="341"/>
                  <a:pt x="545" y="340"/>
                  <a:pt x="546" y="340"/>
                </a:cubicBezTo>
                <a:cubicBezTo>
                  <a:pt x="546" y="340"/>
                  <a:pt x="546" y="340"/>
                  <a:pt x="546" y="340"/>
                </a:cubicBezTo>
                <a:cubicBezTo>
                  <a:pt x="547" y="340"/>
                  <a:pt x="548" y="341"/>
                  <a:pt x="548" y="342"/>
                </a:cubicBezTo>
                <a:cubicBezTo>
                  <a:pt x="548" y="342"/>
                  <a:pt x="548" y="342"/>
                  <a:pt x="548" y="342"/>
                </a:cubicBezTo>
                <a:cubicBezTo>
                  <a:pt x="548" y="343"/>
                  <a:pt x="547" y="344"/>
                  <a:pt x="546" y="344"/>
                </a:cubicBezTo>
                <a:cubicBezTo>
                  <a:pt x="546" y="344"/>
                  <a:pt x="546" y="344"/>
                  <a:pt x="546" y="344"/>
                </a:cubicBezTo>
                <a:cubicBezTo>
                  <a:pt x="546" y="344"/>
                  <a:pt x="546" y="344"/>
                  <a:pt x="546" y="344"/>
                </a:cubicBezTo>
                <a:cubicBezTo>
                  <a:pt x="546" y="344"/>
                  <a:pt x="546" y="344"/>
                  <a:pt x="546" y="344"/>
                </a:cubicBezTo>
                <a:cubicBezTo>
                  <a:pt x="545" y="344"/>
                  <a:pt x="544" y="343"/>
                  <a:pt x="544" y="342"/>
                </a:cubicBezTo>
                <a:close/>
                <a:moveTo>
                  <a:pt x="72" y="337"/>
                </a:moveTo>
                <a:cubicBezTo>
                  <a:pt x="71" y="337"/>
                  <a:pt x="70" y="336"/>
                  <a:pt x="70" y="335"/>
                </a:cubicBezTo>
                <a:cubicBezTo>
                  <a:pt x="70" y="335"/>
                  <a:pt x="70" y="335"/>
                  <a:pt x="70" y="335"/>
                </a:cubicBezTo>
                <a:cubicBezTo>
                  <a:pt x="70" y="334"/>
                  <a:pt x="71" y="333"/>
                  <a:pt x="72" y="333"/>
                </a:cubicBezTo>
                <a:cubicBezTo>
                  <a:pt x="72" y="333"/>
                  <a:pt x="72" y="333"/>
                  <a:pt x="72" y="333"/>
                </a:cubicBezTo>
                <a:cubicBezTo>
                  <a:pt x="73" y="333"/>
                  <a:pt x="74" y="334"/>
                  <a:pt x="74" y="335"/>
                </a:cubicBezTo>
                <a:cubicBezTo>
                  <a:pt x="74" y="335"/>
                  <a:pt x="74" y="335"/>
                  <a:pt x="74" y="335"/>
                </a:cubicBezTo>
                <a:cubicBezTo>
                  <a:pt x="74" y="336"/>
                  <a:pt x="73" y="337"/>
                  <a:pt x="72" y="337"/>
                </a:cubicBezTo>
                <a:cubicBezTo>
                  <a:pt x="72" y="337"/>
                  <a:pt x="72" y="337"/>
                  <a:pt x="72" y="337"/>
                </a:cubicBezTo>
                <a:cubicBezTo>
                  <a:pt x="72" y="337"/>
                  <a:pt x="72" y="337"/>
                  <a:pt x="72" y="337"/>
                </a:cubicBezTo>
                <a:close/>
                <a:moveTo>
                  <a:pt x="544" y="330"/>
                </a:moveTo>
                <a:cubicBezTo>
                  <a:pt x="544" y="329"/>
                  <a:pt x="544" y="328"/>
                  <a:pt x="545" y="328"/>
                </a:cubicBezTo>
                <a:cubicBezTo>
                  <a:pt x="545" y="328"/>
                  <a:pt x="545" y="328"/>
                  <a:pt x="545" y="328"/>
                </a:cubicBezTo>
                <a:cubicBezTo>
                  <a:pt x="547" y="328"/>
                  <a:pt x="548" y="328"/>
                  <a:pt x="548" y="330"/>
                </a:cubicBezTo>
                <a:cubicBezTo>
                  <a:pt x="548" y="330"/>
                  <a:pt x="548" y="330"/>
                  <a:pt x="548" y="330"/>
                </a:cubicBezTo>
                <a:cubicBezTo>
                  <a:pt x="548" y="331"/>
                  <a:pt x="547" y="332"/>
                  <a:pt x="546" y="332"/>
                </a:cubicBezTo>
                <a:cubicBezTo>
                  <a:pt x="546" y="332"/>
                  <a:pt x="546" y="332"/>
                  <a:pt x="546" y="332"/>
                </a:cubicBezTo>
                <a:cubicBezTo>
                  <a:pt x="546" y="332"/>
                  <a:pt x="546" y="332"/>
                  <a:pt x="546" y="332"/>
                </a:cubicBezTo>
                <a:cubicBezTo>
                  <a:pt x="546" y="332"/>
                  <a:pt x="546" y="332"/>
                  <a:pt x="546" y="332"/>
                </a:cubicBezTo>
                <a:cubicBezTo>
                  <a:pt x="545" y="332"/>
                  <a:pt x="544" y="331"/>
                  <a:pt x="544" y="330"/>
                </a:cubicBezTo>
                <a:close/>
                <a:moveTo>
                  <a:pt x="73" y="325"/>
                </a:moveTo>
                <a:cubicBezTo>
                  <a:pt x="72" y="325"/>
                  <a:pt x="71" y="324"/>
                  <a:pt x="71" y="323"/>
                </a:cubicBezTo>
                <a:cubicBezTo>
                  <a:pt x="71" y="323"/>
                  <a:pt x="71" y="323"/>
                  <a:pt x="71" y="323"/>
                </a:cubicBezTo>
                <a:cubicBezTo>
                  <a:pt x="71" y="322"/>
                  <a:pt x="72" y="321"/>
                  <a:pt x="73" y="321"/>
                </a:cubicBezTo>
                <a:cubicBezTo>
                  <a:pt x="73" y="321"/>
                  <a:pt x="73" y="321"/>
                  <a:pt x="73" y="321"/>
                </a:cubicBezTo>
                <a:cubicBezTo>
                  <a:pt x="74" y="321"/>
                  <a:pt x="75" y="322"/>
                  <a:pt x="75" y="323"/>
                </a:cubicBezTo>
                <a:cubicBezTo>
                  <a:pt x="75" y="323"/>
                  <a:pt x="75" y="323"/>
                  <a:pt x="75" y="323"/>
                </a:cubicBezTo>
                <a:cubicBezTo>
                  <a:pt x="75" y="325"/>
                  <a:pt x="74" y="325"/>
                  <a:pt x="73" y="325"/>
                </a:cubicBezTo>
                <a:cubicBezTo>
                  <a:pt x="73" y="325"/>
                  <a:pt x="73" y="325"/>
                  <a:pt x="73" y="325"/>
                </a:cubicBezTo>
                <a:cubicBezTo>
                  <a:pt x="73" y="325"/>
                  <a:pt x="73" y="325"/>
                  <a:pt x="73" y="325"/>
                </a:cubicBezTo>
                <a:close/>
                <a:moveTo>
                  <a:pt x="543" y="318"/>
                </a:moveTo>
                <a:cubicBezTo>
                  <a:pt x="542" y="317"/>
                  <a:pt x="543" y="316"/>
                  <a:pt x="544" y="316"/>
                </a:cubicBezTo>
                <a:cubicBezTo>
                  <a:pt x="544" y="316"/>
                  <a:pt x="544" y="316"/>
                  <a:pt x="544" y="316"/>
                </a:cubicBezTo>
                <a:cubicBezTo>
                  <a:pt x="545" y="316"/>
                  <a:pt x="546" y="316"/>
                  <a:pt x="547" y="318"/>
                </a:cubicBezTo>
                <a:cubicBezTo>
                  <a:pt x="547" y="318"/>
                  <a:pt x="547" y="318"/>
                  <a:pt x="547" y="318"/>
                </a:cubicBezTo>
                <a:cubicBezTo>
                  <a:pt x="547" y="319"/>
                  <a:pt x="546" y="320"/>
                  <a:pt x="545" y="320"/>
                </a:cubicBezTo>
                <a:cubicBezTo>
                  <a:pt x="545" y="320"/>
                  <a:pt x="545" y="320"/>
                  <a:pt x="545" y="320"/>
                </a:cubicBezTo>
                <a:cubicBezTo>
                  <a:pt x="545" y="320"/>
                  <a:pt x="545" y="320"/>
                  <a:pt x="545" y="320"/>
                </a:cubicBezTo>
                <a:cubicBezTo>
                  <a:pt x="545" y="320"/>
                  <a:pt x="545" y="320"/>
                  <a:pt x="545" y="320"/>
                </a:cubicBezTo>
                <a:cubicBezTo>
                  <a:pt x="544" y="320"/>
                  <a:pt x="543" y="319"/>
                  <a:pt x="543" y="318"/>
                </a:cubicBezTo>
                <a:close/>
                <a:moveTo>
                  <a:pt x="74" y="313"/>
                </a:moveTo>
                <a:cubicBezTo>
                  <a:pt x="73" y="313"/>
                  <a:pt x="72" y="312"/>
                  <a:pt x="72" y="311"/>
                </a:cubicBezTo>
                <a:cubicBezTo>
                  <a:pt x="72" y="311"/>
                  <a:pt x="72" y="311"/>
                  <a:pt x="72" y="311"/>
                </a:cubicBezTo>
                <a:cubicBezTo>
                  <a:pt x="73" y="310"/>
                  <a:pt x="74" y="309"/>
                  <a:pt x="75" y="309"/>
                </a:cubicBezTo>
                <a:cubicBezTo>
                  <a:pt x="75" y="309"/>
                  <a:pt x="75" y="309"/>
                  <a:pt x="75" y="309"/>
                </a:cubicBezTo>
                <a:cubicBezTo>
                  <a:pt x="76" y="310"/>
                  <a:pt x="77" y="311"/>
                  <a:pt x="76" y="312"/>
                </a:cubicBezTo>
                <a:cubicBezTo>
                  <a:pt x="76" y="312"/>
                  <a:pt x="76" y="312"/>
                  <a:pt x="76" y="312"/>
                </a:cubicBezTo>
                <a:cubicBezTo>
                  <a:pt x="76" y="313"/>
                  <a:pt x="75" y="313"/>
                  <a:pt x="74" y="313"/>
                </a:cubicBezTo>
                <a:cubicBezTo>
                  <a:pt x="74" y="313"/>
                  <a:pt x="74" y="313"/>
                  <a:pt x="74" y="313"/>
                </a:cubicBezTo>
                <a:cubicBezTo>
                  <a:pt x="74" y="313"/>
                  <a:pt x="74" y="313"/>
                  <a:pt x="74" y="313"/>
                </a:cubicBezTo>
                <a:close/>
                <a:moveTo>
                  <a:pt x="541" y="306"/>
                </a:moveTo>
                <a:cubicBezTo>
                  <a:pt x="541" y="305"/>
                  <a:pt x="541" y="304"/>
                  <a:pt x="543" y="304"/>
                </a:cubicBezTo>
                <a:cubicBezTo>
                  <a:pt x="543" y="304"/>
                  <a:pt x="543" y="304"/>
                  <a:pt x="543" y="304"/>
                </a:cubicBezTo>
                <a:cubicBezTo>
                  <a:pt x="544" y="304"/>
                  <a:pt x="545" y="304"/>
                  <a:pt x="545" y="306"/>
                </a:cubicBezTo>
                <a:cubicBezTo>
                  <a:pt x="545" y="306"/>
                  <a:pt x="545" y="306"/>
                  <a:pt x="545" y="306"/>
                </a:cubicBezTo>
                <a:cubicBezTo>
                  <a:pt x="545" y="307"/>
                  <a:pt x="544" y="308"/>
                  <a:pt x="543" y="308"/>
                </a:cubicBezTo>
                <a:cubicBezTo>
                  <a:pt x="543" y="308"/>
                  <a:pt x="543" y="308"/>
                  <a:pt x="543" y="308"/>
                </a:cubicBezTo>
                <a:cubicBezTo>
                  <a:pt x="543" y="308"/>
                  <a:pt x="543" y="308"/>
                  <a:pt x="543" y="308"/>
                </a:cubicBezTo>
                <a:cubicBezTo>
                  <a:pt x="543" y="308"/>
                  <a:pt x="543" y="308"/>
                  <a:pt x="543" y="308"/>
                </a:cubicBezTo>
                <a:cubicBezTo>
                  <a:pt x="542" y="308"/>
                  <a:pt x="541" y="307"/>
                  <a:pt x="541" y="306"/>
                </a:cubicBezTo>
                <a:close/>
                <a:moveTo>
                  <a:pt x="76" y="302"/>
                </a:moveTo>
                <a:cubicBezTo>
                  <a:pt x="75" y="301"/>
                  <a:pt x="74" y="300"/>
                  <a:pt x="74" y="299"/>
                </a:cubicBezTo>
                <a:cubicBezTo>
                  <a:pt x="74" y="299"/>
                  <a:pt x="74" y="299"/>
                  <a:pt x="74" y="299"/>
                </a:cubicBezTo>
                <a:cubicBezTo>
                  <a:pt x="75" y="298"/>
                  <a:pt x="76" y="297"/>
                  <a:pt x="77" y="298"/>
                </a:cubicBezTo>
                <a:cubicBezTo>
                  <a:pt x="77" y="298"/>
                  <a:pt x="77" y="298"/>
                  <a:pt x="77" y="298"/>
                </a:cubicBezTo>
                <a:cubicBezTo>
                  <a:pt x="78" y="298"/>
                  <a:pt x="79" y="299"/>
                  <a:pt x="78" y="300"/>
                </a:cubicBezTo>
                <a:cubicBezTo>
                  <a:pt x="78" y="300"/>
                  <a:pt x="78" y="300"/>
                  <a:pt x="78" y="300"/>
                </a:cubicBezTo>
                <a:cubicBezTo>
                  <a:pt x="78" y="301"/>
                  <a:pt x="77" y="302"/>
                  <a:pt x="76" y="302"/>
                </a:cubicBezTo>
                <a:cubicBezTo>
                  <a:pt x="76" y="302"/>
                  <a:pt x="76" y="302"/>
                  <a:pt x="76" y="302"/>
                </a:cubicBezTo>
                <a:cubicBezTo>
                  <a:pt x="76" y="302"/>
                  <a:pt x="76" y="302"/>
                  <a:pt x="76" y="302"/>
                </a:cubicBezTo>
                <a:close/>
                <a:moveTo>
                  <a:pt x="539" y="294"/>
                </a:moveTo>
                <a:cubicBezTo>
                  <a:pt x="539" y="294"/>
                  <a:pt x="539" y="294"/>
                  <a:pt x="539" y="294"/>
                </a:cubicBezTo>
                <a:cubicBezTo>
                  <a:pt x="539" y="294"/>
                  <a:pt x="539" y="294"/>
                  <a:pt x="539" y="294"/>
                </a:cubicBezTo>
                <a:cubicBezTo>
                  <a:pt x="538" y="293"/>
                  <a:pt x="539" y="292"/>
                  <a:pt x="540" y="292"/>
                </a:cubicBezTo>
                <a:cubicBezTo>
                  <a:pt x="540" y="292"/>
                  <a:pt x="540" y="292"/>
                  <a:pt x="540" y="292"/>
                </a:cubicBezTo>
                <a:cubicBezTo>
                  <a:pt x="541" y="292"/>
                  <a:pt x="542" y="293"/>
                  <a:pt x="543" y="294"/>
                </a:cubicBezTo>
                <a:cubicBezTo>
                  <a:pt x="543" y="294"/>
                  <a:pt x="543" y="294"/>
                  <a:pt x="543" y="294"/>
                </a:cubicBezTo>
                <a:cubicBezTo>
                  <a:pt x="543" y="295"/>
                  <a:pt x="542" y="296"/>
                  <a:pt x="541" y="296"/>
                </a:cubicBezTo>
                <a:cubicBezTo>
                  <a:pt x="541" y="296"/>
                  <a:pt x="541" y="296"/>
                  <a:pt x="541" y="296"/>
                </a:cubicBezTo>
                <a:cubicBezTo>
                  <a:pt x="541" y="296"/>
                  <a:pt x="541" y="296"/>
                  <a:pt x="541" y="296"/>
                </a:cubicBezTo>
                <a:cubicBezTo>
                  <a:pt x="541" y="296"/>
                  <a:pt x="541" y="296"/>
                  <a:pt x="541" y="296"/>
                </a:cubicBezTo>
                <a:cubicBezTo>
                  <a:pt x="540" y="296"/>
                  <a:pt x="539" y="295"/>
                  <a:pt x="539" y="294"/>
                </a:cubicBezTo>
                <a:close/>
                <a:moveTo>
                  <a:pt x="79" y="290"/>
                </a:moveTo>
                <a:cubicBezTo>
                  <a:pt x="77" y="290"/>
                  <a:pt x="77" y="288"/>
                  <a:pt x="77" y="287"/>
                </a:cubicBezTo>
                <a:cubicBezTo>
                  <a:pt x="77" y="287"/>
                  <a:pt x="77" y="287"/>
                  <a:pt x="77" y="287"/>
                </a:cubicBezTo>
                <a:cubicBezTo>
                  <a:pt x="77" y="286"/>
                  <a:pt x="78" y="286"/>
                  <a:pt x="80" y="286"/>
                </a:cubicBezTo>
                <a:cubicBezTo>
                  <a:pt x="80" y="286"/>
                  <a:pt x="80" y="286"/>
                  <a:pt x="80" y="286"/>
                </a:cubicBezTo>
                <a:cubicBezTo>
                  <a:pt x="81" y="286"/>
                  <a:pt x="81" y="287"/>
                  <a:pt x="81" y="288"/>
                </a:cubicBezTo>
                <a:cubicBezTo>
                  <a:pt x="81" y="288"/>
                  <a:pt x="81" y="288"/>
                  <a:pt x="81" y="288"/>
                </a:cubicBezTo>
                <a:cubicBezTo>
                  <a:pt x="81" y="288"/>
                  <a:pt x="81" y="288"/>
                  <a:pt x="81" y="288"/>
                </a:cubicBezTo>
                <a:cubicBezTo>
                  <a:pt x="81" y="288"/>
                  <a:pt x="81" y="288"/>
                  <a:pt x="81" y="288"/>
                </a:cubicBezTo>
                <a:cubicBezTo>
                  <a:pt x="81" y="289"/>
                  <a:pt x="80" y="290"/>
                  <a:pt x="79" y="290"/>
                </a:cubicBezTo>
                <a:cubicBezTo>
                  <a:pt x="79" y="290"/>
                  <a:pt x="79" y="290"/>
                  <a:pt x="79" y="290"/>
                </a:cubicBezTo>
                <a:cubicBezTo>
                  <a:pt x="79" y="290"/>
                  <a:pt x="79" y="290"/>
                  <a:pt x="79" y="290"/>
                </a:cubicBezTo>
                <a:close/>
                <a:moveTo>
                  <a:pt x="536" y="283"/>
                </a:moveTo>
                <a:cubicBezTo>
                  <a:pt x="536" y="283"/>
                  <a:pt x="536" y="283"/>
                  <a:pt x="536" y="283"/>
                </a:cubicBezTo>
                <a:cubicBezTo>
                  <a:pt x="536" y="283"/>
                  <a:pt x="536" y="283"/>
                  <a:pt x="536" y="283"/>
                </a:cubicBezTo>
                <a:cubicBezTo>
                  <a:pt x="535" y="282"/>
                  <a:pt x="536" y="281"/>
                  <a:pt x="537" y="280"/>
                </a:cubicBezTo>
                <a:cubicBezTo>
                  <a:pt x="537" y="280"/>
                  <a:pt x="537" y="280"/>
                  <a:pt x="537" y="280"/>
                </a:cubicBezTo>
                <a:cubicBezTo>
                  <a:pt x="538" y="280"/>
                  <a:pt x="539" y="281"/>
                  <a:pt x="540" y="282"/>
                </a:cubicBezTo>
                <a:cubicBezTo>
                  <a:pt x="540" y="282"/>
                  <a:pt x="540" y="282"/>
                  <a:pt x="540" y="282"/>
                </a:cubicBezTo>
                <a:cubicBezTo>
                  <a:pt x="540" y="283"/>
                  <a:pt x="539" y="284"/>
                  <a:pt x="538" y="284"/>
                </a:cubicBezTo>
                <a:cubicBezTo>
                  <a:pt x="538" y="284"/>
                  <a:pt x="538" y="284"/>
                  <a:pt x="538" y="284"/>
                </a:cubicBezTo>
                <a:cubicBezTo>
                  <a:pt x="538" y="284"/>
                  <a:pt x="538" y="284"/>
                  <a:pt x="538" y="284"/>
                </a:cubicBezTo>
                <a:cubicBezTo>
                  <a:pt x="538" y="284"/>
                  <a:pt x="538" y="284"/>
                  <a:pt x="538" y="284"/>
                </a:cubicBezTo>
                <a:cubicBezTo>
                  <a:pt x="537" y="284"/>
                  <a:pt x="536" y="284"/>
                  <a:pt x="536" y="283"/>
                </a:cubicBezTo>
                <a:close/>
                <a:moveTo>
                  <a:pt x="82" y="278"/>
                </a:moveTo>
                <a:cubicBezTo>
                  <a:pt x="81" y="278"/>
                  <a:pt x="80" y="277"/>
                  <a:pt x="80" y="276"/>
                </a:cubicBezTo>
                <a:cubicBezTo>
                  <a:pt x="80" y="276"/>
                  <a:pt x="80" y="276"/>
                  <a:pt x="80" y="276"/>
                </a:cubicBezTo>
                <a:cubicBezTo>
                  <a:pt x="81" y="275"/>
                  <a:pt x="82" y="274"/>
                  <a:pt x="83" y="274"/>
                </a:cubicBezTo>
                <a:cubicBezTo>
                  <a:pt x="83" y="274"/>
                  <a:pt x="83" y="274"/>
                  <a:pt x="83" y="274"/>
                </a:cubicBezTo>
                <a:cubicBezTo>
                  <a:pt x="84" y="275"/>
                  <a:pt x="84" y="276"/>
                  <a:pt x="84" y="277"/>
                </a:cubicBezTo>
                <a:cubicBezTo>
                  <a:pt x="84" y="277"/>
                  <a:pt x="84" y="277"/>
                  <a:pt x="84" y="277"/>
                </a:cubicBezTo>
                <a:cubicBezTo>
                  <a:pt x="84" y="278"/>
                  <a:pt x="83" y="278"/>
                  <a:pt x="82" y="278"/>
                </a:cubicBezTo>
                <a:cubicBezTo>
                  <a:pt x="82" y="278"/>
                  <a:pt x="82" y="278"/>
                  <a:pt x="82" y="278"/>
                </a:cubicBezTo>
                <a:cubicBezTo>
                  <a:pt x="82" y="278"/>
                  <a:pt x="82" y="278"/>
                  <a:pt x="82" y="278"/>
                </a:cubicBezTo>
                <a:close/>
                <a:moveTo>
                  <a:pt x="532" y="272"/>
                </a:moveTo>
                <a:cubicBezTo>
                  <a:pt x="532" y="270"/>
                  <a:pt x="533" y="269"/>
                  <a:pt x="534" y="269"/>
                </a:cubicBezTo>
                <a:cubicBezTo>
                  <a:pt x="534" y="269"/>
                  <a:pt x="534" y="269"/>
                  <a:pt x="534" y="269"/>
                </a:cubicBezTo>
                <a:cubicBezTo>
                  <a:pt x="535" y="269"/>
                  <a:pt x="536" y="269"/>
                  <a:pt x="536" y="270"/>
                </a:cubicBezTo>
                <a:cubicBezTo>
                  <a:pt x="536" y="270"/>
                  <a:pt x="536" y="270"/>
                  <a:pt x="536" y="270"/>
                </a:cubicBezTo>
                <a:cubicBezTo>
                  <a:pt x="536" y="271"/>
                  <a:pt x="536" y="272"/>
                  <a:pt x="535" y="273"/>
                </a:cubicBezTo>
                <a:cubicBezTo>
                  <a:pt x="535" y="273"/>
                  <a:pt x="535" y="273"/>
                  <a:pt x="535" y="273"/>
                </a:cubicBezTo>
                <a:cubicBezTo>
                  <a:pt x="535" y="273"/>
                  <a:pt x="534" y="273"/>
                  <a:pt x="534" y="273"/>
                </a:cubicBezTo>
                <a:cubicBezTo>
                  <a:pt x="534" y="273"/>
                  <a:pt x="534" y="273"/>
                  <a:pt x="534" y="273"/>
                </a:cubicBezTo>
                <a:cubicBezTo>
                  <a:pt x="533" y="273"/>
                  <a:pt x="533" y="272"/>
                  <a:pt x="532" y="272"/>
                </a:cubicBezTo>
                <a:close/>
                <a:moveTo>
                  <a:pt x="85" y="267"/>
                </a:moveTo>
                <a:cubicBezTo>
                  <a:pt x="84" y="266"/>
                  <a:pt x="84" y="265"/>
                  <a:pt x="84" y="264"/>
                </a:cubicBezTo>
                <a:cubicBezTo>
                  <a:pt x="84" y="264"/>
                  <a:pt x="84" y="264"/>
                  <a:pt x="84" y="264"/>
                </a:cubicBezTo>
                <a:cubicBezTo>
                  <a:pt x="84" y="263"/>
                  <a:pt x="86" y="263"/>
                  <a:pt x="87" y="263"/>
                </a:cubicBezTo>
                <a:cubicBezTo>
                  <a:pt x="87" y="263"/>
                  <a:pt x="87" y="263"/>
                  <a:pt x="87" y="263"/>
                </a:cubicBezTo>
                <a:cubicBezTo>
                  <a:pt x="88" y="263"/>
                  <a:pt x="88" y="265"/>
                  <a:pt x="88" y="266"/>
                </a:cubicBezTo>
                <a:cubicBezTo>
                  <a:pt x="88" y="266"/>
                  <a:pt x="88" y="266"/>
                  <a:pt x="88" y="266"/>
                </a:cubicBezTo>
                <a:cubicBezTo>
                  <a:pt x="88" y="266"/>
                  <a:pt x="87" y="267"/>
                  <a:pt x="86" y="267"/>
                </a:cubicBezTo>
                <a:cubicBezTo>
                  <a:pt x="86" y="267"/>
                  <a:pt x="86" y="267"/>
                  <a:pt x="86" y="267"/>
                </a:cubicBezTo>
                <a:cubicBezTo>
                  <a:pt x="86" y="267"/>
                  <a:pt x="86" y="267"/>
                  <a:pt x="85" y="267"/>
                </a:cubicBezTo>
                <a:close/>
                <a:moveTo>
                  <a:pt x="528" y="260"/>
                </a:moveTo>
                <a:cubicBezTo>
                  <a:pt x="528" y="259"/>
                  <a:pt x="528" y="258"/>
                  <a:pt x="529" y="258"/>
                </a:cubicBezTo>
                <a:cubicBezTo>
                  <a:pt x="529" y="258"/>
                  <a:pt x="529" y="258"/>
                  <a:pt x="529" y="258"/>
                </a:cubicBezTo>
                <a:cubicBezTo>
                  <a:pt x="530" y="257"/>
                  <a:pt x="532" y="258"/>
                  <a:pt x="532" y="259"/>
                </a:cubicBezTo>
                <a:cubicBezTo>
                  <a:pt x="532" y="259"/>
                  <a:pt x="532" y="259"/>
                  <a:pt x="532" y="259"/>
                </a:cubicBezTo>
                <a:cubicBezTo>
                  <a:pt x="532" y="260"/>
                  <a:pt x="532" y="261"/>
                  <a:pt x="531" y="261"/>
                </a:cubicBezTo>
                <a:cubicBezTo>
                  <a:pt x="531" y="261"/>
                  <a:pt x="531" y="261"/>
                  <a:pt x="531" y="261"/>
                </a:cubicBezTo>
                <a:cubicBezTo>
                  <a:pt x="531" y="262"/>
                  <a:pt x="530" y="262"/>
                  <a:pt x="530" y="262"/>
                </a:cubicBezTo>
                <a:cubicBezTo>
                  <a:pt x="530" y="262"/>
                  <a:pt x="530" y="262"/>
                  <a:pt x="530" y="262"/>
                </a:cubicBezTo>
                <a:cubicBezTo>
                  <a:pt x="529" y="262"/>
                  <a:pt x="529" y="261"/>
                  <a:pt x="528" y="260"/>
                </a:cubicBezTo>
                <a:close/>
                <a:moveTo>
                  <a:pt x="90" y="256"/>
                </a:moveTo>
                <a:cubicBezTo>
                  <a:pt x="89" y="255"/>
                  <a:pt x="88" y="254"/>
                  <a:pt x="88" y="253"/>
                </a:cubicBezTo>
                <a:cubicBezTo>
                  <a:pt x="88" y="253"/>
                  <a:pt x="88" y="253"/>
                  <a:pt x="88" y="253"/>
                </a:cubicBezTo>
                <a:cubicBezTo>
                  <a:pt x="89" y="252"/>
                  <a:pt x="90" y="252"/>
                  <a:pt x="91" y="252"/>
                </a:cubicBezTo>
                <a:cubicBezTo>
                  <a:pt x="91" y="252"/>
                  <a:pt x="91" y="252"/>
                  <a:pt x="91" y="252"/>
                </a:cubicBezTo>
                <a:cubicBezTo>
                  <a:pt x="92" y="252"/>
                  <a:pt x="93" y="254"/>
                  <a:pt x="92" y="255"/>
                </a:cubicBezTo>
                <a:cubicBezTo>
                  <a:pt x="92" y="255"/>
                  <a:pt x="92" y="255"/>
                  <a:pt x="92" y="255"/>
                </a:cubicBezTo>
                <a:cubicBezTo>
                  <a:pt x="92" y="255"/>
                  <a:pt x="91" y="256"/>
                  <a:pt x="90" y="256"/>
                </a:cubicBezTo>
                <a:cubicBezTo>
                  <a:pt x="90" y="256"/>
                  <a:pt x="90" y="256"/>
                  <a:pt x="90" y="256"/>
                </a:cubicBezTo>
                <a:cubicBezTo>
                  <a:pt x="90" y="256"/>
                  <a:pt x="90" y="256"/>
                  <a:pt x="90" y="256"/>
                </a:cubicBezTo>
                <a:close/>
                <a:moveTo>
                  <a:pt x="524" y="249"/>
                </a:moveTo>
                <a:cubicBezTo>
                  <a:pt x="523" y="248"/>
                  <a:pt x="524" y="247"/>
                  <a:pt x="525" y="247"/>
                </a:cubicBezTo>
                <a:cubicBezTo>
                  <a:pt x="525" y="247"/>
                  <a:pt x="525" y="247"/>
                  <a:pt x="525" y="247"/>
                </a:cubicBezTo>
                <a:cubicBezTo>
                  <a:pt x="526" y="246"/>
                  <a:pt x="527" y="247"/>
                  <a:pt x="527" y="248"/>
                </a:cubicBezTo>
                <a:cubicBezTo>
                  <a:pt x="527" y="248"/>
                  <a:pt x="527" y="248"/>
                  <a:pt x="527" y="248"/>
                </a:cubicBezTo>
                <a:cubicBezTo>
                  <a:pt x="528" y="249"/>
                  <a:pt x="527" y="250"/>
                  <a:pt x="526" y="250"/>
                </a:cubicBezTo>
                <a:cubicBezTo>
                  <a:pt x="526" y="250"/>
                  <a:pt x="526" y="250"/>
                  <a:pt x="526" y="250"/>
                </a:cubicBezTo>
                <a:cubicBezTo>
                  <a:pt x="526" y="250"/>
                  <a:pt x="526" y="251"/>
                  <a:pt x="526" y="251"/>
                </a:cubicBezTo>
                <a:cubicBezTo>
                  <a:pt x="526" y="251"/>
                  <a:pt x="526" y="251"/>
                  <a:pt x="526" y="251"/>
                </a:cubicBezTo>
                <a:cubicBezTo>
                  <a:pt x="525" y="251"/>
                  <a:pt x="524" y="250"/>
                  <a:pt x="524" y="249"/>
                </a:cubicBezTo>
                <a:close/>
                <a:moveTo>
                  <a:pt x="94" y="245"/>
                </a:moveTo>
                <a:cubicBezTo>
                  <a:pt x="93" y="244"/>
                  <a:pt x="93" y="243"/>
                  <a:pt x="93" y="242"/>
                </a:cubicBezTo>
                <a:cubicBezTo>
                  <a:pt x="93" y="242"/>
                  <a:pt x="93" y="242"/>
                  <a:pt x="93" y="242"/>
                </a:cubicBezTo>
                <a:cubicBezTo>
                  <a:pt x="94" y="241"/>
                  <a:pt x="95" y="241"/>
                  <a:pt x="96" y="241"/>
                </a:cubicBezTo>
                <a:cubicBezTo>
                  <a:pt x="96" y="241"/>
                  <a:pt x="96" y="241"/>
                  <a:pt x="96" y="241"/>
                </a:cubicBezTo>
                <a:cubicBezTo>
                  <a:pt x="97" y="242"/>
                  <a:pt x="98" y="243"/>
                  <a:pt x="97" y="244"/>
                </a:cubicBezTo>
                <a:cubicBezTo>
                  <a:pt x="97" y="244"/>
                  <a:pt x="97" y="244"/>
                  <a:pt x="97" y="244"/>
                </a:cubicBezTo>
                <a:cubicBezTo>
                  <a:pt x="97" y="244"/>
                  <a:pt x="97" y="244"/>
                  <a:pt x="97" y="244"/>
                </a:cubicBezTo>
                <a:cubicBezTo>
                  <a:pt x="97" y="244"/>
                  <a:pt x="97" y="244"/>
                  <a:pt x="97" y="244"/>
                </a:cubicBezTo>
                <a:cubicBezTo>
                  <a:pt x="97" y="244"/>
                  <a:pt x="96" y="245"/>
                  <a:pt x="95" y="245"/>
                </a:cubicBezTo>
                <a:cubicBezTo>
                  <a:pt x="95" y="245"/>
                  <a:pt x="95" y="245"/>
                  <a:pt x="95" y="245"/>
                </a:cubicBezTo>
                <a:cubicBezTo>
                  <a:pt x="95" y="245"/>
                  <a:pt x="95" y="245"/>
                  <a:pt x="94" y="245"/>
                </a:cubicBezTo>
                <a:close/>
                <a:moveTo>
                  <a:pt x="519" y="239"/>
                </a:moveTo>
                <a:cubicBezTo>
                  <a:pt x="518" y="238"/>
                  <a:pt x="518" y="236"/>
                  <a:pt x="519" y="236"/>
                </a:cubicBezTo>
                <a:cubicBezTo>
                  <a:pt x="519" y="236"/>
                  <a:pt x="519" y="236"/>
                  <a:pt x="519" y="236"/>
                </a:cubicBezTo>
                <a:cubicBezTo>
                  <a:pt x="520" y="235"/>
                  <a:pt x="522" y="236"/>
                  <a:pt x="522" y="237"/>
                </a:cubicBezTo>
                <a:cubicBezTo>
                  <a:pt x="522" y="237"/>
                  <a:pt x="522" y="237"/>
                  <a:pt x="522" y="237"/>
                </a:cubicBezTo>
                <a:cubicBezTo>
                  <a:pt x="523" y="238"/>
                  <a:pt x="522" y="239"/>
                  <a:pt x="521" y="239"/>
                </a:cubicBezTo>
                <a:cubicBezTo>
                  <a:pt x="521" y="239"/>
                  <a:pt x="521" y="239"/>
                  <a:pt x="521" y="239"/>
                </a:cubicBezTo>
                <a:cubicBezTo>
                  <a:pt x="521" y="240"/>
                  <a:pt x="521" y="240"/>
                  <a:pt x="520" y="240"/>
                </a:cubicBezTo>
                <a:cubicBezTo>
                  <a:pt x="520" y="240"/>
                  <a:pt x="520" y="240"/>
                  <a:pt x="520" y="240"/>
                </a:cubicBezTo>
                <a:cubicBezTo>
                  <a:pt x="520" y="240"/>
                  <a:pt x="519" y="239"/>
                  <a:pt x="519" y="239"/>
                </a:cubicBezTo>
                <a:close/>
                <a:moveTo>
                  <a:pt x="100" y="234"/>
                </a:moveTo>
                <a:cubicBezTo>
                  <a:pt x="99" y="233"/>
                  <a:pt x="98" y="232"/>
                  <a:pt x="99" y="231"/>
                </a:cubicBezTo>
                <a:cubicBezTo>
                  <a:pt x="99" y="231"/>
                  <a:pt x="99" y="231"/>
                  <a:pt x="99" y="231"/>
                </a:cubicBezTo>
                <a:cubicBezTo>
                  <a:pt x="99" y="230"/>
                  <a:pt x="101" y="230"/>
                  <a:pt x="102" y="230"/>
                </a:cubicBezTo>
                <a:cubicBezTo>
                  <a:pt x="102" y="230"/>
                  <a:pt x="102" y="230"/>
                  <a:pt x="102" y="230"/>
                </a:cubicBezTo>
                <a:cubicBezTo>
                  <a:pt x="103" y="231"/>
                  <a:pt x="103" y="232"/>
                  <a:pt x="102" y="233"/>
                </a:cubicBezTo>
                <a:cubicBezTo>
                  <a:pt x="102" y="233"/>
                  <a:pt x="102" y="233"/>
                  <a:pt x="102" y="233"/>
                </a:cubicBezTo>
                <a:cubicBezTo>
                  <a:pt x="102" y="233"/>
                  <a:pt x="102" y="233"/>
                  <a:pt x="102" y="233"/>
                </a:cubicBezTo>
                <a:cubicBezTo>
                  <a:pt x="102" y="233"/>
                  <a:pt x="102" y="233"/>
                  <a:pt x="102" y="233"/>
                </a:cubicBezTo>
                <a:cubicBezTo>
                  <a:pt x="102" y="234"/>
                  <a:pt x="101" y="234"/>
                  <a:pt x="101" y="234"/>
                </a:cubicBezTo>
                <a:cubicBezTo>
                  <a:pt x="101" y="234"/>
                  <a:pt x="101" y="234"/>
                  <a:pt x="101" y="234"/>
                </a:cubicBezTo>
                <a:cubicBezTo>
                  <a:pt x="100" y="234"/>
                  <a:pt x="100" y="234"/>
                  <a:pt x="100" y="234"/>
                </a:cubicBezTo>
                <a:close/>
                <a:moveTo>
                  <a:pt x="513" y="228"/>
                </a:moveTo>
                <a:cubicBezTo>
                  <a:pt x="512" y="227"/>
                  <a:pt x="513" y="226"/>
                  <a:pt x="514" y="225"/>
                </a:cubicBezTo>
                <a:cubicBezTo>
                  <a:pt x="514" y="225"/>
                  <a:pt x="514" y="225"/>
                  <a:pt x="514" y="225"/>
                </a:cubicBezTo>
                <a:cubicBezTo>
                  <a:pt x="515" y="225"/>
                  <a:pt x="516" y="225"/>
                  <a:pt x="516" y="226"/>
                </a:cubicBezTo>
                <a:cubicBezTo>
                  <a:pt x="516" y="226"/>
                  <a:pt x="516" y="226"/>
                  <a:pt x="516" y="226"/>
                </a:cubicBezTo>
                <a:cubicBezTo>
                  <a:pt x="517" y="227"/>
                  <a:pt x="517" y="228"/>
                  <a:pt x="516" y="229"/>
                </a:cubicBezTo>
                <a:cubicBezTo>
                  <a:pt x="516" y="229"/>
                  <a:pt x="516" y="229"/>
                  <a:pt x="516" y="229"/>
                </a:cubicBezTo>
                <a:cubicBezTo>
                  <a:pt x="515" y="229"/>
                  <a:pt x="515" y="229"/>
                  <a:pt x="515" y="229"/>
                </a:cubicBezTo>
                <a:cubicBezTo>
                  <a:pt x="515" y="229"/>
                  <a:pt x="515" y="229"/>
                  <a:pt x="515" y="229"/>
                </a:cubicBezTo>
                <a:cubicBezTo>
                  <a:pt x="514" y="229"/>
                  <a:pt x="513" y="229"/>
                  <a:pt x="513" y="228"/>
                </a:cubicBezTo>
                <a:close/>
                <a:moveTo>
                  <a:pt x="106" y="224"/>
                </a:moveTo>
                <a:cubicBezTo>
                  <a:pt x="105" y="223"/>
                  <a:pt x="104" y="222"/>
                  <a:pt x="105" y="221"/>
                </a:cubicBezTo>
                <a:cubicBezTo>
                  <a:pt x="105" y="221"/>
                  <a:pt x="105" y="221"/>
                  <a:pt x="105" y="221"/>
                </a:cubicBezTo>
                <a:cubicBezTo>
                  <a:pt x="106" y="220"/>
                  <a:pt x="107" y="220"/>
                  <a:pt x="108" y="220"/>
                </a:cubicBezTo>
                <a:cubicBezTo>
                  <a:pt x="108" y="220"/>
                  <a:pt x="108" y="220"/>
                  <a:pt x="108" y="220"/>
                </a:cubicBezTo>
                <a:cubicBezTo>
                  <a:pt x="109" y="221"/>
                  <a:pt x="109" y="222"/>
                  <a:pt x="108" y="223"/>
                </a:cubicBezTo>
                <a:cubicBezTo>
                  <a:pt x="108" y="223"/>
                  <a:pt x="108" y="223"/>
                  <a:pt x="108" y="223"/>
                </a:cubicBezTo>
                <a:cubicBezTo>
                  <a:pt x="108" y="223"/>
                  <a:pt x="108" y="223"/>
                  <a:pt x="108" y="223"/>
                </a:cubicBezTo>
                <a:cubicBezTo>
                  <a:pt x="108" y="223"/>
                  <a:pt x="108" y="223"/>
                  <a:pt x="108" y="223"/>
                </a:cubicBezTo>
                <a:cubicBezTo>
                  <a:pt x="108" y="223"/>
                  <a:pt x="107" y="224"/>
                  <a:pt x="107" y="224"/>
                </a:cubicBezTo>
                <a:cubicBezTo>
                  <a:pt x="107" y="224"/>
                  <a:pt x="107" y="224"/>
                  <a:pt x="107" y="224"/>
                </a:cubicBezTo>
                <a:cubicBezTo>
                  <a:pt x="106" y="224"/>
                  <a:pt x="106" y="224"/>
                  <a:pt x="106" y="224"/>
                </a:cubicBezTo>
                <a:close/>
                <a:moveTo>
                  <a:pt x="507" y="218"/>
                </a:moveTo>
                <a:cubicBezTo>
                  <a:pt x="506" y="217"/>
                  <a:pt x="506" y="216"/>
                  <a:pt x="507" y="215"/>
                </a:cubicBezTo>
                <a:cubicBezTo>
                  <a:pt x="507" y="215"/>
                  <a:pt x="507" y="215"/>
                  <a:pt x="507" y="215"/>
                </a:cubicBezTo>
                <a:cubicBezTo>
                  <a:pt x="508" y="215"/>
                  <a:pt x="509" y="215"/>
                  <a:pt x="510" y="216"/>
                </a:cubicBezTo>
                <a:cubicBezTo>
                  <a:pt x="510" y="216"/>
                  <a:pt x="510" y="216"/>
                  <a:pt x="510" y="216"/>
                </a:cubicBezTo>
                <a:cubicBezTo>
                  <a:pt x="511" y="217"/>
                  <a:pt x="510" y="218"/>
                  <a:pt x="509" y="219"/>
                </a:cubicBezTo>
                <a:cubicBezTo>
                  <a:pt x="509" y="219"/>
                  <a:pt x="509" y="219"/>
                  <a:pt x="509" y="219"/>
                </a:cubicBezTo>
                <a:cubicBezTo>
                  <a:pt x="509" y="219"/>
                  <a:pt x="509" y="219"/>
                  <a:pt x="508" y="219"/>
                </a:cubicBezTo>
                <a:cubicBezTo>
                  <a:pt x="508" y="219"/>
                  <a:pt x="508" y="219"/>
                  <a:pt x="508" y="219"/>
                </a:cubicBezTo>
                <a:cubicBezTo>
                  <a:pt x="508" y="219"/>
                  <a:pt x="507" y="219"/>
                  <a:pt x="507" y="218"/>
                </a:cubicBezTo>
                <a:close/>
                <a:moveTo>
                  <a:pt x="112" y="213"/>
                </a:moveTo>
                <a:cubicBezTo>
                  <a:pt x="111" y="213"/>
                  <a:pt x="111" y="212"/>
                  <a:pt x="111" y="211"/>
                </a:cubicBezTo>
                <a:cubicBezTo>
                  <a:pt x="111" y="211"/>
                  <a:pt x="111" y="211"/>
                  <a:pt x="111" y="211"/>
                </a:cubicBezTo>
                <a:cubicBezTo>
                  <a:pt x="112" y="210"/>
                  <a:pt x="113" y="209"/>
                  <a:pt x="114" y="210"/>
                </a:cubicBezTo>
                <a:cubicBezTo>
                  <a:pt x="114" y="210"/>
                  <a:pt x="114" y="210"/>
                  <a:pt x="114" y="210"/>
                </a:cubicBezTo>
                <a:cubicBezTo>
                  <a:pt x="115" y="211"/>
                  <a:pt x="115" y="212"/>
                  <a:pt x="115" y="213"/>
                </a:cubicBezTo>
                <a:cubicBezTo>
                  <a:pt x="115" y="213"/>
                  <a:pt x="115" y="213"/>
                  <a:pt x="115" y="213"/>
                </a:cubicBezTo>
                <a:cubicBezTo>
                  <a:pt x="114" y="213"/>
                  <a:pt x="114" y="214"/>
                  <a:pt x="113" y="214"/>
                </a:cubicBezTo>
                <a:cubicBezTo>
                  <a:pt x="113" y="214"/>
                  <a:pt x="113" y="214"/>
                  <a:pt x="113" y="214"/>
                </a:cubicBezTo>
                <a:cubicBezTo>
                  <a:pt x="113" y="214"/>
                  <a:pt x="112" y="214"/>
                  <a:pt x="112" y="213"/>
                </a:cubicBezTo>
                <a:close/>
                <a:moveTo>
                  <a:pt x="500" y="208"/>
                </a:moveTo>
                <a:cubicBezTo>
                  <a:pt x="499" y="207"/>
                  <a:pt x="500" y="206"/>
                  <a:pt x="500" y="205"/>
                </a:cubicBezTo>
                <a:cubicBezTo>
                  <a:pt x="500" y="205"/>
                  <a:pt x="500" y="205"/>
                  <a:pt x="500" y="205"/>
                </a:cubicBezTo>
                <a:cubicBezTo>
                  <a:pt x="501" y="205"/>
                  <a:pt x="503" y="205"/>
                  <a:pt x="503" y="206"/>
                </a:cubicBezTo>
                <a:cubicBezTo>
                  <a:pt x="503" y="206"/>
                  <a:pt x="503" y="206"/>
                  <a:pt x="503" y="206"/>
                </a:cubicBezTo>
                <a:cubicBezTo>
                  <a:pt x="504" y="207"/>
                  <a:pt x="504" y="208"/>
                  <a:pt x="503" y="209"/>
                </a:cubicBezTo>
                <a:cubicBezTo>
                  <a:pt x="503" y="209"/>
                  <a:pt x="503" y="209"/>
                  <a:pt x="503" y="209"/>
                </a:cubicBezTo>
                <a:cubicBezTo>
                  <a:pt x="502" y="209"/>
                  <a:pt x="502" y="209"/>
                  <a:pt x="502" y="209"/>
                </a:cubicBezTo>
                <a:cubicBezTo>
                  <a:pt x="502" y="209"/>
                  <a:pt x="502" y="209"/>
                  <a:pt x="502" y="209"/>
                </a:cubicBezTo>
                <a:cubicBezTo>
                  <a:pt x="501" y="209"/>
                  <a:pt x="500" y="209"/>
                  <a:pt x="500" y="208"/>
                </a:cubicBezTo>
                <a:close/>
                <a:moveTo>
                  <a:pt x="119" y="204"/>
                </a:moveTo>
                <a:cubicBezTo>
                  <a:pt x="118" y="203"/>
                  <a:pt x="118" y="202"/>
                  <a:pt x="119" y="201"/>
                </a:cubicBezTo>
                <a:cubicBezTo>
                  <a:pt x="119" y="201"/>
                  <a:pt x="119" y="201"/>
                  <a:pt x="119" y="201"/>
                </a:cubicBezTo>
                <a:cubicBezTo>
                  <a:pt x="119" y="200"/>
                  <a:pt x="120" y="200"/>
                  <a:pt x="121" y="200"/>
                </a:cubicBezTo>
                <a:cubicBezTo>
                  <a:pt x="121" y="200"/>
                  <a:pt x="121" y="200"/>
                  <a:pt x="121" y="200"/>
                </a:cubicBezTo>
                <a:cubicBezTo>
                  <a:pt x="122" y="201"/>
                  <a:pt x="122" y="202"/>
                  <a:pt x="122" y="203"/>
                </a:cubicBezTo>
                <a:cubicBezTo>
                  <a:pt x="122" y="203"/>
                  <a:pt x="122" y="203"/>
                  <a:pt x="122" y="203"/>
                </a:cubicBezTo>
                <a:cubicBezTo>
                  <a:pt x="121" y="204"/>
                  <a:pt x="121" y="204"/>
                  <a:pt x="120" y="204"/>
                </a:cubicBezTo>
                <a:cubicBezTo>
                  <a:pt x="120" y="204"/>
                  <a:pt x="120" y="204"/>
                  <a:pt x="120" y="204"/>
                </a:cubicBezTo>
                <a:cubicBezTo>
                  <a:pt x="120" y="204"/>
                  <a:pt x="119" y="204"/>
                  <a:pt x="119" y="204"/>
                </a:cubicBezTo>
                <a:close/>
                <a:moveTo>
                  <a:pt x="493" y="199"/>
                </a:moveTo>
                <a:cubicBezTo>
                  <a:pt x="493" y="199"/>
                  <a:pt x="493" y="199"/>
                  <a:pt x="493" y="199"/>
                </a:cubicBezTo>
                <a:cubicBezTo>
                  <a:pt x="493" y="199"/>
                  <a:pt x="493" y="199"/>
                  <a:pt x="493" y="199"/>
                </a:cubicBezTo>
                <a:cubicBezTo>
                  <a:pt x="492" y="198"/>
                  <a:pt x="492" y="197"/>
                  <a:pt x="493" y="196"/>
                </a:cubicBezTo>
                <a:cubicBezTo>
                  <a:pt x="493" y="196"/>
                  <a:pt x="493" y="196"/>
                  <a:pt x="493" y="196"/>
                </a:cubicBezTo>
                <a:cubicBezTo>
                  <a:pt x="494" y="195"/>
                  <a:pt x="495" y="195"/>
                  <a:pt x="496" y="196"/>
                </a:cubicBezTo>
                <a:cubicBezTo>
                  <a:pt x="496" y="196"/>
                  <a:pt x="496" y="196"/>
                  <a:pt x="496" y="196"/>
                </a:cubicBezTo>
                <a:cubicBezTo>
                  <a:pt x="497" y="197"/>
                  <a:pt x="497" y="198"/>
                  <a:pt x="496" y="199"/>
                </a:cubicBezTo>
                <a:cubicBezTo>
                  <a:pt x="496" y="199"/>
                  <a:pt x="496" y="199"/>
                  <a:pt x="496" y="199"/>
                </a:cubicBezTo>
                <a:cubicBezTo>
                  <a:pt x="495" y="199"/>
                  <a:pt x="495" y="199"/>
                  <a:pt x="494" y="199"/>
                </a:cubicBezTo>
                <a:cubicBezTo>
                  <a:pt x="494" y="199"/>
                  <a:pt x="494" y="199"/>
                  <a:pt x="494" y="199"/>
                </a:cubicBezTo>
                <a:cubicBezTo>
                  <a:pt x="494" y="199"/>
                  <a:pt x="493" y="199"/>
                  <a:pt x="493" y="199"/>
                </a:cubicBezTo>
                <a:close/>
                <a:moveTo>
                  <a:pt x="126" y="194"/>
                </a:moveTo>
                <a:cubicBezTo>
                  <a:pt x="125" y="193"/>
                  <a:pt x="125" y="192"/>
                  <a:pt x="126" y="191"/>
                </a:cubicBezTo>
                <a:cubicBezTo>
                  <a:pt x="126" y="191"/>
                  <a:pt x="126" y="191"/>
                  <a:pt x="126" y="191"/>
                </a:cubicBezTo>
                <a:cubicBezTo>
                  <a:pt x="127" y="190"/>
                  <a:pt x="128" y="190"/>
                  <a:pt x="129" y="191"/>
                </a:cubicBezTo>
                <a:cubicBezTo>
                  <a:pt x="129" y="191"/>
                  <a:pt x="129" y="191"/>
                  <a:pt x="129" y="191"/>
                </a:cubicBezTo>
                <a:cubicBezTo>
                  <a:pt x="130" y="192"/>
                  <a:pt x="130" y="193"/>
                  <a:pt x="129" y="194"/>
                </a:cubicBezTo>
                <a:cubicBezTo>
                  <a:pt x="129" y="194"/>
                  <a:pt x="129" y="194"/>
                  <a:pt x="129" y="194"/>
                </a:cubicBezTo>
                <a:cubicBezTo>
                  <a:pt x="129" y="194"/>
                  <a:pt x="129" y="194"/>
                  <a:pt x="129" y="194"/>
                </a:cubicBezTo>
                <a:cubicBezTo>
                  <a:pt x="129" y="194"/>
                  <a:pt x="129" y="194"/>
                  <a:pt x="129" y="194"/>
                </a:cubicBezTo>
                <a:cubicBezTo>
                  <a:pt x="129" y="194"/>
                  <a:pt x="128" y="195"/>
                  <a:pt x="128" y="195"/>
                </a:cubicBezTo>
                <a:cubicBezTo>
                  <a:pt x="128" y="195"/>
                  <a:pt x="128" y="195"/>
                  <a:pt x="128" y="195"/>
                </a:cubicBezTo>
                <a:cubicBezTo>
                  <a:pt x="127" y="195"/>
                  <a:pt x="127" y="194"/>
                  <a:pt x="126" y="194"/>
                </a:cubicBezTo>
                <a:close/>
                <a:moveTo>
                  <a:pt x="485" y="189"/>
                </a:moveTo>
                <a:cubicBezTo>
                  <a:pt x="485" y="189"/>
                  <a:pt x="485" y="187"/>
                  <a:pt x="485" y="187"/>
                </a:cubicBezTo>
                <a:cubicBezTo>
                  <a:pt x="485" y="187"/>
                  <a:pt x="485" y="187"/>
                  <a:pt x="485" y="187"/>
                </a:cubicBezTo>
                <a:cubicBezTo>
                  <a:pt x="486" y="186"/>
                  <a:pt x="488" y="186"/>
                  <a:pt x="488" y="187"/>
                </a:cubicBezTo>
                <a:cubicBezTo>
                  <a:pt x="488" y="187"/>
                  <a:pt x="488" y="187"/>
                  <a:pt x="488" y="187"/>
                </a:cubicBezTo>
                <a:cubicBezTo>
                  <a:pt x="489" y="188"/>
                  <a:pt x="489" y="189"/>
                  <a:pt x="488" y="190"/>
                </a:cubicBezTo>
                <a:cubicBezTo>
                  <a:pt x="488" y="190"/>
                  <a:pt x="488" y="190"/>
                  <a:pt x="488" y="190"/>
                </a:cubicBezTo>
                <a:cubicBezTo>
                  <a:pt x="488" y="190"/>
                  <a:pt x="487" y="190"/>
                  <a:pt x="487" y="190"/>
                </a:cubicBezTo>
                <a:cubicBezTo>
                  <a:pt x="487" y="190"/>
                  <a:pt x="487" y="190"/>
                  <a:pt x="487" y="190"/>
                </a:cubicBezTo>
                <a:cubicBezTo>
                  <a:pt x="486" y="190"/>
                  <a:pt x="486" y="190"/>
                  <a:pt x="485" y="189"/>
                </a:cubicBezTo>
                <a:close/>
                <a:moveTo>
                  <a:pt x="134" y="185"/>
                </a:moveTo>
                <a:cubicBezTo>
                  <a:pt x="133" y="184"/>
                  <a:pt x="133" y="183"/>
                  <a:pt x="134" y="182"/>
                </a:cubicBezTo>
                <a:cubicBezTo>
                  <a:pt x="134" y="182"/>
                  <a:pt x="134" y="182"/>
                  <a:pt x="134" y="182"/>
                </a:cubicBezTo>
                <a:cubicBezTo>
                  <a:pt x="135" y="181"/>
                  <a:pt x="136" y="181"/>
                  <a:pt x="137" y="182"/>
                </a:cubicBezTo>
                <a:cubicBezTo>
                  <a:pt x="137" y="182"/>
                  <a:pt x="137" y="182"/>
                  <a:pt x="137" y="182"/>
                </a:cubicBezTo>
                <a:cubicBezTo>
                  <a:pt x="138" y="183"/>
                  <a:pt x="138" y="184"/>
                  <a:pt x="137" y="185"/>
                </a:cubicBezTo>
                <a:cubicBezTo>
                  <a:pt x="137" y="185"/>
                  <a:pt x="137" y="185"/>
                  <a:pt x="137" y="185"/>
                </a:cubicBezTo>
                <a:cubicBezTo>
                  <a:pt x="137" y="185"/>
                  <a:pt x="137" y="185"/>
                  <a:pt x="137" y="185"/>
                </a:cubicBezTo>
                <a:cubicBezTo>
                  <a:pt x="137" y="185"/>
                  <a:pt x="137" y="185"/>
                  <a:pt x="137" y="185"/>
                </a:cubicBezTo>
                <a:cubicBezTo>
                  <a:pt x="137" y="185"/>
                  <a:pt x="136" y="186"/>
                  <a:pt x="136" y="186"/>
                </a:cubicBezTo>
                <a:cubicBezTo>
                  <a:pt x="136" y="186"/>
                  <a:pt x="136" y="186"/>
                  <a:pt x="136" y="186"/>
                </a:cubicBezTo>
                <a:cubicBezTo>
                  <a:pt x="135" y="186"/>
                  <a:pt x="135" y="185"/>
                  <a:pt x="134" y="185"/>
                </a:cubicBezTo>
                <a:close/>
                <a:moveTo>
                  <a:pt x="477" y="181"/>
                </a:moveTo>
                <a:cubicBezTo>
                  <a:pt x="476" y="180"/>
                  <a:pt x="476" y="179"/>
                  <a:pt x="477" y="178"/>
                </a:cubicBezTo>
                <a:cubicBezTo>
                  <a:pt x="477" y="178"/>
                  <a:pt x="477" y="178"/>
                  <a:pt x="477" y="178"/>
                </a:cubicBezTo>
                <a:cubicBezTo>
                  <a:pt x="478" y="177"/>
                  <a:pt x="479" y="177"/>
                  <a:pt x="480" y="178"/>
                </a:cubicBezTo>
                <a:cubicBezTo>
                  <a:pt x="480" y="178"/>
                  <a:pt x="480" y="178"/>
                  <a:pt x="480" y="178"/>
                </a:cubicBezTo>
                <a:cubicBezTo>
                  <a:pt x="481" y="179"/>
                  <a:pt x="481" y="180"/>
                  <a:pt x="480" y="181"/>
                </a:cubicBezTo>
                <a:cubicBezTo>
                  <a:pt x="480" y="181"/>
                  <a:pt x="480" y="181"/>
                  <a:pt x="480" y="181"/>
                </a:cubicBezTo>
                <a:cubicBezTo>
                  <a:pt x="480" y="181"/>
                  <a:pt x="479" y="181"/>
                  <a:pt x="479" y="181"/>
                </a:cubicBezTo>
                <a:cubicBezTo>
                  <a:pt x="479" y="181"/>
                  <a:pt x="479" y="181"/>
                  <a:pt x="479" y="181"/>
                </a:cubicBezTo>
                <a:cubicBezTo>
                  <a:pt x="478" y="181"/>
                  <a:pt x="478" y="181"/>
                  <a:pt x="477" y="181"/>
                </a:cubicBezTo>
                <a:close/>
                <a:moveTo>
                  <a:pt x="142" y="176"/>
                </a:moveTo>
                <a:cubicBezTo>
                  <a:pt x="142" y="176"/>
                  <a:pt x="142" y="174"/>
                  <a:pt x="143" y="174"/>
                </a:cubicBezTo>
                <a:cubicBezTo>
                  <a:pt x="143" y="174"/>
                  <a:pt x="143" y="174"/>
                  <a:pt x="143" y="174"/>
                </a:cubicBezTo>
                <a:cubicBezTo>
                  <a:pt x="143" y="173"/>
                  <a:pt x="145" y="173"/>
                  <a:pt x="145" y="174"/>
                </a:cubicBezTo>
                <a:cubicBezTo>
                  <a:pt x="145" y="174"/>
                  <a:pt x="145" y="174"/>
                  <a:pt x="145" y="174"/>
                </a:cubicBezTo>
                <a:cubicBezTo>
                  <a:pt x="146" y="174"/>
                  <a:pt x="146" y="176"/>
                  <a:pt x="145" y="176"/>
                </a:cubicBezTo>
                <a:cubicBezTo>
                  <a:pt x="145" y="176"/>
                  <a:pt x="145" y="176"/>
                  <a:pt x="145" y="176"/>
                </a:cubicBezTo>
                <a:cubicBezTo>
                  <a:pt x="145" y="177"/>
                  <a:pt x="144" y="177"/>
                  <a:pt x="144" y="177"/>
                </a:cubicBezTo>
                <a:cubicBezTo>
                  <a:pt x="144" y="177"/>
                  <a:pt x="144" y="177"/>
                  <a:pt x="144" y="177"/>
                </a:cubicBezTo>
                <a:cubicBezTo>
                  <a:pt x="143" y="177"/>
                  <a:pt x="143" y="177"/>
                  <a:pt x="142" y="176"/>
                </a:cubicBezTo>
                <a:close/>
                <a:moveTo>
                  <a:pt x="469" y="172"/>
                </a:moveTo>
                <a:cubicBezTo>
                  <a:pt x="468" y="172"/>
                  <a:pt x="468" y="170"/>
                  <a:pt x="469" y="170"/>
                </a:cubicBezTo>
                <a:cubicBezTo>
                  <a:pt x="469" y="170"/>
                  <a:pt x="469" y="170"/>
                  <a:pt x="469" y="170"/>
                </a:cubicBezTo>
                <a:cubicBezTo>
                  <a:pt x="469" y="169"/>
                  <a:pt x="471" y="169"/>
                  <a:pt x="471" y="170"/>
                </a:cubicBezTo>
                <a:cubicBezTo>
                  <a:pt x="471" y="170"/>
                  <a:pt x="471" y="170"/>
                  <a:pt x="471" y="170"/>
                </a:cubicBezTo>
                <a:cubicBezTo>
                  <a:pt x="472" y="170"/>
                  <a:pt x="472" y="172"/>
                  <a:pt x="472" y="172"/>
                </a:cubicBezTo>
                <a:cubicBezTo>
                  <a:pt x="472" y="172"/>
                  <a:pt x="472" y="172"/>
                  <a:pt x="472" y="172"/>
                </a:cubicBezTo>
                <a:cubicBezTo>
                  <a:pt x="471" y="173"/>
                  <a:pt x="471" y="173"/>
                  <a:pt x="470" y="173"/>
                </a:cubicBezTo>
                <a:cubicBezTo>
                  <a:pt x="470" y="173"/>
                  <a:pt x="470" y="173"/>
                  <a:pt x="470" y="173"/>
                </a:cubicBezTo>
                <a:cubicBezTo>
                  <a:pt x="470" y="173"/>
                  <a:pt x="469" y="173"/>
                  <a:pt x="469" y="172"/>
                </a:cubicBezTo>
                <a:close/>
                <a:moveTo>
                  <a:pt x="151" y="168"/>
                </a:moveTo>
                <a:cubicBezTo>
                  <a:pt x="150" y="167"/>
                  <a:pt x="151" y="166"/>
                  <a:pt x="151" y="165"/>
                </a:cubicBezTo>
                <a:cubicBezTo>
                  <a:pt x="151" y="165"/>
                  <a:pt x="151" y="165"/>
                  <a:pt x="151" y="165"/>
                </a:cubicBezTo>
                <a:cubicBezTo>
                  <a:pt x="152" y="165"/>
                  <a:pt x="153" y="165"/>
                  <a:pt x="154" y="165"/>
                </a:cubicBezTo>
                <a:cubicBezTo>
                  <a:pt x="154" y="165"/>
                  <a:pt x="154" y="165"/>
                  <a:pt x="154" y="165"/>
                </a:cubicBezTo>
                <a:cubicBezTo>
                  <a:pt x="155" y="166"/>
                  <a:pt x="155" y="168"/>
                  <a:pt x="154" y="168"/>
                </a:cubicBezTo>
                <a:cubicBezTo>
                  <a:pt x="154" y="168"/>
                  <a:pt x="154" y="168"/>
                  <a:pt x="154" y="168"/>
                </a:cubicBezTo>
                <a:cubicBezTo>
                  <a:pt x="154" y="169"/>
                  <a:pt x="153" y="169"/>
                  <a:pt x="153" y="169"/>
                </a:cubicBezTo>
                <a:cubicBezTo>
                  <a:pt x="153" y="169"/>
                  <a:pt x="153" y="169"/>
                  <a:pt x="153" y="169"/>
                </a:cubicBezTo>
                <a:cubicBezTo>
                  <a:pt x="152" y="169"/>
                  <a:pt x="152" y="169"/>
                  <a:pt x="151" y="168"/>
                </a:cubicBezTo>
                <a:close/>
                <a:moveTo>
                  <a:pt x="460" y="165"/>
                </a:moveTo>
                <a:cubicBezTo>
                  <a:pt x="459" y="164"/>
                  <a:pt x="459" y="163"/>
                  <a:pt x="460" y="162"/>
                </a:cubicBezTo>
                <a:cubicBezTo>
                  <a:pt x="460" y="162"/>
                  <a:pt x="460" y="162"/>
                  <a:pt x="460" y="162"/>
                </a:cubicBezTo>
                <a:cubicBezTo>
                  <a:pt x="460" y="161"/>
                  <a:pt x="462" y="161"/>
                  <a:pt x="462" y="162"/>
                </a:cubicBezTo>
                <a:cubicBezTo>
                  <a:pt x="462" y="162"/>
                  <a:pt x="462" y="162"/>
                  <a:pt x="462" y="162"/>
                </a:cubicBezTo>
                <a:cubicBezTo>
                  <a:pt x="463" y="162"/>
                  <a:pt x="463" y="163"/>
                  <a:pt x="463" y="164"/>
                </a:cubicBezTo>
                <a:cubicBezTo>
                  <a:pt x="463" y="164"/>
                  <a:pt x="463" y="164"/>
                  <a:pt x="463" y="164"/>
                </a:cubicBezTo>
                <a:cubicBezTo>
                  <a:pt x="462" y="165"/>
                  <a:pt x="462" y="165"/>
                  <a:pt x="461" y="165"/>
                </a:cubicBezTo>
                <a:cubicBezTo>
                  <a:pt x="461" y="165"/>
                  <a:pt x="461" y="165"/>
                  <a:pt x="461" y="165"/>
                </a:cubicBezTo>
                <a:cubicBezTo>
                  <a:pt x="461" y="165"/>
                  <a:pt x="460" y="165"/>
                  <a:pt x="460" y="165"/>
                </a:cubicBezTo>
                <a:close/>
                <a:moveTo>
                  <a:pt x="160" y="160"/>
                </a:moveTo>
                <a:cubicBezTo>
                  <a:pt x="160" y="159"/>
                  <a:pt x="160" y="158"/>
                  <a:pt x="161" y="157"/>
                </a:cubicBezTo>
                <a:cubicBezTo>
                  <a:pt x="161" y="157"/>
                  <a:pt x="161" y="157"/>
                  <a:pt x="161" y="157"/>
                </a:cubicBezTo>
                <a:cubicBezTo>
                  <a:pt x="162" y="157"/>
                  <a:pt x="163" y="157"/>
                  <a:pt x="163" y="158"/>
                </a:cubicBezTo>
                <a:cubicBezTo>
                  <a:pt x="163" y="158"/>
                  <a:pt x="163" y="158"/>
                  <a:pt x="163" y="158"/>
                </a:cubicBezTo>
                <a:cubicBezTo>
                  <a:pt x="164" y="159"/>
                  <a:pt x="164" y="160"/>
                  <a:pt x="163" y="161"/>
                </a:cubicBezTo>
                <a:cubicBezTo>
                  <a:pt x="163" y="161"/>
                  <a:pt x="163" y="161"/>
                  <a:pt x="163" y="161"/>
                </a:cubicBezTo>
                <a:cubicBezTo>
                  <a:pt x="163" y="161"/>
                  <a:pt x="163" y="161"/>
                  <a:pt x="163" y="161"/>
                </a:cubicBezTo>
                <a:cubicBezTo>
                  <a:pt x="163" y="161"/>
                  <a:pt x="163" y="161"/>
                  <a:pt x="163" y="161"/>
                </a:cubicBezTo>
                <a:cubicBezTo>
                  <a:pt x="163" y="161"/>
                  <a:pt x="162" y="161"/>
                  <a:pt x="162" y="161"/>
                </a:cubicBezTo>
                <a:cubicBezTo>
                  <a:pt x="162" y="161"/>
                  <a:pt x="162" y="161"/>
                  <a:pt x="162" y="161"/>
                </a:cubicBezTo>
                <a:cubicBezTo>
                  <a:pt x="161" y="161"/>
                  <a:pt x="161" y="161"/>
                  <a:pt x="160" y="160"/>
                </a:cubicBezTo>
                <a:close/>
                <a:moveTo>
                  <a:pt x="451" y="157"/>
                </a:moveTo>
                <a:cubicBezTo>
                  <a:pt x="450" y="156"/>
                  <a:pt x="449" y="155"/>
                  <a:pt x="450" y="154"/>
                </a:cubicBezTo>
                <a:cubicBezTo>
                  <a:pt x="450" y="154"/>
                  <a:pt x="450" y="154"/>
                  <a:pt x="450" y="154"/>
                </a:cubicBezTo>
                <a:cubicBezTo>
                  <a:pt x="451" y="153"/>
                  <a:pt x="452" y="153"/>
                  <a:pt x="453" y="154"/>
                </a:cubicBezTo>
                <a:cubicBezTo>
                  <a:pt x="453" y="154"/>
                  <a:pt x="453" y="154"/>
                  <a:pt x="453" y="154"/>
                </a:cubicBezTo>
                <a:cubicBezTo>
                  <a:pt x="454" y="155"/>
                  <a:pt x="454" y="156"/>
                  <a:pt x="453" y="157"/>
                </a:cubicBezTo>
                <a:cubicBezTo>
                  <a:pt x="453" y="157"/>
                  <a:pt x="453" y="157"/>
                  <a:pt x="453" y="157"/>
                </a:cubicBezTo>
                <a:cubicBezTo>
                  <a:pt x="453" y="157"/>
                  <a:pt x="452" y="158"/>
                  <a:pt x="452" y="158"/>
                </a:cubicBezTo>
                <a:cubicBezTo>
                  <a:pt x="452" y="158"/>
                  <a:pt x="452" y="158"/>
                  <a:pt x="452" y="158"/>
                </a:cubicBezTo>
                <a:cubicBezTo>
                  <a:pt x="451" y="158"/>
                  <a:pt x="451" y="157"/>
                  <a:pt x="451" y="157"/>
                </a:cubicBezTo>
                <a:close/>
                <a:moveTo>
                  <a:pt x="170" y="153"/>
                </a:moveTo>
                <a:cubicBezTo>
                  <a:pt x="169" y="152"/>
                  <a:pt x="169" y="151"/>
                  <a:pt x="170" y="150"/>
                </a:cubicBezTo>
                <a:cubicBezTo>
                  <a:pt x="170" y="150"/>
                  <a:pt x="170" y="150"/>
                  <a:pt x="170" y="150"/>
                </a:cubicBezTo>
                <a:cubicBezTo>
                  <a:pt x="171" y="150"/>
                  <a:pt x="172" y="150"/>
                  <a:pt x="173" y="151"/>
                </a:cubicBezTo>
                <a:cubicBezTo>
                  <a:pt x="173" y="151"/>
                  <a:pt x="173" y="151"/>
                  <a:pt x="173" y="151"/>
                </a:cubicBezTo>
                <a:cubicBezTo>
                  <a:pt x="174" y="152"/>
                  <a:pt x="174" y="153"/>
                  <a:pt x="173" y="153"/>
                </a:cubicBezTo>
                <a:cubicBezTo>
                  <a:pt x="173" y="153"/>
                  <a:pt x="173" y="153"/>
                  <a:pt x="173" y="153"/>
                </a:cubicBezTo>
                <a:cubicBezTo>
                  <a:pt x="172" y="154"/>
                  <a:pt x="172" y="154"/>
                  <a:pt x="171" y="154"/>
                </a:cubicBezTo>
                <a:cubicBezTo>
                  <a:pt x="171" y="154"/>
                  <a:pt x="171" y="154"/>
                  <a:pt x="171" y="154"/>
                </a:cubicBezTo>
                <a:cubicBezTo>
                  <a:pt x="171" y="154"/>
                  <a:pt x="170" y="154"/>
                  <a:pt x="170" y="153"/>
                </a:cubicBezTo>
                <a:close/>
                <a:moveTo>
                  <a:pt x="441" y="150"/>
                </a:moveTo>
                <a:cubicBezTo>
                  <a:pt x="440" y="150"/>
                  <a:pt x="440" y="148"/>
                  <a:pt x="440" y="147"/>
                </a:cubicBezTo>
                <a:cubicBezTo>
                  <a:pt x="440" y="147"/>
                  <a:pt x="440" y="147"/>
                  <a:pt x="440" y="147"/>
                </a:cubicBezTo>
                <a:cubicBezTo>
                  <a:pt x="441" y="147"/>
                  <a:pt x="442" y="146"/>
                  <a:pt x="443" y="147"/>
                </a:cubicBezTo>
                <a:cubicBezTo>
                  <a:pt x="443" y="147"/>
                  <a:pt x="443" y="147"/>
                  <a:pt x="443" y="147"/>
                </a:cubicBezTo>
                <a:cubicBezTo>
                  <a:pt x="444" y="148"/>
                  <a:pt x="444" y="149"/>
                  <a:pt x="444" y="150"/>
                </a:cubicBezTo>
                <a:cubicBezTo>
                  <a:pt x="444" y="150"/>
                  <a:pt x="444" y="150"/>
                  <a:pt x="444" y="150"/>
                </a:cubicBezTo>
                <a:cubicBezTo>
                  <a:pt x="443" y="150"/>
                  <a:pt x="443" y="151"/>
                  <a:pt x="442" y="151"/>
                </a:cubicBezTo>
                <a:cubicBezTo>
                  <a:pt x="442" y="151"/>
                  <a:pt x="442" y="151"/>
                  <a:pt x="442" y="151"/>
                </a:cubicBezTo>
                <a:cubicBezTo>
                  <a:pt x="442" y="151"/>
                  <a:pt x="441" y="150"/>
                  <a:pt x="441" y="150"/>
                </a:cubicBezTo>
                <a:close/>
                <a:moveTo>
                  <a:pt x="180" y="146"/>
                </a:moveTo>
                <a:cubicBezTo>
                  <a:pt x="179" y="145"/>
                  <a:pt x="179" y="144"/>
                  <a:pt x="180" y="143"/>
                </a:cubicBezTo>
                <a:cubicBezTo>
                  <a:pt x="180" y="143"/>
                  <a:pt x="180" y="143"/>
                  <a:pt x="180" y="143"/>
                </a:cubicBezTo>
                <a:cubicBezTo>
                  <a:pt x="181" y="143"/>
                  <a:pt x="183" y="143"/>
                  <a:pt x="183" y="144"/>
                </a:cubicBezTo>
                <a:cubicBezTo>
                  <a:pt x="183" y="144"/>
                  <a:pt x="183" y="144"/>
                  <a:pt x="183" y="144"/>
                </a:cubicBezTo>
                <a:cubicBezTo>
                  <a:pt x="184" y="145"/>
                  <a:pt x="183" y="146"/>
                  <a:pt x="182" y="147"/>
                </a:cubicBezTo>
                <a:cubicBezTo>
                  <a:pt x="182" y="147"/>
                  <a:pt x="182" y="147"/>
                  <a:pt x="182" y="147"/>
                </a:cubicBezTo>
                <a:cubicBezTo>
                  <a:pt x="182" y="147"/>
                  <a:pt x="182" y="147"/>
                  <a:pt x="181" y="147"/>
                </a:cubicBezTo>
                <a:cubicBezTo>
                  <a:pt x="181" y="147"/>
                  <a:pt x="181" y="147"/>
                  <a:pt x="181" y="147"/>
                </a:cubicBezTo>
                <a:cubicBezTo>
                  <a:pt x="181" y="147"/>
                  <a:pt x="180" y="147"/>
                  <a:pt x="180" y="146"/>
                </a:cubicBezTo>
                <a:close/>
                <a:moveTo>
                  <a:pt x="431" y="144"/>
                </a:moveTo>
                <a:cubicBezTo>
                  <a:pt x="431" y="144"/>
                  <a:pt x="431" y="144"/>
                  <a:pt x="431" y="144"/>
                </a:cubicBezTo>
                <a:cubicBezTo>
                  <a:pt x="431" y="144"/>
                  <a:pt x="431" y="144"/>
                  <a:pt x="431" y="144"/>
                </a:cubicBezTo>
                <a:cubicBezTo>
                  <a:pt x="430" y="143"/>
                  <a:pt x="430" y="142"/>
                  <a:pt x="430" y="141"/>
                </a:cubicBezTo>
                <a:cubicBezTo>
                  <a:pt x="430" y="141"/>
                  <a:pt x="430" y="141"/>
                  <a:pt x="430" y="141"/>
                </a:cubicBezTo>
                <a:cubicBezTo>
                  <a:pt x="431" y="140"/>
                  <a:pt x="432" y="140"/>
                  <a:pt x="433" y="140"/>
                </a:cubicBezTo>
                <a:cubicBezTo>
                  <a:pt x="433" y="140"/>
                  <a:pt x="433" y="140"/>
                  <a:pt x="433" y="140"/>
                </a:cubicBezTo>
                <a:cubicBezTo>
                  <a:pt x="434" y="141"/>
                  <a:pt x="434" y="142"/>
                  <a:pt x="434" y="143"/>
                </a:cubicBezTo>
                <a:cubicBezTo>
                  <a:pt x="434" y="143"/>
                  <a:pt x="434" y="143"/>
                  <a:pt x="434" y="143"/>
                </a:cubicBezTo>
                <a:cubicBezTo>
                  <a:pt x="433" y="144"/>
                  <a:pt x="433" y="144"/>
                  <a:pt x="432" y="144"/>
                </a:cubicBezTo>
                <a:cubicBezTo>
                  <a:pt x="432" y="144"/>
                  <a:pt x="432" y="144"/>
                  <a:pt x="432" y="144"/>
                </a:cubicBezTo>
                <a:cubicBezTo>
                  <a:pt x="432" y="144"/>
                  <a:pt x="431" y="144"/>
                  <a:pt x="431" y="144"/>
                </a:cubicBezTo>
                <a:close/>
                <a:moveTo>
                  <a:pt x="190" y="140"/>
                </a:moveTo>
                <a:cubicBezTo>
                  <a:pt x="189" y="139"/>
                  <a:pt x="190" y="138"/>
                  <a:pt x="191" y="137"/>
                </a:cubicBezTo>
                <a:cubicBezTo>
                  <a:pt x="191" y="137"/>
                  <a:pt x="191" y="137"/>
                  <a:pt x="191" y="137"/>
                </a:cubicBezTo>
                <a:cubicBezTo>
                  <a:pt x="192" y="137"/>
                  <a:pt x="193" y="137"/>
                  <a:pt x="193" y="138"/>
                </a:cubicBezTo>
                <a:cubicBezTo>
                  <a:pt x="193" y="138"/>
                  <a:pt x="193" y="138"/>
                  <a:pt x="193" y="138"/>
                </a:cubicBezTo>
                <a:cubicBezTo>
                  <a:pt x="194" y="139"/>
                  <a:pt x="194" y="140"/>
                  <a:pt x="193" y="141"/>
                </a:cubicBezTo>
                <a:cubicBezTo>
                  <a:pt x="193" y="141"/>
                  <a:pt x="193" y="141"/>
                  <a:pt x="193" y="141"/>
                </a:cubicBezTo>
                <a:cubicBezTo>
                  <a:pt x="193" y="141"/>
                  <a:pt x="193" y="141"/>
                  <a:pt x="193" y="141"/>
                </a:cubicBezTo>
                <a:cubicBezTo>
                  <a:pt x="193" y="141"/>
                  <a:pt x="193" y="141"/>
                  <a:pt x="193" y="141"/>
                </a:cubicBezTo>
                <a:cubicBezTo>
                  <a:pt x="192" y="141"/>
                  <a:pt x="192" y="141"/>
                  <a:pt x="192" y="141"/>
                </a:cubicBezTo>
                <a:cubicBezTo>
                  <a:pt x="192" y="141"/>
                  <a:pt x="192" y="141"/>
                  <a:pt x="192" y="141"/>
                </a:cubicBezTo>
                <a:cubicBezTo>
                  <a:pt x="191" y="141"/>
                  <a:pt x="190" y="140"/>
                  <a:pt x="190" y="140"/>
                </a:cubicBezTo>
                <a:close/>
                <a:moveTo>
                  <a:pt x="421" y="138"/>
                </a:moveTo>
                <a:cubicBezTo>
                  <a:pt x="421" y="138"/>
                  <a:pt x="421" y="138"/>
                  <a:pt x="421" y="138"/>
                </a:cubicBezTo>
                <a:cubicBezTo>
                  <a:pt x="421" y="138"/>
                  <a:pt x="421" y="138"/>
                  <a:pt x="421" y="138"/>
                </a:cubicBezTo>
                <a:cubicBezTo>
                  <a:pt x="420" y="137"/>
                  <a:pt x="419" y="136"/>
                  <a:pt x="420" y="135"/>
                </a:cubicBezTo>
                <a:cubicBezTo>
                  <a:pt x="420" y="135"/>
                  <a:pt x="420" y="135"/>
                  <a:pt x="420" y="135"/>
                </a:cubicBezTo>
                <a:cubicBezTo>
                  <a:pt x="420" y="134"/>
                  <a:pt x="422" y="134"/>
                  <a:pt x="423" y="134"/>
                </a:cubicBezTo>
                <a:cubicBezTo>
                  <a:pt x="423" y="134"/>
                  <a:pt x="423" y="134"/>
                  <a:pt x="423" y="134"/>
                </a:cubicBezTo>
                <a:cubicBezTo>
                  <a:pt x="423" y="135"/>
                  <a:pt x="424" y="136"/>
                  <a:pt x="423" y="137"/>
                </a:cubicBezTo>
                <a:cubicBezTo>
                  <a:pt x="423" y="137"/>
                  <a:pt x="423" y="137"/>
                  <a:pt x="423" y="137"/>
                </a:cubicBezTo>
                <a:cubicBezTo>
                  <a:pt x="423" y="138"/>
                  <a:pt x="422" y="138"/>
                  <a:pt x="422" y="138"/>
                </a:cubicBezTo>
                <a:cubicBezTo>
                  <a:pt x="422" y="138"/>
                  <a:pt x="422" y="138"/>
                  <a:pt x="422" y="138"/>
                </a:cubicBezTo>
                <a:cubicBezTo>
                  <a:pt x="421" y="138"/>
                  <a:pt x="421" y="138"/>
                  <a:pt x="421" y="138"/>
                </a:cubicBezTo>
                <a:close/>
                <a:moveTo>
                  <a:pt x="200" y="134"/>
                </a:moveTo>
                <a:cubicBezTo>
                  <a:pt x="200" y="133"/>
                  <a:pt x="200" y="132"/>
                  <a:pt x="201" y="131"/>
                </a:cubicBezTo>
                <a:cubicBezTo>
                  <a:pt x="201" y="131"/>
                  <a:pt x="201" y="131"/>
                  <a:pt x="201" y="131"/>
                </a:cubicBezTo>
                <a:cubicBezTo>
                  <a:pt x="202" y="131"/>
                  <a:pt x="204" y="131"/>
                  <a:pt x="204" y="132"/>
                </a:cubicBezTo>
                <a:cubicBezTo>
                  <a:pt x="204" y="132"/>
                  <a:pt x="204" y="132"/>
                  <a:pt x="204" y="132"/>
                </a:cubicBezTo>
                <a:cubicBezTo>
                  <a:pt x="205" y="133"/>
                  <a:pt x="204" y="134"/>
                  <a:pt x="203" y="135"/>
                </a:cubicBezTo>
                <a:cubicBezTo>
                  <a:pt x="203" y="135"/>
                  <a:pt x="203" y="135"/>
                  <a:pt x="203" y="135"/>
                </a:cubicBezTo>
                <a:cubicBezTo>
                  <a:pt x="203" y="135"/>
                  <a:pt x="203" y="135"/>
                  <a:pt x="202" y="135"/>
                </a:cubicBezTo>
                <a:cubicBezTo>
                  <a:pt x="202" y="135"/>
                  <a:pt x="202" y="135"/>
                  <a:pt x="202" y="135"/>
                </a:cubicBezTo>
                <a:cubicBezTo>
                  <a:pt x="202" y="135"/>
                  <a:pt x="201" y="135"/>
                  <a:pt x="200" y="134"/>
                </a:cubicBezTo>
                <a:close/>
                <a:moveTo>
                  <a:pt x="410" y="132"/>
                </a:moveTo>
                <a:cubicBezTo>
                  <a:pt x="409" y="132"/>
                  <a:pt x="409" y="131"/>
                  <a:pt x="409" y="130"/>
                </a:cubicBezTo>
                <a:cubicBezTo>
                  <a:pt x="409" y="130"/>
                  <a:pt x="409" y="130"/>
                  <a:pt x="409" y="130"/>
                </a:cubicBezTo>
                <a:cubicBezTo>
                  <a:pt x="410" y="129"/>
                  <a:pt x="411" y="128"/>
                  <a:pt x="412" y="129"/>
                </a:cubicBezTo>
                <a:cubicBezTo>
                  <a:pt x="412" y="129"/>
                  <a:pt x="412" y="129"/>
                  <a:pt x="412" y="129"/>
                </a:cubicBezTo>
                <a:cubicBezTo>
                  <a:pt x="413" y="129"/>
                  <a:pt x="413" y="131"/>
                  <a:pt x="413" y="132"/>
                </a:cubicBezTo>
                <a:cubicBezTo>
                  <a:pt x="413" y="132"/>
                  <a:pt x="413" y="132"/>
                  <a:pt x="413" y="132"/>
                </a:cubicBezTo>
                <a:cubicBezTo>
                  <a:pt x="412" y="132"/>
                  <a:pt x="412" y="133"/>
                  <a:pt x="411" y="133"/>
                </a:cubicBezTo>
                <a:cubicBezTo>
                  <a:pt x="411" y="133"/>
                  <a:pt x="411" y="133"/>
                  <a:pt x="411" y="133"/>
                </a:cubicBezTo>
                <a:cubicBezTo>
                  <a:pt x="411" y="133"/>
                  <a:pt x="410" y="133"/>
                  <a:pt x="410" y="132"/>
                </a:cubicBezTo>
                <a:close/>
                <a:moveTo>
                  <a:pt x="211" y="129"/>
                </a:moveTo>
                <a:cubicBezTo>
                  <a:pt x="211" y="128"/>
                  <a:pt x="211" y="127"/>
                  <a:pt x="212" y="126"/>
                </a:cubicBezTo>
                <a:cubicBezTo>
                  <a:pt x="212" y="126"/>
                  <a:pt x="212" y="126"/>
                  <a:pt x="212" y="126"/>
                </a:cubicBezTo>
                <a:cubicBezTo>
                  <a:pt x="213" y="126"/>
                  <a:pt x="214" y="126"/>
                  <a:pt x="215" y="127"/>
                </a:cubicBezTo>
                <a:cubicBezTo>
                  <a:pt x="215" y="127"/>
                  <a:pt x="215" y="127"/>
                  <a:pt x="215" y="127"/>
                </a:cubicBezTo>
                <a:cubicBezTo>
                  <a:pt x="215" y="128"/>
                  <a:pt x="215" y="129"/>
                  <a:pt x="214" y="130"/>
                </a:cubicBezTo>
                <a:cubicBezTo>
                  <a:pt x="214" y="130"/>
                  <a:pt x="214" y="130"/>
                  <a:pt x="214" y="130"/>
                </a:cubicBezTo>
                <a:cubicBezTo>
                  <a:pt x="214" y="130"/>
                  <a:pt x="213" y="130"/>
                  <a:pt x="213" y="130"/>
                </a:cubicBezTo>
                <a:cubicBezTo>
                  <a:pt x="213" y="130"/>
                  <a:pt x="213" y="130"/>
                  <a:pt x="213" y="130"/>
                </a:cubicBezTo>
                <a:cubicBezTo>
                  <a:pt x="212" y="130"/>
                  <a:pt x="212" y="130"/>
                  <a:pt x="211" y="129"/>
                </a:cubicBezTo>
                <a:close/>
                <a:moveTo>
                  <a:pt x="399" y="128"/>
                </a:moveTo>
                <a:cubicBezTo>
                  <a:pt x="398" y="127"/>
                  <a:pt x="398" y="126"/>
                  <a:pt x="398" y="125"/>
                </a:cubicBezTo>
                <a:cubicBezTo>
                  <a:pt x="398" y="125"/>
                  <a:pt x="398" y="125"/>
                  <a:pt x="398" y="125"/>
                </a:cubicBezTo>
                <a:cubicBezTo>
                  <a:pt x="398" y="124"/>
                  <a:pt x="400" y="124"/>
                  <a:pt x="401" y="124"/>
                </a:cubicBezTo>
                <a:cubicBezTo>
                  <a:pt x="401" y="124"/>
                  <a:pt x="401" y="124"/>
                  <a:pt x="401" y="124"/>
                </a:cubicBezTo>
                <a:cubicBezTo>
                  <a:pt x="402" y="124"/>
                  <a:pt x="402" y="126"/>
                  <a:pt x="402" y="127"/>
                </a:cubicBezTo>
                <a:cubicBezTo>
                  <a:pt x="402" y="127"/>
                  <a:pt x="402" y="127"/>
                  <a:pt x="402" y="127"/>
                </a:cubicBezTo>
                <a:cubicBezTo>
                  <a:pt x="401" y="127"/>
                  <a:pt x="401" y="128"/>
                  <a:pt x="400" y="128"/>
                </a:cubicBezTo>
                <a:cubicBezTo>
                  <a:pt x="400" y="128"/>
                  <a:pt x="400" y="128"/>
                  <a:pt x="400" y="128"/>
                </a:cubicBezTo>
                <a:cubicBezTo>
                  <a:pt x="400" y="128"/>
                  <a:pt x="399" y="128"/>
                  <a:pt x="399" y="128"/>
                </a:cubicBezTo>
                <a:close/>
                <a:moveTo>
                  <a:pt x="222" y="124"/>
                </a:moveTo>
                <a:cubicBezTo>
                  <a:pt x="222" y="123"/>
                  <a:pt x="222" y="122"/>
                  <a:pt x="223" y="122"/>
                </a:cubicBezTo>
                <a:cubicBezTo>
                  <a:pt x="223" y="122"/>
                  <a:pt x="223" y="122"/>
                  <a:pt x="223" y="122"/>
                </a:cubicBezTo>
                <a:cubicBezTo>
                  <a:pt x="225" y="121"/>
                  <a:pt x="226" y="122"/>
                  <a:pt x="226" y="123"/>
                </a:cubicBezTo>
                <a:cubicBezTo>
                  <a:pt x="226" y="123"/>
                  <a:pt x="226" y="123"/>
                  <a:pt x="226" y="123"/>
                </a:cubicBezTo>
                <a:cubicBezTo>
                  <a:pt x="226" y="124"/>
                  <a:pt x="226" y="125"/>
                  <a:pt x="225" y="125"/>
                </a:cubicBezTo>
                <a:cubicBezTo>
                  <a:pt x="225" y="125"/>
                  <a:pt x="225" y="125"/>
                  <a:pt x="225" y="125"/>
                </a:cubicBezTo>
                <a:cubicBezTo>
                  <a:pt x="225" y="125"/>
                  <a:pt x="224" y="125"/>
                  <a:pt x="224" y="125"/>
                </a:cubicBezTo>
                <a:cubicBezTo>
                  <a:pt x="224" y="125"/>
                  <a:pt x="224" y="125"/>
                  <a:pt x="224" y="125"/>
                </a:cubicBezTo>
                <a:cubicBezTo>
                  <a:pt x="223" y="125"/>
                  <a:pt x="223" y="125"/>
                  <a:pt x="222" y="124"/>
                </a:cubicBezTo>
                <a:close/>
                <a:moveTo>
                  <a:pt x="388" y="123"/>
                </a:moveTo>
                <a:cubicBezTo>
                  <a:pt x="388" y="123"/>
                  <a:pt x="388" y="123"/>
                  <a:pt x="388" y="123"/>
                </a:cubicBezTo>
                <a:cubicBezTo>
                  <a:pt x="388" y="123"/>
                  <a:pt x="388" y="123"/>
                  <a:pt x="388" y="123"/>
                </a:cubicBezTo>
                <a:cubicBezTo>
                  <a:pt x="387" y="123"/>
                  <a:pt x="386" y="122"/>
                  <a:pt x="387" y="121"/>
                </a:cubicBezTo>
                <a:cubicBezTo>
                  <a:pt x="387" y="121"/>
                  <a:pt x="387" y="121"/>
                  <a:pt x="387" y="121"/>
                </a:cubicBezTo>
                <a:cubicBezTo>
                  <a:pt x="387" y="120"/>
                  <a:pt x="388" y="119"/>
                  <a:pt x="389" y="120"/>
                </a:cubicBezTo>
                <a:cubicBezTo>
                  <a:pt x="389" y="120"/>
                  <a:pt x="389" y="120"/>
                  <a:pt x="389" y="120"/>
                </a:cubicBezTo>
                <a:cubicBezTo>
                  <a:pt x="390" y="120"/>
                  <a:pt x="391" y="121"/>
                  <a:pt x="391" y="122"/>
                </a:cubicBezTo>
                <a:cubicBezTo>
                  <a:pt x="391" y="122"/>
                  <a:pt x="391" y="122"/>
                  <a:pt x="391" y="122"/>
                </a:cubicBezTo>
                <a:cubicBezTo>
                  <a:pt x="390" y="123"/>
                  <a:pt x="390" y="124"/>
                  <a:pt x="389" y="124"/>
                </a:cubicBezTo>
                <a:cubicBezTo>
                  <a:pt x="389" y="124"/>
                  <a:pt x="389" y="124"/>
                  <a:pt x="389" y="124"/>
                </a:cubicBezTo>
                <a:cubicBezTo>
                  <a:pt x="388" y="124"/>
                  <a:pt x="388" y="123"/>
                  <a:pt x="388" y="123"/>
                </a:cubicBezTo>
                <a:close/>
                <a:moveTo>
                  <a:pt x="234" y="120"/>
                </a:moveTo>
                <a:cubicBezTo>
                  <a:pt x="233" y="119"/>
                  <a:pt x="234" y="118"/>
                  <a:pt x="235" y="118"/>
                </a:cubicBezTo>
                <a:cubicBezTo>
                  <a:pt x="235" y="118"/>
                  <a:pt x="235" y="118"/>
                  <a:pt x="235" y="118"/>
                </a:cubicBezTo>
                <a:cubicBezTo>
                  <a:pt x="236" y="117"/>
                  <a:pt x="237" y="118"/>
                  <a:pt x="237" y="119"/>
                </a:cubicBezTo>
                <a:cubicBezTo>
                  <a:pt x="237" y="119"/>
                  <a:pt x="237" y="119"/>
                  <a:pt x="237" y="119"/>
                </a:cubicBezTo>
                <a:cubicBezTo>
                  <a:pt x="238" y="120"/>
                  <a:pt x="237" y="121"/>
                  <a:pt x="236" y="121"/>
                </a:cubicBezTo>
                <a:cubicBezTo>
                  <a:pt x="236" y="121"/>
                  <a:pt x="236" y="121"/>
                  <a:pt x="236" y="121"/>
                </a:cubicBezTo>
                <a:cubicBezTo>
                  <a:pt x="236" y="121"/>
                  <a:pt x="236" y="121"/>
                  <a:pt x="236" y="121"/>
                </a:cubicBezTo>
                <a:cubicBezTo>
                  <a:pt x="236" y="121"/>
                  <a:pt x="236" y="121"/>
                  <a:pt x="236" y="121"/>
                </a:cubicBezTo>
                <a:cubicBezTo>
                  <a:pt x="235" y="121"/>
                  <a:pt x="234" y="121"/>
                  <a:pt x="234" y="120"/>
                </a:cubicBezTo>
                <a:close/>
                <a:moveTo>
                  <a:pt x="377" y="120"/>
                </a:moveTo>
                <a:cubicBezTo>
                  <a:pt x="377" y="120"/>
                  <a:pt x="377" y="120"/>
                  <a:pt x="377" y="120"/>
                </a:cubicBezTo>
                <a:cubicBezTo>
                  <a:pt x="377" y="120"/>
                  <a:pt x="377" y="120"/>
                  <a:pt x="377" y="120"/>
                </a:cubicBezTo>
                <a:cubicBezTo>
                  <a:pt x="376" y="119"/>
                  <a:pt x="375" y="118"/>
                  <a:pt x="375" y="117"/>
                </a:cubicBezTo>
                <a:cubicBezTo>
                  <a:pt x="375" y="117"/>
                  <a:pt x="375" y="117"/>
                  <a:pt x="375" y="117"/>
                </a:cubicBezTo>
                <a:cubicBezTo>
                  <a:pt x="376" y="116"/>
                  <a:pt x="377" y="116"/>
                  <a:pt x="378" y="116"/>
                </a:cubicBezTo>
                <a:cubicBezTo>
                  <a:pt x="378" y="116"/>
                  <a:pt x="378" y="116"/>
                  <a:pt x="378" y="116"/>
                </a:cubicBezTo>
                <a:cubicBezTo>
                  <a:pt x="379" y="116"/>
                  <a:pt x="380" y="117"/>
                  <a:pt x="379" y="118"/>
                </a:cubicBezTo>
                <a:cubicBezTo>
                  <a:pt x="379" y="118"/>
                  <a:pt x="379" y="118"/>
                  <a:pt x="379" y="118"/>
                </a:cubicBezTo>
                <a:cubicBezTo>
                  <a:pt x="379" y="119"/>
                  <a:pt x="378" y="120"/>
                  <a:pt x="377" y="120"/>
                </a:cubicBezTo>
                <a:cubicBezTo>
                  <a:pt x="377" y="120"/>
                  <a:pt x="377" y="120"/>
                  <a:pt x="377" y="120"/>
                </a:cubicBezTo>
                <a:cubicBezTo>
                  <a:pt x="377" y="120"/>
                  <a:pt x="377" y="120"/>
                  <a:pt x="377" y="120"/>
                </a:cubicBezTo>
                <a:close/>
                <a:moveTo>
                  <a:pt x="245" y="117"/>
                </a:moveTo>
                <a:cubicBezTo>
                  <a:pt x="245" y="115"/>
                  <a:pt x="245" y="114"/>
                  <a:pt x="246" y="114"/>
                </a:cubicBezTo>
                <a:cubicBezTo>
                  <a:pt x="246" y="114"/>
                  <a:pt x="246" y="114"/>
                  <a:pt x="246" y="114"/>
                </a:cubicBezTo>
                <a:cubicBezTo>
                  <a:pt x="248" y="114"/>
                  <a:pt x="249" y="114"/>
                  <a:pt x="249" y="116"/>
                </a:cubicBezTo>
                <a:cubicBezTo>
                  <a:pt x="249" y="116"/>
                  <a:pt x="249" y="116"/>
                  <a:pt x="249" y="116"/>
                </a:cubicBezTo>
                <a:cubicBezTo>
                  <a:pt x="249" y="117"/>
                  <a:pt x="249" y="118"/>
                  <a:pt x="248" y="118"/>
                </a:cubicBezTo>
                <a:cubicBezTo>
                  <a:pt x="248" y="118"/>
                  <a:pt x="248" y="118"/>
                  <a:pt x="248" y="118"/>
                </a:cubicBezTo>
                <a:cubicBezTo>
                  <a:pt x="247" y="118"/>
                  <a:pt x="247" y="118"/>
                  <a:pt x="247" y="118"/>
                </a:cubicBezTo>
                <a:cubicBezTo>
                  <a:pt x="247" y="118"/>
                  <a:pt x="247" y="118"/>
                  <a:pt x="247" y="118"/>
                </a:cubicBezTo>
                <a:cubicBezTo>
                  <a:pt x="246" y="118"/>
                  <a:pt x="245" y="117"/>
                  <a:pt x="245" y="117"/>
                </a:cubicBezTo>
                <a:close/>
                <a:moveTo>
                  <a:pt x="365" y="117"/>
                </a:moveTo>
                <a:cubicBezTo>
                  <a:pt x="364" y="116"/>
                  <a:pt x="364" y="115"/>
                  <a:pt x="364" y="114"/>
                </a:cubicBezTo>
                <a:cubicBezTo>
                  <a:pt x="364" y="114"/>
                  <a:pt x="364" y="114"/>
                  <a:pt x="364" y="114"/>
                </a:cubicBezTo>
                <a:cubicBezTo>
                  <a:pt x="364" y="113"/>
                  <a:pt x="365" y="112"/>
                  <a:pt x="366" y="113"/>
                </a:cubicBezTo>
                <a:cubicBezTo>
                  <a:pt x="366" y="113"/>
                  <a:pt x="366" y="113"/>
                  <a:pt x="366" y="113"/>
                </a:cubicBezTo>
                <a:cubicBezTo>
                  <a:pt x="367" y="113"/>
                  <a:pt x="368" y="114"/>
                  <a:pt x="368" y="115"/>
                </a:cubicBezTo>
                <a:cubicBezTo>
                  <a:pt x="368" y="115"/>
                  <a:pt x="368" y="115"/>
                  <a:pt x="368" y="115"/>
                </a:cubicBezTo>
                <a:cubicBezTo>
                  <a:pt x="367" y="116"/>
                  <a:pt x="367" y="117"/>
                  <a:pt x="366" y="117"/>
                </a:cubicBezTo>
                <a:cubicBezTo>
                  <a:pt x="366" y="117"/>
                  <a:pt x="366" y="117"/>
                  <a:pt x="366" y="117"/>
                </a:cubicBezTo>
                <a:cubicBezTo>
                  <a:pt x="366" y="117"/>
                  <a:pt x="365" y="117"/>
                  <a:pt x="365" y="117"/>
                </a:cubicBezTo>
                <a:close/>
                <a:moveTo>
                  <a:pt x="257" y="114"/>
                </a:moveTo>
                <a:cubicBezTo>
                  <a:pt x="256" y="113"/>
                  <a:pt x="257" y="112"/>
                  <a:pt x="258" y="111"/>
                </a:cubicBezTo>
                <a:cubicBezTo>
                  <a:pt x="258" y="111"/>
                  <a:pt x="258" y="111"/>
                  <a:pt x="258" y="111"/>
                </a:cubicBezTo>
                <a:cubicBezTo>
                  <a:pt x="259" y="111"/>
                  <a:pt x="260" y="112"/>
                  <a:pt x="261" y="113"/>
                </a:cubicBezTo>
                <a:cubicBezTo>
                  <a:pt x="261" y="113"/>
                  <a:pt x="261" y="113"/>
                  <a:pt x="261" y="113"/>
                </a:cubicBezTo>
                <a:cubicBezTo>
                  <a:pt x="261" y="114"/>
                  <a:pt x="260"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8" y="115"/>
                  <a:pt x="257" y="115"/>
                  <a:pt x="257" y="114"/>
                </a:cubicBezTo>
                <a:close/>
                <a:moveTo>
                  <a:pt x="354" y="114"/>
                </a:moveTo>
                <a:cubicBezTo>
                  <a:pt x="353" y="114"/>
                  <a:pt x="352" y="113"/>
                  <a:pt x="352" y="112"/>
                </a:cubicBezTo>
                <a:cubicBezTo>
                  <a:pt x="352" y="112"/>
                  <a:pt x="352" y="112"/>
                  <a:pt x="352" y="112"/>
                </a:cubicBezTo>
                <a:cubicBezTo>
                  <a:pt x="352" y="111"/>
                  <a:pt x="353" y="110"/>
                  <a:pt x="354" y="110"/>
                </a:cubicBezTo>
                <a:cubicBezTo>
                  <a:pt x="354" y="110"/>
                  <a:pt x="354" y="110"/>
                  <a:pt x="354" y="110"/>
                </a:cubicBezTo>
                <a:cubicBezTo>
                  <a:pt x="355" y="110"/>
                  <a:pt x="356" y="111"/>
                  <a:pt x="356" y="112"/>
                </a:cubicBezTo>
                <a:cubicBezTo>
                  <a:pt x="356" y="112"/>
                  <a:pt x="356" y="112"/>
                  <a:pt x="356" y="112"/>
                </a:cubicBezTo>
                <a:cubicBezTo>
                  <a:pt x="356" y="113"/>
                  <a:pt x="355" y="114"/>
                  <a:pt x="354" y="114"/>
                </a:cubicBezTo>
                <a:cubicBezTo>
                  <a:pt x="354" y="114"/>
                  <a:pt x="354" y="114"/>
                  <a:pt x="354" y="114"/>
                </a:cubicBezTo>
                <a:cubicBezTo>
                  <a:pt x="354" y="114"/>
                  <a:pt x="354" y="114"/>
                  <a:pt x="354" y="114"/>
                </a:cubicBezTo>
                <a:close/>
                <a:moveTo>
                  <a:pt x="268" y="111"/>
                </a:moveTo>
                <a:cubicBezTo>
                  <a:pt x="268" y="110"/>
                  <a:pt x="269" y="109"/>
                  <a:pt x="270" y="109"/>
                </a:cubicBezTo>
                <a:cubicBezTo>
                  <a:pt x="270" y="109"/>
                  <a:pt x="270" y="109"/>
                  <a:pt x="270" y="109"/>
                </a:cubicBezTo>
                <a:cubicBezTo>
                  <a:pt x="271" y="109"/>
                  <a:pt x="272" y="110"/>
                  <a:pt x="272" y="111"/>
                </a:cubicBezTo>
                <a:cubicBezTo>
                  <a:pt x="272" y="111"/>
                  <a:pt x="272" y="111"/>
                  <a:pt x="272" y="111"/>
                </a:cubicBezTo>
                <a:cubicBezTo>
                  <a:pt x="273" y="112"/>
                  <a:pt x="272" y="113"/>
                  <a:pt x="271" y="113"/>
                </a:cubicBezTo>
                <a:cubicBezTo>
                  <a:pt x="271" y="113"/>
                  <a:pt x="271" y="113"/>
                  <a:pt x="271" y="113"/>
                </a:cubicBezTo>
                <a:cubicBezTo>
                  <a:pt x="271" y="113"/>
                  <a:pt x="271" y="113"/>
                  <a:pt x="270" y="113"/>
                </a:cubicBezTo>
                <a:cubicBezTo>
                  <a:pt x="270" y="113"/>
                  <a:pt x="270" y="113"/>
                  <a:pt x="270" y="113"/>
                </a:cubicBezTo>
                <a:cubicBezTo>
                  <a:pt x="269" y="113"/>
                  <a:pt x="269" y="112"/>
                  <a:pt x="268" y="111"/>
                </a:cubicBezTo>
                <a:close/>
                <a:moveTo>
                  <a:pt x="342" y="112"/>
                </a:moveTo>
                <a:cubicBezTo>
                  <a:pt x="341" y="112"/>
                  <a:pt x="340" y="111"/>
                  <a:pt x="340" y="110"/>
                </a:cubicBezTo>
                <a:cubicBezTo>
                  <a:pt x="340" y="110"/>
                  <a:pt x="340" y="110"/>
                  <a:pt x="340" y="110"/>
                </a:cubicBezTo>
                <a:cubicBezTo>
                  <a:pt x="340" y="109"/>
                  <a:pt x="341" y="108"/>
                  <a:pt x="342" y="108"/>
                </a:cubicBezTo>
                <a:cubicBezTo>
                  <a:pt x="342" y="108"/>
                  <a:pt x="342" y="108"/>
                  <a:pt x="342" y="108"/>
                </a:cubicBezTo>
                <a:cubicBezTo>
                  <a:pt x="344" y="108"/>
                  <a:pt x="344" y="109"/>
                  <a:pt x="344" y="110"/>
                </a:cubicBezTo>
                <a:cubicBezTo>
                  <a:pt x="344" y="110"/>
                  <a:pt x="344" y="110"/>
                  <a:pt x="344" y="110"/>
                </a:cubicBezTo>
                <a:cubicBezTo>
                  <a:pt x="344" y="111"/>
                  <a:pt x="343" y="112"/>
                  <a:pt x="342" y="112"/>
                </a:cubicBezTo>
                <a:cubicBezTo>
                  <a:pt x="342" y="112"/>
                  <a:pt x="342" y="112"/>
                  <a:pt x="342" y="112"/>
                </a:cubicBezTo>
                <a:cubicBezTo>
                  <a:pt x="342" y="112"/>
                  <a:pt x="342" y="112"/>
                  <a:pt x="342" y="112"/>
                </a:cubicBezTo>
                <a:close/>
                <a:moveTo>
                  <a:pt x="280" y="110"/>
                </a:moveTo>
                <a:cubicBezTo>
                  <a:pt x="280" y="109"/>
                  <a:pt x="281" y="108"/>
                  <a:pt x="282" y="107"/>
                </a:cubicBezTo>
                <a:cubicBezTo>
                  <a:pt x="282" y="107"/>
                  <a:pt x="282" y="107"/>
                  <a:pt x="282" y="107"/>
                </a:cubicBezTo>
                <a:cubicBezTo>
                  <a:pt x="283" y="107"/>
                  <a:pt x="284" y="108"/>
                  <a:pt x="284" y="109"/>
                </a:cubicBezTo>
                <a:cubicBezTo>
                  <a:pt x="284" y="109"/>
                  <a:pt x="284" y="109"/>
                  <a:pt x="284" y="109"/>
                </a:cubicBezTo>
                <a:cubicBezTo>
                  <a:pt x="284" y="110"/>
                  <a:pt x="284" y="111"/>
                  <a:pt x="283" y="111"/>
                </a:cubicBezTo>
                <a:cubicBezTo>
                  <a:pt x="283" y="111"/>
                  <a:pt x="283" y="111"/>
                  <a:pt x="283" y="111"/>
                </a:cubicBezTo>
                <a:cubicBezTo>
                  <a:pt x="283" y="111"/>
                  <a:pt x="282" y="111"/>
                  <a:pt x="282" y="111"/>
                </a:cubicBezTo>
                <a:cubicBezTo>
                  <a:pt x="282" y="111"/>
                  <a:pt x="282" y="111"/>
                  <a:pt x="282" y="111"/>
                </a:cubicBezTo>
                <a:cubicBezTo>
                  <a:pt x="281" y="111"/>
                  <a:pt x="280" y="111"/>
                  <a:pt x="280" y="110"/>
                </a:cubicBezTo>
                <a:close/>
                <a:moveTo>
                  <a:pt x="330" y="111"/>
                </a:moveTo>
                <a:cubicBezTo>
                  <a:pt x="329" y="111"/>
                  <a:pt x="328" y="110"/>
                  <a:pt x="328" y="109"/>
                </a:cubicBezTo>
                <a:cubicBezTo>
                  <a:pt x="328" y="109"/>
                  <a:pt x="328" y="109"/>
                  <a:pt x="328" y="109"/>
                </a:cubicBezTo>
                <a:cubicBezTo>
                  <a:pt x="328" y="108"/>
                  <a:pt x="329" y="107"/>
                  <a:pt x="330" y="107"/>
                </a:cubicBezTo>
                <a:cubicBezTo>
                  <a:pt x="330" y="107"/>
                  <a:pt x="330" y="107"/>
                  <a:pt x="330" y="107"/>
                </a:cubicBezTo>
                <a:cubicBezTo>
                  <a:pt x="332" y="107"/>
                  <a:pt x="332" y="108"/>
                  <a:pt x="332" y="109"/>
                </a:cubicBezTo>
                <a:cubicBezTo>
                  <a:pt x="332" y="109"/>
                  <a:pt x="332" y="109"/>
                  <a:pt x="332" y="109"/>
                </a:cubicBezTo>
                <a:cubicBezTo>
                  <a:pt x="332" y="110"/>
                  <a:pt x="331" y="111"/>
                  <a:pt x="330" y="111"/>
                </a:cubicBezTo>
                <a:cubicBezTo>
                  <a:pt x="330" y="111"/>
                  <a:pt x="330" y="111"/>
                  <a:pt x="330" y="111"/>
                </a:cubicBezTo>
                <a:cubicBezTo>
                  <a:pt x="330" y="111"/>
                  <a:pt x="330" y="111"/>
                  <a:pt x="330" y="111"/>
                </a:cubicBezTo>
                <a:close/>
                <a:moveTo>
                  <a:pt x="292" y="108"/>
                </a:moveTo>
                <a:cubicBezTo>
                  <a:pt x="292" y="107"/>
                  <a:pt x="293" y="106"/>
                  <a:pt x="294" y="106"/>
                </a:cubicBezTo>
                <a:cubicBezTo>
                  <a:pt x="294" y="106"/>
                  <a:pt x="294" y="106"/>
                  <a:pt x="294" y="106"/>
                </a:cubicBezTo>
                <a:cubicBezTo>
                  <a:pt x="295" y="106"/>
                  <a:pt x="296" y="107"/>
                  <a:pt x="296" y="108"/>
                </a:cubicBezTo>
                <a:cubicBezTo>
                  <a:pt x="296" y="108"/>
                  <a:pt x="296" y="108"/>
                  <a:pt x="296" y="108"/>
                </a:cubicBezTo>
                <a:cubicBezTo>
                  <a:pt x="296" y="109"/>
                  <a:pt x="296" y="110"/>
                  <a:pt x="294" y="110"/>
                </a:cubicBezTo>
                <a:cubicBezTo>
                  <a:pt x="294" y="110"/>
                  <a:pt x="294" y="110"/>
                  <a:pt x="294" y="110"/>
                </a:cubicBezTo>
                <a:cubicBezTo>
                  <a:pt x="294" y="110"/>
                  <a:pt x="294" y="110"/>
                  <a:pt x="294" y="110"/>
                </a:cubicBezTo>
                <a:cubicBezTo>
                  <a:pt x="294" y="110"/>
                  <a:pt x="294" y="110"/>
                  <a:pt x="294" y="110"/>
                </a:cubicBezTo>
                <a:cubicBezTo>
                  <a:pt x="293" y="110"/>
                  <a:pt x="292" y="110"/>
                  <a:pt x="292" y="108"/>
                </a:cubicBezTo>
                <a:close/>
                <a:moveTo>
                  <a:pt x="318" y="110"/>
                </a:moveTo>
                <a:cubicBezTo>
                  <a:pt x="318" y="110"/>
                  <a:pt x="318" y="110"/>
                  <a:pt x="318" y="110"/>
                </a:cubicBezTo>
                <a:cubicBezTo>
                  <a:pt x="318" y="110"/>
                  <a:pt x="318" y="110"/>
                  <a:pt x="318" y="110"/>
                </a:cubicBezTo>
                <a:cubicBezTo>
                  <a:pt x="317" y="110"/>
                  <a:pt x="316" y="109"/>
                  <a:pt x="316" y="108"/>
                </a:cubicBezTo>
                <a:cubicBezTo>
                  <a:pt x="316" y="108"/>
                  <a:pt x="316" y="108"/>
                  <a:pt x="316" y="108"/>
                </a:cubicBezTo>
                <a:cubicBezTo>
                  <a:pt x="316" y="107"/>
                  <a:pt x="317" y="106"/>
                  <a:pt x="318" y="106"/>
                </a:cubicBezTo>
                <a:cubicBezTo>
                  <a:pt x="318" y="106"/>
                  <a:pt x="318" y="106"/>
                  <a:pt x="318" y="106"/>
                </a:cubicBezTo>
                <a:cubicBezTo>
                  <a:pt x="319" y="106"/>
                  <a:pt x="320" y="107"/>
                  <a:pt x="320" y="108"/>
                </a:cubicBezTo>
                <a:cubicBezTo>
                  <a:pt x="320" y="108"/>
                  <a:pt x="320" y="108"/>
                  <a:pt x="320" y="108"/>
                </a:cubicBezTo>
                <a:cubicBezTo>
                  <a:pt x="320" y="109"/>
                  <a:pt x="319" y="110"/>
                  <a:pt x="318" y="110"/>
                </a:cubicBezTo>
                <a:cubicBezTo>
                  <a:pt x="318" y="110"/>
                  <a:pt x="318" y="110"/>
                  <a:pt x="318" y="110"/>
                </a:cubicBezTo>
                <a:cubicBezTo>
                  <a:pt x="318" y="110"/>
                  <a:pt x="318" y="110"/>
                  <a:pt x="318" y="110"/>
                </a:cubicBezTo>
                <a:close/>
                <a:moveTo>
                  <a:pt x="304" y="108"/>
                </a:moveTo>
                <a:cubicBezTo>
                  <a:pt x="304" y="107"/>
                  <a:pt x="305" y="106"/>
                  <a:pt x="306" y="106"/>
                </a:cubicBezTo>
                <a:cubicBezTo>
                  <a:pt x="306" y="106"/>
                  <a:pt x="306" y="106"/>
                  <a:pt x="306" y="106"/>
                </a:cubicBezTo>
                <a:cubicBezTo>
                  <a:pt x="307" y="106"/>
                  <a:pt x="308" y="107"/>
                  <a:pt x="308" y="108"/>
                </a:cubicBezTo>
                <a:cubicBezTo>
                  <a:pt x="308" y="108"/>
                  <a:pt x="308" y="108"/>
                  <a:pt x="308" y="108"/>
                </a:cubicBezTo>
                <a:cubicBezTo>
                  <a:pt x="308" y="109"/>
                  <a:pt x="307" y="110"/>
                  <a:pt x="306" y="110"/>
                </a:cubicBezTo>
                <a:cubicBezTo>
                  <a:pt x="306" y="110"/>
                  <a:pt x="306" y="110"/>
                  <a:pt x="306" y="110"/>
                </a:cubicBezTo>
                <a:cubicBezTo>
                  <a:pt x="306" y="110"/>
                  <a:pt x="306" y="110"/>
                  <a:pt x="306" y="110"/>
                </a:cubicBezTo>
                <a:cubicBezTo>
                  <a:pt x="306" y="110"/>
                  <a:pt x="306" y="110"/>
                  <a:pt x="306" y="110"/>
                </a:cubicBezTo>
                <a:cubicBezTo>
                  <a:pt x="305" y="110"/>
                  <a:pt x="304" y="109"/>
                  <a:pt x="304" y="108"/>
                </a:cubicBezTo>
                <a:close/>
                <a:moveTo>
                  <a:pt x="325" y="1002"/>
                </a:moveTo>
                <a:cubicBezTo>
                  <a:pt x="324" y="1002"/>
                  <a:pt x="323" y="1000"/>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8" y="995"/>
                </a:moveTo>
                <a:cubicBezTo>
                  <a:pt x="288" y="994"/>
                  <a:pt x="288" y="993"/>
                  <a:pt x="289" y="992"/>
                </a:cubicBezTo>
                <a:cubicBezTo>
                  <a:pt x="289" y="992"/>
                  <a:pt x="289" y="992"/>
                  <a:pt x="289" y="992"/>
                </a:cubicBezTo>
                <a:cubicBezTo>
                  <a:pt x="290" y="992"/>
                  <a:pt x="292" y="992"/>
                  <a:pt x="292" y="993"/>
                </a:cubicBezTo>
                <a:cubicBezTo>
                  <a:pt x="292" y="993"/>
                  <a:pt x="292" y="993"/>
                  <a:pt x="292" y="993"/>
                </a:cubicBezTo>
                <a:cubicBezTo>
                  <a:pt x="292" y="994"/>
                  <a:pt x="292" y="996"/>
                  <a:pt x="291" y="996"/>
                </a:cubicBezTo>
                <a:cubicBezTo>
                  <a:pt x="291" y="996"/>
                  <a:pt x="291" y="996"/>
                  <a:pt x="291" y="996"/>
                </a:cubicBezTo>
                <a:cubicBezTo>
                  <a:pt x="291" y="996"/>
                  <a:pt x="290" y="996"/>
                  <a:pt x="290" y="996"/>
                </a:cubicBezTo>
                <a:cubicBezTo>
                  <a:pt x="290" y="996"/>
                  <a:pt x="290" y="996"/>
                  <a:pt x="290" y="996"/>
                </a:cubicBezTo>
                <a:cubicBezTo>
                  <a:pt x="289" y="996"/>
                  <a:pt x="289" y="996"/>
                  <a:pt x="288" y="995"/>
                </a:cubicBezTo>
                <a:close/>
                <a:moveTo>
                  <a:pt x="329" y="991"/>
                </a:moveTo>
                <a:cubicBezTo>
                  <a:pt x="328" y="990"/>
                  <a:pt x="328" y="989"/>
                  <a:pt x="328" y="988"/>
                </a:cubicBezTo>
                <a:cubicBezTo>
                  <a:pt x="328" y="988"/>
                  <a:pt x="328" y="988"/>
                  <a:pt x="328" y="988"/>
                </a:cubicBezTo>
                <a:cubicBezTo>
                  <a:pt x="328" y="987"/>
                  <a:pt x="330" y="987"/>
                  <a:pt x="331" y="987"/>
                </a:cubicBezTo>
                <a:cubicBezTo>
                  <a:pt x="331" y="987"/>
                  <a:pt x="331" y="987"/>
                  <a:pt x="331" y="987"/>
                </a:cubicBezTo>
                <a:cubicBezTo>
                  <a:pt x="332" y="987"/>
                  <a:pt x="332" y="989"/>
                  <a:pt x="332" y="990"/>
                </a:cubicBezTo>
                <a:cubicBezTo>
                  <a:pt x="332" y="990"/>
                  <a:pt x="332" y="990"/>
                  <a:pt x="332" y="990"/>
                </a:cubicBezTo>
                <a:cubicBezTo>
                  <a:pt x="331" y="990"/>
                  <a:pt x="331" y="991"/>
                  <a:pt x="330" y="991"/>
                </a:cubicBezTo>
                <a:cubicBezTo>
                  <a:pt x="330" y="991"/>
                  <a:pt x="330" y="991"/>
                  <a:pt x="330" y="991"/>
                </a:cubicBezTo>
                <a:cubicBezTo>
                  <a:pt x="330" y="991"/>
                  <a:pt x="329" y="991"/>
                  <a:pt x="329" y="991"/>
                </a:cubicBezTo>
                <a:close/>
                <a:moveTo>
                  <a:pt x="284" y="984"/>
                </a:moveTo>
                <a:cubicBezTo>
                  <a:pt x="284" y="983"/>
                  <a:pt x="284" y="981"/>
                  <a:pt x="285" y="981"/>
                </a:cubicBezTo>
                <a:cubicBezTo>
                  <a:pt x="285" y="981"/>
                  <a:pt x="285" y="981"/>
                  <a:pt x="285" y="981"/>
                </a:cubicBezTo>
                <a:cubicBezTo>
                  <a:pt x="286" y="981"/>
                  <a:pt x="287" y="981"/>
                  <a:pt x="288" y="982"/>
                </a:cubicBezTo>
                <a:cubicBezTo>
                  <a:pt x="288" y="982"/>
                  <a:pt x="288" y="982"/>
                  <a:pt x="288" y="982"/>
                </a:cubicBezTo>
                <a:cubicBezTo>
                  <a:pt x="288" y="983"/>
                  <a:pt x="288" y="984"/>
                  <a:pt x="287" y="985"/>
                </a:cubicBezTo>
                <a:cubicBezTo>
                  <a:pt x="287" y="985"/>
                  <a:pt x="287" y="985"/>
                  <a:pt x="287" y="985"/>
                </a:cubicBezTo>
                <a:cubicBezTo>
                  <a:pt x="286" y="985"/>
                  <a:pt x="286" y="985"/>
                  <a:pt x="286" y="985"/>
                </a:cubicBezTo>
                <a:cubicBezTo>
                  <a:pt x="286" y="985"/>
                  <a:pt x="286" y="985"/>
                  <a:pt x="286" y="985"/>
                </a:cubicBezTo>
                <a:cubicBezTo>
                  <a:pt x="285" y="985"/>
                  <a:pt x="284" y="984"/>
                  <a:pt x="284" y="984"/>
                </a:cubicBezTo>
                <a:close/>
                <a:moveTo>
                  <a:pt x="334" y="980"/>
                </a:moveTo>
                <a:cubicBezTo>
                  <a:pt x="333" y="979"/>
                  <a:pt x="332" y="978"/>
                  <a:pt x="332" y="977"/>
                </a:cubicBezTo>
                <a:cubicBezTo>
                  <a:pt x="332" y="977"/>
                  <a:pt x="332" y="977"/>
                  <a:pt x="332" y="977"/>
                </a:cubicBezTo>
                <a:cubicBezTo>
                  <a:pt x="333" y="976"/>
                  <a:pt x="334" y="976"/>
                  <a:pt x="335" y="976"/>
                </a:cubicBezTo>
                <a:cubicBezTo>
                  <a:pt x="335" y="976"/>
                  <a:pt x="335" y="976"/>
                  <a:pt x="335" y="976"/>
                </a:cubicBezTo>
                <a:cubicBezTo>
                  <a:pt x="336" y="976"/>
                  <a:pt x="337" y="977"/>
                  <a:pt x="336" y="978"/>
                </a:cubicBezTo>
                <a:cubicBezTo>
                  <a:pt x="336" y="978"/>
                  <a:pt x="336" y="978"/>
                  <a:pt x="336" y="978"/>
                </a:cubicBezTo>
                <a:cubicBezTo>
                  <a:pt x="336" y="979"/>
                  <a:pt x="335" y="980"/>
                  <a:pt x="334" y="980"/>
                </a:cubicBezTo>
                <a:cubicBezTo>
                  <a:pt x="334" y="980"/>
                  <a:pt x="334" y="980"/>
                  <a:pt x="334" y="980"/>
                </a:cubicBezTo>
                <a:cubicBezTo>
                  <a:pt x="334" y="980"/>
                  <a:pt x="334" y="980"/>
                  <a:pt x="334" y="980"/>
                </a:cubicBezTo>
                <a:close/>
                <a:moveTo>
                  <a:pt x="280" y="972"/>
                </a:moveTo>
                <a:cubicBezTo>
                  <a:pt x="279" y="971"/>
                  <a:pt x="280" y="970"/>
                  <a:pt x="281" y="970"/>
                </a:cubicBezTo>
                <a:cubicBezTo>
                  <a:pt x="281" y="970"/>
                  <a:pt x="281" y="970"/>
                  <a:pt x="281" y="970"/>
                </a:cubicBezTo>
                <a:cubicBezTo>
                  <a:pt x="282" y="969"/>
                  <a:pt x="283" y="970"/>
                  <a:pt x="283" y="971"/>
                </a:cubicBezTo>
                <a:cubicBezTo>
                  <a:pt x="283" y="971"/>
                  <a:pt x="283" y="971"/>
                  <a:pt x="283" y="971"/>
                </a:cubicBezTo>
                <a:cubicBezTo>
                  <a:pt x="284" y="972"/>
                  <a:pt x="283" y="973"/>
                  <a:pt x="282" y="974"/>
                </a:cubicBezTo>
                <a:cubicBezTo>
                  <a:pt x="282" y="974"/>
                  <a:pt x="282" y="974"/>
                  <a:pt x="282" y="974"/>
                </a:cubicBezTo>
                <a:cubicBezTo>
                  <a:pt x="282" y="974"/>
                  <a:pt x="282" y="974"/>
                  <a:pt x="282" y="974"/>
                </a:cubicBezTo>
                <a:cubicBezTo>
                  <a:pt x="282" y="974"/>
                  <a:pt x="282" y="974"/>
                  <a:pt x="282" y="974"/>
                </a:cubicBezTo>
                <a:cubicBezTo>
                  <a:pt x="281" y="974"/>
                  <a:pt x="280" y="973"/>
                  <a:pt x="280" y="972"/>
                </a:cubicBezTo>
                <a:close/>
                <a:moveTo>
                  <a:pt x="338" y="968"/>
                </a:moveTo>
                <a:cubicBezTo>
                  <a:pt x="337" y="968"/>
                  <a:pt x="336" y="967"/>
                  <a:pt x="337" y="966"/>
                </a:cubicBezTo>
                <a:cubicBezTo>
                  <a:pt x="337" y="966"/>
                  <a:pt x="337" y="966"/>
                  <a:pt x="337" y="966"/>
                </a:cubicBezTo>
                <a:cubicBezTo>
                  <a:pt x="337" y="965"/>
                  <a:pt x="338" y="964"/>
                  <a:pt x="339" y="965"/>
                </a:cubicBezTo>
                <a:cubicBezTo>
                  <a:pt x="339" y="965"/>
                  <a:pt x="339" y="965"/>
                  <a:pt x="339" y="965"/>
                </a:cubicBezTo>
                <a:cubicBezTo>
                  <a:pt x="340" y="965"/>
                  <a:pt x="341" y="966"/>
                  <a:pt x="340" y="967"/>
                </a:cubicBezTo>
                <a:cubicBezTo>
                  <a:pt x="340" y="967"/>
                  <a:pt x="340" y="967"/>
                  <a:pt x="340" y="967"/>
                </a:cubicBezTo>
                <a:cubicBezTo>
                  <a:pt x="340" y="968"/>
                  <a:pt x="339" y="969"/>
                  <a:pt x="339" y="969"/>
                </a:cubicBezTo>
                <a:cubicBezTo>
                  <a:pt x="339" y="969"/>
                  <a:pt x="339" y="969"/>
                  <a:pt x="339" y="969"/>
                </a:cubicBezTo>
                <a:cubicBezTo>
                  <a:pt x="338" y="969"/>
                  <a:pt x="338" y="969"/>
                  <a:pt x="338" y="968"/>
                </a:cubicBezTo>
                <a:close/>
                <a:moveTo>
                  <a:pt x="275" y="961"/>
                </a:moveTo>
                <a:cubicBezTo>
                  <a:pt x="275" y="960"/>
                  <a:pt x="276" y="959"/>
                  <a:pt x="277" y="959"/>
                </a:cubicBezTo>
                <a:cubicBezTo>
                  <a:pt x="277" y="959"/>
                  <a:pt x="277" y="959"/>
                  <a:pt x="277" y="959"/>
                </a:cubicBezTo>
                <a:cubicBezTo>
                  <a:pt x="278" y="958"/>
                  <a:pt x="279" y="959"/>
                  <a:pt x="279" y="960"/>
                </a:cubicBezTo>
                <a:cubicBezTo>
                  <a:pt x="279" y="960"/>
                  <a:pt x="279" y="960"/>
                  <a:pt x="279" y="960"/>
                </a:cubicBezTo>
                <a:cubicBezTo>
                  <a:pt x="280" y="961"/>
                  <a:pt x="279" y="962"/>
                  <a:pt x="278" y="962"/>
                </a:cubicBezTo>
                <a:cubicBezTo>
                  <a:pt x="278" y="962"/>
                  <a:pt x="278" y="962"/>
                  <a:pt x="278" y="962"/>
                </a:cubicBezTo>
                <a:cubicBezTo>
                  <a:pt x="278" y="962"/>
                  <a:pt x="277" y="963"/>
                  <a:pt x="277" y="963"/>
                </a:cubicBezTo>
                <a:cubicBezTo>
                  <a:pt x="277" y="963"/>
                  <a:pt x="277" y="963"/>
                  <a:pt x="277" y="963"/>
                </a:cubicBezTo>
                <a:cubicBezTo>
                  <a:pt x="276" y="963"/>
                  <a:pt x="276" y="962"/>
                  <a:pt x="275" y="961"/>
                </a:cubicBezTo>
                <a:close/>
                <a:moveTo>
                  <a:pt x="342" y="957"/>
                </a:moveTo>
                <a:cubicBezTo>
                  <a:pt x="341" y="957"/>
                  <a:pt x="341" y="956"/>
                  <a:pt x="341" y="955"/>
                </a:cubicBezTo>
                <a:cubicBezTo>
                  <a:pt x="341" y="955"/>
                  <a:pt x="341" y="955"/>
                  <a:pt x="341" y="955"/>
                </a:cubicBezTo>
                <a:cubicBezTo>
                  <a:pt x="341" y="954"/>
                  <a:pt x="343" y="953"/>
                  <a:pt x="344" y="954"/>
                </a:cubicBezTo>
                <a:cubicBezTo>
                  <a:pt x="344" y="954"/>
                  <a:pt x="344" y="954"/>
                  <a:pt x="344" y="954"/>
                </a:cubicBezTo>
                <a:cubicBezTo>
                  <a:pt x="345" y="954"/>
                  <a:pt x="345" y="955"/>
                  <a:pt x="345" y="956"/>
                </a:cubicBezTo>
                <a:cubicBezTo>
                  <a:pt x="345" y="956"/>
                  <a:pt x="345" y="956"/>
                  <a:pt x="345" y="956"/>
                </a:cubicBezTo>
                <a:cubicBezTo>
                  <a:pt x="344" y="957"/>
                  <a:pt x="344" y="957"/>
                  <a:pt x="343" y="957"/>
                </a:cubicBezTo>
                <a:cubicBezTo>
                  <a:pt x="343" y="957"/>
                  <a:pt x="343" y="957"/>
                  <a:pt x="343" y="957"/>
                </a:cubicBezTo>
                <a:cubicBezTo>
                  <a:pt x="343" y="957"/>
                  <a:pt x="342" y="957"/>
                  <a:pt x="342" y="957"/>
                </a:cubicBezTo>
                <a:close/>
                <a:moveTo>
                  <a:pt x="271" y="950"/>
                </a:moveTo>
                <a:cubicBezTo>
                  <a:pt x="271" y="949"/>
                  <a:pt x="271" y="948"/>
                  <a:pt x="272" y="947"/>
                </a:cubicBezTo>
                <a:cubicBezTo>
                  <a:pt x="272" y="947"/>
                  <a:pt x="272" y="947"/>
                  <a:pt x="272" y="947"/>
                </a:cubicBezTo>
                <a:cubicBezTo>
                  <a:pt x="273" y="947"/>
                  <a:pt x="274" y="948"/>
                  <a:pt x="275" y="949"/>
                </a:cubicBezTo>
                <a:cubicBezTo>
                  <a:pt x="275" y="949"/>
                  <a:pt x="275" y="949"/>
                  <a:pt x="275" y="949"/>
                </a:cubicBezTo>
                <a:cubicBezTo>
                  <a:pt x="275" y="950"/>
                  <a:pt x="275" y="951"/>
                  <a:pt x="274" y="951"/>
                </a:cubicBezTo>
                <a:cubicBezTo>
                  <a:pt x="274" y="951"/>
                  <a:pt x="274" y="951"/>
                  <a:pt x="274" y="951"/>
                </a:cubicBezTo>
                <a:cubicBezTo>
                  <a:pt x="273" y="951"/>
                  <a:pt x="273" y="951"/>
                  <a:pt x="273" y="951"/>
                </a:cubicBezTo>
                <a:cubicBezTo>
                  <a:pt x="273" y="951"/>
                  <a:pt x="273" y="951"/>
                  <a:pt x="273" y="951"/>
                </a:cubicBezTo>
                <a:cubicBezTo>
                  <a:pt x="272" y="951"/>
                  <a:pt x="271" y="951"/>
                  <a:pt x="271" y="950"/>
                </a:cubicBezTo>
                <a:close/>
                <a:moveTo>
                  <a:pt x="346" y="946"/>
                </a:moveTo>
                <a:cubicBezTo>
                  <a:pt x="345" y="946"/>
                  <a:pt x="345" y="944"/>
                  <a:pt x="345" y="943"/>
                </a:cubicBezTo>
                <a:cubicBezTo>
                  <a:pt x="345" y="943"/>
                  <a:pt x="345" y="943"/>
                  <a:pt x="345" y="943"/>
                </a:cubicBezTo>
                <a:cubicBezTo>
                  <a:pt x="346" y="942"/>
                  <a:pt x="347" y="942"/>
                  <a:pt x="348" y="942"/>
                </a:cubicBezTo>
                <a:cubicBezTo>
                  <a:pt x="348" y="942"/>
                  <a:pt x="348" y="942"/>
                  <a:pt x="348" y="942"/>
                </a:cubicBezTo>
                <a:cubicBezTo>
                  <a:pt x="349" y="943"/>
                  <a:pt x="349" y="944"/>
                  <a:pt x="349" y="945"/>
                </a:cubicBezTo>
                <a:cubicBezTo>
                  <a:pt x="349" y="945"/>
                  <a:pt x="349" y="945"/>
                  <a:pt x="349" y="945"/>
                </a:cubicBezTo>
                <a:cubicBezTo>
                  <a:pt x="349" y="946"/>
                  <a:pt x="348" y="946"/>
                  <a:pt x="347" y="946"/>
                </a:cubicBezTo>
                <a:cubicBezTo>
                  <a:pt x="347" y="946"/>
                  <a:pt x="347" y="946"/>
                  <a:pt x="347" y="946"/>
                </a:cubicBezTo>
                <a:cubicBezTo>
                  <a:pt x="347" y="946"/>
                  <a:pt x="347" y="946"/>
                  <a:pt x="346" y="946"/>
                </a:cubicBezTo>
                <a:close/>
                <a:moveTo>
                  <a:pt x="267" y="939"/>
                </a:moveTo>
                <a:cubicBezTo>
                  <a:pt x="266" y="938"/>
                  <a:pt x="267" y="937"/>
                  <a:pt x="268" y="936"/>
                </a:cubicBezTo>
                <a:cubicBezTo>
                  <a:pt x="268" y="936"/>
                  <a:pt x="268" y="936"/>
                  <a:pt x="268" y="936"/>
                </a:cubicBezTo>
                <a:cubicBezTo>
                  <a:pt x="269" y="936"/>
                  <a:pt x="270" y="936"/>
                  <a:pt x="270" y="937"/>
                </a:cubicBezTo>
                <a:cubicBezTo>
                  <a:pt x="270" y="937"/>
                  <a:pt x="270" y="937"/>
                  <a:pt x="270" y="937"/>
                </a:cubicBezTo>
                <a:cubicBezTo>
                  <a:pt x="271" y="938"/>
                  <a:pt x="270" y="940"/>
                  <a:pt x="269" y="940"/>
                </a:cubicBezTo>
                <a:cubicBezTo>
                  <a:pt x="269" y="940"/>
                  <a:pt x="269" y="940"/>
                  <a:pt x="269" y="940"/>
                </a:cubicBezTo>
                <a:cubicBezTo>
                  <a:pt x="269" y="940"/>
                  <a:pt x="269" y="940"/>
                  <a:pt x="269" y="940"/>
                </a:cubicBezTo>
                <a:cubicBezTo>
                  <a:pt x="269" y="940"/>
                  <a:pt x="269" y="940"/>
                  <a:pt x="269" y="940"/>
                </a:cubicBezTo>
                <a:cubicBezTo>
                  <a:pt x="268" y="940"/>
                  <a:pt x="267" y="940"/>
                  <a:pt x="267" y="939"/>
                </a:cubicBezTo>
                <a:close/>
                <a:moveTo>
                  <a:pt x="351" y="935"/>
                </a:moveTo>
                <a:cubicBezTo>
                  <a:pt x="350" y="934"/>
                  <a:pt x="349" y="933"/>
                  <a:pt x="350" y="932"/>
                </a:cubicBezTo>
                <a:cubicBezTo>
                  <a:pt x="350" y="932"/>
                  <a:pt x="350" y="932"/>
                  <a:pt x="350" y="932"/>
                </a:cubicBezTo>
                <a:cubicBezTo>
                  <a:pt x="350" y="931"/>
                  <a:pt x="351" y="931"/>
                  <a:pt x="352" y="931"/>
                </a:cubicBezTo>
                <a:cubicBezTo>
                  <a:pt x="352" y="931"/>
                  <a:pt x="352" y="931"/>
                  <a:pt x="352" y="931"/>
                </a:cubicBezTo>
                <a:cubicBezTo>
                  <a:pt x="353" y="931"/>
                  <a:pt x="354" y="933"/>
                  <a:pt x="353" y="934"/>
                </a:cubicBezTo>
                <a:cubicBezTo>
                  <a:pt x="353" y="934"/>
                  <a:pt x="353" y="934"/>
                  <a:pt x="353" y="934"/>
                </a:cubicBezTo>
                <a:cubicBezTo>
                  <a:pt x="353" y="934"/>
                  <a:pt x="352" y="935"/>
                  <a:pt x="352" y="935"/>
                </a:cubicBezTo>
                <a:cubicBezTo>
                  <a:pt x="352" y="935"/>
                  <a:pt x="352" y="935"/>
                  <a:pt x="352" y="935"/>
                </a:cubicBezTo>
                <a:cubicBezTo>
                  <a:pt x="351" y="935"/>
                  <a:pt x="351" y="935"/>
                  <a:pt x="351" y="935"/>
                </a:cubicBezTo>
                <a:close/>
                <a:moveTo>
                  <a:pt x="262" y="928"/>
                </a:moveTo>
                <a:cubicBezTo>
                  <a:pt x="262" y="927"/>
                  <a:pt x="263" y="925"/>
                  <a:pt x="264" y="925"/>
                </a:cubicBezTo>
                <a:cubicBezTo>
                  <a:pt x="264" y="925"/>
                  <a:pt x="264" y="925"/>
                  <a:pt x="264" y="925"/>
                </a:cubicBezTo>
                <a:cubicBezTo>
                  <a:pt x="265" y="925"/>
                  <a:pt x="266" y="925"/>
                  <a:pt x="266" y="926"/>
                </a:cubicBezTo>
                <a:cubicBezTo>
                  <a:pt x="266" y="926"/>
                  <a:pt x="266" y="926"/>
                  <a:pt x="266" y="926"/>
                </a:cubicBezTo>
                <a:cubicBezTo>
                  <a:pt x="267" y="927"/>
                  <a:pt x="266" y="928"/>
                  <a:pt x="265" y="929"/>
                </a:cubicBezTo>
                <a:cubicBezTo>
                  <a:pt x="265" y="929"/>
                  <a:pt x="265" y="929"/>
                  <a:pt x="265" y="929"/>
                </a:cubicBezTo>
                <a:cubicBezTo>
                  <a:pt x="265" y="929"/>
                  <a:pt x="265" y="929"/>
                  <a:pt x="264" y="929"/>
                </a:cubicBezTo>
                <a:cubicBezTo>
                  <a:pt x="264" y="929"/>
                  <a:pt x="264" y="929"/>
                  <a:pt x="264" y="929"/>
                </a:cubicBezTo>
                <a:cubicBezTo>
                  <a:pt x="264" y="929"/>
                  <a:pt x="263" y="928"/>
                  <a:pt x="262" y="928"/>
                </a:cubicBezTo>
                <a:close/>
                <a:moveTo>
                  <a:pt x="355" y="924"/>
                </a:moveTo>
                <a:cubicBezTo>
                  <a:pt x="354" y="923"/>
                  <a:pt x="354" y="922"/>
                  <a:pt x="354" y="921"/>
                </a:cubicBezTo>
                <a:cubicBezTo>
                  <a:pt x="354" y="921"/>
                  <a:pt x="354" y="921"/>
                  <a:pt x="354" y="921"/>
                </a:cubicBezTo>
                <a:cubicBezTo>
                  <a:pt x="354" y="920"/>
                  <a:pt x="356" y="920"/>
                  <a:pt x="357" y="920"/>
                </a:cubicBezTo>
                <a:cubicBezTo>
                  <a:pt x="357" y="920"/>
                  <a:pt x="357" y="920"/>
                  <a:pt x="357" y="920"/>
                </a:cubicBezTo>
                <a:cubicBezTo>
                  <a:pt x="358" y="920"/>
                  <a:pt x="358" y="921"/>
                  <a:pt x="358" y="922"/>
                </a:cubicBezTo>
                <a:cubicBezTo>
                  <a:pt x="358" y="922"/>
                  <a:pt x="358" y="922"/>
                  <a:pt x="358" y="922"/>
                </a:cubicBezTo>
                <a:cubicBezTo>
                  <a:pt x="357" y="923"/>
                  <a:pt x="357" y="924"/>
                  <a:pt x="356" y="924"/>
                </a:cubicBezTo>
                <a:cubicBezTo>
                  <a:pt x="356" y="924"/>
                  <a:pt x="356" y="924"/>
                  <a:pt x="356" y="924"/>
                </a:cubicBezTo>
                <a:cubicBezTo>
                  <a:pt x="356" y="924"/>
                  <a:pt x="355" y="924"/>
                  <a:pt x="355" y="924"/>
                </a:cubicBezTo>
                <a:close/>
                <a:moveTo>
                  <a:pt x="258" y="916"/>
                </a:moveTo>
                <a:cubicBezTo>
                  <a:pt x="258" y="915"/>
                  <a:pt x="258" y="914"/>
                  <a:pt x="259" y="914"/>
                </a:cubicBezTo>
                <a:cubicBezTo>
                  <a:pt x="259" y="914"/>
                  <a:pt x="259" y="914"/>
                  <a:pt x="259" y="914"/>
                </a:cubicBezTo>
                <a:cubicBezTo>
                  <a:pt x="260" y="913"/>
                  <a:pt x="261" y="914"/>
                  <a:pt x="262" y="915"/>
                </a:cubicBezTo>
                <a:cubicBezTo>
                  <a:pt x="262" y="915"/>
                  <a:pt x="262" y="915"/>
                  <a:pt x="262" y="915"/>
                </a:cubicBezTo>
                <a:cubicBezTo>
                  <a:pt x="262" y="916"/>
                  <a:pt x="262" y="917"/>
                  <a:pt x="261" y="918"/>
                </a:cubicBezTo>
                <a:cubicBezTo>
                  <a:pt x="261" y="918"/>
                  <a:pt x="261" y="918"/>
                  <a:pt x="261" y="918"/>
                </a:cubicBezTo>
                <a:cubicBezTo>
                  <a:pt x="260" y="918"/>
                  <a:pt x="260" y="918"/>
                  <a:pt x="260" y="918"/>
                </a:cubicBezTo>
                <a:cubicBezTo>
                  <a:pt x="260" y="918"/>
                  <a:pt x="260" y="918"/>
                  <a:pt x="260" y="918"/>
                </a:cubicBezTo>
                <a:cubicBezTo>
                  <a:pt x="259" y="918"/>
                  <a:pt x="258" y="917"/>
                  <a:pt x="258" y="916"/>
                </a:cubicBezTo>
                <a:close/>
                <a:moveTo>
                  <a:pt x="359" y="912"/>
                </a:moveTo>
                <a:cubicBezTo>
                  <a:pt x="358" y="912"/>
                  <a:pt x="358" y="911"/>
                  <a:pt x="358" y="910"/>
                </a:cubicBezTo>
                <a:cubicBezTo>
                  <a:pt x="358" y="910"/>
                  <a:pt x="358" y="910"/>
                  <a:pt x="358" y="910"/>
                </a:cubicBezTo>
                <a:cubicBezTo>
                  <a:pt x="359" y="909"/>
                  <a:pt x="360" y="908"/>
                  <a:pt x="361" y="909"/>
                </a:cubicBezTo>
                <a:cubicBezTo>
                  <a:pt x="361" y="909"/>
                  <a:pt x="361" y="909"/>
                  <a:pt x="361" y="909"/>
                </a:cubicBezTo>
                <a:cubicBezTo>
                  <a:pt x="362" y="909"/>
                  <a:pt x="362" y="910"/>
                  <a:pt x="362" y="911"/>
                </a:cubicBezTo>
                <a:cubicBezTo>
                  <a:pt x="362" y="911"/>
                  <a:pt x="362" y="911"/>
                  <a:pt x="362" y="911"/>
                </a:cubicBezTo>
                <a:cubicBezTo>
                  <a:pt x="362" y="912"/>
                  <a:pt x="361" y="913"/>
                  <a:pt x="360" y="913"/>
                </a:cubicBezTo>
                <a:cubicBezTo>
                  <a:pt x="360" y="913"/>
                  <a:pt x="360" y="913"/>
                  <a:pt x="360" y="913"/>
                </a:cubicBezTo>
                <a:cubicBezTo>
                  <a:pt x="360" y="913"/>
                  <a:pt x="360" y="913"/>
                  <a:pt x="359" y="912"/>
                </a:cubicBezTo>
                <a:close/>
                <a:moveTo>
                  <a:pt x="254" y="905"/>
                </a:moveTo>
                <a:cubicBezTo>
                  <a:pt x="253" y="904"/>
                  <a:pt x="254" y="903"/>
                  <a:pt x="255" y="903"/>
                </a:cubicBezTo>
                <a:cubicBezTo>
                  <a:pt x="255" y="903"/>
                  <a:pt x="255" y="903"/>
                  <a:pt x="255" y="903"/>
                </a:cubicBezTo>
                <a:cubicBezTo>
                  <a:pt x="256" y="902"/>
                  <a:pt x="257" y="903"/>
                  <a:pt x="258" y="904"/>
                </a:cubicBezTo>
                <a:cubicBezTo>
                  <a:pt x="258" y="904"/>
                  <a:pt x="258" y="904"/>
                  <a:pt x="258" y="904"/>
                </a:cubicBezTo>
                <a:cubicBezTo>
                  <a:pt x="258" y="905"/>
                  <a:pt x="257" y="906"/>
                  <a:pt x="256" y="906"/>
                </a:cubicBezTo>
                <a:cubicBezTo>
                  <a:pt x="256" y="906"/>
                  <a:pt x="256" y="906"/>
                  <a:pt x="256" y="906"/>
                </a:cubicBezTo>
                <a:cubicBezTo>
                  <a:pt x="256" y="906"/>
                  <a:pt x="256" y="907"/>
                  <a:pt x="256" y="907"/>
                </a:cubicBezTo>
                <a:cubicBezTo>
                  <a:pt x="256" y="907"/>
                  <a:pt x="256" y="907"/>
                  <a:pt x="256" y="907"/>
                </a:cubicBezTo>
                <a:cubicBezTo>
                  <a:pt x="255" y="907"/>
                  <a:pt x="254" y="906"/>
                  <a:pt x="254" y="905"/>
                </a:cubicBezTo>
                <a:close/>
                <a:moveTo>
                  <a:pt x="364" y="901"/>
                </a:moveTo>
                <a:cubicBezTo>
                  <a:pt x="363" y="901"/>
                  <a:pt x="362" y="900"/>
                  <a:pt x="363" y="899"/>
                </a:cubicBezTo>
                <a:cubicBezTo>
                  <a:pt x="363" y="899"/>
                  <a:pt x="363" y="899"/>
                  <a:pt x="363" y="899"/>
                </a:cubicBezTo>
                <a:cubicBezTo>
                  <a:pt x="363" y="898"/>
                  <a:pt x="364" y="897"/>
                  <a:pt x="365" y="898"/>
                </a:cubicBezTo>
                <a:cubicBezTo>
                  <a:pt x="365" y="898"/>
                  <a:pt x="365" y="898"/>
                  <a:pt x="365" y="898"/>
                </a:cubicBezTo>
                <a:cubicBezTo>
                  <a:pt x="366" y="898"/>
                  <a:pt x="367" y="899"/>
                  <a:pt x="366" y="900"/>
                </a:cubicBezTo>
                <a:cubicBezTo>
                  <a:pt x="366" y="900"/>
                  <a:pt x="366" y="900"/>
                  <a:pt x="366" y="900"/>
                </a:cubicBezTo>
                <a:cubicBezTo>
                  <a:pt x="366" y="901"/>
                  <a:pt x="365" y="901"/>
                  <a:pt x="364" y="901"/>
                </a:cubicBezTo>
                <a:cubicBezTo>
                  <a:pt x="364" y="901"/>
                  <a:pt x="364" y="901"/>
                  <a:pt x="364" y="901"/>
                </a:cubicBezTo>
                <a:cubicBezTo>
                  <a:pt x="364" y="901"/>
                  <a:pt x="364" y="901"/>
                  <a:pt x="364" y="901"/>
                </a:cubicBezTo>
                <a:close/>
                <a:moveTo>
                  <a:pt x="250" y="894"/>
                </a:moveTo>
                <a:cubicBezTo>
                  <a:pt x="249" y="893"/>
                  <a:pt x="250" y="892"/>
                  <a:pt x="251" y="891"/>
                </a:cubicBezTo>
                <a:cubicBezTo>
                  <a:pt x="251" y="891"/>
                  <a:pt x="251" y="891"/>
                  <a:pt x="251" y="891"/>
                </a:cubicBezTo>
                <a:cubicBezTo>
                  <a:pt x="252" y="891"/>
                  <a:pt x="253" y="892"/>
                  <a:pt x="253" y="893"/>
                </a:cubicBezTo>
                <a:cubicBezTo>
                  <a:pt x="253" y="893"/>
                  <a:pt x="253" y="893"/>
                  <a:pt x="253" y="893"/>
                </a:cubicBezTo>
                <a:cubicBezTo>
                  <a:pt x="254" y="894"/>
                  <a:pt x="253" y="895"/>
                  <a:pt x="252" y="895"/>
                </a:cubicBezTo>
                <a:cubicBezTo>
                  <a:pt x="252" y="895"/>
                  <a:pt x="252" y="895"/>
                  <a:pt x="252" y="895"/>
                </a:cubicBezTo>
                <a:cubicBezTo>
                  <a:pt x="252" y="895"/>
                  <a:pt x="252" y="895"/>
                  <a:pt x="251" y="895"/>
                </a:cubicBezTo>
                <a:cubicBezTo>
                  <a:pt x="251" y="895"/>
                  <a:pt x="251" y="895"/>
                  <a:pt x="251" y="895"/>
                </a:cubicBezTo>
                <a:cubicBezTo>
                  <a:pt x="251" y="895"/>
                  <a:pt x="250" y="895"/>
                  <a:pt x="250" y="894"/>
                </a:cubicBezTo>
                <a:close/>
                <a:moveTo>
                  <a:pt x="368" y="890"/>
                </a:moveTo>
                <a:cubicBezTo>
                  <a:pt x="367" y="890"/>
                  <a:pt x="366" y="888"/>
                  <a:pt x="367" y="887"/>
                </a:cubicBezTo>
                <a:cubicBezTo>
                  <a:pt x="367" y="887"/>
                  <a:pt x="367" y="887"/>
                  <a:pt x="367" y="887"/>
                </a:cubicBezTo>
                <a:cubicBezTo>
                  <a:pt x="367" y="886"/>
                  <a:pt x="368" y="886"/>
                  <a:pt x="369" y="886"/>
                </a:cubicBezTo>
                <a:cubicBezTo>
                  <a:pt x="369" y="886"/>
                  <a:pt x="369" y="886"/>
                  <a:pt x="369" y="886"/>
                </a:cubicBezTo>
                <a:cubicBezTo>
                  <a:pt x="370" y="887"/>
                  <a:pt x="371" y="888"/>
                  <a:pt x="371" y="889"/>
                </a:cubicBezTo>
                <a:cubicBezTo>
                  <a:pt x="371" y="889"/>
                  <a:pt x="371" y="889"/>
                  <a:pt x="371" y="889"/>
                </a:cubicBezTo>
                <a:cubicBezTo>
                  <a:pt x="370" y="890"/>
                  <a:pt x="370" y="890"/>
                  <a:pt x="369" y="890"/>
                </a:cubicBezTo>
                <a:cubicBezTo>
                  <a:pt x="369" y="890"/>
                  <a:pt x="369" y="890"/>
                  <a:pt x="369" y="890"/>
                </a:cubicBezTo>
                <a:cubicBezTo>
                  <a:pt x="369" y="890"/>
                  <a:pt x="368" y="890"/>
                  <a:pt x="368" y="890"/>
                </a:cubicBezTo>
                <a:close/>
                <a:moveTo>
                  <a:pt x="245" y="883"/>
                </a:moveTo>
                <a:cubicBezTo>
                  <a:pt x="245" y="882"/>
                  <a:pt x="245" y="881"/>
                  <a:pt x="246" y="880"/>
                </a:cubicBezTo>
                <a:cubicBezTo>
                  <a:pt x="246" y="880"/>
                  <a:pt x="246" y="880"/>
                  <a:pt x="246" y="880"/>
                </a:cubicBezTo>
                <a:cubicBezTo>
                  <a:pt x="247" y="880"/>
                  <a:pt x="249" y="880"/>
                  <a:pt x="249" y="881"/>
                </a:cubicBezTo>
                <a:cubicBezTo>
                  <a:pt x="249" y="881"/>
                  <a:pt x="249" y="881"/>
                  <a:pt x="249" y="881"/>
                </a:cubicBezTo>
                <a:cubicBezTo>
                  <a:pt x="249" y="882"/>
                  <a:pt x="249" y="884"/>
                  <a:pt x="248" y="884"/>
                </a:cubicBezTo>
                <a:cubicBezTo>
                  <a:pt x="248" y="884"/>
                  <a:pt x="248" y="884"/>
                  <a:pt x="248" y="884"/>
                </a:cubicBezTo>
                <a:cubicBezTo>
                  <a:pt x="248" y="884"/>
                  <a:pt x="247" y="884"/>
                  <a:pt x="247" y="884"/>
                </a:cubicBezTo>
                <a:cubicBezTo>
                  <a:pt x="247" y="884"/>
                  <a:pt x="247" y="884"/>
                  <a:pt x="247" y="884"/>
                </a:cubicBezTo>
                <a:cubicBezTo>
                  <a:pt x="246" y="884"/>
                  <a:pt x="246" y="884"/>
                  <a:pt x="245" y="883"/>
                </a:cubicBezTo>
                <a:close/>
                <a:moveTo>
                  <a:pt x="372" y="879"/>
                </a:moveTo>
                <a:cubicBezTo>
                  <a:pt x="371" y="878"/>
                  <a:pt x="371" y="877"/>
                  <a:pt x="371" y="876"/>
                </a:cubicBezTo>
                <a:cubicBezTo>
                  <a:pt x="371" y="876"/>
                  <a:pt x="371" y="876"/>
                  <a:pt x="371" y="876"/>
                </a:cubicBezTo>
                <a:cubicBezTo>
                  <a:pt x="372" y="875"/>
                  <a:pt x="373" y="875"/>
                  <a:pt x="374" y="875"/>
                </a:cubicBezTo>
                <a:cubicBezTo>
                  <a:pt x="374" y="875"/>
                  <a:pt x="374" y="875"/>
                  <a:pt x="374" y="875"/>
                </a:cubicBezTo>
                <a:cubicBezTo>
                  <a:pt x="375" y="876"/>
                  <a:pt x="375" y="877"/>
                  <a:pt x="375" y="878"/>
                </a:cubicBezTo>
                <a:cubicBezTo>
                  <a:pt x="375" y="878"/>
                  <a:pt x="375" y="878"/>
                  <a:pt x="375" y="878"/>
                </a:cubicBezTo>
                <a:cubicBezTo>
                  <a:pt x="375" y="878"/>
                  <a:pt x="374" y="879"/>
                  <a:pt x="373" y="879"/>
                </a:cubicBezTo>
                <a:cubicBezTo>
                  <a:pt x="373" y="879"/>
                  <a:pt x="373" y="879"/>
                  <a:pt x="373" y="879"/>
                </a:cubicBezTo>
                <a:cubicBezTo>
                  <a:pt x="373" y="879"/>
                  <a:pt x="373" y="879"/>
                  <a:pt x="372" y="879"/>
                </a:cubicBezTo>
                <a:close/>
                <a:moveTo>
                  <a:pt x="241" y="872"/>
                </a:moveTo>
                <a:cubicBezTo>
                  <a:pt x="240" y="871"/>
                  <a:pt x="241" y="869"/>
                  <a:pt x="242" y="869"/>
                </a:cubicBezTo>
                <a:cubicBezTo>
                  <a:pt x="242" y="869"/>
                  <a:pt x="242" y="869"/>
                  <a:pt x="242" y="869"/>
                </a:cubicBezTo>
                <a:cubicBezTo>
                  <a:pt x="243" y="869"/>
                  <a:pt x="244" y="869"/>
                  <a:pt x="245" y="870"/>
                </a:cubicBezTo>
                <a:cubicBezTo>
                  <a:pt x="245" y="870"/>
                  <a:pt x="245" y="870"/>
                  <a:pt x="245" y="870"/>
                </a:cubicBezTo>
                <a:cubicBezTo>
                  <a:pt x="245" y="871"/>
                  <a:pt x="245" y="872"/>
                  <a:pt x="243" y="873"/>
                </a:cubicBezTo>
                <a:cubicBezTo>
                  <a:pt x="243" y="873"/>
                  <a:pt x="243" y="873"/>
                  <a:pt x="243" y="873"/>
                </a:cubicBezTo>
                <a:cubicBezTo>
                  <a:pt x="243" y="873"/>
                  <a:pt x="243" y="873"/>
                  <a:pt x="243" y="873"/>
                </a:cubicBezTo>
                <a:cubicBezTo>
                  <a:pt x="243" y="873"/>
                  <a:pt x="243" y="873"/>
                  <a:pt x="243" y="873"/>
                </a:cubicBezTo>
                <a:cubicBezTo>
                  <a:pt x="242" y="873"/>
                  <a:pt x="241" y="872"/>
                  <a:pt x="241" y="872"/>
                </a:cubicBezTo>
                <a:close/>
                <a:moveTo>
                  <a:pt x="377" y="868"/>
                </a:moveTo>
                <a:cubicBezTo>
                  <a:pt x="376" y="867"/>
                  <a:pt x="375" y="866"/>
                  <a:pt x="376" y="865"/>
                </a:cubicBezTo>
                <a:cubicBezTo>
                  <a:pt x="376" y="865"/>
                  <a:pt x="376" y="865"/>
                  <a:pt x="376" y="865"/>
                </a:cubicBezTo>
                <a:cubicBezTo>
                  <a:pt x="376" y="864"/>
                  <a:pt x="377" y="864"/>
                  <a:pt x="378" y="864"/>
                </a:cubicBezTo>
                <a:cubicBezTo>
                  <a:pt x="378" y="864"/>
                  <a:pt x="378" y="864"/>
                  <a:pt x="378" y="864"/>
                </a:cubicBezTo>
                <a:cubicBezTo>
                  <a:pt x="379" y="864"/>
                  <a:pt x="380" y="865"/>
                  <a:pt x="379" y="866"/>
                </a:cubicBezTo>
                <a:cubicBezTo>
                  <a:pt x="379" y="866"/>
                  <a:pt x="379" y="866"/>
                  <a:pt x="379" y="866"/>
                </a:cubicBezTo>
                <a:cubicBezTo>
                  <a:pt x="379" y="867"/>
                  <a:pt x="378" y="868"/>
                  <a:pt x="377" y="868"/>
                </a:cubicBezTo>
                <a:cubicBezTo>
                  <a:pt x="377" y="868"/>
                  <a:pt x="377" y="868"/>
                  <a:pt x="377" y="868"/>
                </a:cubicBezTo>
                <a:cubicBezTo>
                  <a:pt x="377" y="868"/>
                  <a:pt x="377" y="868"/>
                  <a:pt x="377" y="868"/>
                </a:cubicBezTo>
                <a:close/>
                <a:moveTo>
                  <a:pt x="237" y="860"/>
                </a:moveTo>
                <a:cubicBezTo>
                  <a:pt x="236" y="859"/>
                  <a:pt x="237" y="858"/>
                  <a:pt x="238" y="858"/>
                </a:cubicBezTo>
                <a:cubicBezTo>
                  <a:pt x="238" y="858"/>
                  <a:pt x="238" y="858"/>
                  <a:pt x="238" y="858"/>
                </a:cubicBezTo>
                <a:cubicBezTo>
                  <a:pt x="239" y="857"/>
                  <a:pt x="240" y="858"/>
                  <a:pt x="240" y="859"/>
                </a:cubicBezTo>
                <a:cubicBezTo>
                  <a:pt x="240" y="859"/>
                  <a:pt x="240" y="859"/>
                  <a:pt x="240" y="859"/>
                </a:cubicBezTo>
                <a:cubicBezTo>
                  <a:pt x="241" y="860"/>
                  <a:pt x="240" y="861"/>
                  <a:pt x="239" y="862"/>
                </a:cubicBezTo>
                <a:cubicBezTo>
                  <a:pt x="239" y="862"/>
                  <a:pt x="239" y="862"/>
                  <a:pt x="239" y="862"/>
                </a:cubicBezTo>
                <a:cubicBezTo>
                  <a:pt x="239" y="862"/>
                  <a:pt x="239" y="862"/>
                  <a:pt x="238" y="862"/>
                </a:cubicBezTo>
                <a:cubicBezTo>
                  <a:pt x="238" y="862"/>
                  <a:pt x="238" y="862"/>
                  <a:pt x="238" y="862"/>
                </a:cubicBezTo>
                <a:cubicBezTo>
                  <a:pt x="238" y="862"/>
                  <a:pt x="237" y="861"/>
                  <a:pt x="237" y="860"/>
                </a:cubicBezTo>
                <a:close/>
                <a:moveTo>
                  <a:pt x="381" y="856"/>
                </a:moveTo>
                <a:cubicBezTo>
                  <a:pt x="380" y="856"/>
                  <a:pt x="379" y="855"/>
                  <a:pt x="380" y="854"/>
                </a:cubicBezTo>
                <a:cubicBezTo>
                  <a:pt x="380" y="854"/>
                  <a:pt x="380" y="854"/>
                  <a:pt x="380" y="854"/>
                </a:cubicBezTo>
                <a:cubicBezTo>
                  <a:pt x="380" y="853"/>
                  <a:pt x="381" y="852"/>
                  <a:pt x="382" y="853"/>
                </a:cubicBezTo>
                <a:cubicBezTo>
                  <a:pt x="382" y="853"/>
                  <a:pt x="382" y="853"/>
                  <a:pt x="382" y="853"/>
                </a:cubicBezTo>
                <a:cubicBezTo>
                  <a:pt x="383" y="853"/>
                  <a:pt x="384" y="854"/>
                  <a:pt x="384" y="855"/>
                </a:cubicBezTo>
                <a:cubicBezTo>
                  <a:pt x="384" y="855"/>
                  <a:pt x="384" y="855"/>
                  <a:pt x="384" y="855"/>
                </a:cubicBezTo>
                <a:cubicBezTo>
                  <a:pt x="383" y="856"/>
                  <a:pt x="382" y="857"/>
                  <a:pt x="382" y="857"/>
                </a:cubicBezTo>
                <a:cubicBezTo>
                  <a:pt x="382" y="857"/>
                  <a:pt x="382" y="857"/>
                  <a:pt x="382" y="857"/>
                </a:cubicBezTo>
                <a:cubicBezTo>
                  <a:pt x="381" y="857"/>
                  <a:pt x="381" y="857"/>
                  <a:pt x="381" y="856"/>
                </a:cubicBezTo>
                <a:close/>
                <a:moveTo>
                  <a:pt x="232" y="849"/>
                </a:moveTo>
                <a:cubicBezTo>
                  <a:pt x="232" y="848"/>
                  <a:pt x="232" y="847"/>
                  <a:pt x="233" y="847"/>
                </a:cubicBezTo>
                <a:cubicBezTo>
                  <a:pt x="233" y="847"/>
                  <a:pt x="233" y="847"/>
                  <a:pt x="233" y="847"/>
                </a:cubicBezTo>
                <a:cubicBezTo>
                  <a:pt x="234" y="846"/>
                  <a:pt x="236" y="847"/>
                  <a:pt x="236" y="848"/>
                </a:cubicBezTo>
                <a:cubicBezTo>
                  <a:pt x="236" y="848"/>
                  <a:pt x="236" y="848"/>
                  <a:pt x="236" y="848"/>
                </a:cubicBezTo>
                <a:cubicBezTo>
                  <a:pt x="236" y="849"/>
                  <a:pt x="236" y="850"/>
                  <a:pt x="235" y="850"/>
                </a:cubicBezTo>
                <a:cubicBezTo>
                  <a:pt x="235" y="850"/>
                  <a:pt x="235" y="850"/>
                  <a:pt x="235" y="850"/>
                </a:cubicBezTo>
                <a:cubicBezTo>
                  <a:pt x="235" y="851"/>
                  <a:pt x="234" y="851"/>
                  <a:pt x="234" y="851"/>
                </a:cubicBezTo>
                <a:cubicBezTo>
                  <a:pt x="234" y="851"/>
                  <a:pt x="234" y="851"/>
                  <a:pt x="234" y="851"/>
                </a:cubicBezTo>
                <a:cubicBezTo>
                  <a:pt x="233" y="851"/>
                  <a:pt x="233" y="850"/>
                  <a:pt x="232" y="849"/>
                </a:cubicBezTo>
                <a:close/>
                <a:moveTo>
                  <a:pt x="385" y="845"/>
                </a:moveTo>
                <a:cubicBezTo>
                  <a:pt x="384" y="845"/>
                  <a:pt x="384" y="844"/>
                  <a:pt x="384" y="843"/>
                </a:cubicBezTo>
                <a:cubicBezTo>
                  <a:pt x="384" y="843"/>
                  <a:pt x="384" y="843"/>
                  <a:pt x="384" y="843"/>
                </a:cubicBezTo>
                <a:cubicBezTo>
                  <a:pt x="385" y="842"/>
                  <a:pt x="386" y="841"/>
                  <a:pt x="387" y="842"/>
                </a:cubicBezTo>
                <a:cubicBezTo>
                  <a:pt x="387" y="842"/>
                  <a:pt x="387" y="842"/>
                  <a:pt x="387" y="842"/>
                </a:cubicBezTo>
                <a:cubicBezTo>
                  <a:pt x="388" y="842"/>
                  <a:pt x="388" y="843"/>
                  <a:pt x="388" y="844"/>
                </a:cubicBezTo>
                <a:cubicBezTo>
                  <a:pt x="388" y="844"/>
                  <a:pt x="388" y="844"/>
                  <a:pt x="388" y="844"/>
                </a:cubicBezTo>
                <a:cubicBezTo>
                  <a:pt x="388" y="845"/>
                  <a:pt x="387" y="845"/>
                  <a:pt x="386" y="845"/>
                </a:cubicBezTo>
                <a:cubicBezTo>
                  <a:pt x="386" y="845"/>
                  <a:pt x="386" y="845"/>
                  <a:pt x="386" y="845"/>
                </a:cubicBezTo>
                <a:cubicBezTo>
                  <a:pt x="386" y="845"/>
                  <a:pt x="386" y="845"/>
                  <a:pt x="385" y="845"/>
                </a:cubicBezTo>
                <a:close/>
                <a:moveTo>
                  <a:pt x="228" y="838"/>
                </a:moveTo>
                <a:cubicBezTo>
                  <a:pt x="228" y="837"/>
                  <a:pt x="228" y="836"/>
                  <a:pt x="229" y="835"/>
                </a:cubicBezTo>
                <a:cubicBezTo>
                  <a:pt x="229" y="835"/>
                  <a:pt x="229" y="835"/>
                  <a:pt x="229" y="835"/>
                </a:cubicBezTo>
                <a:cubicBezTo>
                  <a:pt x="230" y="835"/>
                  <a:pt x="231" y="836"/>
                  <a:pt x="232" y="837"/>
                </a:cubicBezTo>
                <a:cubicBezTo>
                  <a:pt x="232" y="837"/>
                  <a:pt x="232" y="837"/>
                  <a:pt x="232" y="837"/>
                </a:cubicBezTo>
                <a:cubicBezTo>
                  <a:pt x="232" y="838"/>
                  <a:pt x="232" y="839"/>
                  <a:pt x="231" y="839"/>
                </a:cubicBezTo>
                <a:cubicBezTo>
                  <a:pt x="231" y="839"/>
                  <a:pt x="231" y="839"/>
                  <a:pt x="231" y="839"/>
                </a:cubicBezTo>
                <a:cubicBezTo>
                  <a:pt x="230" y="839"/>
                  <a:pt x="230" y="839"/>
                  <a:pt x="230" y="839"/>
                </a:cubicBezTo>
                <a:cubicBezTo>
                  <a:pt x="230" y="839"/>
                  <a:pt x="230" y="839"/>
                  <a:pt x="230" y="839"/>
                </a:cubicBezTo>
                <a:cubicBezTo>
                  <a:pt x="229" y="839"/>
                  <a:pt x="228" y="839"/>
                  <a:pt x="228" y="838"/>
                </a:cubicBezTo>
                <a:close/>
                <a:moveTo>
                  <a:pt x="390" y="834"/>
                </a:moveTo>
                <a:cubicBezTo>
                  <a:pt x="389" y="834"/>
                  <a:pt x="388" y="832"/>
                  <a:pt x="388" y="831"/>
                </a:cubicBezTo>
                <a:cubicBezTo>
                  <a:pt x="388" y="831"/>
                  <a:pt x="388" y="831"/>
                  <a:pt x="388" y="831"/>
                </a:cubicBezTo>
                <a:cubicBezTo>
                  <a:pt x="389" y="830"/>
                  <a:pt x="390" y="830"/>
                  <a:pt x="391" y="830"/>
                </a:cubicBezTo>
                <a:cubicBezTo>
                  <a:pt x="391" y="830"/>
                  <a:pt x="391" y="830"/>
                  <a:pt x="391" y="830"/>
                </a:cubicBezTo>
                <a:cubicBezTo>
                  <a:pt x="392" y="831"/>
                  <a:pt x="393" y="832"/>
                  <a:pt x="392" y="833"/>
                </a:cubicBezTo>
                <a:cubicBezTo>
                  <a:pt x="392" y="833"/>
                  <a:pt x="392" y="833"/>
                  <a:pt x="392" y="833"/>
                </a:cubicBezTo>
                <a:cubicBezTo>
                  <a:pt x="392" y="834"/>
                  <a:pt x="391" y="834"/>
                  <a:pt x="390" y="834"/>
                </a:cubicBezTo>
                <a:cubicBezTo>
                  <a:pt x="390" y="834"/>
                  <a:pt x="390" y="834"/>
                  <a:pt x="390" y="834"/>
                </a:cubicBezTo>
                <a:cubicBezTo>
                  <a:pt x="390" y="834"/>
                  <a:pt x="390" y="834"/>
                  <a:pt x="390" y="834"/>
                </a:cubicBezTo>
                <a:close/>
                <a:moveTo>
                  <a:pt x="224" y="827"/>
                </a:moveTo>
                <a:cubicBezTo>
                  <a:pt x="223" y="826"/>
                  <a:pt x="224" y="825"/>
                  <a:pt x="225" y="824"/>
                </a:cubicBezTo>
                <a:cubicBezTo>
                  <a:pt x="225" y="824"/>
                  <a:pt x="225" y="824"/>
                  <a:pt x="225" y="824"/>
                </a:cubicBezTo>
                <a:cubicBezTo>
                  <a:pt x="226" y="824"/>
                  <a:pt x="227" y="824"/>
                  <a:pt x="227" y="825"/>
                </a:cubicBezTo>
                <a:cubicBezTo>
                  <a:pt x="227" y="825"/>
                  <a:pt x="227" y="825"/>
                  <a:pt x="227" y="825"/>
                </a:cubicBezTo>
                <a:cubicBezTo>
                  <a:pt x="228" y="826"/>
                  <a:pt x="227" y="828"/>
                  <a:pt x="226" y="828"/>
                </a:cubicBezTo>
                <a:cubicBezTo>
                  <a:pt x="226" y="828"/>
                  <a:pt x="226" y="828"/>
                  <a:pt x="226" y="828"/>
                </a:cubicBezTo>
                <a:cubicBezTo>
                  <a:pt x="226" y="828"/>
                  <a:pt x="226" y="828"/>
                  <a:pt x="226" y="828"/>
                </a:cubicBezTo>
                <a:cubicBezTo>
                  <a:pt x="226" y="828"/>
                  <a:pt x="226" y="828"/>
                  <a:pt x="226" y="828"/>
                </a:cubicBezTo>
                <a:cubicBezTo>
                  <a:pt x="225" y="828"/>
                  <a:pt x="224" y="828"/>
                  <a:pt x="224" y="827"/>
                </a:cubicBezTo>
                <a:close/>
                <a:moveTo>
                  <a:pt x="394" y="823"/>
                </a:moveTo>
                <a:cubicBezTo>
                  <a:pt x="393" y="822"/>
                  <a:pt x="392" y="821"/>
                  <a:pt x="393" y="820"/>
                </a:cubicBezTo>
                <a:cubicBezTo>
                  <a:pt x="393" y="820"/>
                  <a:pt x="393" y="820"/>
                  <a:pt x="393" y="820"/>
                </a:cubicBezTo>
                <a:cubicBezTo>
                  <a:pt x="393" y="819"/>
                  <a:pt x="394" y="819"/>
                  <a:pt x="395" y="819"/>
                </a:cubicBezTo>
                <a:cubicBezTo>
                  <a:pt x="395" y="819"/>
                  <a:pt x="395" y="819"/>
                  <a:pt x="395" y="819"/>
                </a:cubicBezTo>
                <a:cubicBezTo>
                  <a:pt x="396" y="820"/>
                  <a:pt x="397" y="821"/>
                  <a:pt x="396" y="822"/>
                </a:cubicBezTo>
                <a:cubicBezTo>
                  <a:pt x="396" y="822"/>
                  <a:pt x="396" y="822"/>
                  <a:pt x="396" y="822"/>
                </a:cubicBezTo>
                <a:cubicBezTo>
                  <a:pt x="396" y="822"/>
                  <a:pt x="395" y="823"/>
                  <a:pt x="395" y="823"/>
                </a:cubicBezTo>
                <a:cubicBezTo>
                  <a:pt x="395" y="823"/>
                  <a:pt x="395" y="823"/>
                  <a:pt x="395" y="823"/>
                </a:cubicBezTo>
                <a:cubicBezTo>
                  <a:pt x="394" y="823"/>
                  <a:pt x="394" y="823"/>
                  <a:pt x="394" y="823"/>
                </a:cubicBezTo>
                <a:close/>
                <a:moveTo>
                  <a:pt x="219" y="816"/>
                </a:moveTo>
                <a:cubicBezTo>
                  <a:pt x="219" y="815"/>
                  <a:pt x="219" y="813"/>
                  <a:pt x="220" y="813"/>
                </a:cubicBezTo>
                <a:cubicBezTo>
                  <a:pt x="220" y="813"/>
                  <a:pt x="220" y="813"/>
                  <a:pt x="220" y="813"/>
                </a:cubicBezTo>
                <a:cubicBezTo>
                  <a:pt x="222" y="813"/>
                  <a:pt x="223" y="813"/>
                  <a:pt x="223" y="814"/>
                </a:cubicBezTo>
                <a:cubicBezTo>
                  <a:pt x="223" y="814"/>
                  <a:pt x="223" y="814"/>
                  <a:pt x="223" y="814"/>
                </a:cubicBezTo>
                <a:cubicBezTo>
                  <a:pt x="223" y="815"/>
                  <a:pt x="223" y="816"/>
                  <a:pt x="222" y="817"/>
                </a:cubicBezTo>
                <a:cubicBezTo>
                  <a:pt x="222" y="817"/>
                  <a:pt x="222" y="817"/>
                  <a:pt x="222" y="817"/>
                </a:cubicBezTo>
                <a:cubicBezTo>
                  <a:pt x="222" y="817"/>
                  <a:pt x="221" y="817"/>
                  <a:pt x="221" y="817"/>
                </a:cubicBezTo>
                <a:cubicBezTo>
                  <a:pt x="221" y="817"/>
                  <a:pt x="221" y="817"/>
                  <a:pt x="221" y="817"/>
                </a:cubicBezTo>
                <a:cubicBezTo>
                  <a:pt x="220" y="817"/>
                  <a:pt x="220" y="816"/>
                  <a:pt x="219" y="816"/>
                </a:cubicBezTo>
                <a:close/>
                <a:moveTo>
                  <a:pt x="398" y="812"/>
                </a:moveTo>
                <a:cubicBezTo>
                  <a:pt x="397" y="811"/>
                  <a:pt x="397" y="810"/>
                  <a:pt x="397" y="809"/>
                </a:cubicBezTo>
                <a:cubicBezTo>
                  <a:pt x="397" y="809"/>
                  <a:pt x="397" y="809"/>
                  <a:pt x="397" y="809"/>
                </a:cubicBezTo>
                <a:cubicBezTo>
                  <a:pt x="397" y="808"/>
                  <a:pt x="399" y="808"/>
                  <a:pt x="400" y="808"/>
                </a:cubicBezTo>
                <a:cubicBezTo>
                  <a:pt x="400" y="808"/>
                  <a:pt x="400" y="808"/>
                  <a:pt x="400" y="808"/>
                </a:cubicBezTo>
                <a:cubicBezTo>
                  <a:pt x="401" y="808"/>
                  <a:pt x="401" y="809"/>
                  <a:pt x="401" y="811"/>
                </a:cubicBezTo>
                <a:cubicBezTo>
                  <a:pt x="401" y="811"/>
                  <a:pt x="401" y="811"/>
                  <a:pt x="401" y="811"/>
                </a:cubicBezTo>
                <a:cubicBezTo>
                  <a:pt x="400" y="811"/>
                  <a:pt x="400" y="812"/>
                  <a:pt x="399" y="812"/>
                </a:cubicBezTo>
                <a:cubicBezTo>
                  <a:pt x="399" y="812"/>
                  <a:pt x="399" y="812"/>
                  <a:pt x="399" y="812"/>
                </a:cubicBezTo>
                <a:cubicBezTo>
                  <a:pt x="399" y="812"/>
                  <a:pt x="398" y="812"/>
                  <a:pt x="398" y="812"/>
                </a:cubicBezTo>
                <a:close/>
                <a:moveTo>
                  <a:pt x="215" y="804"/>
                </a:moveTo>
                <a:cubicBezTo>
                  <a:pt x="215" y="803"/>
                  <a:pt x="215" y="802"/>
                  <a:pt x="216" y="802"/>
                </a:cubicBezTo>
                <a:cubicBezTo>
                  <a:pt x="216" y="802"/>
                  <a:pt x="216" y="802"/>
                  <a:pt x="216" y="802"/>
                </a:cubicBezTo>
                <a:cubicBezTo>
                  <a:pt x="217" y="801"/>
                  <a:pt x="218" y="802"/>
                  <a:pt x="219" y="803"/>
                </a:cubicBezTo>
                <a:cubicBezTo>
                  <a:pt x="219" y="803"/>
                  <a:pt x="219" y="803"/>
                  <a:pt x="219" y="803"/>
                </a:cubicBezTo>
                <a:cubicBezTo>
                  <a:pt x="219" y="804"/>
                  <a:pt x="219" y="805"/>
                  <a:pt x="218" y="806"/>
                </a:cubicBezTo>
                <a:cubicBezTo>
                  <a:pt x="218" y="806"/>
                  <a:pt x="218" y="806"/>
                  <a:pt x="218" y="806"/>
                </a:cubicBezTo>
                <a:cubicBezTo>
                  <a:pt x="217" y="806"/>
                  <a:pt x="217" y="806"/>
                  <a:pt x="217" y="806"/>
                </a:cubicBezTo>
                <a:cubicBezTo>
                  <a:pt x="217" y="806"/>
                  <a:pt x="217" y="806"/>
                  <a:pt x="217" y="806"/>
                </a:cubicBezTo>
                <a:cubicBezTo>
                  <a:pt x="216" y="806"/>
                  <a:pt x="215" y="805"/>
                  <a:pt x="215" y="804"/>
                </a:cubicBezTo>
                <a:close/>
                <a:moveTo>
                  <a:pt x="403" y="800"/>
                </a:moveTo>
                <a:cubicBezTo>
                  <a:pt x="401" y="800"/>
                  <a:pt x="401" y="799"/>
                  <a:pt x="401" y="798"/>
                </a:cubicBezTo>
                <a:cubicBezTo>
                  <a:pt x="401" y="798"/>
                  <a:pt x="401" y="798"/>
                  <a:pt x="401" y="798"/>
                </a:cubicBezTo>
                <a:cubicBezTo>
                  <a:pt x="402" y="797"/>
                  <a:pt x="403" y="796"/>
                  <a:pt x="404" y="797"/>
                </a:cubicBezTo>
                <a:cubicBezTo>
                  <a:pt x="404" y="797"/>
                  <a:pt x="404" y="797"/>
                  <a:pt x="404" y="797"/>
                </a:cubicBezTo>
                <a:cubicBezTo>
                  <a:pt x="405" y="797"/>
                  <a:pt x="405" y="798"/>
                  <a:pt x="405" y="799"/>
                </a:cubicBezTo>
                <a:cubicBezTo>
                  <a:pt x="405" y="799"/>
                  <a:pt x="405" y="799"/>
                  <a:pt x="405" y="799"/>
                </a:cubicBezTo>
                <a:cubicBezTo>
                  <a:pt x="405" y="800"/>
                  <a:pt x="404" y="801"/>
                  <a:pt x="403" y="801"/>
                </a:cubicBezTo>
                <a:cubicBezTo>
                  <a:pt x="403" y="801"/>
                  <a:pt x="403" y="801"/>
                  <a:pt x="403" y="801"/>
                </a:cubicBezTo>
                <a:cubicBezTo>
                  <a:pt x="403" y="801"/>
                  <a:pt x="403" y="801"/>
                  <a:pt x="403" y="800"/>
                </a:cubicBezTo>
                <a:close/>
                <a:moveTo>
                  <a:pt x="211" y="793"/>
                </a:moveTo>
                <a:cubicBezTo>
                  <a:pt x="210" y="792"/>
                  <a:pt x="211" y="791"/>
                  <a:pt x="212" y="791"/>
                </a:cubicBezTo>
                <a:cubicBezTo>
                  <a:pt x="212" y="791"/>
                  <a:pt x="212" y="791"/>
                  <a:pt x="212" y="791"/>
                </a:cubicBezTo>
                <a:cubicBezTo>
                  <a:pt x="213" y="790"/>
                  <a:pt x="214" y="791"/>
                  <a:pt x="214" y="792"/>
                </a:cubicBezTo>
                <a:cubicBezTo>
                  <a:pt x="214" y="792"/>
                  <a:pt x="214" y="792"/>
                  <a:pt x="214" y="792"/>
                </a:cubicBezTo>
                <a:cubicBezTo>
                  <a:pt x="215" y="793"/>
                  <a:pt x="214" y="794"/>
                  <a:pt x="213" y="794"/>
                </a:cubicBezTo>
                <a:cubicBezTo>
                  <a:pt x="213" y="794"/>
                  <a:pt x="213" y="794"/>
                  <a:pt x="213" y="794"/>
                </a:cubicBezTo>
                <a:cubicBezTo>
                  <a:pt x="213" y="795"/>
                  <a:pt x="213" y="795"/>
                  <a:pt x="213" y="795"/>
                </a:cubicBezTo>
                <a:cubicBezTo>
                  <a:pt x="213" y="795"/>
                  <a:pt x="213" y="795"/>
                  <a:pt x="213" y="795"/>
                </a:cubicBezTo>
                <a:cubicBezTo>
                  <a:pt x="212" y="795"/>
                  <a:pt x="211" y="794"/>
                  <a:pt x="211" y="793"/>
                </a:cubicBezTo>
                <a:close/>
                <a:moveTo>
                  <a:pt x="407" y="789"/>
                </a:moveTo>
                <a:cubicBezTo>
                  <a:pt x="406" y="789"/>
                  <a:pt x="405" y="788"/>
                  <a:pt x="406" y="787"/>
                </a:cubicBezTo>
                <a:cubicBezTo>
                  <a:pt x="406" y="787"/>
                  <a:pt x="406" y="787"/>
                  <a:pt x="406" y="787"/>
                </a:cubicBezTo>
                <a:cubicBezTo>
                  <a:pt x="406" y="786"/>
                  <a:pt x="407" y="785"/>
                  <a:pt x="408" y="786"/>
                </a:cubicBezTo>
                <a:cubicBezTo>
                  <a:pt x="408" y="786"/>
                  <a:pt x="408" y="786"/>
                  <a:pt x="408" y="786"/>
                </a:cubicBezTo>
                <a:cubicBezTo>
                  <a:pt x="409" y="786"/>
                  <a:pt x="410" y="787"/>
                  <a:pt x="409" y="788"/>
                </a:cubicBezTo>
                <a:cubicBezTo>
                  <a:pt x="409" y="788"/>
                  <a:pt x="409" y="788"/>
                  <a:pt x="409" y="788"/>
                </a:cubicBezTo>
                <a:cubicBezTo>
                  <a:pt x="409" y="789"/>
                  <a:pt x="408" y="789"/>
                  <a:pt x="408" y="789"/>
                </a:cubicBezTo>
                <a:cubicBezTo>
                  <a:pt x="408" y="789"/>
                  <a:pt x="408" y="789"/>
                  <a:pt x="408" y="789"/>
                </a:cubicBezTo>
                <a:cubicBezTo>
                  <a:pt x="407" y="789"/>
                  <a:pt x="407" y="789"/>
                  <a:pt x="407" y="789"/>
                </a:cubicBezTo>
                <a:close/>
                <a:moveTo>
                  <a:pt x="206" y="782"/>
                </a:moveTo>
                <a:cubicBezTo>
                  <a:pt x="206" y="781"/>
                  <a:pt x="207" y="780"/>
                  <a:pt x="208" y="779"/>
                </a:cubicBezTo>
                <a:cubicBezTo>
                  <a:pt x="208" y="779"/>
                  <a:pt x="208" y="779"/>
                  <a:pt x="208" y="779"/>
                </a:cubicBezTo>
                <a:cubicBezTo>
                  <a:pt x="209" y="779"/>
                  <a:pt x="210" y="780"/>
                  <a:pt x="210" y="781"/>
                </a:cubicBezTo>
                <a:cubicBezTo>
                  <a:pt x="210" y="781"/>
                  <a:pt x="210" y="781"/>
                  <a:pt x="210" y="781"/>
                </a:cubicBezTo>
                <a:cubicBezTo>
                  <a:pt x="211" y="782"/>
                  <a:pt x="210" y="783"/>
                  <a:pt x="209" y="783"/>
                </a:cubicBezTo>
                <a:cubicBezTo>
                  <a:pt x="209" y="783"/>
                  <a:pt x="209" y="783"/>
                  <a:pt x="209" y="783"/>
                </a:cubicBezTo>
                <a:cubicBezTo>
                  <a:pt x="209" y="783"/>
                  <a:pt x="208" y="783"/>
                  <a:pt x="208" y="783"/>
                </a:cubicBezTo>
                <a:cubicBezTo>
                  <a:pt x="208" y="783"/>
                  <a:pt x="208" y="783"/>
                  <a:pt x="208" y="783"/>
                </a:cubicBezTo>
                <a:cubicBezTo>
                  <a:pt x="207" y="783"/>
                  <a:pt x="207" y="783"/>
                  <a:pt x="206" y="782"/>
                </a:cubicBezTo>
                <a:close/>
                <a:moveTo>
                  <a:pt x="411" y="778"/>
                </a:moveTo>
                <a:cubicBezTo>
                  <a:pt x="410" y="778"/>
                  <a:pt x="410" y="777"/>
                  <a:pt x="410" y="775"/>
                </a:cubicBezTo>
                <a:cubicBezTo>
                  <a:pt x="410" y="775"/>
                  <a:pt x="410" y="775"/>
                  <a:pt x="410" y="775"/>
                </a:cubicBezTo>
                <a:cubicBezTo>
                  <a:pt x="410" y="774"/>
                  <a:pt x="412" y="774"/>
                  <a:pt x="413" y="774"/>
                </a:cubicBezTo>
                <a:cubicBezTo>
                  <a:pt x="413" y="774"/>
                  <a:pt x="413" y="774"/>
                  <a:pt x="413" y="774"/>
                </a:cubicBezTo>
                <a:cubicBezTo>
                  <a:pt x="414" y="775"/>
                  <a:pt x="414" y="776"/>
                  <a:pt x="414" y="777"/>
                </a:cubicBezTo>
                <a:cubicBezTo>
                  <a:pt x="414" y="777"/>
                  <a:pt x="414" y="777"/>
                  <a:pt x="414" y="777"/>
                </a:cubicBezTo>
                <a:cubicBezTo>
                  <a:pt x="413" y="778"/>
                  <a:pt x="413" y="778"/>
                  <a:pt x="412" y="778"/>
                </a:cubicBezTo>
                <a:cubicBezTo>
                  <a:pt x="412" y="778"/>
                  <a:pt x="412" y="778"/>
                  <a:pt x="412" y="778"/>
                </a:cubicBezTo>
                <a:cubicBezTo>
                  <a:pt x="412" y="778"/>
                  <a:pt x="411" y="778"/>
                  <a:pt x="411" y="778"/>
                </a:cubicBezTo>
                <a:close/>
                <a:moveTo>
                  <a:pt x="202" y="771"/>
                </a:moveTo>
                <a:cubicBezTo>
                  <a:pt x="202" y="770"/>
                  <a:pt x="202" y="769"/>
                  <a:pt x="203" y="768"/>
                </a:cubicBezTo>
                <a:cubicBezTo>
                  <a:pt x="203" y="768"/>
                  <a:pt x="203" y="768"/>
                  <a:pt x="203" y="768"/>
                </a:cubicBezTo>
                <a:cubicBezTo>
                  <a:pt x="204" y="768"/>
                  <a:pt x="205" y="768"/>
                  <a:pt x="206" y="769"/>
                </a:cubicBezTo>
                <a:cubicBezTo>
                  <a:pt x="206" y="769"/>
                  <a:pt x="206" y="769"/>
                  <a:pt x="206" y="769"/>
                </a:cubicBezTo>
                <a:cubicBezTo>
                  <a:pt x="206" y="770"/>
                  <a:pt x="206" y="772"/>
                  <a:pt x="205" y="772"/>
                </a:cubicBezTo>
                <a:cubicBezTo>
                  <a:pt x="205" y="772"/>
                  <a:pt x="205" y="772"/>
                  <a:pt x="205" y="772"/>
                </a:cubicBezTo>
                <a:cubicBezTo>
                  <a:pt x="204" y="772"/>
                  <a:pt x="204" y="772"/>
                  <a:pt x="204" y="772"/>
                </a:cubicBezTo>
                <a:cubicBezTo>
                  <a:pt x="204" y="772"/>
                  <a:pt x="204" y="772"/>
                  <a:pt x="204" y="772"/>
                </a:cubicBezTo>
                <a:cubicBezTo>
                  <a:pt x="203" y="772"/>
                  <a:pt x="202" y="772"/>
                  <a:pt x="202" y="771"/>
                </a:cubicBezTo>
                <a:close/>
                <a:moveTo>
                  <a:pt x="415" y="767"/>
                </a:moveTo>
                <a:cubicBezTo>
                  <a:pt x="414" y="766"/>
                  <a:pt x="414" y="765"/>
                  <a:pt x="414" y="764"/>
                </a:cubicBezTo>
                <a:cubicBezTo>
                  <a:pt x="414" y="764"/>
                  <a:pt x="414" y="764"/>
                  <a:pt x="414" y="764"/>
                </a:cubicBezTo>
                <a:cubicBezTo>
                  <a:pt x="415" y="763"/>
                  <a:pt x="416" y="763"/>
                  <a:pt x="417" y="763"/>
                </a:cubicBezTo>
                <a:cubicBezTo>
                  <a:pt x="417" y="763"/>
                  <a:pt x="417" y="763"/>
                  <a:pt x="417" y="763"/>
                </a:cubicBezTo>
                <a:cubicBezTo>
                  <a:pt x="418" y="764"/>
                  <a:pt x="418" y="765"/>
                  <a:pt x="418" y="766"/>
                </a:cubicBezTo>
                <a:cubicBezTo>
                  <a:pt x="418" y="766"/>
                  <a:pt x="418" y="766"/>
                  <a:pt x="418" y="766"/>
                </a:cubicBezTo>
                <a:cubicBezTo>
                  <a:pt x="418" y="767"/>
                  <a:pt x="417" y="767"/>
                  <a:pt x="416" y="767"/>
                </a:cubicBezTo>
                <a:cubicBezTo>
                  <a:pt x="416" y="767"/>
                  <a:pt x="416" y="767"/>
                  <a:pt x="416" y="767"/>
                </a:cubicBezTo>
                <a:cubicBezTo>
                  <a:pt x="416" y="767"/>
                  <a:pt x="416" y="767"/>
                  <a:pt x="415" y="767"/>
                </a:cubicBezTo>
                <a:close/>
                <a:moveTo>
                  <a:pt x="198" y="760"/>
                </a:moveTo>
                <a:cubicBezTo>
                  <a:pt x="197" y="759"/>
                  <a:pt x="198" y="757"/>
                  <a:pt x="199" y="757"/>
                </a:cubicBezTo>
                <a:cubicBezTo>
                  <a:pt x="199" y="757"/>
                  <a:pt x="199" y="757"/>
                  <a:pt x="199" y="757"/>
                </a:cubicBezTo>
                <a:cubicBezTo>
                  <a:pt x="200" y="757"/>
                  <a:pt x="201" y="757"/>
                  <a:pt x="202" y="758"/>
                </a:cubicBezTo>
                <a:cubicBezTo>
                  <a:pt x="202" y="758"/>
                  <a:pt x="202" y="758"/>
                  <a:pt x="202" y="758"/>
                </a:cubicBezTo>
                <a:cubicBezTo>
                  <a:pt x="202" y="759"/>
                  <a:pt x="201" y="760"/>
                  <a:pt x="200" y="761"/>
                </a:cubicBezTo>
                <a:cubicBezTo>
                  <a:pt x="200" y="761"/>
                  <a:pt x="200" y="761"/>
                  <a:pt x="200" y="761"/>
                </a:cubicBezTo>
                <a:cubicBezTo>
                  <a:pt x="200" y="761"/>
                  <a:pt x="200" y="761"/>
                  <a:pt x="200" y="761"/>
                </a:cubicBezTo>
                <a:cubicBezTo>
                  <a:pt x="200" y="761"/>
                  <a:pt x="200" y="761"/>
                  <a:pt x="200" y="761"/>
                </a:cubicBezTo>
                <a:cubicBezTo>
                  <a:pt x="199" y="761"/>
                  <a:pt x="198" y="760"/>
                  <a:pt x="198" y="760"/>
                </a:cubicBezTo>
                <a:close/>
                <a:moveTo>
                  <a:pt x="420" y="756"/>
                </a:moveTo>
                <a:cubicBezTo>
                  <a:pt x="419" y="755"/>
                  <a:pt x="418" y="754"/>
                  <a:pt x="419" y="753"/>
                </a:cubicBezTo>
                <a:cubicBezTo>
                  <a:pt x="419" y="753"/>
                  <a:pt x="419" y="753"/>
                  <a:pt x="419" y="753"/>
                </a:cubicBezTo>
                <a:cubicBezTo>
                  <a:pt x="419" y="752"/>
                  <a:pt x="420" y="752"/>
                  <a:pt x="421" y="752"/>
                </a:cubicBezTo>
                <a:cubicBezTo>
                  <a:pt x="421" y="752"/>
                  <a:pt x="421" y="752"/>
                  <a:pt x="421" y="752"/>
                </a:cubicBezTo>
                <a:cubicBezTo>
                  <a:pt x="422" y="752"/>
                  <a:pt x="423" y="753"/>
                  <a:pt x="422" y="755"/>
                </a:cubicBezTo>
                <a:cubicBezTo>
                  <a:pt x="422" y="755"/>
                  <a:pt x="422" y="755"/>
                  <a:pt x="422" y="755"/>
                </a:cubicBezTo>
                <a:cubicBezTo>
                  <a:pt x="422" y="755"/>
                  <a:pt x="421" y="756"/>
                  <a:pt x="420" y="756"/>
                </a:cubicBezTo>
                <a:cubicBezTo>
                  <a:pt x="420" y="756"/>
                  <a:pt x="420" y="756"/>
                  <a:pt x="420" y="756"/>
                </a:cubicBezTo>
                <a:cubicBezTo>
                  <a:pt x="420" y="756"/>
                  <a:pt x="420" y="756"/>
                  <a:pt x="420" y="756"/>
                </a:cubicBezTo>
                <a:close/>
                <a:moveTo>
                  <a:pt x="193" y="748"/>
                </a:moveTo>
                <a:cubicBezTo>
                  <a:pt x="193" y="747"/>
                  <a:pt x="194" y="746"/>
                  <a:pt x="195" y="746"/>
                </a:cubicBezTo>
                <a:cubicBezTo>
                  <a:pt x="195" y="746"/>
                  <a:pt x="195" y="746"/>
                  <a:pt x="195" y="746"/>
                </a:cubicBezTo>
                <a:cubicBezTo>
                  <a:pt x="196" y="745"/>
                  <a:pt x="197" y="746"/>
                  <a:pt x="197" y="747"/>
                </a:cubicBezTo>
                <a:cubicBezTo>
                  <a:pt x="197" y="747"/>
                  <a:pt x="197" y="747"/>
                  <a:pt x="197" y="747"/>
                </a:cubicBezTo>
                <a:cubicBezTo>
                  <a:pt x="198" y="748"/>
                  <a:pt x="197" y="749"/>
                  <a:pt x="196" y="750"/>
                </a:cubicBezTo>
                <a:cubicBezTo>
                  <a:pt x="196" y="750"/>
                  <a:pt x="196" y="750"/>
                  <a:pt x="196" y="750"/>
                </a:cubicBezTo>
                <a:cubicBezTo>
                  <a:pt x="196" y="750"/>
                  <a:pt x="196" y="750"/>
                  <a:pt x="195" y="750"/>
                </a:cubicBezTo>
                <a:cubicBezTo>
                  <a:pt x="195" y="750"/>
                  <a:pt x="195" y="750"/>
                  <a:pt x="195" y="750"/>
                </a:cubicBezTo>
                <a:cubicBezTo>
                  <a:pt x="195" y="750"/>
                  <a:pt x="194" y="749"/>
                  <a:pt x="193" y="748"/>
                </a:cubicBezTo>
                <a:close/>
                <a:moveTo>
                  <a:pt x="424" y="744"/>
                </a:moveTo>
                <a:cubicBezTo>
                  <a:pt x="423" y="744"/>
                  <a:pt x="423" y="743"/>
                  <a:pt x="423" y="742"/>
                </a:cubicBezTo>
                <a:cubicBezTo>
                  <a:pt x="423" y="742"/>
                  <a:pt x="423" y="742"/>
                  <a:pt x="423" y="742"/>
                </a:cubicBezTo>
                <a:cubicBezTo>
                  <a:pt x="423" y="741"/>
                  <a:pt x="424" y="740"/>
                  <a:pt x="426" y="741"/>
                </a:cubicBezTo>
                <a:cubicBezTo>
                  <a:pt x="426" y="741"/>
                  <a:pt x="426" y="741"/>
                  <a:pt x="426" y="741"/>
                </a:cubicBezTo>
                <a:cubicBezTo>
                  <a:pt x="427" y="741"/>
                  <a:pt x="427" y="742"/>
                  <a:pt x="427" y="743"/>
                </a:cubicBezTo>
                <a:cubicBezTo>
                  <a:pt x="427" y="743"/>
                  <a:pt x="427" y="743"/>
                  <a:pt x="427" y="743"/>
                </a:cubicBezTo>
                <a:cubicBezTo>
                  <a:pt x="426" y="744"/>
                  <a:pt x="426" y="745"/>
                  <a:pt x="425" y="745"/>
                </a:cubicBezTo>
                <a:cubicBezTo>
                  <a:pt x="425" y="745"/>
                  <a:pt x="425" y="745"/>
                  <a:pt x="425" y="745"/>
                </a:cubicBezTo>
                <a:cubicBezTo>
                  <a:pt x="425" y="745"/>
                  <a:pt x="424" y="745"/>
                  <a:pt x="424" y="744"/>
                </a:cubicBezTo>
                <a:close/>
                <a:moveTo>
                  <a:pt x="189" y="737"/>
                </a:moveTo>
                <a:cubicBezTo>
                  <a:pt x="189" y="736"/>
                  <a:pt x="189" y="735"/>
                  <a:pt x="190" y="735"/>
                </a:cubicBezTo>
                <a:cubicBezTo>
                  <a:pt x="190" y="735"/>
                  <a:pt x="190" y="735"/>
                  <a:pt x="190" y="735"/>
                </a:cubicBezTo>
                <a:cubicBezTo>
                  <a:pt x="191" y="734"/>
                  <a:pt x="192" y="735"/>
                  <a:pt x="193" y="736"/>
                </a:cubicBezTo>
                <a:cubicBezTo>
                  <a:pt x="193" y="736"/>
                  <a:pt x="193" y="736"/>
                  <a:pt x="193" y="736"/>
                </a:cubicBezTo>
                <a:cubicBezTo>
                  <a:pt x="193" y="737"/>
                  <a:pt x="193" y="738"/>
                  <a:pt x="192" y="738"/>
                </a:cubicBezTo>
                <a:cubicBezTo>
                  <a:pt x="192" y="738"/>
                  <a:pt x="192" y="738"/>
                  <a:pt x="192" y="738"/>
                </a:cubicBezTo>
                <a:cubicBezTo>
                  <a:pt x="192" y="739"/>
                  <a:pt x="191" y="739"/>
                  <a:pt x="191" y="739"/>
                </a:cubicBezTo>
                <a:cubicBezTo>
                  <a:pt x="191" y="739"/>
                  <a:pt x="191" y="739"/>
                  <a:pt x="191" y="739"/>
                </a:cubicBezTo>
                <a:cubicBezTo>
                  <a:pt x="190" y="739"/>
                  <a:pt x="189" y="738"/>
                  <a:pt x="189" y="737"/>
                </a:cubicBezTo>
                <a:close/>
                <a:moveTo>
                  <a:pt x="428" y="733"/>
                </a:moveTo>
                <a:cubicBezTo>
                  <a:pt x="427" y="733"/>
                  <a:pt x="427" y="732"/>
                  <a:pt x="427" y="731"/>
                </a:cubicBezTo>
                <a:cubicBezTo>
                  <a:pt x="427" y="731"/>
                  <a:pt x="427" y="731"/>
                  <a:pt x="427" y="731"/>
                </a:cubicBezTo>
                <a:cubicBezTo>
                  <a:pt x="428" y="730"/>
                  <a:pt x="429" y="729"/>
                  <a:pt x="430" y="730"/>
                </a:cubicBezTo>
                <a:cubicBezTo>
                  <a:pt x="430" y="730"/>
                  <a:pt x="430" y="730"/>
                  <a:pt x="430" y="730"/>
                </a:cubicBezTo>
                <a:cubicBezTo>
                  <a:pt x="431" y="730"/>
                  <a:pt x="431" y="731"/>
                  <a:pt x="431" y="732"/>
                </a:cubicBezTo>
                <a:cubicBezTo>
                  <a:pt x="431" y="732"/>
                  <a:pt x="431" y="732"/>
                  <a:pt x="431" y="732"/>
                </a:cubicBezTo>
                <a:cubicBezTo>
                  <a:pt x="431" y="733"/>
                  <a:pt x="430" y="733"/>
                  <a:pt x="429" y="733"/>
                </a:cubicBezTo>
                <a:cubicBezTo>
                  <a:pt x="429" y="733"/>
                  <a:pt x="429" y="733"/>
                  <a:pt x="429" y="733"/>
                </a:cubicBezTo>
                <a:cubicBezTo>
                  <a:pt x="429" y="733"/>
                  <a:pt x="429" y="733"/>
                  <a:pt x="428" y="733"/>
                </a:cubicBezTo>
                <a:close/>
                <a:moveTo>
                  <a:pt x="185" y="726"/>
                </a:moveTo>
                <a:cubicBezTo>
                  <a:pt x="184" y="725"/>
                  <a:pt x="185" y="724"/>
                  <a:pt x="186" y="723"/>
                </a:cubicBezTo>
                <a:cubicBezTo>
                  <a:pt x="186" y="723"/>
                  <a:pt x="186" y="723"/>
                  <a:pt x="186" y="723"/>
                </a:cubicBezTo>
                <a:cubicBezTo>
                  <a:pt x="187" y="723"/>
                  <a:pt x="188" y="724"/>
                  <a:pt x="189" y="725"/>
                </a:cubicBezTo>
                <a:cubicBezTo>
                  <a:pt x="189" y="725"/>
                  <a:pt x="189" y="725"/>
                  <a:pt x="189" y="725"/>
                </a:cubicBezTo>
                <a:cubicBezTo>
                  <a:pt x="189" y="726"/>
                  <a:pt x="188" y="727"/>
                  <a:pt x="187" y="727"/>
                </a:cubicBezTo>
                <a:cubicBezTo>
                  <a:pt x="187" y="727"/>
                  <a:pt x="187" y="727"/>
                  <a:pt x="187" y="727"/>
                </a:cubicBezTo>
                <a:cubicBezTo>
                  <a:pt x="187" y="727"/>
                  <a:pt x="187" y="727"/>
                  <a:pt x="187" y="727"/>
                </a:cubicBezTo>
                <a:cubicBezTo>
                  <a:pt x="187" y="727"/>
                  <a:pt x="187" y="727"/>
                  <a:pt x="187" y="727"/>
                </a:cubicBezTo>
                <a:cubicBezTo>
                  <a:pt x="186" y="727"/>
                  <a:pt x="185" y="727"/>
                  <a:pt x="185" y="726"/>
                </a:cubicBezTo>
                <a:close/>
                <a:moveTo>
                  <a:pt x="433" y="722"/>
                </a:moveTo>
                <a:cubicBezTo>
                  <a:pt x="432" y="722"/>
                  <a:pt x="431" y="721"/>
                  <a:pt x="432" y="719"/>
                </a:cubicBezTo>
                <a:cubicBezTo>
                  <a:pt x="432" y="719"/>
                  <a:pt x="432" y="719"/>
                  <a:pt x="432" y="719"/>
                </a:cubicBezTo>
                <a:cubicBezTo>
                  <a:pt x="432" y="718"/>
                  <a:pt x="433" y="718"/>
                  <a:pt x="434" y="718"/>
                </a:cubicBezTo>
                <a:cubicBezTo>
                  <a:pt x="434" y="718"/>
                  <a:pt x="434" y="718"/>
                  <a:pt x="434" y="718"/>
                </a:cubicBezTo>
                <a:cubicBezTo>
                  <a:pt x="435" y="719"/>
                  <a:pt x="436" y="720"/>
                  <a:pt x="435" y="721"/>
                </a:cubicBezTo>
                <a:cubicBezTo>
                  <a:pt x="435" y="721"/>
                  <a:pt x="435" y="721"/>
                  <a:pt x="435" y="721"/>
                </a:cubicBezTo>
                <a:cubicBezTo>
                  <a:pt x="435" y="722"/>
                  <a:pt x="434" y="722"/>
                  <a:pt x="433" y="722"/>
                </a:cubicBezTo>
                <a:cubicBezTo>
                  <a:pt x="433" y="722"/>
                  <a:pt x="433" y="722"/>
                  <a:pt x="433" y="722"/>
                </a:cubicBezTo>
                <a:cubicBezTo>
                  <a:pt x="433" y="722"/>
                  <a:pt x="433" y="722"/>
                  <a:pt x="433" y="722"/>
                </a:cubicBezTo>
                <a:close/>
                <a:moveTo>
                  <a:pt x="181" y="715"/>
                </a:moveTo>
                <a:cubicBezTo>
                  <a:pt x="180" y="714"/>
                  <a:pt x="181" y="713"/>
                  <a:pt x="182" y="712"/>
                </a:cubicBezTo>
                <a:cubicBezTo>
                  <a:pt x="182" y="712"/>
                  <a:pt x="182" y="712"/>
                  <a:pt x="182" y="712"/>
                </a:cubicBezTo>
                <a:cubicBezTo>
                  <a:pt x="183" y="712"/>
                  <a:pt x="184" y="712"/>
                  <a:pt x="184" y="713"/>
                </a:cubicBezTo>
                <a:cubicBezTo>
                  <a:pt x="184" y="713"/>
                  <a:pt x="184" y="713"/>
                  <a:pt x="184" y="713"/>
                </a:cubicBezTo>
                <a:cubicBezTo>
                  <a:pt x="185" y="714"/>
                  <a:pt x="184" y="716"/>
                  <a:pt x="183" y="716"/>
                </a:cubicBezTo>
                <a:cubicBezTo>
                  <a:pt x="183" y="716"/>
                  <a:pt x="183" y="716"/>
                  <a:pt x="183" y="716"/>
                </a:cubicBezTo>
                <a:cubicBezTo>
                  <a:pt x="183" y="716"/>
                  <a:pt x="183" y="716"/>
                  <a:pt x="182" y="716"/>
                </a:cubicBezTo>
                <a:cubicBezTo>
                  <a:pt x="182" y="716"/>
                  <a:pt x="182" y="716"/>
                  <a:pt x="182" y="716"/>
                </a:cubicBezTo>
                <a:cubicBezTo>
                  <a:pt x="182" y="716"/>
                  <a:pt x="181" y="716"/>
                  <a:pt x="181" y="715"/>
                </a:cubicBezTo>
                <a:close/>
                <a:moveTo>
                  <a:pt x="437" y="711"/>
                </a:moveTo>
                <a:cubicBezTo>
                  <a:pt x="436" y="710"/>
                  <a:pt x="435" y="709"/>
                  <a:pt x="436" y="708"/>
                </a:cubicBezTo>
                <a:cubicBezTo>
                  <a:pt x="436" y="708"/>
                  <a:pt x="436" y="708"/>
                  <a:pt x="436" y="708"/>
                </a:cubicBezTo>
                <a:cubicBezTo>
                  <a:pt x="436" y="707"/>
                  <a:pt x="437" y="707"/>
                  <a:pt x="438" y="707"/>
                </a:cubicBezTo>
                <a:cubicBezTo>
                  <a:pt x="438" y="707"/>
                  <a:pt x="438" y="707"/>
                  <a:pt x="438" y="707"/>
                </a:cubicBezTo>
                <a:cubicBezTo>
                  <a:pt x="439" y="708"/>
                  <a:pt x="440" y="709"/>
                  <a:pt x="440" y="710"/>
                </a:cubicBezTo>
                <a:cubicBezTo>
                  <a:pt x="440" y="710"/>
                  <a:pt x="440" y="710"/>
                  <a:pt x="440" y="710"/>
                </a:cubicBezTo>
                <a:cubicBezTo>
                  <a:pt x="439" y="711"/>
                  <a:pt x="439" y="711"/>
                  <a:pt x="438" y="711"/>
                </a:cubicBezTo>
                <a:cubicBezTo>
                  <a:pt x="438" y="711"/>
                  <a:pt x="438" y="711"/>
                  <a:pt x="438" y="711"/>
                </a:cubicBezTo>
                <a:cubicBezTo>
                  <a:pt x="437" y="711"/>
                  <a:pt x="437" y="711"/>
                  <a:pt x="437" y="711"/>
                </a:cubicBezTo>
                <a:close/>
                <a:moveTo>
                  <a:pt x="176" y="704"/>
                </a:moveTo>
                <a:cubicBezTo>
                  <a:pt x="176" y="703"/>
                  <a:pt x="176" y="701"/>
                  <a:pt x="177" y="701"/>
                </a:cubicBezTo>
                <a:cubicBezTo>
                  <a:pt x="177" y="701"/>
                  <a:pt x="177" y="701"/>
                  <a:pt x="177" y="701"/>
                </a:cubicBezTo>
                <a:cubicBezTo>
                  <a:pt x="178" y="701"/>
                  <a:pt x="180" y="701"/>
                  <a:pt x="180" y="702"/>
                </a:cubicBezTo>
                <a:cubicBezTo>
                  <a:pt x="180" y="702"/>
                  <a:pt x="180" y="702"/>
                  <a:pt x="180" y="702"/>
                </a:cubicBezTo>
                <a:cubicBezTo>
                  <a:pt x="180" y="703"/>
                  <a:pt x="180" y="704"/>
                  <a:pt x="179" y="705"/>
                </a:cubicBezTo>
                <a:cubicBezTo>
                  <a:pt x="179" y="705"/>
                  <a:pt x="179" y="705"/>
                  <a:pt x="179" y="705"/>
                </a:cubicBezTo>
                <a:cubicBezTo>
                  <a:pt x="179" y="705"/>
                  <a:pt x="178" y="705"/>
                  <a:pt x="178" y="705"/>
                </a:cubicBezTo>
                <a:cubicBezTo>
                  <a:pt x="178" y="705"/>
                  <a:pt x="178" y="705"/>
                  <a:pt x="178" y="705"/>
                </a:cubicBezTo>
                <a:cubicBezTo>
                  <a:pt x="177" y="705"/>
                  <a:pt x="177" y="704"/>
                  <a:pt x="176" y="704"/>
                </a:cubicBezTo>
                <a:close/>
                <a:moveTo>
                  <a:pt x="441" y="700"/>
                </a:moveTo>
                <a:cubicBezTo>
                  <a:pt x="440" y="699"/>
                  <a:pt x="440" y="698"/>
                  <a:pt x="440" y="697"/>
                </a:cubicBezTo>
                <a:cubicBezTo>
                  <a:pt x="440" y="697"/>
                  <a:pt x="440" y="697"/>
                  <a:pt x="440" y="697"/>
                </a:cubicBezTo>
                <a:cubicBezTo>
                  <a:pt x="441" y="696"/>
                  <a:pt x="442" y="696"/>
                  <a:pt x="443" y="696"/>
                </a:cubicBezTo>
                <a:cubicBezTo>
                  <a:pt x="443" y="696"/>
                  <a:pt x="443" y="696"/>
                  <a:pt x="443" y="696"/>
                </a:cubicBezTo>
                <a:cubicBezTo>
                  <a:pt x="444" y="696"/>
                  <a:pt x="444" y="697"/>
                  <a:pt x="444" y="699"/>
                </a:cubicBezTo>
                <a:cubicBezTo>
                  <a:pt x="444" y="699"/>
                  <a:pt x="444" y="699"/>
                  <a:pt x="444" y="699"/>
                </a:cubicBezTo>
                <a:cubicBezTo>
                  <a:pt x="444" y="699"/>
                  <a:pt x="443" y="700"/>
                  <a:pt x="442" y="700"/>
                </a:cubicBezTo>
                <a:cubicBezTo>
                  <a:pt x="442" y="700"/>
                  <a:pt x="442" y="700"/>
                  <a:pt x="442" y="700"/>
                </a:cubicBezTo>
                <a:cubicBezTo>
                  <a:pt x="442" y="700"/>
                  <a:pt x="442" y="700"/>
                  <a:pt x="441" y="700"/>
                </a:cubicBezTo>
                <a:close/>
                <a:moveTo>
                  <a:pt x="172" y="692"/>
                </a:moveTo>
                <a:cubicBezTo>
                  <a:pt x="172" y="691"/>
                  <a:pt x="172" y="690"/>
                  <a:pt x="173" y="690"/>
                </a:cubicBezTo>
                <a:cubicBezTo>
                  <a:pt x="173" y="690"/>
                  <a:pt x="173" y="690"/>
                  <a:pt x="173" y="690"/>
                </a:cubicBezTo>
                <a:cubicBezTo>
                  <a:pt x="174" y="689"/>
                  <a:pt x="175" y="690"/>
                  <a:pt x="176" y="691"/>
                </a:cubicBezTo>
                <a:cubicBezTo>
                  <a:pt x="176" y="691"/>
                  <a:pt x="176" y="691"/>
                  <a:pt x="176" y="691"/>
                </a:cubicBezTo>
                <a:cubicBezTo>
                  <a:pt x="176" y="692"/>
                  <a:pt x="176" y="693"/>
                  <a:pt x="174" y="694"/>
                </a:cubicBezTo>
                <a:cubicBezTo>
                  <a:pt x="174" y="694"/>
                  <a:pt x="174" y="694"/>
                  <a:pt x="174" y="694"/>
                </a:cubicBezTo>
                <a:cubicBezTo>
                  <a:pt x="174" y="694"/>
                  <a:pt x="174" y="694"/>
                  <a:pt x="174" y="694"/>
                </a:cubicBezTo>
                <a:cubicBezTo>
                  <a:pt x="174" y="694"/>
                  <a:pt x="174" y="694"/>
                  <a:pt x="174" y="694"/>
                </a:cubicBezTo>
                <a:cubicBezTo>
                  <a:pt x="173" y="694"/>
                  <a:pt x="172" y="693"/>
                  <a:pt x="172" y="692"/>
                </a:cubicBezTo>
                <a:close/>
                <a:moveTo>
                  <a:pt x="446" y="688"/>
                </a:moveTo>
                <a:cubicBezTo>
                  <a:pt x="445" y="688"/>
                  <a:pt x="444" y="687"/>
                  <a:pt x="444" y="686"/>
                </a:cubicBezTo>
                <a:cubicBezTo>
                  <a:pt x="444" y="686"/>
                  <a:pt x="444" y="686"/>
                  <a:pt x="444" y="686"/>
                </a:cubicBezTo>
                <a:cubicBezTo>
                  <a:pt x="445" y="685"/>
                  <a:pt x="446" y="684"/>
                  <a:pt x="447" y="685"/>
                </a:cubicBezTo>
                <a:cubicBezTo>
                  <a:pt x="447" y="685"/>
                  <a:pt x="447" y="685"/>
                  <a:pt x="447" y="685"/>
                </a:cubicBezTo>
                <a:cubicBezTo>
                  <a:pt x="448" y="685"/>
                  <a:pt x="449" y="686"/>
                  <a:pt x="448" y="687"/>
                </a:cubicBezTo>
                <a:cubicBezTo>
                  <a:pt x="448" y="687"/>
                  <a:pt x="448" y="687"/>
                  <a:pt x="448" y="687"/>
                </a:cubicBezTo>
                <a:cubicBezTo>
                  <a:pt x="448" y="688"/>
                  <a:pt x="447" y="689"/>
                  <a:pt x="446" y="689"/>
                </a:cubicBezTo>
                <a:cubicBezTo>
                  <a:pt x="446" y="689"/>
                  <a:pt x="446" y="689"/>
                  <a:pt x="446" y="689"/>
                </a:cubicBezTo>
                <a:cubicBezTo>
                  <a:pt x="446" y="689"/>
                  <a:pt x="446" y="689"/>
                  <a:pt x="446" y="688"/>
                </a:cubicBezTo>
                <a:close/>
                <a:moveTo>
                  <a:pt x="168" y="681"/>
                </a:moveTo>
                <a:cubicBezTo>
                  <a:pt x="167" y="680"/>
                  <a:pt x="168" y="679"/>
                  <a:pt x="169" y="679"/>
                </a:cubicBezTo>
                <a:cubicBezTo>
                  <a:pt x="169" y="679"/>
                  <a:pt x="169" y="679"/>
                  <a:pt x="169" y="679"/>
                </a:cubicBezTo>
                <a:cubicBezTo>
                  <a:pt x="170" y="678"/>
                  <a:pt x="171" y="679"/>
                  <a:pt x="171" y="680"/>
                </a:cubicBezTo>
                <a:cubicBezTo>
                  <a:pt x="171" y="680"/>
                  <a:pt x="171" y="680"/>
                  <a:pt x="171" y="680"/>
                </a:cubicBezTo>
                <a:cubicBezTo>
                  <a:pt x="172" y="681"/>
                  <a:pt x="171" y="682"/>
                  <a:pt x="170" y="682"/>
                </a:cubicBezTo>
                <a:cubicBezTo>
                  <a:pt x="170" y="682"/>
                  <a:pt x="170" y="682"/>
                  <a:pt x="170" y="682"/>
                </a:cubicBezTo>
                <a:cubicBezTo>
                  <a:pt x="170" y="683"/>
                  <a:pt x="170" y="683"/>
                  <a:pt x="169" y="683"/>
                </a:cubicBezTo>
                <a:cubicBezTo>
                  <a:pt x="169" y="683"/>
                  <a:pt x="169" y="683"/>
                  <a:pt x="169" y="683"/>
                </a:cubicBezTo>
                <a:cubicBezTo>
                  <a:pt x="169" y="683"/>
                  <a:pt x="168" y="682"/>
                  <a:pt x="168" y="681"/>
                </a:cubicBezTo>
                <a:close/>
                <a:moveTo>
                  <a:pt x="450" y="677"/>
                </a:moveTo>
                <a:cubicBezTo>
                  <a:pt x="449" y="677"/>
                  <a:pt x="448" y="676"/>
                  <a:pt x="449" y="675"/>
                </a:cubicBezTo>
                <a:cubicBezTo>
                  <a:pt x="449" y="675"/>
                  <a:pt x="449" y="675"/>
                  <a:pt x="449" y="675"/>
                </a:cubicBezTo>
                <a:cubicBezTo>
                  <a:pt x="449" y="674"/>
                  <a:pt x="450" y="673"/>
                  <a:pt x="451" y="674"/>
                </a:cubicBezTo>
                <a:cubicBezTo>
                  <a:pt x="451" y="674"/>
                  <a:pt x="451" y="674"/>
                  <a:pt x="451" y="674"/>
                </a:cubicBezTo>
                <a:cubicBezTo>
                  <a:pt x="452" y="674"/>
                  <a:pt x="453" y="675"/>
                  <a:pt x="453" y="676"/>
                </a:cubicBezTo>
                <a:cubicBezTo>
                  <a:pt x="453" y="676"/>
                  <a:pt x="453" y="676"/>
                  <a:pt x="453" y="676"/>
                </a:cubicBezTo>
                <a:cubicBezTo>
                  <a:pt x="452" y="677"/>
                  <a:pt x="451" y="677"/>
                  <a:pt x="451" y="677"/>
                </a:cubicBezTo>
                <a:cubicBezTo>
                  <a:pt x="451" y="677"/>
                  <a:pt x="451" y="677"/>
                  <a:pt x="451" y="677"/>
                </a:cubicBezTo>
                <a:cubicBezTo>
                  <a:pt x="450" y="677"/>
                  <a:pt x="450" y="677"/>
                  <a:pt x="450" y="677"/>
                </a:cubicBezTo>
                <a:close/>
                <a:moveTo>
                  <a:pt x="163" y="670"/>
                </a:moveTo>
                <a:cubicBezTo>
                  <a:pt x="163" y="669"/>
                  <a:pt x="163" y="668"/>
                  <a:pt x="164" y="668"/>
                </a:cubicBezTo>
                <a:cubicBezTo>
                  <a:pt x="164" y="668"/>
                  <a:pt x="164" y="668"/>
                  <a:pt x="164" y="668"/>
                </a:cubicBezTo>
                <a:cubicBezTo>
                  <a:pt x="165" y="667"/>
                  <a:pt x="167" y="668"/>
                  <a:pt x="167" y="669"/>
                </a:cubicBezTo>
                <a:cubicBezTo>
                  <a:pt x="167" y="669"/>
                  <a:pt x="167" y="669"/>
                  <a:pt x="167" y="669"/>
                </a:cubicBezTo>
                <a:cubicBezTo>
                  <a:pt x="167" y="670"/>
                  <a:pt x="167" y="671"/>
                  <a:pt x="166" y="671"/>
                </a:cubicBezTo>
                <a:cubicBezTo>
                  <a:pt x="166" y="671"/>
                  <a:pt x="166" y="671"/>
                  <a:pt x="166" y="671"/>
                </a:cubicBezTo>
                <a:cubicBezTo>
                  <a:pt x="166" y="671"/>
                  <a:pt x="165" y="671"/>
                  <a:pt x="165" y="671"/>
                </a:cubicBezTo>
                <a:cubicBezTo>
                  <a:pt x="165" y="671"/>
                  <a:pt x="165" y="671"/>
                  <a:pt x="165" y="671"/>
                </a:cubicBezTo>
                <a:cubicBezTo>
                  <a:pt x="164" y="671"/>
                  <a:pt x="164" y="671"/>
                  <a:pt x="163" y="670"/>
                </a:cubicBezTo>
                <a:close/>
                <a:moveTo>
                  <a:pt x="454" y="666"/>
                </a:moveTo>
                <a:cubicBezTo>
                  <a:pt x="453" y="666"/>
                  <a:pt x="453" y="665"/>
                  <a:pt x="453" y="663"/>
                </a:cubicBezTo>
                <a:cubicBezTo>
                  <a:pt x="453" y="663"/>
                  <a:pt x="453" y="663"/>
                  <a:pt x="453" y="663"/>
                </a:cubicBezTo>
                <a:cubicBezTo>
                  <a:pt x="454" y="662"/>
                  <a:pt x="455" y="662"/>
                  <a:pt x="456" y="662"/>
                </a:cubicBezTo>
                <a:cubicBezTo>
                  <a:pt x="456" y="662"/>
                  <a:pt x="456" y="662"/>
                  <a:pt x="456" y="662"/>
                </a:cubicBezTo>
                <a:cubicBezTo>
                  <a:pt x="457" y="663"/>
                  <a:pt x="457" y="664"/>
                  <a:pt x="457" y="665"/>
                </a:cubicBezTo>
                <a:cubicBezTo>
                  <a:pt x="457" y="665"/>
                  <a:pt x="457" y="665"/>
                  <a:pt x="457" y="665"/>
                </a:cubicBezTo>
                <a:cubicBezTo>
                  <a:pt x="457" y="666"/>
                  <a:pt x="456" y="666"/>
                  <a:pt x="455" y="666"/>
                </a:cubicBezTo>
                <a:cubicBezTo>
                  <a:pt x="455" y="666"/>
                  <a:pt x="455" y="666"/>
                  <a:pt x="455" y="666"/>
                </a:cubicBezTo>
                <a:cubicBezTo>
                  <a:pt x="455" y="666"/>
                  <a:pt x="454" y="666"/>
                  <a:pt x="454" y="666"/>
                </a:cubicBezTo>
                <a:close/>
                <a:moveTo>
                  <a:pt x="159" y="659"/>
                </a:moveTo>
                <a:cubicBezTo>
                  <a:pt x="159" y="658"/>
                  <a:pt x="159" y="657"/>
                  <a:pt x="160" y="656"/>
                </a:cubicBezTo>
                <a:cubicBezTo>
                  <a:pt x="160" y="656"/>
                  <a:pt x="160" y="656"/>
                  <a:pt x="160" y="656"/>
                </a:cubicBezTo>
                <a:cubicBezTo>
                  <a:pt x="161" y="656"/>
                  <a:pt x="162" y="656"/>
                  <a:pt x="163" y="657"/>
                </a:cubicBezTo>
                <a:cubicBezTo>
                  <a:pt x="163" y="657"/>
                  <a:pt x="163" y="657"/>
                  <a:pt x="163" y="657"/>
                </a:cubicBezTo>
                <a:cubicBezTo>
                  <a:pt x="163" y="658"/>
                  <a:pt x="163" y="660"/>
                  <a:pt x="162" y="660"/>
                </a:cubicBezTo>
                <a:cubicBezTo>
                  <a:pt x="162" y="660"/>
                  <a:pt x="162" y="660"/>
                  <a:pt x="162" y="660"/>
                </a:cubicBezTo>
                <a:cubicBezTo>
                  <a:pt x="161" y="660"/>
                  <a:pt x="161" y="660"/>
                  <a:pt x="161" y="660"/>
                </a:cubicBezTo>
                <a:cubicBezTo>
                  <a:pt x="161" y="660"/>
                  <a:pt x="161" y="660"/>
                  <a:pt x="161" y="660"/>
                </a:cubicBezTo>
                <a:cubicBezTo>
                  <a:pt x="160" y="660"/>
                  <a:pt x="159" y="660"/>
                  <a:pt x="159" y="659"/>
                </a:cubicBezTo>
                <a:close/>
                <a:moveTo>
                  <a:pt x="459" y="655"/>
                </a:moveTo>
                <a:cubicBezTo>
                  <a:pt x="458" y="654"/>
                  <a:pt x="457" y="653"/>
                  <a:pt x="457" y="652"/>
                </a:cubicBezTo>
                <a:cubicBezTo>
                  <a:pt x="457" y="652"/>
                  <a:pt x="457" y="652"/>
                  <a:pt x="457" y="652"/>
                </a:cubicBezTo>
                <a:cubicBezTo>
                  <a:pt x="458" y="651"/>
                  <a:pt x="459" y="651"/>
                  <a:pt x="460" y="651"/>
                </a:cubicBezTo>
                <a:cubicBezTo>
                  <a:pt x="460" y="651"/>
                  <a:pt x="460" y="651"/>
                  <a:pt x="460" y="651"/>
                </a:cubicBezTo>
                <a:cubicBezTo>
                  <a:pt x="461" y="652"/>
                  <a:pt x="462" y="653"/>
                  <a:pt x="461" y="654"/>
                </a:cubicBezTo>
                <a:cubicBezTo>
                  <a:pt x="461" y="654"/>
                  <a:pt x="461" y="654"/>
                  <a:pt x="461" y="654"/>
                </a:cubicBezTo>
                <a:cubicBezTo>
                  <a:pt x="461" y="655"/>
                  <a:pt x="460" y="655"/>
                  <a:pt x="459" y="655"/>
                </a:cubicBezTo>
                <a:cubicBezTo>
                  <a:pt x="459" y="655"/>
                  <a:pt x="459" y="655"/>
                  <a:pt x="459" y="655"/>
                </a:cubicBezTo>
                <a:cubicBezTo>
                  <a:pt x="459" y="655"/>
                  <a:pt x="459" y="655"/>
                  <a:pt x="459" y="655"/>
                </a:cubicBezTo>
                <a:close/>
                <a:moveTo>
                  <a:pt x="155" y="648"/>
                </a:moveTo>
                <a:cubicBezTo>
                  <a:pt x="154" y="647"/>
                  <a:pt x="155" y="645"/>
                  <a:pt x="156" y="645"/>
                </a:cubicBezTo>
                <a:cubicBezTo>
                  <a:pt x="156" y="645"/>
                  <a:pt x="156" y="645"/>
                  <a:pt x="156" y="645"/>
                </a:cubicBezTo>
                <a:cubicBezTo>
                  <a:pt x="157" y="645"/>
                  <a:pt x="158" y="645"/>
                  <a:pt x="158" y="646"/>
                </a:cubicBezTo>
                <a:cubicBezTo>
                  <a:pt x="158" y="646"/>
                  <a:pt x="158" y="646"/>
                  <a:pt x="158" y="646"/>
                </a:cubicBezTo>
                <a:cubicBezTo>
                  <a:pt x="159" y="647"/>
                  <a:pt x="158" y="648"/>
                  <a:pt x="157" y="649"/>
                </a:cubicBezTo>
                <a:cubicBezTo>
                  <a:pt x="157" y="649"/>
                  <a:pt x="157" y="649"/>
                  <a:pt x="157" y="649"/>
                </a:cubicBezTo>
                <a:cubicBezTo>
                  <a:pt x="157" y="649"/>
                  <a:pt x="157" y="649"/>
                  <a:pt x="157" y="649"/>
                </a:cubicBezTo>
                <a:cubicBezTo>
                  <a:pt x="157" y="649"/>
                  <a:pt x="157" y="649"/>
                  <a:pt x="157" y="649"/>
                </a:cubicBezTo>
                <a:cubicBezTo>
                  <a:pt x="156" y="649"/>
                  <a:pt x="155" y="648"/>
                  <a:pt x="155" y="648"/>
                </a:cubicBezTo>
                <a:close/>
                <a:moveTo>
                  <a:pt x="463" y="644"/>
                </a:moveTo>
                <a:cubicBezTo>
                  <a:pt x="462" y="643"/>
                  <a:pt x="461" y="642"/>
                  <a:pt x="462" y="641"/>
                </a:cubicBezTo>
                <a:cubicBezTo>
                  <a:pt x="462" y="641"/>
                  <a:pt x="462" y="641"/>
                  <a:pt x="462" y="641"/>
                </a:cubicBezTo>
                <a:cubicBezTo>
                  <a:pt x="462" y="640"/>
                  <a:pt x="463" y="640"/>
                  <a:pt x="464" y="640"/>
                </a:cubicBezTo>
                <a:cubicBezTo>
                  <a:pt x="464" y="640"/>
                  <a:pt x="464" y="640"/>
                  <a:pt x="464" y="640"/>
                </a:cubicBezTo>
                <a:cubicBezTo>
                  <a:pt x="465" y="640"/>
                  <a:pt x="466" y="641"/>
                  <a:pt x="465" y="643"/>
                </a:cubicBezTo>
                <a:cubicBezTo>
                  <a:pt x="465" y="643"/>
                  <a:pt x="465" y="643"/>
                  <a:pt x="465" y="643"/>
                </a:cubicBezTo>
                <a:cubicBezTo>
                  <a:pt x="465" y="643"/>
                  <a:pt x="464" y="644"/>
                  <a:pt x="464" y="644"/>
                </a:cubicBezTo>
                <a:cubicBezTo>
                  <a:pt x="464" y="644"/>
                  <a:pt x="464" y="644"/>
                  <a:pt x="464" y="644"/>
                </a:cubicBezTo>
                <a:cubicBezTo>
                  <a:pt x="463" y="644"/>
                  <a:pt x="463" y="644"/>
                  <a:pt x="463" y="644"/>
                </a:cubicBezTo>
                <a:close/>
                <a:moveTo>
                  <a:pt x="150" y="636"/>
                </a:moveTo>
                <a:cubicBezTo>
                  <a:pt x="150" y="635"/>
                  <a:pt x="150" y="634"/>
                  <a:pt x="152" y="634"/>
                </a:cubicBezTo>
                <a:cubicBezTo>
                  <a:pt x="152" y="634"/>
                  <a:pt x="152" y="634"/>
                  <a:pt x="152" y="634"/>
                </a:cubicBezTo>
                <a:cubicBezTo>
                  <a:pt x="153" y="634"/>
                  <a:pt x="154" y="634"/>
                  <a:pt x="154" y="635"/>
                </a:cubicBezTo>
                <a:cubicBezTo>
                  <a:pt x="154" y="635"/>
                  <a:pt x="154" y="635"/>
                  <a:pt x="154" y="635"/>
                </a:cubicBezTo>
                <a:cubicBezTo>
                  <a:pt x="154" y="636"/>
                  <a:pt x="154" y="637"/>
                  <a:pt x="153" y="638"/>
                </a:cubicBezTo>
                <a:cubicBezTo>
                  <a:pt x="153" y="638"/>
                  <a:pt x="153" y="638"/>
                  <a:pt x="153" y="638"/>
                </a:cubicBezTo>
                <a:cubicBezTo>
                  <a:pt x="153" y="638"/>
                  <a:pt x="152" y="638"/>
                  <a:pt x="152" y="638"/>
                </a:cubicBezTo>
                <a:cubicBezTo>
                  <a:pt x="152" y="638"/>
                  <a:pt x="152" y="638"/>
                  <a:pt x="152" y="638"/>
                </a:cubicBezTo>
                <a:cubicBezTo>
                  <a:pt x="151" y="638"/>
                  <a:pt x="151" y="637"/>
                  <a:pt x="150" y="636"/>
                </a:cubicBezTo>
                <a:close/>
                <a:moveTo>
                  <a:pt x="467" y="632"/>
                </a:moveTo>
                <a:cubicBezTo>
                  <a:pt x="466" y="632"/>
                  <a:pt x="466" y="631"/>
                  <a:pt x="466" y="630"/>
                </a:cubicBezTo>
                <a:cubicBezTo>
                  <a:pt x="466" y="630"/>
                  <a:pt x="466" y="630"/>
                  <a:pt x="466" y="630"/>
                </a:cubicBezTo>
                <a:cubicBezTo>
                  <a:pt x="466" y="629"/>
                  <a:pt x="468" y="628"/>
                  <a:pt x="469" y="629"/>
                </a:cubicBezTo>
                <a:cubicBezTo>
                  <a:pt x="469" y="629"/>
                  <a:pt x="469" y="629"/>
                  <a:pt x="469" y="629"/>
                </a:cubicBezTo>
                <a:cubicBezTo>
                  <a:pt x="470" y="629"/>
                  <a:pt x="470" y="630"/>
                  <a:pt x="470" y="631"/>
                </a:cubicBezTo>
                <a:cubicBezTo>
                  <a:pt x="470" y="631"/>
                  <a:pt x="470" y="631"/>
                  <a:pt x="470" y="631"/>
                </a:cubicBezTo>
                <a:cubicBezTo>
                  <a:pt x="469" y="632"/>
                  <a:pt x="469" y="633"/>
                  <a:pt x="468" y="633"/>
                </a:cubicBezTo>
                <a:cubicBezTo>
                  <a:pt x="468" y="633"/>
                  <a:pt x="468" y="633"/>
                  <a:pt x="468" y="633"/>
                </a:cubicBezTo>
                <a:cubicBezTo>
                  <a:pt x="468" y="633"/>
                  <a:pt x="467" y="633"/>
                  <a:pt x="467" y="632"/>
                </a:cubicBezTo>
                <a:close/>
                <a:moveTo>
                  <a:pt x="146" y="625"/>
                </a:moveTo>
                <a:cubicBezTo>
                  <a:pt x="146" y="624"/>
                  <a:pt x="146" y="623"/>
                  <a:pt x="147" y="623"/>
                </a:cubicBezTo>
                <a:cubicBezTo>
                  <a:pt x="147" y="623"/>
                  <a:pt x="147" y="623"/>
                  <a:pt x="147" y="623"/>
                </a:cubicBezTo>
                <a:cubicBezTo>
                  <a:pt x="148" y="622"/>
                  <a:pt x="149" y="623"/>
                  <a:pt x="150" y="624"/>
                </a:cubicBezTo>
                <a:cubicBezTo>
                  <a:pt x="150" y="624"/>
                  <a:pt x="150" y="624"/>
                  <a:pt x="150" y="624"/>
                </a:cubicBezTo>
                <a:cubicBezTo>
                  <a:pt x="150" y="625"/>
                  <a:pt x="150" y="626"/>
                  <a:pt x="149" y="626"/>
                </a:cubicBezTo>
                <a:cubicBezTo>
                  <a:pt x="149" y="626"/>
                  <a:pt x="149" y="626"/>
                  <a:pt x="149" y="626"/>
                </a:cubicBezTo>
                <a:cubicBezTo>
                  <a:pt x="148" y="627"/>
                  <a:pt x="148" y="627"/>
                  <a:pt x="148" y="627"/>
                </a:cubicBezTo>
                <a:cubicBezTo>
                  <a:pt x="148" y="627"/>
                  <a:pt x="148" y="627"/>
                  <a:pt x="148" y="627"/>
                </a:cubicBezTo>
                <a:cubicBezTo>
                  <a:pt x="147" y="627"/>
                  <a:pt x="146" y="626"/>
                  <a:pt x="146" y="625"/>
                </a:cubicBezTo>
                <a:close/>
                <a:moveTo>
                  <a:pt x="472" y="621"/>
                </a:moveTo>
                <a:cubicBezTo>
                  <a:pt x="470" y="621"/>
                  <a:pt x="470" y="620"/>
                  <a:pt x="470" y="619"/>
                </a:cubicBezTo>
                <a:cubicBezTo>
                  <a:pt x="470" y="619"/>
                  <a:pt x="470" y="619"/>
                  <a:pt x="470" y="619"/>
                </a:cubicBezTo>
                <a:cubicBezTo>
                  <a:pt x="471" y="618"/>
                  <a:pt x="472" y="617"/>
                  <a:pt x="473" y="618"/>
                </a:cubicBezTo>
                <a:cubicBezTo>
                  <a:pt x="473" y="618"/>
                  <a:pt x="473" y="618"/>
                  <a:pt x="473" y="618"/>
                </a:cubicBezTo>
                <a:cubicBezTo>
                  <a:pt x="474" y="618"/>
                  <a:pt x="474" y="619"/>
                  <a:pt x="474" y="620"/>
                </a:cubicBezTo>
                <a:cubicBezTo>
                  <a:pt x="474" y="620"/>
                  <a:pt x="474" y="620"/>
                  <a:pt x="474" y="620"/>
                </a:cubicBezTo>
                <a:cubicBezTo>
                  <a:pt x="474" y="621"/>
                  <a:pt x="473" y="621"/>
                  <a:pt x="472" y="621"/>
                </a:cubicBezTo>
                <a:cubicBezTo>
                  <a:pt x="472" y="621"/>
                  <a:pt x="472" y="621"/>
                  <a:pt x="472" y="621"/>
                </a:cubicBezTo>
                <a:cubicBezTo>
                  <a:pt x="472" y="621"/>
                  <a:pt x="472" y="621"/>
                  <a:pt x="472" y="621"/>
                </a:cubicBezTo>
                <a:close/>
                <a:moveTo>
                  <a:pt x="142" y="614"/>
                </a:moveTo>
                <a:cubicBezTo>
                  <a:pt x="141" y="613"/>
                  <a:pt x="142" y="612"/>
                  <a:pt x="143" y="612"/>
                </a:cubicBezTo>
                <a:cubicBezTo>
                  <a:pt x="143" y="612"/>
                  <a:pt x="143" y="612"/>
                  <a:pt x="143" y="612"/>
                </a:cubicBezTo>
                <a:cubicBezTo>
                  <a:pt x="144" y="611"/>
                  <a:pt x="145" y="612"/>
                  <a:pt x="145" y="613"/>
                </a:cubicBezTo>
                <a:cubicBezTo>
                  <a:pt x="145" y="613"/>
                  <a:pt x="145" y="613"/>
                  <a:pt x="145" y="613"/>
                </a:cubicBezTo>
                <a:cubicBezTo>
                  <a:pt x="146" y="614"/>
                  <a:pt x="145" y="615"/>
                  <a:pt x="144" y="615"/>
                </a:cubicBezTo>
                <a:cubicBezTo>
                  <a:pt x="144" y="615"/>
                  <a:pt x="144" y="615"/>
                  <a:pt x="144" y="615"/>
                </a:cubicBezTo>
                <a:cubicBezTo>
                  <a:pt x="144" y="615"/>
                  <a:pt x="144" y="615"/>
                  <a:pt x="144" y="615"/>
                </a:cubicBezTo>
                <a:cubicBezTo>
                  <a:pt x="144" y="615"/>
                  <a:pt x="144" y="615"/>
                  <a:pt x="144" y="615"/>
                </a:cubicBezTo>
                <a:cubicBezTo>
                  <a:pt x="143" y="615"/>
                  <a:pt x="142" y="615"/>
                  <a:pt x="142" y="614"/>
                </a:cubicBezTo>
                <a:close/>
                <a:moveTo>
                  <a:pt x="476" y="610"/>
                </a:moveTo>
                <a:cubicBezTo>
                  <a:pt x="475" y="610"/>
                  <a:pt x="474" y="609"/>
                  <a:pt x="475" y="607"/>
                </a:cubicBezTo>
                <a:cubicBezTo>
                  <a:pt x="475" y="607"/>
                  <a:pt x="475" y="607"/>
                  <a:pt x="475" y="607"/>
                </a:cubicBezTo>
                <a:cubicBezTo>
                  <a:pt x="475" y="606"/>
                  <a:pt x="476" y="606"/>
                  <a:pt x="477" y="606"/>
                </a:cubicBezTo>
                <a:cubicBezTo>
                  <a:pt x="477" y="606"/>
                  <a:pt x="477" y="606"/>
                  <a:pt x="477" y="606"/>
                </a:cubicBezTo>
                <a:cubicBezTo>
                  <a:pt x="478" y="607"/>
                  <a:pt x="479" y="608"/>
                  <a:pt x="478" y="609"/>
                </a:cubicBezTo>
                <a:cubicBezTo>
                  <a:pt x="478" y="609"/>
                  <a:pt x="478" y="609"/>
                  <a:pt x="478" y="609"/>
                </a:cubicBezTo>
                <a:cubicBezTo>
                  <a:pt x="478" y="610"/>
                  <a:pt x="477" y="610"/>
                  <a:pt x="477" y="610"/>
                </a:cubicBezTo>
                <a:cubicBezTo>
                  <a:pt x="477" y="610"/>
                  <a:pt x="477" y="610"/>
                  <a:pt x="477" y="610"/>
                </a:cubicBezTo>
                <a:cubicBezTo>
                  <a:pt x="476" y="610"/>
                  <a:pt x="476" y="610"/>
                  <a:pt x="476" y="610"/>
                </a:cubicBezTo>
                <a:close/>
                <a:moveTo>
                  <a:pt x="137" y="603"/>
                </a:moveTo>
                <a:cubicBezTo>
                  <a:pt x="137" y="602"/>
                  <a:pt x="138" y="601"/>
                  <a:pt x="139" y="600"/>
                </a:cubicBezTo>
                <a:cubicBezTo>
                  <a:pt x="139" y="600"/>
                  <a:pt x="139" y="600"/>
                  <a:pt x="139" y="600"/>
                </a:cubicBezTo>
                <a:cubicBezTo>
                  <a:pt x="140" y="600"/>
                  <a:pt x="141" y="600"/>
                  <a:pt x="141" y="601"/>
                </a:cubicBezTo>
                <a:cubicBezTo>
                  <a:pt x="141" y="601"/>
                  <a:pt x="141" y="601"/>
                  <a:pt x="141" y="601"/>
                </a:cubicBezTo>
                <a:cubicBezTo>
                  <a:pt x="142" y="602"/>
                  <a:pt x="141" y="604"/>
                  <a:pt x="140" y="604"/>
                </a:cubicBezTo>
                <a:cubicBezTo>
                  <a:pt x="140" y="604"/>
                  <a:pt x="140" y="604"/>
                  <a:pt x="140" y="604"/>
                </a:cubicBezTo>
                <a:cubicBezTo>
                  <a:pt x="140" y="604"/>
                  <a:pt x="140" y="604"/>
                  <a:pt x="139" y="604"/>
                </a:cubicBezTo>
                <a:cubicBezTo>
                  <a:pt x="139" y="604"/>
                  <a:pt x="139" y="604"/>
                  <a:pt x="139" y="604"/>
                </a:cubicBezTo>
                <a:cubicBezTo>
                  <a:pt x="138" y="604"/>
                  <a:pt x="138" y="604"/>
                  <a:pt x="137" y="603"/>
                </a:cubicBezTo>
                <a:close/>
                <a:moveTo>
                  <a:pt x="480" y="599"/>
                </a:moveTo>
                <a:cubicBezTo>
                  <a:pt x="479" y="598"/>
                  <a:pt x="479" y="597"/>
                  <a:pt x="479" y="596"/>
                </a:cubicBezTo>
                <a:cubicBezTo>
                  <a:pt x="479" y="596"/>
                  <a:pt x="479" y="596"/>
                  <a:pt x="479" y="596"/>
                </a:cubicBezTo>
                <a:cubicBezTo>
                  <a:pt x="479" y="595"/>
                  <a:pt x="481" y="595"/>
                  <a:pt x="482" y="595"/>
                </a:cubicBezTo>
                <a:cubicBezTo>
                  <a:pt x="482" y="595"/>
                  <a:pt x="482" y="595"/>
                  <a:pt x="482" y="595"/>
                </a:cubicBezTo>
                <a:cubicBezTo>
                  <a:pt x="483" y="596"/>
                  <a:pt x="483" y="597"/>
                  <a:pt x="483" y="598"/>
                </a:cubicBezTo>
                <a:cubicBezTo>
                  <a:pt x="483" y="598"/>
                  <a:pt x="483" y="598"/>
                  <a:pt x="483" y="598"/>
                </a:cubicBezTo>
                <a:cubicBezTo>
                  <a:pt x="482" y="599"/>
                  <a:pt x="482" y="599"/>
                  <a:pt x="481" y="599"/>
                </a:cubicBezTo>
                <a:cubicBezTo>
                  <a:pt x="481" y="599"/>
                  <a:pt x="481" y="599"/>
                  <a:pt x="481" y="599"/>
                </a:cubicBezTo>
                <a:cubicBezTo>
                  <a:pt x="481" y="599"/>
                  <a:pt x="480" y="599"/>
                  <a:pt x="480" y="599"/>
                </a:cubicBezTo>
                <a:close/>
                <a:moveTo>
                  <a:pt x="133" y="592"/>
                </a:moveTo>
                <a:cubicBezTo>
                  <a:pt x="133" y="591"/>
                  <a:pt x="133" y="589"/>
                  <a:pt x="134" y="589"/>
                </a:cubicBezTo>
                <a:cubicBezTo>
                  <a:pt x="134" y="589"/>
                  <a:pt x="134" y="589"/>
                  <a:pt x="134" y="589"/>
                </a:cubicBezTo>
                <a:cubicBezTo>
                  <a:pt x="135" y="589"/>
                  <a:pt x="136" y="589"/>
                  <a:pt x="137" y="590"/>
                </a:cubicBezTo>
                <a:cubicBezTo>
                  <a:pt x="137" y="590"/>
                  <a:pt x="137" y="590"/>
                  <a:pt x="137" y="590"/>
                </a:cubicBezTo>
                <a:cubicBezTo>
                  <a:pt x="137" y="591"/>
                  <a:pt x="137" y="592"/>
                  <a:pt x="136" y="593"/>
                </a:cubicBezTo>
                <a:cubicBezTo>
                  <a:pt x="136" y="593"/>
                  <a:pt x="136" y="593"/>
                  <a:pt x="136" y="593"/>
                </a:cubicBezTo>
                <a:cubicBezTo>
                  <a:pt x="135" y="593"/>
                  <a:pt x="135" y="593"/>
                  <a:pt x="135" y="593"/>
                </a:cubicBezTo>
                <a:cubicBezTo>
                  <a:pt x="135" y="593"/>
                  <a:pt x="135" y="593"/>
                  <a:pt x="135" y="593"/>
                </a:cubicBezTo>
                <a:cubicBezTo>
                  <a:pt x="134" y="593"/>
                  <a:pt x="133" y="592"/>
                  <a:pt x="133" y="592"/>
                </a:cubicBezTo>
                <a:close/>
                <a:moveTo>
                  <a:pt x="484" y="588"/>
                </a:moveTo>
                <a:cubicBezTo>
                  <a:pt x="483" y="587"/>
                  <a:pt x="483" y="586"/>
                  <a:pt x="483" y="585"/>
                </a:cubicBezTo>
                <a:cubicBezTo>
                  <a:pt x="483" y="585"/>
                  <a:pt x="483" y="585"/>
                  <a:pt x="483" y="585"/>
                </a:cubicBezTo>
                <a:cubicBezTo>
                  <a:pt x="484" y="584"/>
                  <a:pt x="485" y="584"/>
                  <a:pt x="486" y="584"/>
                </a:cubicBezTo>
                <a:cubicBezTo>
                  <a:pt x="486" y="584"/>
                  <a:pt x="486" y="584"/>
                  <a:pt x="486" y="584"/>
                </a:cubicBezTo>
                <a:cubicBezTo>
                  <a:pt x="487" y="584"/>
                  <a:pt x="487" y="585"/>
                  <a:pt x="487" y="587"/>
                </a:cubicBezTo>
                <a:cubicBezTo>
                  <a:pt x="487" y="587"/>
                  <a:pt x="487" y="587"/>
                  <a:pt x="487" y="587"/>
                </a:cubicBezTo>
                <a:cubicBezTo>
                  <a:pt x="487" y="587"/>
                  <a:pt x="486" y="588"/>
                  <a:pt x="485" y="588"/>
                </a:cubicBezTo>
                <a:cubicBezTo>
                  <a:pt x="485" y="588"/>
                  <a:pt x="485" y="588"/>
                  <a:pt x="485" y="588"/>
                </a:cubicBezTo>
                <a:cubicBezTo>
                  <a:pt x="485" y="588"/>
                  <a:pt x="485" y="588"/>
                  <a:pt x="484" y="588"/>
                </a:cubicBezTo>
                <a:close/>
                <a:moveTo>
                  <a:pt x="129" y="580"/>
                </a:moveTo>
                <a:cubicBezTo>
                  <a:pt x="128" y="579"/>
                  <a:pt x="129" y="578"/>
                  <a:pt x="130" y="578"/>
                </a:cubicBezTo>
                <a:cubicBezTo>
                  <a:pt x="130" y="578"/>
                  <a:pt x="130" y="578"/>
                  <a:pt x="130" y="578"/>
                </a:cubicBezTo>
                <a:cubicBezTo>
                  <a:pt x="131" y="578"/>
                  <a:pt x="132" y="578"/>
                  <a:pt x="133" y="579"/>
                </a:cubicBezTo>
                <a:cubicBezTo>
                  <a:pt x="133" y="579"/>
                  <a:pt x="133" y="579"/>
                  <a:pt x="133" y="579"/>
                </a:cubicBezTo>
                <a:cubicBezTo>
                  <a:pt x="133" y="580"/>
                  <a:pt x="132" y="581"/>
                  <a:pt x="131" y="582"/>
                </a:cubicBezTo>
                <a:cubicBezTo>
                  <a:pt x="131" y="582"/>
                  <a:pt x="131" y="582"/>
                  <a:pt x="131" y="582"/>
                </a:cubicBezTo>
                <a:cubicBezTo>
                  <a:pt x="131" y="582"/>
                  <a:pt x="131" y="582"/>
                  <a:pt x="131" y="582"/>
                </a:cubicBezTo>
                <a:cubicBezTo>
                  <a:pt x="131" y="582"/>
                  <a:pt x="131" y="582"/>
                  <a:pt x="131" y="582"/>
                </a:cubicBezTo>
                <a:cubicBezTo>
                  <a:pt x="130" y="582"/>
                  <a:pt x="129" y="581"/>
                  <a:pt x="129" y="580"/>
                </a:cubicBezTo>
                <a:close/>
                <a:moveTo>
                  <a:pt x="489" y="576"/>
                </a:moveTo>
                <a:cubicBezTo>
                  <a:pt x="488" y="576"/>
                  <a:pt x="487" y="575"/>
                  <a:pt x="488" y="574"/>
                </a:cubicBezTo>
                <a:cubicBezTo>
                  <a:pt x="488" y="574"/>
                  <a:pt x="488" y="574"/>
                  <a:pt x="488" y="574"/>
                </a:cubicBezTo>
                <a:cubicBezTo>
                  <a:pt x="488" y="573"/>
                  <a:pt x="489" y="572"/>
                  <a:pt x="490" y="573"/>
                </a:cubicBezTo>
                <a:cubicBezTo>
                  <a:pt x="490" y="573"/>
                  <a:pt x="490" y="573"/>
                  <a:pt x="490" y="573"/>
                </a:cubicBezTo>
                <a:cubicBezTo>
                  <a:pt x="491" y="573"/>
                  <a:pt x="492" y="574"/>
                  <a:pt x="491" y="575"/>
                </a:cubicBezTo>
                <a:cubicBezTo>
                  <a:pt x="491" y="575"/>
                  <a:pt x="491" y="575"/>
                  <a:pt x="491" y="575"/>
                </a:cubicBezTo>
                <a:cubicBezTo>
                  <a:pt x="491" y="576"/>
                  <a:pt x="490" y="577"/>
                  <a:pt x="489" y="577"/>
                </a:cubicBezTo>
                <a:cubicBezTo>
                  <a:pt x="489" y="577"/>
                  <a:pt x="489" y="577"/>
                  <a:pt x="489" y="577"/>
                </a:cubicBezTo>
                <a:cubicBezTo>
                  <a:pt x="489" y="577"/>
                  <a:pt x="489" y="577"/>
                  <a:pt x="489" y="576"/>
                </a:cubicBezTo>
                <a:close/>
                <a:moveTo>
                  <a:pt x="124" y="569"/>
                </a:moveTo>
                <a:cubicBezTo>
                  <a:pt x="124" y="568"/>
                  <a:pt x="125" y="567"/>
                  <a:pt x="126" y="567"/>
                </a:cubicBezTo>
                <a:cubicBezTo>
                  <a:pt x="126" y="567"/>
                  <a:pt x="126" y="567"/>
                  <a:pt x="126" y="567"/>
                </a:cubicBezTo>
                <a:cubicBezTo>
                  <a:pt x="127" y="566"/>
                  <a:pt x="128" y="567"/>
                  <a:pt x="128" y="568"/>
                </a:cubicBezTo>
                <a:cubicBezTo>
                  <a:pt x="128" y="568"/>
                  <a:pt x="128" y="568"/>
                  <a:pt x="128" y="568"/>
                </a:cubicBezTo>
                <a:cubicBezTo>
                  <a:pt x="129" y="569"/>
                  <a:pt x="128" y="570"/>
                  <a:pt x="127" y="570"/>
                </a:cubicBezTo>
                <a:cubicBezTo>
                  <a:pt x="127" y="570"/>
                  <a:pt x="127" y="570"/>
                  <a:pt x="127" y="570"/>
                </a:cubicBezTo>
                <a:cubicBezTo>
                  <a:pt x="127" y="571"/>
                  <a:pt x="127" y="571"/>
                  <a:pt x="126" y="571"/>
                </a:cubicBezTo>
                <a:cubicBezTo>
                  <a:pt x="126" y="571"/>
                  <a:pt x="126" y="571"/>
                  <a:pt x="126" y="571"/>
                </a:cubicBezTo>
                <a:cubicBezTo>
                  <a:pt x="126" y="571"/>
                  <a:pt x="125" y="570"/>
                  <a:pt x="124" y="569"/>
                </a:cubicBezTo>
                <a:close/>
                <a:moveTo>
                  <a:pt x="493" y="565"/>
                </a:moveTo>
                <a:cubicBezTo>
                  <a:pt x="492" y="565"/>
                  <a:pt x="492" y="564"/>
                  <a:pt x="492" y="563"/>
                </a:cubicBezTo>
                <a:cubicBezTo>
                  <a:pt x="492" y="563"/>
                  <a:pt x="492" y="563"/>
                  <a:pt x="492" y="563"/>
                </a:cubicBezTo>
                <a:cubicBezTo>
                  <a:pt x="492" y="562"/>
                  <a:pt x="493" y="561"/>
                  <a:pt x="494" y="562"/>
                </a:cubicBezTo>
                <a:cubicBezTo>
                  <a:pt x="494" y="562"/>
                  <a:pt x="494" y="562"/>
                  <a:pt x="494" y="562"/>
                </a:cubicBezTo>
                <a:cubicBezTo>
                  <a:pt x="496" y="562"/>
                  <a:pt x="496" y="563"/>
                  <a:pt x="496" y="564"/>
                </a:cubicBezTo>
                <a:cubicBezTo>
                  <a:pt x="496" y="564"/>
                  <a:pt x="496" y="564"/>
                  <a:pt x="496" y="564"/>
                </a:cubicBezTo>
                <a:cubicBezTo>
                  <a:pt x="495" y="565"/>
                  <a:pt x="495" y="565"/>
                  <a:pt x="494" y="565"/>
                </a:cubicBezTo>
                <a:cubicBezTo>
                  <a:pt x="494" y="565"/>
                  <a:pt x="494" y="565"/>
                  <a:pt x="494" y="565"/>
                </a:cubicBezTo>
                <a:cubicBezTo>
                  <a:pt x="494" y="565"/>
                  <a:pt x="493" y="565"/>
                  <a:pt x="493" y="565"/>
                </a:cubicBezTo>
                <a:close/>
                <a:moveTo>
                  <a:pt x="120" y="558"/>
                </a:moveTo>
                <a:cubicBezTo>
                  <a:pt x="120" y="557"/>
                  <a:pt x="120" y="556"/>
                  <a:pt x="121" y="556"/>
                </a:cubicBezTo>
                <a:cubicBezTo>
                  <a:pt x="121" y="556"/>
                  <a:pt x="121" y="556"/>
                  <a:pt x="121" y="556"/>
                </a:cubicBezTo>
                <a:cubicBezTo>
                  <a:pt x="122" y="555"/>
                  <a:pt x="124" y="556"/>
                  <a:pt x="124" y="557"/>
                </a:cubicBezTo>
                <a:cubicBezTo>
                  <a:pt x="124" y="557"/>
                  <a:pt x="124" y="557"/>
                  <a:pt x="124" y="557"/>
                </a:cubicBezTo>
                <a:cubicBezTo>
                  <a:pt x="124" y="558"/>
                  <a:pt x="124" y="559"/>
                  <a:pt x="123" y="559"/>
                </a:cubicBezTo>
                <a:cubicBezTo>
                  <a:pt x="123" y="559"/>
                  <a:pt x="123" y="559"/>
                  <a:pt x="123" y="559"/>
                </a:cubicBezTo>
                <a:cubicBezTo>
                  <a:pt x="123" y="559"/>
                  <a:pt x="122" y="559"/>
                  <a:pt x="122" y="559"/>
                </a:cubicBezTo>
                <a:cubicBezTo>
                  <a:pt x="122" y="559"/>
                  <a:pt x="122" y="559"/>
                  <a:pt x="122" y="559"/>
                </a:cubicBezTo>
                <a:cubicBezTo>
                  <a:pt x="121" y="559"/>
                  <a:pt x="120" y="559"/>
                  <a:pt x="120" y="558"/>
                </a:cubicBezTo>
                <a:close/>
                <a:moveTo>
                  <a:pt x="497" y="554"/>
                </a:moveTo>
                <a:cubicBezTo>
                  <a:pt x="496" y="554"/>
                  <a:pt x="496" y="553"/>
                  <a:pt x="496" y="552"/>
                </a:cubicBezTo>
                <a:cubicBezTo>
                  <a:pt x="496" y="552"/>
                  <a:pt x="496" y="552"/>
                  <a:pt x="496" y="552"/>
                </a:cubicBezTo>
                <a:cubicBezTo>
                  <a:pt x="497" y="550"/>
                  <a:pt x="498" y="550"/>
                  <a:pt x="499" y="550"/>
                </a:cubicBezTo>
                <a:cubicBezTo>
                  <a:pt x="499" y="550"/>
                  <a:pt x="499" y="550"/>
                  <a:pt x="499" y="550"/>
                </a:cubicBezTo>
                <a:cubicBezTo>
                  <a:pt x="500" y="551"/>
                  <a:pt x="500" y="552"/>
                  <a:pt x="500" y="553"/>
                </a:cubicBezTo>
                <a:cubicBezTo>
                  <a:pt x="500" y="553"/>
                  <a:pt x="500" y="553"/>
                  <a:pt x="500" y="553"/>
                </a:cubicBezTo>
                <a:cubicBezTo>
                  <a:pt x="500" y="554"/>
                  <a:pt x="499" y="554"/>
                  <a:pt x="498" y="554"/>
                </a:cubicBezTo>
                <a:cubicBezTo>
                  <a:pt x="498" y="554"/>
                  <a:pt x="498" y="554"/>
                  <a:pt x="498" y="554"/>
                </a:cubicBezTo>
                <a:cubicBezTo>
                  <a:pt x="498" y="554"/>
                  <a:pt x="498" y="554"/>
                  <a:pt x="497" y="554"/>
                </a:cubicBezTo>
                <a:close/>
                <a:moveTo>
                  <a:pt x="116" y="547"/>
                </a:moveTo>
                <a:cubicBezTo>
                  <a:pt x="115" y="546"/>
                  <a:pt x="116" y="545"/>
                  <a:pt x="117" y="544"/>
                </a:cubicBezTo>
                <a:cubicBezTo>
                  <a:pt x="117" y="544"/>
                  <a:pt x="117" y="544"/>
                  <a:pt x="117" y="544"/>
                </a:cubicBezTo>
                <a:cubicBezTo>
                  <a:pt x="118" y="544"/>
                  <a:pt x="119" y="544"/>
                  <a:pt x="120" y="545"/>
                </a:cubicBezTo>
                <a:cubicBezTo>
                  <a:pt x="120" y="545"/>
                  <a:pt x="120" y="545"/>
                  <a:pt x="120" y="545"/>
                </a:cubicBezTo>
                <a:cubicBezTo>
                  <a:pt x="120" y="546"/>
                  <a:pt x="119" y="548"/>
                  <a:pt x="118" y="548"/>
                </a:cubicBezTo>
                <a:cubicBezTo>
                  <a:pt x="118" y="548"/>
                  <a:pt x="118" y="548"/>
                  <a:pt x="118" y="548"/>
                </a:cubicBezTo>
                <a:cubicBezTo>
                  <a:pt x="118" y="548"/>
                  <a:pt x="118" y="548"/>
                  <a:pt x="118" y="548"/>
                </a:cubicBezTo>
                <a:cubicBezTo>
                  <a:pt x="118" y="548"/>
                  <a:pt x="118" y="548"/>
                  <a:pt x="118" y="548"/>
                </a:cubicBezTo>
                <a:cubicBezTo>
                  <a:pt x="117" y="548"/>
                  <a:pt x="116" y="548"/>
                  <a:pt x="116" y="547"/>
                </a:cubicBezTo>
                <a:close/>
                <a:moveTo>
                  <a:pt x="502" y="543"/>
                </a:moveTo>
                <a:cubicBezTo>
                  <a:pt x="501" y="542"/>
                  <a:pt x="500" y="541"/>
                  <a:pt x="501" y="540"/>
                </a:cubicBezTo>
                <a:cubicBezTo>
                  <a:pt x="501" y="540"/>
                  <a:pt x="501" y="540"/>
                  <a:pt x="501" y="540"/>
                </a:cubicBezTo>
                <a:cubicBezTo>
                  <a:pt x="501" y="539"/>
                  <a:pt x="502" y="539"/>
                  <a:pt x="503" y="539"/>
                </a:cubicBezTo>
                <a:cubicBezTo>
                  <a:pt x="503" y="539"/>
                  <a:pt x="503" y="539"/>
                  <a:pt x="503" y="539"/>
                </a:cubicBezTo>
                <a:cubicBezTo>
                  <a:pt x="504" y="540"/>
                  <a:pt x="505" y="541"/>
                  <a:pt x="504" y="542"/>
                </a:cubicBezTo>
                <a:cubicBezTo>
                  <a:pt x="504" y="542"/>
                  <a:pt x="504" y="542"/>
                  <a:pt x="504" y="542"/>
                </a:cubicBezTo>
                <a:cubicBezTo>
                  <a:pt x="504" y="543"/>
                  <a:pt x="503" y="543"/>
                  <a:pt x="502" y="543"/>
                </a:cubicBezTo>
                <a:cubicBezTo>
                  <a:pt x="502" y="543"/>
                  <a:pt x="502" y="543"/>
                  <a:pt x="502" y="543"/>
                </a:cubicBezTo>
                <a:cubicBezTo>
                  <a:pt x="502" y="543"/>
                  <a:pt x="502" y="543"/>
                  <a:pt x="502" y="543"/>
                </a:cubicBezTo>
                <a:close/>
                <a:moveTo>
                  <a:pt x="112" y="536"/>
                </a:moveTo>
                <a:cubicBezTo>
                  <a:pt x="111" y="535"/>
                  <a:pt x="112" y="534"/>
                  <a:pt x="113" y="533"/>
                </a:cubicBezTo>
                <a:cubicBezTo>
                  <a:pt x="113" y="533"/>
                  <a:pt x="113" y="533"/>
                  <a:pt x="113" y="533"/>
                </a:cubicBezTo>
                <a:cubicBezTo>
                  <a:pt x="114" y="533"/>
                  <a:pt x="115" y="533"/>
                  <a:pt x="115" y="534"/>
                </a:cubicBezTo>
                <a:cubicBezTo>
                  <a:pt x="115" y="534"/>
                  <a:pt x="115" y="534"/>
                  <a:pt x="115" y="534"/>
                </a:cubicBezTo>
                <a:cubicBezTo>
                  <a:pt x="116" y="535"/>
                  <a:pt x="115" y="536"/>
                  <a:pt x="114" y="537"/>
                </a:cubicBezTo>
                <a:cubicBezTo>
                  <a:pt x="114" y="537"/>
                  <a:pt x="114" y="537"/>
                  <a:pt x="114" y="537"/>
                </a:cubicBezTo>
                <a:cubicBezTo>
                  <a:pt x="114" y="537"/>
                  <a:pt x="114" y="537"/>
                  <a:pt x="113" y="537"/>
                </a:cubicBezTo>
                <a:cubicBezTo>
                  <a:pt x="113" y="537"/>
                  <a:pt x="113" y="537"/>
                  <a:pt x="113" y="537"/>
                </a:cubicBezTo>
                <a:cubicBezTo>
                  <a:pt x="113" y="537"/>
                  <a:pt x="112" y="536"/>
                  <a:pt x="112" y="536"/>
                </a:cubicBezTo>
                <a:close/>
                <a:moveTo>
                  <a:pt x="506" y="532"/>
                </a:moveTo>
                <a:cubicBezTo>
                  <a:pt x="505" y="531"/>
                  <a:pt x="504" y="530"/>
                  <a:pt x="505" y="529"/>
                </a:cubicBezTo>
                <a:cubicBezTo>
                  <a:pt x="505" y="529"/>
                  <a:pt x="505" y="529"/>
                  <a:pt x="505" y="529"/>
                </a:cubicBezTo>
                <a:cubicBezTo>
                  <a:pt x="505" y="528"/>
                  <a:pt x="506" y="528"/>
                  <a:pt x="507" y="528"/>
                </a:cubicBezTo>
                <a:cubicBezTo>
                  <a:pt x="507" y="528"/>
                  <a:pt x="507" y="528"/>
                  <a:pt x="507" y="528"/>
                </a:cubicBezTo>
                <a:cubicBezTo>
                  <a:pt x="508" y="528"/>
                  <a:pt x="509" y="530"/>
                  <a:pt x="509" y="531"/>
                </a:cubicBezTo>
                <a:cubicBezTo>
                  <a:pt x="509" y="531"/>
                  <a:pt x="509" y="531"/>
                  <a:pt x="509" y="531"/>
                </a:cubicBezTo>
                <a:cubicBezTo>
                  <a:pt x="508" y="531"/>
                  <a:pt x="508" y="532"/>
                  <a:pt x="507" y="532"/>
                </a:cubicBezTo>
                <a:cubicBezTo>
                  <a:pt x="507" y="532"/>
                  <a:pt x="507" y="532"/>
                  <a:pt x="507" y="532"/>
                </a:cubicBezTo>
                <a:cubicBezTo>
                  <a:pt x="506" y="532"/>
                  <a:pt x="506" y="532"/>
                  <a:pt x="506" y="532"/>
                </a:cubicBezTo>
                <a:close/>
                <a:moveTo>
                  <a:pt x="107" y="524"/>
                </a:moveTo>
                <a:cubicBezTo>
                  <a:pt x="107" y="523"/>
                  <a:pt x="107" y="522"/>
                  <a:pt x="108" y="522"/>
                </a:cubicBezTo>
                <a:cubicBezTo>
                  <a:pt x="108" y="522"/>
                  <a:pt x="108" y="522"/>
                  <a:pt x="108" y="522"/>
                </a:cubicBezTo>
                <a:cubicBezTo>
                  <a:pt x="109" y="522"/>
                  <a:pt x="111" y="522"/>
                  <a:pt x="111" y="523"/>
                </a:cubicBezTo>
                <a:cubicBezTo>
                  <a:pt x="111" y="523"/>
                  <a:pt x="111" y="523"/>
                  <a:pt x="111" y="523"/>
                </a:cubicBezTo>
                <a:cubicBezTo>
                  <a:pt x="111" y="524"/>
                  <a:pt x="111" y="525"/>
                  <a:pt x="110" y="526"/>
                </a:cubicBezTo>
                <a:cubicBezTo>
                  <a:pt x="110" y="526"/>
                  <a:pt x="110" y="526"/>
                  <a:pt x="110" y="526"/>
                </a:cubicBezTo>
                <a:cubicBezTo>
                  <a:pt x="110" y="526"/>
                  <a:pt x="109" y="526"/>
                  <a:pt x="109" y="526"/>
                </a:cubicBezTo>
                <a:cubicBezTo>
                  <a:pt x="109" y="526"/>
                  <a:pt x="109" y="526"/>
                  <a:pt x="109" y="526"/>
                </a:cubicBezTo>
                <a:cubicBezTo>
                  <a:pt x="108" y="526"/>
                  <a:pt x="108" y="525"/>
                  <a:pt x="107" y="524"/>
                </a:cubicBezTo>
                <a:close/>
                <a:moveTo>
                  <a:pt x="510" y="520"/>
                </a:moveTo>
                <a:cubicBezTo>
                  <a:pt x="509" y="520"/>
                  <a:pt x="509" y="519"/>
                  <a:pt x="509" y="518"/>
                </a:cubicBezTo>
                <a:cubicBezTo>
                  <a:pt x="509" y="518"/>
                  <a:pt x="509" y="518"/>
                  <a:pt x="509" y="518"/>
                </a:cubicBezTo>
                <a:cubicBezTo>
                  <a:pt x="510" y="517"/>
                  <a:pt x="511" y="516"/>
                  <a:pt x="512" y="517"/>
                </a:cubicBezTo>
                <a:cubicBezTo>
                  <a:pt x="512" y="517"/>
                  <a:pt x="512" y="517"/>
                  <a:pt x="512" y="517"/>
                </a:cubicBezTo>
                <a:cubicBezTo>
                  <a:pt x="513" y="517"/>
                  <a:pt x="513" y="518"/>
                  <a:pt x="513" y="519"/>
                </a:cubicBezTo>
                <a:cubicBezTo>
                  <a:pt x="513" y="519"/>
                  <a:pt x="513" y="519"/>
                  <a:pt x="513" y="519"/>
                </a:cubicBezTo>
                <a:cubicBezTo>
                  <a:pt x="513" y="520"/>
                  <a:pt x="512" y="521"/>
                  <a:pt x="511" y="521"/>
                </a:cubicBezTo>
                <a:cubicBezTo>
                  <a:pt x="511" y="521"/>
                  <a:pt x="511" y="521"/>
                  <a:pt x="511" y="521"/>
                </a:cubicBezTo>
                <a:cubicBezTo>
                  <a:pt x="511" y="521"/>
                  <a:pt x="511" y="521"/>
                  <a:pt x="510" y="520"/>
                </a:cubicBezTo>
                <a:close/>
                <a:moveTo>
                  <a:pt x="103" y="513"/>
                </a:moveTo>
                <a:cubicBezTo>
                  <a:pt x="103" y="512"/>
                  <a:pt x="103" y="511"/>
                  <a:pt x="104" y="511"/>
                </a:cubicBezTo>
                <a:cubicBezTo>
                  <a:pt x="104" y="511"/>
                  <a:pt x="104" y="511"/>
                  <a:pt x="104" y="511"/>
                </a:cubicBezTo>
                <a:cubicBezTo>
                  <a:pt x="105" y="510"/>
                  <a:pt x="106" y="511"/>
                  <a:pt x="107" y="512"/>
                </a:cubicBezTo>
                <a:cubicBezTo>
                  <a:pt x="107" y="512"/>
                  <a:pt x="107" y="512"/>
                  <a:pt x="107" y="512"/>
                </a:cubicBezTo>
                <a:cubicBezTo>
                  <a:pt x="107" y="513"/>
                  <a:pt x="107" y="514"/>
                  <a:pt x="106" y="514"/>
                </a:cubicBezTo>
                <a:cubicBezTo>
                  <a:pt x="106" y="514"/>
                  <a:pt x="106" y="514"/>
                  <a:pt x="106" y="514"/>
                </a:cubicBezTo>
                <a:cubicBezTo>
                  <a:pt x="105" y="515"/>
                  <a:pt x="105" y="515"/>
                  <a:pt x="105" y="515"/>
                </a:cubicBezTo>
                <a:cubicBezTo>
                  <a:pt x="105" y="515"/>
                  <a:pt x="105" y="515"/>
                  <a:pt x="105" y="515"/>
                </a:cubicBezTo>
                <a:cubicBezTo>
                  <a:pt x="104" y="515"/>
                  <a:pt x="103" y="514"/>
                  <a:pt x="103" y="513"/>
                </a:cubicBezTo>
                <a:close/>
                <a:moveTo>
                  <a:pt x="515" y="509"/>
                </a:moveTo>
                <a:cubicBezTo>
                  <a:pt x="514" y="509"/>
                  <a:pt x="513" y="508"/>
                  <a:pt x="513" y="507"/>
                </a:cubicBezTo>
                <a:cubicBezTo>
                  <a:pt x="513" y="507"/>
                  <a:pt x="513" y="507"/>
                  <a:pt x="513" y="507"/>
                </a:cubicBezTo>
                <a:cubicBezTo>
                  <a:pt x="514" y="506"/>
                  <a:pt x="515" y="505"/>
                  <a:pt x="516" y="506"/>
                </a:cubicBezTo>
                <a:cubicBezTo>
                  <a:pt x="516" y="506"/>
                  <a:pt x="516" y="506"/>
                  <a:pt x="516" y="506"/>
                </a:cubicBezTo>
                <a:cubicBezTo>
                  <a:pt x="517" y="506"/>
                  <a:pt x="518" y="507"/>
                  <a:pt x="517" y="508"/>
                </a:cubicBezTo>
                <a:cubicBezTo>
                  <a:pt x="517" y="508"/>
                  <a:pt x="517" y="508"/>
                  <a:pt x="517" y="508"/>
                </a:cubicBezTo>
                <a:cubicBezTo>
                  <a:pt x="517" y="509"/>
                  <a:pt x="516" y="509"/>
                  <a:pt x="515" y="509"/>
                </a:cubicBezTo>
                <a:cubicBezTo>
                  <a:pt x="515" y="509"/>
                  <a:pt x="515" y="509"/>
                  <a:pt x="515" y="509"/>
                </a:cubicBezTo>
                <a:cubicBezTo>
                  <a:pt x="515" y="509"/>
                  <a:pt x="515" y="509"/>
                  <a:pt x="515" y="509"/>
                </a:cubicBezTo>
                <a:close/>
                <a:moveTo>
                  <a:pt x="99" y="502"/>
                </a:moveTo>
                <a:cubicBezTo>
                  <a:pt x="98" y="501"/>
                  <a:pt x="99" y="500"/>
                  <a:pt x="100" y="500"/>
                </a:cubicBezTo>
                <a:cubicBezTo>
                  <a:pt x="100" y="500"/>
                  <a:pt x="100" y="500"/>
                  <a:pt x="100" y="500"/>
                </a:cubicBezTo>
                <a:cubicBezTo>
                  <a:pt x="101" y="499"/>
                  <a:pt x="102" y="500"/>
                  <a:pt x="102" y="501"/>
                </a:cubicBezTo>
                <a:cubicBezTo>
                  <a:pt x="102" y="501"/>
                  <a:pt x="102" y="501"/>
                  <a:pt x="102" y="501"/>
                </a:cubicBezTo>
                <a:cubicBezTo>
                  <a:pt x="103" y="502"/>
                  <a:pt x="102" y="503"/>
                  <a:pt x="101" y="503"/>
                </a:cubicBezTo>
                <a:cubicBezTo>
                  <a:pt x="101" y="503"/>
                  <a:pt x="101" y="503"/>
                  <a:pt x="101" y="503"/>
                </a:cubicBezTo>
                <a:cubicBezTo>
                  <a:pt x="101" y="503"/>
                  <a:pt x="101" y="503"/>
                  <a:pt x="100" y="503"/>
                </a:cubicBezTo>
                <a:cubicBezTo>
                  <a:pt x="100" y="503"/>
                  <a:pt x="100" y="503"/>
                  <a:pt x="100" y="503"/>
                </a:cubicBezTo>
                <a:cubicBezTo>
                  <a:pt x="100" y="503"/>
                  <a:pt x="99" y="503"/>
                  <a:pt x="99" y="502"/>
                </a:cubicBezTo>
                <a:close/>
                <a:moveTo>
                  <a:pt x="519" y="498"/>
                </a:moveTo>
                <a:cubicBezTo>
                  <a:pt x="518" y="498"/>
                  <a:pt x="517" y="497"/>
                  <a:pt x="518" y="496"/>
                </a:cubicBezTo>
                <a:cubicBezTo>
                  <a:pt x="518" y="496"/>
                  <a:pt x="518" y="496"/>
                  <a:pt x="518" y="496"/>
                </a:cubicBezTo>
                <a:cubicBezTo>
                  <a:pt x="518" y="494"/>
                  <a:pt x="519" y="494"/>
                  <a:pt x="520" y="494"/>
                </a:cubicBezTo>
                <a:cubicBezTo>
                  <a:pt x="520" y="494"/>
                  <a:pt x="520" y="494"/>
                  <a:pt x="520" y="494"/>
                </a:cubicBezTo>
                <a:cubicBezTo>
                  <a:pt x="521" y="495"/>
                  <a:pt x="522" y="496"/>
                  <a:pt x="522" y="497"/>
                </a:cubicBezTo>
                <a:cubicBezTo>
                  <a:pt x="522" y="497"/>
                  <a:pt x="522" y="497"/>
                  <a:pt x="522" y="497"/>
                </a:cubicBezTo>
                <a:cubicBezTo>
                  <a:pt x="521" y="498"/>
                  <a:pt x="520" y="498"/>
                  <a:pt x="520" y="498"/>
                </a:cubicBezTo>
                <a:cubicBezTo>
                  <a:pt x="520" y="498"/>
                  <a:pt x="520" y="498"/>
                  <a:pt x="520" y="498"/>
                </a:cubicBezTo>
                <a:cubicBezTo>
                  <a:pt x="519" y="498"/>
                  <a:pt x="519" y="498"/>
                  <a:pt x="519" y="498"/>
                </a:cubicBezTo>
                <a:close/>
                <a:moveTo>
                  <a:pt x="94" y="491"/>
                </a:moveTo>
                <a:cubicBezTo>
                  <a:pt x="94" y="490"/>
                  <a:pt x="94" y="489"/>
                  <a:pt x="95" y="488"/>
                </a:cubicBezTo>
                <a:cubicBezTo>
                  <a:pt x="95" y="488"/>
                  <a:pt x="95" y="488"/>
                  <a:pt x="95" y="488"/>
                </a:cubicBezTo>
                <a:cubicBezTo>
                  <a:pt x="96" y="488"/>
                  <a:pt x="98" y="488"/>
                  <a:pt x="98" y="489"/>
                </a:cubicBezTo>
                <a:cubicBezTo>
                  <a:pt x="98" y="489"/>
                  <a:pt x="98" y="489"/>
                  <a:pt x="98" y="489"/>
                </a:cubicBezTo>
                <a:cubicBezTo>
                  <a:pt x="98" y="490"/>
                  <a:pt x="98" y="492"/>
                  <a:pt x="97" y="492"/>
                </a:cubicBezTo>
                <a:cubicBezTo>
                  <a:pt x="97" y="492"/>
                  <a:pt x="97" y="492"/>
                  <a:pt x="97" y="492"/>
                </a:cubicBezTo>
                <a:cubicBezTo>
                  <a:pt x="97" y="492"/>
                  <a:pt x="96" y="492"/>
                  <a:pt x="96" y="492"/>
                </a:cubicBezTo>
                <a:cubicBezTo>
                  <a:pt x="96" y="492"/>
                  <a:pt x="96" y="492"/>
                  <a:pt x="96" y="492"/>
                </a:cubicBezTo>
                <a:cubicBezTo>
                  <a:pt x="95" y="492"/>
                  <a:pt x="95" y="492"/>
                  <a:pt x="94" y="491"/>
                </a:cubicBezTo>
                <a:close/>
                <a:moveTo>
                  <a:pt x="523" y="487"/>
                </a:moveTo>
                <a:cubicBezTo>
                  <a:pt x="522" y="486"/>
                  <a:pt x="522" y="485"/>
                  <a:pt x="522" y="484"/>
                </a:cubicBezTo>
                <a:cubicBezTo>
                  <a:pt x="522" y="484"/>
                  <a:pt x="522" y="484"/>
                  <a:pt x="522" y="484"/>
                </a:cubicBezTo>
                <a:cubicBezTo>
                  <a:pt x="522" y="483"/>
                  <a:pt x="524" y="483"/>
                  <a:pt x="525" y="483"/>
                </a:cubicBezTo>
                <a:cubicBezTo>
                  <a:pt x="525" y="483"/>
                  <a:pt x="525" y="483"/>
                  <a:pt x="525" y="483"/>
                </a:cubicBezTo>
                <a:cubicBezTo>
                  <a:pt x="526" y="484"/>
                  <a:pt x="526" y="485"/>
                  <a:pt x="526" y="486"/>
                </a:cubicBezTo>
                <a:cubicBezTo>
                  <a:pt x="526" y="486"/>
                  <a:pt x="526" y="486"/>
                  <a:pt x="526" y="486"/>
                </a:cubicBezTo>
                <a:cubicBezTo>
                  <a:pt x="526" y="487"/>
                  <a:pt x="525" y="487"/>
                  <a:pt x="524" y="487"/>
                </a:cubicBezTo>
                <a:cubicBezTo>
                  <a:pt x="524" y="487"/>
                  <a:pt x="524" y="487"/>
                  <a:pt x="524" y="487"/>
                </a:cubicBezTo>
                <a:cubicBezTo>
                  <a:pt x="524" y="487"/>
                  <a:pt x="523" y="487"/>
                  <a:pt x="523" y="487"/>
                </a:cubicBezTo>
                <a:close/>
                <a:moveTo>
                  <a:pt x="90" y="480"/>
                </a:moveTo>
                <a:cubicBezTo>
                  <a:pt x="90" y="479"/>
                  <a:pt x="90" y="478"/>
                  <a:pt x="91" y="477"/>
                </a:cubicBezTo>
                <a:cubicBezTo>
                  <a:pt x="91" y="477"/>
                  <a:pt x="91" y="477"/>
                  <a:pt x="91" y="477"/>
                </a:cubicBezTo>
                <a:cubicBezTo>
                  <a:pt x="92" y="477"/>
                  <a:pt x="93" y="477"/>
                  <a:pt x="94" y="478"/>
                </a:cubicBezTo>
                <a:cubicBezTo>
                  <a:pt x="94" y="478"/>
                  <a:pt x="94" y="478"/>
                  <a:pt x="94" y="478"/>
                </a:cubicBezTo>
                <a:cubicBezTo>
                  <a:pt x="94" y="479"/>
                  <a:pt x="94" y="480"/>
                  <a:pt x="93" y="481"/>
                </a:cubicBezTo>
                <a:cubicBezTo>
                  <a:pt x="93" y="481"/>
                  <a:pt x="93" y="481"/>
                  <a:pt x="93" y="481"/>
                </a:cubicBezTo>
                <a:cubicBezTo>
                  <a:pt x="92" y="481"/>
                  <a:pt x="92" y="481"/>
                  <a:pt x="92" y="481"/>
                </a:cubicBezTo>
                <a:cubicBezTo>
                  <a:pt x="92" y="481"/>
                  <a:pt x="92" y="481"/>
                  <a:pt x="92" y="481"/>
                </a:cubicBezTo>
                <a:cubicBezTo>
                  <a:pt x="91" y="481"/>
                  <a:pt x="90" y="480"/>
                  <a:pt x="90" y="480"/>
                </a:cubicBezTo>
                <a:close/>
                <a:moveTo>
                  <a:pt x="528" y="476"/>
                </a:moveTo>
                <a:cubicBezTo>
                  <a:pt x="527" y="475"/>
                  <a:pt x="526" y="474"/>
                  <a:pt x="526" y="473"/>
                </a:cubicBezTo>
                <a:cubicBezTo>
                  <a:pt x="526" y="473"/>
                  <a:pt x="526" y="473"/>
                  <a:pt x="526" y="473"/>
                </a:cubicBezTo>
                <a:cubicBezTo>
                  <a:pt x="527" y="472"/>
                  <a:pt x="528" y="472"/>
                  <a:pt x="529" y="472"/>
                </a:cubicBezTo>
                <a:cubicBezTo>
                  <a:pt x="529" y="472"/>
                  <a:pt x="529" y="472"/>
                  <a:pt x="529" y="472"/>
                </a:cubicBezTo>
                <a:cubicBezTo>
                  <a:pt x="530" y="472"/>
                  <a:pt x="531" y="474"/>
                  <a:pt x="530" y="475"/>
                </a:cubicBezTo>
                <a:cubicBezTo>
                  <a:pt x="530" y="475"/>
                  <a:pt x="530" y="475"/>
                  <a:pt x="530" y="475"/>
                </a:cubicBezTo>
                <a:cubicBezTo>
                  <a:pt x="530" y="475"/>
                  <a:pt x="529" y="476"/>
                  <a:pt x="528" y="476"/>
                </a:cubicBezTo>
                <a:cubicBezTo>
                  <a:pt x="528" y="476"/>
                  <a:pt x="528" y="476"/>
                  <a:pt x="528" y="476"/>
                </a:cubicBezTo>
                <a:cubicBezTo>
                  <a:pt x="528" y="476"/>
                  <a:pt x="528" y="476"/>
                  <a:pt x="528" y="476"/>
                </a:cubicBezTo>
                <a:close/>
                <a:moveTo>
                  <a:pt x="86" y="469"/>
                </a:moveTo>
                <a:cubicBezTo>
                  <a:pt x="85" y="467"/>
                  <a:pt x="86" y="466"/>
                  <a:pt x="87" y="466"/>
                </a:cubicBezTo>
                <a:cubicBezTo>
                  <a:pt x="87" y="466"/>
                  <a:pt x="87" y="466"/>
                  <a:pt x="87" y="466"/>
                </a:cubicBezTo>
                <a:cubicBezTo>
                  <a:pt x="88" y="466"/>
                  <a:pt x="89" y="466"/>
                  <a:pt x="89" y="467"/>
                </a:cubicBezTo>
                <a:cubicBezTo>
                  <a:pt x="89" y="467"/>
                  <a:pt x="89" y="467"/>
                  <a:pt x="89" y="467"/>
                </a:cubicBezTo>
                <a:cubicBezTo>
                  <a:pt x="90" y="468"/>
                  <a:pt x="89" y="469"/>
                  <a:pt x="88" y="470"/>
                </a:cubicBezTo>
                <a:cubicBezTo>
                  <a:pt x="88" y="470"/>
                  <a:pt x="88" y="470"/>
                  <a:pt x="88" y="470"/>
                </a:cubicBezTo>
                <a:cubicBezTo>
                  <a:pt x="88" y="470"/>
                  <a:pt x="88" y="470"/>
                  <a:pt x="88" y="470"/>
                </a:cubicBezTo>
                <a:cubicBezTo>
                  <a:pt x="88" y="470"/>
                  <a:pt x="88" y="470"/>
                  <a:pt x="88" y="470"/>
                </a:cubicBezTo>
                <a:cubicBezTo>
                  <a:pt x="87" y="470"/>
                  <a:pt x="86" y="469"/>
                  <a:pt x="86" y="469"/>
                </a:cubicBezTo>
                <a:close/>
                <a:moveTo>
                  <a:pt x="532" y="464"/>
                </a:moveTo>
                <a:cubicBezTo>
                  <a:pt x="531" y="464"/>
                  <a:pt x="530" y="463"/>
                  <a:pt x="531" y="462"/>
                </a:cubicBezTo>
                <a:cubicBezTo>
                  <a:pt x="531" y="462"/>
                  <a:pt x="531" y="462"/>
                  <a:pt x="531" y="462"/>
                </a:cubicBezTo>
                <a:cubicBezTo>
                  <a:pt x="531" y="461"/>
                  <a:pt x="532" y="460"/>
                  <a:pt x="533" y="461"/>
                </a:cubicBezTo>
                <a:cubicBezTo>
                  <a:pt x="533" y="461"/>
                  <a:pt x="533" y="461"/>
                  <a:pt x="533" y="461"/>
                </a:cubicBezTo>
                <a:cubicBezTo>
                  <a:pt x="534" y="461"/>
                  <a:pt x="535" y="462"/>
                  <a:pt x="534" y="463"/>
                </a:cubicBezTo>
                <a:cubicBezTo>
                  <a:pt x="534" y="463"/>
                  <a:pt x="534" y="463"/>
                  <a:pt x="534" y="463"/>
                </a:cubicBezTo>
                <a:cubicBezTo>
                  <a:pt x="534" y="464"/>
                  <a:pt x="533" y="465"/>
                  <a:pt x="533" y="465"/>
                </a:cubicBezTo>
                <a:cubicBezTo>
                  <a:pt x="533" y="465"/>
                  <a:pt x="533" y="465"/>
                  <a:pt x="533" y="465"/>
                </a:cubicBezTo>
                <a:cubicBezTo>
                  <a:pt x="532" y="465"/>
                  <a:pt x="532" y="465"/>
                  <a:pt x="532" y="464"/>
                </a:cubicBezTo>
                <a:close/>
                <a:moveTo>
                  <a:pt x="81" y="457"/>
                </a:moveTo>
                <a:cubicBezTo>
                  <a:pt x="81" y="456"/>
                  <a:pt x="81" y="455"/>
                  <a:pt x="83" y="455"/>
                </a:cubicBezTo>
                <a:cubicBezTo>
                  <a:pt x="83" y="455"/>
                  <a:pt x="83" y="455"/>
                  <a:pt x="83" y="455"/>
                </a:cubicBezTo>
                <a:cubicBezTo>
                  <a:pt x="84" y="454"/>
                  <a:pt x="85" y="455"/>
                  <a:pt x="85" y="456"/>
                </a:cubicBezTo>
                <a:cubicBezTo>
                  <a:pt x="85" y="456"/>
                  <a:pt x="85" y="456"/>
                  <a:pt x="85" y="456"/>
                </a:cubicBezTo>
                <a:cubicBezTo>
                  <a:pt x="85" y="457"/>
                  <a:pt x="85" y="458"/>
                  <a:pt x="84" y="458"/>
                </a:cubicBezTo>
                <a:cubicBezTo>
                  <a:pt x="84" y="458"/>
                  <a:pt x="84" y="458"/>
                  <a:pt x="84" y="458"/>
                </a:cubicBezTo>
                <a:cubicBezTo>
                  <a:pt x="84" y="459"/>
                  <a:pt x="83" y="459"/>
                  <a:pt x="83" y="459"/>
                </a:cubicBezTo>
                <a:cubicBezTo>
                  <a:pt x="83" y="459"/>
                  <a:pt x="83" y="459"/>
                  <a:pt x="83" y="459"/>
                </a:cubicBezTo>
                <a:cubicBezTo>
                  <a:pt x="82" y="459"/>
                  <a:pt x="82" y="458"/>
                  <a:pt x="81" y="457"/>
                </a:cubicBezTo>
                <a:close/>
                <a:moveTo>
                  <a:pt x="536" y="453"/>
                </a:moveTo>
                <a:cubicBezTo>
                  <a:pt x="535" y="453"/>
                  <a:pt x="535" y="452"/>
                  <a:pt x="535" y="451"/>
                </a:cubicBezTo>
                <a:cubicBezTo>
                  <a:pt x="535" y="451"/>
                  <a:pt x="535" y="451"/>
                  <a:pt x="535" y="451"/>
                </a:cubicBezTo>
                <a:cubicBezTo>
                  <a:pt x="535" y="450"/>
                  <a:pt x="537" y="449"/>
                  <a:pt x="538" y="450"/>
                </a:cubicBezTo>
                <a:cubicBezTo>
                  <a:pt x="538" y="450"/>
                  <a:pt x="538" y="450"/>
                  <a:pt x="538" y="450"/>
                </a:cubicBezTo>
                <a:cubicBezTo>
                  <a:pt x="539" y="450"/>
                  <a:pt x="539" y="451"/>
                  <a:pt x="539" y="452"/>
                </a:cubicBezTo>
                <a:cubicBezTo>
                  <a:pt x="539" y="452"/>
                  <a:pt x="539" y="452"/>
                  <a:pt x="539" y="452"/>
                </a:cubicBezTo>
                <a:cubicBezTo>
                  <a:pt x="538" y="453"/>
                  <a:pt x="538" y="453"/>
                  <a:pt x="537" y="453"/>
                </a:cubicBezTo>
                <a:cubicBezTo>
                  <a:pt x="537" y="453"/>
                  <a:pt x="537" y="453"/>
                  <a:pt x="537" y="453"/>
                </a:cubicBezTo>
                <a:cubicBezTo>
                  <a:pt x="537" y="453"/>
                  <a:pt x="536" y="453"/>
                  <a:pt x="536" y="453"/>
                </a:cubicBezTo>
                <a:close/>
                <a:moveTo>
                  <a:pt x="77" y="446"/>
                </a:moveTo>
                <a:cubicBezTo>
                  <a:pt x="77" y="445"/>
                  <a:pt x="77" y="444"/>
                  <a:pt x="78" y="444"/>
                </a:cubicBezTo>
                <a:cubicBezTo>
                  <a:pt x="78" y="444"/>
                  <a:pt x="78" y="444"/>
                  <a:pt x="78" y="444"/>
                </a:cubicBezTo>
                <a:cubicBezTo>
                  <a:pt x="79" y="443"/>
                  <a:pt x="80" y="444"/>
                  <a:pt x="81" y="445"/>
                </a:cubicBezTo>
                <a:cubicBezTo>
                  <a:pt x="81" y="445"/>
                  <a:pt x="81" y="445"/>
                  <a:pt x="81" y="445"/>
                </a:cubicBezTo>
                <a:cubicBezTo>
                  <a:pt x="81" y="446"/>
                  <a:pt x="81" y="447"/>
                  <a:pt x="80" y="447"/>
                </a:cubicBezTo>
                <a:cubicBezTo>
                  <a:pt x="80" y="447"/>
                  <a:pt x="80" y="447"/>
                  <a:pt x="80" y="447"/>
                </a:cubicBezTo>
                <a:cubicBezTo>
                  <a:pt x="79" y="447"/>
                  <a:pt x="79" y="447"/>
                  <a:pt x="79" y="447"/>
                </a:cubicBezTo>
                <a:cubicBezTo>
                  <a:pt x="79" y="447"/>
                  <a:pt x="79" y="447"/>
                  <a:pt x="79" y="447"/>
                </a:cubicBezTo>
                <a:cubicBezTo>
                  <a:pt x="78" y="447"/>
                  <a:pt x="77" y="447"/>
                  <a:pt x="77" y="446"/>
                </a:cubicBezTo>
                <a:close/>
                <a:moveTo>
                  <a:pt x="540" y="442"/>
                </a:moveTo>
                <a:cubicBezTo>
                  <a:pt x="539" y="442"/>
                  <a:pt x="539" y="441"/>
                  <a:pt x="539" y="440"/>
                </a:cubicBezTo>
                <a:cubicBezTo>
                  <a:pt x="539" y="440"/>
                  <a:pt x="539" y="440"/>
                  <a:pt x="539" y="440"/>
                </a:cubicBezTo>
                <a:cubicBezTo>
                  <a:pt x="540" y="438"/>
                  <a:pt x="541" y="438"/>
                  <a:pt x="542" y="438"/>
                </a:cubicBezTo>
                <a:cubicBezTo>
                  <a:pt x="542" y="438"/>
                  <a:pt x="542" y="438"/>
                  <a:pt x="542" y="438"/>
                </a:cubicBezTo>
                <a:cubicBezTo>
                  <a:pt x="543" y="439"/>
                  <a:pt x="543" y="440"/>
                  <a:pt x="543" y="441"/>
                </a:cubicBezTo>
                <a:cubicBezTo>
                  <a:pt x="543" y="441"/>
                  <a:pt x="543" y="441"/>
                  <a:pt x="543" y="441"/>
                </a:cubicBezTo>
                <a:cubicBezTo>
                  <a:pt x="543" y="442"/>
                  <a:pt x="542" y="442"/>
                  <a:pt x="541" y="442"/>
                </a:cubicBezTo>
                <a:cubicBezTo>
                  <a:pt x="541" y="442"/>
                  <a:pt x="541" y="442"/>
                  <a:pt x="541" y="442"/>
                </a:cubicBezTo>
                <a:cubicBezTo>
                  <a:pt x="541" y="442"/>
                  <a:pt x="541" y="442"/>
                  <a:pt x="540" y="442"/>
                </a:cubicBezTo>
                <a:close/>
                <a:moveTo>
                  <a:pt x="73" y="435"/>
                </a:moveTo>
                <a:cubicBezTo>
                  <a:pt x="72" y="434"/>
                  <a:pt x="73" y="433"/>
                  <a:pt x="74" y="432"/>
                </a:cubicBezTo>
                <a:cubicBezTo>
                  <a:pt x="74" y="432"/>
                  <a:pt x="74" y="432"/>
                  <a:pt x="74" y="432"/>
                </a:cubicBezTo>
                <a:cubicBezTo>
                  <a:pt x="75" y="432"/>
                  <a:pt x="76" y="432"/>
                  <a:pt x="76" y="433"/>
                </a:cubicBezTo>
                <a:cubicBezTo>
                  <a:pt x="76" y="433"/>
                  <a:pt x="76" y="433"/>
                  <a:pt x="76" y="433"/>
                </a:cubicBezTo>
                <a:cubicBezTo>
                  <a:pt x="77" y="435"/>
                  <a:pt x="76" y="436"/>
                  <a:pt x="75" y="436"/>
                </a:cubicBezTo>
                <a:cubicBezTo>
                  <a:pt x="75" y="436"/>
                  <a:pt x="75" y="436"/>
                  <a:pt x="75" y="436"/>
                </a:cubicBezTo>
                <a:cubicBezTo>
                  <a:pt x="75" y="436"/>
                  <a:pt x="75" y="436"/>
                  <a:pt x="75" y="436"/>
                </a:cubicBezTo>
                <a:cubicBezTo>
                  <a:pt x="75" y="436"/>
                  <a:pt x="75" y="436"/>
                  <a:pt x="75" y="436"/>
                </a:cubicBezTo>
                <a:cubicBezTo>
                  <a:pt x="74" y="436"/>
                  <a:pt x="73" y="436"/>
                  <a:pt x="73" y="435"/>
                </a:cubicBezTo>
                <a:close/>
                <a:moveTo>
                  <a:pt x="545" y="431"/>
                </a:moveTo>
                <a:cubicBezTo>
                  <a:pt x="544" y="430"/>
                  <a:pt x="543" y="429"/>
                  <a:pt x="544" y="428"/>
                </a:cubicBezTo>
                <a:cubicBezTo>
                  <a:pt x="544" y="428"/>
                  <a:pt x="544" y="428"/>
                  <a:pt x="544" y="428"/>
                </a:cubicBezTo>
                <a:cubicBezTo>
                  <a:pt x="544" y="427"/>
                  <a:pt x="545" y="427"/>
                  <a:pt x="546" y="427"/>
                </a:cubicBezTo>
                <a:cubicBezTo>
                  <a:pt x="546" y="427"/>
                  <a:pt x="546" y="427"/>
                  <a:pt x="546" y="427"/>
                </a:cubicBezTo>
                <a:cubicBezTo>
                  <a:pt x="547" y="428"/>
                  <a:pt x="548" y="429"/>
                  <a:pt x="547" y="430"/>
                </a:cubicBezTo>
                <a:cubicBezTo>
                  <a:pt x="547" y="430"/>
                  <a:pt x="547" y="430"/>
                  <a:pt x="547" y="430"/>
                </a:cubicBezTo>
                <a:cubicBezTo>
                  <a:pt x="547" y="431"/>
                  <a:pt x="546" y="431"/>
                  <a:pt x="546" y="431"/>
                </a:cubicBezTo>
                <a:cubicBezTo>
                  <a:pt x="546" y="431"/>
                  <a:pt x="546" y="431"/>
                  <a:pt x="546" y="431"/>
                </a:cubicBezTo>
                <a:cubicBezTo>
                  <a:pt x="545" y="431"/>
                  <a:pt x="545" y="431"/>
                  <a:pt x="545" y="431"/>
                </a:cubicBezTo>
                <a:close/>
                <a:moveTo>
                  <a:pt x="68" y="424"/>
                </a:moveTo>
                <a:cubicBezTo>
                  <a:pt x="68" y="423"/>
                  <a:pt x="69" y="421"/>
                  <a:pt x="70" y="421"/>
                </a:cubicBezTo>
                <a:cubicBezTo>
                  <a:pt x="70" y="421"/>
                  <a:pt x="70" y="421"/>
                  <a:pt x="70" y="421"/>
                </a:cubicBezTo>
                <a:cubicBezTo>
                  <a:pt x="71" y="421"/>
                  <a:pt x="72" y="421"/>
                  <a:pt x="72" y="422"/>
                </a:cubicBezTo>
                <a:cubicBezTo>
                  <a:pt x="72" y="422"/>
                  <a:pt x="72" y="422"/>
                  <a:pt x="72" y="422"/>
                </a:cubicBezTo>
                <a:cubicBezTo>
                  <a:pt x="73" y="423"/>
                  <a:pt x="72" y="424"/>
                  <a:pt x="71" y="425"/>
                </a:cubicBezTo>
                <a:cubicBezTo>
                  <a:pt x="71" y="425"/>
                  <a:pt x="71" y="425"/>
                  <a:pt x="71" y="425"/>
                </a:cubicBezTo>
                <a:cubicBezTo>
                  <a:pt x="71" y="425"/>
                  <a:pt x="71" y="425"/>
                  <a:pt x="70" y="425"/>
                </a:cubicBezTo>
                <a:cubicBezTo>
                  <a:pt x="70" y="425"/>
                  <a:pt x="70" y="425"/>
                  <a:pt x="70" y="425"/>
                </a:cubicBezTo>
                <a:cubicBezTo>
                  <a:pt x="69" y="425"/>
                  <a:pt x="69" y="424"/>
                  <a:pt x="68" y="424"/>
                </a:cubicBezTo>
                <a:close/>
                <a:moveTo>
                  <a:pt x="549" y="420"/>
                </a:moveTo>
                <a:cubicBezTo>
                  <a:pt x="548" y="419"/>
                  <a:pt x="547" y="418"/>
                  <a:pt x="548" y="417"/>
                </a:cubicBezTo>
                <a:cubicBezTo>
                  <a:pt x="548" y="417"/>
                  <a:pt x="548" y="417"/>
                  <a:pt x="548" y="417"/>
                </a:cubicBezTo>
                <a:cubicBezTo>
                  <a:pt x="548" y="416"/>
                  <a:pt x="549" y="416"/>
                  <a:pt x="550" y="416"/>
                </a:cubicBezTo>
                <a:cubicBezTo>
                  <a:pt x="550" y="416"/>
                  <a:pt x="550" y="416"/>
                  <a:pt x="550" y="416"/>
                </a:cubicBezTo>
                <a:cubicBezTo>
                  <a:pt x="551" y="416"/>
                  <a:pt x="552" y="417"/>
                  <a:pt x="552" y="418"/>
                </a:cubicBezTo>
                <a:cubicBezTo>
                  <a:pt x="552" y="418"/>
                  <a:pt x="552" y="418"/>
                  <a:pt x="552" y="418"/>
                </a:cubicBezTo>
                <a:cubicBezTo>
                  <a:pt x="551" y="419"/>
                  <a:pt x="551" y="420"/>
                  <a:pt x="550" y="420"/>
                </a:cubicBezTo>
                <a:cubicBezTo>
                  <a:pt x="550" y="420"/>
                  <a:pt x="550" y="420"/>
                  <a:pt x="550" y="420"/>
                </a:cubicBezTo>
                <a:cubicBezTo>
                  <a:pt x="549" y="420"/>
                  <a:pt x="549" y="420"/>
                  <a:pt x="549" y="420"/>
                </a:cubicBezTo>
                <a:close/>
                <a:moveTo>
                  <a:pt x="65" y="412"/>
                </a:moveTo>
                <a:cubicBezTo>
                  <a:pt x="64" y="411"/>
                  <a:pt x="65" y="410"/>
                  <a:pt x="66" y="410"/>
                </a:cubicBezTo>
                <a:cubicBezTo>
                  <a:pt x="66" y="410"/>
                  <a:pt x="66" y="410"/>
                  <a:pt x="66" y="410"/>
                </a:cubicBezTo>
                <a:cubicBezTo>
                  <a:pt x="67" y="409"/>
                  <a:pt x="68" y="410"/>
                  <a:pt x="68" y="411"/>
                </a:cubicBezTo>
                <a:cubicBezTo>
                  <a:pt x="68" y="411"/>
                  <a:pt x="68" y="411"/>
                  <a:pt x="68" y="411"/>
                </a:cubicBezTo>
                <a:cubicBezTo>
                  <a:pt x="69" y="412"/>
                  <a:pt x="68" y="413"/>
                  <a:pt x="67" y="414"/>
                </a:cubicBezTo>
                <a:cubicBezTo>
                  <a:pt x="67" y="414"/>
                  <a:pt x="67" y="414"/>
                  <a:pt x="67" y="414"/>
                </a:cubicBezTo>
                <a:cubicBezTo>
                  <a:pt x="67" y="414"/>
                  <a:pt x="67" y="414"/>
                  <a:pt x="66" y="414"/>
                </a:cubicBezTo>
                <a:cubicBezTo>
                  <a:pt x="66" y="414"/>
                  <a:pt x="66" y="414"/>
                  <a:pt x="66" y="414"/>
                </a:cubicBezTo>
                <a:cubicBezTo>
                  <a:pt x="66" y="414"/>
                  <a:pt x="65" y="413"/>
                  <a:pt x="65" y="412"/>
                </a:cubicBezTo>
                <a:close/>
                <a:moveTo>
                  <a:pt x="553" y="408"/>
                </a:moveTo>
                <a:cubicBezTo>
                  <a:pt x="552" y="408"/>
                  <a:pt x="551" y="407"/>
                  <a:pt x="551" y="406"/>
                </a:cubicBezTo>
                <a:cubicBezTo>
                  <a:pt x="551" y="406"/>
                  <a:pt x="551" y="406"/>
                  <a:pt x="551" y="406"/>
                </a:cubicBezTo>
                <a:cubicBezTo>
                  <a:pt x="551" y="406"/>
                  <a:pt x="551" y="406"/>
                  <a:pt x="551" y="406"/>
                </a:cubicBezTo>
                <a:cubicBezTo>
                  <a:pt x="551" y="406"/>
                  <a:pt x="551" y="406"/>
                  <a:pt x="551" y="406"/>
                </a:cubicBezTo>
                <a:cubicBezTo>
                  <a:pt x="552" y="405"/>
                  <a:pt x="553" y="404"/>
                  <a:pt x="554" y="404"/>
                </a:cubicBezTo>
                <a:cubicBezTo>
                  <a:pt x="554" y="404"/>
                  <a:pt x="554" y="404"/>
                  <a:pt x="554" y="404"/>
                </a:cubicBezTo>
                <a:cubicBezTo>
                  <a:pt x="555" y="405"/>
                  <a:pt x="556" y="406"/>
                  <a:pt x="555" y="407"/>
                </a:cubicBezTo>
                <a:cubicBezTo>
                  <a:pt x="555" y="407"/>
                  <a:pt x="555" y="407"/>
                  <a:pt x="555" y="407"/>
                </a:cubicBezTo>
                <a:cubicBezTo>
                  <a:pt x="555" y="408"/>
                  <a:pt x="554" y="408"/>
                  <a:pt x="553" y="408"/>
                </a:cubicBezTo>
                <a:cubicBezTo>
                  <a:pt x="553" y="408"/>
                  <a:pt x="553" y="408"/>
                  <a:pt x="553" y="408"/>
                </a:cubicBezTo>
                <a:cubicBezTo>
                  <a:pt x="553" y="408"/>
                  <a:pt x="553" y="408"/>
                  <a:pt x="553" y="408"/>
                </a:cubicBezTo>
                <a:close/>
                <a:moveTo>
                  <a:pt x="61" y="401"/>
                </a:moveTo>
                <a:cubicBezTo>
                  <a:pt x="61" y="401"/>
                  <a:pt x="61" y="401"/>
                  <a:pt x="61" y="401"/>
                </a:cubicBezTo>
                <a:cubicBezTo>
                  <a:pt x="61" y="400"/>
                  <a:pt x="61" y="398"/>
                  <a:pt x="63" y="398"/>
                </a:cubicBezTo>
                <a:cubicBezTo>
                  <a:pt x="63" y="398"/>
                  <a:pt x="63" y="398"/>
                  <a:pt x="63" y="398"/>
                </a:cubicBezTo>
                <a:cubicBezTo>
                  <a:pt x="64" y="398"/>
                  <a:pt x="65" y="399"/>
                  <a:pt x="65" y="400"/>
                </a:cubicBezTo>
                <a:cubicBezTo>
                  <a:pt x="65" y="400"/>
                  <a:pt x="65" y="400"/>
                  <a:pt x="65" y="400"/>
                </a:cubicBezTo>
                <a:cubicBezTo>
                  <a:pt x="65" y="401"/>
                  <a:pt x="65" y="402"/>
                  <a:pt x="64" y="402"/>
                </a:cubicBezTo>
                <a:cubicBezTo>
                  <a:pt x="64" y="402"/>
                  <a:pt x="64" y="402"/>
                  <a:pt x="64" y="402"/>
                </a:cubicBezTo>
                <a:cubicBezTo>
                  <a:pt x="63" y="402"/>
                  <a:pt x="63" y="402"/>
                  <a:pt x="63" y="402"/>
                </a:cubicBezTo>
                <a:cubicBezTo>
                  <a:pt x="63" y="402"/>
                  <a:pt x="63" y="402"/>
                  <a:pt x="63" y="402"/>
                </a:cubicBezTo>
                <a:cubicBezTo>
                  <a:pt x="62" y="402"/>
                  <a:pt x="61" y="402"/>
                  <a:pt x="61" y="401"/>
                </a:cubicBezTo>
                <a:close/>
                <a:moveTo>
                  <a:pt x="556" y="397"/>
                </a:moveTo>
                <a:cubicBezTo>
                  <a:pt x="555" y="396"/>
                  <a:pt x="554" y="395"/>
                  <a:pt x="554" y="394"/>
                </a:cubicBezTo>
                <a:cubicBezTo>
                  <a:pt x="554" y="394"/>
                  <a:pt x="554" y="394"/>
                  <a:pt x="554" y="394"/>
                </a:cubicBezTo>
                <a:cubicBezTo>
                  <a:pt x="555" y="393"/>
                  <a:pt x="556" y="393"/>
                  <a:pt x="557" y="393"/>
                </a:cubicBezTo>
                <a:cubicBezTo>
                  <a:pt x="557" y="393"/>
                  <a:pt x="557" y="393"/>
                  <a:pt x="557" y="393"/>
                </a:cubicBezTo>
                <a:cubicBezTo>
                  <a:pt x="558" y="393"/>
                  <a:pt x="559" y="394"/>
                  <a:pt x="558" y="395"/>
                </a:cubicBezTo>
                <a:cubicBezTo>
                  <a:pt x="558" y="395"/>
                  <a:pt x="558" y="395"/>
                  <a:pt x="558" y="395"/>
                </a:cubicBezTo>
                <a:cubicBezTo>
                  <a:pt x="558" y="396"/>
                  <a:pt x="557" y="397"/>
                  <a:pt x="556" y="397"/>
                </a:cubicBezTo>
                <a:cubicBezTo>
                  <a:pt x="556" y="397"/>
                  <a:pt x="556" y="397"/>
                  <a:pt x="556" y="397"/>
                </a:cubicBezTo>
                <a:cubicBezTo>
                  <a:pt x="556" y="397"/>
                  <a:pt x="556" y="397"/>
                  <a:pt x="556" y="397"/>
                </a:cubicBezTo>
                <a:close/>
                <a:moveTo>
                  <a:pt x="58" y="389"/>
                </a:moveTo>
                <a:cubicBezTo>
                  <a:pt x="58" y="389"/>
                  <a:pt x="58" y="389"/>
                  <a:pt x="58" y="389"/>
                </a:cubicBezTo>
                <a:cubicBezTo>
                  <a:pt x="58" y="388"/>
                  <a:pt x="59" y="387"/>
                  <a:pt x="60" y="387"/>
                </a:cubicBezTo>
                <a:cubicBezTo>
                  <a:pt x="60" y="387"/>
                  <a:pt x="60" y="387"/>
                  <a:pt x="60" y="387"/>
                </a:cubicBezTo>
                <a:cubicBezTo>
                  <a:pt x="61" y="386"/>
                  <a:pt x="62" y="387"/>
                  <a:pt x="62" y="388"/>
                </a:cubicBezTo>
                <a:cubicBezTo>
                  <a:pt x="62" y="388"/>
                  <a:pt x="62" y="388"/>
                  <a:pt x="62" y="388"/>
                </a:cubicBezTo>
                <a:cubicBezTo>
                  <a:pt x="62" y="389"/>
                  <a:pt x="62" y="390"/>
                  <a:pt x="61" y="390"/>
                </a:cubicBezTo>
                <a:cubicBezTo>
                  <a:pt x="61" y="390"/>
                  <a:pt x="61" y="390"/>
                  <a:pt x="61" y="390"/>
                </a:cubicBezTo>
                <a:cubicBezTo>
                  <a:pt x="61" y="390"/>
                  <a:pt x="60" y="390"/>
                  <a:pt x="60" y="390"/>
                </a:cubicBezTo>
                <a:cubicBezTo>
                  <a:pt x="60" y="390"/>
                  <a:pt x="60" y="390"/>
                  <a:pt x="60" y="390"/>
                </a:cubicBezTo>
                <a:cubicBezTo>
                  <a:pt x="59" y="390"/>
                  <a:pt x="59" y="390"/>
                  <a:pt x="58" y="389"/>
                </a:cubicBezTo>
                <a:close/>
                <a:moveTo>
                  <a:pt x="559" y="385"/>
                </a:moveTo>
                <a:cubicBezTo>
                  <a:pt x="558" y="385"/>
                  <a:pt x="557" y="384"/>
                  <a:pt x="557" y="383"/>
                </a:cubicBezTo>
                <a:cubicBezTo>
                  <a:pt x="557" y="383"/>
                  <a:pt x="557" y="383"/>
                  <a:pt x="557" y="383"/>
                </a:cubicBezTo>
                <a:cubicBezTo>
                  <a:pt x="557" y="382"/>
                  <a:pt x="558" y="381"/>
                  <a:pt x="559" y="381"/>
                </a:cubicBezTo>
                <a:cubicBezTo>
                  <a:pt x="559" y="381"/>
                  <a:pt x="559" y="381"/>
                  <a:pt x="559" y="381"/>
                </a:cubicBezTo>
                <a:cubicBezTo>
                  <a:pt x="560" y="381"/>
                  <a:pt x="561" y="382"/>
                  <a:pt x="561" y="383"/>
                </a:cubicBezTo>
                <a:cubicBezTo>
                  <a:pt x="561" y="383"/>
                  <a:pt x="561" y="383"/>
                  <a:pt x="561" y="383"/>
                </a:cubicBezTo>
                <a:cubicBezTo>
                  <a:pt x="561" y="384"/>
                  <a:pt x="560" y="385"/>
                  <a:pt x="559" y="385"/>
                </a:cubicBezTo>
                <a:cubicBezTo>
                  <a:pt x="559" y="385"/>
                  <a:pt x="559" y="385"/>
                  <a:pt x="559" y="385"/>
                </a:cubicBezTo>
                <a:cubicBezTo>
                  <a:pt x="559" y="385"/>
                  <a:pt x="559" y="385"/>
                  <a:pt x="559" y="385"/>
                </a:cubicBezTo>
                <a:close/>
                <a:moveTo>
                  <a:pt x="56" y="377"/>
                </a:moveTo>
                <a:cubicBezTo>
                  <a:pt x="56" y="376"/>
                  <a:pt x="57" y="375"/>
                  <a:pt x="58" y="375"/>
                </a:cubicBezTo>
                <a:cubicBezTo>
                  <a:pt x="58" y="375"/>
                  <a:pt x="58" y="375"/>
                  <a:pt x="58" y="375"/>
                </a:cubicBezTo>
                <a:cubicBezTo>
                  <a:pt x="59" y="375"/>
                  <a:pt x="60" y="375"/>
                  <a:pt x="60" y="376"/>
                </a:cubicBezTo>
                <a:cubicBezTo>
                  <a:pt x="60" y="376"/>
                  <a:pt x="60" y="376"/>
                  <a:pt x="60" y="376"/>
                </a:cubicBezTo>
                <a:cubicBezTo>
                  <a:pt x="60" y="377"/>
                  <a:pt x="59" y="378"/>
                  <a:pt x="58" y="379"/>
                </a:cubicBezTo>
                <a:cubicBezTo>
                  <a:pt x="58" y="379"/>
                  <a:pt x="58" y="379"/>
                  <a:pt x="58" y="379"/>
                </a:cubicBezTo>
                <a:cubicBezTo>
                  <a:pt x="58" y="379"/>
                  <a:pt x="58" y="379"/>
                  <a:pt x="58" y="379"/>
                </a:cubicBezTo>
                <a:cubicBezTo>
                  <a:pt x="58" y="379"/>
                  <a:pt x="58" y="379"/>
                  <a:pt x="58" y="379"/>
                </a:cubicBezTo>
                <a:cubicBezTo>
                  <a:pt x="57" y="379"/>
                  <a:pt x="56" y="378"/>
                  <a:pt x="56" y="377"/>
                </a:cubicBezTo>
                <a:close/>
                <a:moveTo>
                  <a:pt x="561" y="373"/>
                </a:moveTo>
                <a:cubicBezTo>
                  <a:pt x="560" y="373"/>
                  <a:pt x="559" y="372"/>
                  <a:pt x="559" y="371"/>
                </a:cubicBezTo>
                <a:cubicBezTo>
                  <a:pt x="559" y="371"/>
                  <a:pt x="559" y="371"/>
                  <a:pt x="559" y="371"/>
                </a:cubicBezTo>
                <a:cubicBezTo>
                  <a:pt x="559" y="371"/>
                  <a:pt x="559" y="371"/>
                  <a:pt x="559" y="371"/>
                </a:cubicBezTo>
                <a:cubicBezTo>
                  <a:pt x="559" y="371"/>
                  <a:pt x="559" y="371"/>
                  <a:pt x="559" y="371"/>
                </a:cubicBezTo>
                <a:cubicBezTo>
                  <a:pt x="559" y="370"/>
                  <a:pt x="560" y="369"/>
                  <a:pt x="561" y="369"/>
                </a:cubicBezTo>
                <a:cubicBezTo>
                  <a:pt x="561" y="369"/>
                  <a:pt x="561" y="369"/>
                  <a:pt x="561" y="369"/>
                </a:cubicBezTo>
                <a:cubicBezTo>
                  <a:pt x="562" y="369"/>
                  <a:pt x="563" y="370"/>
                  <a:pt x="563" y="371"/>
                </a:cubicBezTo>
                <a:cubicBezTo>
                  <a:pt x="563" y="371"/>
                  <a:pt x="563" y="371"/>
                  <a:pt x="563" y="371"/>
                </a:cubicBezTo>
                <a:cubicBezTo>
                  <a:pt x="563" y="372"/>
                  <a:pt x="562" y="373"/>
                  <a:pt x="561" y="373"/>
                </a:cubicBezTo>
                <a:cubicBezTo>
                  <a:pt x="561" y="373"/>
                  <a:pt x="561" y="373"/>
                  <a:pt x="561" y="373"/>
                </a:cubicBezTo>
                <a:cubicBezTo>
                  <a:pt x="561" y="373"/>
                  <a:pt x="561" y="373"/>
                  <a:pt x="561" y="373"/>
                </a:cubicBezTo>
                <a:close/>
                <a:moveTo>
                  <a:pt x="54" y="365"/>
                </a:moveTo>
                <a:cubicBezTo>
                  <a:pt x="54" y="364"/>
                  <a:pt x="55" y="363"/>
                  <a:pt x="56" y="363"/>
                </a:cubicBezTo>
                <a:cubicBezTo>
                  <a:pt x="56" y="363"/>
                  <a:pt x="56" y="363"/>
                  <a:pt x="56" y="363"/>
                </a:cubicBezTo>
                <a:cubicBezTo>
                  <a:pt x="57" y="363"/>
                  <a:pt x="58" y="363"/>
                  <a:pt x="58" y="365"/>
                </a:cubicBezTo>
                <a:cubicBezTo>
                  <a:pt x="58" y="365"/>
                  <a:pt x="58" y="365"/>
                  <a:pt x="58" y="365"/>
                </a:cubicBezTo>
                <a:cubicBezTo>
                  <a:pt x="58" y="366"/>
                  <a:pt x="58" y="367"/>
                  <a:pt x="57" y="367"/>
                </a:cubicBezTo>
                <a:cubicBezTo>
                  <a:pt x="57" y="367"/>
                  <a:pt x="57" y="367"/>
                  <a:pt x="57" y="367"/>
                </a:cubicBezTo>
                <a:cubicBezTo>
                  <a:pt x="56" y="367"/>
                  <a:pt x="56" y="367"/>
                  <a:pt x="56" y="367"/>
                </a:cubicBezTo>
                <a:cubicBezTo>
                  <a:pt x="56" y="367"/>
                  <a:pt x="56" y="367"/>
                  <a:pt x="56" y="367"/>
                </a:cubicBezTo>
                <a:cubicBezTo>
                  <a:pt x="55" y="367"/>
                  <a:pt x="54" y="366"/>
                  <a:pt x="54" y="365"/>
                </a:cubicBezTo>
                <a:close/>
                <a:moveTo>
                  <a:pt x="562" y="361"/>
                </a:moveTo>
                <a:cubicBezTo>
                  <a:pt x="561" y="361"/>
                  <a:pt x="560" y="360"/>
                  <a:pt x="560" y="359"/>
                </a:cubicBezTo>
                <a:cubicBezTo>
                  <a:pt x="560" y="359"/>
                  <a:pt x="560" y="359"/>
                  <a:pt x="560" y="359"/>
                </a:cubicBezTo>
                <a:cubicBezTo>
                  <a:pt x="561" y="358"/>
                  <a:pt x="562" y="357"/>
                  <a:pt x="563" y="357"/>
                </a:cubicBezTo>
                <a:cubicBezTo>
                  <a:pt x="563" y="357"/>
                  <a:pt x="563" y="357"/>
                  <a:pt x="563" y="357"/>
                </a:cubicBezTo>
                <a:cubicBezTo>
                  <a:pt x="564" y="357"/>
                  <a:pt x="565" y="358"/>
                  <a:pt x="564" y="359"/>
                </a:cubicBezTo>
                <a:cubicBezTo>
                  <a:pt x="564" y="359"/>
                  <a:pt x="564" y="359"/>
                  <a:pt x="564" y="359"/>
                </a:cubicBezTo>
                <a:cubicBezTo>
                  <a:pt x="564" y="361"/>
                  <a:pt x="563" y="361"/>
                  <a:pt x="562" y="361"/>
                </a:cubicBezTo>
                <a:cubicBezTo>
                  <a:pt x="562" y="361"/>
                  <a:pt x="562" y="361"/>
                  <a:pt x="562" y="361"/>
                </a:cubicBezTo>
                <a:cubicBezTo>
                  <a:pt x="562" y="361"/>
                  <a:pt x="562" y="361"/>
                  <a:pt x="562" y="361"/>
                </a:cubicBezTo>
                <a:close/>
                <a:moveTo>
                  <a:pt x="53" y="353"/>
                </a:moveTo>
                <a:cubicBezTo>
                  <a:pt x="53" y="352"/>
                  <a:pt x="54" y="351"/>
                  <a:pt x="55" y="351"/>
                </a:cubicBezTo>
                <a:cubicBezTo>
                  <a:pt x="55" y="351"/>
                  <a:pt x="55" y="351"/>
                  <a:pt x="55" y="351"/>
                </a:cubicBezTo>
                <a:cubicBezTo>
                  <a:pt x="56" y="351"/>
                  <a:pt x="57" y="352"/>
                  <a:pt x="57" y="353"/>
                </a:cubicBezTo>
                <a:cubicBezTo>
                  <a:pt x="57" y="353"/>
                  <a:pt x="57" y="353"/>
                  <a:pt x="57" y="353"/>
                </a:cubicBezTo>
                <a:cubicBezTo>
                  <a:pt x="57" y="354"/>
                  <a:pt x="56" y="355"/>
                  <a:pt x="55" y="355"/>
                </a:cubicBezTo>
                <a:cubicBezTo>
                  <a:pt x="55" y="355"/>
                  <a:pt x="55" y="355"/>
                  <a:pt x="55" y="355"/>
                </a:cubicBezTo>
                <a:cubicBezTo>
                  <a:pt x="55" y="355"/>
                  <a:pt x="55" y="355"/>
                  <a:pt x="55" y="355"/>
                </a:cubicBezTo>
                <a:cubicBezTo>
                  <a:pt x="55" y="355"/>
                  <a:pt x="55" y="355"/>
                  <a:pt x="55" y="355"/>
                </a:cubicBezTo>
                <a:cubicBezTo>
                  <a:pt x="54" y="355"/>
                  <a:pt x="53" y="354"/>
                  <a:pt x="53" y="353"/>
                </a:cubicBezTo>
                <a:close/>
                <a:moveTo>
                  <a:pt x="563" y="349"/>
                </a:moveTo>
                <a:cubicBezTo>
                  <a:pt x="562" y="349"/>
                  <a:pt x="561" y="348"/>
                  <a:pt x="561" y="347"/>
                </a:cubicBezTo>
                <a:cubicBezTo>
                  <a:pt x="561" y="347"/>
                  <a:pt x="561" y="347"/>
                  <a:pt x="561" y="347"/>
                </a:cubicBezTo>
                <a:cubicBezTo>
                  <a:pt x="561" y="347"/>
                  <a:pt x="561" y="347"/>
                  <a:pt x="561" y="347"/>
                </a:cubicBezTo>
                <a:cubicBezTo>
                  <a:pt x="561" y="347"/>
                  <a:pt x="561" y="347"/>
                  <a:pt x="561" y="347"/>
                </a:cubicBezTo>
                <a:cubicBezTo>
                  <a:pt x="561" y="346"/>
                  <a:pt x="562" y="345"/>
                  <a:pt x="563" y="345"/>
                </a:cubicBezTo>
                <a:cubicBezTo>
                  <a:pt x="563" y="345"/>
                  <a:pt x="563" y="345"/>
                  <a:pt x="563" y="345"/>
                </a:cubicBezTo>
                <a:cubicBezTo>
                  <a:pt x="564" y="345"/>
                  <a:pt x="565" y="346"/>
                  <a:pt x="565" y="347"/>
                </a:cubicBezTo>
                <a:cubicBezTo>
                  <a:pt x="565" y="347"/>
                  <a:pt x="565" y="347"/>
                  <a:pt x="565" y="347"/>
                </a:cubicBezTo>
                <a:cubicBezTo>
                  <a:pt x="565" y="348"/>
                  <a:pt x="564" y="349"/>
                  <a:pt x="563" y="349"/>
                </a:cubicBezTo>
                <a:cubicBezTo>
                  <a:pt x="563" y="349"/>
                  <a:pt x="563" y="349"/>
                  <a:pt x="563" y="349"/>
                </a:cubicBezTo>
                <a:cubicBezTo>
                  <a:pt x="563" y="349"/>
                  <a:pt x="563" y="349"/>
                  <a:pt x="563" y="349"/>
                </a:cubicBezTo>
                <a:close/>
                <a:moveTo>
                  <a:pt x="53" y="341"/>
                </a:moveTo>
                <a:cubicBezTo>
                  <a:pt x="53" y="340"/>
                  <a:pt x="53" y="339"/>
                  <a:pt x="55" y="339"/>
                </a:cubicBezTo>
                <a:cubicBezTo>
                  <a:pt x="55" y="339"/>
                  <a:pt x="55" y="339"/>
                  <a:pt x="55" y="339"/>
                </a:cubicBezTo>
                <a:cubicBezTo>
                  <a:pt x="56" y="339"/>
                  <a:pt x="57" y="340"/>
                  <a:pt x="57" y="341"/>
                </a:cubicBezTo>
                <a:cubicBezTo>
                  <a:pt x="57" y="341"/>
                  <a:pt x="57" y="341"/>
                  <a:pt x="57" y="341"/>
                </a:cubicBezTo>
                <a:cubicBezTo>
                  <a:pt x="57" y="341"/>
                  <a:pt x="57" y="341"/>
                  <a:pt x="57" y="341"/>
                </a:cubicBezTo>
                <a:cubicBezTo>
                  <a:pt x="57" y="341"/>
                  <a:pt x="57" y="341"/>
                  <a:pt x="57" y="341"/>
                </a:cubicBezTo>
                <a:cubicBezTo>
                  <a:pt x="57" y="342"/>
                  <a:pt x="56" y="343"/>
                  <a:pt x="55" y="343"/>
                </a:cubicBezTo>
                <a:cubicBezTo>
                  <a:pt x="55" y="343"/>
                  <a:pt x="55" y="343"/>
                  <a:pt x="55" y="343"/>
                </a:cubicBezTo>
                <a:cubicBezTo>
                  <a:pt x="55" y="343"/>
                  <a:pt x="55" y="343"/>
                  <a:pt x="55" y="343"/>
                </a:cubicBezTo>
                <a:cubicBezTo>
                  <a:pt x="55" y="343"/>
                  <a:pt x="55" y="343"/>
                  <a:pt x="55" y="343"/>
                </a:cubicBezTo>
                <a:cubicBezTo>
                  <a:pt x="54" y="343"/>
                  <a:pt x="53" y="342"/>
                  <a:pt x="53" y="341"/>
                </a:cubicBezTo>
                <a:close/>
                <a:moveTo>
                  <a:pt x="562" y="335"/>
                </a:moveTo>
                <a:cubicBezTo>
                  <a:pt x="562" y="334"/>
                  <a:pt x="562" y="333"/>
                  <a:pt x="564" y="333"/>
                </a:cubicBezTo>
                <a:cubicBezTo>
                  <a:pt x="564" y="333"/>
                  <a:pt x="564" y="333"/>
                  <a:pt x="564" y="333"/>
                </a:cubicBezTo>
                <a:cubicBezTo>
                  <a:pt x="565" y="333"/>
                  <a:pt x="566" y="334"/>
                  <a:pt x="566" y="335"/>
                </a:cubicBezTo>
                <a:cubicBezTo>
                  <a:pt x="566" y="335"/>
                  <a:pt x="566" y="335"/>
                  <a:pt x="566" y="335"/>
                </a:cubicBezTo>
                <a:cubicBezTo>
                  <a:pt x="566" y="336"/>
                  <a:pt x="565" y="337"/>
                  <a:pt x="564" y="337"/>
                </a:cubicBezTo>
                <a:cubicBezTo>
                  <a:pt x="564" y="337"/>
                  <a:pt x="564" y="337"/>
                  <a:pt x="564" y="337"/>
                </a:cubicBezTo>
                <a:cubicBezTo>
                  <a:pt x="562" y="337"/>
                  <a:pt x="562" y="336"/>
                  <a:pt x="562" y="335"/>
                </a:cubicBezTo>
                <a:close/>
                <a:moveTo>
                  <a:pt x="55" y="331"/>
                </a:moveTo>
                <a:cubicBezTo>
                  <a:pt x="54" y="331"/>
                  <a:pt x="53" y="330"/>
                  <a:pt x="53" y="329"/>
                </a:cubicBezTo>
                <a:cubicBezTo>
                  <a:pt x="53" y="329"/>
                  <a:pt x="53" y="329"/>
                  <a:pt x="53" y="329"/>
                </a:cubicBezTo>
                <a:cubicBezTo>
                  <a:pt x="53" y="328"/>
                  <a:pt x="54" y="327"/>
                  <a:pt x="55" y="327"/>
                </a:cubicBezTo>
                <a:cubicBezTo>
                  <a:pt x="55" y="327"/>
                  <a:pt x="55" y="327"/>
                  <a:pt x="55" y="327"/>
                </a:cubicBezTo>
                <a:cubicBezTo>
                  <a:pt x="56" y="327"/>
                  <a:pt x="57" y="328"/>
                  <a:pt x="57" y="329"/>
                </a:cubicBezTo>
                <a:cubicBezTo>
                  <a:pt x="57" y="329"/>
                  <a:pt x="57" y="329"/>
                  <a:pt x="57" y="329"/>
                </a:cubicBezTo>
                <a:cubicBezTo>
                  <a:pt x="57" y="330"/>
                  <a:pt x="56" y="331"/>
                  <a:pt x="55" y="331"/>
                </a:cubicBezTo>
                <a:cubicBezTo>
                  <a:pt x="55" y="331"/>
                  <a:pt x="55" y="331"/>
                  <a:pt x="55" y="331"/>
                </a:cubicBezTo>
                <a:cubicBezTo>
                  <a:pt x="55" y="331"/>
                  <a:pt x="55" y="331"/>
                  <a:pt x="55" y="331"/>
                </a:cubicBezTo>
                <a:close/>
                <a:moveTo>
                  <a:pt x="561" y="323"/>
                </a:moveTo>
                <a:cubicBezTo>
                  <a:pt x="561" y="323"/>
                  <a:pt x="561" y="323"/>
                  <a:pt x="561" y="323"/>
                </a:cubicBezTo>
                <a:cubicBezTo>
                  <a:pt x="561" y="323"/>
                  <a:pt x="561" y="323"/>
                  <a:pt x="561" y="323"/>
                </a:cubicBezTo>
                <a:cubicBezTo>
                  <a:pt x="561" y="322"/>
                  <a:pt x="562" y="321"/>
                  <a:pt x="563" y="321"/>
                </a:cubicBezTo>
                <a:cubicBezTo>
                  <a:pt x="563" y="321"/>
                  <a:pt x="563" y="321"/>
                  <a:pt x="563" y="321"/>
                </a:cubicBezTo>
                <a:cubicBezTo>
                  <a:pt x="564" y="321"/>
                  <a:pt x="565" y="322"/>
                  <a:pt x="565" y="323"/>
                </a:cubicBezTo>
                <a:cubicBezTo>
                  <a:pt x="565" y="323"/>
                  <a:pt x="565" y="323"/>
                  <a:pt x="565" y="323"/>
                </a:cubicBezTo>
                <a:cubicBezTo>
                  <a:pt x="565" y="324"/>
                  <a:pt x="564" y="325"/>
                  <a:pt x="563" y="325"/>
                </a:cubicBezTo>
                <a:cubicBezTo>
                  <a:pt x="563" y="325"/>
                  <a:pt x="563" y="325"/>
                  <a:pt x="563" y="325"/>
                </a:cubicBezTo>
                <a:cubicBezTo>
                  <a:pt x="563" y="325"/>
                  <a:pt x="563" y="325"/>
                  <a:pt x="563" y="325"/>
                </a:cubicBezTo>
                <a:cubicBezTo>
                  <a:pt x="563" y="325"/>
                  <a:pt x="563" y="325"/>
                  <a:pt x="563" y="325"/>
                </a:cubicBezTo>
                <a:cubicBezTo>
                  <a:pt x="562" y="325"/>
                  <a:pt x="561" y="324"/>
                  <a:pt x="561" y="323"/>
                </a:cubicBezTo>
                <a:close/>
                <a:moveTo>
                  <a:pt x="55" y="319"/>
                </a:moveTo>
                <a:cubicBezTo>
                  <a:pt x="54" y="319"/>
                  <a:pt x="53" y="318"/>
                  <a:pt x="53" y="317"/>
                </a:cubicBezTo>
                <a:cubicBezTo>
                  <a:pt x="53" y="317"/>
                  <a:pt x="53" y="317"/>
                  <a:pt x="53" y="317"/>
                </a:cubicBezTo>
                <a:cubicBezTo>
                  <a:pt x="53" y="316"/>
                  <a:pt x="54" y="315"/>
                  <a:pt x="55" y="315"/>
                </a:cubicBezTo>
                <a:cubicBezTo>
                  <a:pt x="55" y="315"/>
                  <a:pt x="55" y="315"/>
                  <a:pt x="55" y="315"/>
                </a:cubicBezTo>
                <a:cubicBezTo>
                  <a:pt x="57" y="315"/>
                  <a:pt x="57" y="316"/>
                  <a:pt x="57" y="317"/>
                </a:cubicBezTo>
                <a:cubicBezTo>
                  <a:pt x="57" y="317"/>
                  <a:pt x="57" y="317"/>
                  <a:pt x="57" y="317"/>
                </a:cubicBezTo>
                <a:cubicBezTo>
                  <a:pt x="57" y="318"/>
                  <a:pt x="56" y="319"/>
                  <a:pt x="55" y="319"/>
                </a:cubicBezTo>
                <a:cubicBezTo>
                  <a:pt x="55" y="319"/>
                  <a:pt x="55" y="319"/>
                  <a:pt x="55" y="319"/>
                </a:cubicBezTo>
                <a:cubicBezTo>
                  <a:pt x="55" y="319"/>
                  <a:pt x="55" y="319"/>
                  <a:pt x="55" y="319"/>
                </a:cubicBezTo>
                <a:close/>
                <a:moveTo>
                  <a:pt x="560" y="312"/>
                </a:moveTo>
                <a:cubicBezTo>
                  <a:pt x="560" y="312"/>
                  <a:pt x="560" y="312"/>
                  <a:pt x="560" y="312"/>
                </a:cubicBezTo>
                <a:cubicBezTo>
                  <a:pt x="560" y="312"/>
                  <a:pt x="560" y="312"/>
                  <a:pt x="560" y="312"/>
                </a:cubicBezTo>
                <a:cubicBezTo>
                  <a:pt x="560" y="310"/>
                  <a:pt x="561" y="309"/>
                  <a:pt x="562" y="309"/>
                </a:cubicBezTo>
                <a:cubicBezTo>
                  <a:pt x="562" y="309"/>
                  <a:pt x="562" y="309"/>
                  <a:pt x="562" y="309"/>
                </a:cubicBezTo>
                <a:cubicBezTo>
                  <a:pt x="563" y="309"/>
                  <a:pt x="564" y="310"/>
                  <a:pt x="564" y="311"/>
                </a:cubicBezTo>
                <a:cubicBezTo>
                  <a:pt x="564" y="311"/>
                  <a:pt x="564" y="311"/>
                  <a:pt x="564" y="311"/>
                </a:cubicBezTo>
                <a:cubicBezTo>
                  <a:pt x="564" y="312"/>
                  <a:pt x="564" y="313"/>
                  <a:pt x="563" y="313"/>
                </a:cubicBezTo>
                <a:cubicBezTo>
                  <a:pt x="563" y="313"/>
                  <a:pt x="563" y="313"/>
                  <a:pt x="563" y="313"/>
                </a:cubicBezTo>
                <a:cubicBezTo>
                  <a:pt x="563" y="313"/>
                  <a:pt x="562" y="313"/>
                  <a:pt x="562" y="313"/>
                </a:cubicBezTo>
                <a:cubicBezTo>
                  <a:pt x="562" y="313"/>
                  <a:pt x="562" y="313"/>
                  <a:pt x="562" y="313"/>
                </a:cubicBezTo>
                <a:cubicBezTo>
                  <a:pt x="561" y="313"/>
                  <a:pt x="560" y="313"/>
                  <a:pt x="560" y="312"/>
                </a:cubicBezTo>
                <a:close/>
                <a:moveTo>
                  <a:pt x="56" y="307"/>
                </a:moveTo>
                <a:cubicBezTo>
                  <a:pt x="55" y="307"/>
                  <a:pt x="54" y="306"/>
                  <a:pt x="54" y="305"/>
                </a:cubicBezTo>
                <a:cubicBezTo>
                  <a:pt x="54" y="305"/>
                  <a:pt x="54" y="305"/>
                  <a:pt x="54" y="305"/>
                </a:cubicBezTo>
                <a:cubicBezTo>
                  <a:pt x="55" y="304"/>
                  <a:pt x="56" y="303"/>
                  <a:pt x="57" y="303"/>
                </a:cubicBezTo>
                <a:cubicBezTo>
                  <a:pt x="57" y="303"/>
                  <a:pt x="57" y="303"/>
                  <a:pt x="57" y="303"/>
                </a:cubicBezTo>
                <a:cubicBezTo>
                  <a:pt x="58" y="303"/>
                  <a:pt x="59" y="304"/>
                  <a:pt x="58" y="305"/>
                </a:cubicBezTo>
                <a:cubicBezTo>
                  <a:pt x="58" y="305"/>
                  <a:pt x="58" y="305"/>
                  <a:pt x="58" y="305"/>
                </a:cubicBezTo>
                <a:cubicBezTo>
                  <a:pt x="58" y="306"/>
                  <a:pt x="57" y="307"/>
                  <a:pt x="56" y="307"/>
                </a:cubicBezTo>
                <a:cubicBezTo>
                  <a:pt x="56" y="307"/>
                  <a:pt x="56" y="307"/>
                  <a:pt x="56" y="307"/>
                </a:cubicBezTo>
                <a:cubicBezTo>
                  <a:pt x="56" y="307"/>
                  <a:pt x="56" y="307"/>
                  <a:pt x="56" y="307"/>
                </a:cubicBezTo>
                <a:close/>
                <a:moveTo>
                  <a:pt x="559" y="300"/>
                </a:moveTo>
                <a:cubicBezTo>
                  <a:pt x="559" y="299"/>
                  <a:pt x="560" y="298"/>
                  <a:pt x="561" y="297"/>
                </a:cubicBezTo>
                <a:cubicBezTo>
                  <a:pt x="561" y="297"/>
                  <a:pt x="561" y="297"/>
                  <a:pt x="561" y="297"/>
                </a:cubicBezTo>
                <a:cubicBezTo>
                  <a:pt x="562" y="297"/>
                  <a:pt x="563" y="298"/>
                  <a:pt x="563" y="299"/>
                </a:cubicBezTo>
                <a:cubicBezTo>
                  <a:pt x="563" y="299"/>
                  <a:pt x="563" y="299"/>
                  <a:pt x="563" y="299"/>
                </a:cubicBezTo>
                <a:cubicBezTo>
                  <a:pt x="563" y="300"/>
                  <a:pt x="562" y="301"/>
                  <a:pt x="561" y="301"/>
                </a:cubicBezTo>
                <a:cubicBezTo>
                  <a:pt x="561" y="301"/>
                  <a:pt x="561" y="301"/>
                  <a:pt x="561" y="301"/>
                </a:cubicBezTo>
                <a:cubicBezTo>
                  <a:pt x="561" y="301"/>
                  <a:pt x="561" y="301"/>
                  <a:pt x="561" y="301"/>
                </a:cubicBezTo>
                <a:cubicBezTo>
                  <a:pt x="561" y="301"/>
                  <a:pt x="561" y="301"/>
                  <a:pt x="561" y="301"/>
                </a:cubicBezTo>
                <a:cubicBezTo>
                  <a:pt x="560" y="301"/>
                  <a:pt x="559" y="301"/>
                  <a:pt x="559" y="300"/>
                </a:cubicBezTo>
                <a:close/>
                <a:moveTo>
                  <a:pt x="58" y="295"/>
                </a:moveTo>
                <a:cubicBezTo>
                  <a:pt x="57" y="295"/>
                  <a:pt x="56" y="294"/>
                  <a:pt x="56" y="293"/>
                </a:cubicBezTo>
                <a:cubicBezTo>
                  <a:pt x="56" y="293"/>
                  <a:pt x="56" y="293"/>
                  <a:pt x="56" y="293"/>
                </a:cubicBezTo>
                <a:cubicBezTo>
                  <a:pt x="56" y="292"/>
                  <a:pt x="57" y="291"/>
                  <a:pt x="59" y="291"/>
                </a:cubicBezTo>
                <a:cubicBezTo>
                  <a:pt x="59" y="291"/>
                  <a:pt x="59" y="291"/>
                  <a:pt x="59" y="291"/>
                </a:cubicBezTo>
                <a:cubicBezTo>
                  <a:pt x="60" y="291"/>
                  <a:pt x="60" y="292"/>
                  <a:pt x="60" y="293"/>
                </a:cubicBezTo>
                <a:cubicBezTo>
                  <a:pt x="60" y="293"/>
                  <a:pt x="60" y="293"/>
                  <a:pt x="60" y="293"/>
                </a:cubicBezTo>
                <a:cubicBezTo>
                  <a:pt x="60" y="293"/>
                  <a:pt x="60" y="293"/>
                  <a:pt x="60" y="293"/>
                </a:cubicBezTo>
                <a:cubicBezTo>
                  <a:pt x="60" y="293"/>
                  <a:pt x="60" y="293"/>
                  <a:pt x="60" y="293"/>
                </a:cubicBezTo>
                <a:cubicBezTo>
                  <a:pt x="60" y="294"/>
                  <a:pt x="59" y="295"/>
                  <a:pt x="58" y="295"/>
                </a:cubicBezTo>
                <a:cubicBezTo>
                  <a:pt x="58" y="295"/>
                  <a:pt x="58" y="295"/>
                  <a:pt x="58" y="295"/>
                </a:cubicBezTo>
                <a:cubicBezTo>
                  <a:pt x="58" y="295"/>
                  <a:pt x="58" y="295"/>
                  <a:pt x="58" y="295"/>
                </a:cubicBezTo>
                <a:close/>
                <a:moveTo>
                  <a:pt x="557" y="288"/>
                </a:moveTo>
                <a:cubicBezTo>
                  <a:pt x="557" y="287"/>
                  <a:pt x="557" y="286"/>
                  <a:pt x="559" y="286"/>
                </a:cubicBezTo>
                <a:cubicBezTo>
                  <a:pt x="559" y="286"/>
                  <a:pt x="559" y="286"/>
                  <a:pt x="559" y="286"/>
                </a:cubicBezTo>
                <a:cubicBezTo>
                  <a:pt x="560" y="285"/>
                  <a:pt x="561" y="286"/>
                  <a:pt x="561" y="287"/>
                </a:cubicBezTo>
                <a:cubicBezTo>
                  <a:pt x="561" y="287"/>
                  <a:pt x="561" y="287"/>
                  <a:pt x="561" y="287"/>
                </a:cubicBezTo>
                <a:cubicBezTo>
                  <a:pt x="561" y="288"/>
                  <a:pt x="560" y="289"/>
                  <a:pt x="559" y="290"/>
                </a:cubicBezTo>
                <a:cubicBezTo>
                  <a:pt x="559" y="290"/>
                  <a:pt x="559" y="290"/>
                  <a:pt x="559" y="290"/>
                </a:cubicBezTo>
                <a:cubicBezTo>
                  <a:pt x="559" y="290"/>
                  <a:pt x="559" y="290"/>
                  <a:pt x="559" y="290"/>
                </a:cubicBezTo>
                <a:cubicBezTo>
                  <a:pt x="559" y="290"/>
                  <a:pt x="559" y="290"/>
                  <a:pt x="559" y="290"/>
                </a:cubicBezTo>
                <a:cubicBezTo>
                  <a:pt x="558" y="290"/>
                  <a:pt x="557" y="289"/>
                  <a:pt x="557" y="288"/>
                </a:cubicBezTo>
                <a:close/>
                <a:moveTo>
                  <a:pt x="60" y="283"/>
                </a:moveTo>
                <a:cubicBezTo>
                  <a:pt x="59" y="283"/>
                  <a:pt x="58" y="282"/>
                  <a:pt x="59" y="281"/>
                </a:cubicBezTo>
                <a:cubicBezTo>
                  <a:pt x="59" y="281"/>
                  <a:pt x="59" y="281"/>
                  <a:pt x="59" y="281"/>
                </a:cubicBezTo>
                <a:cubicBezTo>
                  <a:pt x="59" y="280"/>
                  <a:pt x="60" y="279"/>
                  <a:pt x="61" y="279"/>
                </a:cubicBezTo>
                <a:cubicBezTo>
                  <a:pt x="61" y="279"/>
                  <a:pt x="61" y="279"/>
                  <a:pt x="61" y="279"/>
                </a:cubicBezTo>
                <a:cubicBezTo>
                  <a:pt x="62" y="280"/>
                  <a:pt x="63" y="281"/>
                  <a:pt x="62" y="282"/>
                </a:cubicBezTo>
                <a:cubicBezTo>
                  <a:pt x="62" y="282"/>
                  <a:pt x="62" y="282"/>
                  <a:pt x="62" y="282"/>
                </a:cubicBezTo>
                <a:cubicBezTo>
                  <a:pt x="62" y="283"/>
                  <a:pt x="61" y="283"/>
                  <a:pt x="61" y="283"/>
                </a:cubicBezTo>
                <a:cubicBezTo>
                  <a:pt x="61" y="283"/>
                  <a:pt x="61" y="283"/>
                  <a:pt x="61" y="283"/>
                </a:cubicBezTo>
                <a:cubicBezTo>
                  <a:pt x="60" y="283"/>
                  <a:pt x="60" y="283"/>
                  <a:pt x="60" y="283"/>
                </a:cubicBezTo>
                <a:close/>
                <a:moveTo>
                  <a:pt x="554" y="276"/>
                </a:moveTo>
                <a:cubicBezTo>
                  <a:pt x="554" y="276"/>
                  <a:pt x="554" y="276"/>
                  <a:pt x="554" y="276"/>
                </a:cubicBezTo>
                <a:cubicBezTo>
                  <a:pt x="554" y="276"/>
                  <a:pt x="554" y="276"/>
                  <a:pt x="554" y="276"/>
                </a:cubicBezTo>
                <a:cubicBezTo>
                  <a:pt x="554" y="275"/>
                  <a:pt x="555" y="274"/>
                  <a:pt x="556" y="274"/>
                </a:cubicBezTo>
                <a:cubicBezTo>
                  <a:pt x="556" y="274"/>
                  <a:pt x="556" y="274"/>
                  <a:pt x="556" y="274"/>
                </a:cubicBezTo>
                <a:cubicBezTo>
                  <a:pt x="557" y="274"/>
                  <a:pt x="558" y="274"/>
                  <a:pt x="558" y="275"/>
                </a:cubicBezTo>
                <a:cubicBezTo>
                  <a:pt x="558" y="275"/>
                  <a:pt x="558" y="275"/>
                  <a:pt x="558" y="275"/>
                </a:cubicBezTo>
                <a:cubicBezTo>
                  <a:pt x="559" y="276"/>
                  <a:pt x="558" y="278"/>
                  <a:pt x="557" y="278"/>
                </a:cubicBezTo>
                <a:cubicBezTo>
                  <a:pt x="557" y="278"/>
                  <a:pt x="557" y="278"/>
                  <a:pt x="557" y="278"/>
                </a:cubicBezTo>
                <a:cubicBezTo>
                  <a:pt x="557" y="278"/>
                  <a:pt x="556" y="278"/>
                  <a:pt x="556" y="278"/>
                </a:cubicBezTo>
                <a:cubicBezTo>
                  <a:pt x="556" y="278"/>
                  <a:pt x="556" y="278"/>
                  <a:pt x="556" y="278"/>
                </a:cubicBezTo>
                <a:cubicBezTo>
                  <a:pt x="555" y="278"/>
                  <a:pt x="555" y="277"/>
                  <a:pt x="554" y="276"/>
                </a:cubicBezTo>
                <a:close/>
                <a:moveTo>
                  <a:pt x="63" y="272"/>
                </a:moveTo>
                <a:cubicBezTo>
                  <a:pt x="62" y="271"/>
                  <a:pt x="61" y="270"/>
                  <a:pt x="61" y="269"/>
                </a:cubicBezTo>
                <a:cubicBezTo>
                  <a:pt x="61" y="269"/>
                  <a:pt x="61" y="269"/>
                  <a:pt x="61" y="269"/>
                </a:cubicBezTo>
                <a:cubicBezTo>
                  <a:pt x="62" y="268"/>
                  <a:pt x="63" y="268"/>
                  <a:pt x="64" y="268"/>
                </a:cubicBezTo>
                <a:cubicBezTo>
                  <a:pt x="64" y="268"/>
                  <a:pt x="64" y="268"/>
                  <a:pt x="64" y="268"/>
                </a:cubicBezTo>
                <a:cubicBezTo>
                  <a:pt x="65" y="268"/>
                  <a:pt x="66" y="269"/>
                  <a:pt x="65" y="270"/>
                </a:cubicBezTo>
                <a:cubicBezTo>
                  <a:pt x="65" y="270"/>
                  <a:pt x="65" y="270"/>
                  <a:pt x="65" y="270"/>
                </a:cubicBezTo>
                <a:cubicBezTo>
                  <a:pt x="65" y="271"/>
                  <a:pt x="64" y="272"/>
                  <a:pt x="63" y="272"/>
                </a:cubicBezTo>
                <a:cubicBezTo>
                  <a:pt x="63" y="272"/>
                  <a:pt x="63" y="272"/>
                  <a:pt x="63" y="272"/>
                </a:cubicBezTo>
                <a:cubicBezTo>
                  <a:pt x="63" y="272"/>
                  <a:pt x="63" y="272"/>
                  <a:pt x="63" y="272"/>
                </a:cubicBezTo>
                <a:close/>
                <a:moveTo>
                  <a:pt x="551" y="265"/>
                </a:moveTo>
                <a:cubicBezTo>
                  <a:pt x="551" y="264"/>
                  <a:pt x="552" y="263"/>
                  <a:pt x="553" y="262"/>
                </a:cubicBezTo>
                <a:cubicBezTo>
                  <a:pt x="553" y="262"/>
                  <a:pt x="553" y="262"/>
                  <a:pt x="553" y="262"/>
                </a:cubicBezTo>
                <a:cubicBezTo>
                  <a:pt x="554" y="262"/>
                  <a:pt x="555" y="263"/>
                  <a:pt x="555" y="264"/>
                </a:cubicBezTo>
                <a:cubicBezTo>
                  <a:pt x="555" y="264"/>
                  <a:pt x="555" y="264"/>
                  <a:pt x="555" y="264"/>
                </a:cubicBezTo>
                <a:cubicBezTo>
                  <a:pt x="555" y="265"/>
                  <a:pt x="555" y="266"/>
                  <a:pt x="554" y="266"/>
                </a:cubicBezTo>
                <a:cubicBezTo>
                  <a:pt x="554" y="266"/>
                  <a:pt x="554" y="266"/>
                  <a:pt x="554" y="266"/>
                </a:cubicBezTo>
                <a:cubicBezTo>
                  <a:pt x="554" y="266"/>
                  <a:pt x="553" y="266"/>
                  <a:pt x="553" y="266"/>
                </a:cubicBezTo>
                <a:cubicBezTo>
                  <a:pt x="553" y="266"/>
                  <a:pt x="553" y="266"/>
                  <a:pt x="553" y="266"/>
                </a:cubicBezTo>
                <a:cubicBezTo>
                  <a:pt x="552" y="266"/>
                  <a:pt x="552" y="266"/>
                  <a:pt x="551" y="265"/>
                </a:cubicBezTo>
                <a:close/>
                <a:moveTo>
                  <a:pt x="66" y="260"/>
                </a:moveTo>
                <a:cubicBezTo>
                  <a:pt x="65" y="260"/>
                  <a:pt x="65" y="259"/>
                  <a:pt x="65" y="258"/>
                </a:cubicBezTo>
                <a:cubicBezTo>
                  <a:pt x="65" y="258"/>
                  <a:pt x="65" y="258"/>
                  <a:pt x="65" y="258"/>
                </a:cubicBezTo>
                <a:cubicBezTo>
                  <a:pt x="65" y="257"/>
                  <a:pt x="66" y="256"/>
                  <a:pt x="67" y="256"/>
                </a:cubicBezTo>
                <a:cubicBezTo>
                  <a:pt x="67" y="256"/>
                  <a:pt x="67" y="256"/>
                  <a:pt x="67" y="256"/>
                </a:cubicBezTo>
                <a:cubicBezTo>
                  <a:pt x="68" y="257"/>
                  <a:pt x="69" y="258"/>
                  <a:pt x="69" y="259"/>
                </a:cubicBezTo>
                <a:cubicBezTo>
                  <a:pt x="69" y="259"/>
                  <a:pt x="69" y="259"/>
                  <a:pt x="69" y="259"/>
                </a:cubicBezTo>
                <a:cubicBezTo>
                  <a:pt x="68" y="260"/>
                  <a:pt x="68" y="260"/>
                  <a:pt x="67" y="260"/>
                </a:cubicBezTo>
                <a:cubicBezTo>
                  <a:pt x="67" y="260"/>
                  <a:pt x="67" y="260"/>
                  <a:pt x="67" y="260"/>
                </a:cubicBezTo>
                <a:cubicBezTo>
                  <a:pt x="67" y="260"/>
                  <a:pt x="66" y="260"/>
                  <a:pt x="66" y="260"/>
                </a:cubicBezTo>
                <a:close/>
                <a:moveTo>
                  <a:pt x="548" y="253"/>
                </a:moveTo>
                <a:cubicBezTo>
                  <a:pt x="547" y="252"/>
                  <a:pt x="548" y="251"/>
                  <a:pt x="549" y="251"/>
                </a:cubicBezTo>
                <a:cubicBezTo>
                  <a:pt x="549" y="251"/>
                  <a:pt x="549" y="251"/>
                  <a:pt x="549" y="251"/>
                </a:cubicBezTo>
                <a:cubicBezTo>
                  <a:pt x="550" y="251"/>
                  <a:pt x="551" y="251"/>
                  <a:pt x="551" y="252"/>
                </a:cubicBezTo>
                <a:cubicBezTo>
                  <a:pt x="551" y="252"/>
                  <a:pt x="551" y="252"/>
                  <a:pt x="551" y="252"/>
                </a:cubicBezTo>
                <a:cubicBezTo>
                  <a:pt x="552" y="253"/>
                  <a:pt x="551" y="254"/>
                  <a:pt x="550" y="255"/>
                </a:cubicBezTo>
                <a:cubicBezTo>
                  <a:pt x="550" y="255"/>
                  <a:pt x="550" y="255"/>
                  <a:pt x="550" y="255"/>
                </a:cubicBezTo>
                <a:cubicBezTo>
                  <a:pt x="550" y="255"/>
                  <a:pt x="550" y="255"/>
                  <a:pt x="550" y="255"/>
                </a:cubicBezTo>
                <a:cubicBezTo>
                  <a:pt x="550" y="255"/>
                  <a:pt x="550" y="255"/>
                  <a:pt x="550" y="255"/>
                </a:cubicBezTo>
                <a:cubicBezTo>
                  <a:pt x="549" y="255"/>
                  <a:pt x="548" y="254"/>
                  <a:pt x="548" y="253"/>
                </a:cubicBezTo>
                <a:close/>
                <a:moveTo>
                  <a:pt x="70" y="249"/>
                </a:moveTo>
                <a:cubicBezTo>
                  <a:pt x="69" y="248"/>
                  <a:pt x="68" y="247"/>
                  <a:pt x="69" y="246"/>
                </a:cubicBezTo>
                <a:cubicBezTo>
                  <a:pt x="69" y="246"/>
                  <a:pt x="69" y="246"/>
                  <a:pt x="69" y="246"/>
                </a:cubicBezTo>
                <a:cubicBezTo>
                  <a:pt x="69" y="245"/>
                  <a:pt x="70" y="245"/>
                  <a:pt x="71" y="245"/>
                </a:cubicBezTo>
                <a:cubicBezTo>
                  <a:pt x="71" y="245"/>
                  <a:pt x="71" y="245"/>
                  <a:pt x="71" y="245"/>
                </a:cubicBezTo>
                <a:cubicBezTo>
                  <a:pt x="72" y="245"/>
                  <a:pt x="73" y="247"/>
                  <a:pt x="73" y="248"/>
                </a:cubicBezTo>
                <a:cubicBezTo>
                  <a:pt x="73" y="248"/>
                  <a:pt x="73" y="248"/>
                  <a:pt x="73" y="248"/>
                </a:cubicBezTo>
                <a:cubicBezTo>
                  <a:pt x="73" y="248"/>
                  <a:pt x="73" y="248"/>
                  <a:pt x="73" y="248"/>
                </a:cubicBezTo>
                <a:cubicBezTo>
                  <a:pt x="73" y="248"/>
                  <a:pt x="73" y="248"/>
                  <a:pt x="73" y="248"/>
                </a:cubicBezTo>
                <a:cubicBezTo>
                  <a:pt x="72" y="248"/>
                  <a:pt x="72" y="249"/>
                  <a:pt x="71" y="249"/>
                </a:cubicBezTo>
                <a:cubicBezTo>
                  <a:pt x="71" y="249"/>
                  <a:pt x="71" y="249"/>
                  <a:pt x="71" y="249"/>
                </a:cubicBezTo>
                <a:cubicBezTo>
                  <a:pt x="70" y="249"/>
                  <a:pt x="70" y="249"/>
                  <a:pt x="70" y="249"/>
                </a:cubicBezTo>
                <a:close/>
                <a:moveTo>
                  <a:pt x="543" y="242"/>
                </a:moveTo>
                <a:cubicBezTo>
                  <a:pt x="543" y="241"/>
                  <a:pt x="544" y="240"/>
                  <a:pt x="545" y="240"/>
                </a:cubicBezTo>
                <a:cubicBezTo>
                  <a:pt x="545" y="240"/>
                  <a:pt x="545" y="240"/>
                  <a:pt x="545" y="240"/>
                </a:cubicBezTo>
                <a:cubicBezTo>
                  <a:pt x="546" y="239"/>
                  <a:pt x="547" y="240"/>
                  <a:pt x="547" y="241"/>
                </a:cubicBezTo>
                <a:cubicBezTo>
                  <a:pt x="547" y="241"/>
                  <a:pt x="547" y="241"/>
                  <a:pt x="547" y="241"/>
                </a:cubicBezTo>
                <a:cubicBezTo>
                  <a:pt x="548" y="242"/>
                  <a:pt x="547" y="243"/>
                  <a:pt x="546" y="243"/>
                </a:cubicBezTo>
                <a:cubicBezTo>
                  <a:pt x="546" y="243"/>
                  <a:pt x="546" y="243"/>
                  <a:pt x="546" y="243"/>
                </a:cubicBezTo>
                <a:cubicBezTo>
                  <a:pt x="546" y="244"/>
                  <a:pt x="546" y="244"/>
                  <a:pt x="545" y="244"/>
                </a:cubicBezTo>
                <a:cubicBezTo>
                  <a:pt x="545" y="244"/>
                  <a:pt x="545" y="244"/>
                  <a:pt x="545" y="244"/>
                </a:cubicBezTo>
                <a:cubicBezTo>
                  <a:pt x="545" y="244"/>
                  <a:pt x="544" y="243"/>
                  <a:pt x="543" y="242"/>
                </a:cubicBezTo>
                <a:close/>
                <a:moveTo>
                  <a:pt x="74" y="238"/>
                </a:moveTo>
                <a:cubicBezTo>
                  <a:pt x="73" y="237"/>
                  <a:pt x="73" y="236"/>
                  <a:pt x="73" y="235"/>
                </a:cubicBezTo>
                <a:cubicBezTo>
                  <a:pt x="73" y="235"/>
                  <a:pt x="73" y="235"/>
                  <a:pt x="73" y="235"/>
                </a:cubicBezTo>
                <a:cubicBezTo>
                  <a:pt x="74" y="234"/>
                  <a:pt x="75" y="234"/>
                  <a:pt x="76" y="234"/>
                </a:cubicBezTo>
                <a:cubicBezTo>
                  <a:pt x="76" y="234"/>
                  <a:pt x="76" y="234"/>
                  <a:pt x="76" y="234"/>
                </a:cubicBezTo>
                <a:cubicBezTo>
                  <a:pt x="77" y="234"/>
                  <a:pt x="77" y="236"/>
                  <a:pt x="77" y="237"/>
                </a:cubicBezTo>
                <a:cubicBezTo>
                  <a:pt x="77" y="237"/>
                  <a:pt x="77" y="237"/>
                  <a:pt x="77" y="237"/>
                </a:cubicBezTo>
                <a:cubicBezTo>
                  <a:pt x="77" y="237"/>
                  <a:pt x="77" y="237"/>
                  <a:pt x="77" y="237"/>
                </a:cubicBezTo>
                <a:cubicBezTo>
                  <a:pt x="77" y="237"/>
                  <a:pt x="77" y="237"/>
                  <a:pt x="77" y="237"/>
                </a:cubicBezTo>
                <a:cubicBezTo>
                  <a:pt x="77" y="237"/>
                  <a:pt x="76" y="238"/>
                  <a:pt x="75" y="238"/>
                </a:cubicBezTo>
                <a:cubicBezTo>
                  <a:pt x="75" y="238"/>
                  <a:pt x="75" y="238"/>
                  <a:pt x="75" y="238"/>
                </a:cubicBezTo>
                <a:cubicBezTo>
                  <a:pt x="75" y="238"/>
                  <a:pt x="75" y="238"/>
                  <a:pt x="74" y="238"/>
                </a:cubicBezTo>
                <a:close/>
                <a:moveTo>
                  <a:pt x="539" y="231"/>
                </a:moveTo>
                <a:cubicBezTo>
                  <a:pt x="539" y="231"/>
                  <a:pt x="539" y="231"/>
                  <a:pt x="539" y="231"/>
                </a:cubicBezTo>
                <a:cubicBezTo>
                  <a:pt x="539" y="231"/>
                  <a:pt x="539" y="231"/>
                  <a:pt x="539" y="231"/>
                </a:cubicBezTo>
                <a:cubicBezTo>
                  <a:pt x="538" y="230"/>
                  <a:pt x="539" y="229"/>
                  <a:pt x="540" y="229"/>
                </a:cubicBezTo>
                <a:cubicBezTo>
                  <a:pt x="540" y="229"/>
                  <a:pt x="540" y="229"/>
                  <a:pt x="540" y="229"/>
                </a:cubicBezTo>
                <a:cubicBezTo>
                  <a:pt x="541" y="228"/>
                  <a:pt x="542" y="229"/>
                  <a:pt x="542" y="230"/>
                </a:cubicBezTo>
                <a:cubicBezTo>
                  <a:pt x="542" y="230"/>
                  <a:pt x="542" y="230"/>
                  <a:pt x="542" y="230"/>
                </a:cubicBezTo>
                <a:cubicBezTo>
                  <a:pt x="543" y="231"/>
                  <a:pt x="542" y="232"/>
                  <a:pt x="541" y="232"/>
                </a:cubicBezTo>
                <a:cubicBezTo>
                  <a:pt x="541" y="232"/>
                  <a:pt x="541" y="232"/>
                  <a:pt x="541" y="232"/>
                </a:cubicBezTo>
                <a:cubicBezTo>
                  <a:pt x="541" y="232"/>
                  <a:pt x="541" y="233"/>
                  <a:pt x="541" y="233"/>
                </a:cubicBezTo>
                <a:cubicBezTo>
                  <a:pt x="541" y="233"/>
                  <a:pt x="541" y="233"/>
                  <a:pt x="541" y="233"/>
                </a:cubicBezTo>
                <a:cubicBezTo>
                  <a:pt x="540" y="233"/>
                  <a:pt x="539" y="232"/>
                  <a:pt x="539" y="231"/>
                </a:cubicBezTo>
                <a:close/>
                <a:moveTo>
                  <a:pt x="79" y="227"/>
                </a:moveTo>
                <a:cubicBezTo>
                  <a:pt x="78" y="226"/>
                  <a:pt x="78" y="225"/>
                  <a:pt x="78" y="224"/>
                </a:cubicBezTo>
                <a:cubicBezTo>
                  <a:pt x="78" y="224"/>
                  <a:pt x="78" y="224"/>
                  <a:pt x="78" y="224"/>
                </a:cubicBezTo>
                <a:cubicBezTo>
                  <a:pt x="79" y="223"/>
                  <a:pt x="80" y="223"/>
                  <a:pt x="81" y="223"/>
                </a:cubicBezTo>
                <a:cubicBezTo>
                  <a:pt x="81" y="223"/>
                  <a:pt x="81" y="223"/>
                  <a:pt x="81" y="223"/>
                </a:cubicBezTo>
                <a:cubicBezTo>
                  <a:pt x="82" y="224"/>
                  <a:pt x="82" y="225"/>
                  <a:pt x="82" y="226"/>
                </a:cubicBezTo>
                <a:cubicBezTo>
                  <a:pt x="82" y="226"/>
                  <a:pt x="82" y="226"/>
                  <a:pt x="82" y="226"/>
                </a:cubicBezTo>
                <a:cubicBezTo>
                  <a:pt x="82" y="227"/>
                  <a:pt x="81" y="227"/>
                  <a:pt x="80" y="227"/>
                </a:cubicBezTo>
                <a:cubicBezTo>
                  <a:pt x="80" y="227"/>
                  <a:pt x="80" y="227"/>
                  <a:pt x="80" y="227"/>
                </a:cubicBezTo>
                <a:cubicBezTo>
                  <a:pt x="80" y="227"/>
                  <a:pt x="80" y="227"/>
                  <a:pt x="79" y="227"/>
                </a:cubicBezTo>
                <a:close/>
                <a:moveTo>
                  <a:pt x="534" y="221"/>
                </a:moveTo>
                <a:cubicBezTo>
                  <a:pt x="533" y="220"/>
                  <a:pt x="533" y="218"/>
                  <a:pt x="534" y="218"/>
                </a:cubicBezTo>
                <a:cubicBezTo>
                  <a:pt x="534" y="218"/>
                  <a:pt x="534" y="218"/>
                  <a:pt x="534" y="218"/>
                </a:cubicBezTo>
                <a:cubicBezTo>
                  <a:pt x="535" y="217"/>
                  <a:pt x="537" y="218"/>
                  <a:pt x="537" y="219"/>
                </a:cubicBezTo>
                <a:cubicBezTo>
                  <a:pt x="537" y="219"/>
                  <a:pt x="537" y="219"/>
                  <a:pt x="537" y="219"/>
                </a:cubicBezTo>
                <a:cubicBezTo>
                  <a:pt x="538" y="220"/>
                  <a:pt x="537" y="221"/>
                  <a:pt x="536" y="222"/>
                </a:cubicBezTo>
                <a:cubicBezTo>
                  <a:pt x="536" y="222"/>
                  <a:pt x="536" y="222"/>
                  <a:pt x="536" y="222"/>
                </a:cubicBezTo>
                <a:cubicBezTo>
                  <a:pt x="536" y="222"/>
                  <a:pt x="536" y="222"/>
                  <a:pt x="535" y="222"/>
                </a:cubicBezTo>
                <a:cubicBezTo>
                  <a:pt x="535" y="222"/>
                  <a:pt x="535" y="222"/>
                  <a:pt x="535" y="222"/>
                </a:cubicBezTo>
                <a:cubicBezTo>
                  <a:pt x="535" y="222"/>
                  <a:pt x="534" y="221"/>
                  <a:pt x="534" y="221"/>
                </a:cubicBezTo>
                <a:close/>
                <a:moveTo>
                  <a:pt x="85" y="216"/>
                </a:moveTo>
                <a:cubicBezTo>
                  <a:pt x="84" y="216"/>
                  <a:pt x="83" y="214"/>
                  <a:pt x="84" y="213"/>
                </a:cubicBezTo>
                <a:cubicBezTo>
                  <a:pt x="84" y="213"/>
                  <a:pt x="84" y="213"/>
                  <a:pt x="84" y="213"/>
                </a:cubicBezTo>
                <a:cubicBezTo>
                  <a:pt x="84" y="212"/>
                  <a:pt x="86" y="212"/>
                  <a:pt x="87" y="213"/>
                </a:cubicBezTo>
                <a:cubicBezTo>
                  <a:pt x="87" y="213"/>
                  <a:pt x="87" y="213"/>
                  <a:pt x="87" y="213"/>
                </a:cubicBezTo>
                <a:cubicBezTo>
                  <a:pt x="88" y="213"/>
                  <a:pt x="88" y="214"/>
                  <a:pt x="87" y="215"/>
                </a:cubicBezTo>
                <a:cubicBezTo>
                  <a:pt x="87" y="215"/>
                  <a:pt x="87" y="215"/>
                  <a:pt x="87" y="215"/>
                </a:cubicBezTo>
                <a:cubicBezTo>
                  <a:pt x="87" y="216"/>
                  <a:pt x="86" y="216"/>
                  <a:pt x="86" y="216"/>
                </a:cubicBezTo>
                <a:cubicBezTo>
                  <a:pt x="86" y="216"/>
                  <a:pt x="86" y="216"/>
                  <a:pt x="86" y="216"/>
                </a:cubicBezTo>
                <a:cubicBezTo>
                  <a:pt x="85" y="216"/>
                  <a:pt x="85" y="216"/>
                  <a:pt x="85" y="216"/>
                </a:cubicBezTo>
                <a:close/>
                <a:moveTo>
                  <a:pt x="528" y="210"/>
                </a:moveTo>
                <a:cubicBezTo>
                  <a:pt x="528" y="210"/>
                  <a:pt x="528" y="210"/>
                  <a:pt x="528" y="210"/>
                </a:cubicBezTo>
                <a:cubicBezTo>
                  <a:pt x="528" y="210"/>
                  <a:pt x="528" y="210"/>
                  <a:pt x="528" y="210"/>
                </a:cubicBezTo>
                <a:cubicBezTo>
                  <a:pt x="527" y="209"/>
                  <a:pt x="528" y="208"/>
                  <a:pt x="529" y="207"/>
                </a:cubicBezTo>
                <a:cubicBezTo>
                  <a:pt x="529" y="207"/>
                  <a:pt x="529" y="207"/>
                  <a:pt x="529" y="207"/>
                </a:cubicBezTo>
                <a:cubicBezTo>
                  <a:pt x="530" y="207"/>
                  <a:pt x="531" y="207"/>
                  <a:pt x="531" y="208"/>
                </a:cubicBezTo>
                <a:cubicBezTo>
                  <a:pt x="531" y="208"/>
                  <a:pt x="531" y="208"/>
                  <a:pt x="531" y="208"/>
                </a:cubicBezTo>
                <a:cubicBezTo>
                  <a:pt x="532" y="209"/>
                  <a:pt x="532" y="210"/>
                  <a:pt x="531" y="211"/>
                </a:cubicBezTo>
                <a:cubicBezTo>
                  <a:pt x="531" y="211"/>
                  <a:pt x="531" y="211"/>
                  <a:pt x="531" y="211"/>
                </a:cubicBezTo>
                <a:cubicBezTo>
                  <a:pt x="530" y="211"/>
                  <a:pt x="530" y="211"/>
                  <a:pt x="530" y="211"/>
                </a:cubicBezTo>
                <a:cubicBezTo>
                  <a:pt x="530" y="211"/>
                  <a:pt x="530" y="211"/>
                  <a:pt x="530" y="211"/>
                </a:cubicBezTo>
                <a:cubicBezTo>
                  <a:pt x="529" y="211"/>
                  <a:pt x="528" y="211"/>
                  <a:pt x="528" y="210"/>
                </a:cubicBezTo>
                <a:close/>
                <a:moveTo>
                  <a:pt x="91" y="206"/>
                </a:moveTo>
                <a:cubicBezTo>
                  <a:pt x="90" y="205"/>
                  <a:pt x="89" y="204"/>
                  <a:pt x="90" y="203"/>
                </a:cubicBezTo>
                <a:cubicBezTo>
                  <a:pt x="90" y="203"/>
                  <a:pt x="90" y="203"/>
                  <a:pt x="90" y="203"/>
                </a:cubicBezTo>
                <a:cubicBezTo>
                  <a:pt x="91" y="202"/>
                  <a:pt x="92" y="202"/>
                  <a:pt x="93" y="202"/>
                </a:cubicBezTo>
                <a:cubicBezTo>
                  <a:pt x="93" y="202"/>
                  <a:pt x="93" y="202"/>
                  <a:pt x="93" y="202"/>
                </a:cubicBezTo>
                <a:cubicBezTo>
                  <a:pt x="94" y="203"/>
                  <a:pt x="94" y="204"/>
                  <a:pt x="93" y="205"/>
                </a:cubicBezTo>
                <a:cubicBezTo>
                  <a:pt x="93" y="205"/>
                  <a:pt x="93" y="205"/>
                  <a:pt x="93" y="205"/>
                </a:cubicBezTo>
                <a:cubicBezTo>
                  <a:pt x="93" y="206"/>
                  <a:pt x="92" y="206"/>
                  <a:pt x="92" y="206"/>
                </a:cubicBezTo>
                <a:cubicBezTo>
                  <a:pt x="92" y="206"/>
                  <a:pt x="92" y="206"/>
                  <a:pt x="92" y="206"/>
                </a:cubicBezTo>
                <a:cubicBezTo>
                  <a:pt x="91" y="206"/>
                  <a:pt x="91" y="206"/>
                  <a:pt x="91" y="206"/>
                </a:cubicBezTo>
                <a:close/>
                <a:moveTo>
                  <a:pt x="522" y="200"/>
                </a:moveTo>
                <a:cubicBezTo>
                  <a:pt x="521" y="199"/>
                  <a:pt x="521" y="198"/>
                  <a:pt x="522" y="197"/>
                </a:cubicBezTo>
                <a:cubicBezTo>
                  <a:pt x="522" y="197"/>
                  <a:pt x="522" y="197"/>
                  <a:pt x="522" y="197"/>
                </a:cubicBezTo>
                <a:cubicBezTo>
                  <a:pt x="523" y="197"/>
                  <a:pt x="524" y="197"/>
                  <a:pt x="525" y="198"/>
                </a:cubicBezTo>
                <a:cubicBezTo>
                  <a:pt x="525" y="198"/>
                  <a:pt x="525" y="198"/>
                  <a:pt x="525" y="198"/>
                </a:cubicBezTo>
                <a:cubicBezTo>
                  <a:pt x="526" y="199"/>
                  <a:pt x="525" y="200"/>
                  <a:pt x="524" y="201"/>
                </a:cubicBezTo>
                <a:cubicBezTo>
                  <a:pt x="524" y="201"/>
                  <a:pt x="524" y="201"/>
                  <a:pt x="524" y="201"/>
                </a:cubicBezTo>
                <a:cubicBezTo>
                  <a:pt x="524" y="201"/>
                  <a:pt x="524" y="201"/>
                  <a:pt x="523" y="201"/>
                </a:cubicBezTo>
                <a:cubicBezTo>
                  <a:pt x="523" y="201"/>
                  <a:pt x="523" y="201"/>
                  <a:pt x="523" y="201"/>
                </a:cubicBezTo>
                <a:cubicBezTo>
                  <a:pt x="523" y="201"/>
                  <a:pt x="522" y="201"/>
                  <a:pt x="522" y="200"/>
                </a:cubicBezTo>
                <a:close/>
                <a:moveTo>
                  <a:pt x="97" y="195"/>
                </a:moveTo>
                <a:cubicBezTo>
                  <a:pt x="96" y="195"/>
                  <a:pt x="96" y="194"/>
                  <a:pt x="97" y="193"/>
                </a:cubicBezTo>
                <a:cubicBezTo>
                  <a:pt x="97" y="193"/>
                  <a:pt x="97" y="193"/>
                  <a:pt x="97" y="193"/>
                </a:cubicBezTo>
                <a:cubicBezTo>
                  <a:pt x="97" y="192"/>
                  <a:pt x="98" y="192"/>
                  <a:pt x="99" y="192"/>
                </a:cubicBezTo>
                <a:cubicBezTo>
                  <a:pt x="99" y="192"/>
                  <a:pt x="99" y="192"/>
                  <a:pt x="99" y="192"/>
                </a:cubicBezTo>
                <a:cubicBezTo>
                  <a:pt x="100" y="193"/>
                  <a:pt x="100" y="194"/>
                  <a:pt x="100" y="195"/>
                </a:cubicBezTo>
                <a:cubicBezTo>
                  <a:pt x="100" y="195"/>
                  <a:pt x="100" y="195"/>
                  <a:pt x="100" y="195"/>
                </a:cubicBezTo>
                <a:cubicBezTo>
                  <a:pt x="99" y="195"/>
                  <a:pt x="99" y="196"/>
                  <a:pt x="98" y="196"/>
                </a:cubicBezTo>
                <a:cubicBezTo>
                  <a:pt x="98" y="196"/>
                  <a:pt x="98" y="196"/>
                  <a:pt x="98" y="196"/>
                </a:cubicBezTo>
                <a:cubicBezTo>
                  <a:pt x="98" y="196"/>
                  <a:pt x="97" y="196"/>
                  <a:pt x="97" y="195"/>
                </a:cubicBezTo>
                <a:close/>
                <a:moveTo>
                  <a:pt x="515" y="190"/>
                </a:moveTo>
                <a:cubicBezTo>
                  <a:pt x="515" y="190"/>
                  <a:pt x="515" y="190"/>
                  <a:pt x="515" y="190"/>
                </a:cubicBezTo>
                <a:cubicBezTo>
                  <a:pt x="515" y="190"/>
                  <a:pt x="515" y="190"/>
                  <a:pt x="515" y="190"/>
                </a:cubicBezTo>
                <a:cubicBezTo>
                  <a:pt x="514" y="189"/>
                  <a:pt x="515" y="188"/>
                  <a:pt x="516" y="187"/>
                </a:cubicBezTo>
                <a:cubicBezTo>
                  <a:pt x="516" y="187"/>
                  <a:pt x="516" y="187"/>
                  <a:pt x="516" y="187"/>
                </a:cubicBezTo>
                <a:cubicBezTo>
                  <a:pt x="516" y="187"/>
                  <a:pt x="518" y="187"/>
                  <a:pt x="518" y="188"/>
                </a:cubicBezTo>
                <a:cubicBezTo>
                  <a:pt x="518" y="188"/>
                  <a:pt x="518" y="188"/>
                  <a:pt x="518" y="188"/>
                </a:cubicBezTo>
                <a:cubicBezTo>
                  <a:pt x="519" y="189"/>
                  <a:pt x="519" y="190"/>
                  <a:pt x="518" y="191"/>
                </a:cubicBezTo>
                <a:cubicBezTo>
                  <a:pt x="518" y="191"/>
                  <a:pt x="518" y="191"/>
                  <a:pt x="518" y="191"/>
                </a:cubicBezTo>
                <a:cubicBezTo>
                  <a:pt x="517" y="191"/>
                  <a:pt x="517" y="191"/>
                  <a:pt x="517" y="191"/>
                </a:cubicBezTo>
                <a:cubicBezTo>
                  <a:pt x="517" y="191"/>
                  <a:pt x="517" y="191"/>
                  <a:pt x="517" y="191"/>
                </a:cubicBezTo>
                <a:cubicBezTo>
                  <a:pt x="516" y="191"/>
                  <a:pt x="515" y="191"/>
                  <a:pt x="515" y="190"/>
                </a:cubicBezTo>
                <a:close/>
                <a:moveTo>
                  <a:pt x="104" y="186"/>
                </a:moveTo>
                <a:cubicBezTo>
                  <a:pt x="103" y="185"/>
                  <a:pt x="103" y="184"/>
                  <a:pt x="103" y="183"/>
                </a:cubicBezTo>
                <a:cubicBezTo>
                  <a:pt x="103" y="183"/>
                  <a:pt x="103" y="183"/>
                  <a:pt x="103" y="183"/>
                </a:cubicBezTo>
                <a:cubicBezTo>
                  <a:pt x="104" y="182"/>
                  <a:pt x="105" y="182"/>
                  <a:pt x="106" y="182"/>
                </a:cubicBezTo>
                <a:cubicBezTo>
                  <a:pt x="106" y="182"/>
                  <a:pt x="106" y="182"/>
                  <a:pt x="106" y="182"/>
                </a:cubicBezTo>
                <a:cubicBezTo>
                  <a:pt x="107" y="183"/>
                  <a:pt x="107" y="184"/>
                  <a:pt x="107" y="185"/>
                </a:cubicBezTo>
                <a:cubicBezTo>
                  <a:pt x="107" y="185"/>
                  <a:pt x="107" y="185"/>
                  <a:pt x="107" y="185"/>
                </a:cubicBezTo>
                <a:cubicBezTo>
                  <a:pt x="106" y="186"/>
                  <a:pt x="106" y="186"/>
                  <a:pt x="105" y="186"/>
                </a:cubicBezTo>
                <a:cubicBezTo>
                  <a:pt x="105" y="186"/>
                  <a:pt x="105" y="186"/>
                  <a:pt x="105" y="186"/>
                </a:cubicBezTo>
                <a:cubicBezTo>
                  <a:pt x="105" y="186"/>
                  <a:pt x="104" y="186"/>
                  <a:pt x="104" y="186"/>
                </a:cubicBezTo>
                <a:close/>
                <a:moveTo>
                  <a:pt x="508" y="181"/>
                </a:moveTo>
                <a:cubicBezTo>
                  <a:pt x="507" y="180"/>
                  <a:pt x="507" y="178"/>
                  <a:pt x="508" y="178"/>
                </a:cubicBezTo>
                <a:cubicBezTo>
                  <a:pt x="508" y="178"/>
                  <a:pt x="508" y="178"/>
                  <a:pt x="508" y="178"/>
                </a:cubicBezTo>
                <a:cubicBezTo>
                  <a:pt x="509" y="177"/>
                  <a:pt x="510" y="177"/>
                  <a:pt x="511" y="178"/>
                </a:cubicBezTo>
                <a:cubicBezTo>
                  <a:pt x="511" y="178"/>
                  <a:pt x="511" y="178"/>
                  <a:pt x="511" y="178"/>
                </a:cubicBezTo>
                <a:cubicBezTo>
                  <a:pt x="512" y="179"/>
                  <a:pt x="512" y="180"/>
                  <a:pt x="511" y="181"/>
                </a:cubicBezTo>
                <a:cubicBezTo>
                  <a:pt x="511" y="181"/>
                  <a:pt x="511" y="181"/>
                  <a:pt x="511" y="181"/>
                </a:cubicBezTo>
                <a:cubicBezTo>
                  <a:pt x="510" y="181"/>
                  <a:pt x="510" y="181"/>
                  <a:pt x="510" y="181"/>
                </a:cubicBezTo>
                <a:cubicBezTo>
                  <a:pt x="510" y="181"/>
                  <a:pt x="510" y="181"/>
                  <a:pt x="510" y="181"/>
                </a:cubicBezTo>
                <a:cubicBezTo>
                  <a:pt x="509" y="181"/>
                  <a:pt x="508" y="181"/>
                  <a:pt x="508" y="181"/>
                </a:cubicBezTo>
                <a:close/>
                <a:moveTo>
                  <a:pt x="111" y="176"/>
                </a:moveTo>
                <a:cubicBezTo>
                  <a:pt x="110" y="175"/>
                  <a:pt x="110" y="174"/>
                  <a:pt x="111" y="173"/>
                </a:cubicBezTo>
                <a:cubicBezTo>
                  <a:pt x="111" y="173"/>
                  <a:pt x="111" y="173"/>
                  <a:pt x="111" y="173"/>
                </a:cubicBezTo>
                <a:cubicBezTo>
                  <a:pt x="112" y="172"/>
                  <a:pt x="113" y="172"/>
                  <a:pt x="114" y="173"/>
                </a:cubicBezTo>
                <a:cubicBezTo>
                  <a:pt x="114" y="173"/>
                  <a:pt x="114" y="173"/>
                  <a:pt x="114" y="173"/>
                </a:cubicBezTo>
                <a:cubicBezTo>
                  <a:pt x="115" y="174"/>
                  <a:pt x="115" y="175"/>
                  <a:pt x="114" y="176"/>
                </a:cubicBezTo>
                <a:cubicBezTo>
                  <a:pt x="114" y="176"/>
                  <a:pt x="114" y="176"/>
                  <a:pt x="114" y="176"/>
                </a:cubicBezTo>
                <a:cubicBezTo>
                  <a:pt x="114" y="176"/>
                  <a:pt x="113" y="177"/>
                  <a:pt x="112" y="177"/>
                </a:cubicBezTo>
                <a:cubicBezTo>
                  <a:pt x="112" y="177"/>
                  <a:pt x="112" y="177"/>
                  <a:pt x="112" y="177"/>
                </a:cubicBezTo>
                <a:cubicBezTo>
                  <a:pt x="112" y="177"/>
                  <a:pt x="112" y="176"/>
                  <a:pt x="111" y="176"/>
                </a:cubicBezTo>
                <a:close/>
                <a:moveTo>
                  <a:pt x="500" y="171"/>
                </a:moveTo>
                <a:cubicBezTo>
                  <a:pt x="500" y="171"/>
                  <a:pt x="500" y="169"/>
                  <a:pt x="501" y="169"/>
                </a:cubicBezTo>
                <a:cubicBezTo>
                  <a:pt x="501" y="169"/>
                  <a:pt x="501" y="169"/>
                  <a:pt x="501" y="169"/>
                </a:cubicBezTo>
                <a:cubicBezTo>
                  <a:pt x="501" y="168"/>
                  <a:pt x="503" y="168"/>
                  <a:pt x="503" y="169"/>
                </a:cubicBezTo>
                <a:cubicBezTo>
                  <a:pt x="503" y="169"/>
                  <a:pt x="503" y="169"/>
                  <a:pt x="503" y="169"/>
                </a:cubicBezTo>
                <a:cubicBezTo>
                  <a:pt x="504" y="170"/>
                  <a:pt x="504" y="171"/>
                  <a:pt x="503" y="172"/>
                </a:cubicBezTo>
                <a:cubicBezTo>
                  <a:pt x="503" y="172"/>
                  <a:pt x="503" y="172"/>
                  <a:pt x="503" y="172"/>
                </a:cubicBezTo>
                <a:cubicBezTo>
                  <a:pt x="503" y="172"/>
                  <a:pt x="502" y="172"/>
                  <a:pt x="502" y="172"/>
                </a:cubicBezTo>
                <a:cubicBezTo>
                  <a:pt x="502" y="172"/>
                  <a:pt x="502" y="172"/>
                  <a:pt x="502" y="172"/>
                </a:cubicBezTo>
                <a:cubicBezTo>
                  <a:pt x="501" y="172"/>
                  <a:pt x="501" y="172"/>
                  <a:pt x="500" y="171"/>
                </a:cubicBezTo>
                <a:close/>
                <a:moveTo>
                  <a:pt x="119" y="167"/>
                </a:moveTo>
                <a:cubicBezTo>
                  <a:pt x="118" y="166"/>
                  <a:pt x="118" y="165"/>
                  <a:pt x="119" y="164"/>
                </a:cubicBezTo>
                <a:cubicBezTo>
                  <a:pt x="119" y="164"/>
                  <a:pt x="119" y="164"/>
                  <a:pt x="119" y="164"/>
                </a:cubicBezTo>
                <a:cubicBezTo>
                  <a:pt x="120" y="163"/>
                  <a:pt x="121" y="163"/>
                  <a:pt x="122" y="164"/>
                </a:cubicBezTo>
                <a:cubicBezTo>
                  <a:pt x="122" y="164"/>
                  <a:pt x="122" y="164"/>
                  <a:pt x="122" y="164"/>
                </a:cubicBezTo>
                <a:cubicBezTo>
                  <a:pt x="122" y="165"/>
                  <a:pt x="123" y="166"/>
                  <a:pt x="122" y="167"/>
                </a:cubicBezTo>
                <a:cubicBezTo>
                  <a:pt x="122" y="167"/>
                  <a:pt x="122" y="167"/>
                  <a:pt x="122" y="167"/>
                </a:cubicBezTo>
                <a:cubicBezTo>
                  <a:pt x="121" y="167"/>
                  <a:pt x="121" y="167"/>
                  <a:pt x="120" y="167"/>
                </a:cubicBezTo>
                <a:cubicBezTo>
                  <a:pt x="120" y="167"/>
                  <a:pt x="120" y="167"/>
                  <a:pt x="120" y="167"/>
                </a:cubicBezTo>
                <a:cubicBezTo>
                  <a:pt x="120" y="167"/>
                  <a:pt x="119" y="167"/>
                  <a:pt x="119" y="167"/>
                </a:cubicBezTo>
                <a:close/>
                <a:moveTo>
                  <a:pt x="492" y="163"/>
                </a:moveTo>
                <a:cubicBezTo>
                  <a:pt x="492" y="162"/>
                  <a:pt x="492" y="160"/>
                  <a:pt x="493" y="160"/>
                </a:cubicBezTo>
                <a:cubicBezTo>
                  <a:pt x="493" y="160"/>
                  <a:pt x="493" y="160"/>
                  <a:pt x="493" y="160"/>
                </a:cubicBezTo>
                <a:cubicBezTo>
                  <a:pt x="493" y="159"/>
                  <a:pt x="495" y="159"/>
                  <a:pt x="495" y="160"/>
                </a:cubicBezTo>
                <a:cubicBezTo>
                  <a:pt x="495" y="160"/>
                  <a:pt x="495" y="160"/>
                  <a:pt x="495" y="160"/>
                </a:cubicBezTo>
                <a:cubicBezTo>
                  <a:pt x="496" y="161"/>
                  <a:pt x="496" y="162"/>
                  <a:pt x="495" y="163"/>
                </a:cubicBezTo>
                <a:cubicBezTo>
                  <a:pt x="495" y="163"/>
                  <a:pt x="495" y="163"/>
                  <a:pt x="495" y="163"/>
                </a:cubicBezTo>
                <a:cubicBezTo>
                  <a:pt x="495" y="163"/>
                  <a:pt x="494" y="163"/>
                  <a:pt x="494" y="163"/>
                </a:cubicBezTo>
                <a:cubicBezTo>
                  <a:pt x="494" y="163"/>
                  <a:pt x="494" y="163"/>
                  <a:pt x="494" y="163"/>
                </a:cubicBezTo>
                <a:cubicBezTo>
                  <a:pt x="493" y="163"/>
                  <a:pt x="493" y="163"/>
                  <a:pt x="492" y="163"/>
                </a:cubicBezTo>
                <a:close/>
                <a:moveTo>
                  <a:pt x="127" y="158"/>
                </a:moveTo>
                <a:cubicBezTo>
                  <a:pt x="126" y="157"/>
                  <a:pt x="126" y="156"/>
                  <a:pt x="127" y="155"/>
                </a:cubicBezTo>
                <a:cubicBezTo>
                  <a:pt x="127" y="155"/>
                  <a:pt x="127" y="155"/>
                  <a:pt x="127" y="155"/>
                </a:cubicBezTo>
                <a:cubicBezTo>
                  <a:pt x="128" y="154"/>
                  <a:pt x="129" y="154"/>
                  <a:pt x="130" y="155"/>
                </a:cubicBezTo>
                <a:cubicBezTo>
                  <a:pt x="130" y="155"/>
                  <a:pt x="130" y="155"/>
                  <a:pt x="130" y="155"/>
                </a:cubicBezTo>
                <a:cubicBezTo>
                  <a:pt x="131" y="156"/>
                  <a:pt x="131" y="157"/>
                  <a:pt x="130" y="158"/>
                </a:cubicBezTo>
                <a:cubicBezTo>
                  <a:pt x="130" y="158"/>
                  <a:pt x="130" y="158"/>
                  <a:pt x="130" y="158"/>
                </a:cubicBezTo>
                <a:cubicBezTo>
                  <a:pt x="130" y="158"/>
                  <a:pt x="129" y="159"/>
                  <a:pt x="129" y="159"/>
                </a:cubicBezTo>
                <a:cubicBezTo>
                  <a:pt x="129" y="159"/>
                  <a:pt x="129" y="159"/>
                  <a:pt x="129" y="159"/>
                </a:cubicBezTo>
                <a:cubicBezTo>
                  <a:pt x="128" y="159"/>
                  <a:pt x="127" y="158"/>
                  <a:pt x="127" y="158"/>
                </a:cubicBezTo>
                <a:close/>
                <a:moveTo>
                  <a:pt x="130" y="158"/>
                </a:moveTo>
                <a:cubicBezTo>
                  <a:pt x="130" y="158"/>
                  <a:pt x="130" y="158"/>
                  <a:pt x="130" y="158"/>
                </a:cubicBezTo>
                <a:cubicBezTo>
                  <a:pt x="130" y="158"/>
                  <a:pt x="130" y="158"/>
                  <a:pt x="130" y="158"/>
                </a:cubicBezTo>
                <a:cubicBezTo>
                  <a:pt x="130" y="158"/>
                  <a:pt x="130" y="158"/>
                  <a:pt x="130" y="158"/>
                </a:cubicBezTo>
                <a:cubicBezTo>
                  <a:pt x="130" y="158"/>
                  <a:pt x="130" y="158"/>
                  <a:pt x="130" y="158"/>
                </a:cubicBezTo>
                <a:close/>
                <a:moveTo>
                  <a:pt x="484" y="154"/>
                </a:moveTo>
                <a:cubicBezTo>
                  <a:pt x="484" y="154"/>
                  <a:pt x="484" y="154"/>
                  <a:pt x="484" y="154"/>
                </a:cubicBezTo>
                <a:cubicBezTo>
                  <a:pt x="484" y="154"/>
                  <a:pt x="484" y="154"/>
                  <a:pt x="484" y="154"/>
                </a:cubicBezTo>
                <a:cubicBezTo>
                  <a:pt x="483" y="153"/>
                  <a:pt x="483" y="152"/>
                  <a:pt x="484" y="151"/>
                </a:cubicBezTo>
                <a:cubicBezTo>
                  <a:pt x="484" y="151"/>
                  <a:pt x="484" y="151"/>
                  <a:pt x="484" y="151"/>
                </a:cubicBezTo>
                <a:cubicBezTo>
                  <a:pt x="485" y="150"/>
                  <a:pt x="486" y="150"/>
                  <a:pt x="487" y="151"/>
                </a:cubicBezTo>
                <a:cubicBezTo>
                  <a:pt x="487" y="151"/>
                  <a:pt x="487" y="151"/>
                  <a:pt x="487" y="151"/>
                </a:cubicBezTo>
                <a:cubicBezTo>
                  <a:pt x="488" y="152"/>
                  <a:pt x="488" y="153"/>
                  <a:pt x="487" y="154"/>
                </a:cubicBezTo>
                <a:cubicBezTo>
                  <a:pt x="487" y="154"/>
                  <a:pt x="487" y="154"/>
                  <a:pt x="487" y="154"/>
                </a:cubicBezTo>
                <a:cubicBezTo>
                  <a:pt x="487" y="154"/>
                  <a:pt x="486" y="155"/>
                  <a:pt x="486" y="155"/>
                </a:cubicBezTo>
                <a:cubicBezTo>
                  <a:pt x="486" y="155"/>
                  <a:pt x="486" y="155"/>
                  <a:pt x="486" y="155"/>
                </a:cubicBezTo>
                <a:cubicBezTo>
                  <a:pt x="485" y="155"/>
                  <a:pt x="485" y="154"/>
                  <a:pt x="484" y="154"/>
                </a:cubicBezTo>
                <a:close/>
                <a:moveTo>
                  <a:pt x="136" y="150"/>
                </a:moveTo>
                <a:cubicBezTo>
                  <a:pt x="135" y="149"/>
                  <a:pt x="135" y="148"/>
                  <a:pt x="136" y="147"/>
                </a:cubicBezTo>
                <a:cubicBezTo>
                  <a:pt x="136" y="147"/>
                  <a:pt x="136" y="147"/>
                  <a:pt x="136" y="147"/>
                </a:cubicBezTo>
                <a:cubicBezTo>
                  <a:pt x="137" y="146"/>
                  <a:pt x="138" y="146"/>
                  <a:pt x="139" y="147"/>
                </a:cubicBezTo>
                <a:cubicBezTo>
                  <a:pt x="139" y="147"/>
                  <a:pt x="139" y="147"/>
                  <a:pt x="139" y="147"/>
                </a:cubicBezTo>
                <a:cubicBezTo>
                  <a:pt x="139" y="148"/>
                  <a:pt x="139" y="149"/>
                  <a:pt x="138" y="150"/>
                </a:cubicBezTo>
                <a:cubicBezTo>
                  <a:pt x="138" y="150"/>
                  <a:pt x="138" y="150"/>
                  <a:pt x="138" y="150"/>
                </a:cubicBezTo>
                <a:cubicBezTo>
                  <a:pt x="138" y="150"/>
                  <a:pt x="138" y="150"/>
                  <a:pt x="139" y="150"/>
                </a:cubicBezTo>
                <a:cubicBezTo>
                  <a:pt x="139" y="150"/>
                  <a:pt x="139" y="150"/>
                  <a:pt x="139" y="150"/>
                </a:cubicBezTo>
                <a:cubicBezTo>
                  <a:pt x="138" y="150"/>
                  <a:pt x="138" y="150"/>
                  <a:pt x="137" y="150"/>
                </a:cubicBezTo>
                <a:cubicBezTo>
                  <a:pt x="137" y="150"/>
                  <a:pt x="137" y="150"/>
                  <a:pt x="137" y="150"/>
                </a:cubicBezTo>
                <a:cubicBezTo>
                  <a:pt x="137" y="150"/>
                  <a:pt x="136" y="150"/>
                  <a:pt x="136" y="150"/>
                </a:cubicBezTo>
                <a:close/>
                <a:moveTo>
                  <a:pt x="475" y="146"/>
                </a:moveTo>
                <a:cubicBezTo>
                  <a:pt x="475" y="145"/>
                  <a:pt x="474" y="144"/>
                  <a:pt x="475" y="143"/>
                </a:cubicBezTo>
                <a:cubicBezTo>
                  <a:pt x="475" y="143"/>
                  <a:pt x="475" y="143"/>
                  <a:pt x="475" y="143"/>
                </a:cubicBezTo>
                <a:cubicBezTo>
                  <a:pt x="476" y="142"/>
                  <a:pt x="477" y="142"/>
                  <a:pt x="478" y="143"/>
                </a:cubicBezTo>
                <a:cubicBezTo>
                  <a:pt x="478" y="143"/>
                  <a:pt x="478" y="143"/>
                  <a:pt x="478" y="143"/>
                </a:cubicBezTo>
                <a:cubicBezTo>
                  <a:pt x="479" y="144"/>
                  <a:pt x="479" y="145"/>
                  <a:pt x="478" y="146"/>
                </a:cubicBezTo>
                <a:cubicBezTo>
                  <a:pt x="478" y="146"/>
                  <a:pt x="478" y="146"/>
                  <a:pt x="478" y="146"/>
                </a:cubicBezTo>
                <a:cubicBezTo>
                  <a:pt x="478" y="146"/>
                  <a:pt x="477" y="146"/>
                  <a:pt x="477" y="146"/>
                </a:cubicBezTo>
                <a:cubicBezTo>
                  <a:pt x="477" y="146"/>
                  <a:pt x="477" y="146"/>
                  <a:pt x="477" y="146"/>
                </a:cubicBezTo>
                <a:cubicBezTo>
                  <a:pt x="476" y="146"/>
                  <a:pt x="476" y="146"/>
                  <a:pt x="475" y="146"/>
                </a:cubicBezTo>
                <a:close/>
                <a:moveTo>
                  <a:pt x="145" y="142"/>
                </a:moveTo>
                <a:cubicBezTo>
                  <a:pt x="144" y="141"/>
                  <a:pt x="144" y="140"/>
                  <a:pt x="145" y="139"/>
                </a:cubicBezTo>
                <a:cubicBezTo>
                  <a:pt x="145" y="139"/>
                  <a:pt x="145" y="139"/>
                  <a:pt x="145" y="139"/>
                </a:cubicBezTo>
                <a:cubicBezTo>
                  <a:pt x="146" y="138"/>
                  <a:pt x="147" y="138"/>
                  <a:pt x="148" y="139"/>
                </a:cubicBezTo>
                <a:cubicBezTo>
                  <a:pt x="148" y="139"/>
                  <a:pt x="148" y="139"/>
                  <a:pt x="148" y="139"/>
                </a:cubicBezTo>
                <a:cubicBezTo>
                  <a:pt x="148" y="140"/>
                  <a:pt x="148" y="141"/>
                  <a:pt x="147" y="142"/>
                </a:cubicBezTo>
                <a:cubicBezTo>
                  <a:pt x="147" y="142"/>
                  <a:pt x="147" y="142"/>
                  <a:pt x="147" y="142"/>
                </a:cubicBezTo>
                <a:cubicBezTo>
                  <a:pt x="147" y="142"/>
                  <a:pt x="147" y="142"/>
                  <a:pt x="147" y="142"/>
                </a:cubicBezTo>
                <a:cubicBezTo>
                  <a:pt x="147" y="142"/>
                  <a:pt x="147" y="142"/>
                  <a:pt x="147" y="142"/>
                </a:cubicBezTo>
                <a:cubicBezTo>
                  <a:pt x="147" y="142"/>
                  <a:pt x="147" y="142"/>
                  <a:pt x="146" y="142"/>
                </a:cubicBezTo>
                <a:cubicBezTo>
                  <a:pt x="146" y="142"/>
                  <a:pt x="146" y="142"/>
                  <a:pt x="146" y="142"/>
                </a:cubicBezTo>
                <a:cubicBezTo>
                  <a:pt x="146" y="142"/>
                  <a:pt x="145" y="142"/>
                  <a:pt x="145" y="142"/>
                </a:cubicBezTo>
                <a:close/>
                <a:moveTo>
                  <a:pt x="466" y="138"/>
                </a:moveTo>
                <a:cubicBezTo>
                  <a:pt x="466" y="138"/>
                  <a:pt x="466" y="138"/>
                  <a:pt x="466" y="138"/>
                </a:cubicBezTo>
                <a:cubicBezTo>
                  <a:pt x="466" y="138"/>
                  <a:pt x="466" y="138"/>
                  <a:pt x="466" y="138"/>
                </a:cubicBezTo>
                <a:cubicBezTo>
                  <a:pt x="465" y="138"/>
                  <a:pt x="465" y="136"/>
                  <a:pt x="466" y="136"/>
                </a:cubicBezTo>
                <a:cubicBezTo>
                  <a:pt x="466" y="136"/>
                  <a:pt x="466" y="136"/>
                  <a:pt x="466" y="136"/>
                </a:cubicBezTo>
                <a:cubicBezTo>
                  <a:pt x="467" y="135"/>
                  <a:pt x="468" y="135"/>
                  <a:pt x="469" y="135"/>
                </a:cubicBezTo>
                <a:cubicBezTo>
                  <a:pt x="469" y="135"/>
                  <a:pt x="469" y="135"/>
                  <a:pt x="469" y="135"/>
                </a:cubicBezTo>
                <a:cubicBezTo>
                  <a:pt x="470" y="136"/>
                  <a:pt x="470" y="137"/>
                  <a:pt x="469" y="138"/>
                </a:cubicBezTo>
                <a:cubicBezTo>
                  <a:pt x="469" y="138"/>
                  <a:pt x="469" y="138"/>
                  <a:pt x="469" y="138"/>
                </a:cubicBezTo>
                <a:cubicBezTo>
                  <a:pt x="469" y="139"/>
                  <a:pt x="468" y="139"/>
                  <a:pt x="468" y="139"/>
                </a:cubicBezTo>
                <a:cubicBezTo>
                  <a:pt x="468" y="139"/>
                  <a:pt x="468" y="139"/>
                  <a:pt x="468" y="139"/>
                </a:cubicBezTo>
                <a:cubicBezTo>
                  <a:pt x="467" y="139"/>
                  <a:pt x="467" y="139"/>
                  <a:pt x="466" y="138"/>
                </a:cubicBezTo>
                <a:close/>
                <a:moveTo>
                  <a:pt x="154" y="134"/>
                </a:moveTo>
                <a:cubicBezTo>
                  <a:pt x="153" y="133"/>
                  <a:pt x="153" y="132"/>
                  <a:pt x="154" y="131"/>
                </a:cubicBezTo>
                <a:cubicBezTo>
                  <a:pt x="154" y="131"/>
                  <a:pt x="154" y="131"/>
                  <a:pt x="154" y="131"/>
                </a:cubicBezTo>
                <a:cubicBezTo>
                  <a:pt x="155" y="131"/>
                  <a:pt x="156" y="131"/>
                  <a:pt x="157" y="132"/>
                </a:cubicBezTo>
                <a:cubicBezTo>
                  <a:pt x="157" y="132"/>
                  <a:pt x="157" y="132"/>
                  <a:pt x="157" y="132"/>
                </a:cubicBezTo>
                <a:cubicBezTo>
                  <a:pt x="158" y="133"/>
                  <a:pt x="158" y="134"/>
                  <a:pt x="157" y="134"/>
                </a:cubicBezTo>
                <a:cubicBezTo>
                  <a:pt x="157" y="134"/>
                  <a:pt x="157" y="134"/>
                  <a:pt x="157" y="134"/>
                </a:cubicBezTo>
                <a:cubicBezTo>
                  <a:pt x="157" y="134"/>
                  <a:pt x="157" y="134"/>
                  <a:pt x="157" y="135"/>
                </a:cubicBezTo>
                <a:cubicBezTo>
                  <a:pt x="157" y="135"/>
                  <a:pt x="157" y="135"/>
                  <a:pt x="157" y="135"/>
                </a:cubicBezTo>
                <a:cubicBezTo>
                  <a:pt x="156" y="135"/>
                  <a:pt x="156" y="135"/>
                  <a:pt x="156" y="135"/>
                </a:cubicBezTo>
                <a:cubicBezTo>
                  <a:pt x="156" y="135"/>
                  <a:pt x="156" y="135"/>
                  <a:pt x="156" y="135"/>
                </a:cubicBezTo>
                <a:cubicBezTo>
                  <a:pt x="155" y="135"/>
                  <a:pt x="154" y="135"/>
                  <a:pt x="154" y="134"/>
                </a:cubicBezTo>
                <a:close/>
                <a:moveTo>
                  <a:pt x="457" y="131"/>
                </a:moveTo>
                <a:cubicBezTo>
                  <a:pt x="456" y="130"/>
                  <a:pt x="456" y="129"/>
                  <a:pt x="456" y="128"/>
                </a:cubicBezTo>
                <a:cubicBezTo>
                  <a:pt x="456" y="128"/>
                  <a:pt x="456" y="128"/>
                  <a:pt x="456" y="128"/>
                </a:cubicBezTo>
                <a:cubicBezTo>
                  <a:pt x="457" y="127"/>
                  <a:pt x="458" y="127"/>
                  <a:pt x="459" y="128"/>
                </a:cubicBezTo>
                <a:cubicBezTo>
                  <a:pt x="459" y="128"/>
                  <a:pt x="459" y="128"/>
                  <a:pt x="459" y="128"/>
                </a:cubicBezTo>
                <a:cubicBezTo>
                  <a:pt x="460" y="129"/>
                  <a:pt x="460" y="130"/>
                  <a:pt x="460" y="131"/>
                </a:cubicBezTo>
                <a:cubicBezTo>
                  <a:pt x="460" y="131"/>
                  <a:pt x="460" y="131"/>
                  <a:pt x="460" y="131"/>
                </a:cubicBezTo>
                <a:cubicBezTo>
                  <a:pt x="459" y="131"/>
                  <a:pt x="459" y="132"/>
                  <a:pt x="458" y="132"/>
                </a:cubicBezTo>
                <a:cubicBezTo>
                  <a:pt x="458" y="132"/>
                  <a:pt x="458" y="132"/>
                  <a:pt x="458" y="132"/>
                </a:cubicBezTo>
                <a:cubicBezTo>
                  <a:pt x="458" y="132"/>
                  <a:pt x="457" y="131"/>
                  <a:pt x="457" y="131"/>
                </a:cubicBezTo>
                <a:close/>
                <a:moveTo>
                  <a:pt x="164" y="127"/>
                </a:moveTo>
                <a:cubicBezTo>
                  <a:pt x="163" y="126"/>
                  <a:pt x="163" y="125"/>
                  <a:pt x="164" y="124"/>
                </a:cubicBezTo>
                <a:cubicBezTo>
                  <a:pt x="164" y="124"/>
                  <a:pt x="164" y="124"/>
                  <a:pt x="164" y="124"/>
                </a:cubicBezTo>
                <a:cubicBezTo>
                  <a:pt x="165" y="124"/>
                  <a:pt x="166" y="124"/>
                  <a:pt x="167" y="125"/>
                </a:cubicBezTo>
                <a:cubicBezTo>
                  <a:pt x="167" y="125"/>
                  <a:pt x="167" y="125"/>
                  <a:pt x="167" y="125"/>
                </a:cubicBezTo>
                <a:cubicBezTo>
                  <a:pt x="168" y="126"/>
                  <a:pt x="167" y="127"/>
                  <a:pt x="166" y="128"/>
                </a:cubicBezTo>
                <a:cubicBezTo>
                  <a:pt x="166" y="128"/>
                  <a:pt x="166" y="128"/>
                  <a:pt x="166" y="128"/>
                </a:cubicBezTo>
                <a:cubicBezTo>
                  <a:pt x="166" y="128"/>
                  <a:pt x="166" y="128"/>
                  <a:pt x="165" y="128"/>
                </a:cubicBezTo>
                <a:cubicBezTo>
                  <a:pt x="165" y="128"/>
                  <a:pt x="165" y="128"/>
                  <a:pt x="165" y="128"/>
                </a:cubicBezTo>
                <a:cubicBezTo>
                  <a:pt x="165" y="128"/>
                  <a:pt x="164" y="128"/>
                  <a:pt x="164" y="127"/>
                </a:cubicBezTo>
                <a:close/>
                <a:moveTo>
                  <a:pt x="447" y="124"/>
                </a:moveTo>
                <a:cubicBezTo>
                  <a:pt x="446" y="124"/>
                  <a:pt x="446" y="123"/>
                  <a:pt x="446" y="122"/>
                </a:cubicBezTo>
                <a:cubicBezTo>
                  <a:pt x="446" y="122"/>
                  <a:pt x="446" y="122"/>
                  <a:pt x="446" y="122"/>
                </a:cubicBezTo>
                <a:cubicBezTo>
                  <a:pt x="447" y="121"/>
                  <a:pt x="448" y="120"/>
                  <a:pt x="449" y="121"/>
                </a:cubicBezTo>
                <a:cubicBezTo>
                  <a:pt x="449" y="121"/>
                  <a:pt x="449" y="121"/>
                  <a:pt x="449" y="121"/>
                </a:cubicBezTo>
                <a:cubicBezTo>
                  <a:pt x="450" y="122"/>
                  <a:pt x="450" y="123"/>
                  <a:pt x="450" y="124"/>
                </a:cubicBezTo>
                <a:cubicBezTo>
                  <a:pt x="450" y="124"/>
                  <a:pt x="450" y="124"/>
                  <a:pt x="450" y="124"/>
                </a:cubicBezTo>
                <a:cubicBezTo>
                  <a:pt x="449" y="124"/>
                  <a:pt x="449" y="125"/>
                  <a:pt x="448" y="125"/>
                </a:cubicBezTo>
                <a:cubicBezTo>
                  <a:pt x="448" y="125"/>
                  <a:pt x="448" y="125"/>
                  <a:pt x="448" y="125"/>
                </a:cubicBezTo>
                <a:cubicBezTo>
                  <a:pt x="448" y="125"/>
                  <a:pt x="447" y="125"/>
                  <a:pt x="447" y="124"/>
                </a:cubicBezTo>
                <a:close/>
                <a:moveTo>
                  <a:pt x="174" y="120"/>
                </a:moveTo>
                <a:cubicBezTo>
                  <a:pt x="173" y="119"/>
                  <a:pt x="173" y="118"/>
                  <a:pt x="174" y="118"/>
                </a:cubicBezTo>
                <a:cubicBezTo>
                  <a:pt x="174" y="118"/>
                  <a:pt x="174" y="118"/>
                  <a:pt x="174" y="118"/>
                </a:cubicBezTo>
                <a:cubicBezTo>
                  <a:pt x="175" y="117"/>
                  <a:pt x="176" y="117"/>
                  <a:pt x="177" y="118"/>
                </a:cubicBezTo>
                <a:cubicBezTo>
                  <a:pt x="177" y="118"/>
                  <a:pt x="177" y="118"/>
                  <a:pt x="177" y="118"/>
                </a:cubicBezTo>
                <a:cubicBezTo>
                  <a:pt x="178" y="119"/>
                  <a:pt x="177" y="120"/>
                  <a:pt x="176" y="121"/>
                </a:cubicBezTo>
                <a:cubicBezTo>
                  <a:pt x="176" y="121"/>
                  <a:pt x="176" y="121"/>
                  <a:pt x="176" y="121"/>
                </a:cubicBezTo>
                <a:cubicBezTo>
                  <a:pt x="176" y="121"/>
                  <a:pt x="176" y="121"/>
                  <a:pt x="175" y="121"/>
                </a:cubicBezTo>
                <a:cubicBezTo>
                  <a:pt x="175" y="121"/>
                  <a:pt x="175" y="121"/>
                  <a:pt x="175" y="121"/>
                </a:cubicBezTo>
                <a:cubicBezTo>
                  <a:pt x="175" y="121"/>
                  <a:pt x="174" y="121"/>
                  <a:pt x="174" y="120"/>
                </a:cubicBezTo>
                <a:close/>
                <a:moveTo>
                  <a:pt x="437" y="118"/>
                </a:moveTo>
                <a:cubicBezTo>
                  <a:pt x="436" y="118"/>
                  <a:pt x="436" y="116"/>
                  <a:pt x="436" y="115"/>
                </a:cubicBezTo>
                <a:cubicBezTo>
                  <a:pt x="436" y="115"/>
                  <a:pt x="436" y="115"/>
                  <a:pt x="436" y="115"/>
                </a:cubicBezTo>
                <a:cubicBezTo>
                  <a:pt x="437" y="114"/>
                  <a:pt x="438" y="114"/>
                  <a:pt x="439" y="115"/>
                </a:cubicBezTo>
                <a:cubicBezTo>
                  <a:pt x="439" y="115"/>
                  <a:pt x="439" y="115"/>
                  <a:pt x="439" y="115"/>
                </a:cubicBezTo>
                <a:cubicBezTo>
                  <a:pt x="440" y="115"/>
                  <a:pt x="440" y="116"/>
                  <a:pt x="440" y="117"/>
                </a:cubicBezTo>
                <a:cubicBezTo>
                  <a:pt x="440" y="117"/>
                  <a:pt x="440" y="117"/>
                  <a:pt x="440" y="117"/>
                </a:cubicBezTo>
                <a:cubicBezTo>
                  <a:pt x="439" y="118"/>
                  <a:pt x="439" y="118"/>
                  <a:pt x="438" y="118"/>
                </a:cubicBezTo>
                <a:cubicBezTo>
                  <a:pt x="438" y="118"/>
                  <a:pt x="438" y="118"/>
                  <a:pt x="438" y="118"/>
                </a:cubicBezTo>
                <a:cubicBezTo>
                  <a:pt x="438" y="118"/>
                  <a:pt x="437" y="118"/>
                  <a:pt x="437" y="118"/>
                </a:cubicBezTo>
                <a:close/>
                <a:moveTo>
                  <a:pt x="184" y="114"/>
                </a:moveTo>
                <a:cubicBezTo>
                  <a:pt x="183" y="113"/>
                  <a:pt x="184" y="112"/>
                  <a:pt x="185" y="111"/>
                </a:cubicBezTo>
                <a:cubicBezTo>
                  <a:pt x="185" y="111"/>
                  <a:pt x="185" y="111"/>
                  <a:pt x="185" y="111"/>
                </a:cubicBezTo>
                <a:cubicBezTo>
                  <a:pt x="186" y="111"/>
                  <a:pt x="187" y="111"/>
                  <a:pt x="187" y="112"/>
                </a:cubicBezTo>
                <a:cubicBezTo>
                  <a:pt x="187" y="112"/>
                  <a:pt x="187" y="112"/>
                  <a:pt x="187" y="112"/>
                </a:cubicBezTo>
                <a:cubicBezTo>
                  <a:pt x="188" y="113"/>
                  <a:pt x="188" y="114"/>
                  <a:pt x="187" y="115"/>
                </a:cubicBezTo>
                <a:cubicBezTo>
                  <a:pt x="187" y="115"/>
                  <a:pt x="187" y="115"/>
                  <a:pt x="187" y="115"/>
                </a:cubicBezTo>
                <a:cubicBezTo>
                  <a:pt x="186" y="115"/>
                  <a:pt x="186" y="115"/>
                  <a:pt x="186" y="115"/>
                </a:cubicBezTo>
                <a:cubicBezTo>
                  <a:pt x="186" y="115"/>
                  <a:pt x="186" y="115"/>
                  <a:pt x="186" y="115"/>
                </a:cubicBezTo>
                <a:cubicBezTo>
                  <a:pt x="185" y="115"/>
                  <a:pt x="184" y="115"/>
                  <a:pt x="184" y="114"/>
                </a:cubicBezTo>
                <a:close/>
                <a:moveTo>
                  <a:pt x="427" y="112"/>
                </a:moveTo>
                <a:cubicBezTo>
                  <a:pt x="427" y="112"/>
                  <a:pt x="427" y="112"/>
                  <a:pt x="427" y="112"/>
                </a:cubicBezTo>
                <a:cubicBezTo>
                  <a:pt x="427" y="112"/>
                  <a:pt x="427" y="112"/>
                  <a:pt x="427" y="112"/>
                </a:cubicBezTo>
                <a:cubicBezTo>
                  <a:pt x="426" y="112"/>
                  <a:pt x="425" y="111"/>
                  <a:pt x="426" y="110"/>
                </a:cubicBezTo>
                <a:cubicBezTo>
                  <a:pt x="426" y="110"/>
                  <a:pt x="426" y="110"/>
                  <a:pt x="426" y="110"/>
                </a:cubicBezTo>
                <a:cubicBezTo>
                  <a:pt x="426" y="109"/>
                  <a:pt x="427" y="108"/>
                  <a:pt x="428" y="109"/>
                </a:cubicBezTo>
                <a:cubicBezTo>
                  <a:pt x="428" y="109"/>
                  <a:pt x="428" y="109"/>
                  <a:pt x="428" y="109"/>
                </a:cubicBezTo>
                <a:cubicBezTo>
                  <a:pt x="429" y="109"/>
                  <a:pt x="430" y="110"/>
                  <a:pt x="429" y="111"/>
                </a:cubicBezTo>
                <a:cubicBezTo>
                  <a:pt x="429" y="111"/>
                  <a:pt x="429" y="111"/>
                  <a:pt x="429" y="111"/>
                </a:cubicBezTo>
                <a:cubicBezTo>
                  <a:pt x="429" y="112"/>
                  <a:pt x="428" y="113"/>
                  <a:pt x="428" y="113"/>
                </a:cubicBezTo>
                <a:cubicBezTo>
                  <a:pt x="428" y="113"/>
                  <a:pt x="428" y="113"/>
                  <a:pt x="428" y="113"/>
                </a:cubicBezTo>
                <a:cubicBezTo>
                  <a:pt x="427" y="113"/>
                  <a:pt x="427" y="112"/>
                  <a:pt x="427" y="112"/>
                </a:cubicBezTo>
                <a:close/>
                <a:moveTo>
                  <a:pt x="195" y="108"/>
                </a:moveTo>
                <a:cubicBezTo>
                  <a:pt x="194" y="108"/>
                  <a:pt x="194" y="106"/>
                  <a:pt x="195" y="106"/>
                </a:cubicBezTo>
                <a:cubicBezTo>
                  <a:pt x="195" y="106"/>
                  <a:pt x="195" y="106"/>
                  <a:pt x="195" y="106"/>
                </a:cubicBezTo>
                <a:cubicBezTo>
                  <a:pt x="196" y="105"/>
                  <a:pt x="198" y="106"/>
                  <a:pt x="198" y="107"/>
                </a:cubicBezTo>
                <a:cubicBezTo>
                  <a:pt x="198" y="107"/>
                  <a:pt x="198" y="107"/>
                  <a:pt x="198" y="107"/>
                </a:cubicBezTo>
                <a:cubicBezTo>
                  <a:pt x="199" y="108"/>
                  <a:pt x="198" y="109"/>
                  <a:pt x="197" y="109"/>
                </a:cubicBezTo>
                <a:cubicBezTo>
                  <a:pt x="197" y="109"/>
                  <a:pt x="197" y="109"/>
                  <a:pt x="197" y="109"/>
                </a:cubicBezTo>
                <a:cubicBezTo>
                  <a:pt x="197" y="110"/>
                  <a:pt x="197" y="110"/>
                  <a:pt x="196" y="110"/>
                </a:cubicBezTo>
                <a:cubicBezTo>
                  <a:pt x="196" y="110"/>
                  <a:pt x="196" y="110"/>
                  <a:pt x="196" y="110"/>
                </a:cubicBezTo>
                <a:cubicBezTo>
                  <a:pt x="196" y="110"/>
                  <a:pt x="195" y="109"/>
                  <a:pt x="195" y="108"/>
                </a:cubicBezTo>
                <a:close/>
                <a:moveTo>
                  <a:pt x="416" y="107"/>
                </a:moveTo>
                <a:cubicBezTo>
                  <a:pt x="415" y="107"/>
                  <a:pt x="415" y="105"/>
                  <a:pt x="415" y="104"/>
                </a:cubicBezTo>
                <a:cubicBezTo>
                  <a:pt x="415" y="104"/>
                  <a:pt x="415" y="104"/>
                  <a:pt x="415" y="104"/>
                </a:cubicBezTo>
                <a:cubicBezTo>
                  <a:pt x="415" y="103"/>
                  <a:pt x="417" y="103"/>
                  <a:pt x="418" y="103"/>
                </a:cubicBezTo>
                <a:cubicBezTo>
                  <a:pt x="418" y="103"/>
                  <a:pt x="418" y="103"/>
                  <a:pt x="418" y="103"/>
                </a:cubicBezTo>
                <a:cubicBezTo>
                  <a:pt x="419" y="104"/>
                  <a:pt x="419" y="105"/>
                  <a:pt x="419" y="106"/>
                </a:cubicBezTo>
                <a:cubicBezTo>
                  <a:pt x="419" y="106"/>
                  <a:pt x="419" y="106"/>
                  <a:pt x="419" y="106"/>
                </a:cubicBezTo>
                <a:cubicBezTo>
                  <a:pt x="418" y="107"/>
                  <a:pt x="418" y="107"/>
                  <a:pt x="417" y="107"/>
                </a:cubicBezTo>
                <a:cubicBezTo>
                  <a:pt x="417" y="107"/>
                  <a:pt x="417" y="107"/>
                  <a:pt x="417" y="107"/>
                </a:cubicBezTo>
                <a:cubicBezTo>
                  <a:pt x="416" y="107"/>
                  <a:pt x="416" y="107"/>
                  <a:pt x="416" y="107"/>
                </a:cubicBezTo>
                <a:close/>
                <a:moveTo>
                  <a:pt x="205" y="103"/>
                </a:moveTo>
                <a:cubicBezTo>
                  <a:pt x="205" y="102"/>
                  <a:pt x="205" y="101"/>
                  <a:pt x="206" y="101"/>
                </a:cubicBezTo>
                <a:cubicBezTo>
                  <a:pt x="206" y="101"/>
                  <a:pt x="206" y="101"/>
                  <a:pt x="206" y="101"/>
                </a:cubicBezTo>
                <a:cubicBezTo>
                  <a:pt x="207" y="100"/>
                  <a:pt x="209" y="101"/>
                  <a:pt x="209" y="102"/>
                </a:cubicBezTo>
                <a:cubicBezTo>
                  <a:pt x="209" y="102"/>
                  <a:pt x="209" y="102"/>
                  <a:pt x="209" y="102"/>
                </a:cubicBezTo>
                <a:cubicBezTo>
                  <a:pt x="209" y="103"/>
                  <a:pt x="209" y="104"/>
                  <a:pt x="208" y="104"/>
                </a:cubicBezTo>
                <a:cubicBezTo>
                  <a:pt x="208" y="104"/>
                  <a:pt x="208" y="104"/>
                  <a:pt x="208" y="104"/>
                </a:cubicBezTo>
                <a:cubicBezTo>
                  <a:pt x="208" y="104"/>
                  <a:pt x="207" y="105"/>
                  <a:pt x="207" y="105"/>
                </a:cubicBezTo>
                <a:cubicBezTo>
                  <a:pt x="207" y="105"/>
                  <a:pt x="207" y="105"/>
                  <a:pt x="207" y="105"/>
                </a:cubicBezTo>
                <a:cubicBezTo>
                  <a:pt x="206" y="105"/>
                  <a:pt x="206" y="104"/>
                  <a:pt x="205" y="103"/>
                </a:cubicBezTo>
                <a:close/>
                <a:moveTo>
                  <a:pt x="405" y="102"/>
                </a:moveTo>
                <a:cubicBezTo>
                  <a:pt x="404" y="102"/>
                  <a:pt x="404" y="101"/>
                  <a:pt x="404" y="100"/>
                </a:cubicBezTo>
                <a:cubicBezTo>
                  <a:pt x="404" y="100"/>
                  <a:pt x="404" y="100"/>
                  <a:pt x="404" y="100"/>
                </a:cubicBezTo>
                <a:cubicBezTo>
                  <a:pt x="404" y="99"/>
                  <a:pt x="406" y="98"/>
                  <a:pt x="407" y="99"/>
                </a:cubicBezTo>
                <a:cubicBezTo>
                  <a:pt x="407" y="99"/>
                  <a:pt x="407" y="99"/>
                  <a:pt x="407" y="99"/>
                </a:cubicBezTo>
                <a:cubicBezTo>
                  <a:pt x="408" y="99"/>
                  <a:pt x="408" y="100"/>
                  <a:pt x="408" y="101"/>
                </a:cubicBezTo>
                <a:cubicBezTo>
                  <a:pt x="408" y="101"/>
                  <a:pt x="408" y="101"/>
                  <a:pt x="408" y="101"/>
                </a:cubicBezTo>
                <a:cubicBezTo>
                  <a:pt x="407" y="102"/>
                  <a:pt x="407" y="102"/>
                  <a:pt x="406" y="102"/>
                </a:cubicBezTo>
                <a:cubicBezTo>
                  <a:pt x="406" y="102"/>
                  <a:pt x="406" y="102"/>
                  <a:pt x="406" y="102"/>
                </a:cubicBezTo>
                <a:cubicBezTo>
                  <a:pt x="406" y="102"/>
                  <a:pt x="405" y="102"/>
                  <a:pt x="405" y="102"/>
                </a:cubicBezTo>
                <a:close/>
                <a:moveTo>
                  <a:pt x="216" y="99"/>
                </a:moveTo>
                <a:cubicBezTo>
                  <a:pt x="216" y="98"/>
                  <a:pt x="217" y="97"/>
                  <a:pt x="218" y="96"/>
                </a:cubicBezTo>
                <a:cubicBezTo>
                  <a:pt x="218" y="96"/>
                  <a:pt x="218" y="96"/>
                  <a:pt x="218" y="96"/>
                </a:cubicBezTo>
                <a:cubicBezTo>
                  <a:pt x="219" y="96"/>
                  <a:pt x="220" y="96"/>
                  <a:pt x="220" y="97"/>
                </a:cubicBezTo>
                <a:cubicBezTo>
                  <a:pt x="220" y="97"/>
                  <a:pt x="220" y="97"/>
                  <a:pt x="220" y="97"/>
                </a:cubicBezTo>
                <a:cubicBezTo>
                  <a:pt x="221" y="98"/>
                  <a:pt x="220" y="99"/>
                  <a:pt x="219" y="100"/>
                </a:cubicBezTo>
                <a:cubicBezTo>
                  <a:pt x="219" y="100"/>
                  <a:pt x="219" y="100"/>
                  <a:pt x="219" y="100"/>
                </a:cubicBezTo>
                <a:cubicBezTo>
                  <a:pt x="219" y="100"/>
                  <a:pt x="219" y="100"/>
                  <a:pt x="219" y="100"/>
                </a:cubicBezTo>
                <a:cubicBezTo>
                  <a:pt x="219" y="100"/>
                  <a:pt x="219" y="100"/>
                  <a:pt x="219" y="100"/>
                </a:cubicBezTo>
                <a:cubicBezTo>
                  <a:pt x="219" y="100"/>
                  <a:pt x="219" y="100"/>
                  <a:pt x="218" y="100"/>
                </a:cubicBezTo>
                <a:cubicBezTo>
                  <a:pt x="218" y="100"/>
                  <a:pt x="218" y="100"/>
                  <a:pt x="218" y="100"/>
                </a:cubicBezTo>
                <a:cubicBezTo>
                  <a:pt x="218" y="100"/>
                  <a:pt x="217" y="100"/>
                  <a:pt x="216" y="99"/>
                </a:cubicBezTo>
                <a:close/>
                <a:moveTo>
                  <a:pt x="394" y="98"/>
                </a:moveTo>
                <a:cubicBezTo>
                  <a:pt x="394" y="98"/>
                  <a:pt x="394" y="98"/>
                  <a:pt x="394" y="98"/>
                </a:cubicBezTo>
                <a:cubicBezTo>
                  <a:pt x="394" y="98"/>
                  <a:pt x="394" y="98"/>
                  <a:pt x="394" y="98"/>
                </a:cubicBezTo>
                <a:cubicBezTo>
                  <a:pt x="393" y="98"/>
                  <a:pt x="392" y="96"/>
                  <a:pt x="393" y="95"/>
                </a:cubicBezTo>
                <a:cubicBezTo>
                  <a:pt x="393" y="95"/>
                  <a:pt x="393" y="95"/>
                  <a:pt x="393" y="95"/>
                </a:cubicBezTo>
                <a:cubicBezTo>
                  <a:pt x="393" y="94"/>
                  <a:pt x="394" y="94"/>
                  <a:pt x="395" y="94"/>
                </a:cubicBezTo>
                <a:cubicBezTo>
                  <a:pt x="395" y="94"/>
                  <a:pt x="395" y="94"/>
                  <a:pt x="395" y="94"/>
                </a:cubicBezTo>
                <a:cubicBezTo>
                  <a:pt x="396" y="95"/>
                  <a:pt x="397" y="96"/>
                  <a:pt x="396" y="97"/>
                </a:cubicBezTo>
                <a:cubicBezTo>
                  <a:pt x="396" y="97"/>
                  <a:pt x="396" y="97"/>
                  <a:pt x="396" y="97"/>
                </a:cubicBezTo>
                <a:cubicBezTo>
                  <a:pt x="396" y="98"/>
                  <a:pt x="395" y="98"/>
                  <a:pt x="395" y="98"/>
                </a:cubicBezTo>
                <a:cubicBezTo>
                  <a:pt x="395" y="98"/>
                  <a:pt x="395" y="98"/>
                  <a:pt x="395" y="98"/>
                </a:cubicBezTo>
                <a:cubicBezTo>
                  <a:pt x="394" y="98"/>
                  <a:pt x="394" y="98"/>
                  <a:pt x="394" y="98"/>
                </a:cubicBezTo>
                <a:close/>
                <a:moveTo>
                  <a:pt x="228" y="95"/>
                </a:moveTo>
                <a:cubicBezTo>
                  <a:pt x="227" y="94"/>
                  <a:pt x="228" y="92"/>
                  <a:pt x="229" y="92"/>
                </a:cubicBezTo>
                <a:cubicBezTo>
                  <a:pt x="229" y="92"/>
                  <a:pt x="229" y="92"/>
                  <a:pt x="229" y="92"/>
                </a:cubicBezTo>
                <a:cubicBezTo>
                  <a:pt x="230" y="92"/>
                  <a:pt x="231" y="92"/>
                  <a:pt x="232" y="93"/>
                </a:cubicBezTo>
                <a:cubicBezTo>
                  <a:pt x="232" y="93"/>
                  <a:pt x="232" y="93"/>
                  <a:pt x="232" y="93"/>
                </a:cubicBezTo>
                <a:cubicBezTo>
                  <a:pt x="232" y="94"/>
                  <a:pt x="231"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29" y="96"/>
                  <a:pt x="228" y="95"/>
                  <a:pt x="228" y="95"/>
                </a:cubicBezTo>
                <a:close/>
                <a:moveTo>
                  <a:pt x="383" y="94"/>
                </a:moveTo>
                <a:cubicBezTo>
                  <a:pt x="382" y="94"/>
                  <a:pt x="381" y="93"/>
                  <a:pt x="381" y="92"/>
                </a:cubicBezTo>
                <a:cubicBezTo>
                  <a:pt x="381" y="92"/>
                  <a:pt x="381" y="92"/>
                  <a:pt x="381" y="92"/>
                </a:cubicBezTo>
                <a:cubicBezTo>
                  <a:pt x="382" y="91"/>
                  <a:pt x="383" y="90"/>
                  <a:pt x="384" y="90"/>
                </a:cubicBezTo>
                <a:cubicBezTo>
                  <a:pt x="384" y="90"/>
                  <a:pt x="384" y="90"/>
                  <a:pt x="384" y="90"/>
                </a:cubicBezTo>
                <a:cubicBezTo>
                  <a:pt x="385" y="91"/>
                  <a:pt x="385" y="92"/>
                  <a:pt x="385" y="93"/>
                </a:cubicBezTo>
                <a:cubicBezTo>
                  <a:pt x="385" y="93"/>
                  <a:pt x="385" y="93"/>
                  <a:pt x="385" y="93"/>
                </a:cubicBezTo>
                <a:cubicBezTo>
                  <a:pt x="385" y="94"/>
                  <a:pt x="384" y="94"/>
                  <a:pt x="383" y="94"/>
                </a:cubicBezTo>
                <a:cubicBezTo>
                  <a:pt x="383" y="94"/>
                  <a:pt x="383" y="94"/>
                  <a:pt x="383" y="94"/>
                </a:cubicBezTo>
                <a:cubicBezTo>
                  <a:pt x="383" y="94"/>
                  <a:pt x="383" y="94"/>
                  <a:pt x="383" y="94"/>
                </a:cubicBezTo>
                <a:close/>
                <a:moveTo>
                  <a:pt x="239" y="91"/>
                </a:moveTo>
                <a:cubicBezTo>
                  <a:pt x="239" y="90"/>
                  <a:pt x="240" y="89"/>
                  <a:pt x="241" y="89"/>
                </a:cubicBezTo>
                <a:cubicBezTo>
                  <a:pt x="241" y="89"/>
                  <a:pt x="241" y="89"/>
                  <a:pt x="241" y="89"/>
                </a:cubicBezTo>
                <a:cubicBezTo>
                  <a:pt x="242" y="88"/>
                  <a:pt x="243" y="89"/>
                  <a:pt x="243" y="90"/>
                </a:cubicBezTo>
                <a:cubicBezTo>
                  <a:pt x="243" y="90"/>
                  <a:pt x="243" y="90"/>
                  <a:pt x="243" y="90"/>
                </a:cubicBezTo>
                <a:cubicBezTo>
                  <a:pt x="243" y="91"/>
                  <a:pt x="243" y="92"/>
                  <a:pt x="242" y="93"/>
                </a:cubicBezTo>
                <a:cubicBezTo>
                  <a:pt x="242" y="93"/>
                  <a:pt x="242" y="93"/>
                  <a:pt x="242" y="93"/>
                </a:cubicBezTo>
                <a:cubicBezTo>
                  <a:pt x="241" y="93"/>
                  <a:pt x="241" y="93"/>
                  <a:pt x="241" y="93"/>
                </a:cubicBezTo>
                <a:cubicBezTo>
                  <a:pt x="241" y="93"/>
                  <a:pt x="241" y="93"/>
                  <a:pt x="241" y="93"/>
                </a:cubicBezTo>
                <a:cubicBezTo>
                  <a:pt x="240" y="93"/>
                  <a:pt x="239" y="92"/>
                  <a:pt x="239" y="91"/>
                </a:cubicBezTo>
                <a:close/>
                <a:moveTo>
                  <a:pt x="371" y="91"/>
                </a:moveTo>
                <a:cubicBezTo>
                  <a:pt x="370" y="91"/>
                  <a:pt x="369" y="90"/>
                  <a:pt x="370" y="89"/>
                </a:cubicBezTo>
                <a:cubicBezTo>
                  <a:pt x="370" y="89"/>
                  <a:pt x="370" y="89"/>
                  <a:pt x="370" y="89"/>
                </a:cubicBezTo>
                <a:cubicBezTo>
                  <a:pt x="370" y="88"/>
                  <a:pt x="371" y="87"/>
                  <a:pt x="372" y="87"/>
                </a:cubicBezTo>
                <a:cubicBezTo>
                  <a:pt x="372" y="87"/>
                  <a:pt x="372" y="87"/>
                  <a:pt x="372" y="87"/>
                </a:cubicBezTo>
                <a:cubicBezTo>
                  <a:pt x="373" y="87"/>
                  <a:pt x="374" y="89"/>
                  <a:pt x="374" y="90"/>
                </a:cubicBezTo>
                <a:cubicBezTo>
                  <a:pt x="374" y="90"/>
                  <a:pt x="374" y="90"/>
                  <a:pt x="374" y="90"/>
                </a:cubicBezTo>
                <a:cubicBezTo>
                  <a:pt x="373" y="91"/>
                  <a:pt x="373" y="91"/>
                  <a:pt x="372" y="91"/>
                </a:cubicBezTo>
                <a:cubicBezTo>
                  <a:pt x="372" y="91"/>
                  <a:pt x="372" y="91"/>
                  <a:pt x="372" y="91"/>
                </a:cubicBezTo>
                <a:cubicBezTo>
                  <a:pt x="371" y="91"/>
                  <a:pt x="371" y="91"/>
                  <a:pt x="371" y="91"/>
                </a:cubicBezTo>
                <a:close/>
                <a:moveTo>
                  <a:pt x="251" y="88"/>
                </a:moveTo>
                <a:cubicBezTo>
                  <a:pt x="251" y="87"/>
                  <a:pt x="251" y="86"/>
                  <a:pt x="252" y="86"/>
                </a:cubicBezTo>
                <a:cubicBezTo>
                  <a:pt x="252" y="86"/>
                  <a:pt x="252" y="86"/>
                  <a:pt x="252" y="86"/>
                </a:cubicBezTo>
                <a:cubicBezTo>
                  <a:pt x="253" y="85"/>
                  <a:pt x="254" y="86"/>
                  <a:pt x="255" y="87"/>
                </a:cubicBezTo>
                <a:cubicBezTo>
                  <a:pt x="255" y="87"/>
                  <a:pt x="255" y="87"/>
                  <a:pt x="255" y="87"/>
                </a:cubicBezTo>
                <a:cubicBezTo>
                  <a:pt x="255" y="88"/>
                  <a:pt x="254" y="89"/>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2" y="90"/>
                  <a:pt x="251" y="89"/>
                  <a:pt x="251" y="88"/>
                </a:cubicBezTo>
                <a:close/>
                <a:moveTo>
                  <a:pt x="360" y="88"/>
                </a:moveTo>
                <a:cubicBezTo>
                  <a:pt x="358" y="88"/>
                  <a:pt x="358" y="87"/>
                  <a:pt x="358" y="86"/>
                </a:cubicBezTo>
                <a:cubicBezTo>
                  <a:pt x="358" y="86"/>
                  <a:pt x="358" y="86"/>
                  <a:pt x="358" y="86"/>
                </a:cubicBezTo>
                <a:cubicBezTo>
                  <a:pt x="358" y="85"/>
                  <a:pt x="359" y="84"/>
                  <a:pt x="360" y="85"/>
                </a:cubicBezTo>
                <a:cubicBezTo>
                  <a:pt x="360" y="85"/>
                  <a:pt x="360" y="85"/>
                  <a:pt x="360" y="85"/>
                </a:cubicBezTo>
                <a:cubicBezTo>
                  <a:pt x="361" y="85"/>
                  <a:pt x="362" y="86"/>
                  <a:pt x="362" y="87"/>
                </a:cubicBezTo>
                <a:cubicBezTo>
                  <a:pt x="362" y="87"/>
                  <a:pt x="362" y="87"/>
                  <a:pt x="362" y="87"/>
                </a:cubicBezTo>
                <a:cubicBezTo>
                  <a:pt x="362" y="88"/>
                  <a:pt x="361" y="89"/>
                  <a:pt x="360" y="89"/>
                </a:cubicBezTo>
                <a:cubicBezTo>
                  <a:pt x="360" y="89"/>
                  <a:pt x="360" y="89"/>
                  <a:pt x="360" y="89"/>
                </a:cubicBezTo>
                <a:cubicBezTo>
                  <a:pt x="360" y="89"/>
                  <a:pt x="360" y="89"/>
                  <a:pt x="360" y="88"/>
                </a:cubicBezTo>
                <a:close/>
                <a:moveTo>
                  <a:pt x="263" y="86"/>
                </a:moveTo>
                <a:cubicBezTo>
                  <a:pt x="262" y="85"/>
                  <a:pt x="263" y="84"/>
                  <a:pt x="264" y="83"/>
                </a:cubicBezTo>
                <a:cubicBezTo>
                  <a:pt x="264" y="83"/>
                  <a:pt x="264" y="83"/>
                  <a:pt x="264" y="83"/>
                </a:cubicBezTo>
                <a:cubicBezTo>
                  <a:pt x="265" y="83"/>
                  <a:pt x="266" y="84"/>
                  <a:pt x="266" y="85"/>
                </a:cubicBezTo>
                <a:cubicBezTo>
                  <a:pt x="266" y="85"/>
                  <a:pt x="266" y="85"/>
                  <a:pt x="266" y="85"/>
                </a:cubicBezTo>
                <a:cubicBezTo>
                  <a:pt x="267" y="86"/>
                  <a:pt x="266"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4" y="87"/>
                  <a:pt x="263" y="87"/>
                  <a:pt x="263" y="86"/>
                </a:cubicBezTo>
                <a:close/>
                <a:moveTo>
                  <a:pt x="348" y="86"/>
                </a:moveTo>
                <a:cubicBezTo>
                  <a:pt x="347" y="86"/>
                  <a:pt x="346" y="85"/>
                  <a:pt x="346" y="84"/>
                </a:cubicBezTo>
                <a:cubicBezTo>
                  <a:pt x="346" y="84"/>
                  <a:pt x="346" y="84"/>
                  <a:pt x="346" y="84"/>
                </a:cubicBezTo>
                <a:cubicBezTo>
                  <a:pt x="346" y="83"/>
                  <a:pt x="347" y="82"/>
                  <a:pt x="348" y="82"/>
                </a:cubicBezTo>
                <a:cubicBezTo>
                  <a:pt x="348" y="82"/>
                  <a:pt x="348" y="82"/>
                  <a:pt x="348" y="82"/>
                </a:cubicBezTo>
                <a:cubicBezTo>
                  <a:pt x="350" y="83"/>
                  <a:pt x="350" y="84"/>
                  <a:pt x="350" y="85"/>
                </a:cubicBezTo>
                <a:cubicBezTo>
                  <a:pt x="350" y="85"/>
                  <a:pt x="350" y="85"/>
                  <a:pt x="350" y="85"/>
                </a:cubicBezTo>
                <a:cubicBezTo>
                  <a:pt x="350" y="86"/>
                  <a:pt x="349" y="86"/>
                  <a:pt x="348" y="86"/>
                </a:cubicBezTo>
                <a:cubicBezTo>
                  <a:pt x="348" y="86"/>
                  <a:pt x="348" y="86"/>
                  <a:pt x="348" y="86"/>
                </a:cubicBezTo>
                <a:cubicBezTo>
                  <a:pt x="348" y="86"/>
                  <a:pt x="348" y="86"/>
                  <a:pt x="348" y="86"/>
                </a:cubicBezTo>
                <a:close/>
                <a:moveTo>
                  <a:pt x="274" y="84"/>
                </a:moveTo>
                <a:cubicBezTo>
                  <a:pt x="274" y="83"/>
                  <a:pt x="275" y="82"/>
                  <a:pt x="276" y="82"/>
                </a:cubicBezTo>
                <a:cubicBezTo>
                  <a:pt x="276" y="82"/>
                  <a:pt x="276" y="82"/>
                  <a:pt x="276" y="82"/>
                </a:cubicBezTo>
                <a:cubicBezTo>
                  <a:pt x="277" y="81"/>
                  <a:pt x="278" y="82"/>
                  <a:pt x="278" y="83"/>
                </a:cubicBezTo>
                <a:cubicBezTo>
                  <a:pt x="278" y="83"/>
                  <a:pt x="278" y="83"/>
                  <a:pt x="278" y="83"/>
                </a:cubicBezTo>
                <a:cubicBezTo>
                  <a:pt x="279" y="84"/>
                  <a:pt x="278" y="85"/>
                  <a:pt x="277" y="86"/>
                </a:cubicBezTo>
                <a:cubicBezTo>
                  <a:pt x="277" y="86"/>
                  <a:pt x="277" y="86"/>
                  <a:pt x="277" y="86"/>
                </a:cubicBezTo>
                <a:cubicBezTo>
                  <a:pt x="277" y="86"/>
                  <a:pt x="276" y="86"/>
                  <a:pt x="276" y="86"/>
                </a:cubicBezTo>
                <a:cubicBezTo>
                  <a:pt x="276" y="86"/>
                  <a:pt x="276" y="86"/>
                  <a:pt x="276" y="86"/>
                </a:cubicBezTo>
                <a:cubicBezTo>
                  <a:pt x="275" y="86"/>
                  <a:pt x="275" y="85"/>
                  <a:pt x="274" y="84"/>
                </a:cubicBezTo>
                <a:close/>
                <a:moveTo>
                  <a:pt x="336" y="85"/>
                </a:moveTo>
                <a:cubicBezTo>
                  <a:pt x="336" y="85"/>
                  <a:pt x="336" y="85"/>
                  <a:pt x="336" y="85"/>
                </a:cubicBezTo>
                <a:cubicBezTo>
                  <a:pt x="336" y="85"/>
                  <a:pt x="336" y="85"/>
                  <a:pt x="336" y="85"/>
                </a:cubicBezTo>
                <a:cubicBezTo>
                  <a:pt x="335" y="85"/>
                  <a:pt x="334" y="84"/>
                  <a:pt x="334" y="83"/>
                </a:cubicBezTo>
                <a:cubicBezTo>
                  <a:pt x="334" y="83"/>
                  <a:pt x="334" y="83"/>
                  <a:pt x="334" y="83"/>
                </a:cubicBezTo>
                <a:cubicBezTo>
                  <a:pt x="334" y="82"/>
                  <a:pt x="335" y="81"/>
                  <a:pt x="336" y="81"/>
                </a:cubicBezTo>
                <a:cubicBezTo>
                  <a:pt x="336" y="81"/>
                  <a:pt x="336" y="81"/>
                  <a:pt x="336" y="81"/>
                </a:cubicBezTo>
                <a:cubicBezTo>
                  <a:pt x="338" y="81"/>
                  <a:pt x="338" y="82"/>
                  <a:pt x="338" y="83"/>
                </a:cubicBezTo>
                <a:cubicBezTo>
                  <a:pt x="338" y="83"/>
                  <a:pt x="338" y="83"/>
                  <a:pt x="338" y="83"/>
                </a:cubicBezTo>
                <a:cubicBezTo>
                  <a:pt x="338" y="84"/>
                  <a:pt x="337" y="85"/>
                  <a:pt x="336" y="85"/>
                </a:cubicBezTo>
                <a:cubicBezTo>
                  <a:pt x="336" y="85"/>
                  <a:pt x="336" y="85"/>
                  <a:pt x="336" y="85"/>
                </a:cubicBezTo>
                <a:cubicBezTo>
                  <a:pt x="336" y="85"/>
                  <a:pt x="336" y="85"/>
                  <a:pt x="336" y="85"/>
                </a:cubicBezTo>
                <a:close/>
                <a:moveTo>
                  <a:pt x="288" y="84"/>
                </a:moveTo>
                <a:cubicBezTo>
                  <a:pt x="287" y="84"/>
                  <a:pt x="286" y="84"/>
                  <a:pt x="286" y="83"/>
                </a:cubicBezTo>
                <a:cubicBezTo>
                  <a:pt x="286" y="83"/>
                  <a:pt x="286" y="83"/>
                  <a:pt x="286" y="83"/>
                </a:cubicBezTo>
                <a:cubicBezTo>
                  <a:pt x="286" y="81"/>
                  <a:pt x="287" y="80"/>
                  <a:pt x="288" y="80"/>
                </a:cubicBezTo>
                <a:cubicBezTo>
                  <a:pt x="288" y="80"/>
                  <a:pt x="288" y="80"/>
                  <a:pt x="288" y="80"/>
                </a:cubicBezTo>
                <a:cubicBezTo>
                  <a:pt x="289" y="80"/>
                  <a:pt x="290" y="81"/>
                  <a:pt x="290" y="82"/>
                </a:cubicBezTo>
                <a:cubicBezTo>
                  <a:pt x="290" y="82"/>
                  <a:pt x="290" y="82"/>
                  <a:pt x="290" y="82"/>
                </a:cubicBezTo>
                <a:cubicBezTo>
                  <a:pt x="290" y="83"/>
                  <a:pt x="290" y="84"/>
                  <a:pt x="288" y="84"/>
                </a:cubicBezTo>
                <a:cubicBezTo>
                  <a:pt x="288" y="84"/>
                  <a:pt x="288" y="84"/>
                  <a:pt x="288" y="84"/>
                </a:cubicBezTo>
                <a:cubicBezTo>
                  <a:pt x="288" y="84"/>
                  <a:pt x="288" y="84"/>
                  <a:pt x="288" y="84"/>
                </a:cubicBezTo>
                <a:close/>
                <a:moveTo>
                  <a:pt x="324" y="84"/>
                </a:moveTo>
                <a:cubicBezTo>
                  <a:pt x="324" y="84"/>
                  <a:pt x="324" y="84"/>
                  <a:pt x="324" y="84"/>
                </a:cubicBezTo>
                <a:cubicBezTo>
                  <a:pt x="324" y="84"/>
                  <a:pt x="324" y="84"/>
                  <a:pt x="324" y="84"/>
                </a:cubicBezTo>
                <a:cubicBezTo>
                  <a:pt x="323" y="84"/>
                  <a:pt x="322" y="83"/>
                  <a:pt x="322" y="82"/>
                </a:cubicBezTo>
                <a:cubicBezTo>
                  <a:pt x="322" y="82"/>
                  <a:pt x="322" y="82"/>
                  <a:pt x="322" y="82"/>
                </a:cubicBezTo>
                <a:cubicBezTo>
                  <a:pt x="322" y="81"/>
                  <a:pt x="323" y="80"/>
                  <a:pt x="324" y="80"/>
                </a:cubicBezTo>
                <a:cubicBezTo>
                  <a:pt x="324" y="80"/>
                  <a:pt x="324" y="80"/>
                  <a:pt x="324" y="80"/>
                </a:cubicBezTo>
                <a:cubicBezTo>
                  <a:pt x="325" y="80"/>
                  <a:pt x="326" y="81"/>
                  <a:pt x="326" y="82"/>
                </a:cubicBezTo>
                <a:cubicBezTo>
                  <a:pt x="326" y="82"/>
                  <a:pt x="326" y="82"/>
                  <a:pt x="326" y="82"/>
                </a:cubicBezTo>
                <a:cubicBezTo>
                  <a:pt x="326" y="83"/>
                  <a:pt x="325" y="84"/>
                  <a:pt x="324" y="84"/>
                </a:cubicBezTo>
                <a:cubicBezTo>
                  <a:pt x="324" y="84"/>
                  <a:pt x="324" y="84"/>
                  <a:pt x="324" y="84"/>
                </a:cubicBezTo>
                <a:cubicBezTo>
                  <a:pt x="324" y="84"/>
                  <a:pt x="324" y="84"/>
                  <a:pt x="324" y="84"/>
                </a:cubicBezTo>
                <a:close/>
                <a:moveTo>
                  <a:pt x="298" y="82"/>
                </a:moveTo>
                <a:cubicBezTo>
                  <a:pt x="298" y="81"/>
                  <a:pt x="299" y="80"/>
                  <a:pt x="300" y="80"/>
                </a:cubicBezTo>
                <a:cubicBezTo>
                  <a:pt x="300" y="80"/>
                  <a:pt x="300" y="80"/>
                  <a:pt x="300" y="80"/>
                </a:cubicBezTo>
                <a:cubicBezTo>
                  <a:pt x="301" y="80"/>
                  <a:pt x="302" y="81"/>
                  <a:pt x="302" y="82"/>
                </a:cubicBezTo>
                <a:cubicBezTo>
                  <a:pt x="302" y="82"/>
                  <a:pt x="302" y="82"/>
                  <a:pt x="302" y="82"/>
                </a:cubicBezTo>
                <a:cubicBezTo>
                  <a:pt x="302" y="83"/>
                  <a:pt x="301"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299" y="84"/>
                  <a:pt x="298" y="83"/>
                  <a:pt x="298" y="82"/>
                </a:cubicBezTo>
                <a:close/>
                <a:moveTo>
                  <a:pt x="312" y="84"/>
                </a:moveTo>
                <a:cubicBezTo>
                  <a:pt x="311" y="84"/>
                  <a:pt x="310" y="83"/>
                  <a:pt x="310" y="82"/>
                </a:cubicBezTo>
                <a:cubicBezTo>
                  <a:pt x="310" y="82"/>
                  <a:pt x="310" y="82"/>
                  <a:pt x="310" y="82"/>
                </a:cubicBezTo>
                <a:cubicBezTo>
                  <a:pt x="310" y="80"/>
                  <a:pt x="311" y="80"/>
                  <a:pt x="312" y="80"/>
                </a:cubicBezTo>
                <a:cubicBezTo>
                  <a:pt x="312" y="80"/>
                  <a:pt x="312" y="80"/>
                  <a:pt x="312" y="80"/>
                </a:cubicBezTo>
                <a:cubicBezTo>
                  <a:pt x="313" y="80"/>
                  <a:pt x="314" y="80"/>
                  <a:pt x="314" y="82"/>
                </a:cubicBezTo>
                <a:cubicBezTo>
                  <a:pt x="314" y="82"/>
                  <a:pt x="314" y="82"/>
                  <a:pt x="314" y="82"/>
                </a:cubicBezTo>
                <a:cubicBezTo>
                  <a:pt x="314" y="83"/>
                  <a:pt x="313" y="84"/>
                  <a:pt x="312" y="84"/>
                </a:cubicBezTo>
                <a:cubicBezTo>
                  <a:pt x="312" y="84"/>
                  <a:pt x="312" y="84"/>
                  <a:pt x="312" y="84"/>
                </a:cubicBezTo>
                <a:close/>
                <a:moveTo>
                  <a:pt x="325" y="1002"/>
                </a:moveTo>
                <a:cubicBezTo>
                  <a:pt x="324" y="1002"/>
                  <a:pt x="323" y="1000"/>
                  <a:pt x="324" y="999"/>
                </a:cubicBezTo>
                <a:cubicBezTo>
                  <a:pt x="324" y="999"/>
                  <a:pt x="324" y="999"/>
                  <a:pt x="324" y="999"/>
                </a:cubicBezTo>
                <a:cubicBezTo>
                  <a:pt x="324" y="998"/>
                  <a:pt x="325"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5" y="1002"/>
                  <a:pt x="325" y="1002"/>
                  <a:pt x="325" y="1002"/>
                </a:cubicBezTo>
                <a:close/>
                <a:moveTo>
                  <a:pt x="288" y="994"/>
                </a:moveTo>
                <a:cubicBezTo>
                  <a:pt x="287" y="993"/>
                  <a:pt x="288" y="992"/>
                  <a:pt x="289" y="992"/>
                </a:cubicBezTo>
                <a:cubicBezTo>
                  <a:pt x="289" y="992"/>
                  <a:pt x="289" y="992"/>
                  <a:pt x="289" y="992"/>
                </a:cubicBezTo>
                <a:cubicBezTo>
                  <a:pt x="290" y="991"/>
                  <a:pt x="291" y="992"/>
                  <a:pt x="291" y="993"/>
                </a:cubicBezTo>
                <a:cubicBezTo>
                  <a:pt x="291" y="993"/>
                  <a:pt x="291" y="993"/>
                  <a:pt x="291" y="993"/>
                </a:cubicBezTo>
                <a:cubicBezTo>
                  <a:pt x="292" y="994"/>
                  <a:pt x="291" y="995"/>
                  <a:pt x="290" y="995"/>
                </a:cubicBezTo>
                <a:cubicBezTo>
                  <a:pt x="290" y="995"/>
                  <a:pt x="290" y="995"/>
                  <a:pt x="290" y="995"/>
                </a:cubicBezTo>
                <a:cubicBezTo>
                  <a:pt x="290" y="995"/>
                  <a:pt x="290" y="995"/>
                  <a:pt x="290" y="995"/>
                </a:cubicBezTo>
                <a:cubicBezTo>
                  <a:pt x="290" y="995"/>
                  <a:pt x="290" y="995"/>
                  <a:pt x="290" y="995"/>
                </a:cubicBezTo>
                <a:cubicBezTo>
                  <a:pt x="289" y="995"/>
                  <a:pt x="288" y="995"/>
                  <a:pt x="288" y="994"/>
                </a:cubicBezTo>
                <a:close/>
                <a:moveTo>
                  <a:pt x="330" y="991"/>
                </a:moveTo>
                <a:cubicBezTo>
                  <a:pt x="329" y="990"/>
                  <a:pt x="328" y="989"/>
                  <a:pt x="328" y="988"/>
                </a:cubicBezTo>
                <a:cubicBezTo>
                  <a:pt x="328" y="988"/>
                  <a:pt x="328" y="988"/>
                  <a:pt x="328" y="988"/>
                </a:cubicBezTo>
                <a:cubicBezTo>
                  <a:pt x="329" y="987"/>
                  <a:pt x="330" y="987"/>
                  <a:pt x="331" y="987"/>
                </a:cubicBezTo>
                <a:cubicBezTo>
                  <a:pt x="331" y="987"/>
                  <a:pt x="331" y="987"/>
                  <a:pt x="331" y="987"/>
                </a:cubicBezTo>
                <a:cubicBezTo>
                  <a:pt x="332" y="988"/>
                  <a:pt x="333" y="989"/>
                  <a:pt x="332" y="990"/>
                </a:cubicBezTo>
                <a:cubicBezTo>
                  <a:pt x="332" y="990"/>
                  <a:pt x="332" y="990"/>
                  <a:pt x="332" y="990"/>
                </a:cubicBezTo>
                <a:cubicBezTo>
                  <a:pt x="332" y="991"/>
                  <a:pt x="331" y="991"/>
                  <a:pt x="330" y="991"/>
                </a:cubicBezTo>
                <a:cubicBezTo>
                  <a:pt x="330" y="991"/>
                  <a:pt x="330" y="991"/>
                  <a:pt x="330" y="991"/>
                </a:cubicBezTo>
                <a:cubicBezTo>
                  <a:pt x="330" y="991"/>
                  <a:pt x="330" y="991"/>
                  <a:pt x="330" y="991"/>
                </a:cubicBezTo>
                <a:close/>
                <a:moveTo>
                  <a:pt x="283" y="983"/>
                </a:moveTo>
                <a:cubicBezTo>
                  <a:pt x="283" y="982"/>
                  <a:pt x="283" y="981"/>
                  <a:pt x="284" y="980"/>
                </a:cubicBezTo>
                <a:cubicBezTo>
                  <a:pt x="284" y="980"/>
                  <a:pt x="284" y="980"/>
                  <a:pt x="284" y="980"/>
                </a:cubicBezTo>
                <a:cubicBezTo>
                  <a:pt x="285" y="980"/>
                  <a:pt x="286" y="981"/>
                  <a:pt x="287" y="982"/>
                </a:cubicBezTo>
                <a:cubicBezTo>
                  <a:pt x="287" y="982"/>
                  <a:pt x="287" y="982"/>
                  <a:pt x="287" y="982"/>
                </a:cubicBezTo>
                <a:cubicBezTo>
                  <a:pt x="287" y="983"/>
                  <a:pt x="287" y="984"/>
                  <a:pt x="286" y="984"/>
                </a:cubicBezTo>
                <a:cubicBezTo>
                  <a:pt x="286" y="984"/>
                  <a:pt x="286" y="984"/>
                  <a:pt x="286" y="984"/>
                </a:cubicBezTo>
                <a:cubicBezTo>
                  <a:pt x="286" y="984"/>
                  <a:pt x="285" y="984"/>
                  <a:pt x="285" y="984"/>
                </a:cubicBezTo>
                <a:cubicBezTo>
                  <a:pt x="285" y="984"/>
                  <a:pt x="285" y="984"/>
                  <a:pt x="285" y="984"/>
                </a:cubicBezTo>
                <a:cubicBezTo>
                  <a:pt x="284" y="984"/>
                  <a:pt x="284" y="984"/>
                  <a:pt x="283" y="983"/>
                </a:cubicBezTo>
                <a:close/>
                <a:moveTo>
                  <a:pt x="334" y="980"/>
                </a:moveTo>
                <a:cubicBezTo>
                  <a:pt x="333" y="979"/>
                  <a:pt x="333" y="978"/>
                  <a:pt x="333" y="977"/>
                </a:cubicBezTo>
                <a:cubicBezTo>
                  <a:pt x="333" y="977"/>
                  <a:pt x="333" y="977"/>
                  <a:pt x="333" y="977"/>
                </a:cubicBezTo>
                <a:cubicBezTo>
                  <a:pt x="333" y="976"/>
                  <a:pt x="335" y="976"/>
                  <a:pt x="336" y="976"/>
                </a:cubicBezTo>
                <a:cubicBezTo>
                  <a:pt x="336" y="976"/>
                  <a:pt x="336" y="976"/>
                  <a:pt x="336" y="976"/>
                </a:cubicBezTo>
                <a:cubicBezTo>
                  <a:pt x="337" y="977"/>
                  <a:pt x="337" y="978"/>
                  <a:pt x="337" y="979"/>
                </a:cubicBezTo>
                <a:cubicBezTo>
                  <a:pt x="337" y="979"/>
                  <a:pt x="337" y="979"/>
                  <a:pt x="337" y="979"/>
                </a:cubicBezTo>
                <a:cubicBezTo>
                  <a:pt x="336" y="980"/>
                  <a:pt x="336" y="980"/>
                  <a:pt x="335" y="980"/>
                </a:cubicBezTo>
                <a:cubicBezTo>
                  <a:pt x="335" y="980"/>
                  <a:pt x="335" y="980"/>
                  <a:pt x="335" y="980"/>
                </a:cubicBezTo>
                <a:cubicBezTo>
                  <a:pt x="335" y="980"/>
                  <a:pt x="334" y="980"/>
                  <a:pt x="334" y="980"/>
                </a:cubicBezTo>
                <a:close/>
                <a:moveTo>
                  <a:pt x="279" y="972"/>
                </a:moveTo>
                <a:cubicBezTo>
                  <a:pt x="278" y="971"/>
                  <a:pt x="279" y="970"/>
                  <a:pt x="280" y="969"/>
                </a:cubicBezTo>
                <a:cubicBezTo>
                  <a:pt x="280" y="969"/>
                  <a:pt x="280" y="969"/>
                  <a:pt x="280" y="969"/>
                </a:cubicBezTo>
                <a:cubicBezTo>
                  <a:pt x="281" y="969"/>
                  <a:pt x="282" y="969"/>
                  <a:pt x="282" y="970"/>
                </a:cubicBezTo>
                <a:cubicBezTo>
                  <a:pt x="282" y="970"/>
                  <a:pt x="282" y="970"/>
                  <a:pt x="282" y="970"/>
                </a:cubicBezTo>
                <a:cubicBezTo>
                  <a:pt x="283" y="971"/>
                  <a:pt x="282" y="973"/>
                  <a:pt x="281" y="973"/>
                </a:cubicBezTo>
                <a:cubicBezTo>
                  <a:pt x="281" y="973"/>
                  <a:pt x="281" y="973"/>
                  <a:pt x="281" y="973"/>
                </a:cubicBezTo>
                <a:cubicBezTo>
                  <a:pt x="281" y="973"/>
                  <a:pt x="281" y="973"/>
                  <a:pt x="280" y="973"/>
                </a:cubicBezTo>
                <a:cubicBezTo>
                  <a:pt x="280" y="973"/>
                  <a:pt x="280" y="973"/>
                  <a:pt x="280" y="973"/>
                </a:cubicBezTo>
                <a:cubicBezTo>
                  <a:pt x="280" y="973"/>
                  <a:pt x="279" y="973"/>
                  <a:pt x="279" y="972"/>
                </a:cubicBezTo>
                <a:close/>
                <a:moveTo>
                  <a:pt x="339" y="969"/>
                </a:moveTo>
                <a:cubicBezTo>
                  <a:pt x="338" y="968"/>
                  <a:pt x="337" y="967"/>
                  <a:pt x="338" y="966"/>
                </a:cubicBezTo>
                <a:cubicBezTo>
                  <a:pt x="338" y="966"/>
                  <a:pt x="338" y="966"/>
                  <a:pt x="338" y="966"/>
                </a:cubicBezTo>
                <a:cubicBezTo>
                  <a:pt x="338" y="965"/>
                  <a:pt x="339" y="965"/>
                  <a:pt x="340" y="965"/>
                </a:cubicBezTo>
                <a:cubicBezTo>
                  <a:pt x="340" y="965"/>
                  <a:pt x="340" y="965"/>
                  <a:pt x="340" y="965"/>
                </a:cubicBezTo>
                <a:cubicBezTo>
                  <a:pt x="341" y="965"/>
                  <a:pt x="342" y="967"/>
                  <a:pt x="341" y="968"/>
                </a:cubicBezTo>
                <a:cubicBezTo>
                  <a:pt x="341" y="968"/>
                  <a:pt x="341" y="968"/>
                  <a:pt x="341" y="968"/>
                </a:cubicBezTo>
                <a:cubicBezTo>
                  <a:pt x="341" y="968"/>
                  <a:pt x="340" y="969"/>
                  <a:pt x="339" y="969"/>
                </a:cubicBezTo>
                <a:cubicBezTo>
                  <a:pt x="339" y="969"/>
                  <a:pt x="339" y="969"/>
                  <a:pt x="339" y="969"/>
                </a:cubicBezTo>
                <a:cubicBezTo>
                  <a:pt x="339" y="969"/>
                  <a:pt x="339" y="969"/>
                  <a:pt x="339" y="969"/>
                </a:cubicBezTo>
                <a:close/>
                <a:moveTo>
                  <a:pt x="274" y="961"/>
                </a:moveTo>
                <a:cubicBezTo>
                  <a:pt x="274" y="960"/>
                  <a:pt x="274" y="959"/>
                  <a:pt x="275" y="958"/>
                </a:cubicBezTo>
                <a:cubicBezTo>
                  <a:pt x="275" y="958"/>
                  <a:pt x="275" y="958"/>
                  <a:pt x="275" y="958"/>
                </a:cubicBezTo>
                <a:cubicBezTo>
                  <a:pt x="276" y="958"/>
                  <a:pt x="277" y="958"/>
                  <a:pt x="278" y="959"/>
                </a:cubicBezTo>
                <a:cubicBezTo>
                  <a:pt x="278" y="959"/>
                  <a:pt x="278" y="959"/>
                  <a:pt x="278" y="959"/>
                </a:cubicBezTo>
                <a:cubicBezTo>
                  <a:pt x="278" y="960"/>
                  <a:pt x="278" y="962"/>
                  <a:pt x="277" y="962"/>
                </a:cubicBezTo>
                <a:cubicBezTo>
                  <a:pt x="277" y="962"/>
                  <a:pt x="277" y="962"/>
                  <a:pt x="277" y="962"/>
                </a:cubicBezTo>
                <a:cubicBezTo>
                  <a:pt x="276" y="962"/>
                  <a:pt x="276" y="962"/>
                  <a:pt x="276" y="962"/>
                </a:cubicBezTo>
                <a:cubicBezTo>
                  <a:pt x="276" y="962"/>
                  <a:pt x="276" y="962"/>
                  <a:pt x="276" y="962"/>
                </a:cubicBezTo>
                <a:cubicBezTo>
                  <a:pt x="275" y="962"/>
                  <a:pt x="274" y="962"/>
                  <a:pt x="274" y="961"/>
                </a:cubicBezTo>
                <a:close/>
                <a:moveTo>
                  <a:pt x="343" y="958"/>
                </a:moveTo>
                <a:cubicBezTo>
                  <a:pt x="342" y="957"/>
                  <a:pt x="342" y="956"/>
                  <a:pt x="342" y="955"/>
                </a:cubicBezTo>
                <a:cubicBezTo>
                  <a:pt x="342" y="955"/>
                  <a:pt x="342" y="955"/>
                  <a:pt x="342" y="955"/>
                </a:cubicBezTo>
                <a:cubicBezTo>
                  <a:pt x="343" y="954"/>
                  <a:pt x="344" y="953"/>
                  <a:pt x="345" y="954"/>
                </a:cubicBezTo>
                <a:cubicBezTo>
                  <a:pt x="345" y="954"/>
                  <a:pt x="345" y="954"/>
                  <a:pt x="345" y="954"/>
                </a:cubicBezTo>
                <a:cubicBezTo>
                  <a:pt x="346" y="954"/>
                  <a:pt x="346" y="956"/>
                  <a:pt x="346" y="957"/>
                </a:cubicBezTo>
                <a:cubicBezTo>
                  <a:pt x="346" y="957"/>
                  <a:pt x="346" y="957"/>
                  <a:pt x="346" y="957"/>
                </a:cubicBezTo>
                <a:cubicBezTo>
                  <a:pt x="346" y="957"/>
                  <a:pt x="345" y="958"/>
                  <a:pt x="344" y="958"/>
                </a:cubicBezTo>
                <a:cubicBezTo>
                  <a:pt x="344" y="958"/>
                  <a:pt x="344" y="958"/>
                  <a:pt x="344" y="958"/>
                </a:cubicBezTo>
                <a:cubicBezTo>
                  <a:pt x="344" y="958"/>
                  <a:pt x="344" y="958"/>
                  <a:pt x="343" y="958"/>
                </a:cubicBezTo>
                <a:close/>
                <a:moveTo>
                  <a:pt x="269" y="950"/>
                </a:moveTo>
                <a:cubicBezTo>
                  <a:pt x="269" y="949"/>
                  <a:pt x="270" y="948"/>
                  <a:pt x="271" y="947"/>
                </a:cubicBezTo>
                <a:cubicBezTo>
                  <a:pt x="271" y="947"/>
                  <a:pt x="271" y="947"/>
                  <a:pt x="271" y="947"/>
                </a:cubicBezTo>
                <a:cubicBezTo>
                  <a:pt x="272" y="947"/>
                  <a:pt x="273" y="947"/>
                  <a:pt x="273" y="948"/>
                </a:cubicBezTo>
                <a:cubicBezTo>
                  <a:pt x="273" y="948"/>
                  <a:pt x="273" y="948"/>
                  <a:pt x="273" y="948"/>
                </a:cubicBezTo>
                <a:cubicBezTo>
                  <a:pt x="274" y="949"/>
                  <a:pt x="273" y="950"/>
                  <a:pt x="272" y="951"/>
                </a:cubicBezTo>
                <a:cubicBezTo>
                  <a:pt x="272" y="951"/>
                  <a:pt x="272" y="951"/>
                  <a:pt x="272" y="951"/>
                </a:cubicBezTo>
                <a:cubicBezTo>
                  <a:pt x="272" y="951"/>
                  <a:pt x="272" y="951"/>
                  <a:pt x="271" y="951"/>
                </a:cubicBezTo>
                <a:cubicBezTo>
                  <a:pt x="271" y="951"/>
                  <a:pt x="271" y="951"/>
                  <a:pt x="271" y="951"/>
                </a:cubicBezTo>
                <a:cubicBezTo>
                  <a:pt x="271" y="951"/>
                  <a:pt x="270" y="951"/>
                  <a:pt x="269" y="950"/>
                </a:cubicBezTo>
                <a:close/>
                <a:moveTo>
                  <a:pt x="348" y="947"/>
                </a:moveTo>
                <a:cubicBezTo>
                  <a:pt x="347" y="946"/>
                  <a:pt x="346" y="945"/>
                  <a:pt x="347" y="944"/>
                </a:cubicBezTo>
                <a:cubicBezTo>
                  <a:pt x="347" y="944"/>
                  <a:pt x="347" y="944"/>
                  <a:pt x="347" y="944"/>
                </a:cubicBezTo>
                <a:cubicBezTo>
                  <a:pt x="347" y="943"/>
                  <a:pt x="348" y="942"/>
                  <a:pt x="349" y="943"/>
                </a:cubicBezTo>
                <a:cubicBezTo>
                  <a:pt x="349" y="943"/>
                  <a:pt x="349" y="943"/>
                  <a:pt x="349" y="943"/>
                </a:cubicBezTo>
                <a:cubicBezTo>
                  <a:pt x="350" y="943"/>
                  <a:pt x="351" y="944"/>
                  <a:pt x="350" y="945"/>
                </a:cubicBezTo>
                <a:cubicBezTo>
                  <a:pt x="350" y="945"/>
                  <a:pt x="350" y="945"/>
                  <a:pt x="350" y="945"/>
                </a:cubicBezTo>
                <a:cubicBezTo>
                  <a:pt x="350" y="946"/>
                  <a:pt x="349" y="947"/>
                  <a:pt x="349" y="947"/>
                </a:cubicBezTo>
                <a:cubicBezTo>
                  <a:pt x="349" y="947"/>
                  <a:pt x="349" y="947"/>
                  <a:pt x="349" y="947"/>
                </a:cubicBezTo>
                <a:cubicBezTo>
                  <a:pt x="348" y="947"/>
                  <a:pt x="348" y="947"/>
                  <a:pt x="348" y="947"/>
                </a:cubicBezTo>
                <a:close/>
                <a:moveTo>
                  <a:pt x="265" y="939"/>
                </a:moveTo>
                <a:cubicBezTo>
                  <a:pt x="265" y="938"/>
                  <a:pt x="265" y="937"/>
                  <a:pt x="266" y="936"/>
                </a:cubicBezTo>
                <a:cubicBezTo>
                  <a:pt x="266" y="936"/>
                  <a:pt x="266" y="936"/>
                  <a:pt x="266" y="936"/>
                </a:cubicBezTo>
                <a:cubicBezTo>
                  <a:pt x="267" y="936"/>
                  <a:pt x="268" y="936"/>
                  <a:pt x="269" y="937"/>
                </a:cubicBezTo>
                <a:cubicBezTo>
                  <a:pt x="269" y="937"/>
                  <a:pt x="269" y="937"/>
                  <a:pt x="269" y="937"/>
                </a:cubicBezTo>
                <a:cubicBezTo>
                  <a:pt x="269" y="938"/>
                  <a:pt x="269" y="939"/>
                  <a:pt x="268" y="940"/>
                </a:cubicBezTo>
                <a:cubicBezTo>
                  <a:pt x="268" y="940"/>
                  <a:pt x="268" y="940"/>
                  <a:pt x="268" y="940"/>
                </a:cubicBezTo>
                <a:cubicBezTo>
                  <a:pt x="267" y="940"/>
                  <a:pt x="267" y="940"/>
                  <a:pt x="267" y="940"/>
                </a:cubicBezTo>
                <a:cubicBezTo>
                  <a:pt x="267" y="940"/>
                  <a:pt x="267" y="940"/>
                  <a:pt x="267" y="940"/>
                </a:cubicBezTo>
                <a:cubicBezTo>
                  <a:pt x="266" y="940"/>
                  <a:pt x="265" y="939"/>
                  <a:pt x="265" y="939"/>
                </a:cubicBezTo>
                <a:close/>
                <a:moveTo>
                  <a:pt x="352" y="935"/>
                </a:moveTo>
                <a:cubicBezTo>
                  <a:pt x="351" y="935"/>
                  <a:pt x="351" y="934"/>
                  <a:pt x="351" y="933"/>
                </a:cubicBezTo>
                <a:cubicBezTo>
                  <a:pt x="351" y="933"/>
                  <a:pt x="351" y="933"/>
                  <a:pt x="351" y="933"/>
                </a:cubicBezTo>
                <a:cubicBezTo>
                  <a:pt x="352" y="932"/>
                  <a:pt x="353" y="931"/>
                  <a:pt x="354" y="932"/>
                </a:cubicBezTo>
                <a:cubicBezTo>
                  <a:pt x="354" y="932"/>
                  <a:pt x="354" y="932"/>
                  <a:pt x="354" y="932"/>
                </a:cubicBezTo>
                <a:cubicBezTo>
                  <a:pt x="355" y="932"/>
                  <a:pt x="355" y="933"/>
                  <a:pt x="355" y="934"/>
                </a:cubicBezTo>
                <a:cubicBezTo>
                  <a:pt x="355" y="934"/>
                  <a:pt x="355" y="934"/>
                  <a:pt x="355" y="934"/>
                </a:cubicBezTo>
                <a:cubicBezTo>
                  <a:pt x="355" y="935"/>
                  <a:pt x="354" y="936"/>
                  <a:pt x="353" y="936"/>
                </a:cubicBezTo>
                <a:cubicBezTo>
                  <a:pt x="353" y="936"/>
                  <a:pt x="353" y="936"/>
                  <a:pt x="353" y="936"/>
                </a:cubicBezTo>
                <a:cubicBezTo>
                  <a:pt x="353" y="936"/>
                  <a:pt x="353" y="936"/>
                  <a:pt x="352" y="935"/>
                </a:cubicBezTo>
                <a:close/>
                <a:moveTo>
                  <a:pt x="260" y="928"/>
                </a:moveTo>
                <a:cubicBezTo>
                  <a:pt x="260" y="927"/>
                  <a:pt x="260" y="925"/>
                  <a:pt x="261" y="925"/>
                </a:cubicBezTo>
                <a:cubicBezTo>
                  <a:pt x="261" y="925"/>
                  <a:pt x="261" y="925"/>
                  <a:pt x="261" y="925"/>
                </a:cubicBezTo>
                <a:cubicBezTo>
                  <a:pt x="262" y="925"/>
                  <a:pt x="264" y="925"/>
                  <a:pt x="264" y="926"/>
                </a:cubicBezTo>
                <a:cubicBezTo>
                  <a:pt x="264" y="926"/>
                  <a:pt x="264" y="926"/>
                  <a:pt x="264" y="926"/>
                </a:cubicBezTo>
                <a:cubicBezTo>
                  <a:pt x="264" y="927"/>
                  <a:pt x="264" y="928"/>
                  <a:pt x="263" y="929"/>
                </a:cubicBezTo>
                <a:cubicBezTo>
                  <a:pt x="263" y="929"/>
                  <a:pt x="263" y="929"/>
                  <a:pt x="263" y="929"/>
                </a:cubicBezTo>
                <a:cubicBezTo>
                  <a:pt x="263" y="929"/>
                  <a:pt x="262" y="929"/>
                  <a:pt x="262" y="929"/>
                </a:cubicBezTo>
                <a:cubicBezTo>
                  <a:pt x="262" y="929"/>
                  <a:pt x="262" y="929"/>
                  <a:pt x="262" y="929"/>
                </a:cubicBezTo>
                <a:cubicBezTo>
                  <a:pt x="261" y="929"/>
                  <a:pt x="261" y="928"/>
                  <a:pt x="260" y="928"/>
                </a:cubicBezTo>
                <a:close/>
                <a:moveTo>
                  <a:pt x="357" y="924"/>
                </a:moveTo>
                <a:cubicBezTo>
                  <a:pt x="356" y="924"/>
                  <a:pt x="355" y="923"/>
                  <a:pt x="356" y="922"/>
                </a:cubicBezTo>
                <a:cubicBezTo>
                  <a:pt x="356" y="922"/>
                  <a:pt x="356" y="922"/>
                  <a:pt x="356" y="922"/>
                </a:cubicBezTo>
                <a:cubicBezTo>
                  <a:pt x="356" y="921"/>
                  <a:pt x="357" y="920"/>
                  <a:pt x="358" y="921"/>
                </a:cubicBezTo>
                <a:cubicBezTo>
                  <a:pt x="358" y="921"/>
                  <a:pt x="358" y="921"/>
                  <a:pt x="358" y="921"/>
                </a:cubicBezTo>
                <a:cubicBezTo>
                  <a:pt x="360" y="921"/>
                  <a:pt x="360" y="922"/>
                  <a:pt x="360" y="923"/>
                </a:cubicBezTo>
                <a:cubicBezTo>
                  <a:pt x="360" y="923"/>
                  <a:pt x="360" y="923"/>
                  <a:pt x="360" y="923"/>
                </a:cubicBezTo>
                <a:cubicBezTo>
                  <a:pt x="359" y="924"/>
                  <a:pt x="359" y="924"/>
                  <a:pt x="358" y="924"/>
                </a:cubicBezTo>
                <a:cubicBezTo>
                  <a:pt x="358" y="924"/>
                  <a:pt x="358" y="924"/>
                  <a:pt x="358" y="924"/>
                </a:cubicBezTo>
                <a:cubicBezTo>
                  <a:pt x="357" y="924"/>
                  <a:pt x="357" y="924"/>
                  <a:pt x="357" y="924"/>
                </a:cubicBezTo>
                <a:close/>
                <a:moveTo>
                  <a:pt x="256" y="917"/>
                </a:moveTo>
                <a:cubicBezTo>
                  <a:pt x="255" y="915"/>
                  <a:pt x="256" y="914"/>
                  <a:pt x="257" y="914"/>
                </a:cubicBezTo>
                <a:cubicBezTo>
                  <a:pt x="257" y="914"/>
                  <a:pt x="257" y="914"/>
                  <a:pt x="257" y="914"/>
                </a:cubicBezTo>
                <a:cubicBezTo>
                  <a:pt x="258" y="913"/>
                  <a:pt x="259" y="914"/>
                  <a:pt x="259" y="915"/>
                </a:cubicBezTo>
                <a:cubicBezTo>
                  <a:pt x="259" y="915"/>
                  <a:pt x="259" y="915"/>
                  <a:pt x="259" y="915"/>
                </a:cubicBezTo>
                <a:cubicBezTo>
                  <a:pt x="260" y="916"/>
                  <a:pt x="259" y="917"/>
                  <a:pt x="258" y="918"/>
                </a:cubicBezTo>
                <a:cubicBezTo>
                  <a:pt x="258" y="918"/>
                  <a:pt x="258" y="918"/>
                  <a:pt x="258" y="918"/>
                </a:cubicBezTo>
                <a:cubicBezTo>
                  <a:pt x="258" y="918"/>
                  <a:pt x="258" y="918"/>
                  <a:pt x="258" y="918"/>
                </a:cubicBezTo>
                <a:cubicBezTo>
                  <a:pt x="258" y="918"/>
                  <a:pt x="258" y="918"/>
                  <a:pt x="258" y="918"/>
                </a:cubicBezTo>
                <a:cubicBezTo>
                  <a:pt x="257" y="918"/>
                  <a:pt x="256" y="917"/>
                  <a:pt x="256" y="917"/>
                </a:cubicBezTo>
                <a:close/>
                <a:moveTo>
                  <a:pt x="362" y="913"/>
                </a:moveTo>
                <a:cubicBezTo>
                  <a:pt x="361" y="913"/>
                  <a:pt x="360" y="912"/>
                  <a:pt x="360" y="911"/>
                </a:cubicBezTo>
                <a:cubicBezTo>
                  <a:pt x="360" y="911"/>
                  <a:pt x="360" y="911"/>
                  <a:pt x="360" y="911"/>
                </a:cubicBezTo>
                <a:cubicBezTo>
                  <a:pt x="361" y="910"/>
                  <a:pt x="362" y="909"/>
                  <a:pt x="363" y="910"/>
                </a:cubicBezTo>
                <a:cubicBezTo>
                  <a:pt x="363" y="910"/>
                  <a:pt x="363" y="910"/>
                  <a:pt x="363" y="910"/>
                </a:cubicBezTo>
                <a:cubicBezTo>
                  <a:pt x="364" y="910"/>
                  <a:pt x="365" y="911"/>
                  <a:pt x="364" y="912"/>
                </a:cubicBezTo>
                <a:cubicBezTo>
                  <a:pt x="364" y="912"/>
                  <a:pt x="364" y="912"/>
                  <a:pt x="364" y="912"/>
                </a:cubicBezTo>
                <a:cubicBezTo>
                  <a:pt x="364" y="913"/>
                  <a:pt x="363" y="913"/>
                  <a:pt x="362" y="913"/>
                </a:cubicBezTo>
                <a:cubicBezTo>
                  <a:pt x="362" y="913"/>
                  <a:pt x="362" y="913"/>
                  <a:pt x="362" y="913"/>
                </a:cubicBezTo>
                <a:cubicBezTo>
                  <a:pt x="362" y="913"/>
                  <a:pt x="362" y="913"/>
                  <a:pt x="362" y="913"/>
                </a:cubicBezTo>
                <a:close/>
                <a:moveTo>
                  <a:pt x="251" y="905"/>
                </a:moveTo>
                <a:cubicBezTo>
                  <a:pt x="251" y="904"/>
                  <a:pt x="251" y="903"/>
                  <a:pt x="252" y="903"/>
                </a:cubicBezTo>
                <a:cubicBezTo>
                  <a:pt x="252" y="903"/>
                  <a:pt x="252" y="903"/>
                  <a:pt x="252" y="903"/>
                </a:cubicBezTo>
                <a:cubicBezTo>
                  <a:pt x="253" y="902"/>
                  <a:pt x="254" y="903"/>
                  <a:pt x="255" y="904"/>
                </a:cubicBezTo>
                <a:cubicBezTo>
                  <a:pt x="255" y="904"/>
                  <a:pt x="255" y="904"/>
                  <a:pt x="255" y="904"/>
                </a:cubicBezTo>
                <a:cubicBezTo>
                  <a:pt x="255" y="905"/>
                  <a:pt x="255" y="906"/>
                  <a:pt x="254" y="906"/>
                </a:cubicBezTo>
                <a:cubicBezTo>
                  <a:pt x="254" y="906"/>
                  <a:pt x="254" y="906"/>
                  <a:pt x="254" y="906"/>
                </a:cubicBezTo>
                <a:cubicBezTo>
                  <a:pt x="254" y="907"/>
                  <a:pt x="253" y="907"/>
                  <a:pt x="253" y="907"/>
                </a:cubicBezTo>
                <a:cubicBezTo>
                  <a:pt x="253" y="907"/>
                  <a:pt x="253" y="907"/>
                  <a:pt x="253" y="907"/>
                </a:cubicBezTo>
                <a:cubicBezTo>
                  <a:pt x="252" y="907"/>
                  <a:pt x="252" y="906"/>
                  <a:pt x="251" y="905"/>
                </a:cubicBezTo>
                <a:close/>
                <a:moveTo>
                  <a:pt x="366" y="902"/>
                </a:moveTo>
                <a:cubicBezTo>
                  <a:pt x="365" y="902"/>
                  <a:pt x="365" y="901"/>
                  <a:pt x="365" y="900"/>
                </a:cubicBezTo>
                <a:cubicBezTo>
                  <a:pt x="365" y="900"/>
                  <a:pt x="365" y="900"/>
                  <a:pt x="365" y="900"/>
                </a:cubicBezTo>
                <a:cubicBezTo>
                  <a:pt x="365" y="899"/>
                  <a:pt x="367" y="898"/>
                  <a:pt x="368" y="898"/>
                </a:cubicBezTo>
                <a:cubicBezTo>
                  <a:pt x="368" y="898"/>
                  <a:pt x="368" y="898"/>
                  <a:pt x="368" y="898"/>
                </a:cubicBezTo>
                <a:cubicBezTo>
                  <a:pt x="369" y="899"/>
                  <a:pt x="369" y="900"/>
                  <a:pt x="369" y="901"/>
                </a:cubicBezTo>
                <a:cubicBezTo>
                  <a:pt x="369" y="901"/>
                  <a:pt x="369" y="901"/>
                  <a:pt x="369" y="901"/>
                </a:cubicBezTo>
                <a:cubicBezTo>
                  <a:pt x="368" y="902"/>
                  <a:pt x="368" y="902"/>
                  <a:pt x="367" y="902"/>
                </a:cubicBezTo>
                <a:cubicBezTo>
                  <a:pt x="367" y="902"/>
                  <a:pt x="367" y="902"/>
                  <a:pt x="367" y="902"/>
                </a:cubicBezTo>
                <a:cubicBezTo>
                  <a:pt x="367" y="902"/>
                  <a:pt x="366" y="902"/>
                  <a:pt x="366" y="902"/>
                </a:cubicBezTo>
                <a:close/>
                <a:moveTo>
                  <a:pt x="247" y="894"/>
                </a:moveTo>
                <a:cubicBezTo>
                  <a:pt x="246" y="893"/>
                  <a:pt x="247" y="892"/>
                  <a:pt x="248" y="892"/>
                </a:cubicBezTo>
                <a:cubicBezTo>
                  <a:pt x="248" y="892"/>
                  <a:pt x="248" y="892"/>
                  <a:pt x="248" y="892"/>
                </a:cubicBezTo>
                <a:cubicBezTo>
                  <a:pt x="249" y="891"/>
                  <a:pt x="250" y="892"/>
                  <a:pt x="250" y="893"/>
                </a:cubicBezTo>
                <a:cubicBezTo>
                  <a:pt x="250" y="893"/>
                  <a:pt x="250" y="893"/>
                  <a:pt x="250" y="893"/>
                </a:cubicBezTo>
                <a:cubicBezTo>
                  <a:pt x="251" y="894"/>
                  <a:pt x="250" y="895"/>
                  <a:pt x="249" y="895"/>
                </a:cubicBezTo>
                <a:cubicBezTo>
                  <a:pt x="249" y="895"/>
                  <a:pt x="249" y="895"/>
                  <a:pt x="249" y="895"/>
                </a:cubicBezTo>
                <a:cubicBezTo>
                  <a:pt x="249" y="895"/>
                  <a:pt x="249" y="896"/>
                  <a:pt x="248" y="896"/>
                </a:cubicBezTo>
                <a:cubicBezTo>
                  <a:pt x="248" y="896"/>
                  <a:pt x="248" y="896"/>
                  <a:pt x="248" y="896"/>
                </a:cubicBezTo>
                <a:cubicBezTo>
                  <a:pt x="248" y="896"/>
                  <a:pt x="247" y="895"/>
                  <a:pt x="247" y="894"/>
                </a:cubicBezTo>
                <a:close/>
                <a:moveTo>
                  <a:pt x="371" y="891"/>
                </a:moveTo>
                <a:cubicBezTo>
                  <a:pt x="370" y="891"/>
                  <a:pt x="369" y="889"/>
                  <a:pt x="370" y="888"/>
                </a:cubicBezTo>
                <a:cubicBezTo>
                  <a:pt x="370" y="888"/>
                  <a:pt x="370" y="888"/>
                  <a:pt x="370" y="888"/>
                </a:cubicBezTo>
                <a:cubicBezTo>
                  <a:pt x="370" y="887"/>
                  <a:pt x="371" y="887"/>
                  <a:pt x="372" y="887"/>
                </a:cubicBezTo>
                <a:cubicBezTo>
                  <a:pt x="372" y="887"/>
                  <a:pt x="372" y="887"/>
                  <a:pt x="372" y="887"/>
                </a:cubicBezTo>
                <a:cubicBezTo>
                  <a:pt x="373" y="888"/>
                  <a:pt x="374" y="889"/>
                  <a:pt x="373" y="890"/>
                </a:cubicBezTo>
                <a:cubicBezTo>
                  <a:pt x="373" y="890"/>
                  <a:pt x="373" y="890"/>
                  <a:pt x="373" y="890"/>
                </a:cubicBezTo>
                <a:cubicBezTo>
                  <a:pt x="373" y="891"/>
                  <a:pt x="372" y="891"/>
                  <a:pt x="371" y="891"/>
                </a:cubicBezTo>
                <a:cubicBezTo>
                  <a:pt x="371" y="891"/>
                  <a:pt x="371" y="891"/>
                  <a:pt x="371" y="891"/>
                </a:cubicBezTo>
                <a:cubicBezTo>
                  <a:pt x="371" y="891"/>
                  <a:pt x="371" y="891"/>
                  <a:pt x="371" y="891"/>
                </a:cubicBezTo>
                <a:close/>
                <a:moveTo>
                  <a:pt x="242" y="883"/>
                </a:moveTo>
                <a:cubicBezTo>
                  <a:pt x="242" y="882"/>
                  <a:pt x="242" y="881"/>
                  <a:pt x="243" y="881"/>
                </a:cubicBezTo>
                <a:cubicBezTo>
                  <a:pt x="243" y="881"/>
                  <a:pt x="243" y="881"/>
                  <a:pt x="243" y="881"/>
                </a:cubicBezTo>
                <a:cubicBezTo>
                  <a:pt x="244" y="880"/>
                  <a:pt x="245" y="881"/>
                  <a:pt x="246" y="882"/>
                </a:cubicBezTo>
                <a:cubicBezTo>
                  <a:pt x="246" y="882"/>
                  <a:pt x="246" y="882"/>
                  <a:pt x="246" y="882"/>
                </a:cubicBezTo>
                <a:cubicBezTo>
                  <a:pt x="246" y="883"/>
                  <a:pt x="246" y="884"/>
                  <a:pt x="245" y="884"/>
                </a:cubicBezTo>
                <a:cubicBezTo>
                  <a:pt x="245" y="884"/>
                  <a:pt x="245" y="884"/>
                  <a:pt x="245" y="884"/>
                </a:cubicBezTo>
                <a:cubicBezTo>
                  <a:pt x="244" y="884"/>
                  <a:pt x="244" y="884"/>
                  <a:pt x="244" y="884"/>
                </a:cubicBezTo>
                <a:cubicBezTo>
                  <a:pt x="244" y="884"/>
                  <a:pt x="244" y="884"/>
                  <a:pt x="244" y="884"/>
                </a:cubicBezTo>
                <a:cubicBezTo>
                  <a:pt x="243" y="884"/>
                  <a:pt x="242" y="884"/>
                  <a:pt x="242" y="883"/>
                </a:cubicBezTo>
                <a:close/>
                <a:moveTo>
                  <a:pt x="375" y="880"/>
                </a:moveTo>
                <a:cubicBezTo>
                  <a:pt x="374" y="880"/>
                  <a:pt x="374" y="878"/>
                  <a:pt x="374" y="877"/>
                </a:cubicBezTo>
                <a:cubicBezTo>
                  <a:pt x="374" y="877"/>
                  <a:pt x="374" y="877"/>
                  <a:pt x="374" y="877"/>
                </a:cubicBezTo>
                <a:cubicBezTo>
                  <a:pt x="375" y="876"/>
                  <a:pt x="376" y="876"/>
                  <a:pt x="377" y="876"/>
                </a:cubicBezTo>
                <a:cubicBezTo>
                  <a:pt x="377" y="876"/>
                  <a:pt x="377" y="876"/>
                  <a:pt x="377" y="876"/>
                </a:cubicBezTo>
                <a:cubicBezTo>
                  <a:pt x="378" y="877"/>
                  <a:pt x="378" y="878"/>
                  <a:pt x="378" y="879"/>
                </a:cubicBezTo>
                <a:cubicBezTo>
                  <a:pt x="378" y="879"/>
                  <a:pt x="378" y="879"/>
                  <a:pt x="378" y="879"/>
                </a:cubicBezTo>
                <a:cubicBezTo>
                  <a:pt x="378" y="880"/>
                  <a:pt x="377" y="880"/>
                  <a:pt x="376" y="880"/>
                </a:cubicBezTo>
                <a:cubicBezTo>
                  <a:pt x="376" y="880"/>
                  <a:pt x="376" y="880"/>
                  <a:pt x="376" y="880"/>
                </a:cubicBezTo>
                <a:cubicBezTo>
                  <a:pt x="376" y="880"/>
                  <a:pt x="375" y="880"/>
                  <a:pt x="375" y="880"/>
                </a:cubicBezTo>
                <a:close/>
                <a:moveTo>
                  <a:pt x="238" y="872"/>
                </a:moveTo>
                <a:cubicBezTo>
                  <a:pt x="237" y="871"/>
                  <a:pt x="238" y="870"/>
                  <a:pt x="239" y="870"/>
                </a:cubicBezTo>
                <a:cubicBezTo>
                  <a:pt x="239" y="870"/>
                  <a:pt x="239" y="870"/>
                  <a:pt x="239" y="870"/>
                </a:cubicBezTo>
                <a:cubicBezTo>
                  <a:pt x="240" y="869"/>
                  <a:pt x="241" y="870"/>
                  <a:pt x="241" y="871"/>
                </a:cubicBezTo>
                <a:cubicBezTo>
                  <a:pt x="241" y="871"/>
                  <a:pt x="241" y="871"/>
                  <a:pt x="241" y="871"/>
                </a:cubicBezTo>
                <a:cubicBezTo>
                  <a:pt x="242" y="872"/>
                  <a:pt x="241" y="873"/>
                  <a:pt x="240" y="873"/>
                </a:cubicBezTo>
                <a:cubicBezTo>
                  <a:pt x="240" y="873"/>
                  <a:pt x="240" y="873"/>
                  <a:pt x="240" y="873"/>
                </a:cubicBezTo>
                <a:cubicBezTo>
                  <a:pt x="240" y="873"/>
                  <a:pt x="240" y="873"/>
                  <a:pt x="239" y="873"/>
                </a:cubicBezTo>
                <a:cubicBezTo>
                  <a:pt x="239" y="873"/>
                  <a:pt x="239" y="873"/>
                  <a:pt x="239" y="873"/>
                </a:cubicBezTo>
                <a:cubicBezTo>
                  <a:pt x="239" y="873"/>
                  <a:pt x="238" y="873"/>
                  <a:pt x="238" y="872"/>
                </a:cubicBezTo>
                <a:close/>
                <a:moveTo>
                  <a:pt x="380" y="869"/>
                </a:moveTo>
                <a:cubicBezTo>
                  <a:pt x="379" y="868"/>
                  <a:pt x="378" y="867"/>
                  <a:pt x="379" y="866"/>
                </a:cubicBezTo>
                <a:cubicBezTo>
                  <a:pt x="379" y="866"/>
                  <a:pt x="379" y="866"/>
                  <a:pt x="379" y="866"/>
                </a:cubicBezTo>
                <a:cubicBezTo>
                  <a:pt x="379" y="865"/>
                  <a:pt x="380" y="865"/>
                  <a:pt x="381" y="865"/>
                </a:cubicBezTo>
                <a:cubicBezTo>
                  <a:pt x="381" y="865"/>
                  <a:pt x="381" y="865"/>
                  <a:pt x="381" y="865"/>
                </a:cubicBezTo>
                <a:cubicBezTo>
                  <a:pt x="382" y="866"/>
                  <a:pt x="383" y="867"/>
                  <a:pt x="382" y="868"/>
                </a:cubicBezTo>
                <a:cubicBezTo>
                  <a:pt x="382" y="868"/>
                  <a:pt x="382" y="868"/>
                  <a:pt x="382" y="868"/>
                </a:cubicBezTo>
                <a:cubicBezTo>
                  <a:pt x="382" y="869"/>
                  <a:pt x="381" y="869"/>
                  <a:pt x="381" y="869"/>
                </a:cubicBezTo>
                <a:cubicBezTo>
                  <a:pt x="381" y="869"/>
                  <a:pt x="381" y="869"/>
                  <a:pt x="381" y="869"/>
                </a:cubicBezTo>
                <a:cubicBezTo>
                  <a:pt x="380" y="869"/>
                  <a:pt x="380" y="869"/>
                  <a:pt x="380" y="869"/>
                </a:cubicBezTo>
                <a:close/>
                <a:moveTo>
                  <a:pt x="233" y="861"/>
                </a:moveTo>
                <a:cubicBezTo>
                  <a:pt x="233" y="860"/>
                  <a:pt x="233" y="859"/>
                  <a:pt x="234" y="858"/>
                </a:cubicBezTo>
                <a:cubicBezTo>
                  <a:pt x="234" y="858"/>
                  <a:pt x="234" y="858"/>
                  <a:pt x="234" y="858"/>
                </a:cubicBezTo>
                <a:cubicBezTo>
                  <a:pt x="235" y="858"/>
                  <a:pt x="236" y="858"/>
                  <a:pt x="237" y="859"/>
                </a:cubicBezTo>
                <a:cubicBezTo>
                  <a:pt x="237" y="859"/>
                  <a:pt x="237" y="859"/>
                  <a:pt x="237" y="859"/>
                </a:cubicBezTo>
                <a:cubicBezTo>
                  <a:pt x="237" y="861"/>
                  <a:pt x="237" y="862"/>
                  <a:pt x="236" y="862"/>
                </a:cubicBezTo>
                <a:cubicBezTo>
                  <a:pt x="236" y="862"/>
                  <a:pt x="236" y="862"/>
                  <a:pt x="236" y="862"/>
                </a:cubicBezTo>
                <a:cubicBezTo>
                  <a:pt x="235" y="862"/>
                  <a:pt x="235" y="862"/>
                  <a:pt x="235" y="862"/>
                </a:cubicBezTo>
                <a:cubicBezTo>
                  <a:pt x="235" y="862"/>
                  <a:pt x="235" y="862"/>
                  <a:pt x="235" y="862"/>
                </a:cubicBezTo>
                <a:cubicBezTo>
                  <a:pt x="234" y="862"/>
                  <a:pt x="233" y="862"/>
                  <a:pt x="233" y="861"/>
                </a:cubicBezTo>
                <a:close/>
                <a:moveTo>
                  <a:pt x="384" y="858"/>
                </a:moveTo>
                <a:cubicBezTo>
                  <a:pt x="383" y="857"/>
                  <a:pt x="383" y="856"/>
                  <a:pt x="383" y="855"/>
                </a:cubicBezTo>
                <a:cubicBezTo>
                  <a:pt x="383" y="855"/>
                  <a:pt x="383" y="855"/>
                  <a:pt x="383" y="855"/>
                </a:cubicBezTo>
                <a:cubicBezTo>
                  <a:pt x="384" y="854"/>
                  <a:pt x="385" y="854"/>
                  <a:pt x="386" y="854"/>
                </a:cubicBezTo>
                <a:cubicBezTo>
                  <a:pt x="386" y="854"/>
                  <a:pt x="386" y="854"/>
                  <a:pt x="386" y="854"/>
                </a:cubicBezTo>
                <a:cubicBezTo>
                  <a:pt x="387" y="854"/>
                  <a:pt x="387" y="856"/>
                  <a:pt x="387" y="857"/>
                </a:cubicBezTo>
                <a:cubicBezTo>
                  <a:pt x="387" y="857"/>
                  <a:pt x="387" y="857"/>
                  <a:pt x="387" y="857"/>
                </a:cubicBezTo>
                <a:cubicBezTo>
                  <a:pt x="387" y="857"/>
                  <a:pt x="386" y="858"/>
                  <a:pt x="385" y="858"/>
                </a:cubicBezTo>
                <a:cubicBezTo>
                  <a:pt x="385" y="858"/>
                  <a:pt x="385" y="858"/>
                  <a:pt x="385" y="858"/>
                </a:cubicBezTo>
                <a:cubicBezTo>
                  <a:pt x="385" y="858"/>
                  <a:pt x="385" y="858"/>
                  <a:pt x="384" y="858"/>
                </a:cubicBezTo>
                <a:close/>
                <a:moveTo>
                  <a:pt x="228" y="850"/>
                </a:moveTo>
                <a:cubicBezTo>
                  <a:pt x="228" y="849"/>
                  <a:pt x="228" y="848"/>
                  <a:pt x="229" y="847"/>
                </a:cubicBezTo>
                <a:cubicBezTo>
                  <a:pt x="229" y="847"/>
                  <a:pt x="229" y="847"/>
                  <a:pt x="229" y="847"/>
                </a:cubicBezTo>
                <a:cubicBezTo>
                  <a:pt x="230" y="847"/>
                  <a:pt x="232" y="847"/>
                  <a:pt x="232" y="848"/>
                </a:cubicBezTo>
                <a:cubicBezTo>
                  <a:pt x="232" y="848"/>
                  <a:pt x="232" y="848"/>
                  <a:pt x="232" y="848"/>
                </a:cubicBezTo>
                <a:cubicBezTo>
                  <a:pt x="232" y="849"/>
                  <a:pt x="232" y="851"/>
                  <a:pt x="231" y="851"/>
                </a:cubicBezTo>
                <a:cubicBezTo>
                  <a:pt x="231" y="851"/>
                  <a:pt x="231" y="851"/>
                  <a:pt x="231" y="851"/>
                </a:cubicBezTo>
                <a:cubicBezTo>
                  <a:pt x="231" y="851"/>
                  <a:pt x="230" y="851"/>
                  <a:pt x="230" y="851"/>
                </a:cubicBezTo>
                <a:cubicBezTo>
                  <a:pt x="230" y="851"/>
                  <a:pt x="230" y="851"/>
                  <a:pt x="230" y="851"/>
                </a:cubicBezTo>
                <a:cubicBezTo>
                  <a:pt x="229" y="851"/>
                  <a:pt x="229" y="851"/>
                  <a:pt x="228" y="850"/>
                </a:cubicBezTo>
                <a:close/>
                <a:moveTo>
                  <a:pt x="389" y="847"/>
                </a:moveTo>
                <a:cubicBezTo>
                  <a:pt x="388" y="846"/>
                  <a:pt x="387" y="845"/>
                  <a:pt x="388" y="844"/>
                </a:cubicBezTo>
                <a:cubicBezTo>
                  <a:pt x="388" y="844"/>
                  <a:pt x="388" y="844"/>
                  <a:pt x="388" y="844"/>
                </a:cubicBezTo>
                <a:cubicBezTo>
                  <a:pt x="388" y="843"/>
                  <a:pt x="389" y="843"/>
                  <a:pt x="390" y="843"/>
                </a:cubicBezTo>
                <a:cubicBezTo>
                  <a:pt x="390" y="843"/>
                  <a:pt x="390" y="843"/>
                  <a:pt x="390" y="843"/>
                </a:cubicBezTo>
                <a:cubicBezTo>
                  <a:pt x="391" y="843"/>
                  <a:pt x="392" y="845"/>
                  <a:pt x="392" y="846"/>
                </a:cubicBezTo>
                <a:cubicBezTo>
                  <a:pt x="392" y="846"/>
                  <a:pt x="392" y="846"/>
                  <a:pt x="392" y="846"/>
                </a:cubicBezTo>
                <a:cubicBezTo>
                  <a:pt x="391" y="846"/>
                  <a:pt x="390" y="847"/>
                  <a:pt x="390" y="847"/>
                </a:cubicBezTo>
                <a:cubicBezTo>
                  <a:pt x="390" y="847"/>
                  <a:pt x="390" y="847"/>
                  <a:pt x="390" y="847"/>
                </a:cubicBezTo>
                <a:cubicBezTo>
                  <a:pt x="389" y="847"/>
                  <a:pt x="389" y="847"/>
                  <a:pt x="389" y="847"/>
                </a:cubicBezTo>
                <a:close/>
                <a:moveTo>
                  <a:pt x="224" y="839"/>
                </a:moveTo>
                <a:cubicBezTo>
                  <a:pt x="223" y="838"/>
                  <a:pt x="224" y="837"/>
                  <a:pt x="225" y="836"/>
                </a:cubicBezTo>
                <a:cubicBezTo>
                  <a:pt x="225" y="836"/>
                  <a:pt x="225" y="836"/>
                  <a:pt x="225" y="836"/>
                </a:cubicBezTo>
                <a:cubicBezTo>
                  <a:pt x="226" y="836"/>
                  <a:pt x="227" y="836"/>
                  <a:pt x="228" y="837"/>
                </a:cubicBezTo>
                <a:cubicBezTo>
                  <a:pt x="228" y="837"/>
                  <a:pt x="228" y="837"/>
                  <a:pt x="228" y="837"/>
                </a:cubicBezTo>
                <a:cubicBezTo>
                  <a:pt x="228" y="838"/>
                  <a:pt x="227" y="839"/>
                  <a:pt x="226" y="840"/>
                </a:cubicBezTo>
                <a:cubicBezTo>
                  <a:pt x="226" y="840"/>
                  <a:pt x="226" y="840"/>
                  <a:pt x="226" y="840"/>
                </a:cubicBezTo>
                <a:cubicBezTo>
                  <a:pt x="226" y="840"/>
                  <a:pt x="226" y="840"/>
                  <a:pt x="226" y="840"/>
                </a:cubicBezTo>
                <a:cubicBezTo>
                  <a:pt x="226" y="840"/>
                  <a:pt x="226" y="840"/>
                  <a:pt x="226" y="840"/>
                </a:cubicBezTo>
                <a:cubicBezTo>
                  <a:pt x="225" y="840"/>
                  <a:pt x="224" y="840"/>
                  <a:pt x="224" y="839"/>
                </a:cubicBezTo>
                <a:close/>
                <a:moveTo>
                  <a:pt x="394" y="836"/>
                </a:moveTo>
                <a:cubicBezTo>
                  <a:pt x="392" y="835"/>
                  <a:pt x="392" y="834"/>
                  <a:pt x="392" y="833"/>
                </a:cubicBezTo>
                <a:cubicBezTo>
                  <a:pt x="392" y="833"/>
                  <a:pt x="392" y="833"/>
                  <a:pt x="392" y="833"/>
                </a:cubicBezTo>
                <a:cubicBezTo>
                  <a:pt x="393" y="832"/>
                  <a:pt x="394" y="831"/>
                  <a:pt x="395" y="832"/>
                </a:cubicBezTo>
                <a:cubicBezTo>
                  <a:pt x="395" y="832"/>
                  <a:pt x="395" y="832"/>
                  <a:pt x="395" y="832"/>
                </a:cubicBezTo>
                <a:cubicBezTo>
                  <a:pt x="396" y="832"/>
                  <a:pt x="397" y="833"/>
                  <a:pt x="396" y="834"/>
                </a:cubicBezTo>
                <a:cubicBezTo>
                  <a:pt x="396" y="834"/>
                  <a:pt x="396" y="834"/>
                  <a:pt x="396" y="834"/>
                </a:cubicBezTo>
                <a:cubicBezTo>
                  <a:pt x="396" y="835"/>
                  <a:pt x="395" y="836"/>
                  <a:pt x="394" y="836"/>
                </a:cubicBezTo>
                <a:cubicBezTo>
                  <a:pt x="394" y="836"/>
                  <a:pt x="394" y="836"/>
                  <a:pt x="394" y="836"/>
                </a:cubicBezTo>
                <a:cubicBezTo>
                  <a:pt x="394" y="836"/>
                  <a:pt x="394" y="836"/>
                  <a:pt x="394" y="836"/>
                </a:cubicBezTo>
                <a:close/>
                <a:moveTo>
                  <a:pt x="219" y="828"/>
                </a:moveTo>
                <a:cubicBezTo>
                  <a:pt x="219" y="827"/>
                  <a:pt x="219" y="826"/>
                  <a:pt x="220" y="825"/>
                </a:cubicBezTo>
                <a:cubicBezTo>
                  <a:pt x="220" y="825"/>
                  <a:pt x="220" y="825"/>
                  <a:pt x="220" y="825"/>
                </a:cubicBezTo>
                <a:cubicBezTo>
                  <a:pt x="221" y="825"/>
                  <a:pt x="223" y="825"/>
                  <a:pt x="223" y="826"/>
                </a:cubicBezTo>
                <a:cubicBezTo>
                  <a:pt x="223" y="826"/>
                  <a:pt x="223" y="826"/>
                  <a:pt x="223" y="826"/>
                </a:cubicBezTo>
                <a:cubicBezTo>
                  <a:pt x="223" y="827"/>
                  <a:pt x="223" y="828"/>
                  <a:pt x="222" y="829"/>
                </a:cubicBezTo>
                <a:cubicBezTo>
                  <a:pt x="222" y="829"/>
                  <a:pt x="222" y="829"/>
                  <a:pt x="222" y="829"/>
                </a:cubicBezTo>
                <a:cubicBezTo>
                  <a:pt x="222" y="829"/>
                  <a:pt x="221" y="829"/>
                  <a:pt x="221" y="829"/>
                </a:cubicBezTo>
                <a:cubicBezTo>
                  <a:pt x="221" y="829"/>
                  <a:pt x="221" y="829"/>
                  <a:pt x="221" y="829"/>
                </a:cubicBezTo>
                <a:cubicBezTo>
                  <a:pt x="220" y="829"/>
                  <a:pt x="220" y="828"/>
                  <a:pt x="219" y="828"/>
                </a:cubicBezTo>
                <a:close/>
                <a:moveTo>
                  <a:pt x="398" y="824"/>
                </a:moveTo>
                <a:cubicBezTo>
                  <a:pt x="397" y="824"/>
                  <a:pt x="397" y="823"/>
                  <a:pt x="397" y="822"/>
                </a:cubicBezTo>
                <a:cubicBezTo>
                  <a:pt x="397" y="822"/>
                  <a:pt x="397" y="822"/>
                  <a:pt x="397" y="822"/>
                </a:cubicBezTo>
                <a:cubicBezTo>
                  <a:pt x="397" y="821"/>
                  <a:pt x="399" y="820"/>
                  <a:pt x="400" y="821"/>
                </a:cubicBezTo>
                <a:cubicBezTo>
                  <a:pt x="400" y="821"/>
                  <a:pt x="400" y="821"/>
                  <a:pt x="400" y="821"/>
                </a:cubicBezTo>
                <a:cubicBezTo>
                  <a:pt x="401" y="821"/>
                  <a:pt x="401" y="822"/>
                  <a:pt x="401" y="823"/>
                </a:cubicBezTo>
                <a:cubicBezTo>
                  <a:pt x="401" y="823"/>
                  <a:pt x="401" y="823"/>
                  <a:pt x="401" y="823"/>
                </a:cubicBezTo>
                <a:cubicBezTo>
                  <a:pt x="400" y="824"/>
                  <a:pt x="400" y="825"/>
                  <a:pt x="399" y="825"/>
                </a:cubicBezTo>
                <a:cubicBezTo>
                  <a:pt x="399" y="825"/>
                  <a:pt x="399" y="825"/>
                  <a:pt x="399" y="825"/>
                </a:cubicBezTo>
                <a:cubicBezTo>
                  <a:pt x="399" y="825"/>
                  <a:pt x="398" y="825"/>
                  <a:pt x="398" y="824"/>
                </a:cubicBezTo>
                <a:close/>
                <a:moveTo>
                  <a:pt x="215" y="817"/>
                </a:moveTo>
                <a:cubicBezTo>
                  <a:pt x="214" y="816"/>
                  <a:pt x="215" y="814"/>
                  <a:pt x="216" y="814"/>
                </a:cubicBezTo>
                <a:cubicBezTo>
                  <a:pt x="216" y="814"/>
                  <a:pt x="216" y="814"/>
                  <a:pt x="216" y="814"/>
                </a:cubicBezTo>
                <a:cubicBezTo>
                  <a:pt x="217" y="814"/>
                  <a:pt x="218" y="814"/>
                  <a:pt x="218" y="815"/>
                </a:cubicBezTo>
                <a:cubicBezTo>
                  <a:pt x="218" y="815"/>
                  <a:pt x="218" y="815"/>
                  <a:pt x="218" y="815"/>
                </a:cubicBezTo>
                <a:cubicBezTo>
                  <a:pt x="219" y="816"/>
                  <a:pt x="218" y="817"/>
                  <a:pt x="217" y="818"/>
                </a:cubicBezTo>
                <a:cubicBezTo>
                  <a:pt x="217" y="818"/>
                  <a:pt x="217" y="818"/>
                  <a:pt x="217" y="818"/>
                </a:cubicBezTo>
                <a:cubicBezTo>
                  <a:pt x="217" y="818"/>
                  <a:pt x="217" y="818"/>
                  <a:pt x="217" y="818"/>
                </a:cubicBezTo>
                <a:cubicBezTo>
                  <a:pt x="217" y="818"/>
                  <a:pt x="217" y="818"/>
                  <a:pt x="217" y="818"/>
                </a:cubicBezTo>
                <a:cubicBezTo>
                  <a:pt x="216" y="818"/>
                  <a:pt x="215" y="817"/>
                  <a:pt x="215" y="817"/>
                </a:cubicBezTo>
                <a:close/>
                <a:moveTo>
                  <a:pt x="403" y="813"/>
                </a:moveTo>
                <a:cubicBezTo>
                  <a:pt x="402" y="813"/>
                  <a:pt x="401" y="812"/>
                  <a:pt x="402" y="811"/>
                </a:cubicBezTo>
                <a:cubicBezTo>
                  <a:pt x="402" y="811"/>
                  <a:pt x="402" y="811"/>
                  <a:pt x="402" y="811"/>
                </a:cubicBezTo>
                <a:cubicBezTo>
                  <a:pt x="402" y="810"/>
                  <a:pt x="403" y="809"/>
                  <a:pt x="404" y="810"/>
                </a:cubicBezTo>
                <a:cubicBezTo>
                  <a:pt x="404" y="810"/>
                  <a:pt x="404" y="810"/>
                  <a:pt x="404" y="810"/>
                </a:cubicBezTo>
                <a:cubicBezTo>
                  <a:pt x="405" y="810"/>
                  <a:pt x="406" y="811"/>
                  <a:pt x="405" y="812"/>
                </a:cubicBezTo>
                <a:cubicBezTo>
                  <a:pt x="405" y="812"/>
                  <a:pt x="405" y="812"/>
                  <a:pt x="405" y="812"/>
                </a:cubicBezTo>
                <a:cubicBezTo>
                  <a:pt x="405" y="813"/>
                  <a:pt x="404" y="814"/>
                  <a:pt x="403" y="814"/>
                </a:cubicBezTo>
                <a:cubicBezTo>
                  <a:pt x="403" y="814"/>
                  <a:pt x="403" y="814"/>
                  <a:pt x="403" y="814"/>
                </a:cubicBezTo>
                <a:cubicBezTo>
                  <a:pt x="403" y="814"/>
                  <a:pt x="403" y="813"/>
                  <a:pt x="403" y="813"/>
                </a:cubicBezTo>
                <a:close/>
                <a:moveTo>
                  <a:pt x="210" y="806"/>
                </a:moveTo>
                <a:cubicBezTo>
                  <a:pt x="210" y="805"/>
                  <a:pt x="210" y="803"/>
                  <a:pt x="211" y="803"/>
                </a:cubicBezTo>
                <a:cubicBezTo>
                  <a:pt x="211" y="803"/>
                  <a:pt x="211" y="803"/>
                  <a:pt x="211" y="803"/>
                </a:cubicBezTo>
                <a:cubicBezTo>
                  <a:pt x="212" y="802"/>
                  <a:pt x="213" y="803"/>
                  <a:pt x="214" y="804"/>
                </a:cubicBezTo>
                <a:cubicBezTo>
                  <a:pt x="214" y="804"/>
                  <a:pt x="214" y="804"/>
                  <a:pt x="214" y="804"/>
                </a:cubicBezTo>
                <a:cubicBezTo>
                  <a:pt x="214" y="805"/>
                  <a:pt x="214" y="806"/>
                  <a:pt x="213" y="807"/>
                </a:cubicBezTo>
                <a:cubicBezTo>
                  <a:pt x="213" y="807"/>
                  <a:pt x="213" y="807"/>
                  <a:pt x="213" y="807"/>
                </a:cubicBezTo>
                <a:cubicBezTo>
                  <a:pt x="212" y="807"/>
                  <a:pt x="212" y="807"/>
                  <a:pt x="212" y="807"/>
                </a:cubicBezTo>
                <a:cubicBezTo>
                  <a:pt x="212" y="807"/>
                  <a:pt x="212" y="807"/>
                  <a:pt x="212" y="807"/>
                </a:cubicBezTo>
                <a:cubicBezTo>
                  <a:pt x="211" y="807"/>
                  <a:pt x="210" y="806"/>
                  <a:pt x="210" y="806"/>
                </a:cubicBezTo>
                <a:close/>
                <a:moveTo>
                  <a:pt x="407" y="802"/>
                </a:moveTo>
                <a:cubicBezTo>
                  <a:pt x="406" y="802"/>
                  <a:pt x="406" y="801"/>
                  <a:pt x="406" y="800"/>
                </a:cubicBezTo>
                <a:cubicBezTo>
                  <a:pt x="406" y="800"/>
                  <a:pt x="406" y="800"/>
                  <a:pt x="406" y="800"/>
                </a:cubicBezTo>
                <a:cubicBezTo>
                  <a:pt x="407" y="799"/>
                  <a:pt x="408" y="798"/>
                  <a:pt x="409" y="799"/>
                </a:cubicBezTo>
                <a:cubicBezTo>
                  <a:pt x="409" y="799"/>
                  <a:pt x="409" y="799"/>
                  <a:pt x="409" y="799"/>
                </a:cubicBezTo>
                <a:cubicBezTo>
                  <a:pt x="410" y="799"/>
                  <a:pt x="410" y="800"/>
                  <a:pt x="410" y="801"/>
                </a:cubicBezTo>
                <a:cubicBezTo>
                  <a:pt x="410" y="801"/>
                  <a:pt x="410" y="801"/>
                  <a:pt x="410" y="801"/>
                </a:cubicBezTo>
                <a:cubicBezTo>
                  <a:pt x="410" y="802"/>
                  <a:pt x="409" y="802"/>
                  <a:pt x="408" y="802"/>
                </a:cubicBezTo>
                <a:cubicBezTo>
                  <a:pt x="408" y="802"/>
                  <a:pt x="408" y="802"/>
                  <a:pt x="408" y="802"/>
                </a:cubicBezTo>
                <a:cubicBezTo>
                  <a:pt x="408" y="802"/>
                  <a:pt x="407" y="802"/>
                  <a:pt x="407" y="802"/>
                </a:cubicBezTo>
                <a:close/>
                <a:moveTo>
                  <a:pt x="206" y="794"/>
                </a:moveTo>
                <a:cubicBezTo>
                  <a:pt x="205" y="793"/>
                  <a:pt x="206" y="792"/>
                  <a:pt x="207" y="792"/>
                </a:cubicBezTo>
                <a:cubicBezTo>
                  <a:pt x="207" y="792"/>
                  <a:pt x="207" y="792"/>
                  <a:pt x="207" y="792"/>
                </a:cubicBezTo>
                <a:cubicBezTo>
                  <a:pt x="208" y="791"/>
                  <a:pt x="209" y="792"/>
                  <a:pt x="209" y="793"/>
                </a:cubicBezTo>
                <a:cubicBezTo>
                  <a:pt x="209" y="793"/>
                  <a:pt x="209" y="793"/>
                  <a:pt x="209" y="793"/>
                </a:cubicBezTo>
                <a:cubicBezTo>
                  <a:pt x="210" y="794"/>
                  <a:pt x="209" y="795"/>
                  <a:pt x="208" y="796"/>
                </a:cubicBezTo>
                <a:cubicBezTo>
                  <a:pt x="208" y="796"/>
                  <a:pt x="208" y="796"/>
                  <a:pt x="208" y="796"/>
                </a:cubicBezTo>
                <a:cubicBezTo>
                  <a:pt x="208" y="796"/>
                  <a:pt x="208" y="796"/>
                  <a:pt x="207" y="796"/>
                </a:cubicBezTo>
                <a:cubicBezTo>
                  <a:pt x="207" y="796"/>
                  <a:pt x="207" y="796"/>
                  <a:pt x="207" y="796"/>
                </a:cubicBezTo>
                <a:cubicBezTo>
                  <a:pt x="207" y="796"/>
                  <a:pt x="206" y="795"/>
                  <a:pt x="206" y="794"/>
                </a:cubicBezTo>
                <a:close/>
                <a:moveTo>
                  <a:pt x="412" y="791"/>
                </a:moveTo>
                <a:cubicBezTo>
                  <a:pt x="411" y="791"/>
                  <a:pt x="410" y="790"/>
                  <a:pt x="411" y="789"/>
                </a:cubicBezTo>
                <a:cubicBezTo>
                  <a:pt x="411" y="789"/>
                  <a:pt x="411" y="789"/>
                  <a:pt x="411" y="789"/>
                </a:cubicBezTo>
                <a:cubicBezTo>
                  <a:pt x="411" y="788"/>
                  <a:pt x="412" y="787"/>
                  <a:pt x="413" y="787"/>
                </a:cubicBezTo>
                <a:cubicBezTo>
                  <a:pt x="413" y="787"/>
                  <a:pt x="413" y="787"/>
                  <a:pt x="413" y="787"/>
                </a:cubicBezTo>
                <a:cubicBezTo>
                  <a:pt x="414" y="788"/>
                  <a:pt x="415" y="789"/>
                  <a:pt x="414" y="790"/>
                </a:cubicBezTo>
                <a:cubicBezTo>
                  <a:pt x="414" y="790"/>
                  <a:pt x="414" y="790"/>
                  <a:pt x="414" y="790"/>
                </a:cubicBezTo>
                <a:cubicBezTo>
                  <a:pt x="414" y="791"/>
                  <a:pt x="413" y="791"/>
                  <a:pt x="413" y="791"/>
                </a:cubicBezTo>
                <a:cubicBezTo>
                  <a:pt x="413" y="791"/>
                  <a:pt x="413" y="791"/>
                  <a:pt x="413" y="791"/>
                </a:cubicBezTo>
                <a:cubicBezTo>
                  <a:pt x="412" y="791"/>
                  <a:pt x="412" y="791"/>
                  <a:pt x="412" y="791"/>
                </a:cubicBezTo>
                <a:close/>
                <a:moveTo>
                  <a:pt x="201" y="783"/>
                </a:moveTo>
                <a:cubicBezTo>
                  <a:pt x="201" y="782"/>
                  <a:pt x="201" y="781"/>
                  <a:pt x="202" y="781"/>
                </a:cubicBezTo>
                <a:cubicBezTo>
                  <a:pt x="202" y="781"/>
                  <a:pt x="202" y="781"/>
                  <a:pt x="202" y="781"/>
                </a:cubicBezTo>
                <a:cubicBezTo>
                  <a:pt x="203" y="780"/>
                  <a:pt x="204" y="781"/>
                  <a:pt x="205" y="782"/>
                </a:cubicBezTo>
                <a:cubicBezTo>
                  <a:pt x="205" y="782"/>
                  <a:pt x="205" y="782"/>
                  <a:pt x="205" y="782"/>
                </a:cubicBezTo>
                <a:cubicBezTo>
                  <a:pt x="205" y="783"/>
                  <a:pt x="205" y="784"/>
                  <a:pt x="204" y="784"/>
                </a:cubicBezTo>
                <a:cubicBezTo>
                  <a:pt x="204" y="784"/>
                  <a:pt x="204" y="784"/>
                  <a:pt x="204" y="784"/>
                </a:cubicBezTo>
                <a:cubicBezTo>
                  <a:pt x="203" y="785"/>
                  <a:pt x="203" y="785"/>
                  <a:pt x="203" y="785"/>
                </a:cubicBezTo>
                <a:cubicBezTo>
                  <a:pt x="203" y="785"/>
                  <a:pt x="203" y="785"/>
                  <a:pt x="203" y="785"/>
                </a:cubicBezTo>
                <a:cubicBezTo>
                  <a:pt x="202" y="785"/>
                  <a:pt x="201" y="784"/>
                  <a:pt x="201" y="783"/>
                </a:cubicBezTo>
                <a:close/>
                <a:moveTo>
                  <a:pt x="416" y="780"/>
                </a:moveTo>
                <a:cubicBezTo>
                  <a:pt x="415" y="780"/>
                  <a:pt x="415" y="778"/>
                  <a:pt x="415" y="777"/>
                </a:cubicBezTo>
                <a:cubicBezTo>
                  <a:pt x="415" y="777"/>
                  <a:pt x="415" y="777"/>
                  <a:pt x="415" y="777"/>
                </a:cubicBezTo>
                <a:cubicBezTo>
                  <a:pt x="416" y="776"/>
                  <a:pt x="417" y="776"/>
                  <a:pt x="418" y="776"/>
                </a:cubicBezTo>
                <a:cubicBezTo>
                  <a:pt x="418" y="776"/>
                  <a:pt x="418" y="776"/>
                  <a:pt x="418" y="776"/>
                </a:cubicBezTo>
                <a:cubicBezTo>
                  <a:pt x="419" y="777"/>
                  <a:pt x="419" y="778"/>
                  <a:pt x="419" y="779"/>
                </a:cubicBezTo>
                <a:cubicBezTo>
                  <a:pt x="419" y="779"/>
                  <a:pt x="419" y="779"/>
                  <a:pt x="419" y="779"/>
                </a:cubicBezTo>
                <a:cubicBezTo>
                  <a:pt x="419" y="780"/>
                  <a:pt x="418" y="780"/>
                  <a:pt x="417" y="780"/>
                </a:cubicBezTo>
                <a:cubicBezTo>
                  <a:pt x="417" y="780"/>
                  <a:pt x="417" y="780"/>
                  <a:pt x="417" y="780"/>
                </a:cubicBezTo>
                <a:cubicBezTo>
                  <a:pt x="417" y="780"/>
                  <a:pt x="417" y="780"/>
                  <a:pt x="416" y="780"/>
                </a:cubicBezTo>
                <a:close/>
                <a:moveTo>
                  <a:pt x="196" y="772"/>
                </a:moveTo>
                <a:cubicBezTo>
                  <a:pt x="196" y="771"/>
                  <a:pt x="196" y="770"/>
                  <a:pt x="197" y="770"/>
                </a:cubicBezTo>
                <a:cubicBezTo>
                  <a:pt x="197" y="770"/>
                  <a:pt x="197" y="770"/>
                  <a:pt x="197" y="770"/>
                </a:cubicBezTo>
                <a:cubicBezTo>
                  <a:pt x="199" y="769"/>
                  <a:pt x="200" y="770"/>
                  <a:pt x="200" y="771"/>
                </a:cubicBezTo>
                <a:cubicBezTo>
                  <a:pt x="200" y="771"/>
                  <a:pt x="200" y="771"/>
                  <a:pt x="200" y="771"/>
                </a:cubicBezTo>
                <a:cubicBezTo>
                  <a:pt x="201" y="772"/>
                  <a:pt x="200" y="773"/>
                  <a:pt x="199" y="773"/>
                </a:cubicBezTo>
                <a:cubicBezTo>
                  <a:pt x="199" y="773"/>
                  <a:pt x="199" y="773"/>
                  <a:pt x="199" y="773"/>
                </a:cubicBezTo>
                <a:cubicBezTo>
                  <a:pt x="199" y="773"/>
                  <a:pt x="199" y="773"/>
                  <a:pt x="198" y="773"/>
                </a:cubicBezTo>
                <a:cubicBezTo>
                  <a:pt x="198" y="773"/>
                  <a:pt x="198" y="773"/>
                  <a:pt x="198" y="773"/>
                </a:cubicBezTo>
                <a:cubicBezTo>
                  <a:pt x="197" y="773"/>
                  <a:pt x="197" y="773"/>
                  <a:pt x="196" y="772"/>
                </a:cubicBezTo>
                <a:close/>
                <a:moveTo>
                  <a:pt x="421" y="769"/>
                </a:moveTo>
                <a:cubicBezTo>
                  <a:pt x="420" y="769"/>
                  <a:pt x="419" y="767"/>
                  <a:pt x="420" y="766"/>
                </a:cubicBezTo>
                <a:cubicBezTo>
                  <a:pt x="420" y="766"/>
                  <a:pt x="420" y="766"/>
                  <a:pt x="420" y="766"/>
                </a:cubicBezTo>
                <a:cubicBezTo>
                  <a:pt x="420" y="765"/>
                  <a:pt x="421" y="765"/>
                  <a:pt x="422" y="765"/>
                </a:cubicBezTo>
                <a:cubicBezTo>
                  <a:pt x="422" y="765"/>
                  <a:pt x="422" y="765"/>
                  <a:pt x="422" y="765"/>
                </a:cubicBezTo>
                <a:cubicBezTo>
                  <a:pt x="423" y="766"/>
                  <a:pt x="424" y="767"/>
                  <a:pt x="424" y="768"/>
                </a:cubicBezTo>
                <a:cubicBezTo>
                  <a:pt x="424" y="768"/>
                  <a:pt x="424" y="768"/>
                  <a:pt x="424" y="768"/>
                </a:cubicBezTo>
                <a:cubicBezTo>
                  <a:pt x="423" y="769"/>
                  <a:pt x="422" y="769"/>
                  <a:pt x="422" y="769"/>
                </a:cubicBezTo>
                <a:cubicBezTo>
                  <a:pt x="422" y="769"/>
                  <a:pt x="422" y="769"/>
                  <a:pt x="422" y="769"/>
                </a:cubicBezTo>
                <a:cubicBezTo>
                  <a:pt x="421" y="769"/>
                  <a:pt x="421" y="769"/>
                  <a:pt x="421" y="769"/>
                </a:cubicBezTo>
                <a:close/>
                <a:moveTo>
                  <a:pt x="192" y="761"/>
                </a:moveTo>
                <a:cubicBezTo>
                  <a:pt x="191" y="760"/>
                  <a:pt x="192" y="759"/>
                  <a:pt x="193" y="759"/>
                </a:cubicBezTo>
                <a:cubicBezTo>
                  <a:pt x="193" y="759"/>
                  <a:pt x="193" y="759"/>
                  <a:pt x="193" y="759"/>
                </a:cubicBezTo>
                <a:cubicBezTo>
                  <a:pt x="194" y="758"/>
                  <a:pt x="195" y="759"/>
                  <a:pt x="196" y="760"/>
                </a:cubicBezTo>
                <a:cubicBezTo>
                  <a:pt x="196" y="760"/>
                  <a:pt x="196" y="760"/>
                  <a:pt x="196" y="760"/>
                </a:cubicBezTo>
                <a:cubicBezTo>
                  <a:pt x="196" y="761"/>
                  <a:pt x="195" y="762"/>
                  <a:pt x="194" y="762"/>
                </a:cubicBezTo>
                <a:cubicBezTo>
                  <a:pt x="194" y="762"/>
                  <a:pt x="194" y="762"/>
                  <a:pt x="194" y="762"/>
                </a:cubicBezTo>
                <a:cubicBezTo>
                  <a:pt x="194" y="762"/>
                  <a:pt x="194" y="762"/>
                  <a:pt x="194" y="762"/>
                </a:cubicBezTo>
                <a:cubicBezTo>
                  <a:pt x="194" y="762"/>
                  <a:pt x="194" y="762"/>
                  <a:pt x="194" y="762"/>
                </a:cubicBezTo>
                <a:cubicBezTo>
                  <a:pt x="193" y="762"/>
                  <a:pt x="192" y="762"/>
                  <a:pt x="192" y="761"/>
                </a:cubicBezTo>
                <a:close/>
                <a:moveTo>
                  <a:pt x="425" y="758"/>
                </a:moveTo>
                <a:cubicBezTo>
                  <a:pt x="424" y="757"/>
                  <a:pt x="424" y="756"/>
                  <a:pt x="424" y="755"/>
                </a:cubicBezTo>
                <a:cubicBezTo>
                  <a:pt x="424" y="755"/>
                  <a:pt x="424" y="755"/>
                  <a:pt x="424" y="755"/>
                </a:cubicBezTo>
                <a:cubicBezTo>
                  <a:pt x="425" y="754"/>
                  <a:pt x="426" y="754"/>
                  <a:pt x="427" y="754"/>
                </a:cubicBezTo>
                <a:cubicBezTo>
                  <a:pt x="427" y="754"/>
                  <a:pt x="427" y="754"/>
                  <a:pt x="427" y="754"/>
                </a:cubicBezTo>
                <a:cubicBezTo>
                  <a:pt x="428" y="755"/>
                  <a:pt x="429" y="756"/>
                  <a:pt x="428" y="757"/>
                </a:cubicBezTo>
                <a:cubicBezTo>
                  <a:pt x="428" y="757"/>
                  <a:pt x="428" y="757"/>
                  <a:pt x="428" y="757"/>
                </a:cubicBezTo>
                <a:cubicBezTo>
                  <a:pt x="428" y="758"/>
                  <a:pt x="427" y="758"/>
                  <a:pt x="426" y="758"/>
                </a:cubicBezTo>
                <a:cubicBezTo>
                  <a:pt x="426" y="758"/>
                  <a:pt x="426" y="758"/>
                  <a:pt x="426" y="758"/>
                </a:cubicBezTo>
                <a:cubicBezTo>
                  <a:pt x="426" y="758"/>
                  <a:pt x="426" y="758"/>
                  <a:pt x="425" y="758"/>
                </a:cubicBezTo>
                <a:close/>
                <a:moveTo>
                  <a:pt x="187" y="750"/>
                </a:moveTo>
                <a:cubicBezTo>
                  <a:pt x="187" y="749"/>
                  <a:pt x="187" y="748"/>
                  <a:pt x="188" y="747"/>
                </a:cubicBezTo>
                <a:cubicBezTo>
                  <a:pt x="188" y="747"/>
                  <a:pt x="188" y="747"/>
                  <a:pt x="188" y="747"/>
                </a:cubicBezTo>
                <a:cubicBezTo>
                  <a:pt x="189" y="747"/>
                  <a:pt x="191" y="748"/>
                  <a:pt x="191" y="749"/>
                </a:cubicBezTo>
                <a:cubicBezTo>
                  <a:pt x="191" y="749"/>
                  <a:pt x="191" y="749"/>
                  <a:pt x="191" y="749"/>
                </a:cubicBezTo>
                <a:cubicBezTo>
                  <a:pt x="191" y="750"/>
                  <a:pt x="191" y="751"/>
                  <a:pt x="190" y="751"/>
                </a:cubicBezTo>
                <a:cubicBezTo>
                  <a:pt x="190" y="751"/>
                  <a:pt x="190" y="751"/>
                  <a:pt x="190" y="751"/>
                </a:cubicBezTo>
                <a:cubicBezTo>
                  <a:pt x="190" y="751"/>
                  <a:pt x="189" y="751"/>
                  <a:pt x="189" y="751"/>
                </a:cubicBezTo>
                <a:cubicBezTo>
                  <a:pt x="189" y="751"/>
                  <a:pt x="189" y="751"/>
                  <a:pt x="189" y="751"/>
                </a:cubicBezTo>
                <a:cubicBezTo>
                  <a:pt x="188" y="751"/>
                  <a:pt x="188" y="751"/>
                  <a:pt x="187" y="750"/>
                </a:cubicBezTo>
                <a:close/>
                <a:moveTo>
                  <a:pt x="430" y="747"/>
                </a:moveTo>
                <a:cubicBezTo>
                  <a:pt x="429" y="746"/>
                  <a:pt x="429" y="745"/>
                  <a:pt x="429" y="744"/>
                </a:cubicBezTo>
                <a:cubicBezTo>
                  <a:pt x="429" y="744"/>
                  <a:pt x="429" y="744"/>
                  <a:pt x="429" y="744"/>
                </a:cubicBezTo>
                <a:cubicBezTo>
                  <a:pt x="429" y="743"/>
                  <a:pt x="431" y="743"/>
                  <a:pt x="432" y="743"/>
                </a:cubicBezTo>
                <a:cubicBezTo>
                  <a:pt x="432" y="743"/>
                  <a:pt x="432" y="743"/>
                  <a:pt x="432" y="743"/>
                </a:cubicBezTo>
                <a:cubicBezTo>
                  <a:pt x="433" y="744"/>
                  <a:pt x="433" y="745"/>
                  <a:pt x="433" y="746"/>
                </a:cubicBezTo>
                <a:cubicBezTo>
                  <a:pt x="433" y="746"/>
                  <a:pt x="433" y="746"/>
                  <a:pt x="433" y="746"/>
                </a:cubicBezTo>
                <a:cubicBezTo>
                  <a:pt x="432" y="746"/>
                  <a:pt x="432" y="747"/>
                  <a:pt x="431" y="747"/>
                </a:cubicBezTo>
                <a:cubicBezTo>
                  <a:pt x="431" y="747"/>
                  <a:pt x="431" y="747"/>
                  <a:pt x="431" y="747"/>
                </a:cubicBezTo>
                <a:cubicBezTo>
                  <a:pt x="431" y="747"/>
                  <a:pt x="430" y="747"/>
                  <a:pt x="430" y="747"/>
                </a:cubicBezTo>
                <a:close/>
                <a:moveTo>
                  <a:pt x="183" y="739"/>
                </a:moveTo>
                <a:cubicBezTo>
                  <a:pt x="182" y="738"/>
                  <a:pt x="183" y="737"/>
                  <a:pt x="184" y="736"/>
                </a:cubicBezTo>
                <a:cubicBezTo>
                  <a:pt x="184" y="736"/>
                  <a:pt x="184" y="736"/>
                  <a:pt x="184" y="736"/>
                </a:cubicBezTo>
                <a:cubicBezTo>
                  <a:pt x="185" y="736"/>
                  <a:pt x="186" y="736"/>
                  <a:pt x="186" y="737"/>
                </a:cubicBezTo>
                <a:cubicBezTo>
                  <a:pt x="186" y="737"/>
                  <a:pt x="186" y="737"/>
                  <a:pt x="186" y="737"/>
                </a:cubicBezTo>
                <a:cubicBezTo>
                  <a:pt x="187" y="738"/>
                  <a:pt x="186" y="740"/>
                  <a:pt x="185" y="740"/>
                </a:cubicBezTo>
                <a:cubicBezTo>
                  <a:pt x="185" y="740"/>
                  <a:pt x="185" y="740"/>
                  <a:pt x="185" y="740"/>
                </a:cubicBezTo>
                <a:cubicBezTo>
                  <a:pt x="185" y="740"/>
                  <a:pt x="185" y="740"/>
                  <a:pt x="185" y="740"/>
                </a:cubicBezTo>
                <a:cubicBezTo>
                  <a:pt x="185" y="740"/>
                  <a:pt x="185" y="740"/>
                  <a:pt x="185" y="740"/>
                </a:cubicBezTo>
                <a:cubicBezTo>
                  <a:pt x="184" y="740"/>
                  <a:pt x="183" y="740"/>
                  <a:pt x="183" y="739"/>
                </a:cubicBezTo>
                <a:close/>
                <a:moveTo>
                  <a:pt x="435" y="736"/>
                </a:moveTo>
                <a:cubicBezTo>
                  <a:pt x="434" y="735"/>
                  <a:pt x="433" y="734"/>
                  <a:pt x="434" y="733"/>
                </a:cubicBezTo>
                <a:cubicBezTo>
                  <a:pt x="434" y="733"/>
                  <a:pt x="434" y="733"/>
                  <a:pt x="434" y="733"/>
                </a:cubicBezTo>
                <a:cubicBezTo>
                  <a:pt x="434" y="732"/>
                  <a:pt x="435" y="732"/>
                  <a:pt x="436" y="732"/>
                </a:cubicBezTo>
                <a:cubicBezTo>
                  <a:pt x="436" y="732"/>
                  <a:pt x="436" y="732"/>
                  <a:pt x="436" y="732"/>
                </a:cubicBezTo>
                <a:cubicBezTo>
                  <a:pt x="437" y="732"/>
                  <a:pt x="438" y="734"/>
                  <a:pt x="437" y="735"/>
                </a:cubicBezTo>
                <a:cubicBezTo>
                  <a:pt x="437" y="735"/>
                  <a:pt x="437" y="735"/>
                  <a:pt x="437" y="735"/>
                </a:cubicBezTo>
                <a:cubicBezTo>
                  <a:pt x="437" y="735"/>
                  <a:pt x="436" y="736"/>
                  <a:pt x="435" y="736"/>
                </a:cubicBezTo>
                <a:cubicBezTo>
                  <a:pt x="435" y="736"/>
                  <a:pt x="435" y="736"/>
                  <a:pt x="435" y="736"/>
                </a:cubicBezTo>
                <a:cubicBezTo>
                  <a:pt x="435" y="736"/>
                  <a:pt x="435" y="736"/>
                  <a:pt x="435" y="736"/>
                </a:cubicBezTo>
                <a:close/>
                <a:moveTo>
                  <a:pt x="178" y="728"/>
                </a:moveTo>
                <a:cubicBezTo>
                  <a:pt x="178" y="727"/>
                  <a:pt x="178" y="726"/>
                  <a:pt x="179" y="725"/>
                </a:cubicBezTo>
                <a:cubicBezTo>
                  <a:pt x="179" y="725"/>
                  <a:pt x="179" y="725"/>
                  <a:pt x="179" y="725"/>
                </a:cubicBezTo>
                <a:cubicBezTo>
                  <a:pt x="180" y="725"/>
                  <a:pt x="181" y="725"/>
                  <a:pt x="182" y="726"/>
                </a:cubicBezTo>
                <a:cubicBezTo>
                  <a:pt x="182" y="726"/>
                  <a:pt x="182" y="726"/>
                  <a:pt x="182" y="726"/>
                </a:cubicBezTo>
                <a:cubicBezTo>
                  <a:pt x="182" y="727"/>
                  <a:pt x="182" y="729"/>
                  <a:pt x="181" y="729"/>
                </a:cubicBezTo>
                <a:cubicBezTo>
                  <a:pt x="181" y="729"/>
                  <a:pt x="181" y="729"/>
                  <a:pt x="181" y="729"/>
                </a:cubicBezTo>
                <a:cubicBezTo>
                  <a:pt x="180" y="729"/>
                  <a:pt x="180" y="729"/>
                  <a:pt x="180" y="729"/>
                </a:cubicBezTo>
                <a:cubicBezTo>
                  <a:pt x="180" y="729"/>
                  <a:pt x="180" y="729"/>
                  <a:pt x="180" y="729"/>
                </a:cubicBezTo>
                <a:cubicBezTo>
                  <a:pt x="179" y="729"/>
                  <a:pt x="178" y="729"/>
                  <a:pt x="178" y="728"/>
                </a:cubicBezTo>
                <a:close/>
                <a:moveTo>
                  <a:pt x="439" y="725"/>
                </a:moveTo>
                <a:cubicBezTo>
                  <a:pt x="438" y="724"/>
                  <a:pt x="438" y="723"/>
                  <a:pt x="438" y="722"/>
                </a:cubicBezTo>
                <a:cubicBezTo>
                  <a:pt x="438" y="722"/>
                  <a:pt x="438" y="722"/>
                  <a:pt x="438" y="722"/>
                </a:cubicBezTo>
                <a:cubicBezTo>
                  <a:pt x="439" y="721"/>
                  <a:pt x="440" y="720"/>
                  <a:pt x="441" y="721"/>
                </a:cubicBezTo>
                <a:cubicBezTo>
                  <a:pt x="441" y="721"/>
                  <a:pt x="441" y="721"/>
                  <a:pt x="441" y="721"/>
                </a:cubicBezTo>
                <a:cubicBezTo>
                  <a:pt x="442" y="721"/>
                  <a:pt x="442" y="722"/>
                  <a:pt x="442" y="724"/>
                </a:cubicBezTo>
                <a:cubicBezTo>
                  <a:pt x="442" y="724"/>
                  <a:pt x="442" y="724"/>
                  <a:pt x="442" y="724"/>
                </a:cubicBezTo>
                <a:cubicBezTo>
                  <a:pt x="441" y="724"/>
                  <a:pt x="441" y="725"/>
                  <a:pt x="440" y="725"/>
                </a:cubicBezTo>
                <a:cubicBezTo>
                  <a:pt x="440" y="725"/>
                  <a:pt x="440" y="725"/>
                  <a:pt x="440" y="725"/>
                </a:cubicBezTo>
                <a:cubicBezTo>
                  <a:pt x="440" y="725"/>
                  <a:pt x="439" y="725"/>
                  <a:pt x="439" y="725"/>
                </a:cubicBezTo>
                <a:close/>
                <a:moveTo>
                  <a:pt x="174" y="717"/>
                </a:moveTo>
                <a:cubicBezTo>
                  <a:pt x="173" y="716"/>
                  <a:pt x="174" y="715"/>
                  <a:pt x="175" y="714"/>
                </a:cubicBezTo>
                <a:cubicBezTo>
                  <a:pt x="175" y="714"/>
                  <a:pt x="175" y="714"/>
                  <a:pt x="175" y="714"/>
                </a:cubicBezTo>
                <a:cubicBezTo>
                  <a:pt x="176" y="714"/>
                  <a:pt x="177" y="714"/>
                  <a:pt x="177" y="715"/>
                </a:cubicBezTo>
                <a:cubicBezTo>
                  <a:pt x="177" y="715"/>
                  <a:pt x="177" y="715"/>
                  <a:pt x="177" y="715"/>
                </a:cubicBezTo>
                <a:cubicBezTo>
                  <a:pt x="178" y="716"/>
                  <a:pt x="177" y="717"/>
                  <a:pt x="176" y="718"/>
                </a:cubicBezTo>
                <a:cubicBezTo>
                  <a:pt x="176" y="718"/>
                  <a:pt x="176" y="718"/>
                  <a:pt x="176" y="718"/>
                </a:cubicBezTo>
                <a:cubicBezTo>
                  <a:pt x="176" y="718"/>
                  <a:pt x="176" y="718"/>
                  <a:pt x="175" y="718"/>
                </a:cubicBezTo>
                <a:cubicBezTo>
                  <a:pt x="175" y="718"/>
                  <a:pt x="175" y="718"/>
                  <a:pt x="175" y="718"/>
                </a:cubicBezTo>
                <a:cubicBezTo>
                  <a:pt x="175" y="718"/>
                  <a:pt x="174" y="718"/>
                  <a:pt x="174" y="717"/>
                </a:cubicBezTo>
                <a:close/>
                <a:moveTo>
                  <a:pt x="444" y="714"/>
                </a:moveTo>
                <a:cubicBezTo>
                  <a:pt x="443" y="713"/>
                  <a:pt x="442" y="712"/>
                  <a:pt x="443" y="711"/>
                </a:cubicBezTo>
                <a:cubicBezTo>
                  <a:pt x="443" y="711"/>
                  <a:pt x="443" y="711"/>
                  <a:pt x="443" y="711"/>
                </a:cubicBezTo>
                <a:cubicBezTo>
                  <a:pt x="443" y="710"/>
                  <a:pt x="444" y="709"/>
                  <a:pt x="445" y="710"/>
                </a:cubicBezTo>
                <a:cubicBezTo>
                  <a:pt x="445" y="710"/>
                  <a:pt x="445" y="710"/>
                  <a:pt x="445" y="710"/>
                </a:cubicBezTo>
                <a:cubicBezTo>
                  <a:pt x="446" y="710"/>
                  <a:pt x="447" y="711"/>
                  <a:pt x="446" y="712"/>
                </a:cubicBezTo>
                <a:cubicBezTo>
                  <a:pt x="446" y="712"/>
                  <a:pt x="446" y="712"/>
                  <a:pt x="446" y="712"/>
                </a:cubicBezTo>
                <a:cubicBezTo>
                  <a:pt x="446" y="713"/>
                  <a:pt x="445" y="714"/>
                  <a:pt x="445" y="714"/>
                </a:cubicBezTo>
                <a:cubicBezTo>
                  <a:pt x="445" y="714"/>
                  <a:pt x="445" y="714"/>
                  <a:pt x="445" y="714"/>
                </a:cubicBezTo>
                <a:cubicBezTo>
                  <a:pt x="444" y="714"/>
                  <a:pt x="444" y="714"/>
                  <a:pt x="444" y="714"/>
                </a:cubicBezTo>
                <a:close/>
                <a:moveTo>
                  <a:pt x="169" y="706"/>
                </a:moveTo>
                <a:cubicBezTo>
                  <a:pt x="169" y="705"/>
                  <a:pt x="169" y="703"/>
                  <a:pt x="170" y="703"/>
                </a:cubicBezTo>
                <a:cubicBezTo>
                  <a:pt x="170" y="703"/>
                  <a:pt x="170" y="703"/>
                  <a:pt x="170" y="703"/>
                </a:cubicBezTo>
                <a:cubicBezTo>
                  <a:pt x="171" y="703"/>
                  <a:pt x="172" y="703"/>
                  <a:pt x="173" y="704"/>
                </a:cubicBezTo>
                <a:cubicBezTo>
                  <a:pt x="173" y="704"/>
                  <a:pt x="173" y="704"/>
                  <a:pt x="173" y="704"/>
                </a:cubicBezTo>
                <a:cubicBezTo>
                  <a:pt x="173" y="705"/>
                  <a:pt x="173" y="706"/>
                  <a:pt x="172" y="707"/>
                </a:cubicBezTo>
                <a:cubicBezTo>
                  <a:pt x="172" y="707"/>
                  <a:pt x="172" y="707"/>
                  <a:pt x="172" y="707"/>
                </a:cubicBezTo>
                <a:cubicBezTo>
                  <a:pt x="171" y="707"/>
                  <a:pt x="171" y="707"/>
                  <a:pt x="171" y="707"/>
                </a:cubicBezTo>
                <a:cubicBezTo>
                  <a:pt x="171" y="707"/>
                  <a:pt x="171" y="707"/>
                  <a:pt x="171" y="707"/>
                </a:cubicBezTo>
                <a:cubicBezTo>
                  <a:pt x="170" y="707"/>
                  <a:pt x="169" y="706"/>
                  <a:pt x="169" y="706"/>
                </a:cubicBezTo>
                <a:close/>
                <a:moveTo>
                  <a:pt x="448" y="702"/>
                </a:moveTo>
                <a:cubicBezTo>
                  <a:pt x="447" y="702"/>
                  <a:pt x="447" y="701"/>
                  <a:pt x="447" y="700"/>
                </a:cubicBezTo>
                <a:cubicBezTo>
                  <a:pt x="447" y="700"/>
                  <a:pt x="447" y="700"/>
                  <a:pt x="447" y="700"/>
                </a:cubicBezTo>
                <a:cubicBezTo>
                  <a:pt x="448" y="699"/>
                  <a:pt x="449" y="698"/>
                  <a:pt x="450" y="699"/>
                </a:cubicBezTo>
                <a:cubicBezTo>
                  <a:pt x="450" y="699"/>
                  <a:pt x="450" y="699"/>
                  <a:pt x="450" y="699"/>
                </a:cubicBezTo>
                <a:cubicBezTo>
                  <a:pt x="451" y="699"/>
                  <a:pt x="451" y="700"/>
                  <a:pt x="451" y="701"/>
                </a:cubicBezTo>
                <a:cubicBezTo>
                  <a:pt x="451" y="701"/>
                  <a:pt x="451" y="701"/>
                  <a:pt x="451" y="701"/>
                </a:cubicBezTo>
                <a:cubicBezTo>
                  <a:pt x="451" y="702"/>
                  <a:pt x="450" y="703"/>
                  <a:pt x="449" y="703"/>
                </a:cubicBezTo>
                <a:cubicBezTo>
                  <a:pt x="449" y="703"/>
                  <a:pt x="449" y="703"/>
                  <a:pt x="449" y="703"/>
                </a:cubicBezTo>
                <a:cubicBezTo>
                  <a:pt x="449" y="703"/>
                  <a:pt x="449" y="703"/>
                  <a:pt x="448" y="702"/>
                </a:cubicBezTo>
                <a:close/>
                <a:moveTo>
                  <a:pt x="164" y="695"/>
                </a:moveTo>
                <a:cubicBezTo>
                  <a:pt x="164" y="694"/>
                  <a:pt x="164" y="692"/>
                  <a:pt x="166" y="692"/>
                </a:cubicBezTo>
                <a:cubicBezTo>
                  <a:pt x="166" y="692"/>
                  <a:pt x="166" y="692"/>
                  <a:pt x="166" y="692"/>
                </a:cubicBezTo>
                <a:cubicBezTo>
                  <a:pt x="167" y="692"/>
                  <a:pt x="168" y="692"/>
                  <a:pt x="168" y="693"/>
                </a:cubicBezTo>
                <a:cubicBezTo>
                  <a:pt x="168" y="693"/>
                  <a:pt x="168" y="693"/>
                  <a:pt x="168" y="693"/>
                </a:cubicBezTo>
                <a:cubicBezTo>
                  <a:pt x="169" y="694"/>
                  <a:pt x="168" y="695"/>
                  <a:pt x="167" y="696"/>
                </a:cubicBezTo>
                <a:cubicBezTo>
                  <a:pt x="167" y="696"/>
                  <a:pt x="167" y="696"/>
                  <a:pt x="167" y="696"/>
                </a:cubicBezTo>
                <a:cubicBezTo>
                  <a:pt x="167" y="696"/>
                  <a:pt x="167" y="696"/>
                  <a:pt x="166" y="696"/>
                </a:cubicBezTo>
                <a:cubicBezTo>
                  <a:pt x="166" y="696"/>
                  <a:pt x="166" y="696"/>
                  <a:pt x="166" y="696"/>
                </a:cubicBezTo>
                <a:cubicBezTo>
                  <a:pt x="165" y="696"/>
                  <a:pt x="165" y="695"/>
                  <a:pt x="164" y="695"/>
                </a:cubicBezTo>
                <a:close/>
                <a:moveTo>
                  <a:pt x="453" y="691"/>
                </a:moveTo>
                <a:cubicBezTo>
                  <a:pt x="452" y="691"/>
                  <a:pt x="451" y="690"/>
                  <a:pt x="452" y="689"/>
                </a:cubicBezTo>
                <a:cubicBezTo>
                  <a:pt x="452" y="689"/>
                  <a:pt x="452" y="689"/>
                  <a:pt x="452" y="689"/>
                </a:cubicBezTo>
                <a:cubicBezTo>
                  <a:pt x="452" y="688"/>
                  <a:pt x="453" y="687"/>
                  <a:pt x="454" y="688"/>
                </a:cubicBezTo>
                <a:cubicBezTo>
                  <a:pt x="454" y="688"/>
                  <a:pt x="454" y="688"/>
                  <a:pt x="454" y="688"/>
                </a:cubicBezTo>
                <a:cubicBezTo>
                  <a:pt x="455" y="688"/>
                  <a:pt x="456" y="689"/>
                  <a:pt x="455" y="690"/>
                </a:cubicBezTo>
                <a:cubicBezTo>
                  <a:pt x="455" y="690"/>
                  <a:pt x="455" y="690"/>
                  <a:pt x="455" y="690"/>
                </a:cubicBezTo>
                <a:cubicBezTo>
                  <a:pt x="455" y="691"/>
                  <a:pt x="454" y="691"/>
                  <a:pt x="454" y="691"/>
                </a:cubicBezTo>
                <a:cubicBezTo>
                  <a:pt x="454" y="691"/>
                  <a:pt x="454" y="691"/>
                  <a:pt x="454" y="691"/>
                </a:cubicBezTo>
                <a:cubicBezTo>
                  <a:pt x="453" y="691"/>
                  <a:pt x="453" y="691"/>
                  <a:pt x="453" y="691"/>
                </a:cubicBezTo>
                <a:close/>
                <a:moveTo>
                  <a:pt x="160" y="683"/>
                </a:moveTo>
                <a:cubicBezTo>
                  <a:pt x="159" y="682"/>
                  <a:pt x="160" y="681"/>
                  <a:pt x="161" y="681"/>
                </a:cubicBezTo>
                <a:cubicBezTo>
                  <a:pt x="161" y="681"/>
                  <a:pt x="161" y="681"/>
                  <a:pt x="161" y="681"/>
                </a:cubicBezTo>
                <a:cubicBezTo>
                  <a:pt x="162" y="680"/>
                  <a:pt x="163" y="681"/>
                  <a:pt x="164" y="682"/>
                </a:cubicBezTo>
                <a:cubicBezTo>
                  <a:pt x="164" y="682"/>
                  <a:pt x="164" y="682"/>
                  <a:pt x="164" y="682"/>
                </a:cubicBezTo>
                <a:cubicBezTo>
                  <a:pt x="164" y="683"/>
                  <a:pt x="163" y="684"/>
                  <a:pt x="162" y="685"/>
                </a:cubicBezTo>
                <a:cubicBezTo>
                  <a:pt x="162" y="685"/>
                  <a:pt x="162" y="685"/>
                  <a:pt x="162" y="685"/>
                </a:cubicBezTo>
                <a:cubicBezTo>
                  <a:pt x="162" y="685"/>
                  <a:pt x="162" y="685"/>
                  <a:pt x="162" y="685"/>
                </a:cubicBezTo>
                <a:cubicBezTo>
                  <a:pt x="162" y="685"/>
                  <a:pt x="162" y="685"/>
                  <a:pt x="162" y="685"/>
                </a:cubicBezTo>
                <a:cubicBezTo>
                  <a:pt x="161" y="685"/>
                  <a:pt x="160" y="684"/>
                  <a:pt x="160" y="683"/>
                </a:cubicBezTo>
                <a:close/>
                <a:moveTo>
                  <a:pt x="457" y="680"/>
                </a:moveTo>
                <a:cubicBezTo>
                  <a:pt x="456" y="680"/>
                  <a:pt x="456" y="679"/>
                  <a:pt x="456" y="678"/>
                </a:cubicBezTo>
                <a:cubicBezTo>
                  <a:pt x="456" y="678"/>
                  <a:pt x="456" y="678"/>
                  <a:pt x="456" y="678"/>
                </a:cubicBezTo>
                <a:cubicBezTo>
                  <a:pt x="457" y="677"/>
                  <a:pt x="458" y="676"/>
                  <a:pt x="459" y="677"/>
                </a:cubicBezTo>
                <a:cubicBezTo>
                  <a:pt x="459" y="677"/>
                  <a:pt x="459" y="677"/>
                  <a:pt x="459" y="677"/>
                </a:cubicBezTo>
                <a:cubicBezTo>
                  <a:pt x="460" y="677"/>
                  <a:pt x="460" y="678"/>
                  <a:pt x="460" y="679"/>
                </a:cubicBezTo>
                <a:cubicBezTo>
                  <a:pt x="460" y="679"/>
                  <a:pt x="460" y="679"/>
                  <a:pt x="460" y="679"/>
                </a:cubicBezTo>
                <a:cubicBezTo>
                  <a:pt x="460" y="680"/>
                  <a:pt x="459" y="680"/>
                  <a:pt x="458" y="680"/>
                </a:cubicBezTo>
                <a:cubicBezTo>
                  <a:pt x="458" y="680"/>
                  <a:pt x="458" y="680"/>
                  <a:pt x="458" y="680"/>
                </a:cubicBezTo>
                <a:cubicBezTo>
                  <a:pt x="458" y="680"/>
                  <a:pt x="458" y="680"/>
                  <a:pt x="457" y="680"/>
                </a:cubicBezTo>
                <a:close/>
                <a:moveTo>
                  <a:pt x="155" y="672"/>
                </a:moveTo>
                <a:cubicBezTo>
                  <a:pt x="155" y="671"/>
                  <a:pt x="155" y="670"/>
                  <a:pt x="156" y="670"/>
                </a:cubicBezTo>
                <a:cubicBezTo>
                  <a:pt x="156" y="670"/>
                  <a:pt x="156" y="670"/>
                  <a:pt x="156" y="670"/>
                </a:cubicBezTo>
                <a:cubicBezTo>
                  <a:pt x="157" y="669"/>
                  <a:pt x="159" y="670"/>
                  <a:pt x="159" y="671"/>
                </a:cubicBezTo>
                <a:cubicBezTo>
                  <a:pt x="159" y="671"/>
                  <a:pt x="159" y="671"/>
                  <a:pt x="159" y="671"/>
                </a:cubicBezTo>
                <a:cubicBezTo>
                  <a:pt x="159" y="672"/>
                  <a:pt x="159" y="673"/>
                  <a:pt x="158" y="673"/>
                </a:cubicBezTo>
                <a:cubicBezTo>
                  <a:pt x="158" y="673"/>
                  <a:pt x="158" y="673"/>
                  <a:pt x="158" y="673"/>
                </a:cubicBezTo>
                <a:cubicBezTo>
                  <a:pt x="158" y="674"/>
                  <a:pt x="157" y="674"/>
                  <a:pt x="157" y="674"/>
                </a:cubicBezTo>
                <a:cubicBezTo>
                  <a:pt x="157" y="674"/>
                  <a:pt x="157" y="674"/>
                  <a:pt x="157" y="674"/>
                </a:cubicBezTo>
                <a:cubicBezTo>
                  <a:pt x="156" y="674"/>
                  <a:pt x="156" y="673"/>
                  <a:pt x="155" y="672"/>
                </a:cubicBezTo>
                <a:close/>
                <a:moveTo>
                  <a:pt x="462" y="669"/>
                </a:moveTo>
                <a:cubicBezTo>
                  <a:pt x="461" y="669"/>
                  <a:pt x="461" y="668"/>
                  <a:pt x="461" y="667"/>
                </a:cubicBezTo>
                <a:cubicBezTo>
                  <a:pt x="461" y="667"/>
                  <a:pt x="461" y="667"/>
                  <a:pt x="461" y="667"/>
                </a:cubicBezTo>
                <a:cubicBezTo>
                  <a:pt x="461" y="665"/>
                  <a:pt x="463" y="665"/>
                  <a:pt x="464" y="665"/>
                </a:cubicBezTo>
                <a:cubicBezTo>
                  <a:pt x="464" y="665"/>
                  <a:pt x="464" y="665"/>
                  <a:pt x="464" y="665"/>
                </a:cubicBezTo>
                <a:cubicBezTo>
                  <a:pt x="465" y="666"/>
                  <a:pt x="465" y="667"/>
                  <a:pt x="465" y="668"/>
                </a:cubicBezTo>
                <a:cubicBezTo>
                  <a:pt x="465" y="668"/>
                  <a:pt x="465" y="668"/>
                  <a:pt x="465" y="668"/>
                </a:cubicBezTo>
                <a:cubicBezTo>
                  <a:pt x="464" y="669"/>
                  <a:pt x="464" y="669"/>
                  <a:pt x="463" y="669"/>
                </a:cubicBezTo>
                <a:cubicBezTo>
                  <a:pt x="463" y="669"/>
                  <a:pt x="463" y="669"/>
                  <a:pt x="463" y="669"/>
                </a:cubicBezTo>
                <a:cubicBezTo>
                  <a:pt x="463" y="669"/>
                  <a:pt x="462" y="669"/>
                  <a:pt x="462" y="669"/>
                </a:cubicBezTo>
                <a:close/>
                <a:moveTo>
                  <a:pt x="151" y="661"/>
                </a:moveTo>
                <a:cubicBezTo>
                  <a:pt x="150" y="660"/>
                  <a:pt x="151" y="659"/>
                  <a:pt x="152" y="659"/>
                </a:cubicBezTo>
                <a:cubicBezTo>
                  <a:pt x="152" y="659"/>
                  <a:pt x="152" y="659"/>
                  <a:pt x="152" y="659"/>
                </a:cubicBezTo>
                <a:cubicBezTo>
                  <a:pt x="153" y="658"/>
                  <a:pt x="154" y="659"/>
                  <a:pt x="154" y="660"/>
                </a:cubicBezTo>
                <a:cubicBezTo>
                  <a:pt x="154" y="660"/>
                  <a:pt x="154" y="660"/>
                  <a:pt x="154" y="660"/>
                </a:cubicBezTo>
                <a:cubicBezTo>
                  <a:pt x="155" y="661"/>
                  <a:pt x="154" y="662"/>
                  <a:pt x="153" y="662"/>
                </a:cubicBezTo>
                <a:cubicBezTo>
                  <a:pt x="153" y="662"/>
                  <a:pt x="153" y="662"/>
                  <a:pt x="153" y="662"/>
                </a:cubicBezTo>
                <a:cubicBezTo>
                  <a:pt x="153" y="662"/>
                  <a:pt x="153" y="663"/>
                  <a:pt x="153" y="663"/>
                </a:cubicBezTo>
                <a:cubicBezTo>
                  <a:pt x="153" y="663"/>
                  <a:pt x="153" y="663"/>
                  <a:pt x="153" y="663"/>
                </a:cubicBezTo>
                <a:cubicBezTo>
                  <a:pt x="152" y="663"/>
                  <a:pt x="151" y="662"/>
                  <a:pt x="151" y="661"/>
                </a:cubicBezTo>
                <a:close/>
                <a:moveTo>
                  <a:pt x="467" y="658"/>
                </a:moveTo>
                <a:cubicBezTo>
                  <a:pt x="466" y="658"/>
                  <a:pt x="465" y="656"/>
                  <a:pt x="466" y="655"/>
                </a:cubicBezTo>
                <a:cubicBezTo>
                  <a:pt x="466" y="655"/>
                  <a:pt x="466" y="655"/>
                  <a:pt x="466" y="655"/>
                </a:cubicBezTo>
                <a:cubicBezTo>
                  <a:pt x="466" y="654"/>
                  <a:pt x="467" y="654"/>
                  <a:pt x="468" y="654"/>
                </a:cubicBezTo>
                <a:cubicBezTo>
                  <a:pt x="468" y="654"/>
                  <a:pt x="468" y="654"/>
                  <a:pt x="468" y="654"/>
                </a:cubicBezTo>
                <a:cubicBezTo>
                  <a:pt x="469" y="655"/>
                  <a:pt x="470" y="656"/>
                  <a:pt x="469" y="657"/>
                </a:cubicBezTo>
                <a:cubicBezTo>
                  <a:pt x="469" y="657"/>
                  <a:pt x="469" y="657"/>
                  <a:pt x="469" y="657"/>
                </a:cubicBezTo>
                <a:cubicBezTo>
                  <a:pt x="469" y="658"/>
                  <a:pt x="468" y="658"/>
                  <a:pt x="467" y="658"/>
                </a:cubicBezTo>
                <a:cubicBezTo>
                  <a:pt x="467" y="658"/>
                  <a:pt x="467" y="658"/>
                  <a:pt x="467" y="658"/>
                </a:cubicBezTo>
                <a:cubicBezTo>
                  <a:pt x="467" y="658"/>
                  <a:pt x="467" y="658"/>
                  <a:pt x="467" y="658"/>
                </a:cubicBezTo>
                <a:close/>
                <a:moveTo>
                  <a:pt x="146" y="650"/>
                </a:moveTo>
                <a:cubicBezTo>
                  <a:pt x="146" y="649"/>
                  <a:pt x="146" y="648"/>
                  <a:pt x="147" y="648"/>
                </a:cubicBezTo>
                <a:cubicBezTo>
                  <a:pt x="147" y="648"/>
                  <a:pt x="147" y="648"/>
                  <a:pt x="147" y="648"/>
                </a:cubicBezTo>
                <a:cubicBezTo>
                  <a:pt x="148" y="647"/>
                  <a:pt x="149" y="648"/>
                  <a:pt x="150" y="649"/>
                </a:cubicBezTo>
                <a:cubicBezTo>
                  <a:pt x="150" y="649"/>
                  <a:pt x="150" y="649"/>
                  <a:pt x="150" y="649"/>
                </a:cubicBezTo>
                <a:cubicBezTo>
                  <a:pt x="150" y="650"/>
                  <a:pt x="150" y="651"/>
                  <a:pt x="149" y="651"/>
                </a:cubicBezTo>
                <a:cubicBezTo>
                  <a:pt x="149" y="651"/>
                  <a:pt x="149" y="651"/>
                  <a:pt x="149" y="651"/>
                </a:cubicBezTo>
                <a:cubicBezTo>
                  <a:pt x="149" y="651"/>
                  <a:pt x="148" y="651"/>
                  <a:pt x="148" y="651"/>
                </a:cubicBezTo>
                <a:cubicBezTo>
                  <a:pt x="148" y="651"/>
                  <a:pt x="148" y="651"/>
                  <a:pt x="148" y="651"/>
                </a:cubicBezTo>
                <a:cubicBezTo>
                  <a:pt x="147" y="651"/>
                  <a:pt x="146" y="651"/>
                  <a:pt x="146" y="650"/>
                </a:cubicBezTo>
                <a:close/>
                <a:moveTo>
                  <a:pt x="471" y="647"/>
                </a:moveTo>
                <a:cubicBezTo>
                  <a:pt x="470" y="646"/>
                  <a:pt x="470" y="645"/>
                  <a:pt x="470" y="644"/>
                </a:cubicBezTo>
                <a:cubicBezTo>
                  <a:pt x="470" y="644"/>
                  <a:pt x="470" y="644"/>
                  <a:pt x="470" y="644"/>
                </a:cubicBezTo>
                <a:cubicBezTo>
                  <a:pt x="470" y="643"/>
                  <a:pt x="472" y="643"/>
                  <a:pt x="473" y="643"/>
                </a:cubicBezTo>
                <a:cubicBezTo>
                  <a:pt x="473" y="643"/>
                  <a:pt x="473" y="643"/>
                  <a:pt x="473" y="643"/>
                </a:cubicBezTo>
                <a:cubicBezTo>
                  <a:pt x="474" y="644"/>
                  <a:pt x="474" y="645"/>
                  <a:pt x="474" y="646"/>
                </a:cubicBezTo>
                <a:cubicBezTo>
                  <a:pt x="474" y="646"/>
                  <a:pt x="474" y="646"/>
                  <a:pt x="474" y="646"/>
                </a:cubicBezTo>
                <a:cubicBezTo>
                  <a:pt x="473" y="647"/>
                  <a:pt x="473" y="647"/>
                  <a:pt x="472" y="647"/>
                </a:cubicBezTo>
                <a:cubicBezTo>
                  <a:pt x="472" y="647"/>
                  <a:pt x="472" y="647"/>
                  <a:pt x="472" y="647"/>
                </a:cubicBezTo>
                <a:cubicBezTo>
                  <a:pt x="472" y="647"/>
                  <a:pt x="471" y="647"/>
                  <a:pt x="471" y="647"/>
                </a:cubicBezTo>
                <a:close/>
                <a:moveTo>
                  <a:pt x="142" y="639"/>
                </a:moveTo>
                <a:cubicBezTo>
                  <a:pt x="141" y="638"/>
                  <a:pt x="142" y="637"/>
                  <a:pt x="143" y="636"/>
                </a:cubicBezTo>
                <a:cubicBezTo>
                  <a:pt x="143" y="636"/>
                  <a:pt x="143" y="636"/>
                  <a:pt x="143" y="636"/>
                </a:cubicBezTo>
                <a:cubicBezTo>
                  <a:pt x="144" y="636"/>
                  <a:pt x="145" y="637"/>
                  <a:pt x="145" y="638"/>
                </a:cubicBezTo>
                <a:cubicBezTo>
                  <a:pt x="145" y="638"/>
                  <a:pt x="145" y="638"/>
                  <a:pt x="145" y="638"/>
                </a:cubicBezTo>
                <a:cubicBezTo>
                  <a:pt x="146" y="639"/>
                  <a:pt x="145" y="640"/>
                  <a:pt x="144" y="640"/>
                </a:cubicBezTo>
                <a:cubicBezTo>
                  <a:pt x="144" y="640"/>
                  <a:pt x="144" y="640"/>
                  <a:pt x="144" y="640"/>
                </a:cubicBezTo>
                <a:cubicBezTo>
                  <a:pt x="144" y="640"/>
                  <a:pt x="144" y="640"/>
                  <a:pt x="143" y="640"/>
                </a:cubicBezTo>
                <a:cubicBezTo>
                  <a:pt x="143" y="640"/>
                  <a:pt x="143" y="640"/>
                  <a:pt x="143" y="640"/>
                </a:cubicBezTo>
                <a:cubicBezTo>
                  <a:pt x="143" y="640"/>
                  <a:pt x="142" y="640"/>
                  <a:pt x="142" y="639"/>
                </a:cubicBezTo>
                <a:close/>
                <a:moveTo>
                  <a:pt x="476" y="636"/>
                </a:moveTo>
                <a:cubicBezTo>
                  <a:pt x="475" y="635"/>
                  <a:pt x="474" y="634"/>
                  <a:pt x="475" y="633"/>
                </a:cubicBezTo>
                <a:cubicBezTo>
                  <a:pt x="475" y="633"/>
                  <a:pt x="475" y="633"/>
                  <a:pt x="475" y="633"/>
                </a:cubicBezTo>
                <a:cubicBezTo>
                  <a:pt x="475" y="632"/>
                  <a:pt x="476" y="632"/>
                  <a:pt x="477" y="632"/>
                </a:cubicBezTo>
                <a:cubicBezTo>
                  <a:pt x="477" y="632"/>
                  <a:pt x="477" y="632"/>
                  <a:pt x="477" y="632"/>
                </a:cubicBezTo>
                <a:cubicBezTo>
                  <a:pt x="478" y="633"/>
                  <a:pt x="479" y="634"/>
                  <a:pt x="478" y="635"/>
                </a:cubicBezTo>
                <a:cubicBezTo>
                  <a:pt x="478" y="635"/>
                  <a:pt x="478" y="635"/>
                  <a:pt x="478" y="635"/>
                </a:cubicBezTo>
                <a:cubicBezTo>
                  <a:pt x="478" y="636"/>
                  <a:pt x="477" y="636"/>
                  <a:pt x="476" y="636"/>
                </a:cubicBezTo>
                <a:cubicBezTo>
                  <a:pt x="476" y="636"/>
                  <a:pt x="476" y="636"/>
                  <a:pt x="476" y="636"/>
                </a:cubicBezTo>
                <a:cubicBezTo>
                  <a:pt x="476" y="636"/>
                  <a:pt x="476" y="636"/>
                  <a:pt x="476" y="636"/>
                </a:cubicBezTo>
                <a:close/>
                <a:moveTo>
                  <a:pt x="137" y="628"/>
                </a:moveTo>
                <a:cubicBezTo>
                  <a:pt x="137" y="627"/>
                  <a:pt x="137" y="626"/>
                  <a:pt x="138" y="625"/>
                </a:cubicBezTo>
                <a:cubicBezTo>
                  <a:pt x="138" y="625"/>
                  <a:pt x="138" y="625"/>
                  <a:pt x="138" y="625"/>
                </a:cubicBezTo>
                <a:cubicBezTo>
                  <a:pt x="139" y="625"/>
                  <a:pt x="140" y="625"/>
                  <a:pt x="141" y="626"/>
                </a:cubicBezTo>
                <a:cubicBezTo>
                  <a:pt x="141" y="626"/>
                  <a:pt x="141" y="626"/>
                  <a:pt x="141" y="626"/>
                </a:cubicBezTo>
                <a:cubicBezTo>
                  <a:pt x="141" y="627"/>
                  <a:pt x="141" y="629"/>
                  <a:pt x="140" y="629"/>
                </a:cubicBezTo>
                <a:cubicBezTo>
                  <a:pt x="140" y="629"/>
                  <a:pt x="140" y="629"/>
                  <a:pt x="140" y="629"/>
                </a:cubicBezTo>
                <a:cubicBezTo>
                  <a:pt x="139" y="629"/>
                  <a:pt x="139" y="629"/>
                  <a:pt x="139" y="629"/>
                </a:cubicBezTo>
                <a:cubicBezTo>
                  <a:pt x="139" y="629"/>
                  <a:pt x="139" y="629"/>
                  <a:pt x="139" y="629"/>
                </a:cubicBezTo>
                <a:cubicBezTo>
                  <a:pt x="138" y="629"/>
                  <a:pt x="137" y="629"/>
                  <a:pt x="137" y="628"/>
                </a:cubicBezTo>
                <a:close/>
                <a:moveTo>
                  <a:pt x="480" y="625"/>
                </a:moveTo>
                <a:cubicBezTo>
                  <a:pt x="479" y="624"/>
                  <a:pt x="479" y="623"/>
                  <a:pt x="479" y="622"/>
                </a:cubicBezTo>
                <a:cubicBezTo>
                  <a:pt x="479" y="622"/>
                  <a:pt x="479" y="622"/>
                  <a:pt x="479" y="622"/>
                </a:cubicBezTo>
                <a:cubicBezTo>
                  <a:pt x="480" y="621"/>
                  <a:pt x="481" y="621"/>
                  <a:pt x="482" y="621"/>
                </a:cubicBezTo>
                <a:cubicBezTo>
                  <a:pt x="482" y="621"/>
                  <a:pt x="482" y="621"/>
                  <a:pt x="482" y="621"/>
                </a:cubicBezTo>
                <a:cubicBezTo>
                  <a:pt x="483" y="621"/>
                  <a:pt x="483" y="623"/>
                  <a:pt x="483" y="624"/>
                </a:cubicBezTo>
                <a:cubicBezTo>
                  <a:pt x="483" y="624"/>
                  <a:pt x="483" y="624"/>
                  <a:pt x="483" y="624"/>
                </a:cubicBezTo>
                <a:cubicBezTo>
                  <a:pt x="483" y="624"/>
                  <a:pt x="482" y="625"/>
                  <a:pt x="481" y="625"/>
                </a:cubicBezTo>
                <a:cubicBezTo>
                  <a:pt x="481" y="625"/>
                  <a:pt x="481" y="625"/>
                  <a:pt x="481" y="625"/>
                </a:cubicBezTo>
                <a:cubicBezTo>
                  <a:pt x="481" y="625"/>
                  <a:pt x="481" y="625"/>
                  <a:pt x="480" y="625"/>
                </a:cubicBezTo>
                <a:close/>
                <a:moveTo>
                  <a:pt x="132" y="617"/>
                </a:moveTo>
                <a:cubicBezTo>
                  <a:pt x="132" y="616"/>
                  <a:pt x="133" y="615"/>
                  <a:pt x="134" y="614"/>
                </a:cubicBezTo>
                <a:cubicBezTo>
                  <a:pt x="134" y="614"/>
                  <a:pt x="134" y="614"/>
                  <a:pt x="134" y="614"/>
                </a:cubicBezTo>
                <a:cubicBezTo>
                  <a:pt x="135" y="614"/>
                  <a:pt x="136" y="614"/>
                  <a:pt x="136" y="615"/>
                </a:cubicBezTo>
                <a:cubicBezTo>
                  <a:pt x="136" y="615"/>
                  <a:pt x="136" y="615"/>
                  <a:pt x="136" y="615"/>
                </a:cubicBezTo>
                <a:cubicBezTo>
                  <a:pt x="137" y="616"/>
                  <a:pt x="136" y="618"/>
                  <a:pt x="135" y="618"/>
                </a:cubicBezTo>
                <a:cubicBezTo>
                  <a:pt x="135" y="618"/>
                  <a:pt x="135" y="618"/>
                  <a:pt x="135" y="618"/>
                </a:cubicBezTo>
                <a:cubicBezTo>
                  <a:pt x="135" y="618"/>
                  <a:pt x="135" y="618"/>
                  <a:pt x="134" y="618"/>
                </a:cubicBezTo>
                <a:cubicBezTo>
                  <a:pt x="134" y="618"/>
                  <a:pt x="134" y="618"/>
                  <a:pt x="134" y="618"/>
                </a:cubicBezTo>
                <a:cubicBezTo>
                  <a:pt x="134" y="618"/>
                  <a:pt x="133" y="618"/>
                  <a:pt x="132" y="617"/>
                </a:cubicBezTo>
                <a:close/>
                <a:moveTo>
                  <a:pt x="485" y="614"/>
                </a:moveTo>
                <a:cubicBezTo>
                  <a:pt x="484" y="613"/>
                  <a:pt x="483" y="612"/>
                  <a:pt x="484" y="611"/>
                </a:cubicBezTo>
                <a:cubicBezTo>
                  <a:pt x="484" y="611"/>
                  <a:pt x="484" y="611"/>
                  <a:pt x="484" y="611"/>
                </a:cubicBezTo>
                <a:cubicBezTo>
                  <a:pt x="484" y="610"/>
                  <a:pt x="485" y="610"/>
                  <a:pt x="486" y="610"/>
                </a:cubicBezTo>
                <a:cubicBezTo>
                  <a:pt x="486" y="610"/>
                  <a:pt x="486" y="610"/>
                  <a:pt x="486" y="610"/>
                </a:cubicBezTo>
                <a:cubicBezTo>
                  <a:pt x="487" y="610"/>
                  <a:pt x="488" y="612"/>
                  <a:pt x="487" y="613"/>
                </a:cubicBezTo>
                <a:cubicBezTo>
                  <a:pt x="487" y="613"/>
                  <a:pt x="487" y="613"/>
                  <a:pt x="487" y="613"/>
                </a:cubicBezTo>
                <a:cubicBezTo>
                  <a:pt x="487" y="613"/>
                  <a:pt x="486" y="614"/>
                  <a:pt x="486" y="614"/>
                </a:cubicBezTo>
                <a:cubicBezTo>
                  <a:pt x="486" y="614"/>
                  <a:pt x="486" y="614"/>
                  <a:pt x="486" y="614"/>
                </a:cubicBezTo>
                <a:cubicBezTo>
                  <a:pt x="485" y="614"/>
                  <a:pt x="485" y="614"/>
                  <a:pt x="485" y="614"/>
                </a:cubicBezTo>
                <a:close/>
                <a:moveTo>
                  <a:pt x="128" y="606"/>
                </a:moveTo>
                <a:cubicBezTo>
                  <a:pt x="127" y="605"/>
                  <a:pt x="128" y="604"/>
                  <a:pt x="129" y="603"/>
                </a:cubicBezTo>
                <a:cubicBezTo>
                  <a:pt x="129" y="603"/>
                  <a:pt x="129" y="603"/>
                  <a:pt x="129" y="603"/>
                </a:cubicBezTo>
                <a:cubicBezTo>
                  <a:pt x="130" y="603"/>
                  <a:pt x="131" y="603"/>
                  <a:pt x="132" y="604"/>
                </a:cubicBezTo>
                <a:cubicBezTo>
                  <a:pt x="132" y="604"/>
                  <a:pt x="132" y="604"/>
                  <a:pt x="132" y="604"/>
                </a:cubicBezTo>
                <a:cubicBezTo>
                  <a:pt x="132" y="605"/>
                  <a:pt x="132" y="606"/>
                  <a:pt x="130" y="607"/>
                </a:cubicBezTo>
                <a:cubicBezTo>
                  <a:pt x="130" y="607"/>
                  <a:pt x="130" y="607"/>
                  <a:pt x="130" y="607"/>
                </a:cubicBezTo>
                <a:cubicBezTo>
                  <a:pt x="130" y="607"/>
                  <a:pt x="130" y="607"/>
                  <a:pt x="130" y="607"/>
                </a:cubicBezTo>
                <a:cubicBezTo>
                  <a:pt x="130" y="607"/>
                  <a:pt x="130" y="607"/>
                  <a:pt x="130" y="607"/>
                </a:cubicBezTo>
                <a:cubicBezTo>
                  <a:pt x="129" y="607"/>
                  <a:pt x="128" y="607"/>
                  <a:pt x="128" y="606"/>
                </a:cubicBezTo>
                <a:close/>
                <a:moveTo>
                  <a:pt x="489" y="603"/>
                </a:moveTo>
                <a:cubicBezTo>
                  <a:pt x="488" y="602"/>
                  <a:pt x="488" y="601"/>
                  <a:pt x="488" y="600"/>
                </a:cubicBezTo>
                <a:cubicBezTo>
                  <a:pt x="488" y="600"/>
                  <a:pt x="488" y="600"/>
                  <a:pt x="488" y="600"/>
                </a:cubicBezTo>
                <a:cubicBezTo>
                  <a:pt x="489" y="599"/>
                  <a:pt x="490" y="598"/>
                  <a:pt x="491" y="599"/>
                </a:cubicBezTo>
                <a:cubicBezTo>
                  <a:pt x="491" y="599"/>
                  <a:pt x="491" y="599"/>
                  <a:pt x="491" y="599"/>
                </a:cubicBezTo>
                <a:cubicBezTo>
                  <a:pt x="492" y="599"/>
                  <a:pt x="492" y="600"/>
                  <a:pt x="492" y="601"/>
                </a:cubicBezTo>
                <a:cubicBezTo>
                  <a:pt x="492" y="601"/>
                  <a:pt x="492" y="601"/>
                  <a:pt x="492" y="601"/>
                </a:cubicBezTo>
                <a:cubicBezTo>
                  <a:pt x="492" y="602"/>
                  <a:pt x="491" y="603"/>
                  <a:pt x="490" y="603"/>
                </a:cubicBezTo>
                <a:cubicBezTo>
                  <a:pt x="490" y="603"/>
                  <a:pt x="490" y="603"/>
                  <a:pt x="490" y="603"/>
                </a:cubicBezTo>
                <a:cubicBezTo>
                  <a:pt x="490" y="603"/>
                  <a:pt x="490" y="603"/>
                  <a:pt x="489" y="603"/>
                </a:cubicBezTo>
                <a:close/>
                <a:moveTo>
                  <a:pt x="123" y="595"/>
                </a:moveTo>
                <a:cubicBezTo>
                  <a:pt x="123" y="594"/>
                  <a:pt x="123" y="593"/>
                  <a:pt x="124" y="592"/>
                </a:cubicBezTo>
                <a:cubicBezTo>
                  <a:pt x="124" y="592"/>
                  <a:pt x="124" y="592"/>
                  <a:pt x="124" y="592"/>
                </a:cubicBezTo>
                <a:cubicBezTo>
                  <a:pt x="125" y="592"/>
                  <a:pt x="127" y="592"/>
                  <a:pt x="127" y="593"/>
                </a:cubicBezTo>
                <a:cubicBezTo>
                  <a:pt x="127" y="593"/>
                  <a:pt x="127" y="593"/>
                  <a:pt x="127" y="593"/>
                </a:cubicBezTo>
                <a:cubicBezTo>
                  <a:pt x="127" y="594"/>
                  <a:pt x="127" y="595"/>
                  <a:pt x="126" y="596"/>
                </a:cubicBezTo>
                <a:cubicBezTo>
                  <a:pt x="126" y="596"/>
                  <a:pt x="126" y="596"/>
                  <a:pt x="126" y="596"/>
                </a:cubicBezTo>
                <a:cubicBezTo>
                  <a:pt x="126" y="596"/>
                  <a:pt x="125" y="596"/>
                  <a:pt x="125" y="596"/>
                </a:cubicBezTo>
                <a:cubicBezTo>
                  <a:pt x="125" y="596"/>
                  <a:pt x="125" y="596"/>
                  <a:pt x="125" y="596"/>
                </a:cubicBezTo>
                <a:cubicBezTo>
                  <a:pt x="124" y="596"/>
                  <a:pt x="124" y="595"/>
                  <a:pt x="123" y="595"/>
                </a:cubicBezTo>
                <a:close/>
                <a:moveTo>
                  <a:pt x="494" y="591"/>
                </a:moveTo>
                <a:cubicBezTo>
                  <a:pt x="493" y="591"/>
                  <a:pt x="492" y="590"/>
                  <a:pt x="493" y="589"/>
                </a:cubicBezTo>
                <a:cubicBezTo>
                  <a:pt x="493" y="589"/>
                  <a:pt x="493" y="589"/>
                  <a:pt x="493" y="589"/>
                </a:cubicBezTo>
                <a:cubicBezTo>
                  <a:pt x="493" y="588"/>
                  <a:pt x="494" y="587"/>
                  <a:pt x="496" y="588"/>
                </a:cubicBezTo>
                <a:cubicBezTo>
                  <a:pt x="496" y="588"/>
                  <a:pt x="496" y="588"/>
                  <a:pt x="496" y="588"/>
                </a:cubicBezTo>
                <a:cubicBezTo>
                  <a:pt x="497" y="588"/>
                  <a:pt x="497" y="589"/>
                  <a:pt x="497" y="590"/>
                </a:cubicBezTo>
                <a:cubicBezTo>
                  <a:pt x="497" y="590"/>
                  <a:pt x="497" y="590"/>
                  <a:pt x="497" y="590"/>
                </a:cubicBezTo>
                <a:cubicBezTo>
                  <a:pt x="496" y="591"/>
                  <a:pt x="496" y="592"/>
                  <a:pt x="495" y="592"/>
                </a:cubicBezTo>
                <a:cubicBezTo>
                  <a:pt x="495" y="592"/>
                  <a:pt x="495" y="592"/>
                  <a:pt x="495" y="592"/>
                </a:cubicBezTo>
                <a:cubicBezTo>
                  <a:pt x="495" y="592"/>
                  <a:pt x="494" y="592"/>
                  <a:pt x="494" y="591"/>
                </a:cubicBezTo>
                <a:close/>
                <a:moveTo>
                  <a:pt x="119" y="584"/>
                </a:moveTo>
                <a:cubicBezTo>
                  <a:pt x="118" y="583"/>
                  <a:pt x="119" y="581"/>
                  <a:pt x="120" y="581"/>
                </a:cubicBezTo>
                <a:cubicBezTo>
                  <a:pt x="120" y="581"/>
                  <a:pt x="120" y="581"/>
                  <a:pt x="120" y="581"/>
                </a:cubicBezTo>
                <a:cubicBezTo>
                  <a:pt x="121" y="581"/>
                  <a:pt x="122" y="581"/>
                  <a:pt x="122" y="582"/>
                </a:cubicBezTo>
                <a:cubicBezTo>
                  <a:pt x="122" y="582"/>
                  <a:pt x="122" y="582"/>
                  <a:pt x="122" y="582"/>
                </a:cubicBezTo>
                <a:cubicBezTo>
                  <a:pt x="123" y="583"/>
                  <a:pt x="122" y="584"/>
                  <a:pt x="121" y="585"/>
                </a:cubicBezTo>
                <a:cubicBezTo>
                  <a:pt x="121" y="585"/>
                  <a:pt x="121" y="585"/>
                  <a:pt x="121" y="585"/>
                </a:cubicBezTo>
                <a:cubicBezTo>
                  <a:pt x="121" y="585"/>
                  <a:pt x="121" y="585"/>
                  <a:pt x="121" y="585"/>
                </a:cubicBezTo>
                <a:cubicBezTo>
                  <a:pt x="121" y="585"/>
                  <a:pt x="121" y="585"/>
                  <a:pt x="121" y="585"/>
                </a:cubicBezTo>
                <a:cubicBezTo>
                  <a:pt x="120" y="585"/>
                  <a:pt x="119" y="584"/>
                  <a:pt x="119" y="584"/>
                </a:cubicBezTo>
                <a:close/>
                <a:moveTo>
                  <a:pt x="499" y="580"/>
                </a:moveTo>
                <a:cubicBezTo>
                  <a:pt x="498" y="580"/>
                  <a:pt x="497" y="579"/>
                  <a:pt x="497" y="578"/>
                </a:cubicBezTo>
                <a:cubicBezTo>
                  <a:pt x="497" y="578"/>
                  <a:pt x="497" y="578"/>
                  <a:pt x="497" y="578"/>
                </a:cubicBezTo>
                <a:cubicBezTo>
                  <a:pt x="498" y="577"/>
                  <a:pt x="499" y="576"/>
                  <a:pt x="500" y="577"/>
                </a:cubicBezTo>
                <a:cubicBezTo>
                  <a:pt x="500" y="577"/>
                  <a:pt x="500" y="577"/>
                  <a:pt x="500" y="577"/>
                </a:cubicBezTo>
                <a:cubicBezTo>
                  <a:pt x="501" y="577"/>
                  <a:pt x="502" y="578"/>
                  <a:pt x="501" y="579"/>
                </a:cubicBezTo>
                <a:cubicBezTo>
                  <a:pt x="501" y="579"/>
                  <a:pt x="501" y="579"/>
                  <a:pt x="501" y="579"/>
                </a:cubicBezTo>
                <a:cubicBezTo>
                  <a:pt x="501" y="580"/>
                  <a:pt x="500" y="580"/>
                  <a:pt x="499" y="580"/>
                </a:cubicBezTo>
                <a:cubicBezTo>
                  <a:pt x="499" y="580"/>
                  <a:pt x="499" y="580"/>
                  <a:pt x="499" y="580"/>
                </a:cubicBezTo>
                <a:cubicBezTo>
                  <a:pt x="499" y="580"/>
                  <a:pt x="499" y="580"/>
                  <a:pt x="499" y="580"/>
                </a:cubicBezTo>
                <a:close/>
                <a:moveTo>
                  <a:pt x="114" y="573"/>
                </a:moveTo>
                <a:cubicBezTo>
                  <a:pt x="114" y="571"/>
                  <a:pt x="114" y="570"/>
                  <a:pt x="115" y="570"/>
                </a:cubicBezTo>
                <a:cubicBezTo>
                  <a:pt x="115" y="570"/>
                  <a:pt x="115" y="570"/>
                  <a:pt x="115" y="570"/>
                </a:cubicBezTo>
                <a:cubicBezTo>
                  <a:pt x="116" y="569"/>
                  <a:pt x="117" y="570"/>
                  <a:pt x="118" y="571"/>
                </a:cubicBezTo>
                <a:cubicBezTo>
                  <a:pt x="118" y="571"/>
                  <a:pt x="118" y="571"/>
                  <a:pt x="118" y="571"/>
                </a:cubicBezTo>
                <a:cubicBezTo>
                  <a:pt x="118" y="572"/>
                  <a:pt x="118" y="573"/>
                  <a:pt x="117" y="574"/>
                </a:cubicBezTo>
                <a:cubicBezTo>
                  <a:pt x="117" y="574"/>
                  <a:pt x="117" y="574"/>
                  <a:pt x="117" y="574"/>
                </a:cubicBezTo>
                <a:cubicBezTo>
                  <a:pt x="117" y="574"/>
                  <a:pt x="116" y="574"/>
                  <a:pt x="116" y="574"/>
                </a:cubicBezTo>
                <a:cubicBezTo>
                  <a:pt x="116" y="574"/>
                  <a:pt x="116" y="574"/>
                  <a:pt x="116" y="574"/>
                </a:cubicBezTo>
                <a:cubicBezTo>
                  <a:pt x="115" y="574"/>
                  <a:pt x="115" y="573"/>
                  <a:pt x="114" y="573"/>
                </a:cubicBezTo>
                <a:close/>
                <a:moveTo>
                  <a:pt x="503" y="569"/>
                </a:moveTo>
                <a:cubicBezTo>
                  <a:pt x="502" y="569"/>
                  <a:pt x="502" y="568"/>
                  <a:pt x="502" y="567"/>
                </a:cubicBezTo>
                <a:cubicBezTo>
                  <a:pt x="502" y="567"/>
                  <a:pt x="502" y="567"/>
                  <a:pt x="502" y="567"/>
                </a:cubicBezTo>
                <a:cubicBezTo>
                  <a:pt x="502" y="566"/>
                  <a:pt x="504" y="565"/>
                  <a:pt x="505" y="566"/>
                </a:cubicBezTo>
                <a:cubicBezTo>
                  <a:pt x="505" y="566"/>
                  <a:pt x="505" y="566"/>
                  <a:pt x="505" y="566"/>
                </a:cubicBezTo>
                <a:cubicBezTo>
                  <a:pt x="506" y="566"/>
                  <a:pt x="506" y="567"/>
                  <a:pt x="506" y="568"/>
                </a:cubicBezTo>
                <a:cubicBezTo>
                  <a:pt x="506" y="568"/>
                  <a:pt x="506" y="568"/>
                  <a:pt x="506" y="568"/>
                </a:cubicBezTo>
                <a:cubicBezTo>
                  <a:pt x="505" y="569"/>
                  <a:pt x="505" y="569"/>
                  <a:pt x="504" y="569"/>
                </a:cubicBezTo>
                <a:cubicBezTo>
                  <a:pt x="504" y="569"/>
                  <a:pt x="504" y="569"/>
                  <a:pt x="504" y="569"/>
                </a:cubicBezTo>
                <a:cubicBezTo>
                  <a:pt x="504" y="569"/>
                  <a:pt x="503" y="569"/>
                  <a:pt x="503" y="569"/>
                </a:cubicBezTo>
                <a:close/>
                <a:moveTo>
                  <a:pt x="110" y="561"/>
                </a:moveTo>
                <a:cubicBezTo>
                  <a:pt x="109" y="560"/>
                  <a:pt x="110" y="559"/>
                  <a:pt x="111" y="559"/>
                </a:cubicBezTo>
                <a:cubicBezTo>
                  <a:pt x="111" y="559"/>
                  <a:pt x="111" y="559"/>
                  <a:pt x="111" y="559"/>
                </a:cubicBezTo>
                <a:cubicBezTo>
                  <a:pt x="112" y="558"/>
                  <a:pt x="113" y="559"/>
                  <a:pt x="113" y="560"/>
                </a:cubicBezTo>
                <a:cubicBezTo>
                  <a:pt x="113" y="560"/>
                  <a:pt x="113" y="560"/>
                  <a:pt x="113" y="560"/>
                </a:cubicBezTo>
                <a:cubicBezTo>
                  <a:pt x="114" y="561"/>
                  <a:pt x="113" y="562"/>
                  <a:pt x="112" y="562"/>
                </a:cubicBezTo>
                <a:cubicBezTo>
                  <a:pt x="112" y="562"/>
                  <a:pt x="112" y="562"/>
                  <a:pt x="112" y="562"/>
                </a:cubicBezTo>
                <a:cubicBezTo>
                  <a:pt x="112" y="563"/>
                  <a:pt x="112" y="563"/>
                  <a:pt x="111" y="563"/>
                </a:cubicBezTo>
                <a:cubicBezTo>
                  <a:pt x="111" y="563"/>
                  <a:pt x="111" y="563"/>
                  <a:pt x="111" y="563"/>
                </a:cubicBezTo>
                <a:cubicBezTo>
                  <a:pt x="111" y="563"/>
                  <a:pt x="110" y="562"/>
                  <a:pt x="110" y="561"/>
                </a:cubicBezTo>
                <a:close/>
                <a:moveTo>
                  <a:pt x="508" y="558"/>
                </a:moveTo>
                <a:cubicBezTo>
                  <a:pt x="507" y="558"/>
                  <a:pt x="506" y="557"/>
                  <a:pt x="507" y="556"/>
                </a:cubicBezTo>
                <a:cubicBezTo>
                  <a:pt x="507" y="556"/>
                  <a:pt x="507" y="556"/>
                  <a:pt x="507" y="556"/>
                </a:cubicBezTo>
                <a:cubicBezTo>
                  <a:pt x="507" y="555"/>
                  <a:pt x="508" y="554"/>
                  <a:pt x="509" y="554"/>
                </a:cubicBezTo>
                <a:cubicBezTo>
                  <a:pt x="509" y="554"/>
                  <a:pt x="509" y="554"/>
                  <a:pt x="509" y="554"/>
                </a:cubicBezTo>
                <a:cubicBezTo>
                  <a:pt x="510" y="555"/>
                  <a:pt x="511" y="556"/>
                  <a:pt x="510" y="557"/>
                </a:cubicBezTo>
                <a:cubicBezTo>
                  <a:pt x="510" y="557"/>
                  <a:pt x="510" y="557"/>
                  <a:pt x="510" y="557"/>
                </a:cubicBezTo>
                <a:cubicBezTo>
                  <a:pt x="510" y="558"/>
                  <a:pt x="509" y="558"/>
                  <a:pt x="508" y="558"/>
                </a:cubicBezTo>
                <a:cubicBezTo>
                  <a:pt x="508" y="558"/>
                  <a:pt x="508" y="558"/>
                  <a:pt x="508" y="558"/>
                </a:cubicBezTo>
                <a:cubicBezTo>
                  <a:pt x="508" y="558"/>
                  <a:pt x="508" y="558"/>
                  <a:pt x="508" y="558"/>
                </a:cubicBezTo>
                <a:close/>
                <a:moveTo>
                  <a:pt x="105" y="550"/>
                </a:moveTo>
                <a:cubicBezTo>
                  <a:pt x="105" y="549"/>
                  <a:pt x="105" y="548"/>
                  <a:pt x="106" y="548"/>
                </a:cubicBezTo>
                <a:cubicBezTo>
                  <a:pt x="106" y="548"/>
                  <a:pt x="106" y="548"/>
                  <a:pt x="106" y="548"/>
                </a:cubicBezTo>
                <a:cubicBezTo>
                  <a:pt x="107" y="547"/>
                  <a:pt x="108" y="548"/>
                  <a:pt x="109" y="549"/>
                </a:cubicBezTo>
                <a:cubicBezTo>
                  <a:pt x="109" y="549"/>
                  <a:pt x="109" y="549"/>
                  <a:pt x="109" y="549"/>
                </a:cubicBezTo>
                <a:cubicBezTo>
                  <a:pt x="109" y="550"/>
                  <a:pt x="109" y="551"/>
                  <a:pt x="108" y="551"/>
                </a:cubicBezTo>
                <a:cubicBezTo>
                  <a:pt x="108" y="551"/>
                  <a:pt x="108" y="551"/>
                  <a:pt x="108" y="551"/>
                </a:cubicBezTo>
                <a:cubicBezTo>
                  <a:pt x="107" y="552"/>
                  <a:pt x="107" y="552"/>
                  <a:pt x="107" y="552"/>
                </a:cubicBezTo>
                <a:cubicBezTo>
                  <a:pt x="107" y="552"/>
                  <a:pt x="107" y="552"/>
                  <a:pt x="107" y="552"/>
                </a:cubicBezTo>
                <a:cubicBezTo>
                  <a:pt x="106" y="552"/>
                  <a:pt x="105" y="551"/>
                  <a:pt x="105" y="550"/>
                </a:cubicBezTo>
                <a:close/>
                <a:moveTo>
                  <a:pt x="512" y="547"/>
                </a:moveTo>
                <a:cubicBezTo>
                  <a:pt x="511" y="547"/>
                  <a:pt x="511" y="545"/>
                  <a:pt x="511" y="544"/>
                </a:cubicBezTo>
                <a:cubicBezTo>
                  <a:pt x="511" y="544"/>
                  <a:pt x="511" y="544"/>
                  <a:pt x="511" y="544"/>
                </a:cubicBezTo>
                <a:cubicBezTo>
                  <a:pt x="512" y="543"/>
                  <a:pt x="513" y="543"/>
                  <a:pt x="514" y="543"/>
                </a:cubicBezTo>
                <a:cubicBezTo>
                  <a:pt x="514" y="543"/>
                  <a:pt x="514" y="543"/>
                  <a:pt x="514" y="543"/>
                </a:cubicBezTo>
                <a:cubicBezTo>
                  <a:pt x="515" y="544"/>
                  <a:pt x="515" y="545"/>
                  <a:pt x="515" y="546"/>
                </a:cubicBezTo>
                <a:cubicBezTo>
                  <a:pt x="515" y="546"/>
                  <a:pt x="515" y="546"/>
                  <a:pt x="515" y="546"/>
                </a:cubicBezTo>
                <a:cubicBezTo>
                  <a:pt x="515" y="547"/>
                  <a:pt x="514" y="547"/>
                  <a:pt x="513" y="547"/>
                </a:cubicBezTo>
                <a:cubicBezTo>
                  <a:pt x="513" y="547"/>
                  <a:pt x="513" y="547"/>
                  <a:pt x="513" y="547"/>
                </a:cubicBezTo>
                <a:cubicBezTo>
                  <a:pt x="513" y="547"/>
                  <a:pt x="513" y="547"/>
                  <a:pt x="512" y="547"/>
                </a:cubicBezTo>
                <a:close/>
                <a:moveTo>
                  <a:pt x="100" y="539"/>
                </a:moveTo>
                <a:cubicBezTo>
                  <a:pt x="100" y="538"/>
                  <a:pt x="101" y="537"/>
                  <a:pt x="102" y="537"/>
                </a:cubicBezTo>
                <a:cubicBezTo>
                  <a:pt x="102" y="537"/>
                  <a:pt x="102" y="537"/>
                  <a:pt x="102" y="537"/>
                </a:cubicBezTo>
                <a:cubicBezTo>
                  <a:pt x="103" y="536"/>
                  <a:pt x="104" y="537"/>
                  <a:pt x="104" y="538"/>
                </a:cubicBezTo>
                <a:cubicBezTo>
                  <a:pt x="104" y="538"/>
                  <a:pt x="104" y="538"/>
                  <a:pt x="104" y="538"/>
                </a:cubicBezTo>
                <a:cubicBezTo>
                  <a:pt x="105" y="539"/>
                  <a:pt x="104" y="540"/>
                  <a:pt x="103" y="540"/>
                </a:cubicBezTo>
                <a:cubicBezTo>
                  <a:pt x="103" y="540"/>
                  <a:pt x="103" y="540"/>
                  <a:pt x="103" y="540"/>
                </a:cubicBezTo>
                <a:cubicBezTo>
                  <a:pt x="103" y="540"/>
                  <a:pt x="103" y="540"/>
                  <a:pt x="102" y="540"/>
                </a:cubicBezTo>
                <a:cubicBezTo>
                  <a:pt x="102" y="540"/>
                  <a:pt x="102" y="540"/>
                  <a:pt x="102" y="540"/>
                </a:cubicBezTo>
                <a:cubicBezTo>
                  <a:pt x="102" y="540"/>
                  <a:pt x="101" y="540"/>
                  <a:pt x="100" y="539"/>
                </a:cubicBezTo>
                <a:close/>
                <a:moveTo>
                  <a:pt x="517" y="536"/>
                </a:moveTo>
                <a:cubicBezTo>
                  <a:pt x="516" y="536"/>
                  <a:pt x="515" y="534"/>
                  <a:pt x="516" y="533"/>
                </a:cubicBezTo>
                <a:cubicBezTo>
                  <a:pt x="516" y="533"/>
                  <a:pt x="516" y="533"/>
                  <a:pt x="516" y="533"/>
                </a:cubicBezTo>
                <a:cubicBezTo>
                  <a:pt x="516" y="532"/>
                  <a:pt x="517" y="532"/>
                  <a:pt x="518" y="532"/>
                </a:cubicBezTo>
                <a:cubicBezTo>
                  <a:pt x="518" y="532"/>
                  <a:pt x="518" y="532"/>
                  <a:pt x="518" y="532"/>
                </a:cubicBezTo>
                <a:cubicBezTo>
                  <a:pt x="519" y="533"/>
                  <a:pt x="520" y="534"/>
                  <a:pt x="519" y="535"/>
                </a:cubicBezTo>
                <a:cubicBezTo>
                  <a:pt x="519" y="535"/>
                  <a:pt x="519" y="535"/>
                  <a:pt x="519" y="535"/>
                </a:cubicBezTo>
                <a:cubicBezTo>
                  <a:pt x="519" y="536"/>
                  <a:pt x="518" y="536"/>
                  <a:pt x="518" y="536"/>
                </a:cubicBezTo>
                <a:cubicBezTo>
                  <a:pt x="518" y="536"/>
                  <a:pt x="518" y="536"/>
                  <a:pt x="518" y="536"/>
                </a:cubicBezTo>
                <a:cubicBezTo>
                  <a:pt x="517" y="536"/>
                  <a:pt x="517" y="536"/>
                  <a:pt x="517" y="536"/>
                </a:cubicBezTo>
                <a:close/>
                <a:moveTo>
                  <a:pt x="96" y="528"/>
                </a:moveTo>
                <a:cubicBezTo>
                  <a:pt x="95" y="527"/>
                  <a:pt x="96" y="526"/>
                  <a:pt x="97" y="526"/>
                </a:cubicBezTo>
                <a:cubicBezTo>
                  <a:pt x="97" y="526"/>
                  <a:pt x="97" y="526"/>
                  <a:pt x="97" y="526"/>
                </a:cubicBezTo>
                <a:cubicBezTo>
                  <a:pt x="98" y="525"/>
                  <a:pt x="99" y="526"/>
                  <a:pt x="100" y="527"/>
                </a:cubicBezTo>
                <a:cubicBezTo>
                  <a:pt x="100" y="527"/>
                  <a:pt x="100" y="527"/>
                  <a:pt x="100" y="527"/>
                </a:cubicBezTo>
                <a:cubicBezTo>
                  <a:pt x="100" y="528"/>
                  <a:pt x="100" y="529"/>
                  <a:pt x="99" y="529"/>
                </a:cubicBezTo>
                <a:cubicBezTo>
                  <a:pt x="99" y="529"/>
                  <a:pt x="99" y="529"/>
                  <a:pt x="99" y="529"/>
                </a:cubicBezTo>
                <a:cubicBezTo>
                  <a:pt x="98" y="529"/>
                  <a:pt x="98" y="529"/>
                  <a:pt x="98" y="529"/>
                </a:cubicBezTo>
                <a:cubicBezTo>
                  <a:pt x="98" y="529"/>
                  <a:pt x="98" y="529"/>
                  <a:pt x="98" y="529"/>
                </a:cubicBezTo>
                <a:cubicBezTo>
                  <a:pt x="97" y="529"/>
                  <a:pt x="96" y="529"/>
                  <a:pt x="96" y="528"/>
                </a:cubicBezTo>
                <a:close/>
                <a:moveTo>
                  <a:pt x="521" y="525"/>
                </a:moveTo>
                <a:cubicBezTo>
                  <a:pt x="520" y="524"/>
                  <a:pt x="520" y="523"/>
                  <a:pt x="520" y="522"/>
                </a:cubicBezTo>
                <a:cubicBezTo>
                  <a:pt x="520" y="522"/>
                  <a:pt x="520" y="522"/>
                  <a:pt x="520" y="522"/>
                </a:cubicBezTo>
                <a:cubicBezTo>
                  <a:pt x="521" y="521"/>
                  <a:pt x="522" y="521"/>
                  <a:pt x="523" y="521"/>
                </a:cubicBezTo>
                <a:cubicBezTo>
                  <a:pt x="523" y="521"/>
                  <a:pt x="523" y="521"/>
                  <a:pt x="523" y="521"/>
                </a:cubicBezTo>
                <a:cubicBezTo>
                  <a:pt x="524" y="522"/>
                  <a:pt x="524" y="523"/>
                  <a:pt x="524" y="524"/>
                </a:cubicBezTo>
                <a:cubicBezTo>
                  <a:pt x="524" y="524"/>
                  <a:pt x="524" y="524"/>
                  <a:pt x="524" y="524"/>
                </a:cubicBezTo>
                <a:cubicBezTo>
                  <a:pt x="524" y="525"/>
                  <a:pt x="523" y="525"/>
                  <a:pt x="522" y="525"/>
                </a:cubicBezTo>
                <a:cubicBezTo>
                  <a:pt x="522" y="525"/>
                  <a:pt x="522" y="525"/>
                  <a:pt x="522" y="525"/>
                </a:cubicBezTo>
                <a:cubicBezTo>
                  <a:pt x="522" y="525"/>
                  <a:pt x="522" y="525"/>
                  <a:pt x="521" y="525"/>
                </a:cubicBezTo>
                <a:close/>
                <a:moveTo>
                  <a:pt x="91" y="517"/>
                </a:moveTo>
                <a:cubicBezTo>
                  <a:pt x="91" y="516"/>
                  <a:pt x="91" y="515"/>
                  <a:pt x="92" y="514"/>
                </a:cubicBezTo>
                <a:cubicBezTo>
                  <a:pt x="92" y="514"/>
                  <a:pt x="92" y="514"/>
                  <a:pt x="92" y="514"/>
                </a:cubicBezTo>
                <a:cubicBezTo>
                  <a:pt x="93" y="514"/>
                  <a:pt x="95" y="514"/>
                  <a:pt x="95" y="516"/>
                </a:cubicBezTo>
                <a:cubicBezTo>
                  <a:pt x="95" y="516"/>
                  <a:pt x="95" y="516"/>
                  <a:pt x="95" y="516"/>
                </a:cubicBezTo>
                <a:cubicBezTo>
                  <a:pt x="95" y="517"/>
                  <a:pt x="95" y="518"/>
                  <a:pt x="94" y="518"/>
                </a:cubicBezTo>
                <a:cubicBezTo>
                  <a:pt x="94" y="518"/>
                  <a:pt x="94" y="518"/>
                  <a:pt x="94" y="518"/>
                </a:cubicBezTo>
                <a:cubicBezTo>
                  <a:pt x="94" y="518"/>
                  <a:pt x="93" y="518"/>
                  <a:pt x="93" y="518"/>
                </a:cubicBezTo>
                <a:cubicBezTo>
                  <a:pt x="93" y="518"/>
                  <a:pt x="93" y="518"/>
                  <a:pt x="93" y="518"/>
                </a:cubicBezTo>
                <a:cubicBezTo>
                  <a:pt x="92" y="518"/>
                  <a:pt x="92" y="518"/>
                  <a:pt x="91" y="517"/>
                </a:cubicBezTo>
                <a:close/>
                <a:moveTo>
                  <a:pt x="526" y="514"/>
                </a:moveTo>
                <a:cubicBezTo>
                  <a:pt x="525" y="513"/>
                  <a:pt x="524" y="512"/>
                  <a:pt x="525" y="511"/>
                </a:cubicBezTo>
                <a:cubicBezTo>
                  <a:pt x="525" y="511"/>
                  <a:pt x="525" y="511"/>
                  <a:pt x="525" y="511"/>
                </a:cubicBezTo>
                <a:cubicBezTo>
                  <a:pt x="525" y="510"/>
                  <a:pt x="526" y="510"/>
                  <a:pt x="527" y="510"/>
                </a:cubicBezTo>
                <a:cubicBezTo>
                  <a:pt x="527" y="510"/>
                  <a:pt x="527" y="510"/>
                  <a:pt x="527" y="510"/>
                </a:cubicBezTo>
                <a:cubicBezTo>
                  <a:pt x="529" y="510"/>
                  <a:pt x="529" y="512"/>
                  <a:pt x="529" y="513"/>
                </a:cubicBezTo>
                <a:cubicBezTo>
                  <a:pt x="529" y="513"/>
                  <a:pt x="529" y="513"/>
                  <a:pt x="529" y="513"/>
                </a:cubicBezTo>
                <a:cubicBezTo>
                  <a:pt x="528" y="513"/>
                  <a:pt x="528" y="514"/>
                  <a:pt x="527" y="514"/>
                </a:cubicBezTo>
                <a:cubicBezTo>
                  <a:pt x="527" y="514"/>
                  <a:pt x="527" y="514"/>
                  <a:pt x="527" y="514"/>
                </a:cubicBezTo>
                <a:cubicBezTo>
                  <a:pt x="526" y="514"/>
                  <a:pt x="526" y="514"/>
                  <a:pt x="526" y="514"/>
                </a:cubicBezTo>
                <a:close/>
                <a:moveTo>
                  <a:pt x="87" y="506"/>
                </a:moveTo>
                <a:cubicBezTo>
                  <a:pt x="86" y="505"/>
                  <a:pt x="87" y="504"/>
                  <a:pt x="88" y="503"/>
                </a:cubicBezTo>
                <a:cubicBezTo>
                  <a:pt x="88" y="503"/>
                  <a:pt x="88" y="503"/>
                  <a:pt x="88" y="503"/>
                </a:cubicBezTo>
                <a:cubicBezTo>
                  <a:pt x="89" y="503"/>
                  <a:pt x="90" y="503"/>
                  <a:pt x="90" y="504"/>
                </a:cubicBezTo>
                <a:cubicBezTo>
                  <a:pt x="90" y="504"/>
                  <a:pt x="90" y="504"/>
                  <a:pt x="90" y="504"/>
                </a:cubicBezTo>
                <a:cubicBezTo>
                  <a:pt x="91" y="505"/>
                  <a:pt x="90" y="507"/>
                  <a:pt x="89" y="507"/>
                </a:cubicBezTo>
                <a:cubicBezTo>
                  <a:pt x="89" y="507"/>
                  <a:pt x="89" y="507"/>
                  <a:pt x="89" y="507"/>
                </a:cubicBezTo>
                <a:cubicBezTo>
                  <a:pt x="89" y="507"/>
                  <a:pt x="89" y="507"/>
                  <a:pt x="89" y="507"/>
                </a:cubicBezTo>
                <a:cubicBezTo>
                  <a:pt x="89" y="507"/>
                  <a:pt x="89" y="507"/>
                  <a:pt x="89" y="507"/>
                </a:cubicBezTo>
                <a:cubicBezTo>
                  <a:pt x="88" y="507"/>
                  <a:pt x="87" y="507"/>
                  <a:pt x="87" y="506"/>
                </a:cubicBezTo>
                <a:close/>
                <a:moveTo>
                  <a:pt x="531" y="503"/>
                </a:moveTo>
                <a:cubicBezTo>
                  <a:pt x="530" y="502"/>
                  <a:pt x="529" y="501"/>
                  <a:pt x="529" y="500"/>
                </a:cubicBezTo>
                <a:cubicBezTo>
                  <a:pt x="529" y="500"/>
                  <a:pt x="529" y="500"/>
                  <a:pt x="529" y="500"/>
                </a:cubicBezTo>
                <a:cubicBezTo>
                  <a:pt x="530" y="499"/>
                  <a:pt x="531" y="499"/>
                  <a:pt x="532" y="499"/>
                </a:cubicBezTo>
                <a:cubicBezTo>
                  <a:pt x="532" y="499"/>
                  <a:pt x="532" y="499"/>
                  <a:pt x="532" y="499"/>
                </a:cubicBezTo>
                <a:cubicBezTo>
                  <a:pt x="533" y="499"/>
                  <a:pt x="534" y="501"/>
                  <a:pt x="533" y="502"/>
                </a:cubicBezTo>
                <a:cubicBezTo>
                  <a:pt x="533" y="502"/>
                  <a:pt x="533" y="502"/>
                  <a:pt x="533" y="502"/>
                </a:cubicBezTo>
                <a:cubicBezTo>
                  <a:pt x="533" y="502"/>
                  <a:pt x="532" y="503"/>
                  <a:pt x="531" y="503"/>
                </a:cubicBezTo>
                <a:cubicBezTo>
                  <a:pt x="531" y="503"/>
                  <a:pt x="531" y="503"/>
                  <a:pt x="531" y="503"/>
                </a:cubicBezTo>
                <a:cubicBezTo>
                  <a:pt x="531" y="503"/>
                  <a:pt x="531" y="503"/>
                  <a:pt x="531" y="503"/>
                </a:cubicBezTo>
                <a:close/>
                <a:moveTo>
                  <a:pt x="82" y="495"/>
                </a:moveTo>
                <a:cubicBezTo>
                  <a:pt x="82" y="494"/>
                  <a:pt x="82" y="493"/>
                  <a:pt x="83" y="492"/>
                </a:cubicBezTo>
                <a:cubicBezTo>
                  <a:pt x="83" y="492"/>
                  <a:pt x="83" y="492"/>
                  <a:pt x="83" y="492"/>
                </a:cubicBezTo>
                <a:cubicBezTo>
                  <a:pt x="84" y="492"/>
                  <a:pt x="85" y="492"/>
                  <a:pt x="86" y="493"/>
                </a:cubicBezTo>
                <a:cubicBezTo>
                  <a:pt x="86" y="493"/>
                  <a:pt x="86" y="493"/>
                  <a:pt x="86" y="493"/>
                </a:cubicBezTo>
                <a:cubicBezTo>
                  <a:pt x="86" y="494"/>
                  <a:pt x="86" y="495"/>
                  <a:pt x="85" y="496"/>
                </a:cubicBezTo>
                <a:cubicBezTo>
                  <a:pt x="85" y="496"/>
                  <a:pt x="85" y="496"/>
                  <a:pt x="85" y="496"/>
                </a:cubicBezTo>
                <a:cubicBezTo>
                  <a:pt x="85" y="496"/>
                  <a:pt x="84" y="496"/>
                  <a:pt x="84" y="496"/>
                </a:cubicBezTo>
                <a:cubicBezTo>
                  <a:pt x="84" y="496"/>
                  <a:pt x="84" y="496"/>
                  <a:pt x="84" y="496"/>
                </a:cubicBezTo>
                <a:cubicBezTo>
                  <a:pt x="83" y="496"/>
                  <a:pt x="83" y="496"/>
                  <a:pt x="82" y="495"/>
                </a:cubicBezTo>
                <a:close/>
                <a:moveTo>
                  <a:pt x="535" y="492"/>
                </a:moveTo>
                <a:cubicBezTo>
                  <a:pt x="534" y="491"/>
                  <a:pt x="534" y="490"/>
                  <a:pt x="534" y="489"/>
                </a:cubicBezTo>
                <a:cubicBezTo>
                  <a:pt x="534" y="489"/>
                  <a:pt x="534" y="489"/>
                  <a:pt x="534" y="489"/>
                </a:cubicBezTo>
                <a:cubicBezTo>
                  <a:pt x="534" y="488"/>
                  <a:pt x="536" y="487"/>
                  <a:pt x="537" y="488"/>
                </a:cubicBezTo>
                <a:cubicBezTo>
                  <a:pt x="537" y="488"/>
                  <a:pt x="537" y="488"/>
                  <a:pt x="537" y="488"/>
                </a:cubicBezTo>
                <a:cubicBezTo>
                  <a:pt x="538" y="488"/>
                  <a:pt x="538" y="489"/>
                  <a:pt x="538" y="490"/>
                </a:cubicBezTo>
                <a:cubicBezTo>
                  <a:pt x="538" y="490"/>
                  <a:pt x="538" y="490"/>
                  <a:pt x="538" y="490"/>
                </a:cubicBezTo>
                <a:cubicBezTo>
                  <a:pt x="537" y="491"/>
                  <a:pt x="537" y="492"/>
                  <a:pt x="536" y="492"/>
                </a:cubicBezTo>
                <a:cubicBezTo>
                  <a:pt x="536" y="492"/>
                  <a:pt x="536" y="492"/>
                  <a:pt x="536" y="492"/>
                </a:cubicBezTo>
                <a:cubicBezTo>
                  <a:pt x="536" y="492"/>
                  <a:pt x="535" y="492"/>
                  <a:pt x="535" y="492"/>
                </a:cubicBezTo>
                <a:close/>
                <a:moveTo>
                  <a:pt x="78" y="484"/>
                </a:moveTo>
                <a:cubicBezTo>
                  <a:pt x="77" y="483"/>
                  <a:pt x="78" y="482"/>
                  <a:pt x="79" y="481"/>
                </a:cubicBezTo>
                <a:cubicBezTo>
                  <a:pt x="79" y="481"/>
                  <a:pt x="79" y="481"/>
                  <a:pt x="79" y="481"/>
                </a:cubicBezTo>
                <a:cubicBezTo>
                  <a:pt x="80" y="481"/>
                  <a:pt x="81" y="481"/>
                  <a:pt x="81" y="482"/>
                </a:cubicBezTo>
                <a:cubicBezTo>
                  <a:pt x="81" y="482"/>
                  <a:pt x="81" y="482"/>
                  <a:pt x="81" y="482"/>
                </a:cubicBezTo>
                <a:cubicBezTo>
                  <a:pt x="82" y="483"/>
                  <a:pt x="81" y="484"/>
                  <a:pt x="80" y="485"/>
                </a:cubicBezTo>
                <a:cubicBezTo>
                  <a:pt x="80" y="485"/>
                  <a:pt x="80" y="485"/>
                  <a:pt x="80" y="485"/>
                </a:cubicBezTo>
                <a:cubicBezTo>
                  <a:pt x="80" y="485"/>
                  <a:pt x="80" y="485"/>
                  <a:pt x="79" y="485"/>
                </a:cubicBezTo>
                <a:cubicBezTo>
                  <a:pt x="79" y="485"/>
                  <a:pt x="79" y="485"/>
                  <a:pt x="79" y="485"/>
                </a:cubicBezTo>
                <a:cubicBezTo>
                  <a:pt x="79" y="485"/>
                  <a:pt x="78" y="485"/>
                  <a:pt x="78" y="484"/>
                </a:cubicBezTo>
                <a:close/>
                <a:moveTo>
                  <a:pt x="540" y="480"/>
                </a:moveTo>
                <a:cubicBezTo>
                  <a:pt x="539" y="480"/>
                  <a:pt x="538" y="479"/>
                  <a:pt x="539" y="478"/>
                </a:cubicBezTo>
                <a:cubicBezTo>
                  <a:pt x="539" y="478"/>
                  <a:pt x="539" y="478"/>
                  <a:pt x="539" y="478"/>
                </a:cubicBezTo>
                <a:cubicBezTo>
                  <a:pt x="539" y="477"/>
                  <a:pt x="540" y="476"/>
                  <a:pt x="541" y="477"/>
                </a:cubicBezTo>
                <a:cubicBezTo>
                  <a:pt x="541" y="477"/>
                  <a:pt x="541" y="477"/>
                  <a:pt x="541" y="477"/>
                </a:cubicBezTo>
                <a:cubicBezTo>
                  <a:pt x="542" y="477"/>
                  <a:pt x="543" y="478"/>
                  <a:pt x="542" y="479"/>
                </a:cubicBezTo>
                <a:cubicBezTo>
                  <a:pt x="542" y="479"/>
                  <a:pt x="542" y="479"/>
                  <a:pt x="542" y="479"/>
                </a:cubicBezTo>
                <a:cubicBezTo>
                  <a:pt x="542" y="480"/>
                  <a:pt x="541" y="481"/>
                  <a:pt x="540" y="481"/>
                </a:cubicBezTo>
                <a:cubicBezTo>
                  <a:pt x="540" y="481"/>
                  <a:pt x="540" y="481"/>
                  <a:pt x="540" y="481"/>
                </a:cubicBezTo>
                <a:cubicBezTo>
                  <a:pt x="540" y="481"/>
                  <a:pt x="540" y="481"/>
                  <a:pt x="540" y="480"/>
                </a:cubicBezTo>
                <a:close/>
                <a:moveTo>
                  <a:pt x="73" y="473"/>
                </a:moveTo>
                <a:cubicBezTo>
                  <a:pt x="73" y="472"/>
                  <a:pt x="73" y="470"/>
                  <a:pt x="74" y="470"/>
                </a:cubicBezTo>
                <a:cubicBezTo>
                  <a:pt x="74" y="470"/>
                  <a:pt x="74" y="470"/>
                  <a:pt x="74" y="470"/>
                </a:cubicBezTo>
                <a:cubicBezTo>
                  <a:pt x="75" y="470"/>
                  <a:pt x="76" y="470"/>
                  <a:pt x="77" y="471"/>
                </a:cubicBezTo>
                <a:cubicBezTo>
                  <a:pt x="77" y="471"/>
                  <a:pt x="77" y="471"/>
                  <a:pt x="77" y="471"/>
                </a:cubicBezTo>
                <a:cubicBezTo>
                  <a:pt x="77" y="472"/>
                  <a:pt x="77" y="473"/>
                  <a:pt x="76" y="474"/>
                </a:cubicBezTo>
                <a:cubicBezTo>
                  <a:pt x="76" y="474"/>
                  <a:pt x="76" y="474"/>
                  <a:pt x="76" y="474"/>
                </a:cubicBezTo>
                <a:cubicBezTo>
                  <a:pt x="75" y="474"/>
                  <a:pt x="75" y="474"/>
                  <a:pt x="75" y="474"/>
                </a:cubicBezTo>
                <a:cubicBezTo>
                  <a:pt x="75" y="474"/>
                  <a:pt x="75" y="474"/>
                  <a:pt x="75" y="474"/>
                </a:cubicBezTo>
                <a:cubicBezTo>
                  <a:pt x="74" y="474"/>
                  <a:pt x="73" y="473"/>
                  <a:pt x="73" y="473"/>
                </a:cubicBezTo>
                <a:close/>
                <a:moveTo>
                  <a:pt x="544" y="469"/>
                </a:moveTo>
                <a:cubicBezTo>
                  <a:pt x="543" y="469"/>
                  <a:pt x="543" y="468"/>
                  <a:pt x="543" y="467"/>
                </a:cubicBezTo>
                <a:cubicBezTo>
                  <a:pt x="543" y="467"/>
                  <a:pt x="543" y="467"/>
                  <a:pt x="543" y="467"/>
                </a:cubicBezTo>
                <a:cubicBezTo>
                  <a:pt x="544" y="466"/>
                  <a:pt x="545" y="465"/>
                  <a:pt x="546" y="466"/>
                </a:cubicBezTo>
                <a:cubicBezTo>
                  <a:pt x="546" y="466"/>
                  <a:pt x="546" y="466"/>
                  <a:pt x="546" y="466"/>
                </a:cubicBezTo>
                <a:cubicBezTo>
                  <a:pt x="547" y="466"/>
                  <a:pt x="547" y="467"/>
                  <a:pt x="547" y="468"/>
                </a:cubicBezTo>
                <a:cubicBezTo>
                  <a:pt x="547" y="468"/>
                  <a:pt x="547" y="468"/>
                  <a:pt x="547" y="468"/>
                </a:cubicBezTo>
                <a:cubicBezTo>
                  <a:pt x="547" y="469"/>
                  <a:pt x="546" y="470"/>
                  <a:pt x="545" y="470"/>
                </a:cubicBezTo>
                <a:cubicBezTo>
                  <a:pt x="545" y="470"/>
                  <a:pt x="545" y="470"/>
                  <a:pt x="545" y="470"/>
                </a:cubicBezTo>
                <a:cubicBezTo>
                  <a:pt x="545" y="470"/>
                  <a:pt x="544" y="469"/>
                  <a:pt x="544" y="469"/>
                </a:cubicBezTo>
                <a:close/>
                <a:moveTo>
                  <a:pt x="69" y="462"/>
                </a:moveTo>
                <a:cubicBezTo>
                  <a:pt x="68" y="461"/>
                  <a:pt x="69" y="459"/>
                  <a:pt x="70" y="459"/>
                </a:cubicBezTo>
                <a:cubicBezTo>
                  <a:pt x="70" y="459"/>
                  <a:pt x="70" y="459"/>
                  <a:pt x="70" y="459"/>
                </a:cubicBezTo>
                <a:cubicBezTo>
                  <a:pt x="71" y="459"/>
                  <a:pt x="72" y="459"/>
                  <a:pt x="72" y="460"/>
                </a:cubicBezTo>
                <a:cubicBezTo>
                  <a:pt x="72" y="460"/>
                  <a:pt x="72" y="460"/>
                  <a:pt x="72" y="460"/>
                </a:cubicBezTo>
                <a:cubicBezTo>
                  <a:pt x="73" y="461"/>
                  <a:pt x="72" y="462"/>
                  <a:pt x="71" y="463"/>
                </a:cubicBezTo>
                <a:cubicBezTo>
                  <a:pt x="71" y="463"/>
                  <a:pt x="71" y="463"/>
                  <a:pt x="71" y="463"/>
                </a:cubicBezTo>
                <a:cubicBezTo>
                  <a:pt x="71" y="463"/>
                  <a:pt x="71" y="463"/>
                  <a:pt x="70" y="463"/>
                </a:cubicBezTo>
                <a:cubicBezTo>
                  <a:pt x="70" y="463"/>
                  <a:pt x="70" y="463"/>
                  <a:pt x="70" y="463"/>
                </a:cubicBezTo>
                <a:cubicBezTo>
                  <a:pt x="70" y="463"/>
                  <a:pt x="69" y="462"/>
                  <a:pt x="69" y="462"/>
                </a:cubicBezTo>
                <a:close/>
                <a:moveTo>
                  <a:pt x="549" y="458"/>
                </a:moveTo>
                <a:cubicBezTo>
                  <a:pt x="548" y="458"/>
                  <a:pt x="547" y="457"/>
                  <a:pt x="548" y="456"/>
                </a:cubicBezTo>
                <a:cubicBezTo>
                  <a:pt x="548" y="456"/>
                  <a:pt x="548" y="456"/>
                  <a:pt x="548" y="456"/>
                </a:cubicBezTo>
                <a:cubicBezTo>
                  <a:pt x="548" y="455"/>
                  <a:pt x="549" y="454"/>
                  <a:pt x="550" y="455"/>
                </a:cubicBezTo>
                <a:cubicBezTo>
                  <a:pt x="550" y="455"/>
                  <a:pt x="550" y="455"/>
                  <a:pt x="550" y="455"/>
                </a:cubicBezTo>
                <a:cubicBezTo>
                  <a:pt x="551" y="455"/>
                  <a:pt x="552" y="456"/>
                  <a:pt x="551" y="457"/>
                </a:cubicBezTo>
                <a:cubicBezTo>
                  <a:pt x="551" y="457"/>
                  <a:pt x="551" y="457"/>
                  <a:pt x="551" y="457"/>
                </a:cubicBezTo>
                <a:cubicBezTo>
                  <a:pt x="551" y="458"/>
                  <a:pt x="550" y="458"/>
                  <a:pt x="550" y="458"/>
                </a:cubicBezTo>
                <a:cubicBezTo>
                  <a:pt x="550" y="458"/>
                  <a:pt x="550" y="458"/>
                  <a:pt x="550" y="458"/>
                </a:cubicBezTo>
                <a:cubicBezTo>
                  <a:pt x="549" y="458"/>
                  <a:pt x="549" y="458"/>
                  <a:pt x="549" y="458"/>
                </a:cubicBezTo>
                <a:close/>
                <a:moveTo>
                  <a:pt x="64" y="450"/>
                </a:moveTo>
                <a:cubicBezTo>
                  <a:pt x="64" y="449"/>
                  <a:pt x="64" y="448"/>
                  <a:pt x="65" y="448"/>
                </a:cubicBezTo>
                <a:cubicBezTo>
                  <a:pt x="65" y="448"/>
                  <a:pt x="65" y="448"/>
                  <a:pt x="65" y="448"/>
                </a:cubicBezTo>
                <a:cubicBezTo>
                  <a:pt x="66" y="447"/>
                  <a:pt x="67" y="448"/>
                  <a:pt x="68" y="449"/>
                </a:cubicBezTo>
                <a:cubicBezTo>
                  <a:pt x="68" y="449"/>
                  <a:pt x="68" y="449"/>
                  <a:pt x="68" y="449"/>
                </a:cubicBezTo>
                <a:cubicBezTo>
                  <a:pt x="68" y="450"/>
                  <a:pt x="68" y="451"/>
                  <a:pt x="67" y="452"/>
                </a:cubicBezTo>
                <a:cubicBezTo>
                  <a:pt x="67" y="452"/>
                  <a:pt x="67" y="452"/>
                  <a:pt x="67" y="452"/>
                </a:cubicBezTo>
                <a:cubicBezTo>
                  <a:pt x="66" y="452"/>
                  <a:pt x="66" y="452"/>
                  <a:pt x="66" y="452"/>
                </a:cubicBezTo>
                <a:cubicBezTo>
                  <a:pt x="66" y="452"/>
                  <a:pt x="66" y="452"/>
                  <a:pt x="66" y="452"/>
                </a:cubicBezTo>
                <a:cubicBezTo>
                  <a:pt x="65" y="452"/>
                  <a:pt x="64" y="451"/>
                  <a:pt x="64" y="450"/>
                </a:cubicBezTo>
                <a:close/>
                <a:moveTo>
                  <a:pt x="553" y="447"/>
                </a:moveTo>
                <a:cubicBezTo>
                  <a:pt x="552" y="447"/>
                  <a:pt x="552" y="446"/>
                  <a:pt x="552" y="445"/>
                </a:cubicBezTo>
                <a:cubicBezTo>
                  <a:pt x="552" y="445"/>
                  <a:pt x="552" y="445"/>
                  <a:pt x="552" y="445"/>
                </a:cubicBezTo>
                <a:cubicBezTo>
                  <a:pt x="553" y="444"/>
                  <a:pt x="554" y="443"/>
                  <a:pt x="555" y="443"/>
                </a:cubicBezTo>
                <a:cubicBezTo>
                  <a:pt x="555" y="443"/>
                  <a:pt x="555" y="443"/>
                  <a:pt x="555" y="443"/>
                </a:cubicBezTo>
                <a:cubicBezTo>
                  <a:pt x="556" y="444"/>
                  <a:pt x="556" y="445"/>
                  <a:pt x="556" y="446"/>
                </a:cubicBezTo>
                <a:cubicBezTo>
                  <a:pt x="556" y="446"/>
                  <a:pt x="556" y="446"/>
                  <a:pt x="556" y="446"/>
                </a:cubicBezTo>
                <a:cubicBezTo>
                  <a:pt x="556" y="447"/>
                  <a:pt x="555" y="447"/>
                  <a:pt x="554" y="447"/>
                </a:cubicBezTo>
                <a:cubicBezTo>
                  <a:pt x="554" y="447"/>
                  <a:pt x="554" y="447"/>
                  <a:pt x="554" y="447"/>
                </a:cubicBezTo>
                <a:cubicBezTo>
                  <a:pt x="554" y="447"/>
                  <a:pt x="554" y="447"/>
                  <a:pt x="553" y="447"/>
                </a:cubicBezTo>
                <a:close/>
                <a:moveTo>
                  <a:pt x="59" y="439"/>
                </a:moveTo>
                <a:cubicBezTo>
                  <a:pt x="59" y="438"/>
                  <a:pt x="59" y="437"/>
                  <a:pt x="60" y="437"/>
                </a:cubicBezTo>
                <a:cubicBezTo>
                  <a:pt x="60" y="437"/>
                  <a:pt x="60" y="437"/>
                  <a:pt x="60" y="437"/>
                </a:cubicBezTo>
                <a:cubicBezTo>
                  <a:pt x="61" y="436"/>
                  <a:pt x="63" y="437"/>
                  <a:pt x="63" y="438"/>
                </a:cubicBezTo>
                <a:cubicBezTo>
                  <a:pt x="63" y="438"/>
                  <a:pt x="63" y="438"/>
                  <a:pt x="63" y="438"/>
                </a:cubicBezTo>
                <a:cubicBezTo>
                  <a:pt x="63" y="439"/>
                  <a:pt x="63" y="440"/>
                  <a:pt x="62" y="440"/>
                </a:cubicBezTo>
                <a:cubicBezTo>
                  <a:pt x="62" y="440"/>
                  <a:pt x="62" y="440"/>
                  <a:pt x="62" y="440"/>
                </a:cubicBezTo>
                <a:cubicBezTo>
                  <a:pt x="62" y="441"/>
                  <a:pt x="61" y="441"/>
                  <a:pt x="61" y="441"/>
                </a:cubicBezTo>
                <a:cubicBezTo>
                  <a:pt x="61" y="441"/>
                  <a:pt x="61" y="441"/>
                  <a:pt x="61" y="441"/>
                </a:cubicBezTo>
                <a:cubicBezTo>
                  <a:pt x="60" y="441"/>
                  <a:pt x="60" y="440"/>
                  <a:pt x="59" y="439"/>
                </a:cubicBezTo>
                <a:close/>
                <a:moveTo>
                  <a:pt x="558" y="436"/>
                </a:moveTo>
                <a:cubicBezTo>
                  <a:pt x="557" y="436"/>
                  <a:pt x="556" y="434"/>
                  <a:pt x="557" y="433"/>
                </a:cubicBezTo>
                <a:cubicBezTo>
                  <a:pt x="557" y="433"/>
                  <a:pt x="557" y="433"/>
                  <a:pt x="557" y="433"/>
                </a:cubicBezTo>
                <a:cubicBezTo>
                  <a:pt x="557" y="432"/>
                  <a:pt x="558" y="432"/>
                  <a:pt x="559" y="432"/>
                </a:cubicBezTo>
                <a:cubicBezTo>
                  <a:pt x="559" y="432"/>
                  <a:pt x="559" y="432"/>
                  <a:pt x="559" y="432"/>
                </a:cubicBezTo>
                <a:cubicBezTo>
                  <a:pt x="560" y="433"/>
                  <a:pt x="561" y="434"/>
                  <a:pt x="561" y="435"/>
                </a:cubicBezTo>
                <a:cubicBezTo>
                  <a:pt x="561" y="435"/>
                  <a:pt x="561" y="435"/>
                  <a:pt x="561" y="435"/>
                </a:cubicBezTo>
                <a:cubicBezTo>
                  <a:pt x="560" y="436"/>
                  <a:pt x="559" y="436"/>
                  <a:pt x="559" y="436"/>
                </a:cubicBezTo>
                <a:cubicBezTo>
                  <a:pt x="559" y="436"/>
                  <a:pt x="559" y="436"/>
                  <a:pt x="559" y="436"/>
                </a:cubicBezTo>
                <a:cubicBezTo>
                  <a:pt x="558" y="436"/>
                  <a:pt x="558" y="436"/>
                  <a:pt x="558" y="436"/>
                </a:cubicBezTo>
                <a:close/>
                <a:moveTo>
                  <a:pt x="55" y="428"/>
                </a:moveTo>
                <a:cubicBezTo>
                  <a:pt x="54" y="427"/>
                  <a:pt x="55" y="426"/>
                  <a:pt x="56" y="426"/>
                </a:cubicBezTo>
                <a:cubicBezTo>
                  <a:pt x="56" y="426"/>
                  <a:pt x="56" y="426"/>
                  <a:pt x="56" y="426"/>
                </a:cubicBezTo>
                <a:cubicBezTo>
                  <a:pt x="57" y="425"/>
                  <a:pt x="58" y="426"/>
                  <a:pt x="59" y="427"/>
                </a:cubicBezTo>
                <a:cubicBezTo>
                  <a:pt x="59" y="427"/>
                  <a:pt x="59" y="427"/>
                  <a:pt x="59" y="427"/>
                </a:cubicBezTo>
                <a:cubicBezTo>
                  <a:pt x="59" y="428"/>
                  <a:pt x="58" y="429"/>
                  <a:pt x="57" y="429"/>
                </a:cubicBezTo>
                <a:cubicBezTo>
                  <a:pt x="57" y="429"/>
                  <a:pt x="57" y="429"/>
                  <a:pt x="57" y="429"/>
                </a:cubicBezTo>
                <a:cubicBezTo>
                  <a:pt x="57" y="429"/>
                  <a:pt x="57" y="429"/>
                  <a:pt x="57" y="429"/>
                </a:cubicBezTo>
                <a:cubicBezTo>
                  <a:pt x="57" y="429"/>
                  <a:pt x="57" y="429"/>
                  <a:pt x="57" y="429"/>
                </a:cubicBezTo>
                <a:cubicBezTo>
                  <a:pt x="56" y="429"/>
                  <a:pt x="55" y="429"/>
                  <a:pt x="55" y="428"/>
                </a:cubicBezTo>
                <a:close/>
                <a:moveTo>
                  <a:pt x="562" y="425"/>
                </a:moveTo>
                <a:cubicBezTo>
                  <a:pt x="561" y="425"/>
                  <a:pt x="561" y="423"/>
                  <a:pt x="561" y="422"/>
                </a:cubicBezTo>
                <a:cubicBezTo>
                  <a:pt x="561" y="422"/>
                  <a:pt x="561" y="422"/>
                  <a:pt x="561" y="422"/>
                </a:cubicBezTo>
                <a:cubicBezTo>
                  <a:pt x="562" y="421"/>
                  <a:pt x="563" y="421"/>
                  <a:pt x="564" y="421"/>
                </a:cubicBezTo>
                <a:cubicBezTo>
                  <a:pt x="564" y="421"/>
                  <a:pt x="564" y="421"/>
                  <a:pt x="564" y="421"/>
                </a:cubicBezTo>
                <a:cubicBezTo>
                  <a:pt x="565" y="422"/>
                  <a:pt x="565" y="423"/>
                  <a:pt x="565" y="424"/>
                </a:cubicBezTo>
                <a:cubicBezTo>
                  <a:pt x="565" y="424"/>
                  <a:pt x="565" y="424"/>
                  <a:pt x="565" y="424"/>
                </a:cubicBezTo>
                <a:cubicBezTo>
                  <a:pt x="565" y="425"/>
                  <a:pt x="564" y="425"/>
                  <a:pt x="563" y="425"/>
                </a:cubicBezTo>
                <a:cubicBezTo>
                  <a:pt x="563" y="425"/>
                  <a:pt x="563" y="425"/>
                  <a:pt x="563" y="425"/>
                </a:cubicBezTo>
                <a:cubicBezTo>
                  <a:pt x="563" y="425"/>
                  <a:pt x="563" y="425"/>
                  <a:pt x="562" y="425"/>
                </a:cubicBezTo>
                <a:close/>
                <a:moveTo>
                  <a:pt x="51" y="417"/>
                </a:moveTo>
                <a:cubicBezTo>
                  <a:pt x="50" y="416"/>
                  <a:pt x="51" y="415"/>
                  <a:pt x="52" y="414"/>
                </a:cubicBezTo>
                <a:cubicBezTo>
                  <a:pt x="52" y="414"/>
                  <a:pt x="52" y="414"/>
                  <a:pt x="52" y="414"/>
                </a:cubicBezTo>
                <a:cubicBezTo>
                  <a:pt x="53" y="414"/>
                  <a:pt x="54" y="415"/>
                  <a:pt x="54" y="416"/>
                </a:cubicBezTo>
                <a:cubicBezTo>
                  <a:pt x="54" y="416"/>
                  <a:pt x="54" y="416"/>
                  <a:pt x="54" y="416"/>
                </a:cubicBezTo>
                <a:cubicBezTo>
                  <a:pt x="55" y="417"/>
                  <a:pt x="54" y="418"/>
                  <a:pt x="53" y="418"/>
                </a:cubicBezTo>
                <a:cubicBezTo>
                  <a:pt x="53" y="418"/>
                  <a:pt x="53" y="418"/>
                  <a:pt x="53" y="418"/>
                </a:cubicBezTo>
                <a:cubicBezTo>
                  <a:pt x="53" y="418"/>
                  <a:pt x="53" y="418"/>
                  <a:pt x="52" y="418"/>
                </a:cubicBezTo>
                <a:cubicBezTo>
                  <a:pt x="52" y="418"/>
                  <a:pt x="52" y="418"/>
                  <a:pt x="52" y="418"/>
                </a:cubicBezTo>
                <a:cubicBezTo>
                  <a:pt x="52" y="418"/>
                  <a:pt x="51" y="418"/>
                  <a:pt x="51" y="417"/>
                </a:cubicBezTo>
                <a:close/>
                <a:moveTo>
                  <a:pt x="567" y="414"/>
                </a:moveTo>
                <a:cubicBezTo>
                  <a:pt x="566" y="413"/>
                  <a:pt x="565" y="412"/>
                  <a:pt x="565" y="411"/>
                </a:cubicBezTo>
                <a:cubicBezTo>
                  <a:pt x="565" y="411"/>
                  <a:pt x="565" y="411"/>
                  <a:pt x="565" y="411"/>
                </a:cubicBezTo>
                <a:cubicBezTo>
                  <a:pt x="565" y="411"/>
                  <a:pt x="565" y="411"/>
                  <a:pt x="565" y="411"/>
                </a:cubicBezTo>
                <a:cubicBezTo>
                  <a:pt x="565" y="411"/>
                  <a:pt x="565" y="411"/>
                  <a:pt x="565" y="411"/>
                </a:cubicBezTo>
                <a:cubicBezTo>
                  <a:pt x="566" y="410"/>
                  <a:pt x="567" y="410"/>
                  <a:pt x="568" y="410"/>
                </a:cubicBezTo>
                <a:cubicBezTo>
                  <a:pt x="568" y="410"/>
                  <a:pt x="568" y="410"/>
                  <a:pt x="568" y="410"/>
                </a:cubicBezTo>
                <a:cubicBezTo>
                  <a:pt x="569" y="410"/>
                  <a:pt x="569" y="411"/>
                  <a:pt x="569" y="412"/>
                </a:cubicBezTo>
                <a:cubicBezTo>
                  <a:pt x="569" y="412"/>
                  <a:pt x="569" y="412"/>
                  <a:pt x="569" y="412"/>
                </a:cubicBezTo>
                <a:cubicBezTo>
                  <a:pt x="569" y="413"/>
                  <a:pt x="568" y="414"/>
                  <a:pt x="567" y="414"/>
                </a:cubicBezTo>
                <a:cubicBezTo>
                  <a:pt x="567" y="414"/>
                  <a:pt x="567" y="414"/>
                  <a:pt x="567" y="414"/>
                </a:cubicBezTo>
                <a:cubicBezTo>
                  <a:pt x="567" y="414"/>
                  <a:pt x="567" y="414"/>
                  <a:pt x="567" y="414"/>
                </a:cubicBezTo>
                <a:close/>
                <a:moveTo>
                  <a:pt x="47" y="405"/>
                </a:moveTo>
                <a:cubicBezTo>
                  <a:pt x="46" y="404"/>
                  <a:pt x="47" y="403"/>
                  <a:pt x="48" y="403"/>
                </a:cubicBezTo>
                <a:cubicBezTo>
                  <a:pt x="48" y="403"/>
                  <a:pt x="48" y="403"/>
                  <a:pt x="48" y="403"/>
                </a:cubicBezTo>
                <a:cubicBezTo>
                  <a:pt x="49" y="403"/>
                  <a:pt x="50" y="403"/>
                  <a:pt x="51" y="404"/>
                </a:cubicBezTo>
                <a:cubicBezTo>
                  <a:pt x="51" y="404"/>
                  <a:pt x="51" y="404"/>
                  <a:pt x="51" y="404"/>
                </a:cubicBezTo>
                <a:cubicBezTo>
                  <a:pt x="51" y="405"/>
                  <a:pt x="50" y="406"/>
                  <a:pt x="49" y="407"/>
                </a:cubicBezTo>
                <a:cubicBezTo>
                  <a:pt x="49" y="407"/>
                  <a:pt x="49" y="407"/>
                  <a:pt x="49" y="407"/>
                </a:cubicBezTo>
                <a:cubicBezTo>
                  <a:pt x="49" y="407"/>
                  <a:pt x="49" y="407"/>
                  <a:pt x="49" y="407"/>
                </a:cubicBezTo>
                <a:cubicBezTo>
                  <a:pt x="49" y="407"/>
                  <a:pt x="49" y="407"/>
                  <a:pt x="49" y="407"/>
                </a:cubicBezTo>
                <a:cubicBezTo>
                  <a:pt x="48" y="407"/>
                  <a:pt x="47" y="406"/>
                  <a:pt x="47" y="405"/>
                </a:cubicBezTo>
                <a:close/>
                <a:moveTo>
                  <a:pt x="570" y="402"/>
                </a:moveTo>
                <a:cubicBezTo>
                  <a:pt x="569" y="402"/>
                  <a:pt x="569" y="401"/>
                  <a:pt x="569" y="400"/>
                </a:cubicBezTo>
                <a:cubicBezTo>
                  <a:pt x="569" y="400"/>
                  <a:pt x="569" y="400"/>
                  <a:pt x="569" y="400"/>
                </a:cubicBezTo>
                <a:cubicBezTo>
                  <a:pt x="569" y="400"/>
                  <a:pt x="569" y="400"/>
                  <a:pt x="569" y="400"/>
                </a:cubicBezTo>
                <a:cubicBezTo>
                  <a:pt x="569" y="400"/>
                  <a:pt x="569" y="400"/>
                  <a:pt x="569" y="400"/>
                </a:cubicBezTo>
                <a:cubicBezTo>
                  <a:pt x="569" y="399"/>
                  <a:pt x="570" y="398"/>
                  <a:pt x="571" y="398"/>
                </a:cubicBezTo>
                <a:cubicBezTo>
                  <a:pt x="571" y="398"/>
                  <a:pt x="571" y="398"/>
                  <a:pt x="571" y="398"/>
                </a:cubicBezTo>
                <a:cubicBezTo>
                  <a:pt x="572" y="399"/>
                  <a:pt x="573" y="400"/>
                  <a:pt x="573" y="401"/>
                </a:cubicBezTo>
                <a:cubicBezTo>
                  <a:pt x="573" y="401"/>
                  <a:pt x="573" y="401"/>
                  <a:pt x="573" y="401"/>
                </a:cubicBezTo>
                <a:cubicBezTo>
                  <a:pt x="572" y="402"/>
                  <a:pt x="572" y="402"/>
                  <a:pt x="571" y="402"/>
                </a:cubicBezTo>
                <a:cubicBezTo>
                  <a:pt x="571" y="402"/>
                  <a:pt x="571" y="402"/>
                  <a:pt x="571" y="402"/>
                </a:cubicBezTo>
                <a:cubicBezTo>
                  <a:pt x="571" y="402"/>
                  <a:pt x="570" y="402"/>
                  <a:pt x="570" y="402"/>
                </a:cubicBezTo>
                <a:close/>
                <a:moveTo>
                  <a:pt x="44" y="394"/>
                </a:moveTo>
                <a:cubicBezTo>
                  <a:pt x="43" y="393"/>
                  <a:pt x="44" y="392"/>
                  <a:pt x="45" y="391"/>
                </a:cubicBezTo>
                <a:cubicBezTo>
                  <a:pt x="45" y="391"/>
                  <a:pt x="45" y="391"/>
                  <a:pt x="45" y="391"/>
                </a:cubicBezTo>
                <a:cubicBezTo>
                  <a:pt x="46" y="391"/>
                  <a:pt x="47" y="392"/>
                  <a:pt x="47" y="393"/>
                </a:cubicBezTo>
                <a:cubicBezTo>
                  <a:pt x="47" y="393"/>
                  <a:pt x="47" y="393"/>
                  <a:pt x="47" y="393"/>
                </a:cubicBezTo>
                <a:cubicBezTo>
                  <a:pt x="48" y="394"/>
                  <a:pt x="47" y="395"/>
                  <a:pt x="46" y="395"/>
                </a:cubicBezTo>
                <a:cubicBezTo>
                  <a:pt x="46" y="395"/>
                  <a:pt x="46" y="395"/>
                  <a:pt x="46" y="395"/>
                </a:cubicBezTo>
                <a:cubicBezTo>
                  <a:pt x="46" y="395"/>
                  <a:pt x="46" y="395"/>
                  <a:pt x="45" y="395"/>
                </a:cubicBezTo>
                <a:cubicBezTo>
                  <a:pt x="45" y="395"/>
                  <a:pt x="45" y="395"/>
                  <a:pt x="45" y="395"/>
                </a:cubicBezTo>
                <a:cubicBezTo>
                  <a:pt x="45" y="395"/>
                  <a:pt x="44" y="395"/>
                  <a:pt x="44" y="394"/>
                </a:cubicBezTo>
                <a:close/>
                <a:moveTo>
                  <a:pt x="573" y="391"/>
                </a:moveTo>
                <a:cubicBezTo>
                  <a:pt x="572" y="390"/>
                  <a:pt x="572" y="389"/>
                  <a:pt x="572" y="388"/>
                </a:cubicBezTo>
                <a:cubicBezTo>
                  <a:pt x="572" y="388"/>
                  <a:pt x="572" y="388"/>
                  <a:pt x="572" y="388"/>
                </a:cubicBezTo>
                <a:cubicBezTo>
                  <a:pt x="572" y="387"/>
                  <a:pt x="573" y="387"/>
                  <a:pt x="574" y="387"/>
                </a:cubicBezTo>
                <a:cubicBezTo>
                  <a:pt x="574" y="387"/>
                  <a:pt x="574" y="387"/>
                  <a:pt x="574" y="387"/>
                </a:cubicBezTo>
                <a:cubicBezTo>
                  <a:pt x="575" y="387"/>
                  <a:pt x="576" y="388"/>
                  <a:pt x="576" y="389"/>
                </a:cubicBezTo>
                <a:cubicBezTo>
                  <a:pt x="576" y="389"/>
                  <a:pt x="576" y="389"/>
                  <a:pt x="576" y="389"/>
                </a:cubicBezTo>
                <a:cubicBezTo>
                  <a:pt x="576" y="390"/>
                  <a:pt x="575" y="391"/>
                  <a:pt x="574" y="391"/>
                </a:cubicBezTo>
                <a:cubicBezTo>
                  <a:pt x="574" y="391"/>
                  <a:pt x="574" y="391"/>
                  <a:pt x="574" y="391"/>
                </a:cubicBezTo>
                <a:cubicBezTo>
                  <a:pt x="574" y="391"/>
                  <a:pt x="574" y="391"/>
                  <a:pt x="573" y="391"/>
                </a:cubicBezTo>
                <a:close/>
                <a:moveTo>
                  <a:pt x="41" y="382"/>
                </a:moveTo>
                <a:cubicBezTo>
                  <a:pt x="41" y="381"/>
                  <a:pt x="41" y="380"/>
                  <a:pt x="42" y="380"/>
                </a:cubicBezTo>
                <a:cubicBezTo>
                  <a:pt x="42" y="380"/>
                  <a:pt x="42" y="380"/>
                  <a:pt x="42" y="380"/>
                </a:cubicBezTo>
                <a:cubicBezTo>
                  <a:pt x="43" y="379"/>
                  <a:pt x="44" y="380"/>
                  <a:pt x="45" y="381"/>
                </a:cubicBezTo>
                <a:cubicBezTo>
                  <a:pt x="45" y="381"/>
                  <a:pt x="45" y="381"/>
                  <a:pt x="45" y="381"/>
                </a:cubicBezTo>
                <a:cubicBezTo>
                  <a:pt x="45" y="382"/>
                  <a:pt x="44" y="383"/>
                  <a:pt x="43" y="384"/>
                </a:cubicBezTo>
                <a:cubicBezTo>
                  <a:pt x="43" y="384"/>
                  <a:pt x="43" y="384"/>
                  <a:pt x="43" y="384"/>
                </a:cubicBezTo>
                <a:cubicBezTo>
                  <a:pt x="43" y="384"/>
                  <a:pt x="43" y="384"/>
                  <a:pt x="43" y="384"/>
                </a:cubicBezTo>
                <a:cubicBezTo>
                  <a:pt x="43" y="384"/>
                  <a:pt x="43" y="384"/>
                  <a:pt x="43" y="384"/>
                </a:cubicBezTo>
                <a:cubicBezTo>
                  <a:pt x="42" y="384"/>
                  <a:pt x="41" y="383"/>
                  <a:pt x="41" y="382"/>
                </a:cubicBezTo>
                <a:close/>
                <a:moveTo>
                  <a:pt x="576" y="379"/>
                </a:moveTo>
                <a:cubicBezTo>
                  <a:pt x="575" y="379"/>
                  <a:pt x="574" y="378"/>
                  <a:pt x="574" y="377"/>
                </a:cubicBezTo>
                <a:cubicBezTo>
                  <a:pt x="574" y="377"/>
                  <a:pt x="574" y="377"/>
                  <a:pt x="574" y="377"/>
                </a:cubicBezTo>
                <a:cubicBezTo>
                  <a:pt x="575" y="376"/>
                  <a:pt x="576" y="375"/>
                  <a:pt x="577" y="375"/>
                </a:cubicBezTo>
                <a:cubicBezTo>
                  <a:pt x="577" y="375"/>
                  <a:pt x="577" y="375"/>
                  <a:pt x="577" y="375"/>
                </a:cubicBezTo>
                <a:cubicBezTo>
                  <a:pt x="578" y="375"/>
                  <a:pt x="579" y="376"/>
                  <a:pt x="578" y="377"/>
                </a:cubicBezTo>
                <a:cubicBezTo>
                  <a:pt x="578" y="377"/>
                  <a:pt x="578" y="377"/>
                  <a:pt x="578" y="377"/>
                </a:cubicBezTo>
                <a:cubicBezTo>
                  <a:pt x="578" y="378"/>
                  <a:pt x="577" y="379"/>
                  <a:pt x="576" y="379"/>
                </a:cubicBezTo>
                <a:cubicBezTo>
                  <a:pt x="576" y="379"/>
                  <a:pt x="576" y="379"/>
                  <a:pt x="576" y="379"/>
                </a:cubicBezTo>
                <a:cubicBezTo>
                  <a:pt x="576" y="379"/>
                  <a:pt x="576" y="379"/>
                  <a:pt x="576" y="379"/>
                </a:cubicBezTo>
                <a:close/>
                <a:moveTo>
                  <a:pt x="39" y="370"/>
                </a:moveTo>
                <a:cubicBezTo>
                  <a:pt x="38" y="369"/>
                  <a:pt x="39" y="368"/>
                  <a:pt x="40" y="368"/>
                </a:cubicBezTo>
                <a:cubicBezTo>
                  <a:pt x="40" y="368"/>
                  <a:pt x="40" y="368"/>
                  <a:pt x="40" y="368"/>
                </a:cubicBezTo>
                <a:cubicBezTo>
                  <a:pt x="41" y="368"/>
                  <a:pt x="42" y="368"/>
                  <a:pt x="43" y="370"/>
                </a:cubicBezTo>
                <a:cubicBezTo>
                  <a:pt x="43" y="370"/>
                  <a:pt x="43" y="370"/>
                  <a:pt x="43" y="370"/>
                </a:cubicBezTo>
                <a:cubicBezTo>
                  <a:pt x="43" y="370"/>
                  <a:pt x="43" y="370"/>
                  <a:pt x="43" y="370"/>
                </a:cubicBezTo>
                <a:cubicBezTo>
                  <a:pt x="43" y="370"/>
                  <a:pt x="43" y="370"/>
                  <a:pt x="43" y="370"/>
                </a:cubicBezTo>
                <a:cubicBezTo>
                  <a:pt x="43" y="371"/>
                  <a:pt x="42" y="372"/>
                  <a:pt x="41" y="372"/>
                </a:cubicBezTo>
                <a:cubicBezTo>
                  <a:pt x="41" y="372"/>
                  <a:pt x="41" y="372"/>
                  <a:pt x="41" y="372"/>
                </a:cubicBezTo>
                <a:cubicBezTo>
                  <a:pt x="41" y="372"/>
                  <a:pt x="41" y="372"/>
                  <a:pt x="41" y="372"/>
                </a:cubicBezTo>
                <a:cubicBezTo>
                  <a:pt x="41" y="372"/>
                  <a:pt x="41" y="372"/>
                  <a:pt x="41" y="372"/>
                </a:cubicBezTo>
                <a:cubicBezTo>
                  <a:pt x="40" y="372"/>
                  <a:pt x="39" y="371"/>
                  <a:pt x="39" y="370"/>
                </a:cubicBezTo>
                <a:close/>
                <a:moveTo>
                  <a:pt x="578" y="367"/>
                </a:moveTo>
                <a:cubicBezTo>
                  <a:pt x="577" y="367"/>
                  <a:pt x="576" y="366"/>
                  <a:pt x="576" y="365"/>
                </a:cubicBezTo>
                <a:cubicBezTo>
                  <a:pt x="576" y="365"/>
                  <a:pt x="576" y="365"/>
                  <a:pt x="576" y="365"/>
                </a:cubicBezTo>
                <a:cubicBezTo>
                  <a:pt x="576" y="365"/>
                  <a:pt x="576" y="365"/>
                  <a:pt x="576" y="365"/>
                </a:cubicBezTo>
                <a:cubicBezTo>
                  <a:pt x="576" y="365"/>
                  <a:pt x="576" y="365"/>
                  <a:pt x="576" y="365"/>
                </a:cubicBezTo>
                <a:cubicBezTo>
                  <a:pt x="577" y="364"/>
                  <a:pt x="578" y="363"/>
                  <a:pt x="579" y="363"/>
                </a:cubicBezTo>
                <a:cubicBezTo>
                  <a:pt x="579" y="363"/>
                  <a:pt x="579" y="363"/>
                  <a:pt x="579" y="363"/>
                </a:cubicBezTo>
                <a:cubicBezTo>
                  <a:pt x="580" y="363"/>
                  <a:pt x="580" y="364"/>
                  <a:pt x="580" y="365"/>
                </a:cubicBezTo>
                <a:cubicBezTo>
                  <a:pt x="580" y="365"/>
                  <a:pt x="580" y="365"/>
                  <a:pt x="580" y="365"/>
                </a:cubicBezTo>
                <a:cubicBezTo>
                  <a:pt x="580" y="366"/>
                  <a:pt x="579" y="367"/>
                  <a:pt x="578" y="367"/>
                </a:cubicBezTo>
                <a:cubicBezTo>
                  <a:pt x="578" y="367"/>
                  <a:pt x="578" y="367"/>
                  <a:pt x="578" y="367"/>
                </a:cubicBezTo>
                <a:cubicBezTo>
                  <a:pt x="578" y="367"/>
                  <a:pt x="578" y="367"/>
                  <a:pt x="578" y="367"/>
                </a:cubicBezTo>
                <a:close/>
                <a:moveTo>
                  <a:pt x="37" y="358"/>
                </a:moveTo>
                <a:cubicBezTo>
                  <a:pt x="37" y="357"/>
                  <a:pt x="38" y="356"/>
                  <a:pt x="39" y="356"/>
                </a:cubicBezTo>
                <a:cubicBezTo>
                  <a:pt x="39" y="356"/>
                  <a:pt x="39" y="356"/>
                  <a:pt x="39" y="356"/>
                </a:cubicBezTo>
                <a:cubicBezTo>
                  <a:pt x="40" y="356"/>
                  <a:pt x="41" y="357"/>
                  <a:pt x="41" y="358"/>
                </a:cubicBezTo>
                <a:cubicBezTo>
                  <a:pt x="41" y="358"/>
                  <a:pt x="41" y="358"/>
                  <a:pt x="41" y="358"/>
                </a:cubicBezTo>
                <a:cubicBezTo>
                  <a:pt x="41" y="358"/>
                  <a:pt x="41" y="358"/>
                  <a:pt x="41" y="358"/>
                </a:cubicBezTo>
                <a:cubicBezTo>
                  <a:pt x="41" y="358"/>
                  <a:pt x="41" y="358"/>
                  <a:pt x="41" y="358"/>
                </a:cubicBezTo>
                <a:cubicBezTo>
                  <a:pt x="41" y="359"/>
                  <a:pt x="40" y="360"/>
                  <a:pt x="39" y="360"/>
                </a:cubicBezTo>
                <a:cubicBezTo>
                  <a:pt x="39" y="360"/>
                  <a:pt x="39" y="360"/>
                  <a:pt x="39" y="360"/>
                </a:cubicBezTo>
                <a:cubicBezTo>
                  <a:pt x="39" y="360"/>
                  <a:pt x="39" y="360"/>
                  <a:pt x="39" y="360"/>
                </a:cubicBezTo>
                <a:cubicBezTo>
                  <a:pt x="39" y="360"/>
                  <a:pt x="39" y="360"/>
                  <a:pt x="39" y="360"/>
                </a:cubicBezTo>
                <a:cubicBezTo>
                  <a:pt x="38" y="360"/>
                  <a:pt x="37" y="359"/>
                  <a:pt x="37" y="358"/>
                </a:cubicBezTo>
                <a:close/>
                <a:moveTo>
                  <a:pt x="580" y="355"/>
                </a:moveTo>
                <a:cubicBezTo>
                  <a:pt x="578" y="355"/>
                  <a:pt x="578" y="354"/>
                  <a:pt x="578" y="353"/>
                </a:cubicBezTo>
                <a:cubicBezTo>
                  <a:pt x="578" y="353"/>
                  <a:pt x="578" y="353"/>
                  <a:pt x="578" y="353"/>
                </a:cubicBezTo>
                <a:cubicBezTo>
                  <a:pt x="578" y="352"/>
                  <a:pt x="579" y="351"/>
                  <a:pt x="580" y="351"/>
                </a:cubicBezTo>
                <a:cubicBezTo>
                  <a:pt x="580" y="351"/>
                  <a:pt x="580" y="351"/>
                  <a:pt x="580" y="351"/>
                </a:cubicBezTo>
                <a:cubicBezTo>
                  <a:pt x="581" y="351"/>
                  <a:pt x="582" y="352"/>
                  <a:pt x="582" y="353"/>
                </a:cubicBezTo>
                <a:cubicBezTo>
                  <a:pt x="582" y="353"/>
                  <a:pt x="582" y="353"/>
                  <a:pt x="582" y="353"/>
                </a:cubicBezTo>
                <a:cubicBezTo>
                  <a:pt x="582" y="354"/>
                  <a:pt x="581" y="355"/>
                  <a:pt x="580" y="355"/>
                </a:cubicBezTo>
                <a:cubicBezTo>
                  <a:pt x="580" y="355"/>
                  <a:pt x="580" y="355"/>
                  <a:pt x="580" y="355"/>
                </a:cubicBezTo>
                <a:cubicBezTo>
                  <a:pt x="580" y="355"/>
                  <a:pt x="580" y="355"/>
                  <a:pt x="580" y="355"/>
                </a:cubicBezTo>
                <a:close/>
                <a:moveTo>
                  <a:pt x="36" y="346"/>
                </a:moveTo>
                <a:cubicBezTo>
                  <a:pt x="36" y="346"/>
                  <a:pt x="36" y="346"/>
                  <a:pt x="36" y="346"/>
                </a:cubicBezTo>
                <a:cubicBezTo>
                  <a:pt x="36" y="345"/>
                  <a:pt x="36" y="344"/>
                  <a:pt x="38" y="344"/>
                </a:cubicBezTo>
                <a:cubicBezTo>
                  <a:pt x="38" y="344"/>
                  <a:pt x="38" y="344"/>
                  <a:pt x="38" y="344"/>
                </a:cubicBezTo>
                <a:cubicBezTo>
                  <a:pt x="39" y="344"/>
                  <a:pt x="40" y="345"/>
                  <a:pt x="40" y="346"/>
                </a:cubicBezTo>
                <a:cubicBezTo>
                  <a:pt x="40" y="346"/>
                  <a:pt x="40" y="346"/>
                  <a:pt x="40" y="346"/>
                </a:cubicBezTo>
                <a:cubicBezTo>
                  <a:pt x="40" y="347"/>
                  <a:pt x="39" y="348"/>
                  <a:pt x="38" y="348"/>
                </a:cubicBezTo>
                <a:cubicBezTo>
                  <a:pt x="38" y="348"/>
                  <a:pt x="38" y="348"/>
                  <a:pt x="38" y="348"/>
                </a:cubicBezTo>
                <a:cubicBezTo>
                  <a:pt x="38" y="348"/>
                  <a:pt x="38" y="348"/>
                  <a:pt x="38" y="348"/>
                </a:cubicBezTo>
                <a:cubicBezTo>
                  <a:pt x="38" y="348"/>
                  <a:pt x="38" y="348"/>
                  <a:pt x="38" y="348"/>
                </a:cubicBezTo>
                <a:cubicBezTo>
                  <a:pt x="37" y="348"/>
                  <a:pt x="36" y="347"/>
                  <a:pt x="36" y="346"/>
                </a:cubicBezTo>
                <a:close/>
                <a:moveTo>
                  <a:pt x="581" y="343"/>
                </a:moveTo>
                <a:cubicBezTo>
                  <a:pt x="580" y="343"/>
                  <a:pt x="579" y="342"/>
                  <a:pt x="579" y="341"/>
                </a:cubicBezTo>
                <a:cubicBezTo>
                  <a:pt x="579" y="341"/>
                  <a:pt x="579" y="341"/>
                  <a:pt x="579" y="341"/>
                </a:cubicBezTo>
                <a:cubicBezTo>
                  <a:pt x="579" y="340"/>
                  <a:pt x="580" y="339"/>
                  <a:pt x="581" y="339"/>
                </a:cubicBezTo>
                <a:cubicBezTo>
                  <a:pt x="581" y="339"/>
                  <a:pt x="581" y="339"/>
                  <a:pt x="581" y="339"/>
                </a:cubicBezTo>
                <a:cubicBezTo>
                  <a:pt x="582" y="339"/>
                  <a:pt x="583" y="340"/>
                  <a:pt x="583" y="341"/>
                </a:cubicBezTo>
                <a:cubicBezTo>
                  <a:pt x="583" y="341"/>
                  <a:pt x="583" y="341"/>
                  <a:pt x="583" y="341"/>
                </a:cubicBezTo>
                <a:cubicBezTo>
                  <a:pt x="583" y="342"/>
                  <a:pt x="582" y="343"/>
                  <a:pt x="581" y="343"/>
                </a:cubicBezTo>
                <a:cubicBezTo>
                  <a:pt x="581" y="343"/>
                  <a:pt x="581" y="343"/>
                  <a:pt x="581" y="343"/>
                </a:cubicBezTo>
                <a:cubicBezTo>
                  <a:pt x="581" y="343"/>
                  <a:pt x="581" y="343"/>
                  <a:pt x="581" y="343"/>
                </a:cubicBezTo>
                <a:close/>
                <a:moveTo>
                  <a:pt x="35" y="334"/>
                </a:moveTo>
                <a:cubicBezTo>
                  <a:pt x="35" y="334"/>
                  <a:pt x="35" y="334"/>
                  <a:pt x="35" y="334"/>
                </a:cubicBezTo>
                <a:cubicBezTo>
                  <a:pt x="35" y="333"/>
                  <a:pt x="36" y="332"/>
                  <a:pt x="37" y="332"/>
                </a:cubicBezTo>
                <a:cubicBezTo>
                  <a:pt x="37" y="332"/>
                  <a:pt x="37" y="332"/>
                  <a:pt x="37" y="332"/>
                </a:cubicBezTo>
                <a:cubicBezTo>
                  <a:pt x="38" y="332"/>
                  <a:pt x="39" y="333"/>
                  <a:pt x="39" y="334"/>
                </a:cubicBezTo>
                <a:cubicBezTo>
                  <a:pt x="39" y="334"/>
                  <a:pt x="39" y="334"/>
                  <a:pt x="39" y="334"/>
                </a:cubicBezTo>
                <a:cubicBezTo>
                  <a:pt x="39" y="335"/>
                  <a:pt x="38" y="336"/>
                  <a:pt x="37" y="336"/>
                </a:cubicBezTo>
                <a:cubicBezTo>
                  <a:pt x="37" y="336"/>
                  <a:pt x="37" y="336"/>
                  <a:pt x="37" y="336"/>
                </a:cubicBezTo>
                <a:cubicBezTo>
                  <a:pt x="37" y="336"/>
                  <a:pt x="37" y="336"/>
                  <a:pt x="37" y="336"/>
                </a:cubicBezTo>
                <a:cubicBezTo>
                  <a:pt x="37" y="336"/>
                  <a:pt x="37" y="336"/>
                  <a:pt x="37" y="336"/>
                </a:cubicBezTo>
                <a:cubicBezTo>
                  <a:pt x="36" y="336"/>
                  <a:pt x="35" y="335"/>
                  <a:pt x="35" y="334"/>
                </a:cubicBezTo>
                <a:close/>
                <a:moveTo>
                  <a:pt x="581" y="331"/>
                </a:moveTo>
                <a:cubicBezTo>
                  <a:pt x="580" y="331"/>
                  <a:pt x="579" y="330"/>
                  <a:pt x="579" y="329"/>
                </a:cubicBezTo>
                <a:cubicBezTo>
                  <a:pt x="579" y="329"/>
                  <a:pt x="579" y="329"/>
                  <a:pt x="579" y="329"/>
                </a:cubicBezTo>
                <a:cubicBezTo>
                  <a:pt x="579" y="328"/>
                  <a:pt x="580" y="327"/>
                  <a:pt x="581" y="327"/>
                </a:cubicBezTo>
                <a:cubicBezTo>
                  <a:pt x="581" y="327"/>
                  <a:pt x="581" y="327"/>
                  <a:pt x="581" y="327"/>
                </a:cubicBezTo>
                <a:cubicBezTo>
                  <a:pt x="582" y="327"/>
                  <a:pt x="583" y="328"/>
                  <a:pt x="583" y="329"/>
                </a:cubicBezTo>
                <a:cubicBezTo>
                  <a:pt x="583" y="329"/>
                  <a:pt x="583" y="329"/>
                  <a:pt x="583" y="329"/>
                </a:cubicBezTo>
                <a:cubicBezTo>
                  <a:pt x="583" y="330"/>
                  <a:pt x="582" y="331"/>
                  <a:pt x="581" y="331"/>
                </a:cubicBezTo>
                <a:cubicBezTo>
                  <a:pt x="581" y="331"/>
                  <a:pt x="581" y="331"/>
                  <a:pt x="581" y="331"/>
                </a:cubicBezTo>
                <a:cubicBezTo>
                  <a:pt x="581" y="331"/>
                  <a:pt x="581" y="331"/>
                  <a:pt x="581" y="331"/>
                </a:cubicBezTo>
                <a:close/>
                <a:moveTo>
                  <a:pt x="37" y="324"/>
                </a:moveTo>
                <a:cubicBezTo>
                  <a:pt x="36" y="324"/>
                  <a:pt x="35" y="323"/>
                  <a:pt x="35" y="322"/>
                </a:cubicBezTo>
                <a:cubicBezTo>
                  <a:pt x="35" y="322"/>
                  <a:pt x="35" y="322"/>
                  <a:pt x="35" y="322"/>
                </a:cubicBezTo>
                <a:cubicBezTo>
                  <a:pt x="35" y="321"/>
                  <a:pt x="36" y="320"/>
                  <a:pt x="37" y="320"/>
                </a:cubicBezTo>
                <a:cubicBezTo>
                  <a:pt x="37" y="320"/>
                  <a:pt x="37" y="320"/>
                  <a:pt x="37" y="320"/>
                </a:cubicBezTo>
                <a:cubicBezTo>
                  <a:pt x="38" y="320"/>
                  <a:pt x="39" y="321"/>
                  <a:pt x="39" y="322"/>
                </a:cubicBezTo>
                <a:cubicBezTo>
                  <a:pt x="39" y="322"/>
                  <a:pt x="39" y="322"/>
                  <a:pt x="39" y="322"/>
                </a:cubicBezTo>
                <a:cubicBezTo>
                  <a:pt x="39" y="323"/>
                  <a:pt x="38" y="324"/>
                  <a:pt x="37" y="324"/>
                </a:cubicBezTo>
                <a:cubicBezTo>
                  <a:pt x="37" y="324"/>
                  <a:pt x="37" y="324"/>
                  <a:pt x="37" y="324"/>
                </a:cubicBezTo>
                <a:close/>
                <a:moveTo>
                  <a:pt x="579" y="317"/>
                </a:moveTo>
                <a:cubicBezTo>
                  <a:pt x="579" y="316"/>
                  <a:pt x="580" y="315"/>
                  <a:pt x="581" y="315"/>
                </a:cubicBezTo>
                <a:cubicBezTo>
                  <a:pt x="581" y="315"/>
                  <a:pt x="581" y="315"/>
                  <a:pt x="581" y="315"/>
                </a:cubicBezTo>
                <a:cubicBezTo>
                  <a:pt x="582" y="315"/>
                  <a:pt x="583" y="316"/>
                  <a:pt x="583" y="317"/>
                </a:cubicBezTo>
                <a:cubicBezTo>
                  <a:pt x="583" y="317"/>
                  <a:pt x="583" y="317"/>
                  <a:pt x="583" y="317"/>
                </a:cubicBezTo>
                <a:cubicBezTo>
                  <a:pt x="583" y="318"/>
                  <a:pt x="582" y="319"/>
                  <a:pt x="581" y="319"/>
                </a:cubicBezTo>
                <a:cubicBezTo>
                  <a:pt x="581" y="319"/>
                  <a:pt x="581" y="319"/>
                  <a:pt x="581" y="319"/>
                </a:cubicBezTo>
                <a:cubicBezTo>
                  <a:pt x="581" y="319"/>
                  <a:pt x="581" y="319"/>
                  <a:pt x="581" y="319"/>
                </a:cubicBezTo>
                <a:cubicBezTo>
                  <a:pt x="581" y="319"/>
                  <a:pt x="581" y="319"/>
                  <a:pt x="581" y="319"/>
                </a:cubicBezTo>
                <a:cubicBezTo>
                  <a:pt x="580" y="319"/>
                  <a:pt x="579" y="318"/>
                  <a:pt x="579" y="317"/>
                </a:cubicBezTo>
                <a:close/>
                <a:moveTo>
                  <a:pt x="37" y="312"/>
                </a:moveTo>
                <a:cubicBezTo>
                  <a:pt x="36" y="312"/>
                  <a:pt x="35" y="311"/>
                  <a:pt x="36" y="310"/>
                </a:cubicBezTo>
                <a:cubicBezTo>
                  <a:pt x="36" y="310"/>
                  <a:pt x="36" y="310"/>
                  <a:pt x="36" y="310"/>
                </a:cubicBezTo>
                <a:cubicBezTo>
                  <a:pt x="36" y="309"/>
                  <a:pt x="37" y="308"/>
                  <a:pt x="38" y="308"/>
                </a:cubicBezTo>
                <a:cubicBezTo>
                  <a:pt x="38" y="308"/>
                  <a:pt x="38" y="308"/>
                  <a:pt x="38" y="308"/>
                </a:cubicBezTo>
                <a:cubicBezTo>
                  <a:pt x="39" y="308"/>
                  <a:pt x="40" y="309"/>
                  <a:pt x="40" y="310"/>
                </a:cubicBezTo>
                <a:cubicBezTo>
                  <a:pt x="40" y="310"/>
                  <a:pt x="40" y="310"/>
                  <a:pt x="40" y="310"/>
                </a:cubicBezTo>
                <a:cubicBezTo>
                  <a:pt x="39" y="311"/>
                  <a:pt x="39" y="312"/>
                  <a:pt x="38" y="312"/>
                </a:cubicBezTo>
                <a:cubicBezTo>
                  <a:pt x="38" y="312"/>
                  <a:pt x="38" y="312"/>
                  <a:pt x="38" y="312"/>
                </a:cubicBezTo>
                <a:cubicBezTo>
                  <a:pt x="37" y="312"/>
                  <a:pt x="37" y="312"/>
                  <a:pt x="37" y="312"/>
                </a:cubicBezTo>
                <a:close/>
                <a:moveTo>
                  <a:pt x="578" y="305"/>
                </a:moveTo>
                <a:cubicBezTo>
                  <a:pt x="578" y="304"/>
                  <a:pt x="579" y="303"/>
                  <a:pt x="580" y="303"/>
                </a:cubicBezTo>
                <a:cubicBezTo>
                  <a:pt x="580" y="303"/>
                  <a:pt x="580" y="303"/>
                  <a:pt x="580" y="303"/>
                </a:cubicBezTo>
                <a:cubicBezTo>
                  <a:pt x="581" y="303"/>
                  <a:pt x="582" y="304"/>
                  <a:pt x="582" y="305"/>
                </a:cubicBezTo>
                <a:cubicBezTo>
                  <a:pt x="582" y="305"/>
                  <a:pt x="582" y="305"/>
                  <a:pt x="582" y="305"/>
                </a:cubicBezTo>
                <a:cubicBezTo>
                  <a:pt x="582" y="306"/>
                  <a:pt x="582" y="307"/>
                  <a:pt x="580" y="307"/>
                </a:cubicBezTo>
                <a:cubicBezTo>
                  <a:pt x="580" y="307"/>
                  <a:pt x="580" y="307"/>
                  <a:pt x="580" y="307"/>
                </a:cubicBezTo>
                <a:cubicBezTo>
                  <a:pt x="580" y="307"/>
                  <a:pt x="580" y="307"/>
                  <a:pt x="580" y="307"/>
                </a:cubicBezTo>
                <a:cubicBezTo>
                  <a:pt x="580" y="307"/>
                  <a:pt x="580" y="307"/>
                  <a:pt x="580" y="307"/>
                </a:cubicBezTo>
                <a:cubicBezTo>
                  <a:pt x="579" y="307"/>
                  <a:pt x="578" y="307"/>
                  <a:pt x="578" y="305"/>
                </a:cubicBezTo>
                <a:close/>
                <a:moveTo>
                  <a:pt x="38" y="300"/>
                </a:moveTo>
                <a:cubicBezTo>
                  <a:pt x="37" y="300"/>
                  <a:pt x="36" y="299"/>
                  <a:pt x="37" y="298"/>
                </a:cubicBezTo>
                <a:cubicBezTo>
                  <a:pt x="37" y="298"/>
                  <a:pt x="37" y="298"/>
                  <a:pt x="37" y="298"/>
                </a:cubicBezTo>
                <a:cubicBezTo>
                  <a:pt x="37" y="297"/>
                  <a:pt x="38" y="296"/>
                  <a:pt x="39" y="296"/>
                </a:cubicBezTo>
                <a:cubicBezTo>
                  <a:pt x="39" y="296"/>
                  <a:pt x="39" y="296"/>
                  <a:pt x="39" y="296"/>
                </a:cubicBezTo>
                <a:cubicBezTo>
                  <a:pt x="40" y="296"/>
                  <a:pt x="41" y="297"/>
                  <a:pt x="41" y="298"/>
                </a:cubicBezTo>
                <a:cubicBezTo>
                  <a:pt x="41" y="298"/>
                  <a:pt x="41" y="298"/>
                  <a:pt x="41" y="298"/>
                </a:cubicBezTo>
                <a:cubicBezTo>
                  <a:pt x="40" y="299"/>
                  <a:pt x="40" y="300"/>
                  <a:pt x="39" y="300"/>
                </a:cubicBezTo>
                <a:cubicBezTo>
                  <a:pt x="39" y="300"/>
                  <a:pt x="39" y="300"/>
                  <a:pt x="39" y="300"/>
                </a:cubicBezTo>
                <a:cubicBezTo>
                  <a:pt x="38" y="300"/>
                  <a:pt x="38" y="300"/>
                  <a:pt x="38" y="300"/>
                </a:cubicBezTo>
                <a:close/>
                <a:moveTo>
                  <a:pt x="577" y="294"/>
                </a:moveTo>
                <a:cubicBezTo>
                  <a:pt x="577" y="292"/>
                  <a:pt x="578" y="291"/>
                  <a:pt x="579" y="291"/>
                </a:cubicBezTo>
                <a:cubicBezTo>
                  <a:pt x="579" y="291"/>
                  <a:pt x="579" y="291"/>
                  <a:pt x="579" y="291"/>
                </a:cubicBezTo>
                <a:cubicBezTo>
                  <a:pt x="580" y="291"/>
                  <a:pt x="581" y="292"/>
                  <a:pt x="581" y="293"/>
                </a:cubicBezTo>
                <a:cubicBezTo>
                  <a:pt x="581" y="293"/>
                  <a:pt x="581" y="293"/>
                  <a:pt x="581" y="293"/>
                </a:cubicBezTo>
                <a:cubicBezTo>
                  <a:pt x="581" y="294"/>
                  <a:pt x="580" y="295"/>
                  <a:pt x="579" y="295"/>
                </a:cubicBezTo>
                <a:cubicBezTo>
                  <a:pt x="579" y="295"/>
                  <a:pt x="579" y="295"/>
                  <a:pt x="579" y="295"/>
                </a:cubicBezTo>
                <a:cubicBezTo>
                  <a:pt x="579" y="295"/>
                  <a:pt x="579" y="295"/>
                  <a:pt x="579" y="295"/>
                </a:cubicBezTo>
                <a:cubicBezTo>
                  <a:pt x="579" y="295"/>
                  <a:pt x="579" y="295"/>
                  <a:pt x="579" y="295"/>
                </a:cubicBezTo>
                <a:cubicBezTo>
                  <a:pt x="578" y="295"/>
                  <a:pt x="577" y="295"/>
                  <a:pt x="577" y="294"/>
                </a:cubicBezTo>
                <a:close/>
                <a:moveTo>
                  <a:pt x="40" y="288"/>
                </a:moveTo>
                <a:cubicBezTo>
                  <a:pt x="39" y="288"/>
                  <a:pt x="38" y="287"/>
                  <a:pt x="38" y="286"/>
                </a:cubicBezTo>
                <a:cubicBezTo>
                  <a:pt x="38" y="286"/>
                  <a:pt x="38" y="286"/>
                  <a:pt x="38" y="286"/>
                </a:cubicBezTo>
                <a:cubicBezTo>
                  <a:pt x="38" y="285"/>
                  <a:pt x="39" y="284"/>
                  <a:pt x="40" y="284"/>
                </a:cubicBezTo>
                <a:cubicBezTo>
                  <a:pt x="40" y="284"/>
                  <a:pt x="40" y="284"/>
                  <a:pt x="40" y="284"/>
                </a:cubicBezTo>
                <a:cubicBezTo>
                  <a:pt x="41" y="284"/>
                  <a:pt x="42" y="285"/>
                  <a:pt x="42" y="287"/>
                </a:cubicBezTo>
                <a:cubicBezTo>
                  <a:pt x="42" y="287"/>
                  <a:pt x="42" y="287"/>
                  <a:pt x="42" y="287"/>
                </a:cubicBezTo>
                <a:cubicBezTo>
                  <a:pt x="42" y="287"/>
                  <a:pt x="42" y="287"/>
                  <a:pt x="42" y="287"/>
                </a:cubicBezTo>
                <a:cubicBezTo>
                  <a:pt x="42" y="287"/>
                  <a:pt x="42" y="287"/>
                  <a:pt x="42" y="287"/>
                </a:cubicBezTo>
                <a:cubicBezTo>
                  <a:pt x="42" y="288"/>
                  <a:pt x="41" y="288"/>
                  <a:pt x="40" y="288"/>
                </a:cubicBezTo>
                <a:cubicBezTo>
                  <a:pt x="40" y="288"/>
                  <a:pt x="40" y="288"/>
                  <a:pt x="40" y="288"/>
                </a:cubicBezTo>
                <a:cubicBezTo>
                  <a:pt x="40" y="288"/>
                  <a:pt x="40" y="288"/>
                  <a:pt x="40" y="288"/>
                </a:cubicBezTo>
                <a:close/>
                <a:moveTo>
                  <a:pt x="575" y="282"/>
                </a:moveTo>
                <a:cubicBezTo>
                  <a:pt x="575" y="281"/>
                  <a:pt x="576" y="280"/>
                  <a:pt x="577" y="279"/>
                </a:cubicBezTo>
                <a:cubicBezTo>
                  <a:pt x="577" y="279"/>
                  <a:pt x="577" y="279"/>
                  <a:pt x="577" y="279"/>
                </a:cubicBezTo>
                <a:cubicBezTo>
                  <a:pt x="578" y="279"/>
                  <a:pt x="579" y="280"/>
                  <a:pt x="579" y="281"/>
                </a:cubicBezTo>
                <a:cubicBezTo>
                  <a:pt x="579" y="281"/>
                  <a:pt x="579" y="281"/>
                  <a:pt x="579" y="281"/>
                </a:cubicBezTo>
                <a:cubicBezTo>
                  <a:pt x="579" y="282"/>
                  <a:pt x="579" y="283"/>
                  <a:pt x="578" y="283"/>
                </a:cubicBezTo>
                <a:cubicBezTo>
                  <a:pt x="578" y="283"/>
                  <a:pt x="578" y="283"/>
                  <a:pt x="578" y="283"/>
                </a:cubicBezTo>
                <a:cubicBezTo>
                  <a:pt x="577" y="283"/>
                  <a:pt x="577" y="283"/>
                  <a:pt x="577" y="283"/>
                </a:cubicBezTo>
                <a:cubicBezTo>
                  <a:pt x="577" y="283"/>
                  <a:pt x="577" y="283"/>
                  <a:pt x="577" y="283"/>
                </a:cubicBezTo>
                <a:cubicBezTo>
                  <a:pt x="576" y="283"/>
                  <a:pt x="575" y="283"/>
                  <a:pt x="575" y="282"/>
                </a:cubicBezTo>
                <a:close/>
                <a:moveTo>
                  <a:pt x="42" y="276"/>
                </a:moveTo>
                <a:cubicBezTo>
                  <a:pt x="41" y="276"/>
                  <a:pt x="40" y="275"/>
                  <a:pt x="40" y="274"/>
                </a:cubicBezTo>
                <a:cubicBezTo>
                  <a:pt x="40" y="274"/>
                  <a:pt x="40" y="274"/>
                  <a:pt x="40" y="274"/>
                </a:cubicBezTo>
                <a:cubicBezTo>
                  <a:pt x="40" y="273"/>
                  <a:pt x="41" y="272"/>
                  <a:pt x="43" y="273"/>
                </a:cubicBezTo>
                <a:cubicBezTo>
                  <a:pt x="43" y="273"/>
                  <a:pt x="43" y="273"/>
                  <a:pt x="43" y="273"/>
                </a:cubicBezTo>
                <a:cubicBezTo>
                  <a:pt x="44" y="273"/>
                  <a:pt x="44" y="274"/>
                  <a:pt x="44" y="275"/>
                </a:cubicBezTo>
                <a:cubicBezTo>
                  <a:pt x="44" y="275"/>
                  <a:pt x="44" y="275"/>
                  <a:pt x="44" y="275"/>
                </a:cubicBezTo>
                <a:cubicBezTo>
                  <a:pt x="44" y="276"/>
                  <a:pt x="43" y="276"/>
                  <a:pt x="42" y="276"/>
                </a:cubicBezTo>
                <a:cubicBezTo>
                  <a:pt x="42" y="276"/>
                  <a:pt x="42" y="276"/>
                  <a:pt x="42" y="276"/>
                </a:cubicBezTo>
                <a:cubicBezTo>
                  <a:pt x="42" y="276"/>
                  <a:pt x="42" y="276"/>
                  <a:pt x="42" y="276"/>
                </a:cubicBezTo>
                <a:close/>
                <a:moveTo>
                  <a:pt x="573" y="270"/>
                </a:moveTo>
                <a:cubicBezTo>
                  <a:pt x="573" y="269"/>
                  <a:pt x="573" y="268"/>
                  <a:pt x="575" y="268"/>
                </a:cubicBezTo>
                <a:cubicBezTo>
                  <a:pt x="575" y="268"/>
                  <a:pt x="575" y="268"/>
                  <a:pt x="575" y="268"/>
                </a:cubicBezTo>
                <a:cubicBezTo>
                  <a:pt x="576" y="267"/>
                  <a:pt x="577" y="268"/>
                  <a:pt x="577" y="269"/>
                </a:cubicBezTo>
                <a:cubicBezTo>
                  <a:pt x="577" y="269"/>
                  <a:pt x="577" y="269"/>
                  <a:pt x="577" y="269"/>
                </a:cubicBezTo>
                <a:cubicBezTo>
                  <a:pt x="577" y="270"/>
                  <a:pt x="576" y="271"/>
                  <a:pt x="575" y="272"/>
                </a:cubicBezTo>
                <a:cubicBezTo>
                  <a:pt x="575" y="272"/>
                  <a:pt x="575" y="272"/>
                  <a:pt x="575" y="272"/>
                </a:cubicBezTo>
                <a:cubicBezTo>
                  <a:pt x="575" y="272"/>
                  <a:pt x="575" y="272"/>
                  <a:pt x="575" y="272"/>
                </a:cubicBezTo>
                <a:cubicBezTo>
                  <a:pt x="575" y="272"/>
                  <a:pt x="575" y="272"/>
                  <a:pt x="575" y="272"/>
                </a:cubicBezTo>
                <a:cubicBezTo>
                  <a:pt x="574" y="272"/>
                  <a:pt x="573" y="271"/>
                  <a:pt x="573" y="270"/>
                </a:cubicBezTo>
                <a:close/>
                <a:moveTo>
                  <a:pt x="44" y="265"/>
                </a:moveTo>
                <a:cubicBezTo>
                  <a:pt x="43" y="264"/>
                  <a:pt x="43" y="263"/>
                  <a:pt x="43" y="262"/>
                </a:cubicBezTo>
                <a:cubicBezTo>
                  <a:pt x="43" y="262"/>
                  <a:pt x="43" y="262"/>
                  <a:pt x="43" y="262"/>
                </a:cubicBezTo>
                <a:cubicBezTo>
                  <a:pt x="43" y="261"/>
                  <a:pt x="44" y="261"/>
                  <a:pt x="45" y="261"/>
                </a:cubicBezTo>
                <a:cubicBezTo>
                  <a:pt x="45" y="261"/>
                  <a:pt x="45" y="261"/>
                  <a:pt x="45" y="261"/>
                </a:cubicBezTo>
                <a:cubicBezTo>
                  <a:pt x="46" y="261"/>
                  <a:pt x="47" y="262"/>
                  <a:pt x="47" y="263"/>
                </a:cubicBezTo>
                <a:cubicBezTo>
                  <a:pt x="47" y="263"/>
                  <a:pt x="47" y="263"/>
                  <a:pt x="47" y="263"/>
                </a:cubicBezTo>
                <a:cubicBezTo>
                  <a:pt x="46" y="264"/>
                  <a:pt x="46" y="265"/>
                  <a:pt x="45" y="265"/>
                </a:cubicBezTo>
                <a:cubicBezTo>
                  <a:pt x="45" y="265"/>
                  <a:pt x="45" y="265"/>
                  <a:pt x="45" y="265"/>
                </a:cubicBezTo>
                <a:cubicBezTo>
                  <a:pt x="45" y="265"/>
                  <a:pt x="44" y="265"/>
                  <a:pt x="44" y="265"/>
                </a:cubicBezTo>
                <a:close/>
                <a:moveTo>
                  <a:pt x="570" y="258"/>
                </a:moveTo>
                <a:cubicBezTo>
                  <a:pt x="570" y="257"/>
                  <a:pt x="571" y="256"/>
                  <a:pt x="572" y="256"/>
                </a:cubicBezTo>
                <a:cubicBezTo>
                  <a:pt x="572" y="256"/>
                  <a:pt x="572" y="256"/>
                  <a:pt x="572" y="256"/>
                </a:cubicBezTo>
                <a:cubicBezTo>
                  <a:pt x="573" y="256"/>
                  <a:pt x="574" y="256"/>
                  <a:pt x="574" y="257"/>
                </a:cubicBezTo>
                <a:cubicBezTo>
                  <a:pt x="574" y="257"/>
                  <a:pt x="574" y="257"/>
                  <a:pt x="574" y="257"/>
                </a:cubicBezTo>
                <a:cubicBezTo>
                  <a:pt x="574" y="259"/>
                  <a:pt x="574" y="260"/>
                  <a:pt x="573" y="260"/>
                </a:cubicBezTo>
                <a:cubicBezTo>
                  <a:pt x="573" y="260"/>
                  <a:pt x="573" y="260"/>
                  <a:pt x="573" y="260"/>
                </a:cubicBezTo>
                <a:cubicBezTo>
                  <a:pt x="572" y="260"/>
                  <a:pt x="572" y="260"/>
                  <a:pt x="572" y="260"/>
                </a:cubicBezTo>
                <a:cubicBezTo>
                  <a:pt x="572" y="260"/>
                  <a:pt x="572" y="260"/>
                  <a:pt x="572" y="260"/>
                </a:cubicBezTo>
                <a:cubicBezTo>
                  <a:pt x="571" y="260"/>
                  <a:pt x="570" y="259"/>
                  <a:pt x="570" y="258"/>
                </a:cubicBezTo>
                <a:close/>
                <a:moveTo>
                  <a:pt x="47" y="253"/>
                </a:moveTo>
                <a:cubicBezTo>
                  <a:pt x="46" y="253"/>
                  <a:pt x="46" y="252"/>
                  <a:pt x="46" y="251"/>
                </a:cubicBezTo>
                <a:cubicBezTo>
                  <a:pt x="46" y="251"/>
                  <a:pt x="46" y="251"/>
                  <a:pt x="46" y="251"/>
                </a:cubicBezTo>
                <a:cubicBezTo>
                  <a:pt x="46" y="250"/>
                  <a:pt x="47" y="249"/>
                  <a:pt x="48" y="249"/>
                </a:cubicBezTo>
                <a:cubicBezTo>
                  <a:pt x="48" y="249"/>
                  <a:pt x="48" y="249"/>
                  <a:pt x="48" y="249"/>
                </a:cubicBezTo>
                <a:cubicBezTo>
                  <a:pt x="49" y="250"/>
                  <a:pt x="50" y="251"/>
                  <a:pt x="50" y="252"/>
                </a:cubicBezTo>
                <a:cubicBezTo>
                  <a:pt x="50" y="252"/>
                  <a:pt x="50" y="252"/>
                  <a:pt x="50" y="252"/>
                </a:cubicBezTo>
                <a:cubicBezTo>
                  <a:pt x="50" y="253"/>
                  <a:pt x="49" y="253"/>
                  <a:pt x="48" y="253"/>
                </a:cubicBezTo>
                <a:cubicBezTo>
                  <a:pt x="48" y="253"/>
                  <a:pt x="48" y="253"/>
                  <a:pt x="48" y="253"/>
                </a:cubicBezTo>
                <a:cubicBezTo>
                  <a:pt x="48" y="253"/>
                  <a:pt x="47" y="253"/>
                  <a:pt x="47" y="253"/>
                </a:cubicBezTo>
                <a:close/>
                <a:moveTo>
                  <a:pt x="567" y="247"/>
                </a:moveTo>
                <a:cubicBezTo>
                  <a:pt x="567" y="246"/>
                  <a:pt x="567" y="245"/>
                  <a:pt x="568" y="245"/>
                </a:cubicBezTo>
                <a:cubicBezTo>
                  <a:pt x="568" y="245"/>
                  <a:pt x="568" y="245"/>
                  <a:pt x="568" y="245"/>
                </a:cubicBezTo>
                <a:cubicBezTo>
                  <a:pt x="569" y="244"/>
                  <a:pt x="570" y="245"/>
                  <a:pt x="571" y="246"/>
                </a:cubicBezTo>
                <a:cubicBezTo>
                  <a:pt x="571" y="246"/>
                  <a:pt x="571" y="246"/>
                  <a:pt x="571" y="246"/>
                </a:cubicBezTo>
                <a:cubicBezTo>
                  <a:pt x="571" y="247"/>
                  <a:pt x="570" y="248"/>
                  <a:pt x="569" y="248"/>
                </a:cubicBezTo>
                <a:cubicBezTo>
                  <a:pt x="569" y="248"/>
                  <a:pt x="569" y="248"/>
                  <a:pt x="569" y="248"/>
                </a:cubicBezTo>
                <a:cubicBezTo>
                  <a:pt x="569" y="248"/>
                  <a:pt x="569" y="248"/>
                  <a:pt x="569" y="248"/>
                </a:cubicBezTo>
                <a:cubicBezTo>
                  <a:pt x="569" y="248"/>
                  <a:pt x="569" y="248"/>
                  <a:pt x="569" y="248"/>
                </a:cubicBezTo>
                <a:cubicBezTo>
                  <a:pt x="568" y="248"/>
                  <a:pt x="567" y="248"/>
                  <a:pt x="567" y="247"/>
                </a:cubicBezTo>
                <a:close/>
                <a:moveTo>
                  <a:pt x="51" y="242"/>
                </a:moveTo>
                <a:cubicBezTo>
                  <a:pt x="50" y="241"/>
                  <a:pt x="49" y="240"/>
                  <a:pt x="50" y="239"/>
                </a:cubicBezTo>
                <a:cubicBezTo>
                  <a:pt x="50" y="239"/>
                  <a:pt x="50" y="239"/>
                  <a:pt x="50" y="239"/>
                </a:cubicBezTo>
                <a:cubicBezTo>
                  <a:pt x="50" y="238"/>
                  <a:pt x="51" y="238"/>
                  <a:pt x="52" y="238"/>
                </a:cubicBezTo>
                <a:cubicBezTo>
                  <a:pt x="52" y="238"/>
                  <a:pt x="52" y="238"/>
                  <a:pt x="52" y="238"/>
                </a:cubicBezTo>
                <a:cubicBezTo>
                  <a:pt x="53" y="238"/>
                  <a:pt x="54" y="239"/>
                  <a:pt x="53" y="240"/>
                </a:cubicBezTo>
                <a:cubicBezTo>
                  <a:pt x="53" y="240"/>
                  <a:pt x="53" y="240"/>
                  <a:pt x="53" y="240"/>
                </a:cubicBezTo>
                <a:cubicBezTo>
                  <a:pt x="53" y="240"/>
                  <a:pt x="53" y="240"/>
                  <a:pt x="53" y="240"/>
                </a:cubicBezTo>
                <a:cubicBezTo>
                  <a:pt x="53" y="240"/>
                  <a:pt x="53" y="240"/>
                  <a:pt x="53" y="240"/>
                </a:cubicBezTo>
                <a:cubicBezTo>
                  <a:pt x="53" y="241"/>
                  <a:pt x="52" y="242"/>
                  <a:pt x="51" y="242"/>
                </a:cubicBezTo>
                <a:cubicBezTo>
                  <a:pt x="51" y="242"/>
                  <a:pt x="51" y="242"/>
                  <a:pt x="51" y="242"/>
                </a:cubicBezTo>
                <a:cubicBezTo>
                  <a:pt x="51" y="242"/>
                  <a:pt x="51" y="242"/>
                  <a:pt x="51" y="242"/>
                </a:cubicBezTo>
                <a:close/>
                <a:moveTo>
                  <a:pt x="563" y="236"/>
                </a:moveTo>
                <a:cubicBezTo>
                  <a:pt x="563" y="236"/>
                  <a:pt x="563" y="236"/>
                  <a:pt x="563" y="236"/>
                </a:cubicBezTo>
                <a:cubicBezTo>
                  <a:pt x="563" y="236"/>
                  <a:pt x="563" y="236"/>
                  <a:pt x="563" y="236"/>
                </a:cubicBezTo>
                <a:cubicBezTo>
                  <a:pt x="563" y="235"/>
                  <a:pt x="563" y="234"/>
                  <a:pt x="564" y="233"/>
                </a:cubicBezTo>
                <a:cubicBezTo>
                  <a:pt x="564" y="233"/>
                  <a:pt x="564" y="233"/>
                  <a:pt x="564" y="233"/>
                </a:cubicBezTo>
                <a:cubicBezTo>
                  <a:pt x="565" y="233"/>
                  <a:pt x="566" y="233"/>
                  <a:pt x="567" y="234"/>
                </a:cubicBezTo>
                <a:cubicBezTo>
                  <a:pt x="567" y="234"/>
                  <a:pt x="567" y="234"/>
                  <a:pt x="567" y="234"/>
                </a:cubicBezTo>
                <a:cubicBezTo>
                  <a:pt x="567" y="235"/>
                  <a:pt x="567" y="237"/>
                  <a:pt x="566" y="237"/>
                </a:cubicBezTo>
                <a:cubicBezTo>
                  <a:pt x="566" y="237"/>
                  <a:pt x="566" y="237"/>
                  <a:pt x="566" y="237"/>
                </a:cubicBezTo>
                <a:cubicBezTo>
                  <a:pt x="565" y="237"/>
                  <a:pt x="565" y="237"/>
                  <a:pt x="565" y="237"/>
                </a:cubicBezTo>
                <a:cubicBezTo>
                  <a:pt x="565" y="237"/>
                  <a:pt x="565" y="237"/>
                  <a:pt x="565" y="237"/>
                </a:cubicBezTo>
                <a:cubicBezTo>
                  <a:pt x="564" y="237"/>
                  <a:pt x="563" y="237"/>
                  <a:pt x="563" y="236"/>
                </a:cubicBezTo>
                <a:close/>
                <a:moveTo>
                  <a:pt x="55" y="230"/>
                </a:moveTo>
                <a:cubicBezTo>
                  <a:pt x="54" y="230"/>
                  <a:pt x="53" y="229"/>
                  <a:pt x="54" y="228"/>
                </a:cubicBezTo>
                <a:cubicBezTo>
                  <a:pt x="54" y="228"/>
                  <a:pt x="54" y="228"/>
                  <a:pt x="54" y="228"/>
                </a:cubicBezTo>
                <a:cubicBezTo>
                  <a:pt x="54" y="227"/>
                  <a:pt x="55" y="226"/>
                  <a:pt x="56" y="227"/>
                </a:cubicBezTo>
                <a:cubicBezTo>
                  <a:pt x="56" y="227"/>
                  <a:pt x="56" y="227"/>
                  <a:pt x="56" y="227"/>
                </a:cubicBezTo>
                <a:cubicBezTo>
                  <a:pt x="57" y="227"/>
                  <a:pt x="58" y="228"/>
                  <a:pt x="57" y="229"/>
                </a:cubicBezTo>
                <a:cubicBezTo>
                  <a:pt x="57" y="229"/>
                  <a:pt x="57" y="229"/>
                  <a:pt x="57" y="229"/>
                </a:cubicBezTo>
                <a:cubicBezTo>
                  <a:pt x="57" y="230"/>
                  <a:pt x="56" y="231"/>
                  <a:pt x="56" y="231"/>
                </a:cubicBezTo>
                <a:cubicBezTo>
                  <a:pt x="56" y="231"/>
                  <a:pt x="56" y="231"/>
                  <a:pt x="56" y="231"/>
                </a:cubicBezTo>
                <a:cubicBezTo>
                  <a:pt x="55" y="231"/>
                  <a:pt x="55" y="230"/>
                  <a:pt x="55" y="230"/>
                </a:cubicBezTo>
                <a:close/>
                <a:moveTo>
                  <a:pt x="559" y="225"/>
                </a:moveTo>
                <a:cubicBezTo>
                  <a:pt x="558" y="224"/>
                  <a:pt x="559" y="222"/>
                  <a:pt x="560" y="222"/>
                </a:cubicBezTo>
                <a:cubicBezTo>
                  <a:pt x="560" y="222"/>
                  <a:pt x="560" y="222"/>
                  <a:pt x="560" y="222"/>
                </a:cubicBezTo>
                <a:cubicBezTo>
                  <a:pt x="561" y="222"/>
                  <a:pt x="562" y="222"/>
                  <a:pt x="562" y="223"/>
                </a:cubicBezTo>
                <a:cubicBezTo>
                  <a:pt x="562" y="223"/>
                  <a:pt x="562" y="223"/>
                  <a:pt x="562" y="223"/>
                </a:cubicBezTo>
                <a:cubicBezTo>
                  <a:pt x="563" y="224"/>
                  <a:pt x="562" y="225"/>
                  <a:pt x="561" y="226"/>
                </a:cubicBezTo>
                <a:cubicBezTo>
                  <a:pt x="561" y="226"/>
                  <a:pt x="561" y="226"/>
                  <a:pt x="561" y="226"/>
                </a:cubicBezTo>
                <a:cubicBezTo>
                  <a:pt x="561" y="226"/>
                  <a:pt x="561" y="226"/>
                  <a:pt x="561" y="226"/>
                </a:cubicBezTo>
                <a:cubicBezTo>
                  <a:pt x="561" y="226"/>
                  <a:pt x="561" y="226"/>
                  <a:pt x="561" y="226"/>
                </a:cubicBezTo>
                <a:cubicBezTo>
                  <a:pt x="560" y="226"/>
                  <a:pt x="559" y="225"/>
                  <a:pt x="559" y="225"/>
                </a:cubicBezTo>
                <a:close/>
                <a:moveTo>
                  <a:pt x="59" y="219"/>
                </a:moveTo>
                <a:cubicBezTo>
                  <a:pt x="58" y="219"/>
                  <a:pt x="58" y="218"/>
                  <a:pt x="58" y="217"/>
                </a:cubicBezTo>
                <a:cubicBezTo>
                  <a:pt x="58" y="217"/>
                  <a:pt x="58" y="217"/>
                  <a:pt x="58" y="217"/>
                </a:cubicBezTo>
                <a:cubicBezTo>
                  <a:pt x="59" y="216"/>
                  <a:pt x="60" y="215"/>
                  <a:pt x="61" y="216"/>
                </a:cubicBezTo>
                <a:cubicBezTo>
                  <a:pt x="61" y="216"/>
                  <a:pt x="61" y="216"/>
                  <a:pt x="61" y="216"/>
                </a:cubicBezTo>
                <a:cubicBezTo>
                  <a:pt x="62" y="216"/>
                  <a:pt x="63" y="217"/>
                  <a:pt x="62" y="218"/>
                </a:cubicBezTo>
                <a:cubicBezTo>
                  <a:pt x="62" y="218"/>
                  <a:pt x="62" y="218"/>
                  <a:pt x="62" y="218"/>
                </a:cubicBezTo>
                <a:cubicBezTo>
                  <a:pt x="62" y="219"/>
                  <a:pt x="61" y="219"/>
                  <a:pt x="60" y="219"/>
                </a:cubicBezTo>
                <a:cubicBezTo>
                  <a:pt x="60" y="219"/>
                  <a:pt x="60" y="219"/>
                  <a:pt x="60" y="219"/>
                </a:cubicBezTo>
                <a:cubicBezTo>
                  <a:pt x="60" y="219"/>
                  <a:pt x="60" y="219"/>
                  <a:pt x="59" y="219"/>
                </a:cubicBezTo>
                <a:close/>
                <a:moveTo>
                  <a:pt x="554" y="214"/>
                </a:moveTo>
                <a:cubicBezTo>
                  <a:pt x="554" y="214"/>
                  <a:pt x="554" y="214"/>
                  <a:pt x="554" y="214"/>
                </a:cubicBezTo>
                <a:cubicBezTo>
                  <a:pt x="554" y="214"/>
                  <a:pt x="554" y="214"/>
                  <a:pt x="554" y="214"/>
                </a:cubicBezTo>
                <a:cubicBezTo>
                  <a:pt x="554" y="213"/>
                  <a:pt x="554" y="212"/>
                  <a:pt x="555" y="211"/>
                </a:cubicBezTo>
                <a:cubicBezTo>
                  <a:pt x="555" y="211"/>
                  <a:pt x="555" y="211"/>
                  <a:pt x="555" y="211"/>
                </a:cubicBezTo>
                <a:cubicBezTo>
                  <a:pt x="556" y="211"/>
                  <a:pt x="557" y="211"/>
                  <a:pt x="558" y="212"/>
                </a:cubicBezTo>
                <a:cubicBezTo>
                  <a:pt x="558" y="212"/>
                  <a:pt x="558" y="212"/>
                  <a:pt x="558" y="212"/>
                </a:cubicBezTo>
                <a:cubicBezTo>
                  <a:pt x="558" y="213"/>
                  <a:pt x="558" y="214"/>
                  <a:pt x="557" y="215"/>
                </a:cubicBezTo>
                <a:cubicBezTo>
                  <a:pt x="557" y="215"/>
                  <a:pt x="557" y="215"/>
                  <a:pt x="557" y="215"/>
                </a:cubicBezTo>
                <a:cubicBezTo>
                  <a:pt x="556" y="215"/>
                  <a:pt x="556" y="215"/>
                  <a:pt x="556" y="215"/>
                </a:cubicBezTo>
                <a:cubicBezTo>
                  <a:pt x="556" y="215"/>
                  <a:pt x="556" y="215"/>
                  <a:pt x="556" y="215"/>
                </a:cubicBezTo>
                <a:cubicBezTo>
                  <a:pt x="555" y="215"/>
                  <a:pt x="554" y="214"/>
                  <a:pt x="554" y="214"/>
                </a:cubicBezTo>
                <a:close/>
                <a:moveTo>
                  <a:pt x="64" y="208"/>
                </a:moveTo>
                <a:cubicBezTo>
                  <a:pt x="63" y="208"/>
                  <a:pt x="63" y="207"/>
                  <a:pt x="64" y="206"/>
                </a:cubicBezTo>
                <a:cubicBezTo>
                  <a:pt x="64" y="206"/>
                  <a:pt x="64" y="206"/>
                  <a:pt x="64" y="206"/>
                </a:cubicBezTo>
                <a:cubicBezTo>
                  <a:pt x="64" y="205"/>
                  <a:pt x="65" y="204"/>
                  <a:pt x="66" y="205"/>
                </a:cubicBezTo>
                <a:cubicBezTo>
                  <a:pt x="66" y="205"/>
                  <a:pt x="66" y="205"/>
                  <a:pt x="66" y="205"/>
                </a:cubicBezTo>
                <a:cubicBezTo>
                  <a:pt x="67" y="205"/>
                  <a:pt x="68" y="207"/>
                  <a:pt x="67" y="208"/>
                </a:cubicBezTo>
                <a:cubicBezTo>
                  <a:pt x="67" y="208"/>
                  <a:pt x="67" y="208"/>
                  <a:pt x="67" y="208"/>
                </a:cubicBezTo>
                <a:cubicBezTo>
                  <a:pt x="67" y="208"/>
                  <a:pt x="67" y="208"/>
                  <a:pt x="67" y="208"/>
                </a:cubicBezTo>
                <a:cubicBezTo>
                  <a:pt x="67" y="208"/>
                  <a:pt x="67" y="208"/>
                  <a:pt x="67" y="208"/>
                </a:cubicBezTo>
                <a:cubicBezTo>
                  <a:pt x="67" y="208"/>
                  <a:pt x="66" y="209"/>
                  <a:pt x="65" y="209"/>
                </a:cubicBezTo>
                <a:cubicBezTo>
                  <a:pt x="65" y="209"/>
                  <a:pt x="65" y="209"/>
                  <a:pt x="65" y="209"/>
                </a:cubicBezTo>
                <a:cubicBezTo>
                  <a:pt x="65" y="209"/>
                  <a:pt x="65" y="209"/>
                  <a:pt x="64" y="208"/>
                </a:cubicBezTo>
                <a:close/>
                <a:moveTo>
                  <a:pt x="549" y="203"/>
                </a:moveTo>
                <a:cubicBezTo>
                  <a:pt x="548" y="202"/>
                  <a:pt x="549" y="201"/>
                  <a:pt x="550" y="200"/>
                </a:cubicBezTo>
                <a:cubicBezTo>
                  <a:pt x="550" y="200"/>
                  <a:pt x="550" y="200"/>
                  <a:pt x="550" y="200"/>
                </a:cubicBezTo>
                <a:cubicBezTo>
                  <a:pt x="551" y="200"/>
                  <a:pt x="552" y="200"/>
                  <a:pt x="552" y="201"/>
                </a:cubicBezTo>
                <a:cubicBezTo>
                  <a:pt x="552" y="201"/>
                  <a:pt x="552" y="201"/>
                  <a:pt x="552" y="201"/>
                </a:cubicBezTo>
                <a:cubicBezTo>
                  <a:pt x="553" y="202"/>
                  <a:pt x="552" y="203"/>
                  <a:pt x="551" y="204"/>
                </a:cubicBezTo>
                <a:cubicBezTo>
                  <a:pt x="551" y="204"/>
                  <a:pt x="551" y="204"/>
                  <a:pt x="551" y="204"/>
                </a:cubicBezTo>
                <a:cubicBezTo>
                  <a:pt x="551" y="204"/>
                  <a:pt x="551" y="204"/>
                  <a:pt x="551" y="204"/>
                </a:cubicBezTo>
                <a:cubicBezTo>
                  <a:pt x="551" y="204"/>
                  <a:pt x="551" y="204"/>
                  <a:pt x="551" y="204"/>
                </a:cubicBezTo>
                <a:cubicBezTo>
                  <a:pt x="550" y="204"/>
                  <a:pt x="549" y="204"/>
                  <a:pt x="549" y="203"/>
                </a:cubicBezTo>
                <a:close/>
                <a:moveTo>
                  <a:pt x="70" y="198"/>
                </a:moveTo>
                <a:cubicBezTo>
                  <a:pt x="69" y="197"/>
                  <a:pt x="69" y="196"/>
                  <a:pt x="69" y="195"/>
                </a:cubicBezTo>
                <a:cubicBezTo>
                  <a:pt x="69" y="195"/>
                  <a:pt x="69" y="195"/>
                  <a:pt x="69" y="195"/>
                </a:cubicBezTo>
                <a:cubicBezTo>
                  <a:pt x="70" y="194"/>
                  <a:pt x="71" y="194"/>
                  <a:pt x="72" y="194"/>
                </a:cubicBezTo>
                <a:cubicBezTo>
                  <a:pt x="72" y="194"/>
                  <a:pt x="72" y="194"/>
                  <a:pt x="72" y="194"/>
                </a:cubicBezTo>
                <a:cubicBezTo>
                  <a:pt x="73" y="195"/>
                  <a:pt x="73" y="196"/>
                  <a:pt x="73" y="197"/>
                </a:cubicBezTo>
                <a:cubicBezTo>
                  <a:pt x="73" y="197"/>
                  <a:pt x="73" y="197"/>
                  <a:pt x="73" y="197"/>
                </a:cubicBezTo>
                <a:cubicBezTo>
                  <a:pt x="72" y="198"/>
                  <a:pt x="72" y="198"/>
                  <a:pt x="71" y="198"/>
                </a:cubicBezTo>
                <a:cubicBezTo>
                  <a:pt x="71" y="198"/>
                  <a:pt x="71" y="198"/>
                  <a:pt x="71" y="198"/>
                </a:cubicBezTo>
                <a:cubicBezTo>
                  <a:pt x="71" y="198"/>
                  <a:pt x="70" y="198"/>
                  <a:pt x="70" y="198"/>
                </a:cubicBezTo>
                <a:close/>
                <a:moveTo>
                  <a:pt x="543" y="193"/>
                </a:moveTo>
                <a:cubicBezTo>
                  <a:pt x="543" y="193"/>
                  <a:pt x="543" y="193"/>
                  <a:pt x="543" y="193"/>
                </a:cubicBezTo>
                <a:cubicBezTo>
                  <a:pt x="543" y="193"/>
                  <a:pt x="543" y="193"/>
                  <a:pt x="543" y="193"/>
                </a:cubicBezTo>
                <a:cubicBezTo>
                  <a:pt x="542" y="192"/>
                  <a:pt x="543" y="190"/>
                  <a:pt x="544" y="190"/>
                </a:cubicBezTo>
                <a:cubicBezTo>
                  <a:pt x="544" y="190"/>
                  <a:pt x="544" y="190"/>
                  <a:pt x="544" y="190"/>
                </a:cubicBezTo>
                <a:cubicBezTo>
                  <a:pt x="545" y="189"/>
                  <a:pt x="546" y="190"/>
                  <a:pt x="546" y="191"/>
                </a:cubicBezTo>
                <a:cubicBezTo>
                  <a:pt x="547" y="191"/>
                  <a:pt x="547" y="191"/>
                  <a:pt x="547" y="191"/>
                </a:cubicBezTo>
                <a:cubicBezTo>
                  <a:pt x="547" y="192"/>
                  <a:pt x="547" y="193"/>
                  <a:pt x="546" y="193"/>
                </a:cubicBezTo>
                <a:cubicBezTo>
                  <a:pt x="546" y="193"/>
                  <a:pt x="546" y="193"/>
                  <a:pt x="546" y="193"/>
                </a:cubicBezTo>
                <a:cubicBezTo>
                  <a:pt x="545" y="193"/>
                  <a:pt x="545" y="194"/>
                  <a:pt x="545" y="194"/>
                </a:cubicBezTo>
                <a:cubicBezTo>
                  <a:pt x="545" y="194"/>
                  <a:pt x="545" y="194"/>
                  <a:pt x="545" y="194"/>
                </a:cubicBezTo>
                <a:cubicBezTo>
                  <a:pt x="544" y="194"/>
                  <a:pt x="543" y="193"/>
                  <a:pt x="543" y="193"/>
                </a:cubicBezTo>
                <a:close/>
                <a:moveTo>
                  <a:pt x="76" y="187"/>
                </a:moveTo>
                <a:cubicBezTo>
                  <a:pt x="75" y="187"/>
                  <a:pt x="75" y="186"/>
                  <a:pt x="75" y="185"/>
                </a:cubicBezTo>
                <a:cubicBezTo>
                  <a:pt x="75" y="185"/>
                  <a:pt x="75" y="185"/>
                  <a:pt x="75" y="185"/>
                </a:cubicBezTo>
                <a:cubicBezTo>
                  <a:pt x="76" y="184"/>
                  <a:pt x="77" y="183"/>
                  <a:pt x="78" y="184"/>
                </a:cubicBezTo>
                <a:cubicBezTo>
                  <a:pt x="78" y="184"/>
                  <a:pt x="78" y="184"/>
                  <a:pt x="78" y="184"/>
                </a:cubicBezTo>
                <a:cubicBezTo>
                  <a:pt x="79" y="184"/>
                  <a:pt x="79" y="186"/>
                  <a:pt x="79" y="187"/>
                </a:cubicBezTo>
                <a:cubicBezTo>
                  <a:pt x="79" y="187"/>
                  <a:pt x="79" y="187"/>
                  <a:pt x="79" y="187"/>
                </a:cubicBezTo>
                <a:cubicBezTo>
                  <a:pt x="78" y="187"/>
                  <a:pt x="78" y="188"/>
                  <a:pt x="77" y="188"/>
                </a:cubicBezTo>
                <a:cubicBezTo>
                  <a:pt x="77" y="188"/>
                  <a:pt x="77" y="188"/>
                  <a:pt x="77" y="188"/>
                </a:cubicBezTo>
                <a:cubicBezTo>
                  <a:pt x="77" y="188"/>
                  <a:pt x="76" y="188"/>
                  <a:pt x="76" y="187"/>
                </a:cubicBezTo>
                <a:close/>
                <a:moveTo>
                  <a:pt x="537" y="182"/>
                </a:moveTo>
                <a:cubicBezTo>
                  <a:pt x="536" y="181"/>
                  <a:pt x="537" y="180"/>
                  <a:pt x="537" y="180"/>
                </a:cubicBezTo>
                <a:cubicBezTo>
                  <a:pt x="537" y="180"/>
                  <a:pt x="537" y="180"/>
                  <a:pt x="537" y="180"/>
                </a:cubicBezTo>
                <a:cubicBezTo>
                  <a:pt x="538" y="179"/>
                  <a:pt x="540" y="179"/>
                  <a:pt x="540" y="180"/>
                </a:cubicBezTo>
                <a:cubicBezTo>
                  <a:pt x="540" y="180"/>
                  <a:pt x="540" y="180"/>
                  <a:pt x="540" y="180"/>
                </a:cubicBezTo>
                <a:cubicBezTo>
                  <a:pt x="541" y="181"/>
                  <a:pt x="541" y="182"/>
                  <a:pt x="540" y="183"/>
                </a:cubicBezTo>
                <a:cubicBezTo>
                  <a:pt x="540" y="183"/>
                  <a:pt x="540" y="183"/>
                  <a:pt x="540" y="183"/>
                </a:cubicBezTo>
                <a:cubicBezTo>
                  <a:pt x="539" y="183"/>
                  <a:pt x="539" y="183"/>
                  <a:pt x="539" y="183"/>
                </a:cubicBezTo>
                <a:cubicBezTo>
                  <a:pt x="539" y="183"/>
                  <a:pt x="539" y="183"/>
                  <a:pt x="539" y="183"/>
                </a:cubicBezTo>
                <a:cubicBezTo>
                  <a:pt x="538" y="183"/>
                  <a:pt x="537" y="183"/>
                  <a:pt x="537" y="182"/>
                </a:cubicBezTo>
                <a:close/>
                <a:moveTo>
                  <a:pt x="82" y="177"/>
                </a:moveTo>
                <a:cubicBezTo>
                  <a:pt x="81" y="177"/>
                  <a:pt x="81" y="175"/>
                  <a:pt x="82" y="174"/>
                </a:cubicBezTo>
                <a:cubicBezTo>
                  <a:pt x="82" y="174"/>
                  <a:pt x="82" y="174"/>
                  <a:pt x="82" y="174"/>
                </a:cubicBezTo>
                <a:cubicBezTo>
                  <a:pt x="82" y="173"/>
                  <a:pt x="84" y="173"/>
                  <a:pt x="84" y="174"/>
                </a:cubicBezTo>
                <a:cubicBezTo>
                  <a:pt x="84" y="174"/>
                  <a:pt x="84" y="174"/>
                  <a:pt x="84" y="174"/>
                </a:cubicBezTo>
                <a:cubicBezTo>
                  <a:pt x="85" y="174"/>
                  <a:pt x="86" y="176"/>
                  <a:pt x="85" y="177"/>
                </a:cubicBezTo>
                <a:cubicBezTo>
                  <a:pt x="85" y="177"/>
                  <a:pt x="85" y="177"/>
                  <a:pt x="85" y="177"/>
                </a:cubicBezTo>
                <a:cubicBezTo>
                  <a:pt x="85" y="177"/>
                  <a:pt x="85" y="177"/>
                  <a:pt x="85" y="177"/>
                </a:cubicBezTo>
                <a:cubicBezTo>
                  <a:pt x="85" y="177"/>
                  <a:pt x="85" y="177"/>
                  <a:pt x="85" y="177"/>
                </a:cubicBezTo>
                <a:cubicBezTo>
                  <a:pt x="85" y="177"/>
                  <a:pt x="84" y="178"/>
                  <a:pt x="83" y="178"/>
                </a:cubicBezTo>
                <a:cubicBezTo>
                  <a:pt x="83" y="178"/>
                  <a:pt x="83" y="178"/>
                  <a:pt x="83" y="178"/>
                </a:cubicBezTo>
                <a:cubicBezTo>
                  <a:pt x="83" y="178"/>
                  <a:pt x="83" y="177"/>
                  <a:pt x="82" y="177"/>
                </a:cubicBezTo>
                <a:close/>
                <a:moveTo>
                  <a:pt x="530" y="172"/>
                </a:moveTo>
                <a:cubicBezTo>
                  <a:pt x="530" y="172"/>
                  <a:pt x="530" y="170"/>
                  <a:pt x="531" y="170"/>
                </a:cubicBezTo>
                <a:cubicBezTo>
                  <a:pt x="531" y="170"/>
                  <a:pt x="531" y="170"/>
                  <a:pt x="531" y="170"/>
                </a:cubicBezTo>
                <a:cubicBezTo>
                  <a:pt x="532" y="169"/>
                  <a:pt x="533" y="169"/>
                  <a:pt x="534" y="170"/>
                </a:cubicBezTo>
                <a:cubicBezTo>
                  <a:pt x="534" y="170"/>
                  <a:pt x="534" y="170"/>
                  <a:pt x="534" y="170"/>
                </a:cubicBezTo>
                <a:cubicBezTo>
                  <a:pt x="534" y="171"/>
                  <a:pt x="534" y="172"/>
                  <a:pt x="533" y="173"/>
                </a:cubicBezTo>
                <a:cubicBezTo>
                  <a:pt x="533" y="173"/>
                  <a:pt x="533" y="173"/>
                  <a:pt x="533" y="173"/>
                </a:cubicBezTo>
                <a:cubicBezTo>
                  <a:pt x="533" y="173"/>
                  <a:pt x="532" y="173"/>
                  <a:pt x="532" y="173"/>
                </a:cubicBezTo>
                <a:cubicBezTo>
                  <a:pt x="532" y="173"/>
                  <a:pt x="532" y="173"/>
                  <a:pt x="532" y="173"/>
                </a:cubicBezTo>
                <a:cubicBezTo>
                  <a:pt x="531" y="173"/>
                  <a:pt x="531" y="173"/>
                  <a:pt x="530" y="172"/>
                </a:cubicBezTo>
                <a:close/>
                <a:moveTo>
                  <a:pt x="89" y="167"/>
                </a:moveTo>
                <a:cubicBezTo>
                  <a:pt x="88" y="167"/>
                  <a:pt x="88" y="165"/>
                  <a:pt x="89" y="165"/>
                </a:cubicBezTo>
                <a:cubicBezTo>
                  <a:pt x="89" y="165"/>
                  <a:pt x="89" y="165"/>
                  <a:pt x="89" y="165"/>
                </a:cubicBezTo>
                <a:cubicBezTo>
                  <a:pt x="89" y="164"/>
                  <a:pt x="91" y="163"/>
                  <a:pt x="91" y="164"/>
                </a:cubicBezTo>
                <a:cubicBezTo>
                  <a:pt x="91" y="164"/>
                  <a:pt x="91" y="164"/>
                  <a:pt x="91" y="164"/>
                </a:cubicBezTo>
                <a:cubicBezTo>
                  <a:pt x="92" y="165"/>
                  <a:pt x="93" y="166"/>
                  <a:pt x="92" y="167"/>
                </a:cubicBezTo>
                <a:cubicBezTo>
                  <a:pt x="92" y="167"/>
                  <a:pt x="92" y="167"/>
                  <a:pt x="92" y="167"/>
                </a:cubicBezTo>
                <a:cubicBezTo>
                  <a:pt x="92" y="167"/>
                  <a:pt x="92" y="167"/>
                  <a:pt x="92" y="167"/>
                </a:cubicBezTo>
                <a:cubicBezTo>
                  <a:pt x="92" y="167"/>
                  <a:pt x="92" y="167"/>
                  <a:pt x="92" y="167"/>
                </a:cubicBezTo>
                <a:cubicBezTo>
                  <a:pt x="91" y="167"/>
                  <a:pt x="91" y="168"/>
                  <a:pt x="90" y="168"/>
                </a:cubicBezTo>
                <a:cubicBezTo>
                  <a:pt x="90" y="168"/>
                  <a:pt x="90" y="168"/>
                  <a:pt x="90" y="168"/>
                </a:cubicBezTo>
                <a:cubicBezTo>
                  <a:pt x="90" y="168"/>
                  <a:pt x="89" y="168"/>
                  <a:pt x="89" y="167"/>
                </a:cubicBezTo>
                <a:close/>
                <a:moveTo>
                  <a:pt x="523" y="163"/>
                </a:moveTo>
                <a:cubicBezTo>
                  <a:pt x="523" y="162"/>
                  <a:pt x="523" y="161"/>
                  <a:pt x="524" y="160"/>
                </a:cubicBezTo>
                <a:cubicBezTo>
                  <a:pt x="524" y="160"/>
                  <a:pt x="524" y="160"/>
                  <a:pt x="524" y="160"/>
                </a:cubicBezTo>
                <a:cubicBezTo>
                  <a:pt x="524" y="159"/>
                  <a:pt x="526" y="160"/>
                  <a:pt x="526" y="160"/>
                </a:cubicBezTo>
                <a:cubicBezTo>
                  <a:pt x="526" y="160"/>
                  <a:pt x="526" y="160"/>
                  <a:pt x="526" y="160"/>
                </a:cubicBezTo>
                <a:cubicBezTo>
                  <a:pt x="527" y="161"/>
                  <a:pt x="527" y="163"/>
                  <a:pt x="526" y="163"/>
                </a:cubicBezTo>
                <a:cubicBezTo>
                  <a:pt x="526" y="163"/>
                  <a:pt x="526" y="163"/>
                  <a:pt x="526" y="163"/>
                </a:cubicBezTo>
                <a:cubicBezTo>
                  <a:pt x="526" y="164"/>
                  <a:pt x="525" y="164"/>
                  <a:pt x="525" y="164"/>
                </a:cubicBezTo>
                <a:cubicBezTo>
                  <a:pt x="525" y="164"/>
                  <a:pt x="525" y="164"/>
                  <a:pt x="525" y="164"/>
                </a:cubicBezTo>
                <a:cubicBezTo>
                  <a:pt x="524" y="164"/>
                  <a:pt x="524" y="163"/>
                  <a:pt x="523" y="163"/>
                </a:cubicBezTo>
                <a:close/>
                <a:moveTo>
                  <a:pt x="96" y="158"/>
                </a:moveTo>
                <a:cubicBezTo>
                  <a:pt x="95" y="157"/>
                  <a:pt x="95" y="156"/>
                  <a:pt x="96" y="155"/>
                </a:cubicBezTo>
                <a:cubicBezTo>
                  <a:pt x="96" y="155"/>
                  <a:pt x="96" y="155"/>
                  <a:pt x="96" y="155"/>
                </a:cubicBezTo>
                <a:cubicBezTo>
                  <a:pt x="97" y="154"/>
                  <a:pt x="98" y="154"/>
                  <a:pt x="99" y="155"/>
                </a:cubicBezTo>
                <a:cubicBezTo>
                  <a:pt x="99" y="155"/>
                  <a:pt x="99" y="155"/>
                  <a:pt x="99" y="155"/>
                </a:cubicBezTo>
                <a:cubicBezTo>
                  <a:pt x="100" y="155"/>
                  <a:pt x="100" y="157"/>
                  <a:pt x="99" y="157"/>
                </a:cubicBezTo>
                <a:cubicBezTo>
                  <a:pt x="99" y="157"/>
                  <a:pt x="99" y="157"/>
                  <a:pt x="99" y="157"/>
                </a:cubicBezTo>
                <a:cubicBezTo>
                  <a:pt x="99" y="158"/>
                  <a:pt x="98" y="158"/>
                  <a:pt x="98" y="158"/>
                </a:cubicBezTo>
                <a:cubicBezTo>
                  <a:pt x="98" y="158"/>
                  <a:pt x="98" y="158"/>
                  <a:pt x="98" y="158"/>
                </a:cubicBezTo>
                <a:cubicBezTo>
                  <a:pt x="97" y="158"/>
                  <a:pt x="97" y="158"/>
                  <a:pt x="96" y="158"/>
                </a:cubicBezTo>
                <a:close/>
                <a:moveTo>
                  <a:pt x="516" y="154"/>
                </a:moveTo>
                <a:cubicBezTo>
                  <a:pt x="515" y="153"/>
                  <a:pt x="515" y="151"/>
                  <a:pt x="516" y="151"/>
                </a:cubicBezTo>
                <a:cubicBezTo>
                  <a:pt x="516" y="151"/>
                  <a:pt x="516" y="151"/>
                  <a:pt x="516" y="151"/>
                </a:cubicBezTo>
                <a:cubicBezTo>
                  <a:pt x="517" y="150"/>
                  <a:pt x="518" y="150"/>
                  <a:pt x="519" y="151"/>
                </a:cubicBezTo>
                <a:cubicBezTo>
                  <a:pt x="519" y="151"/>
                  <a:pt x="519" y="151"/>
                  <a:pt x="519" y="151"/>
                </a:cubicBezTo>
                <a:cubicBezTo>
                  <a:pt x="520" y="152"/>
                  <a:pt x="519" y="153"/>
                  <a:pt x="519" y="154"/>
                </a:cubicBezTo>
                <a:cubicBezTo>
                  <a:pt x="519" y="154"/>
                  <a:pt x="519" y="154"/>
                  <a:pt x="519" y="154"/>
                </a:cubicBezTo>
                <a:cubicBezTo>
                  <a:pt x="518" y="154"/>
                  <a:pt x="518" y="154"/>
                  <a:pt x="517" y="154"/>
                </a:cubicBezTo>
                <a:cubicBezTo>
                  <a:pt x="517" y="154"/>
                  <a:pt x="517" y="154"/>
                  <a:pt x="517" y="154"/>
                </a:cubicBezTo>
                <a:cubicBezTo>
                  <a:pt x="517" y="154"/>
                  <a:pt x="516" y="154"/>
                  <a:pt x="516" y="154"/>
                </a:cubicBezTo>
                <a:close/>
                <a:moveTo>
                  <a:pt x="104" y="149"/>
                </a:moveTo>
                <a:cubicBezTo>
                  <a:pt x="103" y="148"/>
                  <a:pt x="103" y="147"/>
                  <a:pt x="104" y="146"/>
                </a:cubicBezTo>
                <a:cubicBezTo>
                  <a:pt x="104" y="146"/>
                  <a:pt x="104" y="146"/>
                  <a:pt x="104" y="146"/>
                </a:cubicBezTo>
                <a:cubicBezTo>
                  <a:pt x="105" y="145"/>
                  <a:pt x="106" y="145"/>
                  <a:pt x="107" y="145"/>
                </a:cubicBezTo>
                <a:cubicBezTo>
                  <a:pt x="107" y="145"/>
                  <a:pt x="107" y="145"/>
                  <a:pt x="107" y="145"/>
                </a:cubicBezTo>
                <a:cubicBezTo>
                  <a:pt x="107" y="146"/>
                  <a:pt x="108" y="147"/>
                  <a:pt x="107" y="148"/>
                </a:cubicBezTo>
                <a:cubicBezTo>
                  <a:pt x="107" y="148"/>
                  <a:pt x="107" y="148"/>
                  <a:pt x="107" y="148"/>
                </a:cubicBezTo>
                <a:cubicBezTo>
                  <a:pt x="107" y="148"/>
                  <a:pt x="107" y="148"/>
                  <a:pt x="107" y="148"/>
                </a:cubicBezTo>
                <a:cubicBezTo>
                  <a:pt x="107" y="148"/>
                  <a:pt x="107" y="148"/>
                  <a:pt x="107" y="148"/>
                </a:cubicBezTo>
                <a:cubicBezTo>
                  <a:pt x="106" y="149"/>
                  <a:pt x="106" y="149"/>
                  <a:pt x="105" y="149"/>
                </a:cubicBezTo>
                <a:cubicBezTo>
                  <a:pt x="105" y="149"/>
                  <a:pt x="105" y="149"/>
                  <a:pt x="105" y="149"/>
                </a:cubicBezTo>
                <a:cubicBezTo>
                  <a:pt x="105" y="149"/>
                  <a:pt x="104" y="149"/>
                  <a:pt x="104" y="149"/>
                </a:cubicBezTo>
                <a:close/>
                <a:moveTo>
                  <a:pt x="508" y="145"/>
                </a:moveTo>
                <a:cubicBezTo>
                  <a:pt x="508" y="145"/>
                  <a:pt x="508" y="145"/>
                  <a:pt x="508" y="145"/>
                </a:cubicBezTo>
                <a:cubicBezTo>
                  <a:pt x="508" y="145"/>
                  <a:pt x="508" y="145"/>
                  <a:pt x="508" y="145"/>
                </a:cubicBezTo>
                <a:cubicBezTo>
                  <a:pt x="507" y="144"/>
                  <a:pt x="507" y="143"/>
                  <a:pt x="508" y="142"/>
                </a:cubicBezTo>
                <a:cubicBezTo>
                  <a:pt x="508" y="142"/>
                  <a:pt x="508" y="142"/>
                  <a:pt x="508" y="142"/>
                </a:cubicBezTo>
                <a:cubicBezTo>
                  <a:pt x="509" y="141"/>
                  <a:pt x="510" y="141"/>
                  <a:pt x="511" y="142"/>
                </a:cubicBezTo>
                <a:cubicBezTo>
                  <a:pt x="511" y="142"/>
                  <a:pt x="511" y="142"/>
                  <a:pt x="511" y="142"/>
                </a:cubicBezTo>
                <a:cubicBezTo>
                  <a:pt x="512" y="143"/>
                  <a:pt x="512" y="144"/>
                  <a:pt x="511" y="145"/>
                </a:cubicBezTo>
                <a:cubicBezTo>
                  <a:pt x="511" y="145"/>
                  <a:pt x="511" y="145"/>
                  <a:pt x="511" y="145"/>
                </a:cubicBezTo>
                <a:cubicBezTo>
                  <a:pt x="510" y="145"/>
                  <a:pt x="510" y="145"/>
                  <a:pt x="509" y="145"/>
                </a:cubicBezTo>
                <a:cubicBezTo>
                  <a:pt x="509" y="145"/>
                  <a:pt x="509" y="145"/>
                  <a:pt x="509" y="145"/>
                </a:cubicBezTo>
                <a:cubicBezTo>
                  <a:pt x="509" y="145"/>
                  <a:pt x="508" y="145"/>
                  <a:pt x="508" y="145"/>
                </a:cubicBezTo>
                <a:close/>
                <a:moveTo>
                  <a:pt x="112" y="140"/>
                </a:moveTo>
                <a:cubicBezTo>
                  <a:pt x="111" y="139"/>
                  <a:pt x="111" y="138"/>
                  <a:pt x="112" y="137"/>
                </a:cubicBezTo>
                <a:cubicBezTo>
                  <a:pt x="112" y="137"/>
                  <a:pt x="112" y="137"/>
                  <a:pt x="112" y="137"/>
                </a:cubicBezTo>
                <a:cubicBezTo>
                  <a:pt x="113" y="136"/>
                  <a:pt x="114" y="136"/>
                  <a:pt x="115" y="137"/>
                </a:cubicBezTo>
                <a:cubicBezTo>
                  <a:pt x="115" y="137"/>
                  <a:pt x="115" y="137"/>
                  <a:pt x="115" y="137"/>
                </a:cubicBezTo>
                <a:cubicBezTo>
                  <a:pt x="116" y="137"/>
                  <a:pt x="116" y="139"/>
                  <a:pt x="115" y="140"/>
                </a:cubicBezTo>
                <a:cubicBezTo>
                  <a:pt x="115" y="140"/>
                  <a:pt x="115" y="140"/>
                  <a:pt x="115" y="140"/>
                </a:cubicBezTo>
                <a:cubicBezTo>
                  <a:pt x="114" y="140"/>
                  <a:pt x="114" y="140"/>
                  <a:pt x="113" y="140"/>
                </a:cubicBezTo>
                <a:cubicBezTo>
                  <a:pt x="113" y="140"/>
                  <a:pt x="113" y="140"/>
                  <a:pt x="113" y="140"/>
                </a:cubicBezTo>
                <a:cubicBezTo>
                  <a:pt x="113" y="140"/>
                  <a:pt x="112" y="140"/>
                  <a:pt x="112" y="140"/>
                </a:cubicBezTo>
                <a:close/>
                <a:moveTo>
                  <a:pt x="500" y="136"/>
                </a:moveTo>
                <a:cubicBezTo>
                  <a:pt x="499" y="135"/>
                  <a:pt x="499" y="134"/>
                  <a:pt x="500" y="133"/>
                </a:cubicBezTo>
                <a:cubicBezTo>
                  <a:pt x="500" y="133"/>
                  <a:pt x="500" y="133"/>
                  <a:pt x="500" y="133"/>
                </a:cubicBezTo>
                <a:cubicBezTo>
                  <a:pt x="501" y="132"/>
                  <a:pt x="502" y="132"/>
                  <a:pt x="503" y="133"/>
                </a:cubicBezTo>
                <a:cubicBezTo>
                  <a:pt x="503" y="133"/>
                  <a:pt x="503" y="133"/>
                  <a:pt x="503" y="133"/>
                </a:cubicBezTo>
                <a:cubicBezTo>
                  <a:pt x="503" y="134"/>
                  <a:pt x="503" y="135"/>
                  <a:pt x="503" y="136"/>
                </a:cubicBezTo>
                <a:cubicBezTo>
                  <a:pt x="503" y="136"/>
                  <a:pt x="503" y="136"/>
                  <a:pt x="503" y="136"/>
                </a:cubicBezTo>
                <a:cubicBezTo>
                  <a:pt x="502" y="136"/>
                  <a:pt x="502" y="137"/>
                  <a:pt x="501" y="137"/>
                </a:cubicBezTo>
                <a:cubicBezTo>
                  <a:pt x="501" y="137"/>
                  <a:pt x="501" y="137"/>
                  <a:pt x="501" y="137"/>
                </a:cubicBezTo>
                <a:cubicBezTo>
                  <a:pt x="501" y="137"/>
                  <a:pt x="500" y="136"/>
                  <a:pt x="500" y="136"/>
                </a:cubicBezTo>
                <a:close/>
                <a:moveTo>
                  <a:pt x="120" y="131"/>
                </a:moveTo>
                <a:cubicBezTo>
                  <a:pt x="120" y="130"/>
                  <a:pt x="120" y="129"/>
                  <a:pt x="121" y="128"/>
                </a:cubicBezTo>
                <a:cubicBezTo>
                  <a:pt x="121" y="128"/>
                  <a:pt x="121" y="128"/>
                  <a:pt x="121" y="128"/>
                </a:cubicBezTo>
                <a:cubicBezTo>
                  <a:pt x="121" y="127"/>
                  <a:pt x="123" y="128"/>
                  <a:pt x="123" y="128"/>
                </a:cubicBezTo>
                <a:cubicBezTo>
                  <a:pt x="123" y="128"/>
                  <a:pt x="123" y="128"/>
                  <a:pt x="123" y="128"/>
                </a:cubicBezTo>
                <a:cubicBezTo>
                  <a:pt x="124" y="129"/>
                  <a:pt x="124" y="130"/>
                  <a:pt x="123" y="131"/>
                </a:cubicBezTo>
                <a:cubicBezTo>
                  <a:pt x="123" y="131"/>
                  <a:pt x="123" y="131"/>
                  <a:pt x="123" y="131"/>
                </a:cubicBezTo>
                <a:cubicBezTo>
                  <a:pt x="123" y="131"/>
                  <a:pt x="123" y="131"/>
                  <a:pt x="123" y="131"/>
                </a:cubicBezTo>
                <a:cubicBezTo>
                  <a:pt x="123" y="131"/>
                  <a:pt x="123" y="131"/>
                  <a:pt x="123" y="131"/>
                </a:cubicBezTo>
                <a:cubicBezTo>
                  <a:pt x="123" y="132"/>
                  <a:pt x="122" y="132"/>
                  <a:pt x="122" y="132"/>
                </a:cubicBezTo>
                <a:cubicBezTo>
                  <a:pt x="122" y="132"/>
                  <a:pt x="122" y="132"/>
                  <a:pt x="122" y="132"/>
                </a:cubicBezTo>
                <a:cubicBezTo>
                  <a:pt x="121" y="132"/>
                  <a:pt x="121" y="131"/>
                  <a:pt x="120" y="131"/>
                </a:cubicBezTo>
                <a:close/>
                <a:moveTo>
                  <a:pt x="491" y="128"/>
                </a:moveTo>
                <a:cubicBezTo>
                  <a:pt x="491" y="128"/>
                  <a:pt x="491" y="128"/>
                  <a:pt x="491" y="128"/>
                </a:cubicBezTo>
                <a:cubicBezTo>
                  <a:pt x="491" y="128"/>
                  <a:pt x="491" y="128"/>
                  <a:pt x="491" y="128"/>
                </a:cubicBezTo>
                <a:cubicBezTo>
                  <a:pt x="490" y="127"/>
                  <a:pt x="490" y="126"/>
                  <a:pt x="491" y="125"/>
                </a:cubicBezTo>
                <a:cubicBezTo>
                  <a:pt x="491" y="125"/>
                  <a:pt x="491" y="125"/>
                  <a:pt x="491" y="125"/>
                </a:cubicBezTo>
                <a:cubicBezTo>
                  <a:pt x="492" y="124"/>
                  <a:pt x="493" y="124"/>
                  <a:pt x="494" y="125"/>
                </a:cubicBezTo>
                <a:cubicBezTo>
                  <a:pt x="494" y="125"/>
                  <a:pt x="494" y="125"/>
                  <a:pt x="494" y="125"/>
                </a:cubicBezTo>
                <a:cubicBezTo>
                  <a:pt x="495" y="126"/>
                  <a:pt x="495" y="127"/>
                  <a:pt x="494" y="128"/>
                </a:cubicBezTo>
                <a:cubicBezTo>
                  <a:pt x="494" y="128"/>
                  <a:pt x="494" y="128"/>
                  <a:pt x="494" y="128"/>
                </a:cubicBezTo>
                <a:cubicBezTo>
                  <a:pt x="494" y="128"/>
                  <a:pt x="493" y="128"/>
                  <a:pt x="493" y="128"/>
                </a:cubicBezTo>
                <a:cubicBezTo>
                  <a:pt x="493" y="128"/>
                  <a:pt x="493" y="128"/>
                  <a:pt x="493" y="128"/>
                </a:cubicBezTo>
                <a:cubicBezTo>
                  <a:pt x="492" y="128"/>
                  <a:pt x="492" y="128"/>
                  <a:pt x="491" y="128"/>
                </a:cubicBezTo>
                <a:close/>
                <a:moveTo>
                  <a:pt x="129" y="123"/>
                </a:moveTo>
                <a:cubicBezTo>
                  <a:pt x="129" y="122"/>
                  <a:pt x="129" y="121"/>
                  <a:pt x="129" y="120"/>
                </a:cubicBezTo>
                <a:cubicBezTo>
                  <a:pt x="129" y="120"/>
                  <a:pt x="129" y="120"/>
                  <a:pt x="129" y="120"/>
                </a:cubicBezTo>
                <a:cubicBezTo>
                  <a:pt x="130" y="119"/>
                  <a:pt x="132" y="119"/>
                  <a:pt x="132" y="120"/>
                </a:cubicBezTo>
                <a:cubicBezTo>
                  <a:pt x="132" y="120"/>
                  <a:pt x="132" y="120"/>
                  <a:pt x="132" y="120"/>
                </a:cubicBezTo>
                <a:cubicBezTo>
                  <a:pt x="133" y="121"/>
                  <a:pt x="133" y="122"/>
                  <a:pt x="132" y="123"/>
                </a:cubicBezTo>
                <a:cubicBezTo>
                  <a:pt x="132" y="123"/>
                  <a:pt x="132" y="123"/>
                  <a:pt x="132" y="123"/>
                </a:cubicBezTo>
                <a:cubicBezTo>
                  <a:pt x="132" y="123"/>
                  <a:pt x="132" y="123"/>
                  <a:pt x="132" y="123"/>
                </a:cubicBezTo>
                <a:cubicBezTo>
                  <a:pt x="132" y="123"/>
                  <a:pt x="132" y="123"/>
                  <a:pt x="132" y="123"/>
                </a:cubicBezTo>
                <a:cubicBezTo>
                  <a:pt x="132" y="123"/>
                  <a:pt x="131" y="124"/>
                  <a:pt x="131" y="124"/>
                </a:cubicBezTo>
                <a:cubicBezTo>
                  <a:pt x="131" y="124"/>
                  <a:pt x="131" y="124"/>
                  <a:pt x="131" y="124"/>
                </a:cubicBezTo>
                <a:cubicBezTo>
                  <a:pt x="130" y="124"/>
                  <a:pt x="130" y="123"/>
                  <a:pt x="129" y="123"/>
                </a:cubicBezTo>
                <a:close/>
                <a:moveTo>
                  <a:pt x="482" y="120"/>
                </a:moveTo>
                <a:cubicBezTo>
                  <a:pt x="481" y="119"/>
                  <a:pt x="481" y="118"/>
                  <a:pt x="482" y="117"/>
                </a:cubicBezTo>
                <a:cubicBezTo>
                  <a:pt x="482" y="117"/>
                  <a:pt x="482" y="117"/>
                  <a:pt x="482" y="117"/>
                </a:cubicBezTo>
                <a:cubicBezTo>
                  <a:pt x="483" y="116"/>
                  <a:pt x="484" y="116"/>
                  <a:pt x="485" y="117"/>
                </a:cubicBezTo>
                <a:cubicBezTo>
                  <a:pt x="485" y="117"/>
                  <a:pt x="485" y="117"/>
                  <a:pt x="485" y="117"/>
                </a:cubicBezTo>
                <a:cubicBezTo>
                  <a:pt x="486" y="118"/>
                  <a:pt x="486" y="119"/>
                  <a:pt x="485" y="120"/>
                </a:cubicBezTo>
                <a:cubicBezTo>
                  <a:pt x="485" y="120"/>
                  <a:pt x="485" y="120"/>
                  <a:pt x="485" y="120"/>
                </a:cubicBezTo>
                <a:cubicBezTo>
                  <a:pt x="485" y="120"/>
                  <a:pt x="484" y="120"/>
                  <a:pt x="484" y="120"/>
                </a:cubicBezTo>
                <a:cubicBezTo>
                  <a:pt x="484" y="120"/>
                  <a:pt x="484" y="120"/>
                  <a:pt x="484" y="120"/>
                </a:cubicBezTo>
                <a:cubicBezTo>
                  <a:pt x="483" y="120"/>
                  <a:pt x="483" y="120"/>
                  <a:pt x="482" y="120"/>
                </a:cubicBezTo>
                <a:close/>
                <a:moveTo>
                  <a:pt x="138" y="115"/>
                </a:moveTo>
                <a:cubicBezTo>
                  <a:pt x="138" y="114"/>
                  <a:pt x="138" y="113"/>
                  <a:pt x="139" y="112"/>
                </a:cubicBezTo>
                <a:cubicBezTo>
                  <a:pt x="139" y="112"/>
                  <a:pt x="139" y="112"/>
                  <a:pt x="139" y="112"/>
                </a:cubicBezTo>
                <a:cubicBezTo>
                  <a:pt x="140" y="112"/>
                  <a:pt x="141" y="112"/>
                  <a:pt x="142" y="113"/>
                </a:cubicBezTo>
                <a:cubicBezTo>
                  <a:pt x="142" y="113"/>
                  <a:pt x="142" y="113"/>
                  <a:pt x="142" y="113"/>
                </a:cubicBezTo>
                <a:cubicBezTo>
                  <a:pt x="142" y="114"/>
                  <a:pt x="142" y="115"/>
                  <a:pt x="141" y="115"/>
                </a:cubicBezTo>
                <a:cubicBezTo>
                  <a:pt x="141" y="115"/>
                  <a:pt x="141" y="115"/>
                  <a:pt x="141" y="115"/>
                </a:cubicBezTo>
                <a:cubicBezTo>
                  <a:pt x="141" y="116"/>
                  <a:pt x="140" y="116"/>
                  <a:pt x="140" y="116"/>
                </a:cubicBezTo>
                <a:cubicBezTo>
                  <a:pt x="140" y="116"/>
                  <a:pt x="140" y="116"/>
                  <a:pt x="140" y="116"/>
                </a:cubicBezTo>
                <a:cubicBezTo>
                  <a:pt x="139" y="116"/>
                  <a:pt x="139" y="116"/>
                  <a:pt x="138" y="115"/>
                </a:cubicBezTo>
                <a:close/>
                <a:moveTo>
                  <a:pt x="473" y="112"/>
                </a:moveTo>
                <a:cubicBezTo>
                  <a:pt x="472" y="112"/>
                  <a:pt x="472" y="110"/>
                  <a:pt x="473" y="110"/>
                </a:cubicBezTo>
                <a:cubicBezTo>
                  <a:pt x="473" y="110"/>
                  <a:pt x="473" y="110"/>
                  <a:pt x="473" y="110"/>
                </a:cubicBezTo>
                <a:cubicBezTo>
                  <a:pt x="473" y="109"/>
                  <a:pt x="475" y="109"/>
                  <a:pt x="475" y="109"/>
                </a:cubicBezTo>
                <a:cubicBezTo>
                  <a:pt x="475" y="109"/>
                  <a:pt x="475" y="109"/>
                  <a:pt x="475" y="109"/>
                </a:cubicBezTo>
                <a:cubicBezTo>
                  <a:pt x="476" y="110"/>
                  <a:pt x="476" y="111"/>
                  <a:pt x="476" y="112"/>
                </a:cubicBezTo>
                <a:cubicBezTo>
                  <a:pt x="476" y="112"/>
                  <a:pt x="476" y="112"/>
                  <a:pt x="476" y="112"/>
                </a:cubicBezTo>
                <a:cubicBezTo>
                  <a:pt x="475" y="113"/>
                  <a:pt x="475" y="113"/>
                  <a:pt x="474" y="113"/>
                </a:cubicBezTo>
                <a:cubicBezTo>
                  <a:pt x="474" y="113"/>
                  <a:pt x="474" y="113"/>
                  <a:pt x="474" y="113"/>
                </a:cubicBezTo>
                <a:cubicBezTo>
                  <a:pt x="474" y="113"/>
                  <a:pt x="473" y="113"/>
                  <a:pt x="473" y="112"/>
                </a:cubicBezTo>
                <a:close/>
                <a:moveTo>
                  <a:pt x="148" y="108"/>
                </a:moveTo>
                <a:cubicBezTo>
                  <a:pt x="147" y="107"/>
                  <a:pt x="147" y="106"/>
                  <a:pt x="148" y="105"/>
                </a:cubicBezTo>
                <a:cubicBezTo>
                  <a:pt x="148" y="105"/>
                  <a:pt x="148" y="105"/>
                  <a:pt x="148" y="105"/>
                </a:cubicBezTo>
                <a:cubicBezTo>
                  <a:pt x="149" y="104"/>
                  <a:pt x="151" y="105"/>
                  <a:pt x="151" y="105"/>
                </a:cubicBezTo>
                <a:cubicBezTo>
                  <a:pt x="151" y="105"/>
                  <a:pt x="151" y="105"/>
                  <a:pt x="151" y="105"/>
                </a:cubicBezTo>
                <a:cubicBezTo>
                  <a:pt x="152" y="106"/>
                  <a:pt x="152" y="108"/>
                  <a:pt x="151" y="108"/>
                </a:cubicBezTo>
                <a:cubicBezTo>
                  <a:pt x="151" y="108"/>
                  <a:pt x="151" y="108"/>
                  <a:pt x="151" y="108"/>
                </a:cubicBezTo>
                <a:cubicBezTo>
                  <a:pt x="150" y="108"/>
                  <a:pt x="150" y="109"/>
                  <a:pt x="150" y="109"/>
                </a:cubicBezTo>
                <a:cubicBezTo>
                  <a:pt x="150" y="109"/>
                  <a:pt x="150" y="109"/>
                  <a:pt x="150" y="109"/>
                </a:cubicBezTo>
                <a:cubicBezTo>
                  <a:pt x="149" y="109"/>
                  <a:pt x="148" y="108"/>
                  <a:pt x="148" y="108"/>
                </a:cubicBezTo>
                <a:close/>
                <a:moveTo>
                  <a:pt x="463" y="105"/>
                </a:moveTo>
                <a:cubicBezTo>
                  <a:pt x="463" y="105"/>
                  <a:pt x="462" y="103"/>
                  <a:pt x="463" y="103"/>
                </a:cubicBezTo>
                <a:cubicBezTo>
                  <a:pt x="463" y="103"/>
                  <a:pt x="463" y="103"/>
                  <a:pt x="463" y="103"/>
                </a:cubicBezTo>
                <a:cubicBezTo>
                  <a:pt x="464" y="102"/>
                  <a:pt x="465" y="101"/>
                  <a:pt x="466" y="102"/>
                </a:cubicBezTo>
                <a:cubicBezTo>
                  <a:pt x="466" y="102"/>
                  <a:pt x="466" y="102"/>
                  <a:pt x="466" y="102"/>
                </a:cubicBezTo>
                <a:cubicBezTo>
                  <a:pt x="467" y="103"/>
                  <a:pt x="467" y="104"/>
                  <a:pt x="466" y="105"/>
                </a:cubicBezTo>
                <a:cubicBezTo>
                  <a:pt x="466" y="105"/>
                  <a:pt x="466" y="105"/>
                  <a:pt x="466" y="105"/>
                </a:cubicBezTo>
                <a:cubicBezTo>
                  <a:pt x="466" y="105"/>
                  <a:pt x="465" y="106"/>
                  <a:pt x="465" y="106"/>
                </a:cubicBezTo>
                <a:cubicBezTo>
                  <a:pt x="465" y="106"/>
                  <a:pt x="465" y="106"/>
                  <a:pt x="465" y="106"/>
                </a:cubicBezTo>
                <a:cubicBezTo>
                  <a:pt x="464" y="106"/>
                  <a:pt x="464" y="106"/>
                  <a:pt x="463" y="105"/>
                </a:cubicBezTo>
                <a:close/>
                <a:moveTo>
                  <a:pt x="158" y="101"/>
                </a:moveTo>
                <a:cubicBezTo>
                  <a:pt x="157" y="100"/>
                  <a:pt x="157" y="99"/>
                  <a:pt x="158" y="98"/>
                </a:cubicBezTo>
                <a:cubicBezTo>
                  <a:pt x="158" y="98"/>
                  <a:pt x="158" y="98"/>
                  <a:pt x="158" y="98"/>
                </a:cubicBezTo>
                <a:cubicBezTo>
                  <a:pt x="159" y="97"/>
                  <a:pt x="160" y="98"/>
                  <a:pt x="161" y="99"/>
                </a:cubicBezTo>
                <a:cubicBezTo>
                  <a:pt x="161" y="99"/>
                  <a:pt x="161" y="99"/>
                  <a:pt x="161" y="99"/>
                </a:cubicBezTo>
                <a:cubicBezTo>
                  <a:pt x="162" y="100"/>
                  <a:pt x="161" y="101"/>
                  <a:pt x="161" y="101"/>
                </a:cubicBezTo>
                <a:cubicBezTo>
                  <a:pt x="161" y="101"/>
                  <a:pt x="161" y="101"/>
                  <a:pt x="161" y="101"/>
                </a:cubicBezTo>
                <a:cubicBezTo>
                  <a:pt x="161" y="101"/>
                  <a:pt x="161" y="101"/>
                  <a:pt x="161" y="101"/>
                </a:cubicBezTo>
                <a:cubicBezTo>
                  <a:pt x="161" y="101"/>
                  <a:pt x="161" y="101"/>
                  <a:pt x="161" y="101"/>
                </a:cubicBezTo>
                <a:cubicBezTo>
                  <a:pt x="160" y="102"/>
                  <a:pt x="160" y="102"/>
                  <a:pt x="159" y="102"/>
                </a:cubicBezTo>
                <a:cubicBezTo>
                  <a:pt x="159" y="102"/>
                  <a:pt x="159" y="102"/>
                  <a:pt x="159" y="102"/>
                </a:cubicBezTo>
                <a:cubicBezTo>
                  <a:pt x="159" y="102"/>
                  <a:pt x="158" y="101"/>
                  <a:pt x="158" y="101"/>
                </a:cubicBezTo>
                <a:close/>
                <a:moveTo>
                  <a:pt x="454" y="99"/>
                </a:moveTo>
                <a:cubicBezTo>
                  <a:pt x="453" y="98"/>
                  <a:pt x="452" y="97"/>
                  <a:pt x="453" y="96"/>
                </a:cubicBezTo>
                <a:cubicBezTo>
                  <a:pt x="453" y="96"/>
                  <a:pt x="453" y="96"/>
                  <a:pt x="453" y="96"/>
                </a:cubicBezTo>
                <a:cubicBezTo>
                  <a:pt x="454" y="95"/>
                  <a:pt x="455" y="95"/>
                  <a:pt x="456" y="95"/>
                </a:cubicBezTo>
                <a:cubicBezTo>
                  <a:pt x="456" y="95"/>
                  <a:pt x="456" y="95"/>
                  <a:pt x="456" y="95"/>
                </a:cubicBezTo>
                <a:cubicBezTo>
                  <a:pt x="457" y="96"/>
                  <a:pt x="457" y="97"/>
                  <a:pt x="456" y="98"/>
                </a:cubicBezTo>
                <a:cubicBezTo>
                  <a:pt x="456" y="98"/>
                  <a:pt x="456" y="98"/>
                  <a:pt x="456" y="98"/>
                </a:cubicBezTo>
                <a:cubicBezTo>
                  <a:pt x="456" y="99"/>
                  <a:pt x="455" y="99"/>
                  <a:pt x="455" y="99"/>
                </a:cubicBezTo>
                <a:cubicBezTo>
                  <a:pt x="455" y="99"/>
                  <a:pt x="455" y="99"/>
                  <a:pt x="455" y="99"/>
                </a:cubicBezTo>
                <a:cubicBezTo>
                  <a:pt x="454" y="99"/>
                  <a:pt x="454" y="99"/>
                  <a:pt x="454" y="99"/>
                </a:cubicBezTo>
                <a:close/>
                <a:moveTo>
                  <a:pt x="168" y="94"/>
                </a:moveTo>
                <a:cubicBezTo>
                  <a:pt x="167" y="93"/>
                  <a:pt x="168" y="92"/>
                  <a:pt x="169" y="92"/>
                </a:cubicBezTo>
                <a:cubicBezTo>
                  <a:pt x="169" y="92"/>
                  <a:pt x="169" y="92"/>
                  <a:pt x="169" y="92"/>
                </a:cubicBezTo>
                <a:cubicBezTo>
                  <a:pt x="170" y="91"/>
                  <a:pt x="171" y="91"/>
                  <a:pt x="171" y="92"/>
                </a:cubicBezTo>
                <a:cubicBezTo>
                  <a:pt x="171" y="92"/>
                  <a:pt x="171" y="92"/>
                  <a:pt x="171" y="92"/>
                </a:cubicBezTo>
                <a:cubicBezTo>
                  <a:pt x="172" y="93"/>
                  <a:pt x="172" y="94"/>
                  <a:pt x="171" y="95"/>
                </a:cubicBezTo>
                <a:cubicBezTo>
                  <a:pt x="171" y="95"/>
                  <a:pt x="171" y="95"/>
                  <a:pt x="171" y="95"/>
                </a:cubicBezTo>
                <a:cubicBezTo>
                  <a:pt x="170" y="95"/>
                  <a:pt x="170" y="95"/>
                  <a:pt x="170" y="95"/>
                </a:cubicBezTo>
                <a:cubicBezTo>
                  <a:pt x="170" y="95"/>
                  <a:pt x="170" y="95"/>
                  <a:pt x="170" y="95"/>
                </a:cubicBezTo>
                <a:cubicBezTo>
                  <a:pt x="169" y="95"/>
                  <a:pt x="168" y="95"/>
                  <a:pt x="168" y="94"/>
                </a:cubicBezTo>
                <a:close/>
                <a:moveTo>
                  <a:pt x="443" y="93"/>
                </a:moveTo>
                <a:cubicBezTo>
                  <a:pt x="442" y="92"/>
                  <a:pt x="442" y="91"/>
                  <a:pt x="443" y="90"/>
                </a:cubicBezTo>
                <a:cubicBezTo>
                  <a:pt x="443" y="90"/>
                  <a:pt x="443" y="90"/>
                  <a:pt x="443" y="90"/>
                </a:cubicBezTo>
                <a:cubicBezTo>
                  <a:pt x="443" y="89"/>
                  <a:pt x="444" y="89"/>
                  <a:pt x="445" y="89"/>
                </a:cubicBezTo>
                <a:cubicBezTo>
                  <a:pt x="445" y="89"/>
                  <a:pt x="445" y="89"/>
                  <a:pt x="445" y="89"/>
                </a:cubicBezTo>
                <a:cubicBezTo>
                  <a:pt x="446" y="90"/>
                  <a:pt x="447" y="91"/>
                  <a:pt x="446" y="92"/>
                </a:cubicBezTo>
                <a:cubicBezTo>
                  <a:pt x="446" y="92"/>
                  <a:pt x="446" y="92"/>
                  <a:pt x="446" y="92"/>
                </a:cubicBezTo>
                <a:cubicBezTo>
                  <a:pt x="446" y="93"/>
                  <a:pt x="445" y="93"/>
                  <a:pt x="444" y="93"/>
                </a:cubicBezTo>
                <a:cubicBezTo>
                  <a:pt x="444" y="93"/>
                  <a:pt x="444" y="93"/>
                  <a:pt x="444" y="93"/>
                </a:cubicBezTo>
                <a:cubicBezTo>
                  <a:pt x="444" y="93"/>
                  <a:pt x="444" y="93"/>
                  <a:pt x="443" y="93"/>
                </a:cubicBezTo>
                <a:close/>
                <a:moveTo>
                  <a:pt x="178" y="88"/>
                </a:moveTo>
                <a:cubicBezTo>
                  <a:pt x="178" y="87"/>
                  <a:pt x="178" y="86"/>
                  <a:pt x="179" y="86"/>
                </a:cubicBezTo>
                <a:cubicBezTo>
                  <a:pt x="179" y="86"/>
                  <a:pt x="179" y="86"/>
                  <a:pt x="179" y="86"/>
                </a:cubicBezTo>
                <a:cubicBezTo>
                  <a:pt x="180" y="85"/>
                  <a:pt x="181" y="85"/>
                  <a:pt x="182" y="86"/>
                </a:cubicBezTo>
                <a:cubicBezTo>
                  <a:pt x="182" y="86"/>
                  <a:pt x="182" y="86"/>
                  <a:pt x="182" y="86"/>
                </a:cubicBezTo>
                <a:cubicBezTo>
                  <a:pt x="182" y="87"/>
                  <a:pt x="182" y="89"/>
                  <a:pt x="181" y="89"/>
                </a:cubicBezTo>
                <a:cubicBezTo>
                  <a:pt x="181" y="89"/>
                  <a:pt x="181" y="89"/>
                  <a:pt x="181" y="89"/>
                </a:cubicBezTo>
                <a:cubicBezTo>
                  <a:pt x="181" y="89"/>
                  <a:pt x="180" y="89"/>
                  <a:pt x="180" y="89"/>
                </a:cubicBezTo>
                <a:cubicBezTo>
                  <a:pt x="180" y="89"/>
                  <a:pt x="180" y="89"/>
                  <a:pt x="180" y="89"/>
                </a:cubicBezTo>
                <a:cubicBezTo>
                  <a:pt x="179" y="89"/>
                  <a:pt x="179" y="89"/>
                  <a:pt x="178" y="88"/>
                </a:cubicBezTo>
                <a:close/>
                <a:moveTo>
                  <a:pt x="433" y="87"/>
                </a:moveTo>
                <a:cubicBezTo>
                  <a:pt x="433" y="87"/>
                  <a:pt x="433" y="87"/>
                  <a:pt x="433" y="87"/>
                </a:cubicBezTo>
                <a:cubicBezTo>
                  <a:pt x="433" y="87"/>
                  <a:pt x="433" y="87"/>
                  <a:pt x="433" y="87"/>
                </a:cubicBezTo>
                <a:cubicBezTo>
                  <a:pt x="432" y="86"/>
                  <a:pt x="432" y="85"/>
                  <a:pt x="432" y="84"/>
                </a:cubicBezTo>
                <a:cubicBezTo>
                  <a:pt x="432" y="84"/>
                  <a:pt x="432" y="84"/>
                  <a:pt x="432" y="84"/>
                </a:cubicBezTo>
                <a:cubicBezTo>
                  <a:pt x="433" y="83"/>
                  <a:pt x="434" y="83"/>
                  <a:pt x="435" y="83"/>
                </a:cubicBezTo>
                <a:cubicBezTo>
                  <a:pt x="435" y="83"/>
                  <a:pt x="435" y="83"/>
                  <a:pt x="435" y="83"/>
                </a:cubicBezTo>
                <a:cubicBezTo>
                  <a:pt x="436" y="84"/>
                  <a:pt x="436" y="85"/>
                  <a:pt x="436" y="86"/>
                </a:cubicBezTo>
                <a:cubicBezTo>
                  <a:pt x="436" y="86"/>
                  <a:pt x="436" y="86"/>
                  <a:pt x="436" y="86"/>
                </a:cubicBezTo>
                <a:cubicBezTo>
                  <a:pt x="435" y="87"/>
                  <a:pt x="435" y="87"/>
                  <a:pt x="434" y="87"/>
                </a:cubicBezTo>
                <a:cubicBezTo>
                  <a:pt x="434" y="87"/>
                  <a:pt x="434" y="87"/>
                  <a:pt x="434" y="87"/>
                </a:cubicBezTo>
                <a:cubicBezTo>
                  <a:pt x="434" y="87"/>
                  <a:pt x="433" y="87"/>
                  <a:pt x="433" y="87"/>
                </a:cubicBezTo>
                <a:close/>
                <a:moveTo>
                  <a:pt x="189" y="83"/>
                </a:moveTo>
                <a:cubicBezTo>
                  <a:pt x="188" y="82"/>
                  <a:pt x="189" y="81"/>
                  <a:pt x="190" y="80"/>
                </a:cubicBezTo>
                <a:cubicBezTo>
                  <a:pt x="190" y="80"/>
                  <a:pt x="190" y="80"/>
                  <a:pt x="190" y="80"/>
                </a:cubicBezTo>
                <a:cubicBezTo>
                  <a:pt x="191" y="80"/>
                  <a:pt x="192" y="80"/>
                  <a:pt x="193" y="81"/>
                </a:cubicBezTo>
                <a:cubicBezTo>
                  <a:pt x="193" y="81"/>
                  <a:pt x="193" y="81"/>
                  <a:pt x="193" y="81"/>
                </a:cubicBezTo>
                <a:cubicBezTo>
                  <a:pt x="193" y="82"/>
                  <a:pt x="193" y="83"/>
                  <a:pt x="192" y="84"/>
                </a:cubicBezTo>
                <a:cubicBezTo>
                  <a:pt x="192" y="84"/>
                  <a:pt x="192" y="84"/>
                  <a:pt x="192" y="84"/>
                </a:cubicBezTo>
                <a:cubicBezTo>
                  <a:pt x="191" y="84"/>
                  <a:pt x="191" y="84"/>
                  <a:pt x="191" y="84"/>
                </a:cubicBezTo>
                <a:cubicBezTo>
                  <a:pt x="191" y="84"/>
                  <a:pt x="191" y="84"/>
                  <a:pt x="191" y="84"/>
                </a:cubicBezTo>
                <a:cubicBezTo>
                  <a:pt x="190" y="84"/>
                  <a:pt x="189" y="83"/>
                  <a:pt x="189" y="83"/>
                </a:cubicBezTo>
                <a:close/>
                <a:moveTo>
                  <a:pt x="422" y="82"/>
                </a:moveTo>
                <a:cubicBezTo>
                  <a:pt x="422" y="82"/>
                  <a:pt x="422" y="82"/>
                  <a:pt x="422" y="82"/>
                </a:cubicBezTo>
                <a:cubicBezTo>
                  <a:pt x="422" y="82"/>
                  <a:pt x="422" y="82"/>
                  <a:pt x="422" y="82"/>
                </a:cubicBezTo>
                <a:cubicBezTo>
                  <a:pt x="421" y="81"/>
                  <a:pt x="421" y="80"/>
                  <a:pt x="421" y="79"/>
                </a:cubicBezTo>
                <a:cubicBezTo>
                  <a:pt x="421" y="79"/>
                  <a:pt x="421" y="79"/>
                  <a:pt x="421" y="79"/>
                </a:cubicBezTo>
                <a:cubicBezTo>
                  <a:pt x="422" y="78"/>
                  <a:pt x="423" y="78"/>
                  <a:pt x="424" y="78"/>
                </a:cubicBezTo>
                <a:cubicBezTo>
                  <a:pt x="424" y="78"/>
                  <a:pt x="424" y="78"/>
                  <a:pt x="424" y="78"/>
                </a:cubicBezTo>
                <a:cubicBezTo>
                  <a:pt x="425" y="79"/>
                  <a:pt x="425" y="80"/>
                  <a:pt x="425" y="81"/>
                </a:cubicBezTo>
                <a:cubicBezTo>
                  <a:pt x="425" y="81"/>
                  <a:pt x="425" y="81"/>
                  <a:pt x="425" y="81"/>
                </a:cubicBezTo>
                <a:cubicBezTo>
                  <a:pt x="425" y="81"/>
                  <a:pt x="424" y="82"/>
                  <a:pt x="423" y="82"/>
                </a:cubicBezTo>
                <a:cubicBezTo>
                  <a:pt x="423" y="82"/>
                  <a:pt x="423" y="82"/>
                  <a:pt x="423" y="82"/>
                </a:cubicBezTo>
                <a:cubicBezTo>
                  <a:pt x="423" y="82"/>
                  <a:pt x="422" y="82"/>
                  <a:pt x="422" y="82"/>
                </a:cubicBezTo>
                <a:close/>
                <a:moveTo>
                  <a:pt x="200" y="78"/>
                </a:moveTo>
                <a:cubicBezTo>
                  <a:pt x="199" y="77"/>
                  <a:pt x="200" y="76"/>
                  <a:pt x="201" y="75"/>
                </a:cubicBezTo>
                <a:cubicBezTo>
                  <a:pt x="201" y="75"/>
                  <a:pt x="201" y="75"/>
                  <a:pt x="201" y="75"/>
                </a:cubicBezTo>
                <a:cubicBezTo>
                  <a:pt x="202" y="75"/>
                  <a:pt x="203" y="75"/>
                  <a:pt x="204" y="76"/>
                </a:cubicBezTo>
                <a:cubicBezTo>
                  <a:pt x="204" y="76"/>
                  <a:pt x="204" y="76"/>
                  <a:pt x="204" y="76"/>
                </a:cubicBezTo>
                <a:cubicBezTo>
                  <a:pt x="204" y="77"/>
                  <a:pt x="203" y="78"/>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1" y="79"/>
                  <a:pt x="200" y="78"/>
                  <a:pt x="200" y="78"/>
                </a:cubicBezTo>
                <a:close/>
                <a:moveTo>
                  <a:pt x="411" y="77"/>
                </a:moveTo>
                <a:cubicBezTo>
                  <a:pt x="410" y="77"/>
                  <a:pt x="410" y="75"/>
                  <a:pt x="410" y="74"/>
                </a:cubicBezTo>
                <a:cubicBezTo>
                  <a:pt x="410" y="74"/>
                  <a:pt x="410" y="74"/>
                  <a:pt x="410" y="74"/>
                </a:cubicBezTo>
                <a:cubicBezTo>
                  <a:pt x="411" y="73"/>
                  <a:pt x="412" y="73"/>
                  <a:pt x="413" y="73"/>
                </a:cubicBezTo>
                <a:cubicBezTo>
                  <a:pt x="413" y="73"/>
                  <a:pt x="413" y="73"/>
                  <a:pt x="413" y="73"/>
                </a:cubicBezTo>
                <a:cubicBezTo>
                  <a:pt x="414" y="74"/>
                  <a:pt x="414" y="75"/>
                  <a:pt x="414" y="76"/>
                </a:cubicBezTo>
                <a:cubicBezTo>
                  <a:pt x="414" y="76"/>
                  <a:pt x="414" y="76"/>
                  <a:pt x="414" y="76"/>
                </a:cubicBezTo>
                <a:cubicBezTo>
                  <a:pt x="414" y="77"/>
                  <a:pt x="413" y="77"/>
                  <a:pt x="412" y="77"/>
                </a:cubicBezTo>
                <a:cubicBezTo>
                  <a:pt x="412" y="77"/>
                  <a:pt x="412" y="77"/>
                  <a:pt x="412" y="77"/>
                </a:cubicBezTo>
                <a:cubicBezTo>
                  <a:pt x="412" y="77"/>
                  <a:pt x="412" y="77"/>
                  <a:pt x="411" y="77"/>
                </a:cubicBezTo>
                <a:close/>
                <a:moveTo>
                  <a:pt x="211" y="73"/>
                </a:moveTo>
                <a:cubicBezTo>
                  <a:pt x="211" y="72"/>
                  <a:pt x="211" y="71"/>
                  <a:pt x="212" y="71"/>
                </a:cubicBezTo>
                <a:cubicBezTo>
                  <a:pt x="212" y="71"/>
                  <a:pt x="212" y="71"/>
                  <a:pt x="212" y="71"/>
                </a:cubicBezTo>
                <a:cubicBezTo>
                  <a:pt x="213" y="70"/>
                  <a:pt x="214" y="71"/>
                  <a:pt x="215" y="72"/>
                </a:cubicBezTo>
                <a:cubicBezTo>
                  <a:pt x="215" y="72"/>
                  <a:pt x="215" y="72"/>
                  <a:pt x="215" y="72"/>
                </a:cubicBezTo>
                <a:cubicBezTo>
                  <a:pt x="215" y="73"/>
                  <a:pt x="215" y="74"/>
                  <a:pt x="214" y="74"/>
                </a:cubicBezTo>
                <a:cubicBezTo>
                  <a:pt x="214" y="74"/>
                  <a:pt x="214" y="74"/>
                  <a:pt x="214" y="74"/>
                </a:cubicBezTo>
                <a:cubicBezTo>
                  <a:pt x="213" y="74"/>
                  <a:pt x="213" y="74"/>
                  <a:pt x="213" y="74"/>
                </a:cubicBezTo>
                <a:cubicBezTo>
                  <a:pt x="213" y="74"/>
                  <a:pt x="213" y="74"/>
                  <a:pt x="213" y="74"/>
                </a:cubicBezTo>
                <a:cubicBezTo>
                  <a:pt x="212" y="74"/>
                  <a:pt x="211" y="74"/>
                  <a:pt x="211" y="73"/>
                </a:cubicBezTo>
                <a:close/>
                <a:moveTo>
                  <a:pt x="400" y="73"/>
                </a:moveTo>
                <a:cubicBezTo>
                  <a:pt x="400" y="73"/>
                  <a:pt x="400" y="73"/>
                  <a:pt x="400" y="73"/>
                </a:cubicBezTo>
                <a:cubicBezTo>
                  <a:pt x="400" y="73"/>
                  <a:pt x="400" y="73"/>
                  <a:pt x="400" y="73"/>
                </a:cubicBezTo>
                <a:cubicBezTo>
                  <a:pt x="399" y="72"/>
                  <a:pt x="399" y="71"/>
                  <a:pt x="399" y="70"/>
                </a:cubicBezTo>
                <a:cubicBezTo>
                  <a:pt x="399" y="70"/>
                  <a:pt x="399" y="70"/>
                  <a:pt x="399" y="70"/>
                </a:cubicBezTo>
                <a:cubicBezTo>
                  <a:pt x="399" y="69"/>
                  <a:pt x="400" y="69"/>
                  <a:pt x="402" y="69"/>
                </a:cubicBezTo>
                <a:cubicBezTo>
                  <a:pt x="402" y="69"/>
                  <a:pt x="402" y="69"/>
                  <a:pt x="402" y="69"/>
                </a:cubicBezTo>
                <a:cubicBezTo>
                  <a:pt x="403" y="69"/>
                  <a:pt x="403" y="70"/>
                  <a:pt x="403" y="71"/>
                </a:cubicBezTo>
                <a:cubicBezTo>
                  <a:pt x="403" y="71"/>
                  <a:pt x="403" y="71"/>
                  <a:pt x="403" y="71"/>
                </a:cubicBezTo>
                <a:cubicBezTo>
                  <a:pt x="402" y="72"/>
                  <a:pt x="402" y="73"/>
                  <a:pt x="401" y="73"/>
                </a:cubicBezTo>
                <a:cubicBezTo>
                  <a:pt x="401" y="73"/>
                  <a:pt x="401" y="73"/>
                  <a:pt x="401" y="73"/>
                </a:cubicBezTo>
                <a:cubicBezTo>
                  <a:pt x="401" y="73"/>
                  <a:pt x="400" y="73"/>
                  <a:pt x="400" y="73"/>
                </a:cubicBezTo>
                <a:close/>
                <a:moveTo>
                  <a:pt x="222" y="69"/>
                </a:moveTo>
                <a:cubicBezTo>
                  <a:pt x="222" y="68"/>
                  <a:pt x="222" y="67"/>
                  <a:pt x="224" y="67"/>
                </a:cubicBezTo>
                <a:cubicBezTo>
                  <a:pt x="224" y="67"/>
                  <a:pt x="224" y="67"/>
                  <a:pt x="224" y="67"/>
                </a:cubicBezTo>
                <a:cubicBezTo>
                  <a:pt x="225" y="66"/>
                  <a:pt x="226" y="67"/>
                  <a:pt x="226" y="68"/>
                </a:cubicBezTo>
                <a:cubicBezTo>
                  <a:pt x="226" y="68"/>
                  <a:pt x="226" y="68"/>
                  <a:pt x="226" y="68"/>
                </a:cubicBezTo>
                <a:cubicBezTo>
                  <a:pt x="226" y="69"/>
                  <a:pt x="226" y="70"/>
                  <a:pt x="225" y="70"/>
                </a:cubicBezTo>
                <a:cubicBezTo>
                  <a:pt x="225" y="70"/>
                  <a:pt x="225" y="70"/>
                  <a:pt x="225" y="70"/>
                </a:cubicBezTo>
                <a:cubicBezTo>
                  <a:pt x="225" y="70"/>
                  <a:pt x="225" y="70"/>
                  <a:pt x="225" y="70"/>
                </a:cubicBezTo>
                <a:cubicBezTo>
                  <a:pt x="225" y="70"/>
                  <a:pt x="225" y="70"/>
                  <a:pt x="225" y="70"/>
                </a:cubicBezTo>
                <a:cubicBezTo>
                  <a:pt x="225" y="70"/>
                  <a:pt x="224" y="70"/>
                  <a:pt x="224" y="70"/>
                </a:cubicBezTo>
                <a:cubicBezTo>
                  <a:pt x="224" y="70"/>
                  <a:pt x="224" y="70"/>
                  <a:pt x="224" y="70"/>
                </a:cubicBezTo>
                <a:cubicBezTo>
                  <a:pt x="223" y="70"/>
                  <a:pt x="222" y="70"/>
                  <a:pt x="222" y="69"/>
                </a:cubicBezTo>
                <a:close/>
                <a:moveTo>
                  <a:pt x="389" y="69"/>
                </a:moveTo>
                <a:cubicBezTo>
                  <a:pt x="388" y="69"/>
                  <a:pt x="387" y="68"/>
                  <a:pt x="388" y="66"/>
                </a:cubicBezTo>
                <a:cubicBezTo>
                  <a:pt x="388" y="66"/>
                  <a:pt x="388" y="66"/>
                  <a:pt x="388" y="66"/>
                </a:cubicBezTo>
                <a:cubicBezTo>
                  <a:pt x="388" y="65"/>
                  <a:pt x="389" y="65"/>
                  <a:pt x="390" y="65"/>
                </a:cubicBezTo>
                <a:cubicBezTo>
                  <a:pt x="390" y="65"/>
                  <a:pt x="390" y="65"/>
                  <a:pt x="390" y="65"/>
                </a:cubicBezTo>
                <a:cubicBezTo>
                  <a:pt x="391" y="65"/>
                  <a:pt x="392" y="67"/>
                  <a:pt x="391" y="68"/>
                </a:cubicBezTo>
                <a:cubicBezTo>
                  <a:pt x="391" y="68"/>
                  <a:pt x="391" y="68"/>
                  <a:pt x="391" y="68"/>
                </a:cubicBezTo>
                <a:cubicBezTo>
                  <a:pt x="391" y="68"/>
                  <a:pt x="390" y="69"/>
                  <a:pt x="389" y="69"/>
                </a:cubicBezTo>
                <a:cubicBezTo>
                  <a:pt x="389" y="69"/>
                  <a:pt x="389" y="69"/>
                  <a:pt x="389" y="69"/>
                </a:cubicBezTo>
                <a:cubicBezTo>
                  <a:pt x="389" y="69"/>
                  <a:pt x="389" y="69"/>
                  <a:pt x="389" y="69"/>
                </a:cubicBezTo>
                <a:close/>
                <a:moveTo>
                  <a:pt x="234" y="66"/>
                </a:moveTo>
                <a:cubicBezTo>
                  <a:pt x="233" y="64"/>
                  <a:pt x="234" y="63"/>
                  <a:pt x="235" y="63"/>
                </a:cubicBezTo>
                <a:cubicBezTo>
                  <a:pt x="235" y="63"/>
                  <a:pt x="235" y="63"/>
                  <a:pt x="235" y="63"/>
                </a:cubicBezTo>
                <a:cubicBezTo>
                  <a:pt x="236" y="63"/>
                  <a:pt x="237" y="63"/>
                  <a:pt x="238" y="64"/>
                </a:cubicBezTo>
                <a:cubicBezTo>
                  <a:pt x="238" y="64"/>
                  <a:pt x="238" y="64"/>
                  <a:pt x="238" y="64"/>
                </a:cubicBezTo>
                <a:cubicBezTo>
                  <a:pt x="238" y="66"/>
                  <a:pt x="237" y="67"/>
                  <a:pt x="236" y="67"/>
                </a:cubicBezTo>
                <a:cubicBezTo>
                  <a:pt x="236" y="67"/>
                  <a:pt x="236" y="67"/>
                  <a:pt x="236" y="67"/>
                </a:cubicBezTo>
                <a:cubicBezTo>
                  <a:pt x="236" y="67"/>
                  <a:pt x="236" y="67"/>
                  <a:pt x="236" y="67"/>
                </a:cubicBezTo>
                <a:cubicBezTo>
                  <a:pt x="236" y="67"/>
                  <a:pt x="236" y="67"/>
                  <a:pt x="236" y="67"/>
                </a:cubicBezTo>
                <a:cubicBezTo>
                  <a:pt x="235" y="67"/>
                  <a:pt x="234" y="66"/>
                  <a:pt x="234" y="66"/>
                </a:cubicBezTo>
                <a:close/>
                <a:moveTo>
                  <a:pt x="377" y="66"/>
                </a:moveTo>
                <a:cubicBezTo>
                  <a:pt x="376" y="65"/>
                  <a:pt x="376" y="64"/>
                  <a:pt x="376" y="63"/>
                </a:cubicBezTo>
                <a:cubicBezTo>
                  <a:pt x="376" y="63"/>
                  <a:pt x="376" y="63"/>
                  <a:pt x="376" y="63"/>
                </a:cubicBezTo>
                <a:cubicBezTo>
                  <a:pt x="376" y="62"/>
                  <a:pt x="377" y="62"/>
                  <a:pt x="378" y="62"/>
                </a:cubicBezTo>
                <a:cubicBezTo>
                  <a:pt x="378" y="62"/>
                  <a:pt x="378" y="62"/>
                  <a:pt x="378" y="62"/>
                </a:cubicBezTo>
                <a:cubicBezTo>
                  <a:pt x="380" y="62"/>
                  <a:pt x="380" y="63"/>
                  <a:pt x="380" y="64"/>
                </a:cubicBezTo>
                <a:cubicBezTo>
                  <a:pt x="380" y="64"/>
                  <a:pt x="380" y="64"/>
                  <a:pt x="380" y="64"/>
                </a:cubicBezTo>
                <a:cubicBezTo>
                  <a:pt x="380" y="65"/>
                  <a:pt x="379" y="66"/>
                  <a:pt x="378" y="66"/>
                </a:cubicBezTo>
                <a:cubicBezTo>
                  <a:pt x="378" y="66"/>
                  <a:pt x="378" y="66"/>
                  <a:pt x="378" y="66"/>
                </a:cubicBezTo>
                <a:cubicBezTo>
                  <a:pt x="378" y="66"/>
                  <a:pt x="378" y="66"/>
                  <a:pt x="377" y="66"/>
                </a:cubicBezTo>
                <a:close/>
                <a:moveTo>
                  <a:pt x="245" y="63"/>
                </a:moveTo>
                <a:cubicBezTo>
                  <a:pt x="245" y="61"/>
                  <a:pt x="246" y="60"/>
                  <a:pt x="247" y="60"/>
                </a:cubicBezTo>
                <a:cubicBezTo>
                  <a:pt x="247" y="60"/>
                  <a:pt x="247" y="60"/>
                  <a:pt x="247" y="60"/>
                </a:cubicBezTo>
                <a:cubicBezTo>
                  <a:pt x="248" y="60"/>
                  <a:pt x="249" y="61"/>
                  <a:pt x="249" y="62"/>
                </a:cubicBezTo>
                <a:cubicBezTo>
                  <a:pt x="249" y="62"/>
                  <a:pt x="249" y="62"/>
                  <a:pt x="249" y="62"/>
                </a:cubicBezTo>
                <a:cubicBezTo>
                  <a:pt x="249" y="63"/>
                  <a:pt x="249" y="64"/>
                  <a:pt x="248" y="64"/>
                </a:cubicBezTo>
                <a:cubicBezTo>
                  <a:pt x="248" y="64"/>
                  <a:pt x="248" y="64"/>
                  <a:pt x="248" y="64"/>
                </a:cubicBezTo>
                <a:cubicBezTo>
                  <a:pt x="248" y="64"/>
                  <a:pt x="248" y="64"/>
                  <a:pt x="248" y="64"/>
                </a:cubicBezTo>
                <a:cubicBezTo>
                  <a:pt x="248" y="64"/>
                  <a:pt x="248" y="64"/>
                  <a:pt x="248" y="64"/>
                </a:cubicBezTo>
                <a:cubicBezTo>
                  <a:pt x="248" y="64"/>
                  <a:pt x="247" y="64"/>
                  <a:pt x="247" y="64"/>
                </a:cubicBezTo>
                <a:cubicBezTo>
                  <a:pt x="247" y="64"/>
                  <a:pt x="247" y="64"/>
                  <a:pt x="247" y="64"/>
                </a:cubicBezTo>
                <a:cubicBezTo>
                  <a:pt x="246" y="64"/>
                  <a:pt x="245" y="63"/>
                  <a:pt x="245" y="63"/>
                </a:cubicBezTo>
                <a:close/>
                <a:moveTo>
                  <a:pt x="366" y="63"/>
                </a:moveTo>
                <a:cubicBezTo>
                  <a:pt x="365" y="63"/>
                  <a:pt x="364" y="62"/>
                  <a:pt x="364" y="61"/>
                </a:cubicBezTo>
                <a:cubicBezTo>
                  <a:pt x="364" y="61"/>
                  <a:pt x="364" y="61"/>
                  <a:pt x="364" y="61"/>
                </a:cubicBezTo>
                <a:cubicBezTo>
                  <a:pt x="365" y="60"/>
                  <a:pt x="366" y="59"/>
                  <a:pt x="367" y="59"/>
                </a:cubicBezTo>
                <a:cubicBezTo>
                  <a:pt x="367" y="59"/>
                  <a:pt x="367" y="59"/>
                  <a:pt x="367" y="59"/>
                </a:cubicBezTo>
                <a:cubicBezTo>
                  <a:pt x="368" y="59"/>
                  <a:pt x="368" y="60"/>
                  <a:pt x="368" y="61"/>
                </a:cubicBezTo>
                <a:cubicBezTo>
                  <a:pt x="368" y="61"/>
                  <a:pt x="368" y="61"/>
                  <a:pt x="368" y="61"/>
                </a:cubicBezTo>
                <a:cubicBezTo>
                  <a:pt x="368" y="62"/>
                  <a:pt x="367" y="63"/>
                  <a:pt x="366" y="63"/>
                </a:cubicBezTo>
                <a:cubicBezTo>
                  <a:pt x="366" y="63"/>
                  <a:pt x="366" y="63"/>
                  <a:pt x="366" y="63"/>
                </a:cubicBezTo>
                <a:cubicBezTo>
                  <a:pt x="366" y="63"/>
                  <a:pt x="366" y="63"/>
                  <a:pt x="366" y="63"/>
                </a:cubicBezTo>
                <a:close/>
                <a:moveTo>
                  <a:pt x="257" y="60"/>
                </a:moveTo>
                <a:cubicBezTo>
                  <a:pt x="257" y="59"/>
                  <a:pt x="258" y="58"/>
                  <a:pt x="259" y="58"/>
                </a:cubicBezTo>
                <a:cubicBezTo>
                  <a:pt x="259" y="58"/>
                  <a:pt x="259" y="58"/>
                  <a:pt x="259" y="58"/>
                </a:cubicBezTo>
                <a:cubicBezTo>
                  <a:pt x="260" y="57"/>
                  <a:pt x="261" y="58"/>
                  <a:pt x="261" y="59"/>
                </a:cubicBezTo>
                <a:cubicBezTo>
                  <a:pt x="261" y="59"/>
                  <a:pt x="261" y="59"/>
                  <a:pt x="261" y="59"/>
                </a:cubicBezTo>
                <a:cubicBezTo>
                  <a:pt x="261" y="60"/>
                  <a:pt x="260" y="61"/>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8" y="62"/>
                  <a:pt x="257" y="61"/>
                  <a:pt x="257" y="60"/>
                </a:cubicBezTo>
                <a:close/>
                <a:moveTo>
                  <a:pt x="354" y="61"/>
                </a:moveTo>
                <a:cubicBezTo>
                  <a:pt x="354" y="61"/>
                  <a:pt x="354" y="61"/>
                  <a:pt x="354" y="61"/>
                </a:cubicBezTo>
                <a:cubicBezTo>
                  <a:pt x="354" y="61"/>
                  <a:pt x="354" y="61"/>
                  <a:pt x="354" y="61"/>
                </a:cubicBezTo>
                <a:cubicBezTo>
                  <a:pt x="353" y="61"/>
                  <a:pt x="352" y="60"/>
                  <a:pt x="352" y="59"/>
                </a:cubicBezTo>
                <a:cubicBezTo>
                  <a:pt x="352" y="59"/>
                  <a:pt x="352" y="59"/>
                  <a:pt x="352" y="59"/>
                </a:cubicBezTo>
                <a:cubicBezTo>
                  <a:pt x="353" y="57"/>
                  <a:pt x="354" y="57"/>
                  <a:pt x="355" y="57"/>
                </a:cubicBezTo>
                <a:cubicBezTo>
                  <a:pt x="355" y="57"/>
                  <a:pt x="355" y="57"/>
                  <a:pt x="355" y="57"/>
                </a:cubicBezTo>
                <a:cubicBezTo>
                  <a:pt x="356" y="57"/>
                  <a:pt x="357" y="58"/>
                  <a:pt x="356" y="59"/>
                </a:cubicBezTo>
                <a:cubicBezTo>
                  <a:pt x="356" y="59"/>
                  <a:pt x="356" y="59"/>
                  <a:pt x="356" y="59"/>
                </a:cubicBezTo>
                <a:cubicBezTo>
                  <a:pt x="356" y="60"/>
                  <a:pt x="355" y="61"/>
                  <a:pt x="354" y="61"/>
                </a:cubicBezTo>
                <a:cubicBezTo>
                  <a:pt x="354" y="61"/>
                  <a:pt x="354" y="61"/>
                  <a:pt x="354" y="61"/>
                </a:cubicBezTo>
                <a:cubicBezTo>
                  <a:pt x="354" y="61"/>
                  <a:pt x="354" y="61"/>
                  <a:pt x="354" y="61"/>
                </a:cubicBezTo>
                <a:close/>
                <a:moveTo>
                  <a:pt x="269" y="58"/>
                </a:moveTo>
                <a:cubicBezTo>
                  <a:pt x="269" y="57"/>
                  <a:pt x="269" y="56"/>
                  <a:pt x="271" y="56"/>
                </a:cubicBezTo>
                <a:cubicBezTo>
                  <a:pt x="271" y="56"/>
                  <a:pt x="271" y="56"/>
                  <a:pt x="271" y="56"/>
                </a:cubicBezTo>
                <a:cubicBezTo>
                  <a:pt x="272" y="56"/>
                  <a:pt x="273" y="56"/>
                  <a:pt x="273" y="57"/>
                </a:cubicBezTo>
                <a:cubicBezTo>
                  <a:pt x="273" y="57"/>
                  <a:pt x="273" y="57"/>
                  <a:pt x="273" y="57"/>
                </a:cubicBezTo>
                <a:cubicBezTo>
                  <a:pt x="273" y="59"/>
                  <a:pt x="272" y="60"/>
                  <a:pt x="271" y="60"/>
                </a:cubicBezTo>
                <a:cubicBezTo>
                  <a:pt x="271" y="60"/>
                  <a:pt x="271" y="60"/>
                  <a:pt x="271" y="60"/>
                </a:cubicBezTo>
                <a:cubicBezTo>
                  <a:pt x="271" y="60"/>
                  <a:pt x="271" y="60"/>
                  <a:pt x="271" y="60"/>
                </a:cubicBezTo>
                <a:cubicBezTo>
                  <a:pt x="271" y="60"/>
                  <a:pt x="271" y="60"/>
                  <a:pt x="271" y="60"/>
                </a:cubicBezTo>
                <a:cubicBezTo>
                  <a:pt x="270" y="60"/>
                  <a:pt x="269" y="59"/>
                  <a:pt x="269" y="58"/>
                </a:cubicBezTo>
                <a:close/>
                <a:moveTo>
                  <a:pt x="342" y="59"/>
                </a:moveTo>
                <a:cubicBezTo>
                  <a:pt x="342" y="59"/>
                  <a:pt x="342" y="59"/>
                  <a:pt x="342" y="59"/>
                </a:cubicBezTo>
                <a:cubicBezTo>
                  <a:pt x="342" y="59"/>
                  <a:pt x="342" y="59"/>
                  <a:pt x="342" y="59"/>
                </a:cubicBezTo>
                <a:cubicBezTo>
                  <a:pt x="341" y="59"/>
                  <a:pt x="340" y="58"/>
                  <a:pt x="341" y="57"/>
                </a:cubicBezTo>
                <a:cubicBezTo>
                  <a:pt x="341" y="57"/>
                  <a:pt x="341" y="57"/>
                  <a:pt x="341" y="57"/>
                </a:cubicBezTo>
                <a:cubicBezTo>
                  <a:pt x="341" y="56"/>
                  <a:pt x="342" y="55"/>
                  <a:pt x="343" y="55"/>
                </a:cubicBezTo>
                <a:cubicBezTo>
                  <a:pt x="343" y="55"/>
                  <a:pt x="343" y="55"/>
                  <a:pt x="343" y="55"/>
                </a:cubicBezTo>
                <a:cubicBezTo>
                  <a:pt x="344" y="55"/>
                  <a:pt x="345" y="56"/>
                  <a:pt x="345" y="57"/>
                </a:cubicBezTo>
                <a:cubicBezTo>
                  <a:pt x="345" y="57"/>
                  <a:pt x="345" y="57"/>
                  <a:pt x="345" y="57"/>
                </a:cubicBezTo>
                <a:cubicBezTo>
                  <a:pt x="344" y="58"/>
                  <a:pt x="344" y="59"/>
                  <a:pt x="343" y="59"/>
                </a:cubicBezTo>
                <a:cubicBezTo>
                  <a:pt x="343" y="59"/>
                  <a:pt x="343" y="59"/>
                  <a:pt x="343" y="59"/>
                </a:cubicBezTo>
                <a:cubicBezTo>
                  <a:pt x="343" y="59"/>
                  <a:pt x="342" y="59"/>
                  <a:pt x="342" y="59"/>
                </a:cubicBezTo>
                <a:close/>
                <a:moveTo>
                  <a:pt x="281" y="57"/>
                </a:moveTo>
                <a:cubicBezTo>
                  <a:pt x="281" y="55"/>
                  <a:pt x="281" y="54"/>
                  <a:pt x="283" y="54"/>
                </a:cubicBezTo>
                <a:cubicBezTo>
                  <a:pt x="283" y="54"/>
                  <a:pt x="283" y="54"/>
                  <a:pt x="283" y="54"/>
                </a:cubicBezTo>
                <a:cubicBezTo>
                  <a:pt x="284" y="54"/>
                  <a:pt x="285" y="55"/>
                  <a:pt x="285" y="56"/>
                </a:cubicBezTo>
                <a:cubicBezTo>
                  <a:pt x="285" y="56"/>
                  <a:pt x="285" y="56"/>
                  <a:pt x="285" y="56"/>
                </a:cubicBezTo>
                <a:cubicBezTo>
                  <a:pt x="285" y="57"/>
                  <a:pt x="284" y="58"/>
                  <a:pt x="283" y="58"/>
                </a:cubicBezTo>
                <a:cubicBezTo>
                  <a:pt x="283" y="58"/>
                  <a:pt x="283" y="58"/>
                  <a:pt x="283" y="58"/>
                </a:cubicBezTo>
                <a:cubicBezTo>
                  <a:pt x="283" y="58"/>
                  <a:pt x="283" y="58"/>
                  <a:pt x="283" y="58"/>
                </a:cubicBezTo>
                <a:cubicBezTo>
                  <a:pt x="283" y="58"/>
                  <a:pt x="283" y="58"/>
                  <a:pt x="283" y="58"/>
                </a:cubicBezTo>
                <a:cubicBezTo>
                  <a:pt x="282" y="58"/>
                  <a:pt x="281" y="58"/>
                  <a:pt x="281" y="57"/>
                </a:cubicBezTo>
                <a:close/>
                <a:moveTo>
                  <a:pt x="331" y="58"/>
                </a:moveTo>
                <a:cubicBezTo>
                  <a:pt x="331" y="58"/>
                  <a:pt x="331" y="58"/>
                  <a:pt x="331" y="58"/>
                </a:cubicBezTo>
                <a:cubicBezTo>
                  <a:pt x="331" y="58"/>
                  <a:pt x="331" y="58"/>
                  <a:pt x="331" y="58"/>
                </a:cubicBezTo>
                <a:cubicBezTo>
                  <a:pt x="329" y="58"/>
                  <a:pt x="329" y="57"/>
                  <a:pt x="329" y="56"/>
                </a:cubicBezTo>
                <a:cubicBezTo>
                  <a:pt x="329" y="56"/>
                  <a:pt x="329" y="56"/>
                  <a:pt x="329" y="56"/>
                </a:cubicBezTo>
                <a:cubicBezTo>
                  <a:pt x="329" y="55"/>
                  <a:pt x="330" y="54"/>
                  <a:pt x="331" y="54"/>
                </a:cubicBezTo>
                <a:cubicBezTo>
                  <a:pt x="331" y="54"/>
                  <a:pt x="331" y="54"/>
                  <a:pt x="331" y="54"/>
                </a:cubicBezTo>
                <a:cubicBezTo>
                  <a:pt x="332" y="54"/>
                  <a:pt x="333" y="55"/>
                  <a:pt x="333" y="56"/>
                </a:cubicBezTo>
                <a:cubicBezTo>
                  <a:pt x="333" y="56"/>
                  <a:pt x="333" y="56"/>
                  <a:pt x="333" y="56"/>
                </a:cubicBezTo>
                <a:cubicBezTo>
                  <a:pt x="333" y="57"/>
                  <a:pt x="332" y="58"/>
                  <a:pt x="331" y="58"/>
                </a:cubicBezTo>
                <a:cubicBezTo>
                  <a:pt x="331" y="58"/>
                  <a:pt x="331" y="58"/>
                  <a:pt x="331" y="58"/>
                </a:cubicBezTo>
                <a:cubicBezTo>
                  <a:pt x="331" y="58"/>
                  <a:pt x="331" y="58"/>
                  <a:pt x="331" y="58"/>
                </a:cubicBezTo>
                <a:close/>
                <a:moveTo>
                  <a:pt x="293" y="56"/>
                </a:moveTo>
                <a:cubicBezTo>
                  <a:pt x="293" y="54"/>
                  <a:pt x="293" y="54"/>
                  <a:pt x="295" y="54"/>
                </a:cubicBezTo>
                <a:cubicBezTo>
                  <a:pt x="295" y="54"/>
                  <a:pt x="295" y="54"/>
                  <a:pt x="295" y="54"/>
                </a:cubicBezTo>
                <a:cubicBezTo>
                  <a:pt x="296" y="53"/>
                  <a:pt x="297" y="54"/>
                  <a:pt x="297" y="55"/>
                </a:cubicBezTo>
                <a:cubicBezTo>
                  <a:pt x="297" y="55"/>
                  <a:pt x="297" y="55"/>
                  <a:pt x="297" y="55"/>
                </a:cubicBezTo>
                <a:cubicBezTo>
                  <a:pt x="297" y="57"/>
                  <a:pt x="296" y="57"/>
                  <a:pt x="295" y="57"/>
                </a:cubicBezTo>
                <a:cubicBezTo>
                  <a:pt x="295" y="57"/>
                  <a:pt x="295" y="57"/>
                  <a:pt x="295" y="57"/>
                </a:cubicBezTo>
                <a:cubicBezTo>
                  <a:pt x="295" y="57"/>
                  <a:pt x="295" y="57"/>
                  <a:pt x="295" y="57"/>
                </a:cubicBezTo>
                <a:cubicBezTo>
                  <a:pt x="295" y="57"/>
                  <a:pt x="295" y="57"/>
                  <a:pt x="295" y="57"/>
                </a:cubicBezTo>
                <a:cubicBezTo>
                  <a:pt x="294" y="57"/>
                  <a:pt x="293" y="57"/>
                  <a:pt x="293" y="56"/>
                </a:cubicBezTo>
                <a:close/>
                <a:moveTo>
                  <a:pt x="319" y="57"/>
                </a:moveTo>
                <a:cubicBezTo>
                  <a:pt x="318" y="57"/>
                  <a:pt x="317" y="56"/>
                  <a:pt x="317" y="55"/>
                </a:cubicBezTo>
                <a:cubicBezTo>
                  <a:pt x="317" y="55"/>
                  <a:pt x="317" y="55"/>
                  <a:pt x="317" y="55"/>
                </a:cubicBezTo>
                <a:cubicBezTo>
                  <a:pt x="317" y="54"/>
                  <a:pt x="318" y="53"/>
                  <a:pt x="319" y="53"/>
                </a:cubicBezTo>
                <a:cubicBezTo>
                  <a:pt x="319" y="53"/>
                  <a:pt x="319" y="53"/>
                  <a:pt x="319" y="53"/>
                </a:cubicBezTo>
                <a:cubicBezTo>
                  <a:pt x="320" y="53"/>
                  <a:pt x="321" y="54"/>
                  <a:pt x="321" y="55"/>
                </a:cubicBezTo>
                <a:cubicBezTo>
                  <a:pt x="321" y="55"/>
                  <a:pt x="321" y="55"/>
                  <a:pt x="321" y="55"/>
                </a:cubicBezTo>
                <a:cubicBezTo>
                  <a:pt x="321" y="56"/>
                  <a:pt x="320" y="57"/>
                  <a:pt x="319" y="57"/>
                </a:cubicBezTo>
                <a:cubicBezTo>
                  <a:pt x="319" y="57"/>
                  <a:pt x="319" y="57"/>
                  <a:pt x="319" y="57"/>
                </a:cubicBezTo>
                <a:cubicBezTo>
                  <a:pt x="319" y="57"/>
                  <a:pt x="319" y="57"/>
                  <a:pt x="319" y="57"/>
                </a:cubicBezTo>
                <a:close/>
                <a:moveTo>
                  <a:pt x="305" y="55"/>
                </a:moveTo>
                <a:cubicBezTo>
                  <a:pt x="305" y="54"/>
                  <a:pt x="306" y="53"/>
                  <a:pt x="307" y="53"/>
                </a:cubicBezTo>
                <a:cubicBezTo>
                  <a:pt x="307" y="53"/>
                  <a:pt x="307" y="53"/>
                  <a:pt x="307" y="53"/>
                </a:cubicBezTo>
                <a:cubicBezTo>
                  <a:pt x="308" y="53"/>
                  <a:pt x="309" y="54"/>
                  <a:pt x="309" y="55"/>
                </a:cubicBezTo>
                <a:cubicBezTo>
                  <a:pt x="309" y="55"/>
                  <a:pt x="309" y="55"/>
                  <a:pt x="309" y="55"/>
                </a:cubicBezTo>
                <a:cubicBezTo>
                  <a:pt x="309" y="56"/>
                  <a:pt x="308" y="57"/>
                  <a:pt x="307" y="57"/>
                </a:cubicBezTo>
                <a:cubicBezTo>
                  <a:pt x="307" y="57"/>
                  <a:pt x="307" y="57"/>
                  <a:pt x="307" y="57"/>
                </a:cubicBezTo>
                <a:cubicBezTo>
                  <a:pt x="307" y="57"/>
                  <a:pt x="307" y="57"/>
                  <a:pt x="307" y="57"/>
                </a:cubicBezTo>
                <a:cubicBezTo>
                  <a:pt x="307" y="57"/>
                  <a:pt x="307" y="57"/>
                  <a:pt x="307" y="57"/>
                </a:cubicBezTo>
                <a:cubicBezTo>
                  <a:pt x="306" y="57"/>
                  <a:pt x="305" y="56"/>
                  <a:pt x="305" y="55"/>
                </a:cubicBezTo>
                <a:close/>
                <a:moveTo>
                  <a:pt x="325" y="1002"/>
                </a:moveTo>
                <a:cubicBezTo>
                  <a:pt x="324" y="1002"/>
                  <a:pt x="324" y="1000"/>
                  <a:pt x="324" y="999"/>
                </a:cubicBezTo>
                <a:cubicBezTo>
                  <a:pt x="324" y="999"/>
                  <a:pt x="324" y="999"/>
                  <a:pt x="324" y="999"/>
                </a:cubicBezTo>
                <a:cubicBezTo>
                  <a:pt x="324"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7" y="993"/>
                </a:moveTo>
                <a:cubicBezTo>
                  <a:pt x="286" y="992"/>
                  <a:pt x="287" y="991"/>
                  <a:pt x="288" y="990"/>
                </a:cubicBezTo>
                <a:cubicBezTo>
                  <a:pt x="288" y="990"/>
                  <a:pt x="288" y="990"/>
                  <a:pt x="288" y="990"/>
                </a:cubicBezTo>
                <a:cubicBezTo>
                  <a:pt x="289" y="990"/>
                  <a:pt x="290" y="990"/>
                  <a:pt x="290" y="991"/>
                </a:cubicBezTo>
                <a:cubicBezTo>
                  <a:pt x="290" y="991"/>
                  <a:pt x="290" y="991"/>
                  <a:pt x="290" y="991"/>
                </a:cubicBezTo>
                <a:cubicBezTo>
                  <a:pt x="291" y="992"/>
                  <a:pt x="290" y="993"/>
                  <a:pt x="289" y="994"/>
                </a:cubicBezTo>
                <a:cubicBezTo>
                  <a:pt x="289" y="994"/>
                  <a:pt x="289" y="994"/>
                  <a:pt x="289" y="994"/>
                </a:cubicBezTo>
                <a:cubicBezTo>
                  <a:pt x="289" y="994"/>
                  <a:pt x="289" y="994"/>
                  <a:pt x="289" y="994"/>
                </a:cubicBezTo>
                <a:cubicBezTo>
                  <a:pt x="289" y="994"/>
                  <a:pt x="289" y="994"/>
                  <a:pt x="289" y="994"/>
                </a:cubicBezTo>
                <a:cubicBezTo>
                  <a:pt x="288" y="994"/>
                  <a:pt x="287" y="993"/>
                  <a:pt x="287" y="993"/>
                </a:cubicBezTo>
                <a:close/>
                <a:moveTo>
                  <a:pt x="330" y="991"/>
                </a:moveTo>
                <a:cubicBezTo>
                  <a:pt x="329" y="991"/>
                  <a:pt x="328" y="989"/>
                  <a:pt x="329" y="988"/>
                </a:cubicBezTo>
                <a:cubicBezTo>
                  <a:pt x="329" y="988"/>
                  <a:pt x="329" y="988"/>
                  <a:pt x="329" y="988"/>
                </a:cubicBezTo>
                <a:cubicBezTo>
                  <a:pt x="329" y="987"/>
                  <a:pt x="330" y="987"/>
                  <a:pt x="331" y="987"/>
                </a:cubicBezTo>
                <a:cubicBezTo>
                  <a:pt x="331" y="987"/>
                  <a:pt x="331" y="987"/>
                  <a:pt x="331" y="987"/>
                </a:cubicBezTo>
                <a:cubicBezTo>
                  <a:pt x="333" y="988"/>
                  <a:pt x="333" y="989"/>
                  <a:pt x="333" y="990"/>
                </a:cubicBezTo>
                <a:cubicBezTo>
                  <a:pt x="333" y="990"/>
                  <a:pt x="333" y="990"/>
                  <a:pt x="333" y="990"/>
                </a:cubicBezTo>
                <a:cubicBezTo>
                  <a:pt x="332" y="991"/>
                  <a:pt x="331" y="991"/>
                  <a:pt x="331" y="991"/>
                </a:cubicBezTo>
                <a:cubicBezTo>
                  <a:pt x="331" y="991"/>
                  <a:pt x="331" y="991"/>
                  <a:pt x="331" y="991"/>
                </a:cubicBezTo>
                <a:cubicBezTo>
                  <a:pt x="330" y="991"/>
                  <a:pt x="330" y="991"/>
                  <a:pt x="330" y="991"/>
                </a:cubicBezTo>
                <a:close/>
                <a:moveTo>
                  <a:pt x="282" y="982"/>
                </a:moveTo>
                <a:cubicBezTo>
                  <a:pt x="282" y="981"/>
                  <a:pt x="282" y="980"/>
                  <a:pt x="283" y="979"/>
                </a:cubicBezTo>
                <a:cubicBezTo>
                  <a:pt x="283" y="979"/>
                  <a:pt x="283" y="979"/>
                  <a:pt x="283" y="979"/>
                </a:cubicBezTo>
                <a:cubicBezTo>
                  <a:pt x="284" y="979"/>
                  <a:pt x="285" y="979"/>
                  <a:pt x="286" y="980"/>
                </a:cubicBezTo>
                <a:cubicBezTo>
                  <a:pt x="286" y="980"/>
                  <a:pt x="286" y="980"/>
                  <a:pt x="286" y="980"/>
                </a:cubicBezTo>
                <a:cubicBezTo>
                  <a:pt x="286" y="981"/>
                  <a:pt x="286" y="982"/>
                  <a:pt x="285" y="983"/>
                </a:cubicBezTo>
                <a:cubicBezTo>
                  <a:pt x="285" y="983"/>
                  <a:pt x="285" y="983"/>
                  <a:pt x="285" y="983"/>
                </a:cubicBezTo>
                <a:cubicBezTo>
                  <a:pt x="284" y="983"/>
                  <a:pt x="284" y="983"/>
                  <a:pt x="284" y="983"/>
                </a:cubicBezTo>
                <a:cubicBezTo>
                  <a:pt x="284" y="983"/>
                  <a:pt x="284" y="983"/>
                  <a:pt x="284" y="983"/>
                </a:cubicBezTo>
                <a:cubicBezTo>
                  <a:pt x="283" y="983"/>
                  <a:pt x="282" y="983"/>
                  <a:pt x="282" y="982"/>
                </a:cubicBezTo>
                <a:close/>
                <a:moveTo>
                  <a:pt x="335" y="980"/>
                </a:moveTo>
                <a:cubicBezTo>
                  <a:pt x="334" y="980"/>
                  <a:pt x="333" y="978"/>
                  <a:pt x="334" y="977"/>
                </a:cubicBezTo>
                <a:cubicBezTo>
                  <a:pt x="334" y="977"/>
                  <a:pt x="334" y="977"/>
                  <a:pt x="334" y="977"/>
                </a:cubicBezTo>
                <a:cubicBezTo>
                  <a:pt x="334" y="976"/>
                  <a:pt x="335" y="976"/>
                  <a:pt x="336" y="976"/>
                </a:cubicBezTo>
                <a:cubicBezTo>
                  <a:pt x="336" y="976"/>
                  <a:pt x="336" y="976"/>
                  <a:pt x="336" y="976"/>
                </a:cubicBezTo>
                <a:cubicBezTo>
                  <a:pt x="337" y="977"/>
                  <a:pt x="338" y="978"/>
                  <a:pt x="337" y="979"/>
                </a:cubicBezTo>
                <a:cubicBezTo>
                  <a:pt x="337" y="979"/>
                  <a:pt x="337" y="979"/>
                  <a:pt x="337" y="979"/>
                </a:cubicBezTo>
                <a:cubicBezTo>
                  <a:pt x="337" y="980"/>
                  <a:pt x="336" y="980"/>
                  <a:pt x="336" y="980"/>
                </a:cubicBezTo>
                <a:cubicBezTo>
                  <a:pt x="336" y="980"/>
                  <a:pt x="336" y="980"/>
                  <a:pt x="336" y="980"/>
                </a:cubicBezTo>
                <a:cubicBezTo>
                  <a:pt x="335" y="980"/>
                  <a:pt x="335" y="980"/>
                  <a:pt x="335" y="980"/>
                </a:cubicBezTo>
                <a:close/>
                <a:moveTo>
                  <a:pt x="277" y="971"/>
                </a:moveTo>
                <a:cubicBezTo>
                  <a:pt x="277" y="970"/>
                  <a:pt x="277" y="969"/>
                  <a:pt x="278" y="968"/>
                </a:cubicBezTo>
                <a:cubicBezTo>
                  <a:pt x="278" y="968"/>
                  <a:pt x="278" y="968"/>
                  <a:pt x="278" y="968"/>
                </a:cubicBezTo>
                <a:cubicBezTo>
                  <a:pt x="279" y="968"/>
                  <a:pt x="280" y="968"/>
                  <a:pt x="281" y="969"/>
                </a:cubicBezTo>
                <a:cubicBezTo>
                  <a:pt x="281" y="969"/>
                  <a:pt x="281" y="969"/>
                  <a:pt x="281" y="969"/>
                </a:cubicBezTo>
                <a:cubicBezTo>
                  <a:pt x="281" y="970"/>
                  <a:pt x="281" y="971"/>
                  <a:pt x="280" y="972"/>
                </a:cubicBezTo>
                <a:cubicBezTo>
                  <a:pt x="280" y="972"/>
                  <a:pt x="280" y="972"/>
                  <a:pt x="280" y="972"/>
                </a:cubicBezTo>
                <a:cubicBezTo>
                  <a:pt x="280" y="972"/>
                  <a:pt x="279" y="972"/>
                  <a:pt x="279" y="972"/>
                </a:cubicBezTo>
                <a:cubicBezTo>
                  <a:pt x="279" y="972"/>
                  <a:pt x="279" y="972"/>
                  <a:pt x="279" y="972"/>
                </a:cubicBezTo>
                <a:cubicBezTo>
                  <a:pt x="278" y="972"/>
                  <a:pt x="278" y="972"/>
                  <a:pt x="277" y="971"/>
                </a:cubicBezTo>
                <a:close/>
                <a:moveTo>
                  <a:pt x="340" y="969"/>
                </a:moveTo>
                <a:cubicBezTo>
                  <a:pt x="339" y="969"/>
                  <a:pt x="338" y="967"/>
                  <a:pt x="339" y="966"/>
                </a:cubicBezTo>
                <a:cubicBezTo>
                  <a:pt x="339" y="966"/>
                  <a:pt x="339" y="966"/>
                  <a:pt x="339" y="966"/>
                </a:cubicBezTo>
                <a:cubicBezTo>
                  <a:pt x="339" y="965"/>
                  <a:pt x="340" y="965"/>
                  <a:pt x="341" y="965"/>
                </a:cubicBezTo>
                <a:cubicBezTo>
                  <a:pt x="341" y="965"/>
                  <a:pt x="341" y="965"/>
                  <a:pt x="341" y="965"/>
                </a:cubicBezTo>
                <a:cubicBezTo>
                  <a:pt x="342" y="966"/>
                  <a:pt x="343" y="967"/>
                  <a:pt x="342" y="968"/>
                </a:cubicBezTo>
                <a:cubicBezTo>
                  <a:pt x="342" y="968"/>
                  <a:pt x="342" y="968"/>
                  <a:pt x="342" y="968"/>
                </a:cubicBezTo>
                <a:cubicBezTo>
                  <a:pt x="342" y="969"/>
                  <a:pt x="341" y="969"/>
                  <a:pt x="340" y="969"/>
                </a:cubicBezTo>
                <a:cubicBezTo>
                  <a:pt x="340" y="969"/>
                  <a:pt x="340" y="969"/>
                  <a:pt x="340" y="969"/>
                </a:cubicBezTo>
                <a:cubicBezTo>
                  <a:pt x="340" y="969"/>
                  <a:pt x="340" y="969"/>
                  <a:pt x="340" y="969"/>
                </a:cubicBezTo>
                <a:close/>
                <a:moveTo>
                  <a:pt x="272" y="960"/>
                </a:moveTo>
                <a:cubicBezTo>
                  <a:pt x="272" y="959"/>
                  <a:pt x="272" y="958"/>
                  <a:pt x="273" y="957"/>
                </a:cubicBezTo>
                <a:cubicBezTo>
                  <a:pt x="273" y="957"/>
                  <a:pt x="273" y="957"/>
                  <a:pt x="273" y="957"/>
                </a:cubicBezTo>
                <a:cubicBezTo>
                  <a:pt x="274" y="957"/>
                  <a:pt x="276" y="957"/>
                  <a:pt x="276" y="958"/>
                </a:cubicBezTo>
                <a:cubicBezTo>
                  <a:pt x="276" y="958"/>
                  <a:pt x="276" y="958"/>
                  <a:pt x="276" y="958"/>
                </a:cubicBezTo>
                <a:cubicBezTo>
                  <a:pt x="276" y="959"/>
                  <a:pt x="276" y="960"/>
                  <a:pt x="275" y="961"/>
                </a:cubicBezTo>
                <a:cubicBezTo>
                  <a:pt x="275" y="961"/>
                  <a:pt x="275" y="961"/>
                  <a:pt x="275" y="961"/>
                </a:cubicBezTo>
                <a:cubicBezTo>
                  <a:pt x="275" y="961"/>
                  <a:pt x="274" y="961"/>
                  <a:pt x="274" y="961"/>
                </a:cubicBezTo>
                <a:cubicBezTo>
                  <a:pt x="274" y="961"/>
                  <a:pt x="274" y="961"/>
                  <a:pt x="274" y="961"/>
                </a:cubicBezTo>
                <a:cubicBezTo>
                  <a:pt x="273" y="961"/>
                  <a:pt x="273" y="961"/>
                  <a:pt x="272" y="960"/>
                </a:cubicBezTo>
                <a:close/>
                <a:moveTo>
                  <a:pt x="344" y="958"/>
                </a:moveTo>
                <a:cubicBezTo>
                  <a:pt x="343" y="958"/>
                  <a:pt x="343" y="956"/>
                  <a:pt x="343" y="955"/>
                </a:cubicBezTo>
                <a:cubicBezTo>
                  <a:pt x="343" y="955"/>
                  <a:pt x="343" y="955"/>
                  <a:pt x="343" y="955"/>
                </a:cubicBezTo>
                <a:cubicBezTo>
                  <a:pt x="344" y="954"/>
                  <a:pt x="345" y="954"/>
                  <a:pt x="346" y="954"/>
                </a:cubicBezTo>
                <a:cubicBezTo>
                  <a:pt x="346" y="954"/>
                  <a:pt x="346" y="954"/>
                  <a:pt x="346" y="954"/>
                </a:cubicBezTo>
                <a:cubicBezTo>
                  <a:pt x="347" y="955"/>
                  <a:pt x="347" y="956"/>
                  <a:pt x="347" y="957"/>
                </a:cubicBezTo>
                <a:cubicBezTo>
                  <a:pt x="347" y="957"/>
                  <a:pt x="347" y="957"/>
                  <a:pt x="347" y="957"/>
                </a:cubicBezTo>
                <a:cubicBezTo>
                  <a:pt x="347" y="958"/>
                  <a:pt x="346" y="958"/>
                  <a:pt x="345" y="958"/>
                </a:cubicBezTo>
                <a:cubicBezTo>
                  <a:pt x="345" y="958"/>
                  <a:pt x="345" y="958"/>
                  <a:pt x="345" y="958"/>
                </a:cubicBezTo>
                <a:cubicBezTo>
                  <a:pt x="345" y="958"/>
                  <a:pt x="345" y="958"/>
                  <a:pt x="344" y="958"/>
                </a:cubicBezTo>
                <a:close/>
                <a:moveTo>
                  <a:pt x="268" y="949"/>
                </a:moveTo>
                <a:cubicBezTo>
                  <a:pt x="267" y="948"/>
                  <a:pt x="268" y="947"/>
                  <a:pt x="269" y="946"/>
                </a:cubicBezTo>
                <a:cubicBezTo>
                  <a:pt x="269" y="946"/>
                  <a:pt x="269" y="946"/>
                  <a:pt x="269" y="946"/>
                </a:cubicBezTo>
                <a:cubicBezTo>
                  <a:pt x="270" y="946"/>
                  <a:pt x="271" y="946"/>
                  <a:pt x="271" y="947"/>
                </a:cubicBezTo>
                <a:cubicBezTo>
                  <a:pt x="271" y="947"/>
                  <a:pt x="271" y="947"/>
                  <a:pt x="271" y="947"/>
                </a:cubicBezTo>
                <a:cubicBezTo>
                  <a:pt x="272" y="948"/>
                  <a:pt x="271" y="949"/>
                  <a:pt x="270" y="950"/>
                </a:cubicBezTo>
                <a:cubicBezTo>
                  <a:pt x="270" y="950"/>
                  <a:pt x="270" y="950"/>
                  <a:pt x="270" y="950"/>
                </a:cubicBezTo>
                <a:cubicBezTo>
                  <a:pt x="270" y="950"/>
                  <a:pt x="270" y="950"/>
                  <a:pt x="269" y="950"/>
                </a:cubicBezTo>
                <a:cubicBezTo>
                  <a:pt x="269" y="950"/>
                  <a:pt x="269" y="950"/>
                  <a:pt x="269" y="950"/>
                </a:cubicBezTo>
                <a:cubicBezTo>
                  <a:pt x="269" y="950"/>
                  <a:pt x="268" y="950"/>
                  <a:pt x="268" y="949"/>
                </a:cubicBezTo>
                <a:close/>
                <a:moveTo>
                  <a:pt x="349" y="947"/>
                </a:moveTo>
                <a:cubicBezTo>
                  <a:pt x="348" y="947"/>
                  <a:pt x="348" y="945"/>
                  <a:pt x="348" y="944"/>
                </a:cubicBezTo>
                <a:cubicBezTo>
                  <a:pt x="348" y="944"/>
                  <a:pt x="348" y="944"/>
                  <a:pt x="348" y="944"/>
                </a:cubicBezTo>
                <a:cubicBezTo>
                  <a:pt x="349" y="943"/>
                  <a:pt x="350" y="943"/>
                  <a:pt x="351" y="943"/>
                </a:cubicBezTo>
                <a:cubicBezTo>
                  <a:pt x="351" y="943"/>
                  <a:pt x="351" y="943"/>
                  <a:pt x="351" y="943"/>
                </a:cubicBezTo>
                <a:cubicBezTo>
                  <a:pt x="352" y="944"/>
                  <a:pt x="352" y="945"/>
                  <a:pt x="352" y="946"/>
                </a:cubicBezTo>
                <a:cubicBezTo>
                  <a:pt x="352" y="946"/>
                  <a:pt x="352" y="946"/>
                  <a:pt x="352" y="946"/>
                </a:cubicBezTo>
                <a:cubicBezTo>
                  <a:pt x="351" y="947"/>
                  <a:pt x="351" y="947"/>
                  <a:pt x="350" y="947"/>
                </a:cubicBezTo>
                <a:cubicBezTo>
                  <a:pt x="350" y="947"/>
                  <a:pt x="350" y="947"/>
                  <a:pt x="350" y="947"/>
                </a:cubicBezTo>
                <a:cubicBezTo>
                  <a:pt x="350" y="947"/>
                  <a:pt x="349" y="947"/>
                  <a:pt x="349" y="947"/>
                </a:cubicBezTo>
                <a:close/>
                <a:moveTo>
                  <a:pt x="263" y="938"/>
                </a:moveTo>
                <a:cubicBezTo>
                  <a:pt x="262" y="937"/>
                  <a:pt x="263" y="936"/>
                  <a:pt x="264" y="935"/>
                </a:cubicBezTo>
                <a:cubicBezTo>
                  <a:pt x="264" y="935"/>
                  <a:pt x="264" y="935"/>
                  <a:pt x="264" y="935"/>
                </a:cubicBezTo>
                <a:cubicBezTo>
                  <a:pt x="265" y="935"/>
                  <a:pt x="266" y="935"/>
                  <a:pt x="266" y="936"/>
                </a:cubicBezTo>
                <a:cubicBezTo>
                  <a:pt x="266" y="936"/>
                  <a:pt x="266" y="936"/>
                  <a:pt x="266" y="936"/>
                </a:cubicBezTo>
                <a:cubicBezTo>
                  <a:pt x="267" y="937"/>
                  <a:pt x="266" y="938"/>
                  <a:pt x="265" y="939"/>
                </a:cubicBezTo>
                <a:cubicBezTo>
                  <a:pt x="265" y="939"/>
                  <a:pt x="265" y="939"/>
                  <a:pt x="265" y="939"/>
                </a:cubicBezTo>
                <a:cubicBezTo>
                  <a:pt x="265" y="939"/>
                  <a:pt x="265" y="939"/>
                  <a:pt x="265" y="939"/>
                </a:cubicBezTo>
                <a:cubicBezTo>
                  <a:pt x="265" y="939"/>
                  <a:pt x="265" y="939"/>
                  <a:pt x="265" y="939"/>
                </a:cubicBezTo>
                <a:cubicBezTo>
                  <a:pt x="264" y="939"/>
                  <a:pt x="263" y="939"/>
                  <a:pt x="263" y="938"/>
                </a:cubicBezTo>
                <a:close/>
                <a:moveTo>
                  <a:pt x="354" y="936"/>
                </a:moveTo>
                <a:cubicBezTo>
                  <a:pt x="353" y="936"/>
                  <a:pt x="353" y="934"/>
                  <a:pt x="353" y="933"/>
                </a:cubicBezTo>
                <a:cubicBezTo>
                  <a:pt x="353" y="933"/>
                  <a:pt x="353" y="933"/>
                  <a:pt x="353" y="933"/>
                </a:cubicBezTo>
                <a:cubicBezTo>
                  <a:pt x="353" y="932"/>
                  <a:pt x="355" y="932"/>
                  <a:pt x="356" y="932"/>
                </a:cubicBezTo>
                <a:cubicBezTo>
                  <a:pt x="356" y="932"/>
                  <a:pt x="356" y="932"/>
                  <a:pt x="356" y="932"/>
                </a:cubicBezTo>
                <a:cubicBezTo>
                  <a:pt x="357" y="933"/>
                  <a:pt x="357" y="934"/>
                  <a:pt x="357" y="935"/>
                </a:cubicBezTo>
                <a:cubicBezTo>
                  <a:pt x="357" y="935"/>
                  <a:pt x="357" y="935"/>
                  <a:pt x="357" y="935"/>
                </a:cubicBezTo>
                <a:cubicBezTo>
                  <a:pt x="356" y="936"/>
                  <a:pt x="356" y="936"/>
                  <a:pt x="355" y="936"/>
                </a:cubicBezTo>
                <a:cubicBezTo>
                  <a:pt x="355" y="936"/>
                  <a:pt x="355" y="936"/>
                  <a:pt x="355" y="936"/>
                </a:cubicBezTo>
                <a:cubicBezTo>
                  <a:pt x="355" y="936"/>
                  <a:pt x="354" y="936"/>
                  <a:pt x="354" y="936"/>
                </a:cubicBezTo>
                <a:close/>
                <a:moveTo>
                  <a:pt x="258" y="927"/>
                </a:moveTo>
                <a:cubicBezTo>
                  <a:pt x="257" y="926"/>
                  <a:pt x="258" y="925"/>
                  <a:pt x="259" y="924"/>
                </a:cubicBezTo>
                <a:cubicBezTo>
                  <a:pt x="259" y="924"/>
                  <a:pt x="259" y="924"/>
                  <a:pt x="259" y="924"/>
                </a:cubicBezTo>
                <a:cubicBezTo>
                  <a:pt x="260" y="924"/>
                  <a:pt x="261" y="924"/>
                  <a:pt x="262" y="925"/>
                </a:cubicBezTo>
                <a:cubicBezTo>
                  <a:pt x="262" y="925"/>
                  <a:pt x="262" y="925"/>
                  <a:pt x="262" y="925"/>
                </a:cubicBezTo>
                <a:cubicBezTo>
                  <a:pt x="262" y="926"/>
                  <a:pt x="262" y="927"/>
                  <a:pt x="261" y="928"/>
                </a:cubicBezTo>
                <a:cubicBezTo>
                  <a:pt x="261" y="928"/>
                  <a:pt x="261" y="928"/>
                  <a:pt x="261" y="928"/>
                </a:cubicBezTo>
                <a:cubicBezTo>
                  <a:pt x="260" y="928"/>
                  <a:pt x="260" y="928"/>
                  <a:pt x="260" y="928"/>
                </a:cubicBezTo>
                <a:cubicBezTo>
                  <a:pt x="260" y="928"/>
                  <a:pt x="260" y="928"/>
                  <a:pt x="260" y="928"/>
                </a:cubicBezTo>
                <a:cubicBezTo>
                  <a:pt x="259" y="928"/>
                  <a:pt x="258" y="928"/>
                  <a:pt x="258" y="927"/>
                </a:cubicBezTo>
                <a:close/>
                <a:moveTo>
                  <a:pt x="359" y="925"/>
                </a:moveTo>
                <a:cubicBezTo>
                  <a:pt x="358" y="925"/>
                  <a:pt x="357" y="923"/>
                  <a:pt x="358" y="922"/>
                </a:cubicBezTo>
                <a:cubicBezTo>
                  <a:pt x="358" y="922"/>
                  <a:pt x="358" y="922"/>
                  <a:pt x="358" y="922"/>
                </a:cubicBezTo>
                <a:cubicBezTo>
                  <a:pt x="358" y="921"/>
                  <a:pt x="359" y="921"/>
                  <a:pt x="360" y="921"/>
                </a:cubicBezTo>
                <a:cubicBezTo>
                  <a:pt x="360" y="921"/>
                  <a:pt x="360" y="921"/>
                  <a:pt x="360" y="921"/>
                </a:cubicBezTo>
                <a:cubicBezTo>
                  <a:pt x="361" y="922"/>
                  <a:pt x="362" y="923"/>
                  <a:pt x="361" y="924"/>
                </a:cubicBezTo>
                <a:cubicBezTo>
                  <a:pt x="361" y="924"/>
                  <a:pt x="361" y="924"/>
                  <a:pt x="361" y="924"/>
                </a:cubicBezTo>
                <a:cubicBezTo>
                  <a:pt x="361" y="925"/>
                  <a:pt x="360" y="925"/>
                  <a:pt x="360" y="925"/>
                </a:cubicBezTo>
                <a:cubicBezTo>
                  <a:pt x="360" y="925"/>
                  <a:pt x="360" y="925"/>
                  <a:pt x="360" y="925"/>
                </a:cubicBezTo>
                <a:cubicBezTo>
                  <a:pt x="359" y="925"/>
                  <a:pt x="359" y="925"/>
                  <a:pt x="359" y="925"/>
                </a:cubicBezTo>
                <a:close/>
                <a:moveTo>
                  <a:pt x="253" y="916"/>
                </a:moveTo>
                <a:cubicBezTo>
                  <a:pt x="253" y="915"/>
                  <a:pt x="253" y="914"/>
                  <a:pt x="254" y="913"/>
                </a:cubicBezTo>
                <a:cubicBezTo>
                  <a:pt x="254" y="913"/>
                  <a:pt x="254" y="913"/>
                  <a:pt x="254" y="913"/>
                </a:cubicBezTo>
                <a:cubicBezTo>
                  <a:pt x="255" y="913"/>
                  <a:pt x="256" y="913"/>
                  <a:pt x="257" y="914"/>
                </a:cubicBezTo>
                <a:cubicBezTo>
                  <a:pt x="257" y="914"/>
                  <a:pt x="257" y="914"/>
                  <a:pt x="257" y="914"/>
                </a:cubicBezTo>
                <a:cubicBezTo>
                  <a:pt x="257" y="915"/>
                  <a:pt x="257" y="916"/>
                  <a:pt x="256" y="917"/>
                </a:cubicBezTo>
                <a:cubicBezTo>
                  <a:pt x="256" y="917"/>
                  <a:pt x="256" y="917"/>
                  <a:pt x="256" y="917"/>
                </a:cubicBezTo>
                <a:cubicBezTo>
                  <a:pt x="255" y="917"/>
                  <a:pt x="255" y="917"/>
                  <a:pt x="255" y="917"/>
                </a:cubicBezTo>
                <a:cubicBezTo>
                  <a:pt x="255" y="917"/>
                  <a:pt x="255" y="917"/>
                  <a:pt x="255" y="917"/>
                </a:cubicBezTo>
                <a:cubicBezTo>
                  <a:pt x="254" y="917"/>
                  <a:pt x="253" y="917"/>
                  <a:pt x="253" y="916"/>
                </a:cubicBezTo>
                <a:close/>
                <a:moveTo>
                  <a:pt x="364" y="914"/>
                </a:moveTo>
                <a:cubicBezTo>
                  <a:pt x="363" y="914"/>
                  <a:pt x="362" y="912"/>
                  <a:pt x="363" y="911"/>
                </a:cubicBezTo>
                <a:cubicBezTo>
                  <a:pt x="363" y="911"/>
                  <a:pt x="363" y="911"/>
                  <a:pt x="363" y="911"/>
                </a:cubicBezTo>
                <a:cubicBezTo>
                  <a:pt x="363" y="910"/>
                  <a:pt x="364" y="910"/>
                  <a:pt x="365" y="910"/>
                </a:cubicBezTo>
                <a:cubicBezTo>
                  <a:pt x="365" y="910"/>
                  <a:pt x="365" y="910"/>
                  <a:pt x="365" y="910"/>
                </a:cubicBezTo>
                <a:cubicBezTo>
                  <a:pt x="366" y="911"/>
                  <a:pt x="367" y="912"/>
                  <a:pt x="366" y="913"/>
                </a:cubicBezTo>
                <a:cubicBezTo>
                  <a:pt x="366" y="913"/>
                  <a:pt x="366" y="913"/>
                  <a:pt x="366" y="913"/>
                </a:cubicBezTo>
                <a:cubicBezTo>
                  <a:pt x="366" y="914"/>
                  <a:pt x="365" y="914"/>
                  <a:pt x="364" y="914"/>
                </a:cubicBezTo>
                <a:cubicBezTo>
                  <a:pt x="364" y="914"/>
                  <a:pt x="364" y="914"/>
                  <a:pt x="364" y="914"/>
                </a:cubicBezTo>
                <a:cubicBezTo>
                  <a:pt x="364" y="914"/>
                  <a:pt x="364" y="914"/>
                  <a:pt x="364" y="914"/>
                </a:cubicBezTo>
                <a:close/>
                <a:moveTo>
                  <a:pt x="248" y="905"/>
                </a:moveTo>
                <a:cubicBezTo>
                  <a:pt x="248" y="904"/>
                  <a:pt x="248" y="903"/>
                  <a:pt x="249" y="902"/>
                </a:cubicBezTo>
                <a:cubicBezTo>
                  <a:pt x="249" y="902"/>
                  <a:pt x="249" y="902"/>
                  <a:pt x="249" y="902"/>
                </a:cubicBezTo>
                <a:cubicBezTo>
                  <a:pt x="250" y="902"/>
                  <a:pt x="251" y="902"/>
                  <a:pt x="252" y="903"/>
                </a:cubicBezTo>
                <a:cubicBezTo>
                  <a:pt x="252" y="903"/>
                  <a:pt x="252" y="903"/>
                  <a:pt x="252" y="903"/>
                </a:cubicBezTo>
                <a:cubicBezTo>
                  <a:pt x="252" y="904"/>
                  <a:pt x="252" y="905"/>
                  <a:pt x="251" y="906"/>
                </a:cubicBezTo>
                <a:cubicBezTo>
                  <a:pt x="251" y="906"/>
                  <a:pt x="251" y="906"/>
                  <a:pt x="251" y="906"/>
                </a:cubicBezTo>
                <a:cubicBezTo>
                  <a:pt x="251" y="906"/>
                  <a:pt x="250" y="906"/>
                  <a:pt x="250" y="906"/>
                </a:cubicBezTo>
                <a:cubicBezTo>
                  <a:pt x="250" y="906"/>
                  <a:pt x="250" y="906"/>
                  <a:pt x="250" y="906"/>
                </a:cubicBezTo>
                <a:cubicBezTo>
                  <a:pt x="249" y="906"/>
                  <a:pt x="249" y="906"/>
                  <a:pt x="248" y="905"/>
                </a:cubicBezTo>
                <a:close/>
                <a:moveTo>
                  <a:pt x="368" y="903"/>
                </a:moveTo>
                <a:cubicBezTo>
                  <a:pt x="367" y="903"/>
                  <a:pt x="367" y="901"/>
                  <a:pt x="367" y="900"/>
                </a:cubicBezTo>
                <a:cubicBezTo>
                  <a:pt x="367" y="900"/>
                  <a:pt x="367" y="900"/>
                  <a:pt x="367" y="900"/>
                </a:cubicBezTo>
                <a:cubicBezTo>
                  <a:pt x="368" y="899"/>
                  <a:pt x="369" y="899"/>
                  <a:pt x="370" y="899"/>
                </a:cubicBezTo>
                <a:cubicBezTo>
                  <a:pt x="370" y="899"/>
                  <a:pt x="370" y="899"/>
                  <a:pt x="370" y="899"/>
                </a:cubicBezTo>
                <a:cubicBezTo>
                  <a:pt x="371" y="900"/>
                  <a:pt x="372" y="901"/>
                  <a:pt x="371" y="902"/>
                </a:cubicBezTo>
                <a:cubicBezTo>
                  <a:pt x="371" y="902"/>
                  <a:pt x="371" y="902"/>
                  <a:pt x="371" y="902"/>
                </a:cubicBezTo>
                <a:cubicBezTo>
                  <a:pt x="371" y="903"/>
                  <a:pt x="370" y="903"/>
                  <a:pt x="369" y="903"/>
                </a:cubicBezTo>
                <a:cubicBezTo>
                  <a:pt x="369" y="903"/>
                  <a:pt x="369" y="903"/>
                  <a:pt x="369" y="903"/>
                </a:cubicBezTo>
                <a:cubicBezTo>
                  <a:pt x="369" y="903"/>
                  <a:pt x="369" y="903"/>
                  <a:pt x="368" y="903"/>
                </a:cubicBezTo>
                <a:close/>
                <a:moveTo>
                  <a:pt x="243" y="894"/>
                </a:moveTo>
                <a:cubicBezTo>
                  <a:pt x="243" y="893"/>
                  <a:pt x="243" y="892"/>
                  <a:pt x="244" y="891"/>
                </a:cubicBezTo>
                <a:cubicBezTo>
                  <a:pt x="244" y="891"/>
                  <a:pt x="244" y="891"/>
                  <a:pt x="244" y="891"/>
                </a:cubicBezTo>
                <a:cubicBezTo>
                  <a:pt x="245" y="891"/>
                  <a:pt x="247" y="891"/>
                  <a:pt x="247" y="892"/>
                </a:cubicBezTo>
                <a:cubicBezTo>
                  <a:pt x="247" y="892"/>
                  <a:pt x="247" y="892"/>
                  <a:pt x="247" y="892"/>
                </a:cubicBezTo>
                <a:cubicBezTo>
                  <a:pt x="248" y="893"/>
                  <a:pt x="247" y="894"/>
                  <a:pt x="246" y="895"/>
                </a:cubicBezTo>
                <a:cubicBezTo>
                  <a:pt x="246" y="895"/>
                  <a:pt x="246" y="895"/>
                  <a:pt x="246" y="895"/>
                </a:cubicBezTo>
                <a:cubicBezTo>
                  <a:pt x="246" y="895"/>
                  <a:pt x="246" y="895"/>
                  <a:pt x="245" y="895"/>
                </a:cubicBezTo>
                <a:cubicBezTo>
                  <a:pt x="245" y="895"/>
                  <a:pt x="245" y="895"/>
                  <a:pt x="245" y="895"/>
                </a:cubicBezTo>
                <a:cubicBezTo>
                  <a:pt x="245" y="895"/>
                  <a:pt x="244" y="895"/>
                  <a:pt x="243" y="894"/>
                </a:cubicBezTo>
                <a:close/>
                <a:moveTo>
                  <a:pt x="373" y="892"/>
                </a:moveTo>
                <a:cubicBezTo>
                  <a:pt x="372" y="892"/>
                  <a:pt x="372" y="890"/>
                  <a:pt x="372" y="889"/>
                </a:cubicBezTo>
                <a:cubicBezTo>
                  <a:pt x="372" y="889"/>
                  <a:pt x="372" y="889"/>
                  <a:pt x="372" y="889"/>
                </a:cubicBezTo>
                <a:cubicBezTo>
                  <a:pt x="373" y="888"/>
                  <a:pt x="374" y="888"/>
                  <a:pt x="375" y="888"/>
                </a:cubicBezTo>
                <a:cubicBezTo>
                  <a:pt x="375" y="888"/>
                  <a:pt x="375" y="888"/>
                  <a:pt x="375" y="888"/>
                </a:cubicBezTo>
                <a:cubicBezTo>
                  <a:pt x="376" y="889"/>
                  <a:pt x="376" y="890"/>
                  <a:pt x="376" y="891"/>
                </a:cubicBezTo>
                <a:cubicBezTo>
                  <a:pt x="376" y="891"/>
                  <a:pt x="376" y="891"/>
                  <a:pt x="376" y="891"/>
                </a:cubicBezTo>
                <a:cubicBezTo>
                  <a:pt x="376" y="892"/>
                  <a:pt x="375" y="892"/>
                  <a:pt x="374" y="892"/>
                </a:cubicBezTo>
                <a:cubicBezTo>
                  <a:pt x="374" y="892"/>
                  <a:pt x="374" y="892"/>
                  <a:pt x="374" y="892"/>
                </a:cubicBezTo>
                <a:cubicBezTo>
                  <a:pt x="374" y="892"/>
                  <a:pt x="374" y="892"/>
                  <a:pt x="373" y="892"/>
                </a:cubicBezTo>
                <a:close/>
                <a:moveTo>
                  <a:pt x="239" y="883"/>
                </a:moveTo>
                <a:cubicBezTo>
                  <a:pt x="238" y="882"/>
                  <a:pt x="239" y="881"/>
                  <a:pt x="240" y="880"/>
                </a:cubicBezTo>
                <a:cubicBezTo>
                  <a:pt x="240" y="880"/>
                  <a:pt x="240" y="880"/>
                  <a:pt x="240" y="880"/>
                </a:cubicBezTo>
                <a:cubicBezTo>
                  <a:pt x="241" y="880"/>
                  <a:pt x="242" y="880"/>
                  <a:pt x="242" y="881"/>
                </a:cubicBezTo>
                <a:cubicBezTo>
                  <a:pt x="242" y="881"/>
                  <a:pt x="242" y="881"/>
                  <a:pt x="242" y="881"/>
                </a:cubicBezTo>
                <a:cubicBezTo>
                  <a:pt x="243" y="882"/>
                  <a:pt x="242" y="883"/>
                  <a:pt x="241" y="884"/>
                </a:cubicBezTo>
                <a:cubicBezTo>
                  <a:pt x="241" y="884"/>
                  <a:pt x="241" y="884"/>
                  <a:pt x="241" y="884"/>
                </a:cubicBezTo>
                <a:cubicBezTo>
                  <a:pt x="241" y="884"/>
                  <a:pt x="241" y="884"/>
                  <a:pt x="240" y="884"/>
                </a:cubicBezTo>
                <a:cubicBezTo>
                  <a:pt x="240" y="884"/>
                  <a:pt x="240" y="884"/>
                  <a:pt x="240" y="884"/>
                </a:cubicBezTo>
                <a:cubicBezTo>
                  <a:pt x="240" y="884"/>
                  <a:pt x="239" y="884"/>
                  <a:pt x="239" y="883"/>
                </a:cubicBezTo>
                <a:close/>
                <a:moveTo>
                  <a:pt x="378" y="881"/>
                </a:moveTo>
                <a:cubicBezTo>
                  <a:pt x="377" y="881"/>
                  <a:pt x="377" y="879"/>
                  <a:pt x="377" y="878"/>
                </a:cubicBezTo>
                <a:cubicBezTo>
                  <a:pt x="377" y="878"/>
                  <a:pt x="377" y="878"/>
                  <a:pt x="377" y="878"/>
                </a:cubicBezTo>
                <a:cubicBezTo>
                  <a:pt x="377" y="877"/>
                  <a:pt x="379" y="877"/>
                  <a:pt x="380" y="877"/>
                </a:cubicBezTo>
                <a:cubicBezTo>
                  <a:pt x="380" y="877"/>
                  <a:pt x="380" y="877"/>
                  <a:pt x="380" y="877"/>
                </a:cubicBezTo>
                <a:cubicBezTo>
                  <a:pt x="381" y="878"/>
                  <a:pt x="381" y="879"/>
                  <a:pt x="381" y="880"/>
                </a:cubicBezTo>
                <a:cubicBezTo>
                  <a:pt x="381" y="880"/>
                  <a:pt x="381" y="880"/>
                  <a:pt x="381" y="880"/>
                </a:cubicBezTo>
                <a:cubicBezTo>
                  <a:pt x="380" y="881"/>
                  <a:pt x="380" y="881"/>
                  <a:pt x="379" y="881"/>
                </a:cubicBezTo>
                <a:cubicBezTo>
                  <a:pt x="379" y="881"/>
                  <a:pt x="379" y="881"/>
                  <a:pt x="379" y="881"/>
                </a:cubicBezTo>
                <a:cubicBezTo>
                  <a:pt x="379" y="881"/>
                  <a:pt x="378" y="881"/>
                  <a:pt x="378" y="881"/>
                </a:cubicBezTo>
                <a:close/>
                <a:moveTo>
                  <a:pt x="234" y="872"/>
                </a:moveTo>
                <a:cubicBezTo>
                  <a:pt x="233" y="871"/>
                  <a:pt x="234" y="870"/>
                  <a:pt x="235" y="869"/>
                </a:cubicBezTo>
                <a:cubicBezTo>
                  <a:pt x="235" y="869"/>
                  <a:pt x="235" y="869"/>
                  <a:pt x="235" y="869"/>
                </a:cubicBezTo>
                <a:cubicBezTo>
                  <a:pt x="236" y="869"/>
                  <a:pt x="237" y="869"/>
                  <a:pt x="237" y="870"/>
                </a:cubicBezTo>
                <a:cubicBezTo>
                  <a:pt x="237" y="870"/>
                  <a:pt x="237" y="870"/>
                  <a:pt x="237" y="870"/>
                </a:cubicBezTo>
                <a:cubicBezTo>
                  <a:pt x="238" y="871"/>
                  <a:pt x="237" y="872"/>
                  <a:pt x="236" y="873"/>
                </a:cubicBezTo>
                <a:cubicBezTo>
                  <a:pt x="236" y="873"/>
                  <a:pt x="236" y="873"/>
                  <a:pt x="236" y="873"/>
                </a:cubicBezTo>
                <a:cubicBezTo>
                  <a:pt x="236" y="873"/>
                  <a:pt x="236" y="873"/>
                  <a:pt x="236" y="873"/>
                </a:cubicBezTo>
                <a:cubicBezTo>
                  <a:pt x="236" y="873"/>
                  <a:pt x="236" y="873"/>
                  <a:pt x="236" y="873"/>
                </a:cubicBezTo>
                <a:cubicBezTo>
                  <a:pt x="235" y="873"/>
                  <a:pt x="234" y="873"/>
                  <a:pt x="234" y="872"/>
                </a:cubicBezTo>
                <a:close/>
                <a:moveTo>
                  <a:pt x="383" y="870"/>
                </a:moveTo>
                <a:cubicBezTo>
                  <a:pt x="382" y="870"/>
                  <a:pt x="381" y="868"/>
                  <a:pt x="382" y="867"/>
                </a:cubicBezTo>
                <a:cubicBezTo>
                  <a:pt x="382" y="867"/>
                  <a:pt x="382" y="867"/>
                  <a:pt x="382" y="867"/>
                </a:cubicBezTo>
                <a:cubicBezTo>
                  <a:pt x="382" y="866"/>
                  <a:pt x="384" y="866"/>
                  <a:pt x="385" y="866"/>
                </a:cubicBezTo>
                <a:cubicBezTo>
                  <a:pt x="385" y="866"/>
                  <a:pt x="385" y="866"/>
                  <a:pt x="385" y="866"/>
                </a:cubicBezTo>
                <a:cubicBezTo>
                  <a:pt x="386" y="867"/>
                  <a:pt x="386" y="868"/>
                  <a:pt x="386" y="869"/>
                </a:cubicBezTo>
                <a:cubicBezTo>
                  <a:pt x="386" y="869"/>
                  <a:pt x="386" y="869"/>
                  <a:pt x="386" y="869"/>
                </a:cubicBezTo>
                <a:cubicBezTo>
                  <a:pt x="385" y="870"/>
                  <a:pt x="384" y="870"/>
                  <a:pt x="384" y="870"/>
                </a:cubicBezTo>
                <a:cubicBezTo>
                  <a:pt x="384" y="870"/>
                  <a:pt x="384" y="870"/>
                  <a:pt x="384" y="870"/>
                </a:cubicBezTo>
                <a:cubicBezTo>
                  <a:pt x="383" y="870"/>
                  <a:pt x="383" y="870"/>
                  <a:pt x="383" y="870"/>
                </a:cubicBezTo>
                <a:close/>
                <a:moveTo>
                  <a:pt x="229" y="861"/>
                </a:moveTo>
                <a:cubicBezTo>
                  <a:pt x="229" y="860"/>
                  <a:pt x="229" y="859"/>
                  <a:pt x="230" y="858"/>
                </a:cubicBezTo>
                <a:cubicBezTo>
                  <a:pt x="230" y="858"/>
                  <a:pt x="230" y="858"/>
                  <a:pt x="230" y="858"/>
                </a:cubicBezTo>
                <a:cubicBezTo>
                  <a:pt x="231" y="858"/>
                  <a:pt x="232" y="858"/>
                  <a:pt x="233" y="859"/>
                </a:cubicBezTo>
                <a:cubicBezTo>
                  <a:pt x="233" y="859"/>
                  <a:pt x="233" y="859"/>
                  <a:pt x="233" y="859"/>
                </a:cubicBezTo>
                <a:cubicBezTo>
                  <a:pt x="233" y="860"/>
                  <a:pt x="233" y="861"/>
                  <a:pt x="232" y="862"/>
                </a:cubicBezTo>
                <a:cubicBezTo>
                  <a:pt x="232" y="862"/>
                  <a:pt x="232" y="862"/>
                  <a:pt x="232" y="862"/>
                </a:cubicBezTo>
                <a:cubicBezTo>
                  <a:pt x="231" y="862"/>
                  <a:pt x="231" y="862"/>
                  <a:pt x="231" y="862"/>
                </a:cubicBezTo>
                <a:cubicBezTo>
                  <a:pt x="231" y="862"/>
                  <a:pt x="231" y="862"/>
                  <a:pt x="231" y="862"/>
                </a:cubicBezTo>
                <a:cubicBezTo>
                  <a:pt x="230" y="862"/>
                  <a:pt x="229" y="862"/>
                  <a:pt x="229" y="861"/>
                </a:cubicBezTo>
                <a:close/>
                <a:moveTo>
                  <a:pt x="388" y="859"/>
                </a:moveTo>
                <a:cubicBezTo>
                  <a:pt x="387" y="859"/>
                  <a:pt x="386" y="858"/>
                  <a:pt x="387" y="857"/>
                </a:cubicBezTo>
                <a:cubicBezTo>
                  <a:pt x="387" y="857"/>
                  <a:pt x="387" y="857"/>
                  <a:pt x="387" y="857"/>
                </a:cubicBezTo>
                <a:cubicBezTo>
                  <a:pt x="387" y="855"/>
                  <a:pt x="388" y="855"/>
                  <a:pt x="389" y="855"/>
                </a:cubicBezTo>
                <a:cubicBezTo>
                  <a:pt x="389" y="855"/>
                  <a:pt x="389" y="855"/>
                  <a:pt x="389" y="855"/>
                </a:cubicBezTo>
                <a:cubicBezTo>
                  <a:pt x="390" y="856"/>
                  <a:pt x="391" y="857"/>
                  <a:pt x="390" y="858"/>
                </a:cubicBezTo>
                <a:cubicBezTo>
                  <a:pt x="390" y="858"/>
                  <a:pt x="390" y="858"/>
                  <a:pt x="390" y="858"/>
                </a:cubicBezTo>
                <a:cubicBezTo>
                  <a:pt x="390" y="859"/>
                  <a:pt x="389" y="859"/>
                  <a:pt x="389" y="859"/>
                </a:cubicBezTo>
                <a:cubicBezTo>
                  <a:pt x="389" y="859"/>
                  <a:pt x="389" y="859"/>
                  <a:pt x="389" y="859"/>
                </a:cubicBezTo>
                <a:cubicBezTo>
                  <a:pt x="388" y="859"/>
                  <a:pt x="388" y="859"/>
                  <a:pt x="388" y="859"/>
                </a:cubicBezTo>
                <a:close/>
                <a:moveTo>
                  <a:pt x="224" y="850"/>
                </a:moveTo>
                <a:cubicBezTo>
                  <a:pt x="224" y="849"/>
                  <a:pt x="224" y="848"/>
                  <a:pt x="225" y="847"/>
                </a:cubicBezTo>
                <a:cubicBezTo>
                  <a:pt x="225" y="847"/>
                  <a:pt x="225" y="847"/>
                  <a:pt x="225" y="847"/>
                </a:cubicBezTo>
                <a:cubicBezTo>
                  <a:pt x="226" y="847"/>
                  <a:pt x="227" y="847"/>
                  <a:pt x="228" y="848"/>
                </a:cubicBezTo>
                <a:cubicBezTo>
                  <a:pt x="228" y="848"/>
                  <a:pt x="228" y="848"/>
                  <a:pt x="228" y="848"/>
                </a:cubicBezTo>
                <a:cubicBezTo>
                  <a:pt x="228" y="849"/>
                  <a:pt x="228" y="850"/>
                  <a:pt x="227" y="851"/>
                </a:cubicBezTo>
                <a:cubicBezTo>
                  <a:pt x="227" y="851"/>
                  <a:pt x="227" y="851"/>
                  <a:pt x="227" y="851"/>
                </a:cubicBezTo>
                <a:cubicBezTo>
                  <a:pt x="227" y="851"/>
                  <a:pt x="226" y="851"/>
                  <a:pt x="226" y="851"/>
                </a:cubicBezTo>
                <a:cubicBezTo>
                  <a:pt x="226" y="851"/>
                  <a:pt x="226" y="851"/>
                  <a:pt x="226" y="851"/>
                </a:cubicBezTo>
                <a:cubicBezTo>
                  <a:pt x="225" y="851"/>
                  <a:pt x="225" y="851"/>
                  <a:pt x="224" y="850"/>
                </a:cubicBezTo>
                <a:close/>
                <a:moveTo>
                  <a:pt x="393" y="848"/>
                </a:moveTo>
                <a:cubicBezTo>
                  <a:pt x="392" y="848"/>
                  <a:pt x="391" y="847"/>
                  <a:pt x="392" y="846"/>
                </a:cubicBezTo>
                <a:cubicBezTo>
                  <a:pt x="392" y="846"/>
                  <a:pt x="392" y="846"/>
                  <a:pt x="392" y="846"/>
                </a:cubicBezTo>
                <a:cubicBezTo>
                  <a:pt x="392" y="844"/>
                  <a:pt x="393" y="844"/>
                  <a:pt x="394" y="844"/>
                </a:cubicBezTo>
                <a:cubicBezTo>
                  <a:pt x="394" y="844"/>
                  <a:pt x="394" y="844"/>
                  <a:pt x="394" y="844"/>
                </a:cubicBezTo>
                <a:cubicBezTo>
                  <a:pt x="395" y="845"/>
                  <a:pt x="396" y="846"/>
                  <a:pt x="395" y="847"/>
                </a:cubicBezTo>
                <a:cubicBezTo>
                  <a:pt x="395" y="847"/>
                  <a:pt x="395" y="847"/>
                  <a:pt x="395" y="847"/>
                </a:cubicBezTo>
                <a:cubicBezTo>
                  <a:pt x="395" y="848"/>
                  <a:pt x="394" y="848"/>
                  <a:pt x="393" y="848"/>
                </a:cubicBezTo>
                <a:cubicBezTo>
                  <a:pt x="393" y="848"/>
                  <a:pt x="393" y="848"/>
                  <a:pt x="393" y="848"/>
                </a:cubicBezTo>
                <a:cubicBezTo>
                  <a:pt x="393" y="848"/>
                  <a:pt x="393" y="848"/>
                  <a:pt x="393" y="848"/>
                </a:cubicBezTo>
                <a:close/>
                <a:moveTo>
                  <a:pt x="219" y="839"/>
                </a:moveTo>
                <a:cubicBezTo>
                  <a:pt x="219" y="838"/>
                  <a:pt x="219" y="837"/>
                  <a:pt x="220" y="836"/>
                </a:cubicBezTo>
                <a:cubicBezTo>
                  <a:pt x="220" y="836"/>
                  <a:pt x="220" y="836"/>
                  <a:pt x="220" y="836"/>
                </a:cubicBezTo>
                <a:cubicBezTo>
                  <a:pt x="221" y="836"/>
                  <a:pt x="223" y="836"/>
                  <a:pt x="223" y="837"/>
                </a:cubicBezTo>
                <a:cubicBezTo>
                  <a:pt x="223" y="837"/>
                  <a:pt x="223" y="837"/>
                  <a:pt x="223" y="837"/>
                </a:cubicBezTo>
                <a:cubicBezTo>
                  <a:pt x="223" y="838"/>
                  <a:pt x="223" y="839"/>
                  <a:pt x="222" y="840"/>
                </a:cubicBezTo>
                <a:cubicBezTo>
                  <a:pt x="222" y="840"/>
                  <a:pt x="222" y="840"/>
                  <a:pt x="222" y="840"/>
                </a:cubicBezTo>
                <a:cubicBezTo>
                  <a:pt x="222" y="840"/>
                  <a:pt x="221" y="840"/>
                  <a:pt x="221" y="840"/>
                </a:cubicBezTo>
                <a:cubicBezTo>
                  <a:pt x="221" y="840"/>
                  <a:pt x="221" y="840"/>
                  <a:pt x="221" y="840"/>
                </a:cubicBezTo>
                <a:cubicBezTo>
                  <a:pt x="220" y="840"/>
                  <a:pt x="220" y="840"/>
                  <a:pt x="219" y="839"/>
                </a:cubicBezTo>
                <a:close/>
                <a:moveTo>
                  <a:pt x="397" y="837"/>
                </a:moveTo>
                <a:cubicBezTo>
                  <a:pt x="396" y="837"/>
                  <a:pt x="396" y="836"/>
                  <a:pt x="396" y="835"/>
                </a:cubicBezTo>
                <a:cubicBezTo>
                  <a:pt x="396" y="835"/>
                  <a:pt x="396" y="835"/>
                  <a:pt x="396" y="835"/>
                </a:cubicBezTo>
                <a:cubicBezTo>
                  <a:pt x="397" y="834"/>
                  <a:pt x="398" y="833"/>
                  <a:pt x="399" y="833"/>
                </a:cubicBezTo>
                <a:cubicBezTo>
                  <a:pt x="399" y="833"/>
                  <a:pt x="399" y="833"/>
                  <a:pt x="399" y="833"/>
                </a:cubicBezTo>
                <a:cubicBezTo>
                  <a:pt x="400" y="834"/>
                  <a:pt x="400" y="835"/>
                  <a:pt x="400" y="836"/>
                </a:cubicBezTo>
                <a:cubicBezTo>
                  <a:pt x="400" y="836"/>
                  <a:pt x="400" y="836"/>
                  <a:pt x="400" y="836"/>
                </a:cubicBezTo>
                <a:cubicBezTo>
                  <a:pt x="400" y="837"/>
                  <a:pt x="399" y="837"/>
                  <a:pt x="398" y="837"/>
                </a:cubicBezTo>
                <a:cubicBezTo>
                  <a:pt x="398" y="837"/>
                  <a:pt x="398" y="837"/>
                  <a:pt x="398" y="837"/>
                </a:cubicBezTo>
                <a:cubicBezTo>
                  <a:pt x="398" y="837"/>
                  <a:pt x="398" y="837"/>
                  <a:pt x="397" y="837"/>
                </a:cubicBezTo>
                <a:close/>
                <a:moveTo>
                  <a:pt x="215" y="828"/>
                </a:moveTo>
                <a:cubicBezTo>
                  <a:pt x="214" y="827"/>
                  <a:pt x="215" y="826"/>
                  <a:pt x="216" y="825"/>
                </a:cubicBezTo>
                <a:cubicBezTo>
                  <a:pt x="216" y="825"/>
                  <a:pt x="216" y="825"/>
                  <a:pt x="216" y="825"/>
                </a:cubicBezTo>
                <a:cubicBezTo>
                  <a:pt x="217" y="825"/>
                  <a:pt x="218" y="825"/>
                  <a:pt x="218" y="826"/>
                </a:cubicBezTo>
                <a:cubicBezTo>
                  <a:pt x="218" y="826"/>
                  <a:pt x="218" y="826"/>
                  <a:pt x="218" y="826"/>
                </a:cubicBezTo>
                <a:cubicBezTo>
                  <a:pt x="219" y="827"/>
                  <a:pt x="218" y="828"/>
                  <a:pt x="217" y="829"/>
                </a:cubicBezTo>
                <a:cubicBezTo>
                  <a:pt x="217" y="829"/>
                  <a:pt x="217" y="829"/>
                  <a:pt x="217" y="829"/>
                </a:cubicBezTo>
                <a:cubicBezTo>
                  <a:pt x="217" y="829"/>
                  <a:pt x="217" y="829"/>
                  <a:pt x="216" y="829"/>
                </a:cubicBezTo>
                <a:cubicBezTo>
                  <a:pt x="216" y="829"/>
                  <a:pt x="216" y="829"/>
                  <a:pt x="216" y="829"/>
                </a:cubicBezTo>
                <a:cubicBezTo>
                  <a:pt x="216" y="829"/>
                  <a:pt x="215" y="829"/>
                  <a:pt x="215" y="828"/>
                </a:cubicBezTo>
                <a:close/>
                <a:moveTo>
                  <a:pt x="402" y="826"/>
                </a:moveTo>
                <a:cubicBezTo>
                  <a:pt x="401" y="826"/>
                  <a:pt x="401" y="825"/>
                  <a:pt x="401" y="824"/>
                </a:cubicBezTo>
                <a:cubicBezTo>
                  <a:pt x="401" y="824"/>
                  <a:pt x="401" y="824"/>
                  <a:pt x="401" y="824"/>
                </a:cubicBezTo>
                <a:cubicBezTo>
                  <a:pt x="402" y="823"/>
                  <a:pt x="403" y="822"/>
                  <a:pt x="404" y="822"/>
                </a:cubicBezTo>
                <a:cubicBezTo>
                  <a:pt x="404" y="822"/>
                  <a:pt x="404" y="822"/>
                  <a:pt x="404" y="822"/>
                </a:cubicBezTo>
                <a:cubicBezTo>
                  <a:pt x="405" y="823"/>
                  <a:pt x="405" y="824"/>
                  <a:pt x="405" y="825"/>
                </a:cubicBezTo>
                <a:cubicBezTo>
                  <a:pt x="405" y="825"/>
                  <a:pt x="405" y="825"/>
                  <a:pt x="405" y="825"/>
                </a:cubicBezTo>
                <a:cubicBezTo>
                  <a:pt x="404" y="826"/>
                  <a:pt x="404" y="826"/>
                  <a:pt x="403" y="826"/>
                </a:cubicBezTo>
                <a:cubicBezTo>
                  <a:pt x="403" y="826"/>
                  <a:pt x="403" y="826"/>
                  <a:pt x="403" y="826"/>
                </a:cubicBezTo>
                <a:cubicBezTo>
                  <a:pt x="403" y="826"/>
                  <a:pt x="402" y="826"/>
                  <a:pt x="402" y="826"/>
                </a:cubicBezTo>
                <a:close/>
                <a:moveTo>
                  <a:pt x="210" y="817"/>
                </a:moveTo>
                <a:cubicBezTo>
                  <a:pt x="209" y="816"/>
                  <a:pt x="210" y="815"/>
                  <a:pt x="211" y="814"/>
                </a:cubicBezTo>
                <a:cubicBezTo>
                  <a:pt x="211" y="814"/>
                  <a:pt x="211" y="814"/>
                  <a:pt x="211" y="814"/>
                </a:cubicBezTo>
                <a:cubicBezTo>
                  <a:pt x="212" y="814"/>
                  <a:pt x="213" y="814"/>
                  <a:pt x="213" y="815"/>
                </a:cubicBezTo>
                <a:cubicBezTo>
                  <a:pt x="213" y="815"/>
                  <a:pt x="213" y="815"/>
                  <a:pt x="213" y="815"/>
                </a:cubicBezTo>
                <a:cubicBezTo>
                  <a:pt x="214" y="816"/>
                  <a:pt x="213" y="817"/>
                  <a:pt x="212" y="818"/>
                </a:cubicBezTo>
                <a:cubicBezTo>
                  <a:pt x="212" y="818"/>
                  <a:pt x="212" y="818"/>
                  <a:pt x="212" y="818"/>
                </a:cubicBezTo>
                <a:cubicBezTo>
                  <a:pt x="212" y="818"/>
                  <a:pt x="212" y="818"/>
                  <a:pt x="212" y="818"/>
                </a:cubicBezTo>
                <a:cubicBezTo>
                  <a:pt x="212" y="818"/>
                  <a:pt x="212" y="818"/>
                  <a:pt x="212" y="818"/>
                </a:cubicBezTo>
                <a:cubicBezTo>
                  <a:pt x="211" y="818"/>
                  <a:pt x="210" y="818"/>
                  <a:pt x="210" y="817"/>
                </a:cubicBezTo>
                <a:close/>
                <a:moveTo>
                  <a:pt x="407" y="815"/>
                </a:moveTo>
                <a:cubicBezTo>
                  <a:pt x="406" y="815"/>
                  <a:pt x="406" y="814"/>
                  <a:pt x="406" y="813"/>
                </a:cubicBezTo>
                <a:cubicBezTo>
                  <a:pt x="406" y="813"/>
                  <a:pt x="406" y="813"/>
                  <a:pt x="406" y="813"/>
                </a:cubicBezTo>
                <a:cubicBezTo>
                  <a:pt x="406" y="812"/>
                  <a:pt x="408" y="811"/>
                  <a:pt x="409" y="812"/>
                </a:cubicBezTo>
                <a:cubicBezTo>
                  <a:pt x="409" y="812"/>
                  <a:pt x="409" y="812"/>
                  <a:pt x="409" y="812"/>
                </a:cubicBezTo>
                <a:cubicBezTo>
                  <a:pt x="410" y="812"/>
                  <a:pt x="410" y="813"/>
                  <a:pt x="410" y="814"/>
                </a:cubicBezTo>
                <a:cubicBezTo>
                  <a:pt x="410" y="814"/>
                  <a:pt x="410" y="814"/>
                  <a:pt x="410" y="814"/>
                </a:cubicBezTo>
                <a:cubicBezTo>
                  <a:pt x="409" y="815"/>
                  <a:pt x="409" y="815"/>
                  <a:pt x="408" y="815"/>
                </a:cubicBezTo>
                <a:cubicBezTo>
                  <a:pt x="408" y="815"/>
                  <a:pt x="408" y="815"/>
                  <a:pt x="408" y="815"/>
                </a:cubicBezTo>
                <a:cubicBezTo>
                  <a:pt x="408" y="815"/>
                  <a:pt x="407" y="815"/>
                  <a:pt x="407" y="815"/>
                </a:cubicBezTo>
                <a:close/>
                <a:moveTo>
                  <a:pt x="205" y="806"/>
                </a:moveTo>
                <a:cubicBezTo>
                  <a:pt x="204" y="805"/>
                  <a:pt x="205" y="804"/>
                  <a:pt x="206" y="803"/>
                </a:cubicBezTo>
                <a:cubicBezTo>
                  <a:pt x="206" y="803"/>
                  <a:pt x="206" y="803"/>
                  <a:pt x="206" y="803"/>
                </a:cubicBezTo>
                <a:cubicBezTo>
                  <a:pt x="207" y="803"/>
                  <a:pt x="208" y="803"/>
                  <a:pt x="209" y="804"/>
                </a:cubicBezTo>
                <a:cubicBezTo>
                  <a:pt x="209" y="804"/>
                  <a:pt x="209" y="804"/>
                  <a:pt x="209" y="804"/>
                </a:cubicBezTo>
                <a:cubicBezTo>
                  <a:pt x="209" y="805"/>
                  <a:pt x="209" y="807"/>
                  <a:pt x="208" y="807"/>
                </a:cubicBezTo>
                <a:cubicBezTo>
                  <a:pt x="208" y="807"/>
                  <a:pt x="208" y="807"/>
                  <a:pt x="208" y="807"/>
                </a:cubicBezTo>
                <a:cubicBezTo>
                  <a:pt x="207" y="807"/>
                  <a:pt x="207" y="807"/>
                  <a:pt x="207" y="807"/>
                </a:cubicBezTo>
                <a:cubicBezTo>
                  <a:pt x="207" y="807"/>
                  <a:pt x="207" y="807"/>
                  <a:pt x="207" y="807"/>
                </a:cubicBezTo>
                <a:cubicBezTo>
                  <a:pt x="206" y="807"/>
                  <a:pt x="205" y="807"/>
                  <a:pt x="205" y="806"/>
                </a:cubicBezTo>
                <a:close/>
                <a:moveTo>
                  <a:pt x="412" y="804"/>
                </a:moveTo>
                <a:cubicBezTo>
                  <a:pt x="411" y="804"/>
                  <a:pt x="410" y="803"/>
                  <a:pt x="411" y="802"/>
                </a:cubicBezTo>
                <a:cubicBezTo>
                  <a:pt x="411" y="802"/>
                  <a:pt x="411" y="802"/>
                  <a:pt x="411" y="802"/>
                </a:cubicBezTo>
                <a:cubicBezTo>
                  <a:pt x="411" y="801"/>
                  <a:pt x="412" y="800"/>
                  <a:pt x="413" y="801"/>
                </a:cubicBezTo>
                <a:cubicBezTo>
                  <a:pt x="413" y="801"/>
                  <a:pt x="413" y="801"/>
                  <a:pt x="413" y="801"/>
                </a:cubicBezTo>
                <a:cubicBezTo>
                  <a:pt x="414" y="801"/>
                  <a:pt x="415" y="802"/>
                  <a:pt x="414" y="803"/>
                </a:cubicBezTo>
                <a:cubicBezTo>
                  <a:pt x="414" y="803"/>
                  <a:pt x="414" y="803"/>
                  <a:pt x="414" y="803"/>
                </a:cubicBezTo>
                <a:cubicBezTo>
                  <a:pt x="414" y="804"/>
                  <a:pt x="413" y="804"/>
                  <a:pt x="413" y="804"/>
                </a:cubicBezTo>
                <a:cubicBezTo>
                  <a:pt x="413" y="804"/>
                  <a:pt x="413" y="804"/>
                  <a:pt x="413" y="804"/>
                </a:cubicBezTo>
                <a:cubicBezTo>
                  <a:pt x="412" y="804"/>
                  <a:pt x="412" y="804"/>
                  <a:pt x="412" y="804"/>
                </a:cubicBezTo>
                <a:close/>
                <a:moveTo>
                  <a:pt x="200" y="795"/>
                </a:moveTo>
                <a:cubicBezTo>
                  <a:pt x="200" y="794"/>
                  <a:pt x="200" y="793"/>
                  <a:pt x="201" y="792"/>
                </a:cubicBezTo>
                <a:cubicBezTo>
                  <a:pt x="201" y="792"/>
                  <a:pt x="201" y="792"/>
                  <a:pt x="201" y="792"/>
                </a:cubicBezTo>
                <a:cubicBezTo>
                  <a:pt x="202" y="792"/>
                  <a:pt x="203" y="792"/>
                  <a:pt x="204" y="793"/>
                </a:cubicBezTo>
                <a:cubicBezTo>
                  <a:pt x="204" y="793"/>
                  <a:pt x="204" y="793"/>
                  <a:pt x="204" y="793"/>
                </a:cubicBezTo>
                <a:cubicBezTo>
                  <a:pt x="204" y="794"/>
                  <a:pt x="204" y="796"/>
                  <a:pt x="203" y="796"/>
                </a:cubicBezTo>
                <a:cubicBezTo>
                  <a:pt x="203" y="796"/>
                  <a:pt x="203" y="796"/>
                  <a:pt x="203" y="796"/>
                </a:cubicBezTo>
                <a:cubicBezTo>
                  <a:pt x="202" y="796"/>
                  <a:pt x="202" y="796"/>
                  <a:pt x="202" y="796"/>
                </a:cubicBezTo>
                <a:cubicBezTo>
                  <a:pt x="202" y="796"/>
                  <a:pt x="202" y="796"/>
                  <a:pt x="202" y="796"/>
                </a:cubicBezTo>
                <a:cubicBezTo>
                  <a:pt x="201" y="796"/>
                  <a:pt x="200" y="796"/>
                  <a:pt x="200" y="795"/>
                </a:cubicBezTo>
                <a:close/>
                <a:moveTo>
                  <a:pt x="417" y="793"/>
                </a:moveTo>
                <a:cubicBezTo>
                  <a:pt x="416" y="793"/>
                  <a:pt x="415" y="792"/>
                  <a:pt x="416" y="791"/>
                </a:cubicBezTo>
                <a:cubicBezTo>
                  <a:pt x="416" y="791"/>
                  <a:pt x="416" y="791"/>
                  <a:pt x="416" y="791"/>
                </a:cubicBezTo>
                <a:cubicBezTo>
                  <a:pt x="416" y="790"/>
                  <a:pt x="417" y="789"/>
                  <a:pt x="418" y="790"/>
                </a:cubicBezTo>
                <a:cubicBezTo>
                  <a:pt x="418" y="790"/>
                  <a:pt x="418" y="790"/>
                  <a:pt x="418" y="790"/>
                </a:cubicBezTo>
                <a:cubicBezTo>
                  <a:pt x="419" y="790"/>
                  <a:pt x="420" y="791"/>
                  <a:pt x="419" y="792"/>
                </a:cubicBezTo>
                <a:cubicBezTo>
                  <a:pt x="419" y="792"/>
                  <a:pt x="419" y="792"/>
                  <a:pt x="419" y="792"/>
                </a:cubicBezTo>
                <a:cubicBezTo>
                  <a:pt x="419" y="793"/>
                  <a:pt x="418" y="793"/>
                  <a:pt x="417" y="793"/>
                </a:cubicBezTo>
                <a:cubicBezTo>
                  <a:pt x="417" y="793"/>
                  <a:pt x="417" y="793"/>
                  <a:pt x="417" y="793"/>
                </a:cubicBezTo>
                <a:cubicBezTo>
                  <a:pt x="417" y="793"/>
                  <a:pt x="417" y="793"/>
                  <a:pt x="417" y="793"/>
                </a:cubicBezTo>
                <a:close/>
                <a:moveTo>
                  <a:pt x="195" y="784"/>
                </a:moveTo>
                <a:cubicBezTo>
                  <a:pt x="195" y="783"/>
                  <a:pt x="195" y="782"/>
                  <a:pt x="196" y="781"/>
                </a:cubicBezTo>
                <a:cubicBezTo>
                  <a:pt x="196" y="781"/>
                  <a:pt x="196" y="781"/>
                  <a:pt x="196" y="781"/>
                </a:cubicBezTo>
                <a:cubicBezTo>
                  <a:pt x="197" y="781"/>
                  <a:pt x="198" y="781"/>
                  <a:pt x="199" y="782"/>
                </a:cubicBezTo>
                <a:cubicBezTo>
                  <a:pt x="199" y="782"/>
                  <a:pt x="199" y="782"/>
                  <a:pt x="199" y="782"/>
                </a:cubicBezTo>
                <a:cubicBezTo>
                  <a:pt x="199" y="783"/>
                  <a:pt x="199" y="785"/>
                  <a:pt x="198" y="785"/>
                </a:cubicBezTo>
                <a:cubicBezTo>
                  <a:pt x="198" y="785"/>
                  <a:pt x="198" y="785"/>
                  <a:pt x="198" y="785"/>
                </a:cubicBezTo>
                <a:cubicBezTo>
                  <a:pt x="198" y="785"/>
                  <a:pt x="197" y="785"/>
                  <a:pt x="197" y="785"/>
                </a:cubicBezTo>
                <a:cubicBezTo>
                  <a:pt x="197" y="785"/>
                  <a:pt x="197" y="785"/>
                  <a:pt x="197" y="785"/>
                </a:cubicBezTo>
                <a:cubicBezTo>
                  <a:pt x="196" y="785"/>
                  <a:pt x="196" y="785"/>
                  <a:pt x="195" y="784"/>
                </a:cubicBezTo>
                <a:close/>
                <a:moveTo>
                  <a:pt x="421" y="782"/>
                </a:moveTo>
                <a:cubicBezTo>
                  <a:pt x="420" y="782"/>
                  <a:pt x="420" y="781"/>
                  <a:pt x="420" y="780"/>
                </a:cubicBezTo>
                <a:cubicBezTo>
                  <a:pt x="420" y="780"/>
                  <a:pt x="420" y="780"/>
                  <a:pt x="420" y="780"/>
                </a:cubicBezTo>
                <a:cubicBezTo>
                  <a:pt x="421" y="779"/>
                  <a:pt x="422" y="778"/>
                  <a:pt x="423" y="779"/>
                </a:cubicBezTo>
                <a:cubicBezTo>
                  <a:pt x="423" y="779"/>
                  <a:pt x="423" y="779"/>
                  <a:pt x="423" y="779"/>
                </a:cubicBezTo>
                <a:cubicBezTo>
                  <a:pt x="424" y="779"/>
                  <a:pt x="425" y="780"/>
                  <a:pt x="424" y="781"/>
                </a:cubicBezTo>
                <a:cubicBezTo>
                  <a:pt x="424" y="781"/>
                  <a:pt x="424" y="781"/>
                  <a:pt x="424" y="781"/>
                </a:cubicBezTo>
                <a:cubicBezTo>
                  <a:pt x="424" y="782"/>
                  <a:pt x="423" y="782"/>
                  <a:pt x="422" y="782"/>
                </a:cubicBezTo>
                <a:cubicBezTo>
                  <a:pt x="422" y="782"/>
                  <a:pt x="422" y="782"/>
                  <a:pt x="422" y="782"/>
                </a:cubicBezTo>
                <a:cubicBezTo>
                  <a:pt x="422" y="782"/>
                  <a:pt x="422" y="782"/>
                  <a:pt x="421" y="782"/>
                </a:cubicBezTo>
                <a:close/>
                <a:moveTo>
                  <a:pt x="190" y="773"/>
                </a:moveTo>
                <a:cubicBezTo>
                  <a:pt x="190" y="772"/>
                  <a:pt x="190" y="771"/>
                  <a:pt x="191" y="770"/>
                </a:cubicBezTo>
                <a:cubicBezTo>
                  <a:pt x="191" y="770"/>
                  <a:pt x="191" y="770"/>
                  <a:pt x="191" y="770"/>
                </a:cubicBezTo>
                <a:cubicBezTo>
                  <a:pt x="192" y="770"/>
                  <a:pt x="194" y="770"/>
                  <a:pt x="194" y="771"/>
                </a:cubicBezTo>
                <a:cubicBezTo>
                  <a:pt x="194" y="771"/>
                  <a:pt x="194" y="771"/>
                  <a:pt x="194" y="771"/>
                </a:cubicBezTo>
                <a:cubicBezTo>
                  <a:pt x="195" y="772"/>
                  <a:pt x="194" y="774"/>
                  <a:pt x="193" y="774"/>
                </a:cubicBezTo>
                <a:cubicBezTo>
                  <a:pt x="193" y="774"/>
                  <a:pt x="193" y="774"/>
                  <a:pt x="193" y="774"/>
                </a:cubicBezTo>
                <a:cubicBezTo>
                  <a:pt x="193" y="774"/>
                  <a:pt x="193" y="774"/>
                  <a:pt x="192" y="774"/>
                </a:cubicBezTo>
                <a:cubicBezTo>
                  <a:pt x="192" y="774"/>
                  <a:pt x="192" y="774"/>
                  <a:pt x="192" y="774"/>
                </a:cubicBezTo>
                <a:cubicBezTo>
                  <a:pt x="191" y="774"/>
                  <a:pt x="191" y="774"/>
                  <a:pt x="190" y="773"/>
                </a:cubicBezTo>
                <a:close/>
                <a:moveTo>
                  <a:pt x="426" y="771"/>
                </a:moveTo>
                <a:cubicBezTo>
                  <a:pt x="425" y="771"/>
                  <a:pt x="425" y="770"/>
                  <a:pt x="425" y="769"/>
                </a:cubicBezTo>
                <a:cubicBezTo>
                  <a:pt x="425" y="769"/>
                  <a:pt x="425" y="769"/>
                  <a:pt x="425" y="769"/>
                </a:cubicBezTo>
                <a:cubicBezTo>
                  <a:pt x="426" y="768"/>
                  <a:pt x="427" y="767"/>
                  <a:pt x="428" y="768"/>
                </a:cubicBezTo>
                <a:cubicBezTo>
                  <a:pt x="428" y="768"/>
                  <a:pt x="428" y="768"/>
                  <a:pt x="428" y="768"/>
                </a:cubicBezTo>
                <a:cubicBezTo>
                  <a:pt x="429" y="768"/>
                  <a:pt x="429" y="769"/>
                  <a:pt x="429" y="770"/>
                </a:cubicBezTo>
                <a:cubicBezTo>
                  <a:pt x="429" y="770"/>
                  <a:pt x="429" y="770"/>
                  <a:pt x="429" y="770"/>
                </a:cubicBezTo>
                <a:cubicBezTo>
                  <a:pt x="429" y="771"/>
                  <a:pt x="428" y="771"/>
                  <a:pt x="427" y="771"/>
                </a:cubicBezTo>
                <a:cubicBezTo>
                  <a:pt x="427" y="771"/>
                  <a:pt x="427" y="771"/>
                  <a:pt x="427" y="771"/>
                </a:cubicBezTo>
                <a:cubicBezTo>
                  <a:pt x="427" y="771"/>
                  <a:pt x="427" y="771"/>
                  <a:pt x="426" y="771"/>
                </a:cubicBezTo>
                <a:close/>
                <a:moveTo>
                  <a:pt x="186" y="762"/>
                </a:moveTo>
                <a:cubicBezTo>
                  <a:pt x="185" y="761"/>
                  <a:pt x="186" y="760"/>
                  <a:pt x="187" y="759"/>
                </a:cubicBezTo>
                <a:cubicBezTo>
                  <a:pt x="187" y="759"/>
                  <a:pt x="187" y="759"/>
                  <a:pt x="187" y="759"/>
                </a:cubicBezTo>
                <a:cubicBezTo>
                  <a:pt x="188" y="759"/>
                  <a:pt x="189" y="759"/>
                  <a:pt x="189" y="760"/>
                </a:cubicBezTo>
                <a:cubicBezTo>
                  <a:pt x="189" y="760"/>
                  <a:pt x="189" y="760"/>
                  <a:pt x="189" y="760"/>
                </a:cubicBezTo>
                <a:cubicBezTo>
                  <a:pt x="190" y="761"/>
                  <a:pt x="189" y="763"/>
                  <a:pt x="188" y="763"/>
                </a:cubicBezTo>
                <a:cubicBezTo>
                  <a:pt x="188" y="763"/>
                  <a:pt x="188" y="763"/>
                  <a:pt x="188" y="763"/>
                </a:cubicBezTo>
                <a:cubicBezTo>
                  <a:pt x="188" y="763"/>
                  <a:pt x="188" y="763"/>
                  <a:pt x="187" y="763"/>
                </a:cubicBezTo>
                <a:cubicBezTo>
                  <a:pt x="187" y="763"/>
                  <a:pt x="187" y="763"/>
                  <a:pt x="187" y="763"/>
                </a:cubicBezTo>
                <a:cubicBezTo>
                  <a:pt x="187" y="763"/>
                  <a:pt x="186" y="763"/>
                  <a:pt x="186" y="762"/>
                </a:cubicBezTo>
                <a:close/>
                <a:moveTo>
                  <a:pt x="431" y="760"/>
                </a:moveTo>
                <a:cubicBezTo>
                  <a:pt x="430" y="760"/>
                  <a:pt x="430" y="759"/>
                  <a:pt x="430" y="758"/>
                </a:cubicBezTo>
                <a:cubicBezTo>
                  <a:pt x="430" y="758"/>
                  <a:pt x="430" y="758"/>
                  <a:pt x="430" y="758"/>
                </a:cubicBezTo>
                <a:cubicBezTo>
                  <a:pt x="431" y="757"/>
                  <a:pt x="432" y="756"/>
                  <a:pt x="433" y="757"/>
                </a:cubicBezTo>
                <a:cubicBezTo>
                  <a:pt x="433" y="757"/>
                  <a:pt x="433" y="757"/>
                  <a:pt x="433" y="757"/>
                </a:cubicBezTo>
                <a:cubicBezTo>
                  <a:pt x="434" y="757"/>
                  <a:pt x="434" y="758"/>
                  <a:pt x="434" y="759"/>
                </a:cubicBezTo>
                <a:cubicBezTo>
                  <a:pt x="434" y="759"/>
                  <a:pt x="434" y="759"/>
                  <a:pt x="434" y="759"/>
                </a:cubicBezTo>
                <a:cubicBezTo>
                  <a:pt x="433" y="760"/>
                  <a:pt x="433" y="760"/>
                  <a:pt x="432" y="760"/>
                </a:cubicBezTo>
                <a:cubicBezTo>
                  <a:pt x="432" y="760"/>
                  <a:pt x="432" y="760"/>
                  <a:pt x="432" y="760"/>
                </a:cubicBezTo>
                <a:cubicBezTo>
                  <a:pt x="432" y="760"/>
                  <a:pt x="431" y="760"/>
                  <a:pt x="431" y="760"/>
                </a:cubicBezTo>
                <a:close/>
                <a:moveTo>
                  <a:pt x="181" y="751"/>
                </a:moveTo>
                <a:cubicBezTo>
                  <a:pt x="180" y="750"/>
                  <a:pt x="181" y="749"/>
                  <a:pt x="182" y="748"/>
                </a:cubicBezTo>
                <a:cubicBezTo>
                  <a:pt x="182" y="748"/>
                  <a:pt x="182" y="748"/>
                  <a:pt x="182" y="748"/>
                </a:cubicBezTo>
                <a:cubicBezTo>
                  <a:pt x="183" y="748"/>
                  <a:pt x="184" y="748"/>
                  <a:pt x="184" y="749"/>
                </a:cubicBezTo>
                <a:cubicBezTo>
                  <a:pt x="184" y="749"/>
                  <a:pt x="184" y="749"/>
                  <a:pt x="184" y="749"/>
                </a:cubicBezTo>
                <a:cubicBezTo>
                  <a:pt x="185" y="750"/>
                  <a:pt x="184" y="752"/>
                  <a:pt x="183" y="752"/>
                </a:cubicBezTo>
                <a:cubicBezTo>
                  <a:pt x="183" y="752"/>
                  <a:pt x="183" y="752"/>
                  <a:pt x="183" y="752"/>
                </a:cubicBezTo>
                <a:cubicBezTo>
                  <a:pt x="183" y="752"/>
                  <a:pt x="183" y="752"/>
                  <a:pt x="183" y="752"/>
                </a:cubicBezTo>
                <a:cubicBezTo>
                  <a:pt x="183" y="752"/>
                  <a:pt x="183" y="752"/>
                  <a:pt x="183" y="752"/>
                </a:cubicBezTo>
                <a:cubicBezTo>
                  <a:pt x="182" y="752"/>
                  <a:pt x="181" y="752"/>
                  <a:pt x="181" y="751"/>
                </a:cubicBezTo>
                <a:close/>
                <a:moveTo>
                  <a:pt x="436" y="749"/>
                </a:moveTo>
                <a:cubicBezTo>
                  <a:pt x="435" y="749"/>
                  <a:pt x="434" y="748"/>
                  <a:pt x="435" y="747"/>
                </a:cubicBezTo>
                <a:cubicBezTo>
                  <a:pt x="435" y="747"/>
                  <a:pt x="435" y="747"/>
                  <a:pt x="435" y="747"/>
                </a:cubicBezTo>
                <a:cubicBezTo>
                  <a:pt x="435" y="746"/>
                  <a:pt x="437" y="745"/>
                  <a:pt x="438" y="746"/>
                </a:cubicBezTo>
                <a:cubicBezTo>
                  <a:pt x="438" y="746"/>
                  <a:pt x="438" y="746"/>
                  <a:pt x="438" y="746"/>
                </a:cubicBezTo>
                <a:cubicBezTo>
                  <a:pt x="439" y="746"/>
                  <a:pt x="439" y="747"/>
                  <a:pt x="439" y="748"/>
                </a:cubicBezTo>
                <a:cubicBezTo>
                  <a:pt x="439" y="748"/>
                  <a:pt x="439" y="748"/>
                  <a:pt x="439" y="748"/>
                </a:cubicBezTo>
                <a:cubicBezTo>
                  <a:pt x="438" y="749"/>
                  <a:pt x="437" y="749"/>
                  <a:pt x="437" y="749"/>
                </a:cubicBezTo>
                <a:cubicBezTo>
                  <a:pt x="437" y="749"/>
                  <a:pt x="437" y="749"/>
                  <a:pt x="437" y="749"/>
                </a:cubicBezTo>
                <a:cubicBezTo>
                  <a:pt x="436" y="749"/>
                  <a:pt x="436" y="749"/>
                  <a:pt x="436" y="749"/>
                </a:cubicBezTo>
                <a:close/>
                <a:moveTo>
                  <a:pt x="176" y="740"/>
                </a:moveTo>
                <a:cubicBezTo>
                  <a:pt x="176" y="739"/>
                  <a:pt x="176" y="738"/>
                  <a:pt x="177" y="737"/>
                </a:cubicBezTo>
                <a:cubicBezTo>
                  <a:pt x="177" y="737"/>
                  <a:pt x="177" y="737"/>
                  <a:pt x="177" y="737"/>
                </a:cubicBezTo>
                <a:cubicBezTo>
                  <a:pt x="178" y="737"/>
                  <a:pt x="179" y="737"/>
                  <a:pt x="180" y="738"/>
                </a:cubicBezTo>
                <a:cubicBezTo>
                  <a:pt x="180" y="738"/>
                  <a:pt x="180" y="738"/>
                  <a:pt x="180" y="738"/>
                </a:cubicBezTo>
                <a:cubicBezTo>
                  <a:pt x="180" y="739"/>
                  <a:pt x="180" y="741"/>
                  <a:pt x="179" y="741"/>
                </a:cubicBezTo>
                <a:cubicBezTo>
                  <a:pt x="179" y="741"/>
                  <a:pt x="179" y="741"/>
                  <a:pt x="179" y="741"/>
                </a:cubicBezTo>
                <a:cubicBezTo>
                  <a:pt x="178" y="741"/>
                  <a:pt x="178" y="741"/>
                  <a:pt x="178" y="741"/>
                </a:cubicBezTo>
                <a:cubicBezTo>
                  <a:pt x="178" y="741"/>
                  <a:pt x="178" y="741"/>
                  <a:pt x="178" y="741"/>
                </a:cubicBezTo>
                <a:cubicBezTo>
                  <a:pt x="177" y="741"/>
                  <a:pt x="176" y="741"/>
                  <a:pt x="176" y="740"/>
                </a:cubicBezTo>
                <a:close/>
                <a:moveTo>
                  <a:pt x="441" y="738"/>
                </a:moveTo>
                <a:cubicBezTo>
                  <a:pt x="440" y="738"/>
                  <a:pt x="439" y="737"/>
                  <a:pt x="440" y="736"/>
                </a:cubicBezTo>
                <a:cubicBezTo>
                  <a:pt x="440" y="736"/>
                  <a:pt x="440" y="736"/>
                  <a:pt x="440" y="736"/>
                </a:cubicBezTo>
                <a:cubicBezTo>
                  <a:pt x="440" y="735"/>
                  <a:pt x="441" y="734"/>
                  <a:pt x="442" y="735"/>
                </a:cubicBezTo>
                <a:cubicBezTo>
                  <a:pt x="442" y="735"/>
                  <a:pt x="442" y="735"/>
                  <a:pt x="442" y="735"/>
                </a:cubicBezTo>
                <a:cubicBezTo>
                  <a:pt x="443" y="735"/>
                  <a:pt x="444" y="736"/>
                  <a:pt x="443" y="737"/>
                </a:cubicBezTo>
                <a:cubicBezTo>
                  <a:pt x="443" y="737"/>
                  <a:pt x="443" y="737"/>
                  <a:pt x="443" y="737"/>
                </a:cubicBezTo>
                <a:cubicBezTo>
                  <a:pt x="443" y="738"/>
                  <a:pt x="442" y="738"/>
                  <a:pt x="442" y="738"/>
                </a:cubicBezTo>
                <a:cubicBezTo>
                  <a:pt x="442" y="738"/>
                  <a:pt x="442" y="738"/>
                  <a:pt x="442" y="738"/>
                </a:cubicBezTo>
                <a:cubicBezTo>
                  <a:pt x="441" y="738"/>
                  <a:pt x="441" y="738"/>
                  <a:pt x="441" y="738"/>
                </a:cubicBezTo>
                <a:close/>
                <a:moveTo>
                  <a:pt x="171" y="729"/>
                </a:moveTo>
                <a:cubicBezTo>
                  <a:pt x="171" y="728"/>
                  <a:pt x="171" y="727"/>
                  <a:pt x="172" y="726"/>
                </a:cubicBezTo>
                <a:cubicBezTo>
                  <a:pt x="172" y="726"/>
                  <a:pt x="172" y="726"/>
                  <a:pt x="172" y="726"/>
                </a:cubicBezTo>
                <a:cubicBezTo>
                  <a:pt x="173" y="726"/>
                  <a:pt x="174" y="726"/>
                  <a:pt x="175" y="727"/>
                </a:cubicBezTo>
                <a:cubicBezTo>
                  <a:pt x="175" y="727"/>
                  <a:pt x="175" y="727"/>
                  <a:pt x="175" y="727"/>
                </a:cubicBezTo>
                <a:cubicBezTo>
                  <a:pt x="175" y="728"/>
                  <a:pt x="175" y="730"/>
                  <a:pt x="174" y="730"/>
                </a:cubicBezTo>
                <a:cubicBezTo>
                  <a:pt x="174" y="730"/>
                  <a:pt x="174" y="730"/>
                  <a:pt x="174" y="730"/>
                </a:cubicBezTo>
                <a:cubicBezTo>
                  <a:pt x="174" y="730"/>
                  <a:pt x="173" y="730"/>
                  <a:pt x="173" y="730"/>
                </a:cubicBezTo>
                <a:cubicBezTo>
                  <a:pt x="173" y="730"/>
                  <a:pt x="173" y="730"/>
                  <a:pt x="173" y="730"/>
                </a:cubicBezTo>
                <a:cubicBezTo>
                  <a:pt x="172" y="730"/>
                  <a:pt x="171" y="730"/>
                  <a:pt x="171" y="729"/>
                </a:cubicBezTo>
                <a:close/>
                <a:moveTo>
                  <a:pt x="446" y="727"/>
                </a:moveTo>
                <a:cubicBezTo>
                  <a:pt x="445" y="727"/>
                  <a:pt x="444" y="726"/>
                  <a:pt x="445" y="725"/>
                </a:cubicBezTo>
                <a:cubicBezTo>
                  <a:pt x="445" y="725"/>
                  <a:pt x="445" y="725"/>
                  <a:pt x="445" y="725"/>
                </a:cubicBezTo>
                <a:cubicBezTo>
                  <a:pt x="445" y="724"/>
                  <a:pt x="446" y="723"/>
                  <a:pt x="447" y="724"/>
                </a:cubicBezTo>
                <a:cubicBezTo>
                  <a:pt x="447" y="724"/>
                  <a:pt x="447" y="724"/>
                  <a:pt x="447" y="724"/>
                </a:cubicBezTo>
                <a:cubicBezTo>
                  <a:pt x="448" y="724"/>
                  <a:pt x="449" y="725"/>
                  <a:pt x="448" y="726"/>
                </a:cubicBezTo>
                <a:cubicBezTo>
                  <a:pt x="448" y="726"/>
                  <a:pt x="448" y="726"/>
                  <a:pt x="448" y="726"/>
                </a:cubicBezTo>
                <a:cubicBezTo>
                  <a:pt x="448" y="727"/>
                  <a:pt x="447" y="727"/>
                  <a:pt x="446" y="727"/>
                </a:cubicBezTo>
                <a:cubicBezTo>
                  <a:pt x="446" y="727"/>
                  <a:pt x="446" y="727"/>
                  <a:pt x="446" y="727"/>
                </a:cubicBezTo>
                <a:cubicBezTo>
                  <a:pt x="446" y="727"/>
                  <a:pt x="446" y="727"/>
                  <a:pt x="446" y="727"/>
                </a:cubicBezTo>
                <a:close/>
                <a:moveTo>
                  <a:pt x="166" y="718"/>
                </a:moveTo>
                <a:cubicBezTo>
                  <a:pt x="166" y="717"/>
                  <a:pt x="166" y="716"/>
                  <a:pt x="167" y="715"/>
                </a:cubicBezTo>
                <a:cubicBezTo>
                  <a:pt x="167" y="715"/>
                  <a:pt x="167" y="715"/>
                  <a:pt x="167" y="715"/>
                </a:cubicBezTo>
                <a:cubicBezTo>
                  <a:pt x="168" y="715"/>
                  <a:pt x="170" y="715"/>
                  <a:pt x="170" y="716"/>
                </a:cubicBezTo>
                <a:cubicBezTo>
                  <a:pt x="170" y="716"/>
                  <a:pt x="170" y="716"/>
                  <a:pt x="170" y="716"/>
                </a:cubicBezTo>
                <a:cubicBezTo>
                  <a:pt x="170" y="717"/>
                  <a:pt x="170" y="719"/>
                  <a:pt x="169" y="719"/>
                </a:cubicBezTo>
                <a:cubicBezTo>
                  <a:pt x="169" y="719"/>
                  <a:pt x="169" y="719"/>
                  <a:pt x="169" y="719"/>
                </a:cubicBezTo>
                <a:cubicBezTo>
                  <a:pt x="169" y="719"/>
                  <a:pt x="168" y="719"/>
                  <a:pt x="168" y="719"/>
                </a:cubicBezTo>
                <a:cubicBezTo>
                  <a:pt x="168" y="719"/>
                  <a:pt x="168" y="719"/>
                  <a:pt x="168" y="719"/>
                </a:cubicBezTo>
                <a:cubicBezTo>
                  <a:pt x="167" y="719"/>
                  <a:pt x="167" y="719"/>
                  <a:pt x="166" y="718"/>
                </a:cubicBezTo>
                <a:close/>
                <a:moveTo>
                  <a:pt x="450" y="716"/>
                </a:moveTo>
                <a:cubicBezTo>
                  <a:pt x="449" y="716"/>
                  <a:pt x="449" y="715"/>
                  <a:pt x="449" y="714"/>
                </a:cubicBezTo>
                <a:cubicBezTo>
                  <a:pt x="449" y="714"/>
                  <a:pt x="449" y="714"/>
                  <a:pt x="449" y="714"/>
                </a:cubicBezTo>
                <a:cubicBezTo>
                  <a:pt x="450" y="713"/>
                  <a:pt x="451" y="712"/>
                  <a:pt x="452" y="713"/>
                </a:cubicBezTo>
                <a:cubicBezTo>
                  <a:pt x="452" y="713"/>
                  <a:pt x="452" y="713"/>
                  <a:pt x="452" y="713"/>
                </a:cubicBezTo>
                <a:cubicBezTo>
                  <a:pt x="453" y="713"/>
                  <a:pt x="453" y="714"/>
                  <a:pt x="453" y="715"/>
                </a:cubicBezTo>
                <a:cubicBezTo>
                  <a:pt x="453" y="715"/>
                  <a:pt x="453" y="715"/>
                  <a:pt x="453" y="715"/>
                </a:cubicBezTo>
                <a:cubicBezTo>
                  <a:pt x="453" y="716"/>
                  <a:pt x="452" y="716"/>
                  <a:pt x="451" y="716"/>
                </a:cubicBezTo>
                <a:cubicBezTo>
                  <a:pt x="451" y="716"/>
                  <a:pt x="451" y="716"/>
                  <a:pt x="451" y="716"/>
                </a:cubicBezTo>
                <a:cubicBezTo>
                  <a:pt x="451" y="716"/>
                  <a:pt x="451" y="716"/>
                  <a:pt x="450" y="716"/>
                </a:cubicBezTo>
                <a:close/>
                <a:moveTo>
                  <a:pt x="162" y="707"/>
                </a:moveTo>
                <a:cubicBezTo>
                  <a:pt x="161" y="706"/>
                  <a:pt x="162" y="705"/>
                  <a:pt x="163" y="704"/>
                </a:cubicBezTo>
                <a:cubicBezTo>
                  <a:pt x="163" y="704"/>
                  <a:pt x="163" y="704"/>
                  <a:pt x="163" y="704"/>
                </a:cubicBezTo>
                <a:cubicBezTo>
                  <a:pt x="164" y="704"/>
                  <a:pt x="165" y="704"/>
                  <a:pt x="165" y="705"/>
                </a:cubicBezTo>
                <a:cubicBezTo>
                  <a:pt x="165" y="705"/>
                  <a:pt x="165" y="705"/>
                  <a:pt x="165" y="705"/>
                </a:cubicBezTo>
                <a:cubicBezTo>
                  <a:pt x="166" y="706"/>
                  <a:pt x="165" y="708"/>
                  <a:pt x="164" y="708"/>
                </a:cubicBezTo>
                <a:cubicBezTo>
                  <a:pt x="164" y="708"/>
                  <a:pt x="164" y="708"/>
                  <a:pt x="164" y="708"/>
                </a:cubicBezTo>
                <a:cubicBezTo>
                  <a:pt x="164" y="708"/>
                  <a:pt x="164" y="708"/>
                  <a:pt x="163" y="708"/>
                </a:cubicBezTo>
                <a:cubicBezTo>
                  <a:pt x="163" y="708"/>
                  <a:pt x="163" y="708"/>
                  <a:pt x="163" y="708"/>
                </a:cubicBezTo>
                <a:cubicBezTo>
                  <a:pt x="163" y="708"/>
                  <a:pt x="162" y="708"/>
                  <a:pt x="162" y="707"/>
                </a:cubicBezTo>
                <a:close/>
                <a:moveTo>
                  <a:pt x="455" y="705"/>
                </a:moveTo>
                <a:cubicBezTo>
                  <a:pt x="454" y="705"/>
                  <a:pt x="454" y="704"/>
                  <a:pt x="454" y="703"/>
                </a:cubicBezTo>
                <a:cubicBezTo>
                  <a:pt x="454" y="703"/>
                  <a:pt x="454" y="703"/>
                  <a:pt x="454" y="703"/>
                </a:cubicBezTo>
                <a:cubicBezTo>
                  <a:pt x="455" y="702"/>
                  <a:pt x="456" y="701"/>
                  <a:pt x="457" y="702"/>
                </a:cubicBezTo>
                <a:cubicBezTo>
                  <a:pt x="457" y="702"/>
                  <a:pt x="457" y="702"/>
                  <a:pt x="457" y="702"/>
                </a:cubicBezTo>
                <a:cubicBezTo>
                  <a:pt x="458" y="702"/>
                  <a:pt x="458" y="703"/>
                  <a:pt x="458" y="704"/>
                </a:cubicBezTo>
                <a:cubicBezTo>
                  <a:pt x="458" y="704"/>
                  <a:pt x="458" y="704"/>
                  <a:pt x="458" y="704"/>
                </a:cubicBezTo>
                <a:cubicBezTo>
                  <a:pt x="458" y="705"/>
                  <a:pt x="457" y="705"/>
                  <a:pt x="456" y="705"/>
                </a:cubicBezTo>
                <a:cubicBezTo>
                  <a:pt x="456" y="705"/>
                  <a:pt x="456" y="705"/>
                  <a:pt x="456" y="705"/>
                </a:cubicBezTo>
                <a:cubicBezTo>
                  <a:pt x="456" y="705"/>
                  <a:pt x="455" y="705"/>
                  <a:pt x="455" y="705"/>
                </a:cubicBezTo>
                <a:close/>
                <a:moveTo>
                  <a:pt x="157" y="696"/>
                </a:moveTo>
                <a:cubicBezTo>
                  <a:pt x="156" y="695"/>
                  <a:pt x="157" y="694"/>
                  <a:pt x="158" y="693"/>
                </a:cubicBezTo>
                <a:cubicBezTo>
                  <a:pt x="158" y="693"/>
                  <a:pt x="158" y="693"/>
                  <a:pt x="158" y="693"/>
                </a:cubicBezTo>
                <a:cubicBezTo>
                  <a:pt x="159" y="693"/>
                  <a:pt x="160" y="693"/>
                  <a:pt x="160" y="694"/>
                </a:cubicBezTo>
                <a:cubicBezTo>
                  <a:pt x="160" y="694"/>
                  <a:pt x="160" y="694"/>
                  <a:pt x="160" y="694"/>
                </a:cubicBezTo>
                <a:cubicBezTo>
                  <a:pt x="161" y="695"/>
                  <a:pt x="160" y="697"/>
                  <a:pt x="159" y="697"/>
                </a:cubicBezTo>
                <a:cubicBezTo>
                  <a:pt x="159" y="697"/>
                  <a:pt x="159" y="697"/>
                  <a:pt x="159" y="697"/>
                </a:cubicBezTo>
                <a:cubicBezTo>
                  <a:pt x="159" y="697"/>
                  <a:pt x="159" y="697"/>
                  <a:pt x="159" y="697"/>
                </a:cubicBezTo>
                <a:cubicBezTo>
                  <a:pt x="159" y="697"/>
                  <a:pt x="159" y="697"/>
                  <a:pt x="159" y="697"/>
                </a:cubicBezTo>
                <a:cubicBezTo>
                  <a:pt x="158" y="697"/>
                  <a:pt x="157" y="697"/>
                  <a:pt x="157" y="696"/>
                </a:cubicBezTo>
                <a:close/>
                <a:moveTo>
                  <a:pt x="460" y="694"/>
                </a:moveTo>
                <a:cubicBezTo>
                  <a:pt x="459" y="694"/>
                  <a:pt x="459" y="693"/>
                  <a:pt x="459" y="692"/>
                </a:cubicBezTo>
                <a:cubicBezTo>
                  <a:pt x="459" y="692"/>
                  <a:pt x="459" y="692"/>
                  <a:pt x="459" y="692"/>
                </a:cubicBezTo>
                <a:cubicBezTo>
                  <a:pt x="459" y="691"/>
                  <a:pt x="461" y="690"/>
                  <a:pt x="462" y="691"/>
                </a:cubicBezTo>
                <a:cubicBezTo>
                  <a:pt x="462" y="691"/>
                  <a:pt x="462" y="691"/>
                  <a:pt x="462" y="691"/>
                </a:cubicBezTo>
                <a:cubicBezTo>
                  <a:pt x="463" y="691"/>
                  <a:pt x="463" y="692"/>
                  <a:pt x="463" y="693"/>
                </a:cubicBezTo>
                <a:cubicBezTo>
                  <a:pt x="463" y="693"/>
                  <a:pt x="463" y="693"/>
                  <a:pt x="463" y="693"/>
                </a:cubicBezTo>
                <a:cubicBezTo>
                  <a:pt x="462" y="694"/>
                  <a:pt x="462" y="694"/>
                  <a:pt x="461" y="694"/>
                </a:cubicBezTo>
                <a:cubicBezTo>
                  <a:pt x="461" y="694"/>
                  <a:pt x="461" y="694"/>
                  <a:pt x="461" y="694"/>
                </a:cubicBezTo>
                <a:cubicBezTo>
                  <a:pt x="461" y="694"/>
                  <a:pt x="460" y="694"/>
                  <a:pt x="460" y="694"/>
                </a:cubicBezTo>
                <a:close/>
                <a:moveTo>
                  <a:pt x="152" y="685"/>
                </a:moveTo>
                <a:cubicBezTo>
                  <a:pt x="151" y="684"/>
                  <a:pt x="152" y="683"/>
                  <a:pt x="153" y="682"/>
                </a:cubicBezTo>
                <a:cubicBezTo>
                  <a:pt x="153" y="682"/>
                  <a:pt x="153" y="682"/>
                  <a:pt x="153" y="682"/>
                </a:cubicBezTo>
                <a:cubicBezTo>
                  <a:pt x="154" y="682"/>
                  <a:pt x="155" y="682"/>
                  <a:pt x="156" y="683"/>
                </a:cubicBezTo>
                <a:cubicBezTo>
                  <a:pt x="156" y="683"/>
                  <a:pt x="156" y="683"/>
                  <a:pt x="156" y="683"/>
                </a:cubicBezTo>
                <a:cubicBezTo>
                  <a:pt x="156" y="684"/>
                  <a:pt x="156" y="686"/>
                  <a:pt x="155" y="686"/>
                </a:cubicBezTo>
                <a:cubicBezTo>
                  <a:pt x="155" y="686"/>
                  <a:pt x="155" y="686"/>
                  <a:pt x="155" y="686"/>
                </a:cubicBezTo>
                <a:cubicBezTo>
                  <a:pt x="154" y="686"/>
                  <a:pt x="154" y="686"/>
                  <a:pt x="154" y="686"/>
                </a:cubicBezTo>
                <a:cubicBezTo>
                  <a:pt x="154" y="686"/>
                  <a:pt x="154" y="686"/>
                  <a:pt x="154" y="686"/>
                </a:cubicBezTo>
                <a:cubicBezTo>
                  <a:pt x="153" y="686"/>
                  <a:pt x="152" y="686"/>
                  <a:pt x="152" y="685"/>
                </a:cubicBezTo>
                <a:close/>
                <a:moveTo>
                  <a:pt x="465" y="683"/>
                </a:moveTo>
                <a:cubicBezTo>
                  <a:pt x="464" y="683"/>
                  <a:pt x="463" y="682"/>
                  <a:pt x="464" y="681"/>
                </a:cubicBezTo>
                <a:cubicBezTo>
                  <a:pt x="464" y="681"/>
                  <a:pt x="464" y="681"/>
                  <a:pt x="464" y="681"/>
                </a:cubicBezTo>
                <a:cubicBezTo>
                  <a:pt x="464" y="680"/>
                  <a:pt x="465" y="679"/>
                  <a:pt x="466" y="680"/>
                </a:cubicBezTo>
                <a:cubicBezTo>
                  <a:pt x="466" y="680"/>
                  <a:pt x="466" y="680"/>
                  <a:pt x="466" y="680"/>
                </a:cubicBezTo>
                <a:cubicBezTo>
                  <a:pt x="467" y="680"/>
                  <a:pt x="468" y="681"/>
                  <a:pt x="467" y="682"/>
                </a:cubicBezTo>
                <a:cubicBezTo>
                  <a:pt x="467" y="682"/>
                  <a:pt x="467" y="682"/>
                  <a:pt x="467" y="682"/>
                </a:cubicBezTo>
                <a:cubicBezTo>
                  <a:pt x="467" y="683"/>
                  <a:pt x="466" y="683"/>
                  <a:pt x="466" y="683"/>
                </a:cubicBezTo>
                <a:cubicBezTo>
                  <a:pt x="466" y="683"/>
                  <a:pt x="466" y="683"/>
                  <a:pt x="466" y="683"/>
                </a:cubicBezTo>
                <a:cubicBezTo>
                  <a:pt x="465" y="683"/>
                  <a:pt x="465" y="683"/>
                  <a:pt x="465" y="683"/>
                </a:cubicBezTo>
                <a:close/>
                <a:moveTo>
                  <a:pt x="147" y="674"/>
                </a:moveTo>
                <a:cubicBezTo>
                  <a:pt x="147" y="673"/>
                  <a:pt x="147" y="672"/>
                  <a:pt x="148" y="671"/>
                </a:cubicBezTo>
                <a:cubicBezTo>
                  <a:pt x="148" y="671"/>
                  <a:pt x="148" y="671"/>
                  <a:pt x="148" y="671"/>
                </a:cubicBezTo>
                <a:cubicBezTo>
                  <a:pt x="149" y="671"/>
                  <a:pt x="150" y="671"/>
                  <a:pt x="151" y="672"/>
                </a:cubicBezTo>
                <a:cubicBezTo>
                  <a:pt x="151" y="672"/>
                  <a:pt x="151" y="672"/>
                  <a:pt x="151" y="672"/>
                </a:cubicBezTo>
                <a:cubicBezTo>
                  <a:pt x="151" y="673"/>
                  <a:pt x="151" y="675"/>
                  <a:pt x="150" y="675"/>
                </a:cubicBezTo>
                <a:cubicBezTo>
                  <a:pt x="150" y="675"/>
                  <a:pt x="150" y="675"/>
                  <a:pt x="150" y="675"/>
                </a:cubicBezTo>
                <a:cubicBezTo>
                  <a:pt x="149" y="675"/>
                  <a:pt x="149" y="675"/>
                  <a:pt x="149" y="675"/>
                </a:cubicBezTo>
                <a:cubicBezTo>
                  <a:pt x="149" y="675"/>
                  <a:pt x="149" y="675"/>
                  <a:pt x="149" y="675"/>
                </a:cubicBezTo>
                <a:cubicBezTo>
                  <a:pt x="148" y="675"/>
                  <a:pt x="147" y="675"/>
                  <a:pt x="147" y="674"/>
                </a:cubicBezTo>
                <a:close/>
                <a:moveTo>
                  <a:pt x="470" y="672"/>
                </a:moveTo>
                <a:cubicBezTo>
                  <a:pt x="469" y="672"/>
                  <a:pt x="468" y="671"/>
                  <a:pt x="469" y="670"/>
                </a:cubicBezTo>
                <a:cubicBezTo>
                  <a:pt x="469" y="670"/>
                  <a:pt x="469" y="670"/>
                  <a:pt x="469" y="670"/>
                </a:cubicBezTo>
                <a:cubicBezTo>
                  <a:pt x="469" y="669"/>
                  <a:pt x="470" y="668"/>
                  <a:pt x="471" y="669"/>
                </a:cubicBezTo>
                <a:cubicBezTo>
                  <a:pt x="471" y="669"/>
                  <a:pt x="471" y="669"/>
                  <a:pt x="471" y="669"/>
                </a:cubicBezTo>
                <a:cubicBezTo>
                  <a:pt x="472" y="669"/>
                  <a:pt x="473" y="670"/>
                  <a:pt x="472" y="671"/>
                </a:cubicBezTo>
                <a:cubicBezTo>
                  <a:pt x="472" y="671"/>
                  <a:pt x="472" y="671"/>
                  <a:pt x="472" y="671"/>
                </a:cubicBezTo>
                <a:cubicBezTo>
                  <a:pt x="472" y="672"/>
                  <a:pt x="471" y="672"/>
                  <a:pt x="470" y="672"/>
                </a:cubicBezTo>
                <a:cubicBezTo>
                  <a:pt x="470" y="672"/>
                  <a:pt x="470" y="672"/>
                  <a:pt x="470" y="672"/>
                </a:cubicBezTo>
                <a:cubicBezTo>
                  <a:pt x="470" y="672"/>
                  <a:pt x="470" y="672"/>
                  <a:pt x="470" y="672"/>
                </a:cubicBezTo>
                <a:close/>
                <a:moveTo>
                  <a:pt x="142" y="663"/>
                </a:moveTo>
                <a:cubicBezTo>
                  <a:pt x="142" y="662"/>
                  <a:pt x="142" y="661"/>
                  <a:pt x="143" y="660"/>
                </a:cubicBezTo>
                <a:cubicBezTo>
                  <a:pt x="143" y="660"/>
                  <a:pt x="143" y="660"/>
                  <a:pt x="143" y="660"/>
                </a:cubicBezTo>
                <a:cubicBezTo>
                  <a:pt x="144" y="660"/>
                  <a:pt x="145" y="660"/>
                  <a:pt x="146" y="661"/>
                </a:cubicBezTo>
                <a:cubicBezTo>
                  <a:pt x="146" y="661"/>
                  <a:pt x="146" y="661"/>
                  <a:pt x="146" y="661"/>
                </a:cubicBezTo>
                <a:cubicBezTo>
                  <a:pt x="146" y="662"/>
                  <a:pt x="146" y="664"/>
                  <a:pt x="145" y="664"/>
                </a:cubicBezTo>
                <a:cubicBezTo>
                  <a:pt x="145" y="664"/>
                  <a:pt x="145" y="664"/>
                  <a:pt x="145" y="664"/>
                </a:cubicBezTo>
                <a:cubicBezTo>
                  <a:pt x="145" y="664"/>
                  <a:pt x="144" y="664"/>
                  <a:pt x="144" y="664"/>
                </a:cubicBezTo>
                <a:cubicBezTo>
                  <a:pt x="144" y="664"/>
                  <a:pt x="144" y="664"/>
                  <a:pt x="144" y="664"/>
                </a:cubicBezTo>
                <a:cubicBezTo>
                  <a:pt x="143" y="664"/>
                  <a:pt x="143" y="664"/>
                  <a:pt x="142" y="663"/>
                </a:cubicBezTo>
                <a:close/>
                <a:moveTo>
                  <a:pt x="474" y="661"/>
                </a:moveTo>
                <a:cubicBezTo>
                  <a:pt x="473" y="661"/>
                  <a:pt x="473" y="660"/>
                  <a:pt x="473" y="659"/>
                </a:cubicBezTo>
                <a:cubicBezTo>
                  <a:pt x="473" y="659"/>
                  <a:pt x="473" y="659"/>
                  <a:pt x="473" y="659"/>
                </a:cubicBezTo>
                <a:cubicBezTo>
                  <a:pt x="474" y="658"/>
                  <a:pt x="475" y="657"/>
                  <a:pt x="476" y="658"/>
                </a:cubicBezTo>
                <a:cubicBezTo>
                  <a:pt x="476" y="658"/>
                  <a:pt x="476" y="658"/>
                  <a:pt x="476" y="658"/>
                </a:cubicBezTo>
                <a:cubicBezTo>
                  <a:pt x="477" y="658"/>
                  <a:pt x="478" y="659"/>
                  <a:pt x="477" y="660"/>
                </a:cubicBezTo>
                <a:cubicBezTo>
                  <a:pt x="477" y="660"/>
                  <a:pt x="477" y="660"/>
                  <a:pt x="477" y="660"/>
                </a:cubicBezTo>
                <a:cubicBezTo>
                  <a:pt x="477" y="661"/>
                  <a:pt x="476" y="661"/>
                  <a:pt x="475" y="661"/>
                </a:cubicBezTo>
                <a:cubicBezTo>
                  <a:pt x="475" y="661"/>
                  <a:pt x="475" y="661"/>
                  <a:pt x="475" y="661"/>
                </a:cubicBezTo>
                <a:cubicBezTo>
                  <a:pt x="475" y="661"/>
                  <a:pt x="475" y="661"/>
                  <a:pt x="474" y="661"/>
                </a:cubicBezTo>
                <a:close/>
                <a:moveTo>
                  <a:pt x="137" y="652"/>
                </a:moveTo>
                <a:cubicBezTo>
                  <a:pt x="137" y="651"/>
                  <a:pt x="137" y="650"/>
                  <a:pt x="138" y="649"/>
                </a:cubicBezTo>
                <a:cubicBezTo>
                  <a:pt x="138" y="649"/>
                  <a:pt x="138" y="649"/>
                  <a:pt x="138" y="649"/>
                </a:cubicBezTo>
                <a:cubicBezTo>
                  <a:pt x="139" y="649"/>
                  <a:pt x="141" y="649"/>
                  <a:pt x="141" y="650"/>
                </a:cubicBezTo>
                <a:cubicBezTo>
                  <a:pt x="141" y="650"/>
                  <a:pt x="141" y="650"/>
                  <a:pt x="141" y="650"/>
                </a:cubicBezTo>
                <a:cubicBezTo>
                  <a:pt x="142" y="651"/>
                  <a:pt x="141" y="653"/>
                  <a:pt x="140" y="653"/>
                </a:cubicBezTo>
                <a:cubicBezTo>
                  <a:pt x="140" y="653"/>
                  <a:pt x="140" y="653"/>
                  <a:pt x="140" y="653"/>
                </a:cubicBezTo>
                <a:cubicBezTo>
                  <a:pt x="140" y="653"/>
                  <a:pt x="140" y="653"/>
                  <a:pt x="139" y="653"/>
                </a:cubicBezTo>
                <a:cubicBezTo>
                  <a:pt x="139" y="653"/>
                  <a:pt x="139" y="653"/>
                  <a:pt x="139" y="653"/>
                </a:cubicBezTo>
                <a:cubicBezTo>
                  <a:pt x="138" y="653"/>
                  <a:pt x="138" y="653"/>
                  <a:pt x="137" y="652"/>
                </a:cubicBezTo>
                <a:close/>
                <a:moveTo>
                  <a:pt x="479" y="650"/>
                </a:moveTo>
                <a:cubicBezTo>
                  <a:pt x="478" y="650"/>
                  <a:pt x="478" y="649"/>
                  <a:pt x="478" y="648"/>
                </a:cubicBezTo>
                <a:cubicBezTo>
                  <a:pt x="478" y="648"/>
                  <a:pt x="478" y="648"/>
                  <a:pt x="478" y="648"/>
                </a:cubicBezTo>
                <a:cubicBezTo>
                  <a:pt x="479" y="647"/>
                  <a:pt x="480" y="646"/>
                  <a:pt x="481" y="647"/>
                </a:cubicBezTo>
                <a:cubicBezTo>
                  <a:pt x="481" y="647"/>
                  <a:pt x="481" y="647"/>
                  <a:pt x="481" y="647"/>
                </a:cubicBezTo>
                <a:cubicBezTo>
                  <a:pt x="482" y="647"/>
                  <a:pt x="482" y="648"/>
                  <a:pt x="482" y="649"/>
                </a:cubicBezTo>
                <a:cubicBezTo>
                  <a:pt x="482" y="649"/>
                  <a:pt x="482" y="649"/>
                  <a:pt x="482" y="649"/>
                </a:cubicBezTo>
                <a:cubicBezTo>
                  <a:pt x="482" y="650"/>
                  <a:pt x="481" y="650"/>
                  <a:pt x="480" y="650"/>
                </a:cubicBezTo>
                <a:cubicBezTo>
                  <a:pt x="480" y="650"/>
                  <a:pt x="480" y="650"/>
                  <a:pt x="480" y="650"/>
                </a:cubicBezTo>
                <a:cubicBezTo>
                  <a:pt x="480" y="650"/>
                  <a:pt x="480" y="650"/>
                  <a:pt x="479" y="650"/>
                </a:cubicBezTo>
                <a:close/>
                <a:moveTo>
                  <a:pt x="133" y="641"/>
                </a:moveTo>
                <a:cubicBezTo>
                  <a:pt x="132" y="640"/>
                  <a:pt x="133" y="639"/>
                  <a:pt x="134" y="638"/>
                </a:cubicBezTo>
                <a:cubicBezTo>
                  <a:pt x="134" y="638"/>
                  <a:pt x="134" y="638"/>
                  <a:pt x="134" y="638"/>
                </a:cubicBezTo>
                <a:cubicBezTo>
                  <a:pt x="135" y="638"/>
                  <a:pt x="136" y="638"/>
                  <a:pt x="136" y="639"/>
                </a:cubicBezTo>
                <a:cubicBezTo>
                  <a:pt x="136" y="639"/>
                  <a:pt x="136" y="639"/>
                  <a:pt x="136" y="639"/>
                </a:cubicBezTo>
                <a:cubicBezTo>
                  <a:pt x="137" y="640"/>
                  <a:pt x="136" y="642"/>
                  <a:pt x="135" y="642"/>
                </a:cubicBezTo>
                <a:cubicBezTo>
                  <a:pt x="135" y="642"/>
                  <a:pt x="135" y="642"/>
                  <a:pt x="135" y="642"/>
                </a:cubicBezTo>
                <a:cubicBezTo>
                  <a:pt x="135" y="642"/>
                  <a:pt x="135" y="642"/>
                  <a:pt x="134" y="642"/>
                </a:cubicBezTo>
                <a:cubicBezTo>
                  <a:pt x="134" y="642"/>
                  <a:pt x="134" y="642"/>
                  <a:pt x="134" y="642"/>
                </a:cubicBezTo>
                <a:cubicBezTo>
                  <a:pt x="134" y="642"/>
                  <a:pt x="133" y="642"/>
                  <a:pt x="133" y="641"/>
                </a:cubicBezTo>
                <a:close/>
                <a:moveTo>
                  <a:pt x="484" y="639"/>
                </a:moveTo>
                <a:cubicBezTo>
                  <a:pt x="483" y="639"/>
                  <a:pt x="483" y="638"/>
                  <a:pt x="483" y="637"/>
                </a:cubicBezTo>
                <a:cubicBezTo>
                  <a:pt x="483" y="637"/>
                  <a:pt x="483" y="637"/>
                  <a:pt x="483" y="637"/>
                </a:cubicBezTo>
                <a:cubicBezTo>
                  <a:pt x="484" y="636"/>
                  <a:pt x="485" y="635"/>
                  <a:pt x="486" y="636"/>
                </a:cubicBezTo>
                <a:cubicBezTo>
                  <a:pt x="486" y="636"/>
                  <a:pt x="486" y="636"/>
                  <a:pt x="486" y="636"/>
                </a:cubicBezTo>
                <a:cubicBezTo>
                  <a:pt x="487" y="636"/>
                  <a:pt x="487" y="637"/>
                  <a:pt x="487" y="638"/>
                </a:cubicBezTo>
                <a:cubicBezTo>
                  <a:pt x="487" y="638"/>
                  <a:pt x="487" y="638"/>
                  <a:pt x="487" y="638"/>
                </a:cubicBezTo>
                <a:cubicBezTo>
                  <a:pt x="486" y="639"/>
                  <a:pt x="486" y="640"/>
                  <a:pt x="485" y="640"/>
                </a:cubicBezTo>
                <a:cubicBezTo>
                  <a:pt x="485" y="640"/>
                  <a:pt x="485" y="640"/>
                  <a:pt x="485" y="640"/>
                </a:cubicBezTo>
                <a:cubicBezTo>
                  <a:pt x="485" y="640"/>
                  <a:pt x="484" y="639"/>
                  <a:pt x="484" y="639"/>
                </a:cubicBezTo>
                <a:close/>
                <a:moveTo>
                  <a:pt x="128" y="630"/>
                </a:moveTo>
                <a:cubicBezTo>
                  <a:pt x="127" y="629"/>
                  <a:pt x="128" y="628"/>
                  <a:pt x="129" y="627"/>
                </a:cubicBezTo>
                <a:cubicBezTo>
                  <a:pt x="129" y="627"/>
                  <a:pt x="129" y="627"/>
                  <a:pt x="129" y="627"/>
                </a:cubicBezTo>
                <a:cubicBezTo>
                  <a:pt x="130" y="627"/>
                  <a:pt x="131" y="627"/>
                  <a:pt x="131" y="628"/>
                </a:cubicBezTo>
                <a:cubicBezTo>
                  <a:pt x="131" y="628"/>
                  <a:pt x="131" y="628"/>
                  <a:pt x="131" y="628"/>
                </a:cubicBezTo>
                <a:cubicBezTo>
                  <a:pt x="132" y="629"/>
                  <a:pt x="131" y="631"/>
                  <a:pt x="130" y="631"/>
                </a:cubicBezTo>
                <a:cubicBezTo>
                  <a:pt x="130" y="631"/>
                  <a:pt x="130" y="631"/>
                  <a:pt x="130" y="631"/>
                </a:cubicBezTo>
                <a:cubicBezTo>
                  <a:pt x="130" y="631"/>
                  <a:pt x="130" y="631"/>
                  <a:pt x="130" y="631"/>
                </a:cubicBezTo>
                <a:cubicBezTo>
                  <a:pt x="130" y="631"/>
                  <a:pt x="130" y="631"/>
                  <a:pt x="130" y="631"/>
                </a:cubicBezTo>
                <a:cubicBezTo>
                  <a:pt x="129" y="631"/>
                  <a:pt x="128" y="631"/>
                  <a:pt x="128" y="630"/>
                </a:cubicBezTo>
                <a:close/>
                <a:moveTo>
                  <a:pt x="489" y="628"/>
                </a:moveTo>
                <a:cubicBezTo>
                  <a:pt x="488" y="628"/>
                  <a:pt x="487" y="627"/>
                  <a:pt x="488" y="626"/>
                </a:cubicBezTo>
                <a:cubicBezTo>
                  <a:pt x="488" y="626"/>
                  <a:pt x="488" y="626"/>
                  <a:pt x="488" y="626"/>
                </a:cubicBezTo>
                <a:cubicBezTo>
                  <a:pt x="488" y="625"/>
                  <a:pt x="490" y="624"/>
                  <a:pt x="491" y="625"/>
                </a:cubicBezTo>
                <a:cubicBezTo>
                  <a:pt x="491" y="625"/>
                  <a:pt x="491" y="625"/>
                  <a:pt x="491" y="625"/>
                </a:cubicBezTo>
                <a:cubicBezTo>
                  <a:pt x="492" y="625"/>
                  <a:pt x="492" y="626"/>
                  <a:pt x="492" y="627"/>
                </a:cubicBezTo>
                <a:cubicBezTo>
                  <a:pt x="492" y="627"/>
                  <a:pt x="492" y="627"/>
                  <a:pt x="492" y="627"/>
                </a:cubicBezTo>
                <a:cubicBezTo>
                  <a:pt x="491" y="628"/>
                  <a:pt x="491" y="629"/>
                  <a:pt x="490" y="629"/>
                </a:cubicBezTo>
                <a:cubicBezTo>
                  <a:pt x="490" y="629"/>
                  <a:pt x="490" y="629"/>
                  <a:pt x="490" y="629"/>
                </a:cubicBezTo>
                <a:cubicBezTo>
                  <a:pt x="489" y="629"/>
                  <a:pt x="489" y="628"/>
                  <a:pt x="489" y="628"/>
                </a:cubicBezTo>
                <a:close/>
                <a:moveTo>
                  <a:pt x="123" y="619"/>
                </a:moveTo>
                <a:cubicBezTo>
                  <a:pt x="123" y="618"/>
                  <a:pt x="123" y="617"/>
                  <a:pt x="124" y="616"/>
                </a:cubicBezTo>
                <a:cubicBezTo>
                  <a:pt x="124" y="616"/>
                  <a:pt x="124" y="616"/>
                  <a:pt x="124" y="616"/>
                </a:cubicBezTo>
                <a:cubicBezTo>
                  <a:pt x="125" y="616"/>
                  <a:pt x="126" y="616"/>
                  <a:pt x="127" y="617"/>
                </a:cubicBezTo>
                <a:cubicBezTo>
                  <a:pt x="127" y="617"/>
                  <a:pt x="127" y="617"/>
                  <a:pt x="127" y="617"/>
                </a:cubicBezTo>
                <a:cubicBezTo>
                  <a:pt x="127" y="619"/>
                  <a:pt x="127" y="620"/>
                  <a:pt x="126" y="620"/>
                </a:cubicBezTo>
                <a:cubicBezTo>
                  <a:pt x="126" y="620"/>
                  <a:pt x="126" y="620"/>
                  <a:pt x="126" y="620"/>
                </a:cubicBezTo>
                <a:cubicBezTo>
                  <a:pt x="125" y="620"/>
                  <a:pt x="125" y="620"/>
                  <a:pt x="125" y="620"/>
                </a:cubicBezTo>
                <a:cubicBezTo>
                  <a:pt x="125" y="620"/>
                  <a:pt x="125" y="620"/>
                  <a:pt x="125" y="620"/>
                </a:cubicBezTo>
                <a:cubicBezTo>
                  <a:pt x="124" y="620"/>
                  <a:pt x="123" y="620"/>
                  <a:pt x="123" y="619"/>
                </a:cubicBezTo>
                <a:close/>
                <a:moveTo>
                  <a:pt x="494" y="617"/>
                </a:moveTo>
                <a:cubicBezTo>
                  <a:pt x="493" y="617"/>
                  <a:pt x="492" y="616"/>
                  <a:pt x="493" y="615"/>
                </a:cubicBezTo>
                <a:cubicBezTo>
                  <a:pt x="493" y="615"/>
                  <a:pt x="493" y="615"/>
                  <a:pt x="493" y="615"/>
                </a:cubicBezTo>
                <a:cubicBezTo>
                  <a:pt x="493" y="614"/>
                  <a:pt x="494" y="613"/>
                  <a:pt x="495" y="614"/>
                </a:cubicBezTo>
                <a:cubicBezTo>
                  <a:pt x="495" y="614"/>
                  <a:pt x="495" y="614"/>
                  <a:pt x="495" y="614"/>
                </a:cubicBezTo>
                <a:cubicBezTo>
                  <a:pt x="496" y="614"/>
                  <a:pt x="497" y="615"/>
                  <a:pt x="496" y="616"/>
                </a:cubicBezTo>
                <a:cubicBezTo>
                  <a:pt x="496" y="616"/>
                  <a:pt x="496" y="616"/>
                  <a:pt x="496" y="616"/>
                </a:cubicBezTo>
                <a:cubicBezTo>
                  <a:pt x="496" y="617"/>
                  <a:pt x="495" y="618"/>
                  <a:pt x="495" y="618"/>
                </a:cubicBezTo>
                <a:cubicBezTo>
                  <a:pt x="495" y="618"/>
                  <a:pt x="495" y="618"/>
                  <a:pt x="495" y="618"/>
                </a:cubicBezTo>
                <a:cubicBezTo>
                  <a:pt x="494" y="618"/>
                  <a:pt x="494" y="617"/>
                  <a:pt x="494" y="617"/>
                </a:cubicBezTo>
                <a:close/>
                <a:moveTo>
                  <a:pt x="118" y="608"/>
                </a:moveTo>
                <a:cubicBezTo>
                  <a:pt x="118" y="607"/>
                  <a:pt x="118" y="606"/>
                  <a:pt x="119" y="605"/>
                </a:cubicBezTo>
                <a:cubicBezTo>
                  <a:pt x="119" y="605"/>
                  <a:pt x="119" y="605"/>
                  <a:pt x="119" y="605"/>
                </a:cubicBezTo>
                <a:cubicBezTo>
                  <a:pt x="120" y="605"/>
                  <a:pt x="121" y="605"/>
                  <a:pt x="122" y="607"/>
                </a:cubicBezTo>
                <a:cubicBezTo>
                  <a:pt x="122" y="607"/>
                  <a:pt x="122" y="607"/>
                  <a:pt x="122" y="607"/>
                </a:cubicBezTo>
                <a:cubicBezTo>
                  <a:pt x="122" y="608"/>
                  <a:pt x="122" y="609"/>
                  <a:pt x="121" y="609"/>
                </a:cubicBezTo>
                <a:cubicBezTo>
                  <a:pt x="121" y="609"/>
                  <a:pt x="121" y="609"/>
                  <a:pt x="121" y="609"/>
                </a:cubicBezTo>
                <a:cubicBezTo>
                  <a:pt x="121" y="609"/>
                  <a:pt x="120" y="609"/>
                  <a:pt x="120" y="609"/>
                </a:cubicBezTo>
                <a:cubicBezTo>
                  <a:pt x="120" y="609"/>
                  <a:pt x="120" y="609"/>
                  <a:pt x="120" y="609"/>
                </a:cubicBezTo>
                <a:cubicBezTo>
                  <a:pt x="119" y="609"/>
                  <a:pt x="118" y="609"/>
                  <a:pt x="118" y="608"/>
                </a:cubicBezTo>
                <a:close/>
                <a:moveTo>
                  <a:pt x="499" y="606"/>
                </a:moveTo>
                <a:cubicBezTo>
                  <a:pt x="498" y="606"/>
                  <a:pt x="497" y="605"/>
                  <a:pt x="498" y="604"/>
                </a:cubicBezTo>
                <a:cubicBezTo>
                  <a:pt x="498" y="604"/>
                  <a:pt x="498" y="604"/>
                  <a:pt x="498" y="604"/>
                </a:cubicBezTo>
                <a:cubicBezTo>
                  <a:pt x="498" y="603"/>
                  <a:pt x="499" y="602"/>
                  <a:pt x="500" y="603"/>
                </a:cubicBezTo>
                <a:cubicBezTo>
                  <a:pt x="500" y="603"/>
                  <a:pt x="500" y="603"/>
                  <a:pt x="500" y="603"/>
                </a:cubicBezTo>
                <a:cubicBezTo>
                  <a:pt x="501" y="603"/>
                  <a:pt x="502" y="604"/>
                  <a:pt x="501" y="605"/>
                </a:cubicBezTo>
                <a:cubicBezTo>
                  <a:pt x="501" y="605"/>
                  <a:pt x="501" y="605"/>
                  <a:pt x="501" y="605"/>
                </a:cubicBezTo>
                <a:cubicBezTo>
                  <a:pt x="501" y="606"/>
                  <a:pt x="500" y="607"/>
                  <a:pt x="499" y="607"/>
                </a:cubicBezTo>
                <a:cubicBezTo>
                  <a:pt x="499" y="607"/>
                  <a:pt x="499" y="607"/>
                  <a:pt x="499" y="607"/>
                </a:cubicBezTo>
                <a:cubicBezTo>
                  <a:pt x="499" y="607"/>
                  <a:pt x="499" y="606"/>
                  <a:pt x="499" y="606"/>
                </a:cubicBezTo>
                <a:close/>
                <a:moveTo>
                  <a:pt x="113" y="597"/>
                </a:moveTo>
                <a:cubicBezTo>
                  <a:pt x="113" y="596"/>
                  <a:pt x="113" y="595"/>
                  <a:pt x="114" y="594"/>
                </a:cubicBezTo>
                <a:cubicBezTo>
                  <a:pt x="114" y="594"/>
                  <a:pt x="114" y="594"/>
                  <a:pt x="114" y="594"/>
                </a:cubicBezTo>
                <a:cubicBezTo>
                  <a:pt x="115" y="594"/>
                  <a:pt x="117" y="595"/>
                  <a:pt x="117" y="596"/>
                </a:cubicBezTo>
                <a:cubicBezTo>
                  <a:pt x="117" y="596"/>
                  <a:pt x="117" y="596"/>
                  <a:pt x="117" y="596"/>
                </a:cubicBezTo>
                <a:cubicBezTo>
                  <a:pt x="117" y="597"/>
                  <a:pt x="117" y="598"/>
                  <a:pt x="116" y="598"/>
                </a:cubicBezTo>
                <a:cubicBezTo>
                  <a:pt x="116" y="598"/>
                  <a:pt x="116" y="598"/>
                  <a:pt x="116" y="598"/>
                </a:cubicBezTo>
                <a:cubicBezTo>
                  <a:pt x="116" y="598"/>
                  <a:pt x="115" y="598"/>
                  <a:pt x="115" y="598"/>
                </a:cubicBezTo>
                <a:cubicBezTo>
                  <a:pt x="115" y="598"/>
                  <a:pt x="115" y="598"/>
                  <a:pt x="115" y="598"/>
                </a:cubicBezTo>
                <a:cubicBezTo>
                  <a:pt x="114" y="598"/>
                  <a:pt x="114" y="598"/>
                  <a:pt x="113" y="597"/>
                </a:cubicBezTo>
                <a:close/>
                <a:moveTo>
                  <a:pt x="503" y="595"/>
                </a:moveTo>
                <a:cubicBezTo>
                  <a:pt x="502" y="595"/>
                  <a:pt x="502" y="594"/>
                  <a:pt x="502" y="593"/>
                </a:cubicBezTo>
                <a:cubicBezTo>
                  <a:pt x="502" y="593"/>
                  <a:pt x="502" y="593"/>
                  <a:pt x="502" y="593"/>
                </a:cubicBezTo>
                <a:cubicBezTo>
                  <a:pt x="503" y="592"/>
                  <a:pt x="504" y="591"/>
                  <a:pt x="505" y="592"/>
                </a:cubicBezTo>
                <a:cubicBezTo>
                  <a:pt x="505" y="592"/>
                  <a:pt x="505" y="592"/>
                  <a:pt x="505" y="592"/>
                </a:cubicBezTo>
                <a:cubicBezTo>
                  <a:pt x="506" y="592"/>
                  <a:pt x="506" y="593"/>
                  <a:pt x="506" y="594"/>
                </a:cubicBezTo>
                <a:cubicBezTo>
                  <a:pt x="506" y="594"/>
                  <a:pt x="506" y="594"/>
                  <a:pt x="506" y="594"/>
                </a:cubicBezTo>
                <a:cubicBezTo>
                  <a:pt x="506" y="595"/>
                  <a:pt x="505" y="596"/>
                  <a:pt x="504" y="596"/>
                </a:cubicBezTo>
                <a:cubicBezTo>
                  <a:pt x="504" y="596"/>
                  <a:pt x="504" y="596"/>
                  <a:pt x="504" y="596"/>
                </a:cubicBezTo>
                <a:cubicBezTo>
                  <a:pt x="504" y="596"/>
                  <a:pt x="504" y="595"/>
                  <a:pt x="503" y="595"/>
                </a:cubicBezTo>
                <a:close/>
                <a:moveTo>
                  <a:pt x="109" y="586"/>
                </a:moveTo>
                <a:cubicBezTo>
                  <a:pt x="108" y="585"/>
                  <a:pt x="109" y="584"/>
                  <a:pt x="110" y="583"/>
                </a:cubicBezTo>
                <a:cubicBezTo>
                  <a:pt x="110" y="583"/>
                  <a:pt x="110" y="583"/>
                  <a:pt x="110" y="583"/>
                </a:cubicBezTo>
                <a:cubicBezTo>
                  <a:pt x="111" y="583"/>
                  <a:pt x="112" y="584"/>
                  <a:pt x="112" y="585"/>
                </a:cubicBezTo>
                <a:cubicBezTo>
                  <a:pt x="112" y="585"/>
                  <a:pt x="112" y="585"/>
                  <a:pt x="112" y="585"/>
                </a:cubicBezTo>
                <a:cubicBezTo>
                  <a:pt x="113" y="586"/>
                  <a:pt x="112" y="587"/>
                  <a:pt x="111" y="587"/>
                </a:cubicBezTo>
                <a:cubicBezTo>
                  <a:pt x="111" y="587"/>
                  <a:pt x="111" y="587"/>
                  <a:pt x="111" y="587"/>
                </a:cubicBezTo>
                <a:cubicBezTo>
                  <a:pt x="111" y="587"/>
                  <a:pt x="111" y="587"/>
                  <a:pt x="110" y="587"/>
                </a:cubicBezTo>
                <a:cubicBezTo>
                  <a:pt x="110" y="587"/>
                  <a:pt x="110" y="587"/>
                  <a:pt x="110" y="587"/>
                </a:cubicBezTo>
                <a:cubicBezTo>
                  <a:pt x="110" y="587"/>
                  <a:pt x="109" y="587"/>
                  <a:pt x="109" y="586"/>
                </a:cubicBezTo>
                <a:close/>
                <a:moveTo>
                  <a:pt x="508" y="584"/>
                </a:moveTo>
                <a:cubicBezTo>
                  <a:pt x="507" y="584"/>
                  <a:pt x="507" y="583"/>
                  <a:pt x="507" y="582"/>
                </a:cubicBezTo>
                <a:cubicBezTo>
                  <a:pt x="507" y="582"/>
                  <a:pt x="507" y="582"/>
                  <a:pt x="507" y="582"/>
                </a:cubicBezTo>
                <a:cubicBezTo>
                  <a:pt x="508" y="581"/>
                  <a:pt x="509" y="580"/>
                  <a:pt x="510" y="581"/>
                </a:cubicBezTo>
                <a:cubicBezTo>
                  <a:pt x="510" y="581"/>
                  <a:pt x="510" y="581"/>
                  <a:pt x="510" y="581"/>
                </a:cubicBezTo>
                <a:cubicBezTo>
                  <a:pt x="511" y="581"/>
                  <a:pt x="511" y="582"/>
                  <a:pt x="511" y="583"/>
                </a:cubicBezTo>
                <a:cubicBezTo>
                  <a:pt x="511" y="583"/>
                  <a:pt x="511" y="583"/>
                  <a:pt x="511" y="583"/>
                </a:cubicBezTo>
                <a:cubicBezTo>
                  <a:pt x="511" y="584"/>
                  <a:pt x="510" y="585"/>
                  <a:pt x="509" y="585"/>
                </a:cubicBezTo>
                <a:cubicBezTo>
                  <a:pt x="509" y="585"/>
                  <a:pt x="509" y="585"/>
                  <a:pt x="509" y="585"/>
                </a:cubicBezTo>
                <a:cubicBezTo>
                  <a:pt x="509" y="585"/>
                  <a:pt x="508" y="585"/>
                  <a:pt x="508" y="584"/>
                </a:cubicBezTo>
                <a:close/>
                <a:moveTo>
                  <a:pt x="104" y="575"/>
                </a:moveTo>
                <a:cubicBezTo>
                  <a:pt x="103" y="574"/>
                  <a:pt x="104" y="573"/>
                  <a:pt x="105" y="573"/>
                </a:cubicBezTo>
                <a:cubicBezTo>
                  <a:pt x="105" y="573"/>
                  <a:pt x="105" y="573"/>
                  <a:pt x="105" y="573"/>
                </a:cubicBezTo>
                <a:cubicBezTo>
                  <a:pt x="106" y="572"/>
                  <a:pt x="107" y="573"/>
                  <a:pt x="107" y="574"/>
                </a:cubicBezTo>
                <a:cubicBezTo>
                  <a:pt x="107" y="574"/>
                  <a:pt x="107" y="574"/>
                  <a:pt x="107" y="574"/>
                </a:cubicBezTo>
                <a:cubicBezTo>
                  <a:pt x="108" y="575"/>
                  <a:pt x="107" y="576"/>
                  <a:pt x="106" y="576"/>
                </a:cubicBezTo>
                <a:cubicBezTo>
                  <a:pt x="106" y="576"/>
                  <a:pt x="106" y="576"/>
                  <a:pt x="106" y="576"/>
                </a:cubicBezTo>
                <a:cubicBezTo>
                  <a:pt x="106" y="576"/>
                  <a:pt x="106" y="576"/>
                  <a:pt x="106" y="576"/>
                </a:cubicBezTo>
                <a:cubicBezTo>
                  <a:pt x="106" y="576"/>
                  <a:pt x="106" y="576"/>
                  <a:pt x="106" y="576"/>
                </a:cubicBezTo>
                <a:cubicBezTo>
                  <a:pt x="105" y="576"/>
                  <a:pt x="104" y="576"/>
                  <a:pt x="104" y="575"/>
                </a:cubicBezTo>
                <a:close/>
                <a:moveTo>
                  <a:pt x="513" y="573"/>
                </a:moveTo>
                <a:cubicBezTo>
                  <a:pt x="512" y="573"/>
                  <a:pt x="512" y="572"/>
                  <a:pt x="512" y="571"/>
                </a:cubicBezTo>
                <a:cubicBezTo>
                  <a:pt x="512" y="571"/>
                  <a:pt x="512" y="571"/>
                  <a:pt x="512" y="571"/>
                </a:cubicBezTo>
                <a:cubicBezTo>
                  <a:pt x="512" y="570"/>
                  <a:pt x="514" y="569"/>
                  <a:pt x="515" y="570"/>
                </a:cubicBezTo>
                <a:cubicBezTo>
                  <a:pt x="515" y="570"/>
                  <a:pt x="515" y="570"/>
                  <a:pt x="515" y="570"/>
                </a:cubicBezTo>
                <a:cubicBezTo>
                  <a:pt x="516" y="570"/>
                  <a:pt x="516" y="571"/>
                  <a:pt x="516" y="572"/>
                </a:cubicBezTo>
                <a:cubicBezTo>
                  <a:pt x="516" y="572"/>
                  <a:pt x="516" y="572"/>
                  <a:pt x="516" y="572"/>
                </a:cubicBezTo>
                <a:cubicBezTo>
                  <a:pt x="515" y="573"/>
                  <a:pt x="515" y="574"/>
                  <a:pt x="514" y="574"/>
                </a:cubicBezTo>
                <a:cubicBezTo>
                  <a:pt x="514" y="574"/>
                  <a:pt x="514" y="574"/>
                  <a:pt x="514" y="574"/>
                </a:cubicBezTo>
                <a:cubicBezTo>
                  <a:pt x="514" y="574"/>
                  <a:pt x="513" y="574"/>
                  <a:pt x="513" y="573"/>
                </a:cubicBezTo>
                <a:close/>
                <a:moveTo>
                  <a:pt x="99" y="564"/>
                </a:moveTo>
                <a:cubicBezTo>
                  <a:pt x="98" y="563"/>
                  <a:pt x="99" y="562"/>
                  <a:pt x="100" y="562"/>
                </a:cubicBezTo>
                <a:cubicBezTo>
                  <a:pt x="100" y="562"/>
                  <a:pt x="100" y="562"/>
                  <a:pt x="100" y="562"/>
                </a:cubicBezTo>
                <a:cubicBezTo>
                  <a:pt x="101" y="561"/>
                  <a:pt x="102" y="562"/>
                  <a:pt x="103" y="563"/>
                </a:cubicBezTo>
                <a:cubicBezTo>
                  <a:pt x="103" y="563"/>
                  <a:pt x="103" y="563"/>
                  <a:pt x="103" y="563"/>
                </a:cubicBezTo>
                <a:cubicBezTo>
                  <a:pt x="103" y="564"/>
                  <a:pt x="103" y="565"/>
                  <a:pt x="102" y="565"/>
                </a:cubicBezTo>
                <a:cubicBezTo>
                  <a:pt x="102" y="565"/>
                  <a:pt x="102" y="565"/>
                  <a:pt x="102" y="565"/>
                </a:cubicBezTo>
                <a:cubicBezTo>
                  <a:pt x="101" y="565"/>
                  <a:pt x="101" y="565"/>
                  <a:pt x="101" y="565"/>
                </a:cubicBezTo>
                <a:cubicBezTo>
                  <a:pt x="101" y="565"/>
                  <a:pt x="101" y="565"/>
                  <a:pt x="101" y="565"/>
                </a:cubicBezTo>
                <a:cubicBezTo>
                  <a:pt x="100" y="565"/>
                  <a:pt x="99" y="565"/>
                  <a:pt x="99" y="564"/>
                </a:cubicBezTo>
                <a:close/>
                <a:moveTo>
                  <a:pt x="518" y="562"/>
                </a:moveTo>
                <a:cubicBezTo>
                  <a:pt x="517" y="562"/>
                  <a:pt x="516" y="561"/>
                  <a:pt x="517" y="560"/>
                </a:cubicBezTo>
                <a:cubicBezTo>
                  <a:pt x="517" y="560"/>
                  <a:pt x="517" y="560"/>
                  <a:pt x="517" y="560"/>
                </a:cubicBezTo>
                <a:cubicBezTo>
                  <a:pt x="517" y="559"/>
                  <a:pt x="518" y="558"/>
                  <a:pt x="519" y="559"/>
                </a:cubicBezTo>
                <a:cubicBezTo>
                  <a:pt x="519" y="559"/>
                  <a:pt x="519" y="559"/>
                  <a:pt x="519" y="559"/>
                </a:cubicBezTo>
                <a:cubicBezTo>
                  <a:pt x="520" y="559"/>
                  <a:pt x="521" y="560"/>
                  <a:pt x="520" y="561"/>
                </a:cubicBezTo>
                <a:cubicBezTo>
                  <a:pt x="520" y="561"/>
                  <a:pt x="520" y="561"/>
                  <a:pt x="520" y="561"/>
                </a:cubicBezTo>
                <a:cubicBezTo>
                  <a:pt x="520" y="562"/>
                  <a:pt x="519" y="563"/>
                  <a:pt x="519" y="563"/>
                </a:cubicBezTo>
                <a:cubicBezTo>
                  <a:pt x="519" y="563"/>
                  <a:pt x="519" y="563"/>
                  <a:pt x="519" y="563"/>
                </a:cubicBezTo>
                <a:cubicBezTo>
                  <a:pt x="518" y="563"/>
                  <a:pt x="518" y="563"/>
                  <a:pt x="518" y="562"/>
                </a:cubicBezTo>
                <a:close/>
                <a:moveTo>
                  <a:pt x="94" y="553"/>
                </a:moveTo>
                <a:cubicBezTo>
                  <a:pt x="94" y="552"/>
                  <a:pt x="94" y="551"/>
                  <a:pt x="95" y="551"/>
                </a:cubicBezTo>
                <a:cubicBezTo>
                  <a:pt x="95" y="551"/>
                  <a:pt x="95" y="551"/>
                  <a:pt x="95" y="551"/>
                </a:cubicBezTo>
                <a:cubicBezTo>
                  <a:pt x="96" y="550"/>
                  <a:pt x="97" y="551"/>
                  <a:pt x="98" y="552"/>
                </a:cubicBezTo>
                <a:cubicBezTo>
                  <a:pt x="98" y="552"/>
                  <a:pt x="98" y="552"/>
                  <a:pt x="98" y="552"/>
                </a:cubicBezTo>
                <a:cubicBezTo>
                  <a:pt x="98" y="553"/>
                  <a:pt x="98" y="554"/>
                  <a:pt x="97" y="554"/>
                </a:cubicBezTo>
                <a:cubicBezTo>
                  <a:pt x="97" y="554"/>
                  <a:pt x="97" y="554"/>
                  <a:pt x="97" y="554"/>
                </a:cubicBezTo>
                <a:cubicBezTo>
                  <a:pt x="96" y="554"/>
                  <a:pt x="96" y="554"/>
                  <a:pt x="96" y="554"/>
                </a:cubicBezTo>
                <a:cubicBezTo>
                  <a:pt x="96" y="554"/>
                  <a:pt x="96" y="554"/>
                  <a:pt x="96" y="554"/>
                </a:cubicBezTo>
                <a:cubicBezTo>
                  <a:pt x="95" y="554"/>
                  <a:pt x="94" y="554"/>
                  <a:pt x="94" y="553"/>
                </a:cubicBezTo>
                <a:close/>
                <a:moveTo>
                  <a:pt x="523" y="551"/>
                </a:moveTo>
                <a:cubicBezTo>
                  <a:pt x="522" y="551"/>
                  <a:pt x="521" y="550"/>
                  <a:pt x="522" y="549"/>
                </a:cubicBezTo>
                <a:cubicBezTo>
                  <a:pt x="522" y="549"/>
                  <a:pt x="522" y="549"/>
                  <a:pt x="522" y="549"/>
                </a:cubicBezTo>
                <a:cubicBezTo>
                  <a:pt x="522" y="548"/>
                  <a:pt x="523" y="547"/>
                  <a:pt x="524" y="548"/>
                </a:cubicBezTo>
                <a:cubicBezTo>
                  <a:pt x="524" y="548"/>
                  <a:pt x="524" y="548"/>
                  <a:pt x="524" y="548"/>
                </a:cubicBezTo>
                <a:cubicBezTo>
                  <a:pt x="525" y="548"/>
                  <a:pt x="526" y="549"/>
                  <a:pt x="525" y="550"/>
                </a:cubicBezTo>
                <a:cubicBezTo>
                  <a:pt x="525" y="550"/>
                  <a:pt x="525" y="550"/>
                  <a:pt x="525" y="550"/>
                </a:cubicBezTo>
                <a:cubicBezTo>
                  <a:pt x="525" y="551"/>
                  <a:pt x="524" y="552"/>
                  <a:pt x="523" y="552"/>
                </a:cubicBezTo>
                <a:cubicBezTo>
                  <a:pt x="523" y="552"/>
                  <a:pt x="523" y="552"/>
                  <a:pt x="523" y="552"/>
                </a:cubicBezTo>
                <a:cubicBezTo>
                  <a:pt x="523" y="552"/>
                  <a:pt x="523" y="552"/>
                  <a:pt x="523" y="551"/>
                </a:cubicBezTo>
                <a:close/>
                <a:moveTo>
                  <a:pt x="89" y="542"/>
                </a:moveTo>
                <a:cubicBezTo>
                  <a:pt x="89" y="541"/>
                  <a:pt x="89" y="540"/>
                  <a:pt x="90" y="540"/>
                </a:cubicBezTo>
                <a:cubicBezTo>
                  <a:pt x="90" y="540"/>
                  <a:pt x="90" y="540"/>
                  <a:pt x="90" y="540"/>
                </a:cubicBezTo>
                <a:cubicBezTo>
                  <a:pt x="91" y="539"/>
                  <a:pt x="92" y="540"/>
                  <a:pt x="93" y="541"/>
                </a:cubicBezTo>
                <a:cubicBezTo>
                  <a:pt x="93" y="541"/>
                  <a:pt x="93" y="541"/>
                  <a:pt x="93" y="541"/>
                </a:cubicBezTo>
                <a:cubicBezTo>
                  <a:pt x="93" y="542"/>
                  <a:pt x="93" y="543"/>
                  <a:pt x="92" y="543"/>
                </a:cubicBezTo>
                <a:cubicBezTo>
                  <a:pt x="92" y="543"/>
                  <a:pt x="92" y="543"/>
                  <a:pt x="92" y="543"/>
                </a:cubicBezTo>
                <a:cubicBezTo>
                  <a:pt x="92" y="543"/>
                  <a:pt x="91" y="543"/>
                  <a:pt x="91" y="543"/>
                </a:cubicBezTo>
                <a:cubicBezTo>
                  <a:pt x="91" y="543"/>
                  <a:pt x="91" y="543"/>
                  <a:pt x="91" y="543"/>
                </a:cubicBezTo>
                <a:cubicBezTo>
                  <a:pt x="90" y="543"/>
                  <a:pt x="90" y="543"/>
                  <a:pt x="89" y="542"/>
                </a:cubicBezTo>
                <a:close/>
                <a:moveTo>
                  <a:pt x="527" y="540"/>
                </a:moveTo>
                <a:cubicBezTo>
                  <a:pt x="526" y="540"/>
                  <a:pt x="526" y="539"/>
                  <a:pt x="526" y="538"/>
                </a:cubicBezTo>
                <a:cubicBezTo>
                  <a:pt x="526" y="538"/>
                  <a:pt x="526" y="538"/>
                  <a:pt x="526" y="538"/>
                </a:cubicBezTo>
                <a:cubicBezTo>
                  <a:pt x="527" y="537"/>
                  <a:pt x="528" y="536"/>
                  <a:pt x="529" y="537"/>
                </a:cubicBezTo>
                <a:cubicBezTo>
                  <a:pt x="529" y="537"/>
                  <a:pt x="529" y="537"/>
                  <a:pt x="529" y="537"/>
                </a:cubicBezTo>
                <a:cubicBezTo>
                  <a:pt x="530" y="537"/>
                  <a:pt x="531" y="538"/>
                  <a:pt x="530" y="539"/>
                </a:cubicBezTo>
                <a:cubicBezTo>
                  <a:pt x="530" y="539"/>
                  <a:pt x="530" y="539"/>
                  <a:pt x="530" y="539"/>
                </a:cubicBezTo>
                <a:cubicBezTo>
                  <a:pt x="530" y="540"/>
                  <a:pt x="529" y="541"/>
                  <a:pt x="528" y="541"/>
                </a:cubicBezTo>
                <a:cubicBezTo>
                  <a:pt x="528" y="541"/>
                  <a:pt x="528" y="541"/>
                  <a:pt x="528" y="541"/>
                </a:cubicBezTo>
                <a:cubicBezTo>
                  <a:pt x="528" y="541"/>
                  <a:pt x="528" y="541"/>
                  <a:pt x="527" y="540"/>
                </a:cubicBezTo>
                <a:close/>
                <a:moveTo>
                  <a:pt x="84" y="531"/>
                </a:moveTo>
                <a:cubicBezTo>
                  <a:pt x="84" y="530"/>
                  <a:pt x="84" y="529"/>
                  <a:pt x="85" y="529"/>
                </a:cubicBezTo>
                <a:cubicBezTo>
                  <a:pt x="85" y="529"/>
                  <a:pt x="85" y="529"/>
                  <a:pt x="85" y="529"/>
                </a:cubicBezTo>
                <a:cubicBezTo>
                  <a:pt x="86" y="528"/>
                  <a:pt x="88" y="529"/>
                  <a:pt x="88" y="530"/>
                </a:cubicBezTo>
                <a:cubicBezTo>
                  <a:pt x="88" y="530"/>
                  <a:pt x="88" y="530"/>
                  <a:pt x="88" y="530"/>
                </a:cubicBezTo>
                <a:cubicBezTo>
                  <a:pt x="89" y="531"/>
                  <a:pt x="88" y="532"/>
                  <a:pt x="87" y="532"/>
                </a:cubicBezTo>
                <a:cubicBezTo>
                  <a:pt x="87" y="532"/>
                  <a:pt x="87" y="532"/>
                  <a:pt x="87" y="532"/>
                </a:cubicBezTo>
                <a:cubicBezTo>
                  <a:pt x="87" y="532"/>
                  <a:pt x="87" y="532"/>
                  <a:pt x="86" y="532"/>
                </a:cubicBezTo>
                <a:cubicBezTo>
                  <a:pt x="86" y="532"/>
                  <a:pt x="86" y="532"/>
                  <a:pt x="86" y="532"/>
                </a:cubicBezTo>
                <a:cubicBezTo>
                  <a:pt x="85" y="532"/>
                  <a:pt x="85" y="532"/>
                  <a:pt x="84" y="531"/>
                </a:cubicBezTo>
                <a:close/>
                <a:moveTo>
                  <a:pt x="532" y="529"/>
                </a:moveTo>
                <a:cubicBezTo>
                  <a:pt x="531" y="529"/>
                  <a:pt x="531" y="528"/>
                  <a:pt x="531" y="527"/>
                </a:cubicBezTo>
                <a:cubicBezTo>
                  <a:pt x="531" y="527"/>
                  <a:pt x="531" y="527"/>
                  <a:pt x="531" y="527"/>
                </a:cubicBezTo>
                <a:cubicBezTo>
                  <a:pt x="532" y="526"/>
                  <a:pt x="533" y="525"/>
                  <a:pt x="534" y="526"/>
                </a:cubicBezTo>
                <a:cubicBezTo>
                  <a:pt x="534" y="526"/>
                  <a:pt x="534" y="526"/>
                  <a:pt x="534" y="526"/>
                </a:cubicBezTo>
                <a:cubicBezTo>
                  <a:pt x="535" y="526"/>
                  <a:pt x="535" y="527"/>
                  <a:pt x="535" y="528"/>
                </a:cubicBezTo>
                <a:cubicBezTo>
                  <a:pt x="535" y="528"/>
                  <a:pt x="535" y="528"/>
                  <a:pt x="535" y="528"/>
                </a:cubicBezTo>
                <a:cubicBezTo>
                  <a:pt x="535" y="529"/>
                  <a:pt x="534" y="530"/>
                  <a:pt x="533" y="530"/>
                </a:cubicBezTo>
                <a:cubicBezTo>
                  <a:pt x="533" y="530"/>
                  <a:pt x="533" y="530"/>
                  <a:pt x="533" y="530"/>
                </a:cubicBezTo>
                <a:cubicBezTo>
                  <a:pt x="533" y="530"/>
                  <a:pt x="533" y="530"/>
                  <a:pt x="532" y="529"/>
                </a:cubicBezTo>
                <a:close/>
                <a:moveTo>
                  <a:pt x="80" y="520"/>
                </a:moveTo>
                <a:cubicBezTo>
                  <a:pt x="79" y="519"/>
                  <a:pt x="80" y="518"/>
                  <a:pt x="81" y="518"/>
                </a:cubicBezTo>
                <a:cubicBezTo>
                  <a:pt x="81" y="518"/>
                  <a:pt x="81" y="518"/>
                  <a:pt x="81" y="518"/>
                </a:cubicBezTo>
                <a:cubicBezTo>
                  <a:pt x="82" y="517"/>
                  <a:pt x="83" y="518"/>
                  <a:pt x="83" y="519"/>
                </a:cubicBezTo>
                <a:cubicBezTo>
                  <a:pt x="83" y="519"/>
                  <a:pt x="83" y="519"/>
                  <a:pt x="83" y="519"/>
                </a:cubicBezTo>
                <a:cubicBezTo>
                  <a:pt x="84" y="520"/>
                  <a:pt x="83" y="521"/>
                  <a:pt x="82" y="521"/>
                </a:cubicBezTo>
                <a:cubicBezTo>
                  <a:pt x="82" y="521"/>
                  <a:pt x="82" y="521"/>
                  <a:pt x="82" y="521"/>
                </a:cubicBezTo>
                <a:cubicBezTo>
                  <a:pt x="82" y="521"/>
                  <a:pt x="82" y="521"/>
                  <a:pt x="81" y="521"/>
                </a:cubicBezTo>
                <a:cubicBezTo>
                  <a:pt x="81" y="521"/>
                  <a:pt x="81" y="521"/>
                  <a:pt x="81" y="521"/>
                </a:cubicBezTo>
                <a:cubicBezTo>
                  <a:pt x="81" y="521"/>
                  <a:pt x="80" y="521"/>
                  <a:pt x="80" y="520"/>
                </a:cubicBezTo>
                <a:close/>
                <a:moveTo>
                  <a:pt x="537" y="518"/>
                </a:moveTo>
                <a:cubicBezTo>
                  <a:pt x="536" y="518"/>
                  <a:pt x="536" y="517"/>
                  <a:pt x="536" y="516"/>
                </a:cubicBezTo>
                <a:cubicBezTo>
                  <a:pt x="536" y="516"/>
                  <a:pt x="536" y="516"/>
                  <a:pt x="536" y="516"/>
                </a:cubicBezTo>
                <a:cubicBezTo>
                  <a:pt x="537" y="515"/>
                  <a:pt x="538" y="514"/>
                  <a:pt x="539" y="515"/>
                </a:cubicBezTo>
                <a:cubicBezTo>
                  <a:pt x="539" y="515"/>
                  <a:pt x="539" y="515"/>
                  <a:pt x="539" y="515"/>
                </a:cubicBezTo>
                <a:cubicBezTo>
                  <a:pt x="540" y="515"/>
                  <a:pt x="540" y="516"/>
                  <a:pt x="540" y="517"/>
                </a:cubicBezTo>
                <a:cubicBezTo>
                  <a:pt x="540" y="517"/>
                  <a:pt x="540" y="517"/>
                  <a:pt x="540" y="517"/>
                </a:cubicBezTo>
                <a:cubicBezTo>
                  <a:pt x="539" y="518"/>
                  <a:pt x="539" y="519"/>
                  <a:pt x="538" y="519"/>
                </a:cubicBezTo>
                <a:cubicBezTo>
                  <a:pt x="538" y="519"/>
                  <a:pt x="538" y="519"/>
                  <a:pt x="538" y="519"/>
                </a:cubicBezTo>
                <a:cubicBezTo>
                  <a:pt x="538" y="519"/>
                  <a:pt x="537" y="519"/>
                  <a:pt x="537" y="518"/>
                </a:cubicBezTo>
                <a:close/>
                <a:moveTo>
                  <a:pt x="75" y="509"/>
                </a:moveTo>
                <a:cubicBezTo>
                  <a:pt x="74" y="508"/>
                  <a:pt x="75" y="507"/>
                  <a:pt x="76" y="507"/>
                </a:cubicBezTo>
                <a:cubicBezTo>
                  <a:pt x="76" y="507"/>
                  <a:pt x="76" y="507"/>
                  <a:pt x="76" y="507"/>
                </a:cubicBezTo>
                <a:cubicBezTo>
                  <a:pt x="77" y="506"/>
                  <a:pt x="78" y="507"/>
                  <a:pt x="78" y="508"/>
                </a:cubicBezTo>
                <a:cubicBezTo>
                  <a:pt x="78" y="508"/>
                  <a:pt x="78" y="508"/>
                  <a:pt x="78" y="508"/>
                </a:cubicBezTo>
                <a:cubicBezTo>
                  <a:pt x="79" y="509"/>
                  <a:pt x="78" y="510"/>
                  <a:pt x="77" y="510"/>
                </a:cubicBezTo>
                <a:cubicBezTo>
                  <a:pt x="77" y="510"/>
                  <a:pt x="77" y="510"/>
                  <a:pt x="77" y="510"/>
                </a:cubicBezTo>
                <a:cubicBezTo>
                  <a:pt x="77" y="510"/>
                  <a:pt x="77" y="510"/>
                  <a:pt x="77" y="510"/>
                </a:cubicBezTo>
                <a:cubicBezTo>
                  <a:pt x="77" y="510"/>
                  <a:pt x="77" y="510"/>
                  <a:pt x="77" y="510"/>
                </a:cubicBezTo>
                <a:cubicBezTo>
                  <a:pt x="76" y="510"/>
                  <a:pt x="75" y="510"/>
                  <a:pt x="75" y="509"/>
                </a:cubicBezTo>
                <a:close/>
                <a:moveTo>
                  <a:pt x="542" y="507"/>
                </a:moveTo>
                <a:cubicBezTo>
                  <a:pt x="541" y="507"/>
                  <a:pt x="540" y="506"/>
                  <a:pt x="541" y="505"/>
                </a:cubicBezTo>
                <a:cubicBezTo>
                  <a:pt x="541" y="505"/>
                  <a:pt x="541" y="505"/>
                  <a:pt x="541" y="505"/>
                </a:cubicBezTo>
                <a:cubicBezTo>
                  <a:pt x="541" y="504"/>
                  <a:pt x="543" y="503"/>
                  <a:pt x="544" y="504"/>
                </a:cubicBezTo>
                <a:cubicBezTo>
                  <a:pt x="544" y="504"/>
                  <a:pt x="544" y="504"/>
                  <a:pt x="544" y="504"/>
                </a:cubicBezTo>
                <a:cubicBezTo>
                  <a:pt x="545" y="504"/>
                  <a:pt x="545" y="505"/>
                  <a:pt x="545" y="506"/>
                </a:cubicBezTo>
                <a:cubicBezTo>
                  <a:pt x="545" y="506"/>
                  <a:pt x="545" y="506"/>
                  <a:pt x="545" y="506"/>
                </a:cubicBezTo>
                <a:cubicBezTo>
                  <a:pt x="544" y="507"/>
                  <a:pt x="544" y="508"/>
                  <a:pt x="543" y="508"/>
                </a:cubicBezTo>
                <a:cubicBezTo>
                  <a:pt x="543" y="508"/>
                  <a:pt x="543" y="508"/>
                  <a:pt x="543" y="508"/>
                </a:cubicBezTo>
                <a:cubicBezTo>
                  <a:pt x="542" y="508"/>
                  <a:pt x="542" y="508"/>
                  <a:pt x="542" y="507"/>
                </a:cubicBezTo>
                <a:close/>
                <a:moveTo>
                  <a:pt x="70" y="498"/>
                </a:moveTo>
                <a:cubicBezTo>
                  <a:pt x="70" y="497"/>
                  <a:pt x="70" y="496"/>
                  <a:pt x="71" y="496"/>
                </a:cubicBezTo>
                <a:cubicBezTo>
                  <a:pt x="71" y="496"/>
                  <a:pt x="71" y="496"/>
                  <a:pt x="71" y="496"/>
                </a:cubicBezTo>
                <a:cubicBezTo>
                  <a:pt x="72" y="495"/>
                  <a:pt x="73" y="496"/>
                  <a:pt x="74" y="497"/>
                </a:cubicBezTo>
                <a:cubicBezTo>
                  <a:pt x="74" y="497"/>
                  <a:pt x="74" y="497"/>
                  <a:pt x="74" y="497"/>
                </a:cubicBezTo>
                <a:cubicBezTo>
                  <a:pt x="74" y="498"/>
                  <a:pt x="74" y="499"/>
                  <a:pt x="73" y="499"/>
                </a:cubicBezTo>
                <a:cubicBezTo>
                  <a:pt x="73" y="499"/>
                  <a:pt x="73" y="499"/>
                  <a:pt x="73" y="499"/>
                </a:cubicBezTo>
                <a:cubicBezTo>
                  <a:pt x="72" y="499"/>
                  <a:pt x="72" y="499"/>
                  <a:pt x="72" y="499"/>
                </a:cubicBezTo>
                <a:cubicBezTo>
                  <a:pt x="72" y="499"/>
                  <a:pt x="72" y="499"/>
                  <a:pt x="72" y="499"/>
                </a:cubicBezTo>
                <a:cubicBezTo>
                  <a:pt x="71" y="499"/>
                  <a:pt x="70" y="499"/>
                  <a:pt x="70" y="498"/>
                </a:cubicBezTo>
                <a:close/>
                <a:moveTo>
                  <a:pt x="547" y="496"/>
                </a:moveTo>
                <a:cubicBezTo>
                  <a:pt x="546" y="496"/>
                  <a:pt x="545" y="495"/>
                  <a:pt x="546" y="494"/>
                </a:cubicBezTo>
                <a:cubicBezTo>
                  <a:pt x="546" y="494"/>
                  <a:pt x="546" y="494"/>
                  <a:pt x="546" y="494"/>
                </a:cubicBezTo>
                <a:cubicBezTo>
                  <a:pt x="546" y="493"/>
                  <a:pt x="547" y="492"/>
                  <a:pt x="548" y="493"/>
                </a:cubicBezTo>
                <a:cubicBezTo>
                  <a:pt x="548" y="493"/>
                  <a:pt x="548" y="493"/>
                  <a:pt x="548" y="493"/>
                </a:cubicBezTo>
                <a:cubicBezTo>
                  <a:pt x="549" y="493"/>
                  <a:pt x="550" y="494"/>
                  <a:pt x="549" y="495"/>
                </a:cubicBezTo>
                <a:cubicBezTo>
                  <a:pt x="549" y="495"/>
                  <a:pt x="549" y="495"/>
                  <a:pt x="549" y="495"/>
                </a:cubicBezTo>
                <a:cubicBezTo>
                  <a:pt x="549" y="496"/>
                  <a:pt x="548" y="497"/>
                  <a:pt x="548" y="497"/>
                </a:cubicBezTo>
                <a:cubicBezTo>
                  <a:pt x="548" y="497"/>
                  <a:pt x="548" y="497"/>
                  <a:pt x="548" y="497"/>
                </a:cubicBezTo>
                <a:cubicBezTo>
                  <a:pt x="547" y="497"/>
                  <a:pt x="547" y="497"/>
                  <a:pt x="547" y="496"/>
                </a:cubicBezTo>
                <a:close/>
                <a:moveTo>
                  <a:pt x="65" y="487"/>
                </a:moveTo>
                <a:cubicBezTo>
                  <a:pt x="65" y="486"/>
                  <a:pt x="65" y="485"/>
                  <a:pt x="66" y="485"/>
                </a:cubicBezTo>
                <a:cubicBezTo>
                  <a:pt x="66" y="485"/>
                  <a:pt x="66" y="485"/>
                  <a:pt x="66" y="485"/>
                </a:cubicBezTo>
                <a:cubicBezTo>
                  <a:pt x="67" y="484"/>
                  <a:pt x="68" y="485"/>
                  <a:pt x="69" y="486"/>
                </a:cubicBezTo>
                <a:cubicBezTo>
                  <a:pt x="69" y="486"/>
                  <a:pt x="69" y="486"/>
                  <a:pt x="69" y="486"/>
                </a:cubicBezTo>
                <a:cubicBezTo>
                  <a:pt x="69" y="487"/>
                  <a:pt x="69" y="488"/>
                  <a:pt x="68" y="488"/>
                </a:cubicBezTo>
                <a:cubicBezTo>
                  <a:pt x="68" y="488"/>
                  <a:pt x="68" y="488"/>
                  <a:pt x="68" y="488"/>
                </a:cubicBezTo>
                <a:cubicBezTo>
                  <a:pt x="68" y="488"/>
                  <a:pt x="67" y="488"/>
                  <a:pt x="67" y="488"/>
                </a:cubicBezTo>
                <a:cubicBezTo>
                  <a:pt x="67" y="488"/>
                  <a:pt x="67" y="488"/>
                  <a:pt x="67" y="488"/>
                </a:cubicBezTo>
                <a:cubicBezTo>
                  <a:pt x="66" y="488"/>
                  <a:pt x="65" y="488"/>
                  <a:pt x="65" y="487"/>
                </a:cubicBezTo>
                <a:close/>
                <a:moveTo>
                  <a:pt x="552" y="485"/>
                </a:moveTo>
                <a:cubicBezTo>
                  <a:pt x="551" y="485"/>
                  <a:pt x="550" y="484"/>
                  <a:pt x="551" y="483"/>
                </a:cubicBezTo>
                <a:cubicBezTo>
                  <a:pt x="551" y="483"/>
                  <a:pt x="551" y="483"/>
                  <a:pt x="551" y="483"/>
                </a:cubicBezTo>
                <a:cubicBezTo>
                  <a:pt x="551" y="482"/>
                  <a:pt x="552" y="481"/>
                  <a:pt x="553" y="482"/>
                </a:cubicBezTo>
                <a:cubicBezTo>
                  <a:pt x="553" y="482"/>
                  <a:pt x="553" y="482"/>
                  <a:pt x="553" y="482"/>
                </a:cubicBezTo>
                <a:cubicBezTo>
                  <a:pt x="554" y="482"/>
                  <a:pt x="555" y="483"/>
                  <a:pt x="554" y="484"/>
                </a:cubicBezTo>
                <a:cubicBezTo>
                  <a:pt x="554" y="484"/>
                  <a:pt x="554" y="484"/>
                  <a:pt x="554" y="484"/>
                </a:cubicBezTo>
                <a:cubicBezTo>
                  <a:pt x="554" y="485"/>
                  <a:pt x="553" y="486"/>
                  <a:pt x="552" y="486"/>
                </a:cubicBezTo>
                <a:cubicBezTo>
                  <a:pt x="552" y="486"/>
                  <a:pt x="552" y="486"/>
                  <a:pt x="552" y="486"/>
                </a:cubicBezTo>
                <a:cubicBezTo>
                  <a:pt x="552" y="486"/>
                  <a:pt x="552" y="486"/>
                  <a:pt x="552" y="485"/>
                </a:cubicBezTo>
                <a:close/>
                <a:moveTo>
                  <a:pt x="60" y="476"/>
                </a:moveTo>
                <a:cubicBezTo>
                  <a:pt x="60" y="475"/>
                  <a:pt x="60" y="474"/>
                  <a:pt x="61" y="474"/>
                </a:cubicBezTo>
                <a:cubicBezTo>
                  <a:pt x="61" y="474"/>
                  <a:pt x="61" y="474"/>
                  <a:pt x="61" y="474"/>
                </a:cubicBezTo>
                <a:cubicBezTo>
                  <a:pt x="62" y="473"/>
                  <a:pt x="64" y="474"/>
                  <a:pt x="64" y="475"/>
                </a:cubicBezTo>
                <a:cubicBezTo>
                  <a:pt x="64" y="475"/>
                  <a:pt x="64" y="475"/>
                  <a:pt x="64" y="475"/>
                </a:cubicBezTo>
                <a:cubicBezTo>
                  <a:pt x="64" y="476"/>
                  <a:pt x="64" y="477"/>
                  <a:pt x="63" y="477"/>
                </a:cubicBezTo>
                <a:cubicBezTo>
                  <a:pt x="63" y="477"/>
                  <a:pt x="63" y="477"/>
                  <a:pt x="63" y="477"/>
                </a:cubicBezTo>
                <a:cubicBezTo>
                  <a:pt x="63" y="477"/>
                  <a:pt x="62" y="477"/>
                  <a:pt x="62" y="477"/>
                </a:cubicBezTo>
                <a:cubicBezTo>
                  <a:pt x="62" y="477"/>
                  <a:pt x="62" y="477"/>
                  <a:pt x="62" y="477"/>
                </a:cubicBezTo>
                <a:cubicBezTo>
                  <a:pt x="61" y="477"/>
                  <a:pt x="61" y="477"/>
                  <a:pt x="60" y="476"/>
                </a:cubicBezTo>
                <a:close/>
                <a:moveTo>
                  <a:pt x="556" y="474"/>
                </a:moveTo>
                <a:cubicBezTo>
                  <a:pt x="555" y="474"/>
                  <a:pt x="555" y="473"/>
                  <a:pt x="555" y="472"/>
                </a:cubicBezTo>
                <a:cubicBezTo>
                  <a:pt x="555" y="472"/>
                  <a:pt x="555" y="472"/>
                  <a:pt x="555" y="472"/>
                </a:cubicBezTo>
                <a:cubicBezTo>
                  <a:pt x="556" y="471"/>
                  <a:pt x="557" y="470"/>
                  <a:pt x="558" y="471"/>
                </a:cubicBezTo>
                <a:cubicBezTo>
                  <a:pt x="558" y="471"/>
                  <a:pt x="558" y="471"/>
                  <a:pt x="558" y="471"/>
                </a:cubicBezTo>
                <a:cubicBezTo>
                  <a:pt x="559" y="471"/>
                  <a:pt x="559" y="472"/>
                  <a:pt x="559" y="473"/>
                </a:cubicBezTo>
                <a:cubicBezTo>
                  <a:pt x="559" y="473"/>
                  <a:pt x="559" y="473"/>
                  <a:pt x="559" y="473"/>
                </a:cubicBezTo>
                <a:cubicBezTo>
                  <a:pt x="559" y="474"/>
                  <a:pt x="558" y="475"/>
                  <a:pt x="557" y="475"/>
                </a:cubicBezTo>
                <a:cubicBezTo>
                  <a:pt x="557" y="475"/>
                  <a:pt x="557" y="475"/>
                  <a:pt x="557" y="475"/>
                </a:cubicBezTo>
                <a:cubicBezTo>
                  <a:pt x="557" y="475"/>
                  <a:pt x="557" y="475"/>
                  <a:pt x="556" y="474"/>
                </a:cubicBezTo>
                <a:close/>
                <a:moveTo>
                  <a:pt x="56" y="465"/>
                </a:moveTo>
                <a:cubicBezTo>
                  <a:pt x="55" y="464"/>
                  <a:pt x="56" y="463"/>
                  <a:pt x="57" y="463"/>
                </a:cubicBezTo>
                <a:cubicBezTo>
                  <a:pt x="57" y="463"/>
                  <a:pt x="57" y="463"/>
                  <a:pt x="57" y="463"/>
                </a:cubicBezTo>
                <a:cubicBezTo>
                  <a:pt x="58" y="462"/>
                  <a:pt x="59" y="463"/>
                  <a:pt x="59" y="464"/>
                </a:cubicBezTo>
                <a:cubicBezTo>
                  <a:pt x="59" y="464"/>
                  <a:pt x="59" y="464"/>
                  <a:pt x="59" y="464"/>
                </a:cubicBezTo>
                <a:cubicBezTo>
                  <a:pt x="60" y="465"/>
                  <a:pt x="59" y="466"/>
                  <a:pt x="58" y="466"/>
                </a:cubicBezTo>
                <a:cubicBezTo>
                  <a:pt x="58" y="466"/>
                  <a:pt x="58" y="466"/>
                  <a:pt x="58" y="466"/>
                </a:cubicBezTo>
                <a:cubicBezTo>
                  <a:pt x="58" y="466"/>
                  <a:pt x="58" y="466"/>
                  <a:pt x="57" y="466"/>
                </a:cubicBezTo>
                <a:cubicBezTo>
                  <a:pt x="57" y="466"/>
                  <a:pt x="57" y="466"/>
                  <a:pt x="57" y="466"/>
                </a:cubicBezTo>
                <a:cubicBezTo>
                  <a:pt x="57" y="466"/>
                  <a:pt x="56" y="466"/>
                  <a:pt x="56" y="465"/>
                </a:cubicBezTo>
                <a:close/>
                <a:moveTo>
                  <a:pt x="561" y="463"/>
                </a:moveTo>
                <a:cubicBezTo>
                  <a:pt x="560" y="463"/>
                  <a:pt x="560" y="462"/>
                  <a:pt x="560" y="461"/>
                </a:cubicBezTo>
                <a:cubicBezTo>
                  <a:pt x="560" y="461"/>
                  <a:pt x="560" y="461"/>
                  <a:pt x="560" y="461"/>
                </a:cubicBezTo>
                <a:cubicBezTo>
                  <a:pt x="561" y="460"/>
                  <a:pt x="562" y="459"/>
                  <a:pt x="563" y="460"/>
                </a:cubicBezTo>
                <a:cubicBezTo>
                  <a:pt x="563" y="460"/>
                  <a:pt x="563" y="460"/>
                  <a:pt x="563" y="460"/>
                </a:cubicBezTo>
                <a:cubicBezTo>
                  <a:pt x="564" y="460"/>
                  <a:pt x="564" y="461"/>
                  <a:pt x="564" y="462"/>
                </a:cubicBezTo>
                <a:cubicBezTo>
                  <a:pt x="564" y="462"/>
                  <a:pt x="564" y="462"/>
                  <a:pt x="564" y="462"/>
                </a:cubicBezTo>
                <a:cubicBezTo>
                  <a:pt x="564" y="463"/>
                  <a:pt x="563" y="464"/>
                  <a:pt x="562" y="464"/>
                </a:cubicBezTo>
                <a:cubicBezTo>
                  <a:pt x="562" y="464"/>
                  <a:pt x="562" y="464"/>
                  <a:pt x="562" y="464"/>
                </a:cubicBezTo>
                <a:cubicBezTo>
                  <a:pt x="562" y="464"/>
                  <a:pt x="561" y="464"/>
                  <a:pt x="561" y="463"/>
                </a:cubicBezTo>
                <a:close/>
                <a:moveTo>
                  <a:pt x="51" y="454"/>
                </a:moveTo>
                <a:cubicBezTo>
                  <a:pt x="50" y="453"/>
                  <a:pt x="51" y="452"/>
                  <a:pt x="52" y="452"/>
                </a:cubicBezTo>
                <a:cubicBezTo>
                  <a:pt x="52" y="452"/>
                  <a:pt x="52" y="452"/>
                  <a:pt x="52" y="452"/>
                </a:cubicBezTo>
                <a:cubicBezTo>
                  <a:pt x="53" y="451"/>
                  <a:pt x="54" y="452"/>
                  <a:pt x="54" y="453"/>
                </a:cubicBezTo>
                <a:cubicBezTo>
                  <a:pt x="54" y="453"/>
                  <a:pt x="54" y="453"/>
                  <a:pt x="54" y="453"/>
                </a:cubicBezTo>
                <a:cubicBezTo>
                  <a:pt x="55" y="454"/>
                  <a:pt x="54" y="455"/>
                  <a:pt x="53" y="455"/>
                </a:cubicBezTo>
                <a:cubicBezTo>
                  <a:pt x="53" y="455"/>
                  <a:pt x="53" y="455"/>
                  <a:pt x="53" y="455"/>
                </a:cubicBezTo>
                <a:cubicBezTo>
                  <a:pt x="53" y="455"/>
                  <a:pt x="53" y="455"/>
                  <a:pt x="53" y="455"/>
                </a:cubicBezTo>
                <a:cubicBezTo>
                  <a:pt x="53" y="455"/>
                  <a:pt x="53" y="455"/>
                  <a:pt x="53" y="455"/>
                </a:cubicBezTo>
                <a:cubicBezTo>
                  <a:pt x="52" y="455"/>
                  <a:pt x="51" y="455"/>
                  <a:pt x="51" y="454"/>
                </a:cubicBezTo>
                <a:close/>
                <a:moveTo>
                  <a:pt x="566" y="453"/>
                </a:moveTo>
                <a:cubicBezTo>
                  <a:pt x="565" y="452"/>
                  <a:pt x="565" y="451"/>
                  <a:pt x="565" y="450"/>
                </a:cubicBezTo>
                <a:cubicBezTo>
                  <a:pt x="565" y="450"/>
                  <a:pt x="565" y="450"/>
                  <a:pt x="565" y="450"/>
                </a:cubicBezTo>
                <a:cubicBezTo>
                  <a:pt x="565" y="449"/>
                  <a:pt x="567" y="448"/>
                  <a:pt x="568" y="449"/>
                </a:cubicBezTo>
                <a:cubicBezTo>
                  <a:pt x="568" y="449"/>
                  <a:pt x="568" y="449"/>
                  <a:pt x="568" y="449"/>
                </a:cubicBezTo>
                <a:cubicBezTo>
                  <a:pt x="569" y="449"/>
                  <a:pt x="569" y="450"/>
                  <a:pt x="569" y="451"/>
                </a:cubicBezTo>
                <a:cubicBezTo>
                  <a:pt x="569" y="451"/>
                  <a:pt x="569" y="451"/>
                  <a:pt x="569" y="451"/>
                </a:cubicBezTo>
                <a:cubicBezTo>
                  <a:pt x="568" y="452"/>
                  <a:pt x="568" y="453"/>
                  <a:pt x="567" y="453"/>
                </a:cubicBezTo>
                <a:cubicBezTo>
                  <a:pt x="567" y="453"/>
                  <a:pt x="567" y="453"/>
                  <a:pt x="567" y="453"/>
                </a:cubicBezTo>
                <a:cubicBezTo>
                  <a:pt x="567" y="453"/>
                  <a:pt x="566" y="453"/>
                  <a:pt x="566" y="453"/>
                </a:cubicBezTo>
                <a:close/>
                <a:moveTo>
                  <a:pt x="46" y="443"/>
                </a:moveTo>
                <a:cubicBezTo>
                  <a:pt x="45" y="442"/>
                  <a:pt x="46" y="441"/>
                  <a:pt x="47" y="441"/>
                </a:cubicBezTo>
                <a:cubicBezTo>
                  <a:pt x="47" y="441"/>
                  <a:pt x="47" y="441"/>
                  <a:pt x="47" y="441"/>
                </a:cubicBezTo>
                <a:cubicBezTo>
                  <a:pt x="48" y="440"/>
                  <a:pt x="49" y="441"/>
                  <a:pt x="50" y="442"/>
                </a:cubicBezTo>
                <a:cubicBezTo>
                  <a:pt x="50" y="442"/>
                  <a:pt x="50" y="442"/>
                  <a:pt x="50" y="442"/>
                </a:cubicBezTo>
                <a:cubicBezTo>
                  <a:pt x="50" y="443"/>
                  <a:pt x="50" y="444"/>
                  <a:pt x="48" y="444"/>
                </a:cubicBezTo>
                <a:cubicBezTo>
                  <a:pt x="48" y="444"/>
                  <a:pt x="48" y="444"/>
                  <a:pt x="48" y="444"/>
                </a:cubicBezTo>
                <a:cubicBezTo>
                  <a:pt x="48" y="444"/>
                  <a:pt x="48" y="444"/>
                  <a:pt x="48" y="444"/>
                </a:cubicBezTo>
                <a:cubicBezTo>
                  <a:pt x="48" y="444"/>
                  <a:pt x="48" y="444"/>
                  <a:pt x="48" y="444"/>
                </a:cubicBezTo>
                <a:cubicBezTo>
                  <a:pt x="47" y="444"/>
                  <a:pt x="46" y="444"/>
                  <a:pt x="46" y="443"/>
                </a:cubicBezTo>
                <a:close/>
                <a:moveTo>
                  <a:pt x="571" y="442"/>
                </a:moveTo>
                <a:cubicBezTo>
                  <a:pt x="570" y="441"/>
                  <a:pt x="569" y="440"/>
                  <a:pt x="570" y="439"/>
                </a:cubicBezTo>
                <a:cubicBezTo>
                  <a:pt x="570" y="439"/>
                  <a:pt x="570" y="439"/>
                  <a:pt x="570" y="439"/>
                </a:cubicBezTo>
                <a:cubicBezTo>
                  <a:pt x="570" y="438"/>
                  <a:pt x="571" y="437"/>
                  <a:pt x="572" y="438"/>
                </a:cubicBezTo>
                <a:cubicBezTo>
                  <a:pt x="572" y="438"/>
                  <a:pt x="572" y="438"/>
                  <a:pt x="572" y="438"/>
                </a:cubicBezTo>
                <a:cubicBezTo>
                  <a:pt x="573" y="438"/>
                  <a:pt x="574" y="439"/>
                  <a:pt x="573" y="440"/>
                </a:cubicBezTo>
                <a:cubicBezTo>
                  <a:pt x="573" y="440"/>
                  <a:pt x="573" y="440"/>
                  <a:pt x="573" y="440"/>
                </a:cubicBezTo>
                <a:cubicBezTo>
                  <a:pt x="573" y="441"/>
                  <a:pt x="572" y="442"/>
                  <a:pt x="572" y="442"/>
                </a:cubicBezTo>
                <a:cubicBezTo>
                  <a:pt x="572" y="442"/>
                  <a:pt x="572" y="442"/>
                  <a:pt x="572" y="442"/>
                </a:cubicBezTo>
                <a:cubicBezTo>
                  <a:pt x="571" y="442"/>
                  <a:pt x="571" y="442"/>
                  <a:pt x="571" y="442"/>
                </a:cubicBezTo>
                <a:close/>
                <a:moveTo>
                  <a:pt x="41" y="432"/>
                </a:moveTo>
                <a:cubicBezTo>
                  <a:pt x="41" y="431"/>
                  <a:pt x="41" y="430"/>
                  <a:pt x="42" y="430"/>
                </a:cubicBezTo>
                <a:cubicBezTo>
                  <a:pt x="42" y="430"/>
                  <a:pt x="42" y="430"/>
                  <a:pt x="42" y="430"/>
                </a:cubicBezTo>
                <a:cubicBezTo>
                  <a:pt x="43" y="429"/>
                  <a:pt x="44" y="430"/>
                  <a:pt x="45" y="431"/>
                </a:cubicBezTo>
                <a:cubicBezTo>
                  <a:pt x="45" y="431"/>
                  <a:pt x="45" y="431"/>
                  <a:pt x="45" y="431"/>
                </a:cubicBezTo>
                <a:cubicBezTo>
                  <a:pt x="45" y="432"/>
                  <a:pt x="45" y="433"/>
                  <a:pt x="44" y="433"/>
                </a:cubicBezTo>
                <a:cubicBezTo>
                  <a:pt x="44" y="433"/>
                  <a:pt x="44" y="433"/>
                  <a:pt x="44" y="433"/>
                </a:cubicBezTo>
                <a:cubicBezTo>
                  <a:pt x="43" y="433"/>
                  <a:pt x="43" y="433"/>
                  <a:pt x="43" y="433"/>
                </a:cubicBezTo>
                <a:cubicBezTo>
                  <a:pt x="43" y="433"/>
                  <a:pt x="43" y="433"/>
                  <a:pt x="43" y="433"/>
                </a:cubicBezTo>
                <a:cubicBezTo>
                  <a:pt x="42" y="433"/>
                  <a:pt x="41" y="433"/>
                  <a:pt x="41" y="432"/>
                </a:cubicBezTo>
                <a:close/>
                <a:moveTo>
                  <a:pt x="576" y="431"/>
                </a:moveTo>
                <a:cubicBezTo>
                  <a:pt x="575" y="430"/>
                  <a:pt x="574" y="429"/>
                  <a:pt x="575" y="428"/>
                </a:cubicBezTo>
                <a:cubicBezTo>
                  <a:pt x="575" y="428"/>
                  <a:pt x="575" y="428"/>
                  <a:pt x="575" y="428"/>
                </a:cubicBezTo>
                <a:cubicBezTo>
                  <a:pt x="575" y="427"/>
                  <a:pt x="576" y="426"/>
                  <a:pt x="577" y="427"/>
                </a:cubicBezTo>
                <a:cubicBezTo>
                  <a:pt x="577" y="427"/>
                  <a:pt x="577" y="427"/>
                  <a:pt x="577" y="427"/>
                </a:cubicBezTo>
                <a:cubicBezTo>
                  <a:pt x="578" y="427"/>
                  <a:pt x="579" y="428"/>
                  <a:pt x="578" y="429"/>
                </a:cubicBezTo>
                <a:cubicBezTo>
                  <a:pt x="578" y="429"/>
                  <a:pt x="578" y="429"/>
                  <a:pt x="578" y="429"/>
                </a:cubicBezTo>
                <a:cubicBezTo>
                  <a:pt x="578" y="430"/>
                  <a:pt x="577" y="431"/>
                  <a:pt x="576" y="431"/>
                </a:cubicBezTo>
                <a:cubicBezTo>
                  <a:pt x="576" y="431"/>
                  <a:pt x="576" y="431"/>
                  <a:pt x="576" y="431"/>
                </a:cubicBezTo>
                <a:cubicBezTo>
                  <a:pt x="576" y="431"/>
                  <a:pt x="576" y="431"/>
                  <a:pt x="576" y="431"/>
                </a:cubicBezTo>
                <a:close/>
                <a:moveTo>
                  <a:pt x="37" y="421"/>
                </a:moveTo>
                <a:cubicBezTo>
                  <a:pt x="36" y="420"/>
                  <a:pt x="37" y="419"/>
                  <a:pt x="38" y="418"/>
                </a:cubicBezTo>
                <a:cubicBezTo>
                  <a:pt x="38" y="418"/>
                  <a:pt x="38" y="418"/>
                  <a:pt x="38" y="418"/>
                </a:cubicBezTo>
                <a:cubicBezTo>
                  <a:pt x="39" y="418"/>
                  <a:pt x="40" y="419"/>
                  <a:pt x="40" y="420"/>
                </a:cubicBezTo>
                <a:cubicBezTo>
                  <a:pt x="40" y="420"/>
                  <a:pt x="40" y="420"/>
                  <a:pt x="40" y="420"/>
                </a:cubicBezTo>
                <a:cubicBezTo>
                  <a:pt x="41" y="421"/>
                  <a:pt x="40" y="422"/>
                  <a:pt x="39" y="422"/>
                </a:cubicBezTo>
                <a:cubicBezTo>
                  <a:pt x="39" y="422"/>
                  <a:pt x="39" y="422"/>
                  <a:pt x="39" y="422"/>
                </a:cubicBezTo>
                <a:cubicBezTo>
                  <a:pt x="39" y="422"/>
                  <a:pt x="39" y="422"/>
                  <a:pt x="38" y="422"/>
                </a:cubicBezTo>
                <a:cubicBezTo>
                  <a:pt x="38" y="422"/>
                  <a:pt x="38" y="422"/>
                  <a:pt x="38" y="422"/>
                </a:cubicBezTo>
                <a:cubicBezTo>
                  <a:pt x="38" y="422"/>
                  <a:pt x="37" y="422"/>
                  <a:pt x="37" y="421"/>
                </a:cubicBezTo>
                <a:close/>
                <a:moveTo>
                  <a:pt x="580" y="419"/>
                </a:moveTo>
                <a:cubicBezTo>
                  <a:pt x="579" y="419"/>
                  <a:pt x="579" y="418"/>
                  <a:pt x="579" y="417"/>
                </a:cubicBezTo>
                <a:cubicBezTo>
                  <a:pt x="579" y="417"/>
                  <a:pt x="579" y="417"/>
                  <a:pt x="579" y="417"/>
                </a:cubicBezTo>
                <a:cubicBezTo>
                  <a:pt x="579" y="416"/>
                  <a:pt x="580" y="415"/>
                  <a:pt x="582" y="416"/>
                </a:cubicBezTo>
                <a:cubicBezTo>
                  <a:pt x="582" y="416"/>
                  <a:pt x="582" y="416"/>
                  <a:pt x="582" y="416"/>
                </a:cubicBezTo>
                <a:cubicBezTo>
                  <a:pt x="583" y="416"/>
                  <a:pt x="583" y="417"/>
                  <a:pt x="583" y="418"/>
                </a:cubicBezTo>
                <a:cubicBezTo>
                  <a:pt x="583" y="418"/>
                  <a:pt x="583" y="418"/>
                  <a:pt x="583" y="418"/>
                </a:cubicBezTo>
                <a:cubicBezTo>
                  <a:pt x="582" y="419"/>
                  <a:pt x="582" y="420"/>
                  <a:pt x="581" y="420"/>
                </a:cubicBezTo>
                <a:cubicBezTo>
                  <a:pt x="581" y="420"/>
                  <a:pt x="581" y="420"/>
                  <a:pt x="581" y="420"/>
                </a:cubicBezTo>
                <a:cubicBezTo>
                  <a:pt x="581" y="420"/>
                  <a:pt x="580" y="419"/>
                  <a:pt x="580" y="419"/>
                </a:cubicBezTo>
                <a:close/>
                <a:moveTo>
                  <a:pt x="32" y="410"/>
                </a:moveTo>
                <a:cubicBezTo>
                  <a:pt x="32" y="409"/>
                  <a:pt x="33" y="408"/>
                  <a:pt x="34" y="407"/>
                </a:cubicBezTo>
                <a:cubicBezTo>
                  <a:pt x="34" y="407"/>
                  <a:pt x="34" y="407"/>
                  <a:pt x="34" y="407"/>
                </a:cubicBezTo>
                <a:cubicBezTo>
                  <a:pt x="35" y="407"/>
                  <a:pt x="36" y="407"/>
                  <a:pt x="36" y="408"/>
                </a:cubicBezTo>
                <a:cubicBezTo>
                  <a:pt x="36" y="408"/>
                  <a:pt x="36" y="408"/>
                  <a:pt x="36" y="408"/>
                </a:cubicBezTo>
                <a:cubicBezTo>
                  <a:pt x="37" y="409"/>
                  <a:pt x="36" y="411"/>
                  <a:pt x="35" y="411"/>
                </a:cubicBezTo>
                <a:cubicBezTo>
                  <a:pt x="35" y="411"/>
                  <a:pt x="35" y="411"/>
                  <a:pt x="35" y="411"/>
                </a:cubicBezTo>
                <a:cubicBezTo>
                  <a:pt x="35" y="411"/>
                  <a:pt x="35" y="411"/>
                  <a:pt x="34" y="411"/>
                </a:cubicBezTo>
                <a:cubicBezTo>
                  <a:pt x="34" y="411"/>
                  <a:pt x="34" y="411"/>
                  <a:pt x="34" y="411"/>
                </a:cubicBezTo>
                <a:cubicBezTo>
                  <a:pt x="33" y="411"/>
                  <a:pt x="33" y="411"/>
                  <a:pt x="32" y="410"/>
                </a:cubicBezTo>
                <a:close/>
                <a:moveTo>
                  <a:pt x="584" y="408"/>
                </a:moveTo>
                <a:cubicBezTo>
                  <a:pt x="583" y="408"/>
                  <a:pt x="583" y="407"/>
                  <a:pt x="583" y="406"/>
                </a:cubicBezTo>
                <a:cubicBezTo>
                  <a:pt x="583" y="406"/>
                  <a:pt x="583" y="406"/>
                  <a:pt x="583" y="406"/>
                </a:cubicBezTo>
                <a:cubicBezTo>
                  <a:pt x="583" y="406"/>
                  <a:pt x="583" y="406"/>
                  <a:pt x="583" y="406"/>
                </a:cubicBezTo>
                <a:cubicBezTo>
                  <a:pt x="583" y="406"/>
                  <a:pt x="583" y="406"/>
                  <a:pt x="583" y="406"/>
                </a:cubicBezTo>
                <a:cubicBezTo>
                  <a:pt x="583" y="404"/>
                  <a:pt x="584" y="404"/>
                  <a:pt x="585" y="404"/>
                </a:cubicBezTo>
                <a:cubicBezTo>
                  <a:pt x="585" y="404"/>
                  <a:pt x="585" y="404"/>
                  <a:pt x="585" y="404"/>
                </a:cubicBezTo>
                <a:cubicBezTo>
                  <a:pt x="586" y="405"/>
                  <a:pt x="587" y="406"/>
                  <a:pt x="587" y="407"/>
                </a:cubicBezTo>
                <a:cubicBezTo>
                  <a:pt x="587" y="407"/>
                  <a:pt x="587" y="407"/>
                  <a:pt x="587" y="407"/>
                </a:cubicBezTo>
                <a:cubicBezTo>
                  <a:pt x="586" y="408"/>
                  <a:pt x="586" y="408"/>
                  <a:pt x="585" y="408"/>
                </a:cubicBezTo>
                <a:cubicBezTo>
                  <a:pt x="585" y="408"/>
                  <a:pt x="585" y="408"/>
                  <a:pt x="585" y="408"/>
                </a:cubicBezTo>
                <a:cubicBezTo>
                  <a:pt x="585" y="408"/>
                  <a:pt x="584" y="408"/>
                  <a:pt x="584" y="408"/>
                </a:cubicBezTo>
                <a:close/>
                <a:moveTo>
                  <a:pt x="29" y="398"/>
                </a:moveTo>
                <a:cubicBezTo>
                  <a:pt x="29" y="397"/>
                  <a:pt x="29" y="396"/>
                  <a:pt x="30" y="396"/>
                </a:cubicBezTo>
                <a:cubicBezTo>
                  <a:pt x="30" y="396"/>
                  <a:pt x="30" y="396"/>
                  <a:pt x="30" y="396"/>
                </a:cubicBezTo>
                <a:cubicBezTo>
                  <a:pt x="31" y="395"/>
                  <a:pt x="32" y="396"/>
                  <a:pt x="33" y="397"/>
                </a:cubicBezTo>
                <a:cubicBezTo>
                  <a:pt x="33" y="397"/>
                  <a:pt x="33" y="397"/>
                  <a:pt x="33" y="397"/>
                </a:cubicBezTo>
                <a:cubicBezTo>
                  <a:pt x="33" y="398"/>
                  <a:pt x="32" y="399"/>
                  <a:pt x="31" y="400"/>
                </a:cubicBezTo>
                <a:cubicBezTo>
                  <a:pt x="31" y="400"/>
                  <a:pt x="31" y="400"/>
                  <a:pt x="31" y="400"/>
                </a:cubicBezTo>
                <a:cubicBezTo>
                  <a:pt x="31" y="400"/>
                  <a:pt x="31" y="400"/>
                  <a:pt x="31" y="400"/>
                </a:cubicBezTo>
                <a:cubicBezTo>
                  <a:pt x="31" y="400"/>
                  <a:pt x="31" y="400"/>
                  <a:pt x="31" y="400"/>
                </a:cubicBezTo>
                <a:cubicBezTo>
                  <a:pt x="30" y="400"/>
                  <a:pt x="29" y="399"/>
                  <a:pt x="29" y="398"/>
                </a:cubicBezTo>
                <a:close/>
                <a:moveTo>
                  <a:pt x="588" y="397"/>
                </a:moveTo>
                <a:cubicBezTo>
                  <a:pt x="587" y="396"/>
                  <a:pt x="586" y="395"/>
                  <a:pt x="586" y="394"/>
                </a:cubicBezTo>
                <a:cubicBezTo>
                  <a:pt x="586" y="394"/>
                  <a:pt x="586" y="394"/>
                  <a:pt x="586" y="394"/>
                </a:cubicBezTo>
                <a:cubicBezTo>
                  <a:pt x="587" y="393"/>
                  <a:pt x="588" y="392"/>
                  <a:pt x="589" y="393"/>
                </a:cubicBezTo>
                <a:cubicBezTo>
                  <a:pt x="589" y="393"/>
                  <a:pt x="589" y="393"/>
                  <a:pt x="589" y="393"/>
                </a:cubicBezTo>
                <a:cubicBezTo>
                  <a:pt x="590" y="393"/>
                  <a:pt x="590" y="394"/>
                  <a:pt x="590" y="395"/>
                </a:cubicBezTo>
                <a:cubicBezTo>
                  <a:pt x="590" y="395"/>
                  <a:pt x="590" y="395"/>
                  <a:pt x="590" y="395"/>
                </a:cubicBezTo>
                <a:cubicBezTo>
                  <a:pt x="590" y="396"/>
                  <a:pt x="589" y="397"/>
                  <a:pt x="588" y="397"/>
                </a:cubicBezTo>
                <a:cubicBezTo>
                  <a:pt x="588" y="397"/>
                  <a:pt x="588" y="397"/>
                  <a:pt x="588" y="397"/>
                </a:cubicBezTo>
                <a:cubicBezTo>
                  <a:pt x="588" y="397"/>
                  <a:pt x="588" y="397"/>
                  <a:pt x="588" y="397"/>
                </a:cubicBezTo>
                <a:close/>
                <a:moveTo>
                  <a:pt x="26" y="387"/>
                </a:moveTo>
                <a:cubicBezTo>
                  <a:pt x="25" y="385"/>
                  <a:pt x="26" y="384"/>
                  <a:pt x="27" y="384"/>
                </a:cubicBezTo>
                <a:cubicBezTo>
                  <a:pt x="27" y="384"/>
                  <a:pt x="27" y="384"/>
                  <a:pt x="27" y="384"/>
                </a:cubicBezTo>
                <a:cubicBezTo>
                  <a:pt x="28" y="384"/>
                  <a:pt x="29" y="384"/>
                  <a:pt x="30" y="386"/>
                </a:cubicBezTo>
                <a:cubicBezTo>
                  <a:pt x="30" y="386"/>
                  <a:pt x="30" y="386"/>
                  <a:pt x="30" y="386"/>
                </a:cubicBezTo>
                <a:cubicBezTo>
                  <a:pt x="30" y="386"/>
                  <a:pt x="30" y="386"/>
                  <a:pt x="30" y="386"/>
                </a:cubicBezTo>
                <a:cubicBezTo>
                  <a:pt x="30" y="386"/>
                  <a:pt x="30" y="386"/>
                  <a:pt x="30" y="386"/>
                </a:cubicBezTo>
                <a:cubicBezTo>
                  <a:pt x="30" y="387"/>
                  <a:pt x="29" y="388"/>
                  <a:pt x="28" y="388"/>
                </a:cubicBezTo>
                <a:cubicBezTo>
                  <a:pt x="28" y="388"/>
                  <a:pt x="28" y="388"/>
                  <a:pt x="28" y="388"/>
                </a:cubicBezTo>
                <a:cubicBezTo>
                  <a:pt x="28" y="388"/>
                  <a:pt x="28" y="388"/>
                  <a:pt x="28" y="388"/>
                </a:cubicBezTo>
                <a:cubicBezTo>
                  <a:pt x="28" y="388"/>
                  <a:pt x="28" y="388"/>
                  <a:pt x="28" y="388"/>
                </a:cubicBezTo>
                <a:cubicBezTo>
                  <a:pt x="27" y="388"/>
                  <a:pt x="26" y="387"/>
                  <a:pt x="26" y="387"/>
                </a:cubicBezTo>
                <a:close/>
                <a:moveTo>
                  <a:pt x="591" y="385"/>
                </a:moveTo>
                <a:cubicBezTo>
                  <a:pt x="590" y="385"/>
                  <a:pt x="589" y="384"/>
                  <a:pt x="589" y="383"/>
                </a:cubicBezTo>
                <a:cubicBezTo>
                  <a:pt x="589" y="383"/>
                  <a:pt x="589" y="383"/>
                  <a:pt x="589" y="383"/>
                </a:cubicBezTo>
                <a:cubicBezTo>
                  <a:pt x="590" y="381"/>
                  <a:pt x="591" y="381"/>
                  <a:pt x="592" y="381"/>
                </a:cubicBezTo>
                <a:cubicBezTo>
                  <a:pt x="592" y="381"/>
                  <a:pt x="592" y="381"/>
                  <a:pt x="592" y="381"/>
                </a:cubicBezTo>
                <a:cubicBezTo>
                  <a:pt x="593" y="381"/>
                  <a:pt x="593" y="382"/>
                  <a:pt x="593" y="383"/>
                </a:cubicBezTo>
                <a:cubicBezTo>
                  <a:pt x="593" y="383"/>
                  <a:pt x="593" y="383"/>
                  <a:pt x="593" y="383"/>
                </a:cubicBezTo>
                <a:cubicBezTo>
                  <a:pt x="593" y="384"/>
                  <a:pt x="592" y="385"/>
                  <a:pt x="591" y="385"/>
                </a:cubicBezTo>
                <a:cubicBezTo>
                  <a:pt x="591" y="385"/>
                  <a:pt x="591" y="385"/>
                  <a:pt x="591" y="385"/>
                </a:cubicBezTo>
                <a:cubicBezTo>
                  <a:pt x="591" y="385"/>
                  <a:pt x="591" y="385"/>
                  <a:pt x="591" y="385"/>
                </a:cubicBezTo>
                <a:close/>
                <a:moveTo>
                  <a:pt x="23" y="375"/>
                </a:moveTo>
                <a:cubicBezTo>
                  <a:pt x="23" y="374"/>
                  <a:pt x="24" y="373"/>
                  <a:pt x="25" y="372"/>
                </a:cubicBezTo>
                <a:cubicBezTo>
                  <a:pt x="25" y="372"/>
                  <a:pt x="25" y="372"/>
                  <a:pt x="25" y="372"/>
                </a:cubicBezTo>
                <a:cubicBezTo>
                  <a:pt x="26" y="372"/>
                  <a:pt x="27" y="373"/>
                  <a:pt x="27" y="374"/>
                </a:cubicBezTo>
                <a:cubicBezTo>
                  <a:pt x="27" y="374"/>
                  <a:pt x="27" y="374"/>
                  <a:pt x="27" y="374"/>
                </a:cubicBezTo>
                <a:cubicBezTo>
                  <a:pt x="27" y="374"/>
                  <a:pt x="27" y="374"/>
                  <a:pt x="27" y="374"/>
                </a:cubicBezTo>
                <a:cubicBezTo>
                  <a:pt x="27" y="374"/>
                  <a:pt x="27" y="374"/>
                  <a:pt x="27" y="374"/>
                </a:cubicBezTo>
                <a:cubicBezTo>
                  <a:pt x="27" y="375"/>
                  <a:pt x="27" y="376"/>
                  <a:pt x="25" y="376"/>
                </a:cubicBezTo>
                <a:cubicBezTo>
                  <a:pt x="25" y="376"/>
                  <a:pt x="25" y="376"/>
                  <a:pt x="25" y="376"/>
                </a:cubicBezTo>
                <a:cubicBezTo>
                  <a:pt x="25" y="376"/>
                  <a:pt x="25" y="376"/>
                  <a:pt x="25" y="376"/>
                </a:cubicBezTo>
                <a:cubicBezTo>
                  <a:pt x="25" y="376"/>
                  <a:pt x="25" y="376"/>
                  <a:pt x="25" y="376"/>
                </a:cubicBezTo>
                <a:cubicBezTo>
                  <a:pt x="24" y="376"/>
                  <a:pt x="23" y="376"/>
                  <a:pt x="23" y="375"/>
                </a:cubicBezTo>
                <a:close/>
                <a:moveTo>
                  <a:pt x="593" y="373"/>
                </a:moveTo>
                <a:cubicBezTo>
                  <a:pt x="592" y="373"/>
                  <a:pt x="592" y="372"/>
                  <a:pt x="592" y="371"/>
                </a:cubicBezTo>
                <a:cubicBezTo>
                  <a:pt x="592" y="371"/>
                  <a:pt x="592" y="371"/>
                  <a:pt x="592" y="371"/>
                </a:cubicBezTo>
                <a:cubicBezTo>
                  <a:pt x="592" y="370"/>
                  <a:pt x="593" y="369"/>
                  <a:pt x="594" y="369"/>
                </a:cubicBezTo>
                <a:cubicBezTo>
                  <a:pt x="594" y="369"/>
                  <a:pt x="594" y="369"/>
                  <a:pt x="594" y="369"/>
                </a:cubicBezTo>
                <a:cubicBezTo>
                  <a:pt x="595" y="370"/>
                  <a:pt x="596" y="371"/>
                  <a:pt x="596" y="372"/>
                </a:cubicBezTo>
                <a:cubicBezTo>
                  <a:pt x="596" y="372"/>
                  <a:pt x="596" y="372"/>
                  <a:pt x="596" y="372"/>
                </a:cubicBezTo>
                <a:cubicBezTo>
                  <a:pt x="595" y="373"/>
                  <a:pt x="595" y="373"/>
                  <a:pt x="594" y="373"/>
                </a:cubicBezTo>
                <a:cubicBezTo>
                  <a:pt x="594" y="373"/>
                  <a:pt x="594" y="373"/>
                  <a:pt x="594" y="373"/>
                </a:cubicBezTo>
                <a:cubicBezTo>
                  <a:pt x="594" y="373"/>
                  <a:pt x="593" y="373"/>
                  <a:pt x="593" y="373"/>
                </a:cubicBezTo>
                <a:close/>
                <a:moveTo>
                  <a:pt x="21" y="363"/>
                </a:moveTo>
                <a:cubicBezTo>
                  <a:pt x="21" y="363"/>
                  <a:pt x="21" y="363"/>
                  <a:pt x="21" y="363"/>
                </a:cubicBezTo>
                <a:cubicBezTo>
                  <a:pt x="21" y="362"/>
                  <a:pt x="21" y="361"/>
                  <a:pt x="23" y="361"/>
                </a:cubicBezTo>
                <a:cubicBezTo>
                  <a:pt x="23" y="361"/>
                  <a:pt x="23" y="361"/>
                  <a:pt x="23" y="361"/>
                </a:cubicBezTo>
                <a:cubicBezTo>
                  <a:pt x="24" y="360"/>
                  <a:pt x="25" y="361"/>
                  <a:pt x="25" y="362"/>
                </a:cubicBezTo>
                <a:cubicBezTo>
                  <a:pt x="25" y="362"/>
                  <a:pt x="25" y="362"/>
                  <a:pt x="25" y="362"/>
                </a:cubicBezTo>
                <a:cubicBezTo>
                  <a:pt x="25" y="363"/>
                  <a:pt x="24" y="364"/>
                  <a:pt x="23" y="365"/>
                </a:cubicBezTo>
                <a:cubicBezTo>
                  <a:pt x="23" y="365"/>
                  <a:pt x="23" y="365"/>
                  <a:pt x="23" y="365"/>
                </a:cubicBezTo>
                <a:cubicBezTo>
                  <a:pt x="23" y="365"/>
                  <a:pt x="23" y="365"/>
                  <a:pt x="23" y="365"/>
                </a:cubicBezTo>
                <a:cubicBezTo>
                  <a:pt x="23" y="365"/>
                  <a:pt x="23" y="365"/>
                  <a:pt x="23" y="365"/>
                </a:cubicBezTo>
                <a:cubicBezTo>
                  <a:pt x="22" y="365"/>
                  <a:pt x="21" y="364"/>
                  <a:pt x="21" y="363"/>
                </a:cubicBezTo>
                <a:close/>
                <a:moveTo>
                  <a:pt x="595" y="361"/>
                </a:moveTo>
                <a:cubicBezTo>
                  <a:pt x="594" y="361"/>
                  <a:pt x="594" y="360"/>
                  <a:pt x="594" y="359"/>
                </a:cubicBezTo>
                <a:cubicBezTo>
                  <a:pt x="594" y="359"/>
                  <a:pt x="594" y="359"/>
                  <a:pt x="594" y="359"/>
                </a:cubicBezTo>
                <a:cubicBezTo>
                  <a:pt x="594" y="359"/>
                  <a:pt x="594" y="359"/>
                  <a:pt x="594" y="359"/>
                </a:cubicBezTo>
                <a:cubicBezTo>
                  <a:pt x="594" y="359"/>
                  <a:pt x="594" y="359"/>
                  <a:pt x="594" y="359"/>
                </a:cubicBezTo>
                <a:cubicBezTo>
                  <a:pt x="594" y="358"/>
                  <a:pt x="595" y="357"/>
                  <a:pt x="596" y="357"/>
                </a:cubicBezTo>
                <a:cubicBezTo>
                  <a:pt x="596" y="357"/>
                  <a:pt x="596" y="357"/>
                  <a:pt x="596" y="357"/>
                </a:cubicBezTo>
                <a:cubicBezTo>
                  <a:pt x="597" y="358"/>
                  <a:pt x="598" y="359"/>
                  <a:pt x="598" y="360"/>
                </a:cubicBezTo>
                <a:cubicBezTo>
                  <a:pt x="598" y="360"/>
                  <a:pt x="598" y="360"/>
                  <a:pt x="598" y="360"/>
                </a:cubicBezTo>
                <a:cubicBezTo>
                  <a:pt x="598" y="361"/>
                  <a:pt x="597" y="361"/>
                  <a:pt x="596" y="361"/>
                </a:cubicBezTo>
                <a:cubicBezTo>
                  <a:pt x="596" y="361"/>
                  <a:pt x="596" y="361"/>
                  <a:pt x="596" y="361"/>
                </a:cubicBezTo>
                <a:cubicBezTo>
                  <a:pt x="596" y="361"/>
                  <a:pt x="596" y="361"/>
                  <a:pt x="595" y="361"/>
                </a:cubicBezTo>
                <a:close/>
                <a:moveTo>
                  <a:pt x="19" y="351"/>
                </a:moveTo>
                <a:cubicBezTo>
                  <a:pt x="19" y="350"/>
                  <a:pt x="20" y="349"/>
                  <a:pt x="21" y="349"/>
                </a:cubicBezTo>
                <a:cubicBezTo>
                  <a:pt x="21" y="349"/>
                  <a:pt x="21" y="349"/>
                  <a:pt x="21" y="349"/>
                </a:cubicBezTo>
                <a:cubicBezTo>
                  <a:pt x="22" y="349"/>
                  <a:pt x="23" y="349"/>
                  <a:pt x="23" y="350"/>
                </a:cubicBezTo>
                <a:cubicBezTo>
                  <a:pt x="23" y="350"/>
                  <a:pt x="23" y="350"/>
                  <a:pt x="23" y="350"/>
                </a:cubicBezTo>
                <a:cubicBezTo>
                  <a:pt x="23" y="352"/>
                  <a:pt x="23" y="353"/>
                  <a:pt x="21" y="353"/>
                </a:cubicBezTo>
                <a:cubicBezTo>
                  <a:pt x="21" y="353"/>
                  <a:pt x="21" y="353"/>
                  <a:pt x="21" y="353"/>
                </a:cubicBezTo>
                <a:cubicBezTo>
                  <a:pt x="21" y="353"/>
                  <a:pt x="21" y="353"/>
                  <a:pt x="21" y="353"/>
                </a:cubicBezTo>
                <a:cubicBezTo>
                  <a:pt x="21" y="353"/>
                  <a:pt x="21" y="353"/>
                  <a:pt x="21" y="353"/>
                </a:cubicBezTo>
                <a:cubicBezTo>
                  <a:pt x="20" y="353"/>
                  <a:pt x="19" y="352"/>
                  <a:pt x="19" y="351"/>
                </a:cubicBezTo>
                <a:close/>
                <a:moveTo>
                  <a:pt x="597" y="350"/>
                </a:moveTo>
                <a:cubicBezTo>
                  <a:pt x="596" y="349"/>
                  <a:pt x="595" y="348"/>
                  <a:pt x="595" y="347"/>
                </a:cubicBezTo>
                <a:cubicBezTo>
                  <a:pt x="595" y="347"/>
                  <a:pt x="595" y="347"/>
                  <a:pt x="595" y="347"/>
                </a:cubicBezTo>
                <a:cubicBezTo>
                  <a:pt x="595" y="346"/>
                  <a:pt x="596" y="345"/>
                  <a:pt x="597" y="346"/>
                </a:cubicBezTo>
                <a:cubicBezTo>
                  <a:pt x="597" y="346"/>
                  <a:pt x="597" y="346"/>
                  <a:pt x="597" y="346"/>
                </a:cubicBezTo>
                <a:cubicBezTo>
                  <a:pt x="599" y="346"/>
                  <a:pt x="599" y="347"/>
                  <a:pt x="599" y="348"/>
                </a:cubicBezTo>
                <a:cubicBezTo>
                  <a:pt x="599" y="348"/>
                  <a:pt x="599" y="348"/>
                  <a:pt x="599" y="348"/>
                </a:cubicBezTo>
                <a:cubicBezTo>
                  <a:pt x="599" y="349"/>
                  <a:pt x="598" y="350"/>
                  <a:pt x="597" y="350"/>
                </a:cubicBezTo>
                <a:cubicBezTo>
                  <a:pt x="597" y="350"/>
                  <a:pt x="597" y="350"/>
                  <a:pt x="597" y="350"/>
                </a:cubicBezTo>
                <a:cubicBezTo>
                  <a:pt x="597" y="350"/>
                  <a:pt x="597" y="350"/>
                  <a:pt x="597" y="350"/>
                </a:cubicBezTo>
                <a:close/>
                <a:moveTo>
                  <a:pt x="18" y="339"/>
                </a:moveTo>
                <a:cubicBezTo>
                  <a:pt x="18" y="339"/>
                  <a:pt x="18" y="339"/>
                  <a:pt x="18" y="339"/>
                </a:cubicBezTo>
                <a:cubicBezTo>
                  <a:pt x="18" y="338"/>
                  <a:pt x="19" y="337"/>
                  <a:pt x="20" y="337"/>
                </a:cubicBezTo>
                <a:cubicBezTo>
                  <a:pt x="20" y="337"/>
                  <a:pt x="20" y="337"/>
                  <a:pt x="20" y="337"/>
                </a:cubicBezTo>
                <a:cubicBezTo>
                  <a:pt x="21" y="337"/>
                  <a:pt x="22" y="337"/>
                  <a:pt x="22" y="339"/>
                </a:cubicBezTo>
                <a:cubicBezTo>
                  <a:pt x="22" y="339"/>
                  <a:pt x="22" y="339"/>
                  <a:pt x="22" y="339"/>
                </a:cubicBezTo>
                <a:cubicBezTo>
                  <a:pt x="22" y="340"/>
                  <a:pt x="21" y="341"/>
                  <a:pt x="20" y="341"/>
                </a:cubicBezTo>
                <a:cubicBezTo>
                  <a:pt x="20" y="341"/>
                  <a:pt x="20" y="341"/>
                  <a:pt x="20" y="341"/>
                </a:cubicBezTo>
                <a:cubicBezTo>
                  <a:pt x="20" y="341"/>
                  <a:pt x="20" y="341"/>
                  <a:pt x="20" y="341"/>
                </a:cubicBezTo>
                <a:cubicBezTo>
                  <a:pt x="20" y="341"/>
                  <a:pt x="20" y="341"/>
                  <a:pt x="20" y="341"/>
                </a:cubicBezTo>
                <a:cubicBezTo>
                  <a:pt x="19" y="341"/>
                  <a:pt x="18" y="340"/>
                  <a:pt x="18" y="339"/>
                </a:cubicBezTo>
                <a:close/>
                <a:moveTo>
                  <a:pt x="598" y="338"/>
                </a:moveTo>
                <a:cubicBezTo>
                  <a:pt x="597" y="338"/>
                  <a:pt x="596" y="337"/>
                  <a:pt x="596" y="335"/>
                </a:cubicBezTo>
                <a:cubicBezTo>
                  <a:pt x="596" y="335"/>
                  <a:pt x="596" y="335"/>
                  <a:pt x="596" y="335"/>
                </a:cubicBezTo>
                <a:cubicBezTo>
                  <a:pt x="596" y="334"/>
                  <a:pt x="597" y="334"/>
                  <a:pt x="598" y="334"/>
                </a:cubicBezTo>
                <a:cubicBezTo>
                  <a:pt x="598" y="334"/>
                  <a:pt x="598" y="334"/>
                  <a:pt x="598" y="334"/>
                </a:cubicBezTo>
                <a:cubicBezTo>
                  <a:pt x="599" y="334"/>
                  <a:pt x="600" y="335"/>
                  <a:pt x="600" y="336"/>
                </a:cubicBezTo>
                <a:cubicBezTo>
                  <a:pt x="600" y="336"/>
                  <a:pt x="600" y="336"/>
                  <a:pt x="600" y="336"/>
                </a:cubicBezTo>
                <a:cubicBezTo>
                  <a:pt x="600" y="337"/>
                  <a:pt x="599" y="338"/>
                  <a:pt x="598" y="338"/>
                </a:cubicBezTo>
                <a:cubicBezTo>
                  <a:pt x="598" y="338"/>
                  <a:pt x="598" y="338"/>
                  <a:pt x="598" y="338"/>
                </a:cubicBezTo>
                <a:cubicBezTo>
                  <a:pt x="598" y="338"/>
                  <a:pt x="598" y="338"/>
                  <a:pt x="598" y="338"/>
                </a:cubicBezTo>
                <a:close/>
                <a:moveTo>
                  <a:pt x="18" y="327"/>
                </a:moveTo>
                <a:cubicBezTo>
                  <a:pt x="17" y="326"/>
                  <a:pt x="18" y="325"/>
                  <a:pt x="19" y="325"/>
                </a:cubicBezTo>
                <a:cubicBezTo>
                  <a:pt x="19" y="325"/>
                  <a:pt x="19" y="325"/>
                  <a:pt x="19" y="325"/>
                </a:cubicBezTo>
                <a:cubicBezTo>
                  <a:pt x="21" y="325"/>
                  <a:pt x="21" y="326"/>
                  <a:pt x="22" y="327"/>
                </a:cubicBezTo>
                <a:cubicBezTo>
                  <a:pt x="22" y="327"/>
                  <a:pt x="22" y="327"/>
                  <a:pt x="22" y="327"/>
                </a:cubicBezTo>
                <a:cubicBezTo>
                  <a:pt x="22" y="328"/>
                  <a:pt x="21" y="329"/>
                  <a:pt x="20" y="329"/>
                </a:cubicBezTo>
                <a:cubicBezTo>
                  <a:pt x="20" y="329"/>
                  <a:pt x="20" y="329"/>
                  <a:pt x="20" y="329"/>
                </a:cubicBezTo>
                <a:cubicBezTo>
                  <a:pt x="20" y="329"/>
                  <a:pt x="20" y="329"/>
                  <a:pt x="20" y="329"/>
                </a:cubicBezTo>
                <a:cubicBezTo>
                  <a:pt x="20" y="329"/>
                  <a:pt x="20" y="329"/>
                  <a:pt x="20" y="329"/>
                </a:cubicBezTo>
                <a:cubicBezTo>
                  <a:pt x="18" y="329"/>
                  <a:pt x="18" y="328"/>
                  <a:pt x="18" y="327"/>
                </a:cubicBezTo>
                <a:close/>
                <a:moveTo>
                  <a:pt x="599" y="326"/>
                </a:moveTo>
                <a:cubicBezTo>
                  <a:pt x="598" y="326"/>
                  <a:pt x="597" y="325"/>
                  <a:pt x="597" y="324"/>
                </a:cubicBezTo>
                <a:cubicBezTo>
                  <a:pt x="597" y="324"/>
                  <a:pt x="597" y="324"/>
                  <a:pt x="597" y="324"/>
                </a:cubicBezTo>
                <a:cubicBezTo>
                  <a:pt x="597" y="322"/>
                  <a:pt x="598" y="322"/>
                  <a:pt x="599" y="322"/>
                </a:cubicBezTo>
                <a:cubicBezTo>
                  <a:pt x="599" y="322"/>
                  <a:pt x="599" y="322"/>
                  <a:pt x="599" y="322"/>
                </a:cubicBezTo>
                <a:cubicBezTo>
                  <a:pt x="600" y="322"/>
                  <a:pt x="601" y="323"/>
                  <a:pt x="601" y="324"/>
                </a:cubicBezTo>
                <a:cubicBezTo>
                  <a:pt x="601" y="324"/>
                  <a:pt x="601" y="324"/>
                  <a:pt x="601" y="324"/>
                </a:cubicBezTo>
                <a:cubicBezTo>
                  <a:pt x="601" y="325"/>
                  <a:pt x="600" y="326"/>
                  <a:pt x="599" y="326"/>
                </a:cubicBezTo>
                <a:cubicBezTo>
                  <a:pt x="599" y="326"/>
                  <a:pt x="599" y="326"/>
                  <a:pt x="599" y="326"/>
                </a:cubicBezTo>
                <a:cubicBezTo>
                  <a:pt x="599" y="326"/>
                  <a:pt x="599" y="326"/>
                  <a:pt x="599" y="326"/>
                </a:cubicBezTo>
                <a:close/>
                <a:moveTo>
                  <a:pt x="19" y="317"/>
                </a:moveTo>
                <a:cubicBezTo>
                  <a:pt x="18" y="317"/>
                  <a:pt x="17" y="316"/>
                  <a:pt x="17" y="315"/>
                </a:cubicBezTo>
                <a:cubicBezTo>
                  <a:pt x="17" y="315"/>
                  <a:pt x="17" y="315"/>
                  <a:pt x="17" y="315"/>
                </a:cubicBezTo>
                <a:cubicBezTo>
                  <a:pt x="17" y="314"/>
                  <a:pt x="18" y="313"/>
                  <a:pt x="19" y="313"/>
                </a:cubicBezTo>
                <a:cubicBezTo>
                  <a:pt x="19" y="313"/>
                  <a:pt x="19" y="313"/>
                  <a:pt x="19" y="313"/>
                </a:cubicBezTo>
                <a:cubicBezTo>
                  <a:pt x="21" y="313"/>
                  <a:pt x="21" y="314"/>
                  <a:pt x="21" y="315"/>
                </a:cubicBezTo>
                <a:cubicBezTo>
                  <a:pt x="21" y="315"/>
                  <a:pt x="21" y="315"/>
                  <a:pt x="21" y="315"/>
                </a:cubicBezTo>
                <a:cubicBezTo>
                  <a:pt x="21" y="316"/>
                  <a:pt x="20" y="317"/>
                  <a:pt x="19" y="317"/>
                </a:cubicBezTo>
                <a:cubicBezTo>
                  <a:pt x="19" y="317"/>
                  <a:pt x="19" y="317"/>
                  <a:pt x="19" y="317"/>
                </a:cubicBezTo>
                <a:cubicBezTo>
                  <a:pt x="19" y="317"/>
                  <a:pt x="19" y="317"/>
                  <a:pt x="19" y="317"/>
                </a:cubicBezTo>
                <a:close/>
                <a:moveTo>
                  <a:pt x="597" y="312"/>
                </a:moveTo>
                <a:cubicBezTo>
                  <a:pt x="597" y="312"/>
                  <a:pt x="597" y="312"/>
                  <a:pt x="597" y="312"/>
                </a:cubicBezTo>
                <a:cubicBezTo>
                  <a:pt x="597" y="312"/>
                  <a:pt x="597" y="312"/>
                  <a:pt x="597" y="312"/>
                </a:cubicBezTo>
                <a:cubicBezTo>
                  <a:pt x="597" y="311"/>
                  <a:pt x="598" y="310"/>
                  <a:pt x="599" y="310"/>
                </a:cubicBezTo>
                <a:cubicBezTo>
                  <a:pt x="599" y="310"/>
                  <a:pt x="599" y="310"/>
                  <a:pt x="599" y="310"/>
                </a:cubicBezTo>
                <a:cubicBezTo>
                  <a:pt x="600" y="310"/>
                  <a:pt x="601" y="310"/>
                  <a:pt x="601" y="312"/>
                </a:cubicBezTo>
                <a:cubicBezTo>
                  <a:pt x="601" y="312"/>
                  <a:pt x="601" y="312"/>
                  <a:pt x="601" y="312"/>
                </a:cubicBezTo>
                <a:cubicBezTo>
                  <a:pt x="601" y="313"/>
                  <a:pt x="600" y="314"/>
                  <a:pt x="599" y="314"/>
                </a:cubicBezTo>
                <a:cubicBezTo>
                  <a:pt x="599" y="314"/>
                  <a:pt x="599" y="314"/>
                  <a:pt x="599" y="314"/>
                </a:cubicBezTo>
                <a:cubicBezTo>
                  <a:pt x="599" y="314"/>
                  <a:pt x="599" y="314"/>
                  <a:pt x="599" y="314"/>
                </a:cubicBezTo>
                <a:cubicBezTo>
                  <a:pt x="599" y="314"/>
                  <a:pt x="599" y="314"/>
                  <a:pt x="599" y="314"/>
                </a:cubicBezTo>
                <a:cubicBezTo>
                  <a:pt x="598" y="314"/>
                  <a:pt x="597" y="313"/>
                  <a:pt x="597" y="312"/>
                </a:cubicBezTo>
                <a:close/>
                <a:moveTo>
                  <a:pt x="20" y="305"/>
                </a:moveTo>
                <a:cubicBezTo>
                  <a:pt x="19" y="305"/>
                  <a:pt x="18" y="304"/>
                  <a:pt x="18" y="303"/>
                </a:cubicBezTo>
                <a:cubicBezTo>
                  <a:pt x="18" y="303"/>
                  <a:pt x="18" y="303"/>
                  <a:pt x="18" y="303"/>
                </a:cubicBezTo>
                <a:cubicBezTo>
                  <a:pt x="18" y="302"/>
                  <a:pt x="19" y="301"/>
                  <a:pt x="20" y="301"/>
                </a:cubicBezTo>
                <a:cubicBezTo>
                  <a:pt x="20" y="301"/>
                  <a:pt x="20" y="301"/>
                  <a:pt x="20" y="301"/>
                </a:cubicBezTo>
                <a:cubicBezTo>
                  <a:pt x="21" y="301"/>
                  <a:pt x="22" y="302"/>
                  <a:pt x="22" y="303"/>
                </a:cubicBezTo>
                <a:cubicBezTo>
                  <a:pt x="22" y="303"/>
                  <a:pt x="22" y="303"/>
                  <a:pt x="22" y="303"/>
                </a:cubicBezTo>
                <a:cubicBezTo>
                  <a:pt x="22" y="304"/>
                  <a:pt x="21" y="305"/>
                  <a:pt x="20" y="305"/>
                </a:cubicBezTo>
                <a:cubicBezTo>
                  <a:pt x="20" y="305"/>
                  <a:pt x="20" y="305"/>
                  <a:pt x="20" y="305"/>
                </a:cubicBezTo>
                <a:cubicBezTo>
                  <a:pt x="20" y="305"/>
                  <a:pt x="20" y="305"/>
                  <a:pt x="20" y="305"/>
                </a:cubicBezTo>
                <a:close/>
                <a:moveTo>
                  <a:pt x="596" y="300"/>
                </a:moveTo>
                <a:cubicBezTo>
                  <a:pt x="596" y="299"/>
                  <a:pt x="597" y="298"/>
                  <a:pt x="598" y="298"/>
                </a:cubicBezTo>
                <a:cubicBezTo>
                  <a:pt x="598" y="298"/>
                  <a:pt x="598" y="298"/>
                  <a:pt x="598" y="298"/>
                </a:cubicBezTo>
                <a:cubicBezTo>
                  <a:pt x="599" y="298"/>
                  <a:pt x="600" y="298"/>
                  <a:pt x="600" y="299"/>
                </a:cubicBezTo>
                <a:cubicBezTo>
                  <a:pt x="600" y="299"/>
                  <a:pt x="600" y="299"/>
                  <a:pt x="600" y="299"/>
                </a:cubicBezTo>
                <a:cubicBezTo>
                  <a:pt x="600" y="301"/>
                  <a:pt x="599" y="302"/>
                  <a:pt x="598" y="302"/>
                </a:cubicBezTo>
                <a:cubicBezTo>
                  <a:pt x="598" y="302"/>
                  <a:pt x="598" y="302"/>
                  <a:pt x="598" y="302"/>
                </a:cubicBezTo>
                <a:cubicBezTo>
                  <a:pt x="598" y="302"/>
                  <a:pt x="598" y="302"/>
                  <a:pt x="598" y="302"/>
                </a:cubicBezTo>
                <a:cubicBezTo>
                  <a:pt x="598" y="302"/>
                  <a:pt x="598" y="302"/>
                  <a:pt x="598" y="302"/>
                </a:cubicBezTo>
                <a:cubicBezTo>
                  <a:pt x="597" y="302"/>
                  <a:pt x="596" y="301"/>
                  <a:pt x="596" y="300"/>
                </a:cubicBezTo>
                <a:close/>
                <a:moveTo>
                  <a:pt x="20" y="293"/>
                </a:moveTo>
                <a:cubicBezTo>
                  <a:pt x="19" y="293"/>
                  <a:pt x="19" y="292"/>
                  <a:pt x="19" y="291"/>
                </a:cubicBezTo>
                <a:cubicBezTo>
                  <a:pt x="19" y="291"/>
                  <a:pt x="19" y="291"/>
                  <a:pt x="19" y="291"/>
                </a:cubicBezTo>
                <a:cubicBezTo>
                  <a:pt x="19" y="289"/>
                  <a:pt x="20" y="289"/>
                  <a:pt x="21" y="289"/>
                </a:cubicBezTo>
                <a:cubicBezTo>
                  <a:pt x="21" y="289"/>
                  <a:pt x="21" y="289"/>
                  <a:pt x="21" y="289"/>
                </a:cubicBezTo>
                <a:cubicBezTo>
                  <a:pt x="22" y="289"/>
                  <a:pt x="23" y="290"/>
                  <a:pt x="23" y="291"/>
                </a:cubicBezTo>
                <a:cubicBezTo>
                  <a:pt x="23" y="291"/>
                  <a:pt x="23" y="291"/>
                  <a:pt x="23" y="291"/>
                </a:cubicBezTo>
                <a:cubicBezTo>
                  <a:pt x="23" y="291"/>
                  <a:pt x="23" y="291"/>
                  <a:pt x="23" y="291"/>
                </a:cubicBezTo>
                <a:cubicBezTo>
                  <a:pt x="23" y="291"/>
                  <a:pt x="23" y="291"/>
                  <a:pt x="23" y="291"/>
                </a:cubicBezTo>
                <a:cubicBezTo>
                  <a:pt x="23" y="292"/>
                  <a:pt x="22" y="293"/>
                  <a:pt x="21" y="293"/>
                </a:cubicBezTo>
                <a:cubicBezTo>
                  <a:pt x="21" y="293"/>
                  <a:pt x="21" y="293"/>
                  <a:pt x="21" y="293"/>
                </a:cubicBezTo>
                <a:cubicBezTo>
                  <a:pt x="21" y="293"/>
                  <a:pt x="21" y="293"/>
                  <a:pt x="20" y="293"/>
                </a:cubicBezTo>
                <a:close/>
                <a:moveTo>
                  <a:pt x="595" y="288"/>
                </a:moveTo>
                <a:cubicBezTo>
                  <a:pt x="595" y="287"/>
                  <a:pt x="596" y="286"/>
                  <a:pt x="597" y="286"/>
                </a:cubicBezTo>
                <a:cubicBezTo>
                  <a:pt x="597" y="286"/>
                  <a:pt x="597" y="286"/>
                  <a:pt x="597" y="286"/>
                </a:cubicBezTo>
                <a:cubicBezTo>
                  <a:pt x="598" y="286"/>
                  <a:pt x="599" y="286"/>
                  <a:pt x="599" y="287"/>
                </a:cubicBezTo>
                <a:cubicBezTo>
                  <a:pt x="599" y="287"/>
                  <a:pt x="599" y="287"/>
                  <a:pt x="599" y="287"/>
                </a:cubicBezTo>
                <a:cubicBezTo>
                  <a:pt x="599" y="289"/>
                  <a:pt x="598" y="290"/>
                  <a:pt x="597" y="290"/>
                </a:cubicBezTo>
                <a:cubicBezTo>
                  <a:pt x="597" y="290"/>
                  <a:pt x="597" y="290"/>
                  <a:pt x="597" y="290"/>
                </a:cubicBezTo>
                <a:cubicBezTo>
                  <a:pt x="597" y="290"/>
                  <a:pt x="597" y="290"/>
                  <a:pt x="597" y="290"/>
                </a:cubicBezTo>
                <a:cubicBezTo>
                  <a:pt x="597" y="290"/>
                  <a:pt x="597" y="290"/>
                  <a:pt x="597" y="290"/>
                </a:cubicBezTo>
                <a:cubicBezTo>
                  <a:pt x="596" y="290"/>
                  <a:pt x="595" y="289"/>
                  <a:pt x="595" y="288"/>
                </a:cubicBezTo>
                <a:close/>
                <a:moveTo>
                  <a:pt x="22" y="281"/>
                </a:moveTo>
                <a:cubicBezTo>
                  <a:pt x="21" y="281"/>
                  <a:pt x="20" y="280"/>
                  <a:pt x="20" y="279"/>
                </a:cubicBezTo>
                <a:cubicBezTo>
                  <a:pt x="20" y="279"/>
                  <a:pt x="20" y="279"/>
                  <a:pt x="20" y="279"/>
                </a:cubicBezTo>
                <a:cubicBezTo>
                  <a:pt x="20" y="278"/>
                  <a:pt x="21" y="277"/>
                  <a:pt x="22" y="277"/>
                </a:cubicBezTo>
                <a:cubicBezTo>
                  <a:pt x="22" y="277"/>
                  <a:pt x="22" y="277"/>
                  <a:pt x="22" y="277"/>
                </a:cubicBezTo>
                <a:cubicBezTo>
                  <a:pt x="23" y="277"/>
                  <a:pt x="24" y="278"/>
                  <a:pt x="24" y="279"/>
                </a:cubicBezTo>
                <a:cubicBezTo>
                  <a:pt x="24" y="279"/>
                  <a:pt x="24" y="279"/>
                  <a:pt x="24" y="279"/>
                </a:cubicBezTo>
                <a:cubicBezTo>
                  <a:pt x="24" y="280"/>
                  <a:pt x="23" y="281"/>
                  <a:pt x="22" y="281"/>
                </a:cubicBezTo>
                <a:cubicBezTo>
                  <a:pt x="22" y="281"/>
                  <a:pt x="22" y="281"/>
                  <a:pt x="22" y="281"/>
                </a:cubicBezTo>
                <a:cubicBezTo>
                  <a:pt x="22" y="281"/>
                  <a:pt x="22" y="281"/>
                  <a:pt x="22" y="281"/>
                </a:cubicBezTo>
                <a:close/>
                <a:moveTo>
                  <a:pt x="594" y="276"/>
                </a:moveTo>
                <a:cubicBezTo>
                  <a:pt x="593" y="275"/>
                  <a:pt x="594" y="274"/>
                  <a:pt x="595" y="274"/>
                </a:cubicBezTo>
                <a:cubicBezTo>
                  <a:pt x="595" y="274"/>
                  <a:pt x="595" y="274"/>
                  <a:pt x="595" y="274"/>
                </a:cubicBezTo>
                <a:cubicBezTo>
                  <a:pt x="596" y="274"/>
                  <a:pt x="597" y="274"/>
                  <a:pt x="598" y="275"/>
                </a:cubicBezTo>
                <a:cubicBezTo>
                  <a:pt x="598" y="275"/>
                  <a:pt x="598" y="275"/>
                  <a:pt x="598" y="275"/>
                </a:cubicBezTo>
                <a:cubicBezTo>
                  <a:pt x="598" y="277"/>
                  <a:pt x="597" y="278"/>
                  <a:pt x="596" y="278"/>
                </a:cubicBezTo>
                <a:cubicBezTo>
                  <a:pt x="596" y="278"/>
                  <a:pt x="596" y="278"/>
                  <a:pt x="596" y="278"/>
                </a:cubicBezTo>
                <a:cubicBezTo>
                  <a:pt x="596" y="278"/>
                  <a:pt x="596" y="278"/>
                  <a:pt x="596" y="278"/>
                </a:cubicBezTo>
                <a:cubicBezTo>
                  <a:pt x="596" y="278"/>
                  <a:pt x="596" y="278"/>
                  <a:pt x="596" y="278"/>
                </a:cubicBezTo>
                <a:cubicBezTo>
                  <a:pt x="595" y="278"/>
                  <a:pt x="594" y="277"/>
                  <a:pt x="594" y="276"/>
                </a:cubicBezTo>
                <a:close/>
                <a:moveTo>
                  <a:pt x="24" y="269"/>
                </a:moveTo>
                <a:cubicBezTo>
                  <a:pt x="23" y="269"/>
                  <a:pt x="22" y="268"/>
                  <a:pt x="22" y="267"/>
                </a:cubicBezTo>
                <a:cubicBezTo>
                  <a:pt x="22" y="267"/>
                  <a:pt x="22" y="267"/>
                  <a:pt x="22" y="267"/>
                </a:cubicBezTo>
                <a:cubicBezTo>
                  <a:pt x="22" y="266"/>
                  <a:pt x="23" y="265"/>
                  <a:pt x="24" y="265"/>
                </a:cubicBezTo>
                <a:cubicBezTo>
                  <a:pt x="24" y="265"/>
                  <a:pt x="24" y="265"/>
                  <a:pt x="24" y="265"/>
                </a:cubicBezTo>
                <a:cubicBezTo>
                  <a:pt x="25" y="265"/>
                  <a:pt x="26" y="266"/>
                  <a:pt x="26" y="267"/>
                </a:cubicBezTo>
                <a:cubicBezTo>
                  <a:pt x="26" y="267"/>
                  <a:pt x="26" y="267"/>
                  <a:pt x="26" y="267"/>
                </a:cubicBezTo>
                <a:cubicBezTo>
                  <a:pt x="26" y="267"/>
                  <a:pt x="26" y="267"/>
                  <a:pt x="26" y="267"/>
                </a:cubicBezTo>
                <a:cubicBezTo>
                  <a:pt x="26" y="267"/>
                  <a:pt x="26" y="267"/>
                  <a:pt x="26" y="267"/>
                </a:cubicBezTo>
                <a:cubicBezTo>
                  <a:pt x="26" y="268"/>
                  <a:pt x="25" y="269"/>
                  <a:pt x="24" y="269"/>
                </a:cubicBezTo>
                <a:cubicBezTo>
                  <a:pt x="24" y="269"/>
                  <a:pt x="24" y="269"/>
                  <a:pt x="24" y="269"/>
                </a:cubicBezTo>
                <a:cubicBezTo>
                  <a:pt x="24" y="269"/>
                  <a:pt x="24" y="269"/>
                  <a:pt x="24" y="269"/>
                </a:cubicBezTo>
                <a:close/>
                <a:moveTo>
                  <a:pt x="592" y="264"/>
                </a:moveTo>
                <a:cubicBezTo>
                  <a:pt x="591" y="263"/>
                  <a:pt x="592" y="262"/>
                  <a:pt x="593" y="262"/>
                </a:cubicBezTo>
                <a:cubicBezTo>
                  <a:pt x="593" y="262"/>
                  <a:pt x="593" y="262"/>
                  <a:pt x="593" y="262"/>
                </a:cubicBezTo>
                <a:cubicBezTo>
                  <a:pt x="594" y="262"/>
                  <a:pt x="595" y="262"/>
                  <a:pt x="596" y="263"/>
                </a:cubicBezTo>
                <a:cubicBezTo>
                  <a:pt x="596" y="263"/>
                  <a:pt x="596" y="263"/>
                  <a:pt x="596" y="263"/>
                </a:cubicBezTo>
                <a:cubicBezTo>
                  <a:pt x="596" y="265"/>
                  <a:pt x="595" y="266"/>
                  <a:pt x="594" y="266"/>
                </a:cubicBezTo>
                <a:cubicBezTo>
                  <a:pt x="594" y="266"/>
                  <a:pt x="594" y="266"/>
                  <a:pt x="594" y="266"/>
                </a:cubicBezTo>
                <a:cubicBezTo>
                  <a:pt x="594" y="266"/>
                  <a:pt x="594" y="266"/>
                  <a:pt x="594" y="266"/>
                </a:cubicBezTo>
                <a:cubicBezTo>
                  <a:pt x="594" y="266"/>
                  <a:pt x="594" y="266"/>
                  <a:pt x="594" y="266"/>
                </a:cubicBezTo>
                <a:cubicBezTo>
                  <a:pt x="593" y="266"/>
                  <a:pt x="592" y="265"/>
                  <a:pt x="592" y="264"/>
                </a:cubicBezTo>
                <a:close/>
                <a:moveTo>
                  <a:pt x="26" y="257"/>
                </a:moveTo>
                <a:cubicBezTo>
                  <a:pt x="25" y="257"/>
                  <a:pt x="24" y="256"/>
                  <a:pt x="24" y="255"/>
                </a:cubicBezTo>
                <a:cubicBezTo>
                  <a:pt x="24" y="255"/>
                  <a:pt x="24" y="255"/>
                  <a:pt x="24" y="255"/>
                </a:cubicBezTo>
                <a:cubicBezTo>
                  <a:pt x="25" y="254"/>
                  <a:pt x="26" y="253"/>
                  <a:pt x="27" y="253"/>
                </a:cubicBezTo>
                <a:cubicBezTo>
                  <a:pt x="27" y="253"/>
                  <a:pt x="27" y="253"/>
                  <a:pt x="27" y="253"/>
                </a:cubicBezTo>
                <a:cubicBezTo>
                  <a:pt x="28" y="254"/>
                  <a:pt x="29" y="255"/>
                  <a:pt x="28" y="256"/>
                </a:cubicBezTo>
                <a:cubicBezTo>
                  <a:pt x="28" y="256"/>
                  <a:pt x="28" y="256"/>
                  <a:pt x="28" y="256"/>
                </a:cubicBezTo>
                <a:cubicBezTo>
                  <a:pt x="28" y="257"/>
                  <a:pt x="27" y="257"/>
                  <a:pt x="26" y="257"/>
                </a:cubicBezTo>
                <a:cubicBezTo>
                  <a:pt x="26" y="257"/>
                  <a:pt x="26" y="257"/>
                  <a:pt x="26" y="257"/>
                </a:cubicBezTo>
                <a:cubicBezTo>
                  <a:pt x="26" y="257"/>
                  <a:pt x="26" y="257"/>
                  <a:pt x="26" y="257"/>
                </a:cubicBezTo>
                <a:close/>
                <a:moveTo>
                  <a:pt x="589" y="253"/>
                </a:moveTo>
                <a:cubicBezTo>
                  <a:pt x="589" y="252"/>
                  <a:pt x="590" y="250"/>
                  <a:pt x="591" y="250"/>
                </a:cubicBezTo>
                <a:cubicBezTo>
                  <a:pt x="591" y="250"/>
                  <a:pt x="591" y="250"/>
                  <a:pt x="591" y="250"/>
                </a:cubicBezTo>
                <a:cubicBezTo>
                  <a:pt x="592" y="250"/>
                  <a:pt x="593" y="251"/>
                  <a:pt x="593" y="252"/>
                </a:cubicBezTo>
                <a:cubicBezTo>
                  <a:pt x="593" y="252"/>
                  <a:pt x="593" y="252"/>
                  <a:pt x="593" y="252"/>
                </a:cubicBezTo>
                <a:cubicBezTo>
                  <a:pt x="593" y="253"/>
                  <a:pt x="593" y="254"/>
                  <a:pt x="591" y="254"/>
                </a:cubicBezTo>
                <a:cubicBezTo>
                  <a:pt x="591" y="254"/>
                  <a:pt x="591" y="254"/>
                  <a:pt x="591" y="254"/>
                </a:cubicBezTo>
                <a:cubicBezTo>
                  <a:pt x="591" y="254"/>
                  <a:pt x="591" y="254"/>
                  <a:pt x="591" y="254"/>
                </a:cubicBezTo>
                <a:cubicBezTo>
                  <a:pt x="591" y="254"/>
                  <a:pt x="591" y="254"/>
                  <a:pt x="591" y="254"/>
                </a:cubicBezTo>
                <a:cubicBezTo>
                  <a:pt x="590" y="254"/>
                  <a:pt x="589" y="254"/>
                  <a:pt x="589" y="253"/>
                </a:cubicBezTo>
                <a:close/>
                <a:moveTo>
                  <a:pt x="29" y="246"/>
                </a:moveTo>
                <a:cubicBezTo>
                  <a:pt x="28" y="245"/>
                  <a:pt x="27" y="244"/>
                  <a:pt x="27" y="243"/>
                </a:cubicBezTo>
                <a:cubicBezTo>
                  <a:pt x="27" y="243"/>
                  <a:pt x="27" y="243"/>
                  <a:pt x="27" y="243"/>
                </a:cubicBezTo>
                <a:cubicBezTo>
                  <a:pt x="28" y="242"/>
                  <a:pt x="29" y="242"/>
                  <a:pt x="30" y="242"/>
                </a:cubicBezTo>
                <a:cubicBezTo>
                  <a:pt x="30" y="242"/>
                  <a:pt x="30" y="242"/>
                  <a:pt x="30" y="242"/>
                </a:cubicBezTo>
                <a:cubicBezTo>
                  <a:pt x="31" y="242"/>
                  <a:pt x="31" y="243"/>
                  <a:pt x="31" y="244"/>
                </a:cubicBezTo>
                <a:cubicBezTo>
                  <a:pt x="31" y="244"/>
                  <a:pt x="31" y="244"/>
                  <a:pt x="31" y="244"/>
                </a:cubicBezTo>
                <a:cubicBezTo>
                  <a:pt x="31" y="245"/>
                  <a:pt x="30" y="246"/>
                  <a:pt x="29" y="246"/>
                </a:cubicBezTo>
                <a:cubicBezTo>
                  <a:pt x="29" y="246"/>
                  <a:pt x="29" y="246"/>
                  <a:pt x="29" y="246"/>
                </a:cubicBezTo>
                <a:cubicBezTo>
                  <a:pt x="29" y="246"/>
                  <a:pt x="29" y="246"/>
                  <a:pt x="29" y="246"/>
                </a:cubicBezTo>
                <a:close/>
                <a:moveTo>
                  <a:pt x="586" y="241"/>
                </a:moveTo>
                <a:cubicBezTo>
                  <a:pt x="586" y="241"/>
                  <a:pt x="586" y="241"/>
                  <a:pt x="586" y="241"/>
                </a:cubicBezTo>
                <a:cubicBezTo>
                  <a:pt x="586" y="241"/>
                  <a:pt x="586" y="241"/>
                  <a:pt x="586" y="241"/>
                </a:cubicBezTo>
                <a:cubicBezTo>
                  <a:pt x="586" y="240"/>
                  <a:pt x="586" y="239"/>
                  <a:pt x="587" y="239"/>
                </a:cubicBezTo>
                <a:cubicBezTo>
                  <a:pt x="587" y="239"/>
                  <a:pt x="587" y="239"/>
                  <a:pt x="587" y="239"/>
                </a:cubicBezTo>
                <a:cubicBezTo>
                  <a:pt x="589" y="238"/>
                  <a:pt x="590" y="239"/>
                  <a:pt x="590" y="240"/>
                </a:cubicBezTo>
                <a:cubicBezTo>
                  <a:pt x="590" y="240"/>
                  <a:pt x="590" y="240"/>
                  <a:pt x="590" y="240"/>
                </a:cubicBezTo>
                <a:cubicBezTo>
                  <a:pt x="590" y="241"/>
                  <a:pt x="590" y="242"/>
                  <a:pt x="589" y="242"/>
                </a:cubicBezTo>
                <a:cubicBezTo>
                  <a:pt x="589" y="242"/>
                  <a:pt x="589" y="242"/>
                  <a:pt x="589" y="242"/>
                </a:cubicBezTo>
                <a:cubicBezTo>
                  <a:pt x="588" y="242"/>
                  <a:pt x="588" y="242"/>
                  <a:pt x="588" y="242"/>
                </a:cubicBezTo>
                <a:cubicBezTo>
                  <a:pt x="588" y="242"/>
                  <a:pt x="588" y="242"/>
                  <a:pt x="588" y="242"/>
                </a:cubicBezTo>
                <a:cubicBezTo>
                  <a:pt x="587" y="242"/>
                  <a:pt x="586" y="242"/>
                  <a:pt x="586" y="241"/>
                </a:cubicBezTo>
                <a:close/>
                <a:moveTo>
                  <a:pt x="32" y="234"/>
                </a:moveTo>
                <a:cubicBezTo>
                  <a:pt x="31" y="234"/>
                  <a:pt x="30" y="233"/>
                  <a:pt x="31" y="232"/>
                </a:cubicBezTo>
                <a:cubicBezTo>
                  <a:pt x="31" y="232"/>
                  <a:pt x="31" y="232"/>
                  <a:pt x="31" y="232"/>
                </a:cubicBezTo>
                <a:cubicBezTo>
                  <a:pt x="31" y="231"/>
                  <a:pt x="32" y="230"/>
                  <a:pt x="33" y="230"/>
                </a:cubicBezTo>
                <a:cubicBezTo>
                  <a:pt x="33" y="230"/>
                  <a:pt x="33" y="230"/>
                  <a:pt x="33" y="230"/>
                </a:cubicBezTo>
                <a:cubicBezTo>
                  <a:pt x="34" y="231"/>
                  <a:pt x="35" y="232"/>
                  <a:pt x="34" y="233"/>
                </a:cubicBezTo>
                <a:cubicBezTo>
                  <a:pt x="34" y="233"/>
                  <a:pt x="34" y="233"/>
                  <a:pt x="34" y="233"/>
                </a:cubicBezTo>
                <a:cubicBezTo>
                  <a:pt x="34" y="233"/>
                  <a:pt x="34" y="233"/>
                  <a:pt x="34" y="233"/>
                </a:cubicBezTo>
                <a:cubicBezTo>
                  <a:pt x="34" y="233"/>
                  <a:pt x="34" y="233"/>
                  <a:pt x="34" y="233"/>
                </a:cubicBezTo>
                <a:cubicBezTo>
                  <a:pt x="34" y="234"/>
                  <a:pt x="33" y="234"/>
                  <a:pt x="33" y="234"/>
                </a:cubicBezTo>
                <a:cubicBezTo>
                  <a:pt x="33" y="234"/>
                  <a:pt x="33" y="234"/>
                  <a:pt x="33" y="234"/>
                </a:cubicBezTo>
                <a:cubicBezTo>
                  <a:pt x="32" y="234"/>
                  <a:pt x="32" y="234"/>
                  <a:pt x="32" y="234"/>
                </a:cubicBezTo>
                <a:close/>
                <a:moveTo>
                  <a:pt x="583" y="230"/>
                </a:moveTo>
                <a:cubicBezTo>
                  <a:pt x="582" y="229"/>
                  <a:pt x="583" y="227"/>
                  <a:pt x="584" y="227"/>
                </a:cubicBezTo>
                <a:cubicBezTo>
                  <a:pt x="584" y="227"/>
                  <a:pt x="584" y="227"/>
                  <a:pt x="584" y="227"/>
                </a:cubicBezTo>
                <a:cubicBezTo>
                  <a:pt x="585" y="227"/>
                  <a:pt x="586" y="227"/>
                  <a:pt x="586" y="228"/>
                </a:cubicBezTo>
                <a:cubicBezTo>
                  <a:pt x="586" y="228"/>
                  <a:pt x="586" y="228"/>
                  <a:pt x="586" y="228"/>
                </a:cubicBezTo>
                <a:cubicBezTo>
                  <a:pt x="587" y="229"/>
                  <a:pt x="586" y="231"/>
                  <a:pt x="585" y="231"/>
                </a:cubicBezTo>
                <a:cubicBezTo>
                  <a:pt x="585" y="231"/>
                  <a:pt x="585" y="231"/>
                  <a:pt x="585" y="231"/>
                </a:cubicBezTo>
                <a:cubicBezTo>
                  <a:pt x="585" y="231"/>
                  <a:pt x="585" y="231"/>
                  <a:pt x="585" y="231"/>
                </a:cubicBezTo>
                <a:cubicBezTo>
                  <a:pt x="585" y="231"/>
                  <a:pt x="585" y="231"/>
                  <a:pt x="585" y="231"/>
                </a:cubicBezTo>
                <a:cubicBezTo>
                  <a:pt x="584" y="231"/>
                  <a:pt x="583" y="230"/>
                  <a:pt x="583" y="230"/>
                </a:cubicBezTo>
                <a:close/>
                <a:moveTo>
                  <a:pt x="36" y="223"/>
                </a:moveTo>
                <a:cubicBezTo>
                  <a:pt x="35" y="222"/>
                  <a:pt x="34" y="221"/>
                  <a:pt x="35" y="220"/>
                </a:cubicBezTo>
                <a:cubicBezTo>
                  <a:pt x="35" y="220"/>
                  <a:pt x="35" y="220"/>
                  <a:pt x="35" y="220"/>
                </a:cubicBezTo>
                <a:cubicBezTo>
                  <a:pt x="35" y="219"/>
                  <a:pt x="36" y="219"/>
                  <a:pt x="37" y="219"/>
                </a:cubicBezTo>
                <a:cubicBezTo>
                  <a:pt x="37" y="219"/>
                  <a:pt x="37" y="219"/>
                  <a:pt x="37" y="219"/>
                </a:cubicBezTo>
                <a:cubicBezTo>
                  <a:pt x="38" y="219"/>
                  <a:pt x="39" y="221"/>
                  <a:pt x="38" y="222"/>
                </a:cubicBezTo>
                <a:cubicBezTo>
                  <a:pt x="38" y="222"/>
                  <a:pt x="38" y="222"/>
                  <a:pt x="38" y="222"/>
                </a:cubicBezTo>
                <a:cubicBezTo>
                  <a:pt x="38" y="222"/>
                  <a:pt x="38" y="222"/>
                  <a:pt x="38" y="222"/>
                </a:cubicBezTo>
                <a:cubicBezTo>
                  <a:pt x="38" y="222"/>
                  <a:pt x="38" y="222"/>
                  <a:pt x="38" y="222"/>
                </a:cubicBezTo>
                <a:cubicBezTo>
                  <a:pt x="38" y="222"/>
                  <a:pt x="37" y="223"/>
                  <a:pt x="36" y="223"/>
                </a:cubicBezTo>
                <a:cubicBezTo>
                  <a:pt x="36" y="223"/>
                  <a:pt x="36" y="223"/>
                  <a:pt x="36" y="223"/>
                </a:cubicBezTo>
                <a:cubicBezTo>
                  <a:pt x="36" y="223"/>
                  <a:pt x="36" y="223"/>
                  <a:pt x="36" y="223"/>
                </a:cubicBezTo>
                <a:close/>
                <a:moveTo>
                  <a:pt x="579" y="218"/>
                </a:moveTo>
                <a:cubicBezTo>
                  <a:pt x="578" y="217"/>
                  <a:pt x="579" y="216"/>
                  <a:pt x="580" y="216"/>
                </a:cubicBezTo>
                <a:cubicBezTo>
                  <a:pt x="580" y="216"/>
                  <a:pt x="580" y="216"/>
                  <a:pt x="580" y="216"/>
                </a:cubicBezTo>
                <a:cubicBezTo>
                  <a:pt x="581" y="215"/>
                  <a:pt x="582" y="216"/>
                  <a:pt x="582" y="217"/>
                </a:cubicBezTo>
                <a:cubicBezTo>
                  <a:pt x="582" y="217"/>
                  <a:pt x="582" y="217"/>
                  <a:pt x="582" y="217"/>
                </a:cubicBezTo>
                <a:cubicBezTo>
                  <a:pt x="583" y="218"/>
                  <a:pt x="582" y="219"/>
                  <a:pt x="581" y="220"/>
                </a:cubicBezTo>
                <a:cubicBezTo>
                  <a:pt x="581" y="220"/>
                  <a:pt x="581" y="220"/>
                  <a:pt x="581" y="220"/>
                </a:cubicBezTo>
                <a:cubicBezTo>
                  <a:pt x="581" y="220"/>
                  <a:pt x="581" y="220"/>
                  <a:pt x="581" y="220"/>
                </a:cubicBezTo>
                <a:cubicBezTo>
                  <a:pt x="581" y="220"/>
                  <a:pt x="581" y="220"/>
                  <a:pt x="581" y="220"/>
                </a:cubicBezTo>
                <a:cubicBezTo>
                  <a:pt x="580" y="220"/>
                  <a:pt x="579" y="219"/>
                  <a:pt x="579" y="218"/>
                </a:cubicBezTo>
                <a:close/>
                <a:moveTo>
                  <a:pt x="40" y="212"/>
                </a:moveTo>
                <a:cubicBezTo>
                  <a:pt x="39" y="211"/>
                  <a:pt x="38" y="210"/>
                  <a:pt x="39" y="209"/>
                </a:cubicBezTo>
                <a:cubicBezTo>
                  <a:pt x="39" y="209"/>
                  <a:pt x="39" y="209"/>
                  <a:pt x="39" y="209"/>
                </a:cubicBezTo>
                <a:cubicBezTo>
                  <a:pt x="39" y="208"/>
                  <a:pt x="40" y="207"/>
                  <a:pt x="41" y="208"/>
                </a:cubicBezTo>
                <a:cubicBezTo>
                  <a:pt x="41" y="208"/>
                  <a:pt x="41" y="208"/>
                  <a:pt x="41" y="208"/>
                </a:cubicBezTo>
                <a:cubicBezTo>
                  <a:pt x="42" y="208"/>
                  <a:pt x="43" y="209"/>
                  <a:pt x="43" y="210"/>
                </a:cubicBezTo>
                <a:cubicBezTo>
                  <a:pt x="43" y="210"/>
                  <a:pt x="43" y="210"/>
                  <a:pt x="43" y="210"/>
                </a:cubicBezTo>
                <a:cubicBezTo>
                  <a:pt x="42" y="211"/>
                  <a:pt x="41" y="212"/>
                  <a:pt x="41" y="212"/>
                </a:cubicBezTo>
                <a:cubicBezTo>
                  <a:pt x="41" y="212"/>
                  <a:pt x="41" y="212"/>
                  <a:pt x="41" y="212"/>
                </a:cubicBezTo>
                <a:cubicBezTo>
                  <a:pt x="40" y="212"/>
                  <a:pt x="40" y="212"/>
                  <a:pt x="40" y="212"/>
                </a:cubicBezTo>
                <a:close/>
                <a:moveTo>
                  <a:pt x="574" y="207"/>
                </a:moveTo>
                <a:cubicBezTo>
                  <a:pt x="574" y="206"/>
                  <a:pt x="574" y="205"/>
                  <a:pt x="575" y="205"/>
                </a:cubicBezTo>
                <a:cubicBezTo>
                  <a:pt x="575" y="205"/>
                  <a:pt x="575" y="205"/>
                  <a:pt x="575" y="205"/>
                </a:cubicBezTo>
                <a:cubicBezTo>
                  <a:pt x="576" y="204"/>
                  <a:pt x="578" y="205"/>
                  <a:pt x="578" y="206"/>
                </a:cubicBezTo>
                <a:cubicBezTo>
                  <a:pt x="578" y="206"/>
                  <a:pt x="578" y="206"/>
                  <a:pt x="578" y="206"/>
                </a:cubicBezTo>
                <a:cubicBezTo>
                  <a:pt x="578" y="207"/>
                  <a:pt x="578" y="208"/>
                  <a:pt x="577" y="208"/>
                </a:cubicBezTo>
                <a:cubicBezTo>
                  <a:pt x="577" y="208"/>
                  <a:pt x="577" y="208"/>
                  <a:pt x="577" y="208"/>
                </a:cubicBezTo>
                <a:cubicBezTo>
                  <a:pt x="577" y="208"/>
                  <a:pt x="576" y="209"/>
                  <a:pt x="576" y="209"/>
                </a:cubicBezTo>
                <a:cubicBezTo>
                  <a:pt x="576" y="209"/>
                  <a:pt x="576" y="209"/>
                  <a:pt x="576" y="209"/>
                </a:cubicBezTo>
                <a:cubicBezTo>
                  <a:pt x="575" y="209"/>
                  <a:pt x="575" y="208"/>
                  <a:pt x="574" y="207"/>
                </a:cubicBezTo>
                <a:close/>
                <a:moveTo>
                  <a:pt x="45" y="200"/>
                </a:moveTo>
                <a:cubicBezTo>
                  <a:pt x="44" y="200"/>
                  <a:pt x="43" y="199"/>
                  <a:pt x="44" y="198"/>
                </a:cubicBezTo>
                <a:cubicBezTo>
                  <a:pt x="44" y="198"/>
                  <a:pt x="44" y="198"/>
                  <a:pt x="44" y="198"/>
                </a:cubicBezTo>
                <a:cubicBezTo>
                  <a:pt x="44" y="197"/>
                  <a:pt x="45" y="196"/>
                  <a:pt x="46" y="197"/>
                </a:cubicBezTo>
                <a:cubicBezTo>
                  <a:pt x="46" y="197"/>
                  <a:pt x="46" y="197"/>
                  <a:pt x="46" y="197"/>
                </a:cubicBezTo>
                <a:cubicBezTo>
                  <a:pt x="47" y="197"/>
                  <a:pt x="48" y="199"/>
                  <a:pt x="47" y="200"/>
                </a:cubicBezTo>
                <a:cubicBezTo>
                  <a:pt x="47" y="200"/>
                  <a:pt x="47" y="200"/>
                  <a:pt x="47" y="200"/>
                </a:cubicBezTo>
                <a:cubicBezTo>
                  <a:pt x="47" y="200"/>
                  <a:pt x="46" y="201"/>
                  <a:pt x="45" y="201"/>
                </a:cubicBezTo>
                <a:cubicBezTo>
                  <a:pt x="45" y="201"/>
                  <a:pt x="45" y="201"/>
                  <a:pt x="45" y="201"/>
                </a:cubicBezTo>
                <a:cubicBezTo>
                  <a:pt x="45" y="201"/>
                  <a:pt x="45" y="201"/>
                  <a:pt x="45" y="200"/>
                </a:cubicBezTo>
                <a:close/>
                <a:moveTo>
                  <a:pt x="569" y="196"/>
                </a:moveTo>
                <a:cubicBezTo>
                  <a:pt x="569" y="195"/>
                  <a:pt x="569" y="194"/>
                  <a:pt x="570" y="194"/>
                </a:cubicBezTo>
                <a:cubicBezTo>
                  <a:pt x="570" y="194"/>
                  <a:pt x="570" y="194"/>
                  <a:pt x="570" y="194"/>
                </a:cubicBezTo>
                <a:cubicBezTo>
                  <a:pt x="571" y="193"/>
                  <a:pt x="573" y="194"/>
                  <a:pt x="573" y="195"/>
                </a:cubicBezTo>
                <a:cubicBezTo>
                  <a:pt x="573" y="195"/>
                  <a:pt x="573" y="195"/>
                  <a:pt x="573" y="195"/>
                </a:cubicBezTo>
                <a:cubicBezTo>
                  <a:pt x="574" y="196"/>
                  <a:pt x="573" y="197"/>
                  <a:pt x="572" y="197"/>
                </a:cubicBezTo>
                <a:cubicBezTo>
                  <a:pt x="572" y="197"/>
                  <a:pt x="572" y="197"/>
                  <a:pt x="572" y="197"/>
                </a:cubicBezTo>
                <a:cubicBezTo>
                  <a:pt x="572" y="197"/>
                  <a:pt x="572" y="198"/>
                  <a:pt x="571" y="198"/>
                </a:cubicBezTo>
                <a:cubicBezTo>
                  <a:pt x="571" y="198"/>
                  <a:pt x="571" y="198"/>
                  <a:pt x="571" y="198"/>
                </a:cubicBezTo>
                <a:cubicBezTo>
                  <a:pt x="571" y="198"/>
                  <a:pt x="570" y="197"/>
                  <a:pt x="569" y="196"/>
                </a:cubicBezTo>
                <a:close/>
                <a:moveTo>
                  <a:pt x="50" y="190"/>
                </a:moveTo>
                <a:cubicBezTo>
                  <a:pt x="49" y="189"/>
                  <a:pt x="48" y="188"/>
                  <a:pt x="49" y="187"/>
                </a:cubicBezTo>
                <a:cubicBezTo>
                  <a:pt x="49" y="187"/>
                  <a:pt x="49" y="187"/>
                  <a:pt x="49" y="187"/>
                </a:cubicBezTo>
                <a:cubicBezTo>
                  <a:pt x="49" y="186"/>
                  <a:pt x="51" y="186"/>
                  <a:pt x="52" y="186"/>
                </a:cubicBezTo>
                <a:cubicBezTo>
                  <a:pt x="52" y="186"/>
                  <a:pt x="52" y="186"/>
                  <a:pt x="52" y="186"/>
                </a:cubicBezTo>
                <a:cubicBezTo>
                  <a:pt x="53" y="187"/>
                  <a:pt x="53" y="188"/>
                  <a:pt x="52" y="189"/>
                </a:cubicBezTo>
                <a:cubicBezTo>
                  <a:pt x="52" y="189"/>
                  <a:pt x="52" y="189"/>
                  <a:pt x="52" y="189"/>
                </a:cubicBezTo>
                <a:cubicBezTo>
                  <a:pt x="52" y="189"/>
                  <a:pt x="52" y="189"/>
                  <a:pt x="52" y="189"/>
                </a:cubicBezTo>
                <a:cubicBezTo>
                  <a:pt x="52" y="189"/>
                  <a:pt x="52" y="189"/>
                  <a:pt x="52" y="189"/>
                </a:cubicBezTo>
                <a:cubicBezTo>
                  <a:pt x="52" y="189"/>
                  <a:pt x="51" y="190"/>
                  <a:pt x="51" y="190"/>
                </a:cubicBezTo>
                <a:cubicBezTo>
                  <a:pt x="51" y="190"/>
                  <a:pt x="51" y="190"/>
                  <a:pt x="51" y="190"/>
                </a:cubicBezTo>
                <a:cubicBezTo>
                  <a:pt x="50" y="190"/>
                  <a:pt x="50" y="190"/>
                  <a:pt x="50" y="190"/>
                </a:cubicBezTo>
                <a:close/>
                <a:moveTo>
                  <a:pt x="564" y="186"/>
                </a:moveTo>
                <a:cubicBezTo>
                  <a:pt x="564" y="185"/>
                  <a:pt x="564" y="184"/>
                  <a:pt x="565" y="183"/>
                </a:cubicBezTo>
                <a:cubicBezTo>
                  <a:pt x="565" y="183"/>
                  <a:pt x="565" y="183"/>
                  <a:pt x="565" y="183"/>
                </a:cubicBezTo>
                <a:cubicBezTo>
                  <a:pt x="566" y="182"/>
                  <a:pt x="567" y="183"/>
                  <a:pt x="568" y="184"/>
                </a:cubicBezTo>
                <a:cubicBezTo>
                  <a:pt x="568" y="184"/>
                  <a:pt x="568" y="184"/>
                  <a:pt x="568" y="184"/>
                </a:cubicBezTo>
                <a:cubicBezTo>
                  <a:pt x="568" y="185"/>
                  <a:pt x="568" y="186"/>
                  <a:pt x="567" y="187"/>
                </a:cubicBezTo>
                <a:cubicBezTo>
                  <a:pt x="567" y="187"/>
                  <a:pt x="567" y="187"/>
                  <a:pt x="567" y="187"/>
                </a:cubicBezTo>
                <a:cubicBezTo>
                  <a:pt x="567" y="187"/>
                  <a:pt x="566" y="187"/>
                  <a:pt x="566" y="187"/>
                </a:cubicBezTo>
                <a:cubicBezTo>
                  <a:pt x="566" y="187"/>
                  <a:pt x="566" y="187"/>
                  <a:pt x="566" y="187"/>
                </a:cubicBezTo>
                <a:cubicBezTo>
                  <a:pt x="565" y="187"/>
                  <a:pt x="565" y="186"/>
                  <a:pt x="564" y="186"/>
                </a:cubicBezTo>
                <a:close/>
                <a:moveTo>
                  <a:pt x="55" y="179"/>
                </a:moveTo>
                <a:cubicBezTo>
                  <a:pt x="54" y="178"/>
                  <a:pt x="54" y="177"/>
                  <a:pt x="55" y="176"/>
                </a:cubicBezTo>
                <a:cubicBezTo>
                  <a:pt x="55" y="176"/>
                  <a:pt x="55" y="176"/>
                  <a:pt x="55" y="176"/>
                </a:cubicBezTo>
                <a:cubicBezTo>
                  <a:pt x="55" y="175"/>
                  <a:pt x="56" y="175"/>
                  <a:pt x="57" y="176"/>
                </a:cubicBezTo>
                <a:cubicBezTo>
                  <a:pt x="57" y="176"/>
                  <a:pt x="57" y="176"/>
                  <a:pt x="57" y="176"/>
                </a:cubicBezTo>
                <a:cubicBezTo>
                  <a:pt x="58" y="176"/>
                  <a:pt x="59" y="177"/>
                  <a:pt x="58" y="178"/>
                </a:cubicBezTo>
                <a:cubicBezTo>
                  <a:pt x="58" y="178"/>
                  <a:pt x="58" y="178"/>
                  <a:pt x="58" y="178"/>
                </a:cubicBezTo>
                <a:cubicBezTo>
                  <a:pt x="58" y="178"/>
                  <a:pt x="58" y="178"/>
                  <a:pt x="58" y="178"/>
                </a:cubicBezTo>
                <a:cubicBezTo>
                  <a:pt x="58" y="178"/>
                  <a:pt x="58" y="178"/>
                  <a:pt x="58" y="178"/>
                </a:cubicBezTo>
                <a:cubicBezTo>
                  <a:pt x="58" y="179"/>
                  <a:pt x="57" y="179"/>
                  <a:pt x="56" y="179"/>
                </a:cubicBezTo>
                <a:cubicBezTo>
                  <a:pt x="56" y="179"/>
                  <a:pt x="56" y="179"/>
                  <a:pt x="56" y="179"/>
                </a:cubicBezTo>
                <a:cubicBezTo>
                  <a:pt x="56" y="179"/>
                  <a:pt x="56" y="179"/>
                  <a:pt x="55" y="179"/>
                </a:cubicBezTo>
                <a:close/>
                <a:moveTo>
                  <a:pt x="558" y="175"/>
                </a:moveTo>
                <a:cubicBezTo>
                  <a:pt x="558" y="174"/>
                  <a:pt x="558" y="173"/>
                  <a:pt x="559" y="173"/>
                </a:cubicBezTo>
                <a:cubicBezTo>
                  <a:pt x="559" y="173"/>
                  <a:pt x="559" y="173"/>
                  <a:pt x="559" y="173"/>
                </a:cubicBezTo>
                <a:cubicBezTo>
                  <a:pt x="560" y="172"/>
                  <a:pt x="561" y="172"/>
                  <a:pt x="562" y="173"/>
                </a:cubicBezTo>
                <a:cubicBezTo>
                  <a:pt x="562" y="173"/>
                  <a:pt x="562" y="173"/>
                  <a:pt x="562" y="173"/>
                </a:cubicBezTo>
                <a:cubicBezTo>
                  <a:pt x="562" y="174"/>
                  <a:pt x="562" y="175"/>
                  <a:pt x="561" y="176"/>
                </a:cubicBezTo>
                <a:cubicBezTo>
                  <a:pt x="561" y="176"/>
                  <a:pt x="561" y="176"/>
                  <a:pt x="561" y="176"/>
                </a:cubicBezTo>
                <a:cubicBezTo>
                  <a:pt x="561" y="176"/>
                  <a:pt x="561" y="176"/>
                  <a:pt x="560" y="176"/>
                </a:cubicBezTo>
                <a:cubicBezTo>
                  <a:pt x="560" y="176"/>
                  <a:pt x="560" y="176"/>
                  <a:pt x="560" y="176"/>
                </a:cubicBezTo>
                <a:cubicBezTo>
                  <a:pt x="559" y="176"/>
                  <a:pt x="559" y="176"/>
                  <a:pt x="558" y="175"/>
                </a:cubicBezTo>
                <a:close/>
                <a:moveTo>
                  <a:pt x="61" y="169"/>
                </a:moveTo>
                <a:cubicBezTo>
                  <a:pt x="60" y="168"/>
                  <a:pt x="60" y="167"/>
                  <a:pt x="61" y="166"/>
                </a:cubicBezTo>
                <a:cubicBezTo>
                  <a:pt x="61" y="166"/>
                  <a:pt x="61" y="166"/>
                  <a:pt x="61" y="166"/>
                </a:cubicBezTo>
                <a:cubicBezTo>
                  <a:pt x="61" y="165"/>
                  <a:pt x="62" y="165"/>
                  <a:pt x="63" y="165"/>
                </a:cubicBezTo>
                <a:cubicBezTo>
                  <a:pt x="63" y="165"/>
                  <a:pt x="63" y="165"/>
                  <a:pt x="63" y="165"/>
                </a:cubicBezTo>
                <a:cubicBezTo>
                  <a:pt x="64" y="166"/>
                  <a:pt x="65" y="167"/>
                  <a:pt x="64" y="168"/>
                </a:cubicBezTo>
                <a:cubicBezTo>
                  <a:pt x="64" y="168"/>
                  <a:pt x="64" y="168"/>
                  <a:pt x="64" y="168"/>
                </a:cubicBezTo>
                <a:cubicBezTo>
                  <a:pt x="64" y="169"/>
                  <a:pt x="63" y="169"/>
                  <a:pt x="62" y="169"/>
                </a:cubicBezTo>
                <a:cubicBezTo>
                  <a:pt x="62" y="169"/>
                  <a:pt x="62" y="169"/>
                  <a:pt x="62" y="169"/>
                </a:cubicBezTo>
                <a:cubicBezTo>
                  <a:pt x="62" y="169"/>
                  <a:pt x="62" y="169"/>
                  <a:pt x="61" y="169"/>
                </a:cubicBezTo>
                <a:close/>
                <a:moveTo>
                  <a:pt x="552" y="165"/>
                </a:moveTo>
                <a:cubicBezTo>
                  <a:pt x="552" y="165"/>
                  <a:pt x="552" y="165"/>
                  <a:pt x="552" y="165"/>
                </a:cubicBezTo>
                <a:cubicBezTo>
                  <a:pt x="552" y="165"/>
                  <a:pt x="552" y="165"/>
                  <a:pt x="552" y="165"/>
                </a:cubicBezTo>
                <a:cubicBezTo>
                  <a:pt x="552" y="164"/>
                  <a:pt x="552" y="163"/>
                  <a:pt x="553" y="162"/>
                </a:cubicBezTo>
                <a:cubicBezTo>
                  <a:pt x="553" y="162"/>
                  <a:pt x="553" y="162"/>
                  <a:pt x="553" y="162"/>
                </a:cubicBezTo>
                <a:cubicBezTo>
                  <a:pt x="554" y="162"/>
                  <a:pt x="555" y="162"/>
                  <a:pt x="556" y="163"/>
                </a:cubicBezTo>
                <a:cubicBezTo>
                  <a:pt x="556" y="163"/>
                  <a:pt x="556" y="163"/>
                  <a:pt x="556" y="163"/>
                </a:cubicBezTo>
                <a:cubicBezTo>
                  <a:pt x="556" y="164"/>
                  <a:pt x="556" y="165"/>
                  <a:pt x="555" y="166"/>
                </a:cubicBezTo>
                <a:cubicBezTo>
                  <a:pt x="555" y="166"/>
                  <a:pt x="555" y="166"/>
                  <a:pt x="555" y="166"/>
                </a:cubicBezTo>
                <a:cubicBezTo>
                  <a:pt x="555" y="166"/>
                  <a:pt x="554" y="166"/>
                  <a:pt x="554" y="166"/>
                </a:cubicBezTo>
                <a:cubicBezTo>
                  <a:pt x="554" y="166"/>
                  <a:pt x="554" y="166"/>
                  <a:pt x="554" y="166"/>
                </a:cubicBezTo>
                <a:cubicBezTo>
                  <a:pt x="553" y="166"/>
                  <a:pt x="553" y="166"/>
                  <a:pt x="552" y="165"/>
                </a:cubicBezTo>
                <a:close/>
                <a:moveTo>
                  <a:pt x="68" y="158"/>
                </a:moveTo>
                <a:cubicBezTo>
                  <a:pt x="67" y="158"/>
                  <a:pt x="67" y="157"/>
                  <a:pt x="67" y="156"/>
                </a:cubicBezTo>
                <a:cubicBezTo>
                  <a:pt x="67" y="156"/>
                  <a:pt x="67" y="156"/>
                  <a:pt x="67" y="156"/>
                </a:cubicBezTo>
                <a:cubicBezTo>
                  <a:pt x="68" y="155"/>
                  <a:pt x="69" y="155"/>
                  <a:pt x="70" y="155"/>
                </a:cubicBezTo>
                <a:cubicBezTo>
                  <a:pt x="70" y="155"/>
                  <a:pt x="70" y="155"/>
                  <a:pt x="70" y="155"/>
                </a:cubicBezTo>
                <a:cubicBezTo>
                  <a:pt x="71" y="156"/>
                  <a:pt x="71" y="157"/>
                  <a:pt x="70" y="158"/>
                </a:cubicBezTo>
                <a:cubicBezTo>
                  <a:pt x="70" y="158"/>
                  <a:pt x="70" y="158"/>
                  <a:pt x="70" y="158"/>
                </a:cubicBezTo>
                <a:cubicBezTo>
                  <a:pt x="70" y="158"/>
                  <a:pt x="70" y="158"/>
                  <a:pt x="70" y="158"/>
                </a:cubicBezTo>
                <a:cubicBezTo>
                  <a:pt x="70" y="158"/>
                  <a:pt x="70" y="158"/>
                  <a:pt x="70" y="158"/>
                </a:cubicBezTo>
                <a:cubicBezTo>
                  <a:pt x="70" y="159"/>
                  <a:pt x="69" y="159"/>
                  <a:pt x="69" y="159"/>
                </a:cubicBezTo>
                <a:cubicBezTo>
                  <a:pt x="69" y="159"/>
                  <a:pt x="69" y="159"/>
                  <a:pt x="69" y="159"/>
                </a:cubicBezTo>
                <a:cubicBezTo>
                  <a:pt x="68" y="159"/>
                  <a:pt x="68" y="159"/>
                  <a:pt x="68" y="158"/>
                </a:cubicBezTo>
                <a:close/>
                <a:moveTo>
                  <a:pt x="546" y="155"/>
                </a:moveTo>
                <a:cubicBezTo>
                  <a:pt x="545" y="154"/>
                  <a:pt x="545" y="153"/>
                  <a:pt x="546" y="152"/>
                </a:cubicBezTo>
                <a:cubicBezTo>
                  <a:pt x="546" y="152"/>
                  <a:pt x="546" y="152"/>
                  <a:pt x="546" y="152"/>
                </a:cubicBezTo>
                <a:cubicBezTo>
                  <a:pt x="547" y="152"/>
                  <a:pt x="548" y="152"/>
                  <a:pt x="549" y="153"/>
                </a:cubicBezTo>
                <a:cubicBezTo>
                  <a:pt x="549" y="153"/>
                  <a:pt x="549" y="153"/>
                  <a:pt x="549" y="153"/>
                </a:cubicBezTo>
                <a:cubicBezTo>
                  <a:pt x="550" y="154"/>
                  <a:pt x="549" y="155"/>
                  <a:pt x="549" y="156"/>
                </a:cubicBezTo>
                <a:cubicBezTo>
                  <a:pt x="549" y="156"/>
                  <a:pt x="549" y="156"/>
                  <a:pt x="549" y="156"/>
                </a:cubicBezTo>
                <a:cubicBezTo>
                  <a:pt x="548" y="156"/>
                  <a:pt x="548" y="156"/>
                  <a:pt x="547" y="156"/>
                </a:cubicBezTo>
                <a:cubicBezTo>
                  <a:pt x="547" y="156"/>
                  <a:pt x="547" y="156"/>
                  <a:pt x="547" y="156"/>
                </a:cubicBezTo>
                <a:cubicBezTo>
                  <a:pt x="547" y="156"/>
                  <a:pt x="546" y="156"/>
                  <a:pt x="546" y="155"/>
                </a:cubicBezTo>
                <a:close/>
                <a:moveTo>
                  <a:pt x="75" y="149"/>
                </a:moveTo>
                <a:cubicBezTo>
                  <a:pt x="74" y="148"/>
                  <a:pt x="73" y="147"/>
                  <a:pt x="74" y="146"/>
                </a:cubicBezTo>
                <a:cubicBezTo>
                  <a:pt x="74" y="146"/>
                  <a:pt x="74" y="146"/>
                  <a:pt x="74" y="146"/>
                </a:cubicBezTo>
                <a:cubicBezTo>
                  <a:pt x="75" y="145"/>
                  <a:pt x="76" y="145"/>
                  <a:pt x="77" y="145"/>
                </a:cubicBezTo>
                <a:cubicBezTo>
                  <a:pt x="77" y="145"/>
                  <a:pt x="77" y="145"/>
                  <a:pt x="77" y="145"/>
                </a:cubicBezTo>
                <a:cubicBezTo>
                  <a:pt x="78" y="146"/>
                  <a:pt x="78" y="147"/>
                  <a:pt x="77" y="148"/>
                </a:cubicBezTo>
                <a:cubicBezTo>
                  <a:pt x="77" y="148"/>
                  <a:pt x="77" y="148"/>
                  <a:pt x="77" y="148"/>
                </a:cubicBezTo>
                <a:cubicBezTo>
                  <a:pt x="77" y="149"/>
                  <a:pt x="76" y="149"/>
                  <a:pt x="76" y="149"/>
                </a:cubicBezTo>
                <a:cubicBezTo>
                  <a:pt x="76" y="149"/>
                  <a:pt x="76" y="149"/>
                  <a:pt x="76" y="149"/>
                </a:cubicBezTo>
                <a:cubicBezTo>
                  <a:pt x="75" y="149"/>
                  <a:pt x="75" y="149"/>
                  <a:pt x="75" y="149"/>
                </a:cubicBezTo>
                <a:close/>
                <a:moveTo>
                  <a:pt x="539" y="145"/>
                </a:moveTo>
                <a:cubicBezTo>
                  <a:pt x="538" y="145"/>
                  <a:pt x="538" y="143"/>
                  <a:pt x="539" y="143"/>
                </a:cubicBezTo>
                <a:cubicBezTo>
                  <a:pt x="539" y="143"/>
                  <a:pt x="539" y="143"/>
                  <a:pt x="539" y="143"/>
                </a:cubicBezTo>
                <a:cubicBezTo>
                  <a:pt x="540" y="142"/>
                  <a:pt x="541" y="142"/>
                  <a:pt x="542" y="143"/>
                </a:cubicBezTo>
                <a:cubicBezTo>
                  <a:pt x="542" y="143"/>
                  <a:pt x="542" y="143"/>
                  <a:pt x="542" y="143"/>
                </a:cubicBezTo>
                <a:cubicBezTo>
                  <a:pt x="543" y="144"/>
                  <a:pt x="542" y="145"/>
                  <a:pt x="542" y="146"/>
                </a:cubicBezTo>
                <a:cubicBezTo>
                  <a:pt x="542" y="146"/>
                  <a:pt x="542" y="146"/>
                  <a:pt x="542" y="146"/>
                </a:cubicBezTo>
                <a:cubicBezTo>
                  <a:pt x="541" y="146"/>
                  <a:pt x="541" y="146"/>
                  <a:pt x="540" y="146"/>
                </a:cubicBezTo>
                <a:cubicBezTo>
                  <a:pt x="540" y="146"/>
                  <a:pt x="540" y="146"/>
                  <a:pt x="540" y="146"/>
                </a:cubicBezTo>
                <a:cubicBezTo>
                  <a:pt x="540" y="146"/>
                  <a:pt x="539" y="146"/>
                  <a:pt x="539" y="145"/>
                </a:cubicBezTo>
                <a:close/>
                <a:moveTo>
                  <a:pt x="82" y="139"/>
                </a:moveTo>
                <a:cubicBezTo>
                  <a:pt x="81" y="138"/>
                  <a:pt x="81" y="137"/>
                  <a:pt x="81" y="136"/>
                </a:cubicBezTo>
                <a:cubicBezTo>
                  <a:pt x="81" y="136"/>
                  <a:pt x="81" y="136"/>
                  <a:pt x="81" y="136"/>
                </a:cubicBezTo>
                <a:cubicBezTo>
                  <a:pt x="82" y="135"/>
                  <a:pt x="83" y="135"/>
                  <a:pt x="84" y="136"/>
                </a:cubicBezTo>
                <a:cubicBezTo>
                  <a:pt x="84" y="136"/>
                  <a:pt x="84" y="136"/>
                  <a:pt x="84" y="136"/>
                </a:cubicBezTo>
                <a:cubicBezTo>
                  <a:pt x="85" y="137"/>
                  <a:pt x="85" y="138"/>
                  <a:pt x="85" y="139"/>
                </a:cubicBezTo>
                <a:cubicBezTo>
                  <a:pt x="85" y="139"/>
                  <a:pt x="85" y="139"/>
                  <a:pt x="85" y="139"/>
                </a:cubicBezTo>
                <a:cubicBezTo>
                  <a:pt x="85" y="139"/>
                  <a:pt x="85" y="139"/>
                  <a:pt x="85" y="139"/>
                </a:cubicBezTo>
                <a:cubicBezTo>
                  <a:pt x="85" y="139"/>
                  <a:pt x="85" y="139"/>
                  <a:pt x="85" y="139"/>
                </a:cubicBezTo>
                <a:cubicBezTo>
                  <a:pt x="84" y="139"/>
                  <a:pt x="84" y="139"/>
                  <a:pt x="83" y="139"/>
                </a:cubicBezTo>
                <a:cubicBezTo>
                  <a:pt x="83" y="139"/>
                  <a:pt x="83" y="139"/>
                  <a:pt x="83" y="139"/>
                </a:cubicBezTo>
                <a:cubicBezTo>
                  <a:pt x="83" y="139"/>
                  <a:pt x="82" y="139"/>
                  <a:pt x="82" y="139"/>
                </a:cubicBezTo>
                <a:close/>
                <a:moveTo>
                  <a:pt x="531" y="136"/>
                </a:moveTo>
                <a:cubicBezTo>
                  <a:pt x="531" y="136"/>
                  <a:pt x="531" y="136"/>
                  <a:pt x="531" y="136"/>
                </a:cubicBezTo>
                <a:cubicBezTo>
                  <a:pt x="531" y="136"/>
                  <a:pt x="531" y="136"/>
                  <a:pt x="531" y="136"/>
                </a:cubicBezTo>
                <a:cubicBezTo>
                  <a:pt x="531" y="135"/>
                  <a:pt x="531" y="134"/>
                  <a:pt x="532" y="133"/>
                </a:cubicBezTo>
                <a:cubicBezTo>
                  <a:pt x="532" y="133"/>
                  <a:pt x="532" y="133"/>
                  <a:pt x="532" y="133"/>
                </a:cubicBezTo>
                <a:cubicBezTo>
                  <a:pt x="533" y="133"/>
                  <a:pt x="534" y="133"/>
                  <a:pt x="535" y="134"/>
                </a:cubicBezTo>
                <a:cubicBezTo>
                  <a:pt x="535" y="134"/>
                  <a:pt x="535" y="134"/>
                  <a:pt x="535" y="134"/>
                </a:cubicBezTo>
                <a:cubicBezTo>
                  <a:pt x="535" y="134"/>
                  <a:pt x="535" y="136"/>
                  <a:pt x="534" y="136"/>
                </a:cubicBezTo>
                <a:cubicBezTo>
                  <a:pt x="534" y="136"/>
                  <a:pt x="534" y="136"/>
                  <a:pt x="534" y="136"/>
                </a:cubicBezTo>
                <a:cubicBezTo>
                  <a:pt x="534" y="137"/>
                  <a:pt x="533" y="137"/>
                  <a:pt x="533" y="137"/>
                </a:cubicBezTo>
                <a:cubicBezTo>
                  <a:pt x="533" y="137"/>
                  <a:pt x="533" y="137"/>
                  <a:pt x="533" y="137"/>
                </a:cubicBezTo>
                <a:cubicBezTo>
                  <a:pt x="532" y="137"/>
                  <a:pt x="532" y="137"/>
                  <a:pt x="531" y="136"/>
                </a:cubicBezTo>
                <a:close/>
                <a:moveTo>
                  <a:pt x="89" y="130"/>
                </a:moveTo>
                <a:cubicBezTo>
                  <a:pt x="88" y="129"/>
                  <a:pt x="88" y="128"/>
                  <a:pt x="89" y="127"/>
                </a:cubicBezTo>
                <a:cubicBezTo>
                  <a:pt x="89" y="127"/>
                  <a:pt x="89" y="127"/>
                  <a:pt x="89" y="127"/>
                </a:cubicBezTo>
                <a:cubicBezTo>
                  <a:pt x="90" y="126"/>
                  <a:pt x="91" y="126"/>
                  <a:pt x="92" y="127"/>
                </a:cubicBezTo>
                <a:cubicBezTo>
                  <a:pt x="92" y="127"/>
                  <a:pt x="92" y="127"/>
                  <a:pt x="92" y="127"/>
                </a:cubicBezTo>
                <a:cubicBezTo>
                  <a:pt x="93" y="127"/>
                  <a:pt x="93" y="129"/>
                  <a:pt x="92" y="130"/>
                </a:cubicBezTo>
                <a:cubicBezTo>
                  <a:pt x="92" y="130"/>
                  <a:pt x="92" y="130"/>
                  <a:pt x="92" y="130"/>
                </a:cubicBezTo>
                <a:cubicBezTo>
                  <a:pt x="92" y="130"/>
                  <a:pt x="91" y="130"/>
                  <a:pt x="91" y="130"/>
                </a:cubicBezTo>
                <a:cubicBezTo>
                  <a:pt x="91" y="130"/>
                  <a:pt x="91" y="130"/>
                  <a:pt x="91" y="130"/>
                </a:cubicBezTo>
                <a:cubicBezTo>
                  <a:pt x="90" y="130"/>
                  <a:pt x="90" y="130"/>
                  <a:pt x="89" y="130"/>
                </a:cubicBezTo>
                <a:close/>
                <a:moveTo>
                  <a:pt x="524" y="127"/>
                </a:moveTo>
                <a:cubicBezTo>
                  <a:pt x="523" y="126"/>
                  <a:pt x="523" y="125"/>
                  <a:pt x="524" y="124"/>
                </a:cubicBezTo>
                <a:cubicBezTo>
                  <a:pt x="524" y="124"/>
                  <a:pt x="524" y="124"/>
                  <a:pt x="524" y="124"/>
                </a:cubicBezTo>
                <a:cubicBezTo>
                  <a:pt x="525" y="123"/>
                  <a:pt x="526" y="123"/>
                  <a:pt x="527" y="124"/>
                </a:cubicBezTo>
                <a:cubicBezTo>
                  <a:pt x="527" y="124"/>
                  <a:pt x="527" y="124"/>
                  <a:pt x="527" y="124"/>
                </a:cubicBezTo>
                <a:cubicBezTo>
                  <a:pt x="527" y="125"/>
                  <a:pt x="527" y="126"/>
                  <a:pt x="527" y="127"/>
                </a:cubicBezTo>
                <a:cubicBezTo>
                  <a:pt x="527" y="127"/>
                  <a:pt x="527" y="127"/>
                  <a:pt x="527" y="127"/>
                </a:cubicBezTo>
                <a:cubicBezTo>
                  <a:pt x="526" y="127"/>
                  <a:pt x="526" y="128"/>
                  <a:pt x="525" y="128"/>
                </a:cubicBezTo>
                <a:cubicBezTo>
                  <a:pt x="525" y="128"/>
                  <a:pt x="525" y="128"/>
                  <a:pt x="525" y="128"/>
                </a:cubicBezTo>
                <a:cubicBezTo>
                  <a:pt x="525" y="128"/>
                  <a:pt x="524" y="127"/>
                  <a:pt x="524" y="127"/>
                </a:cubicBezTo>
                <a:close/>
                <a:moveTo>
                  <a:pt x="97" y="121"/>
                </a:moveTo>
                <a:cubicBezTo>
                  <a:pt x="96" y="120"/>
                  <a:pt x="96" y="119"/>
                  <a:pt x="97" y="118"/>
                </a:cubicBezTo>
                <a:cubicBezTo>
                  <a:pt x="97" y="118"/>
                  <a:pt x="97" y="118"/>
                  <a:pt x="97" y="118"/>
                </a:cubicBezTo>
                <a:cubicBezTo>
                  <a:pt x="98" y="117"/>
                  <a:pt x="99" y="117"/>
                  <a:pt x="100" y="118"/>
                </a:cubicBezTo>
                <a:cubicBezTo>
                  <a:pt x="100" y="118"/>
                  <a:pt x="100" y="118"/>
                  <a:pt x="100" y="118"/>
                </a:cubicBezTo>
                <a:cubicBezTo>
                  <a:pt x="101" y="119"/>
                  <a:pt x="101" y="120"/>
                  <a:pt x="100" y="121"/>
                </a:cubicBezTo>
                <a:cubicBezTo>
                  <a:pt x="100" y="121"/>
                  <a:pt x="100" y="121"/>
                  <a:pt x="100" y="121"/>
                </a:cubicBezTo>
                <a:cubicBezTo>
                  <a:pt x="100" y="121"/>
                  <a:pt x="99" y="121"/>
                  <a:pt x="99" y="121"/>
                </a:cubicBezTo>
                <a:cubicBezTo>
                  <a:pt x="99" y="121"/>
                  <a:pt x="99" y="121"/>
                  <a:pt x="99" y="121"/>
                </a:cubicBezTo>
                <a:cubicBezTo>
                  <a:pt x="98" y="121"/>
                  <a:pt x="98" y="121"/>
                  <a:pt x="97" y="121"/>
                </a:cubicBezTo>
                <a:close/>
                <a:moveTo>
                  <a:pt x="516" y="118"/>
                </a:moveTo>
                <a:cubicBezTo>
                  <a:pt x="515" y="117"/>
                  <a:pt x="515" y="116"/>
                  <a:pt x="516" y="115"/>
                </a:cubicBezTo>
                <a:cubicBezTo>
                  <a:pt x="516" y="115"/>
                  <a:pt x="516" y="115"/>
                  <a:pt x="516" y="115"/>
                </a:cubicBezTo>
                <a:cubicBezTo>
                  <a:pt x="516" y="115"/>
                  <a:pt x="518" y="115"/>
                  <a:pt x="519" y="115"/>
                </a:cubicBezTo>
                <a:cubicBezTo>
                  <a:pt x="519" y="115"/>
                  <a:pt x="519" y="115"/>
                  <a:pt x="519" y="115"/>
                </a:cubicBezTo>
                <a:cubicBezTo>
                  <a:pt x="519" y="116"/>
                  <a:pt x="519" y="118"/>
                  <a:pt x="518" y="118"/>
                </a:cubicBezTo>
                <a:cubicBezTo>
                  <a:pt x="518" y="118"/>
                  <a:pt x="518" y="118"/>
                  <a:pt x="518" y="118"/>
                </a:cubicBezTo>
                <a:cubicBezTo>
                  <a:pt x="518" y="119"/>
                  <a:pt x="518" y="119"/>
                  <a:pt x="517" y="119"/>
                </a:cubicBezTo>
                <a:cubicBezTo>
                  <a:pt x="517" y="119"/>
                  <a:pt x="517" y="119"/>
                  <a:pt x="517" y="119"/>
                </a:cubicBezTo>
                <a:cubicBezTo>
                  <a:pt x="517" y="119"/>
                  <a:pt x="516" y="119"/>
                  <a:pt x="516" y="118"/>
                </a:cubicBezTo>
                <a:close/>
                <a:moveTo>
                  <a:pt x="106" y="112"/>
                </a:moveTo>
                <a:cubicBezTo>
                  <a:pt x="105" y="111"/>
                  <a:pt x="105" y="110"/>
                  <a:pt x="106" y="109"/>
                </a:cubicBezTo>
                <a:cubicBezTo>
                  <a:pt x="106" y="109"/>
                  <a:pt x="106" y="109"/>
                  <a:pt x="106" y="109"/>
                </a:cubicBezTo>
                <a:cubicBezTo>
                  <a:pt x="106" y="109"/>
                  <a:pt x="108" y="109"/>
                  <a:pt x="109" y="109"/>
                </a:cubicBezTo>
                <a:cubicBezTo>
                  <a:pt x="109" y="109"/>
                  <a:pt x="109" y="109"/>
                  <a:pt x="109" y="109"/>
                </a:cubicBezTo>
                <a:cubicBezTo>
                  <a:pt x="109" y="110"/>
                  <a:pt x="109" y="111"/>
                  <a:pt x="108" y="112"/>
                </a:cubicBezTo>
                <a:cubicBezTo>
                  <a:pt x="108" y="112"/>
                  <a:pt x="108" y="112"/>
                  <a:pt x="108" y="112"/>
                </a:cubicBezTo>
                <a:cubicBezTo>
                  <a:pt x="108" y="113"/>
                  <a:pt x="108" y="113"/>
                  <a:pt x="107" y="113"/>
                </a:cubicBezTo>
                <a:cubicBezTo>
                  <a:pt x="107" y="113"/>
                  <a:pt x="107" y="113"/>
                  <a:pt x="107" y="113"/>
                </a:cubicBezTo>
                <a:cubicBezTo>
                  <a:pt x="107" y="113"/>
                  <a:pt x="106" y="113"/>
                  <a:pt x="106" y="112"/>
                </a:cubicBezTo>
                <a:close/>
                <a:moveTo>
                  <a:pt x="507" y="110"/>
                </a:moveTo>
                <a:cubicBezTo>
                  <a:pt x="506" y="109"/>
                  <a:pt x="506" y="108"/>
                  <a:pt x="507" y="107"/>
                </a:cubicBezTo>
                <a:cubicBezTo>
                  <a:pt x="507" y="107"/>
                  <a:pt x="507" y="107"/>
                  <a:pt x="507" y="107"/>
                </a:cubicBezTo>
                <a:cubicBezTo>
                  <a:pt x="508" y="106"/>
                  <a:pt x="509" y="106"/>
                  <a:pt x="510" y="107"/>
                </a:cubicBezTo>
                <a:cubicBezTo>
                  <a:pt x="510" y="107"/>
                  <a:pt x="510" y="107"/>
                  <a:pt x="510" y="107"/>
                </a:cubicBezTo>
                <a:cubicBezTo>
                  <a:pt x="511" y="108"/>
                  <a:pt x="511" y="109"/>
                  <a:pt x="510" y="110"/>
                </a:cubicBezTo>
                <a:cubicBezTo>
                  <a:pt x="510" y="110"/>
                  <a:pt x="510" y="110"/>
                  <a:pt x="510" y="110"/>
                </a:cubicBezTo>
                <a:cubicBezTo>
                  <a:pt x="510" y="110"/>
                  <a:pt x="509" y="110"/>
                  <a:pt x="509" y="110"/>
                </a:cubicBezTo>
                <a:cubicBezTo>
                  <a:pt x="509" y="110"/>
                  <a:pt x="509" y="110"/>
                  <a:pt x="509" y="110"/>
                </a:cubicBezTo>
                <a:cubicBezTo>
                  <a:pt x="508" y="110"/>
                  <a:pt x="508" y="110"/>
                  <a:pt x="507" y="110"/>
                </a:cubicBezTo>
                <a:close/>
                <a:moveTo>
                  <a:pt x="114" y="104"/>
                </a:moveTo>
                <a:cubicBezTo>
                  <a:pt x="114" y="103"/>
                  <a:pt x="114" y="102"/>
                  <a:pt x="114" y="101"/>
                </a:cubicBezTo>
                <a:cubicBezTo>
                  <a:pt x="114" y="101"/>
                  <a:pt x="114" y="101"/>
                  <a:pt x="114" y="101"/>
                </a:cubicBezTo>
                <a:cubicBezTo>
                  <a:pt x="115" y="100"/>
                  <a:pt x="117" y="100"/>
                  <a:pt x="117" y="101"/>
                </a:cubicBezTo>
                <a:cubicBezTo>
                  <a:pt x="117" y="101"/>
                  <a:pt x="117" y="101"/>
                  <a:pt x="117" y="101"/>
                </a:cubicBezTo>
                <a:cubicBezTo>
                  <a:pt x="118" y="102"/>
                  <a:pt x="118" y="103"/>
                  <a:pt x="117" y="104"/>
                </a:cubicBezTo>
                <a:cubicBezTo>
                  <a:pt x="117" y="104"/>
                  <a:pt x="117" y="104"/>
                  <a:pt x="117" y="104"/>
                </a:cubicBezTo>
                <a:cubicBezTo>
                  <a:pt x="117" y="104"/>
                  <a:pt x="116" y="105"/>
                  <a:pt x="116" y="105"/>
                </a:cubicBezTo>
                <a:cubicBezTo>
                  <a:pt x="116" y="105"/>
                  <a:pt x="116" y="105"/>
                  <a:pt x="116" y="105"/>
                </a:cubicBezTo>
                <a:cubicBezTo>
                  <a:pt x="115" y="105"/>
                  <a:pt x="115" y="104"/>
                  <a:pt x="114" y="104"/>
                </a:cubicBezTo>
                <a:close/>
                <a:moveTo>
                  <a:pt x="498" y="102"/>
                </a:moveTo>
                <a:cubicBezTo>
                  <a:pt x="498" y="101"/>
                  <a:pt x="498" y="100"/>
                  <a:pt x="498" y="99"/>
                </a:cubicBezTo>
                <a:cubicBezTo>
                  <a:pt x="498" y="99"/>
                  <a:pt x="498" y="99"/>
                  <a:pt x="498" y="99"/>
                </a:cubicBezTo>
                <a:cubicBezTo>
                  <a:pt x="499" y="98"/>
                  <a:pt x="500" y="98"/>
                  <a:pt x="501" y="99"/>
                </a:cubicBezTo>
                <a:cubicBezTo>
                  <a:pt x="501" y="99"/>
                  <a:pt x="501" y="99"/>
                  <a:pt x="501" y="99"/>
                </a:cubicBezTo>
                <a:cubicBezTo>
                  <a:pt x="502" y="99"/>
                  <a:pt x="502" y="101"/>
                  <a:pt x="501" y="102"/>
                </a:cubicBezTo>
                <a:cubicBezTo>
                  <a:pt x="501" y="102"/>
                  <a:pt x="501" y="102"/>
                  <a:pt x="501" y="102"/>
                </a:cubicBezTo>
                <a:cubicBezTo>
                  <a:pt x="501" y="102"/>
                  <a:pt x="500" y="102"/>
                  <a:pt x="500" y="102"/>
                </a:cubicBezTo>
                <a:cubicBezTo>
                  <a:pt x="500" y="102"/>
                  <a:pt x="500" y="102"/>
                  <a:pt x="500" y="102"/>
                </a:cubicBezTo>
                <a:cubicBezTo>
                  <a:pt x="499" y="102"/>
                  <a:pt x="499" y="102"/>
                  <a:pt x="498" y="102"/>
                </a:cubicBezTo>
                <a:close/>
                <a:moveTo>
                  <a:pt x="123" y="96"/>
                </a:moveTo>
                <a:cubicBezTo>
                  <a:pt x="123" y="95"/>
                  <a:pt x="123" y="94"/>
                  <a:pt x="124" y="93"/>
                </a:cubicBezTo>
                <a:cubicBezTo>
                  <a:pt x="124" y="93"/>
                  <a:pt x="124" y="93"/>
                  <a:pt x="124" y="93"/>
                </a:cubicBezTo>
                <a:cubicBezTo>
                  <a:pt x="124" y="92"/>
                  <a:pt x="126" y="93"/>
                  <a:pt x="126" y="93"/>
                </a:cubicBezTo>
                <a:cubicBezTo>
                  <a:pt x="126" y="93"/>
                  <a:pt x="126" y="93"/>
                  <a:pt x="126" y="93"/>
                </a:cubicBezTo>
                <a:cubicBezTo>
                  <a:pt x="127" y="94"/>
                  <a:pt x="127" y="95"/>
                  <a:pt x="126" y="96"/>
                </a:cubicBezTo>
                <a:cubicBezTo>
                  <a:pt x="126" y="96"/>
                  <a:pt x="126" y="96"/>
                  <a:pt x="126" y="96"/>
                </a:cubicBezTo>
                <a:cubicBezTo>
                  <a:pt x="126" y="97"/>
                  <a:pt x="125" y="97"/>
                  <a:pt x="125" y="97"/>
                </a:cubicBezTo>
                <a:cubicBezTo>
                  <a:pt x="125" y="97"/>
                  <a:pt x="125" y="97"/>
                  <a:pt x="125" y="97"/>
                </a:cubicBezTo>
                <a:cubicBezTo>
                  <a:pt x="124" y="97"/>
                  <a:pt x="124" y="96"/>
                  <a:pt x="123" y="96"/>
                </a:cubicBezTo>
                <a:close/>
                <a:moveTo>
                  <a:pt x="489" y="94"/>
                </a:moveTo>
                <a:cubicBezTo>
                  <a:pt x="489" y="93"/>
                  <a:pt x="488" y="92"/>
                  <a:pt x="489" y="91"/>
                </a:cubicBezTo>
                <a:cubicBezTo>
                  <a:pt x="489" y="91"/>
                  <a:pt x="489" y="91"/>
                  <a:pt x="489" y="91"/>
                </a:cubicBezTo>
                <a:cubicBezTo>
                  <a:pt x="490" y="90"/>
                  <a:pt x="491" y="90"/>
                  <a:pt x="492" y="91"/>
                </a:cubicBezTo>
                <a:cubicBezTo>
                  <a:pt x="492" y="91"/>
                  <a:pt x="492" y="91"/>
                  <a:pt x="492" y="91"/>
                </a:cubicBezTo>
                <a:cubicBezTo>
                  <a:pt x="493" y="92"/>
                  <a:pt x="493" y="93"/>
                  <a:pt x="492" y="94"/>
                </a:cubicBezTo>
                <a:cubicBezTo>
                  <a:pt x="492" y="94"/>
                  <a:pt x="492" y="94"/>
                  <a:pt x="492" y="94"/>
                </a:cubicBezTo>
                <a:cubicBezTo>
                  <a:pt x="492" y="94"/>
                  <a:pt x="491" y="95"/>
                  <a:pt x="491" y="95"/>
                </a:cubicBezTo>
                <a:cubicBezTo>
                  <a:pt x="491" y="95"/>
                  <a:pt x="491" y="95"/>
                  <a:pt x="491" y="95"/>
                </a:cubicBezTo>
                <a:cubicBezTo>
                  <a:pt x="490" y="95"/>
                  <a:pt x="490" y="94"/>
                  <a:pt x="489" y="94"/>
                </a:cubicBezTo>
                <a:close/>
                <a:moveTo>
                  <a:pt x="133" y="88"/>
                </a:moveTo>
                <a:cubicBezTo>
                  <a:pt x="132" y="88"/>
                  <a:pt x="132" y="86"/>
                  <a:pt x="133" y="86"/>
                </a:cubicBezTo>
                <a:cubicBezTo>
                  <a:pt x="133" y="86"/>
                  <a:pt x="133" y="86"/>
                  <a:pt x="133" y="86"/>
                </a:cubicBezTo>
                <a:cubicBezTo>
                  <a:pt x="134" y="85"/>
                  <a:pt x="135" y="85"/>
                  <a:pt x="136" y="86"/>
                </a:cubicBezTo>
                <a:cubicBezTo>
                  <a:pt x="136" y="86"/>
                  <a:pt x="136" y="86"/>
                  <a:pt x="136" y="86"/>
                </a:cubicBezTo>
                <a:cubicBezTo>
                  <a:pt x="137" y="87"/>
                  <a:pt x="136" y="88"/>
                  <a:pt x="136" y="89"/>
                </a:cubicBezTo>
                <a:cubicBezTo>
                  <a:pt x="136" y="89"/>
                  <a:pt x="136" y="89"/>
                  <a:pt x="136" y="89"/>
                </a:cubicBezTo>
                <a:cubicBezTo>
                  <a:pt x="135" y="89"/>
                  <a:pt x="135" y="89"/>
                  <a:pt x="134" y="89"/>
                </a:cubicBezTo>
                <a:cubicBezTo>
                  <a:pt x="134" y="89"/>
                  <a:pt x="134" y="89"/>
                  <a:pt x="134" y="89"/>
                </a:cubicBezTo>
                <a:cubicBezTo>
                  <a:pt x="134" y="89"/>
                  <a:pt x="133" y="89"/>
                  <a:pt x="133" y="88"/>
                </a:cubicBezTo>
                <a:close/>
                <a:moveTo>
                  <a:pt x="480" y="87"/>
                </a:moveTo>
                <a:cubicBezTo>
                  <a:pt x="479" y="86"/>
                  <a:pt x="479" y="85"/>
                  <a:pt x="480" y="84"/>
                </a:cubicBezTo>
                <a:cubicBezTo>
                  <a:pt x="480" y="84"/>
                  <a:pt x="480" y="84"/>
                  <a:pt x="480" y="84"/>
                </a:cubicBezTo>
                <a:cubicBezTo>
                  <a:pt x="480" y="83"/>
                  <a:pt x="481" y="83"/>
                  <a:pt x="482" y="84"/>
                </a:cubicBezTo>
                <a:cubicBezTo>
                  <a:pt x="482" y="84"/>
                  <a:pt x="482" y="84"/>
                  <a:pt x="482" y="84"/>
                </a:cubicBezTo>
                <a:cubicBezTo>
                  <a:pt x="483" y="84"/>
                  <a:pt x="483" y="85"/>
                  <a:pt x="483" y="86"/>
                </a:cubicBezTo>
                <a:cubicBezTo>
                  <a:pt x="483" y="86"/>
                  <a:pt x="483" y="86"/>
                  <a:pt x="483" y="86"/>
                </a:cubicBezTo>
                <a:cubicBezTo>
                  <a:pt x="482" y="87"/>
                  <a:pt x="482" y="87"/>
                  <a:pt x="481" y="87"/>
                </a:cubicBezTo>
                <a:cubicBezTo>
                  <a:pt x="481" y="87"/>
                  <a:pt x="481" y="87"/>
                  <a:pt x="481" y="87"/>
                </a:cubicBezTo>
                <a:cubicBezTo>
                  <a:pt x="481" y="87"/>
                  <a:pt x="480" y="87"/>
                  <a:pt x="480" y="87"/>
                </a:cubicBezTo>
                <a:close/>
                <a:moveTo>
                  <a:pt x="142" y="81"/>
                </a:moveTo>
                <a:cubicBezTo>
                  <a:pt x="142" y="80"/>
                  <a:pt x="142" y="79"/>
                  <a:pt x="143" y="78"/>
                </a:cubicBezTo>
                <a:cubicBezTo>
                  <a:pt x="143" y="78"/>
                  <a:pt x="143" y="78"/>
                  <a:pt x="143" y="78"/>
                </a:cubicBezTo>
                <a:cubicBezTo>
                  <a:pt x="144" y="78"/>
                  <a:pt x="145" y="78"/>
                  <a:pt x="146" y="79"/>
                </a:cubicBezTo>
                <a:cubicBezTo>
                  <a:pt x="146" y="79"/>
                  <a:pt x="146" y="79"/>
                  <a:pt x="146" y="79"/>
                </a:cubicBezTo>
                <a:cubicBezTo>
                  <a:pt x="146" y="80"/>
                  <a:pt x="146" y="81"/>
                  <a:pt x="145" y="82"/>
                </a:cubicBezTo>
                <a:cubicBezTo>
                  <a:pt x="145" y="82"/>
                  <a:pt x="145" y="82"/>
                  <a:pt x="145" y="82"/>
                </a:cubicBezTo>
                <a:cubicBezTo>
                  <a:pt x="145" y="82"/>
                  <a:pt x="144" y="82"/>
                  <a:pt x="144" y="82"/>
                </a:cubicBezTo>
                <a:cubicBezTo>
                  <a:pt x="144" y="82"/>
                  <a:pt x="144" y="82"/>
                  <a:pt x="144" y="82"/>
                </a:cubicBezTo>
                <a:cubicBezTo>
                  <a:pt x="143" y="82"/>
                  <a:pt x="143" y="82"/>
                  <a:pt x="142" y="81"/>
                </a:cubicBezTo>
                <a:close/>
                <a:moveTo>
                  <a:pt x="470" y="80"/>
                </a:moveTo>
                <a:cubicBezTo>
                  <a:pt x="469" y="79"/>
                  <a:pt x="469" y="78"/>
                  <a:pt x="470" y="77"/>
                </a:cubicBezTo>
                <a:cubicBezTo>
                  <a:pt x="470" y="77"/>
                  <a:pt x="470" y="77"/>
                  <a:pt x="470" y="77"/>
                </a:cubicBezTo>
                <a:cubicBezTo>
                  <a:pt x="470" y="76"/>
                  <a:pt x="472" y="76"/>
                  <a:pt x="473" y="77"/>
                </a:cubicBezTo>
                <a:cubicBezTo>
                  <a:pt x="473" y="77"/>
                  <a:pt x="473" y="77"/>
                  <a:pt x="473" y="77"/>
                </a:cubicBezTo>
                <a:cubicBezTo>
                  <a:pt x="473" y="77"/>
                  <a:pt x="474" y="78"/>
                  <a:pt x="473" y="79"/>
                </a:cubicBezTo>
                <a:cubicBezTo>
                  <a:pt x="473" y="79"/>
                  <a:pt x="473" y="79"/>
                  <a:pt x="473" y="79"/>
                </a:cubicBezTo>
                <a:cubicBezTo>
                  <a:pt x="473" y="80"/>
                  <a:pt x="472" y="80"/>
                  <a:pt x="471" y="80"/>
                </a:cubicBezTo>
                <a:cubicBezTo>
                  <a:pt x="471" y="80"/>
                  <a:pt x="471" y="80"/>
                  <a:pt x="471" y="80"/>
                </a:cubicBezTo>
                <a:cubicBezTo>
                  <a:pt x="471" y="80"/>
                  <a:pt x="471" y="80"/>
                  <a:pt x="470" y="80"/>
                </a:cubicBezTo>
                <a:close/>
                <a:moveTo>
                  <a:pt x="152" y="75"/>
                </a:moveTo>
                <a:cubicBezTo>
                  <a:pt x="152" y="74"/>
                  <a:pt x="152" y="72"/>
                  <a:pt x="153" y="72"/>
                </a:cubicBezTo>
                <a:cubicBezTo>
                  <a:pt x="153" y="72"/>
                  <a:pt x="153" y="72"/>
                  <a:pt x="153" y="72"/>
                </a:cubicBezTo>
                <a:cubicBezTo>
                  <a:pt x="154" y="71"/>
                  <a:pt x="155" y="71"/>
                  <a:pt x="156" y="72"/>
                </a:cubicBezTo>
                <a:cubicBezTo>
                  <a:pt x="156" y="72"/>
                  <a:pt x="156" y="72"/>
                  <a:pt x="156" y="72"/>
                </a:cubicBezTo>
                <a:cubicBezTo>
                  <a:pt x="156" y="73"/>
                  <a:pt x="156" y="75"/>
                  <a:pt x="155" y="75"/>
                </a:cubicBezTo>
                <a:cubicBezTo>
                  <a:pt x="155" y="75"/>
                  <a:pt x="155" y="75"/>
                  <a:pt x="155" y="75"/>
                </a:cubicBezTo>
                <a:cubicBezTo>
                  <a:pt x="155" y="75"/>
                  <a:pt x="154" y="75"/>
                  <a:pt x="154" y="75"/>
                </a:cubicBezTo>
                <a:cubicBezTo>
                  <a:pt x="154" y="75"/>
                  <a:pt x="154" y="75"/>
                  <a:pt x="154" y="75"/>
                </a:cubicBezTo>
                <a:cubicBezTo>
                  <a:pt x="153" y="75"/>
                  <a:pt x="153" y="75"/>
                  <a:pt x="152" y="75"/>
                </a:cubicBezTo>
                <a:close/>
                <a:moveTo>
                  <a:pt x="460" y="73"/>
                </a:moveTo>
                <a:cubicBezTo>
                  <a:pt x="460" y="73"/>
                  <a:pt x="460" y="73"/>
                  <a:pt x="460" y="73"/>
                </a:cubicBezTo>
                <a:cubicBezTo>
                  <a:pt x="460" y="73"/>
                  <a:pt x="460" y="73"/>
                  <a:pt x="460" y="73"/>
                </a:cubicBezTo>
                <a:cubicBezTo>
                  <a:pt x="459" y="73"/>
                  <a:pt x="459" y="72"/>
                  <a:pt x="460" y="71"/>
                </a:cubicBezTo>
                <a:cubicBezTo>
                  <a:pt x="460" y="71"/>
                  <a:pt x="460" y="71"/>
                  <a:pt x="460" y="71"/>
                </a:cubicBezTo>
                <a:cubicBezTo>
                  <a:pt x="460" y="70"/>
                  <a:pt x="462" y="69"/>
                  <a:pt x="462" y="70"/>
                </a:cubicBezTo>
                <a:cubicBezTo>
                  <a:pt x="462" y="70"/>
                  <a:pt x="462" y="70"/>
                  <a:pt x="462" y="70"/>
                </a:cubicBezTo>
                <a:cubicBezTo>
                  <a:pt x="463" y="71"/>
                  <a:pt x="464" y="72"/>
                  <a:pt x="463" y="73"/>
                </a:cubicBezTo>
                <a:cubicBezTo>
                  <a:pt x="463" y="73"/>
                  <a:pt x="463" y="73"/>
                  <a:pt x="463" y="73"/>
                </a:cubicBezTo>
                <a:cubicBezTo>
                  <a:pt x="463" y="73"/>
                  <a:pt x="462" y="74"/>
                  <a:pt x="461" y="74"/>
                </a:cubicBezTo>
                <a:cubicBezTo>
                  <a:pt x="461" y="74"/>
                  <a:pt x="461" y="74"/>
                  <a:pt x="461" y="74"/>
                </a:cubicBezTo>
                <a:cubicBezTo>
                  <a:pt x="461" y="74"/>
                  <a:pt x="461" y="74"/>
                  <a:pt x="460" y="73"/>
                </a:cubicBezTo>
                <a:close/>
                <a:moveTo>
                  <a:pt x="163" y="68"/>
                </a:moveTo>
                <a:cubicBezTo>
                  <a:pt x="162" y="67"/>
                  <a:pt x="162" y="66"/>
                  <a:pt x="163" y="65"/>
                </a:cubicBezTo>
                <a:cubicBezTo>
                  <a:pt x="163" y="65"/>
                  <a:pt x="163" y="65"/>
                  <a:pt x="163" y="65"/>
                </a:cubicBezTo>
                <a:cubicBezTo>
                  <a:pt x="164" y="65"/>
                  <a:pt x="165" y="65"/>
                  <a:pt x="166" y="66"/>
                </a:cubicBezTo>
                <a:cubicBezTo>
                  <a:pt x="166" y="66"/>
                  <a:pt x="166" y="66"/>
                  <a:pt x="166" y="66"/>
                </a:cubicBezTo>
                <a:cubicBezTo>
                  <a:pt x="167" y="67"/>
                  <a:pt x="166" y="68"/>
                  <a:pt x="165" y="69"/>
                </a:cubicBezTo>
                <a:cubicBezTo>
                  <a:pt x="165" y="69"/>
                  <a:pt x="165" y="69"/>
                  <a:pt x="165" y="69"/>
                </a:cubicBezTo>
                <a:cubicBezTo>
                  <a:pt x="165" y="69"/>
                  <a:pt x="165" y="69"/>
                  <a:pt x="164" y="69"/>
                </a:cubicBezTo>
                <a:cubicBezTo>
                  <a:pt x="164" y="69"/>
                  <a:pt x="164" y="69"/>
                  <a:pt x="164" y="69"/>
                </a:cubicBezTo>
                <a:cubicBezTo>
                  <a:pt x="164" y="69"/>
                  <a:pt x="163" y="69"/>
                  <a:pt x="163" y="68"/>
                </a:cubicBezTo>
                <a:close/>
                <a:moveTo>
                  <a:pt x="450" y="67"/>
                </a:moveTo>
                <a:cubicBezTo>
                  <a:pt x="449" y="67"/>
                  <a:pt x="449" y="66"/>
                  <a:pt x="449" y="65"/>
                </a:cubicBezTo>
                <a:cubicBezTo>
                  <a:pt x="449" y="65"/>
                  <a:pt x="449" y="65"/>
                  <a:pt x="449" y="65"/>
                </a:cubicBezTo>
                <a:cubicBezTo>
                  <a:pt x="450" y="64"/>
                  <a:pt x="451" y="63"/>
                  <a:pt x="452" y="64"/>
                </a:cubicBezTo>
                <a:cubicBezTo>
                  <a:pt x="452" y="64"/>
                  <a:pt x="452" y="64"/>
                  <a:pt x="452" y="64"/>
                </a:cubicBezTo>
                <a:cubicBezTo>
                  <a:pt x="453" y="64"/>
                  <a:pt x="453" y="66"/>
                  <a:pt x="453" y="67"/>
                </a:cubicBezTo>
                <a:cubicBezTo>
                  <a:pt x="453" y="67"/>
                  <a:pt x="453" y="67"/>
                  <a:pt x="453" y="67"/>
                </a:cubicBezTo>
                <a:cubicBezTo>
                  <a:pt x="452" y="67"/>
                  <a:pt x="452" y="68"/>
                  <a:pt x="451" y="68"/>
                </a:cubicBezTo>
                <a:cubicBezTo>
                  <a:pt x="451" y="68"/>
                  <a:pt x="451" y="68"/>
                  <a:pt x="451" y="68"/>
                </a:cubicBezTo>
                <a:cubicBezTo>
                  <a:pt x="451" y="68"/>
                  <a:pt x="450" y="68"/>
                  <a:pt x="450" y="67"/>
                </a:cubicBezTo>
                <a:close/>
                <a:moveTo>
                  <a:pt x="173" y="62"/>
                </a:moveTo>
                <a:cubicBezTo>
                  <a:pt x="173" y="61"/>
                  <a:pt x="173" y="60"/>
                  <a:pt x="174" y="60"/>
                </a:cubicBezTo>
                <a:cubicBezTo>
                  <a:pt x="174" y="60"/>
                  <a:pt x="174" y="60"/>
                  <a:pt x="174" y="60"/>
                </a:cubicBezTo>
                <a:cubicBezTo>
                  <a:pt x="175" y="59"/>
                  <a:pt x="176" y="59"/>
                  <a:pt x="177" y="60"/>
                </a:cubicBezTo>
                <a:cubicBezTo>
                  <a:pt x="177" y="60"/>
                  <a:pt x="177" y="60"/>
                  <a:pt x="177" y="60"/>
                </a:cubicBezTo>
                <a:cubicBezTo>
                  <a:pt x="177" y="61"/>
                  <a:pt x="177" y="63"/>
                  <a:pt x="176" y="63"/>
                </a:cubicBezTo>
                <a:cubicBezTo>
                  <a:pt x="176" y="63"/>
                  <a:pt x="176" y="63"/>
                  <a:pt x="176" y="63"/>
                </a:cubicBezTo>
                <a:cubicBezTo>
                  <a:pt x="175" y="63"/>
                  <a:pt x="175" y="63"/>
                  <a:pt x="175" y="63"/>
                </a:cubicBezTo>
                <a:cubicBezTo>
                  <a:pt x="175" y="63"/>
                  <a:pt x="175" y="63"/>
                  <a:pt x="175" y="63"/>
                </a:cubicBezTo>
                <a:cubicBezTo>
                  <a:pt x="174" y="63"/>
                  <a:pt x="173" y="63"/>
                  <a:pt x="173" y="62"/>
                </a:cubicBezTo>
                <a:close/>
                <a:moveTo>
                  <a:pt x="440" y="62"/>
                </a:moveTo>
                <a:cubicBezTo>
                  <a:pt x="439" y="61"/>
                  <a:pt x="438" y="60"/>
                  <a:pt x="439" y="59"/>
                </a:cubicBezTo>
                <a:cubicBezTo>
                  <a:pt x="439" y="59"/>
                  <a:pt x="439" y="59"/>
                  <a:pt x="439" y="59"/>
                </a:cubicBezTo>
                <a:cubicBezTo>
                  <a:pt x="439" y="58"/>
                  <a:pt x="440" y="58"/>
                  <a:pt x="441" y="58"/>
                </a:cubicBezTo>
                <a:cubicBezTo>
                  <a:pt x="441" y="58"/>
                  <a:pt x="441" y="58"/>
                  <a:pt x="441" y="58"/>
                </a:cubicBezTo>
                <a:cubicBezTo>
                  <a:pt x="442" y="59"/>
                  <a:pt x="443" y="60"/>
                  <a:pt x="442" y="61"/>
                </a:cubicBezTo>
                <a:cubicBezTo>
                  <a:pt x="442" y="61"/>
                  <a:pt x="442" y="61"/>
                  <a:pt x="442" y="61"/>
                </a:cubicBezTo>
                <a:cubicBezTo>
                  <a:pt x="442" y="62"/>
                  <a:pt x="441" y="62"/>
                  <a:pt x="441" y="62"/>
                </a:cubicBezTo>
                <a:cubicBezTo>
                  <a:pt x="441" y="62"/>
                  <a:pt x="441" y="62"/>
                  <a:pt x="441" y="62"/>
                </a:cubicBezTo>
                <a:cubicBezTo>
                  <a:pt x="440" y="62"/>
                  <a:pt x="440" y="62"/>
                  <a:pt x="440" y="62"/>
                </a:cubicBezTo>
                <a:close/>
                <a:moveTo>
                  <a:pt x="184" y="57"/>
                </a:moveTo>
                <a:cubicBezTo>
                  <a:pt x="183" y="56"/>
                  <a:pt x="184" y="55"/>
                  <a:pt x="185" y="54"/>
                </a:cubicBezTo>
                <a:cubicBezTo>
                  <a:pt x="185" y="54"/>
                  <a:pt x="185" y="54"/>
                  <a:pt x="185" y="54"/>
                </a:cubicBezTo>
                <a:cubicBezTo>
                  <a:pt x="186" y="54"/>
                  <a:pt x="187" y="54"/>
                  <a:pt x="187" y="55"/>
                </a:cubicBezTo>
                <a:cubicBezTo>
                  <a:pt x="187" y="55"/>
                  <a:pt x="187" y="55"/>
                  <a:pt x="187" y="55"/>
                </a:cubicBezTo>
                <a:cubicBezTo>
                  <a:pt x="188" y="56"/>
                  <a:pt x="187" y="57"/>
                  <a:pt x="186" y="58"/>
                </a:cubicBezTo>
                <a:cubicBezTo>
                  <a:pt x="186" y="58"/>
                  <a:pt x="186" y="58"/>
                  <a:pt x="186" y="58"/>
                </a:cubicBezTo>
                <a:cubicBezTo>
                  <a:pt x="186" y="58"/>
                  <a:pt x="186" y="58"/>
                  <a:pt x="186" y="58"/>
                </a:cubicBezTo>
                <a:cubicBezTo>
                  <a:pt x="186" y="58"/>
                  <a:pt x="186" y="58"/>
                  <a:pt x="186" y="58"/>
                </a:cubicBezTo>
                <a:cubicBezTo>
                  <a:pt x="185" y="58"/>
                  <a:pt x="184" y="58"/>
                  <a:pt x="184" y="57"/>
                </a:cubicBezTo>
                <a:close/>
                <a:moveTo>
                  <a:pt x="429" y="57"/>
                </a:moveTo>
                <a:cubicBezTo>
                  <a:pt x="428" y="56"/>
                  <a:pt x="427" y="55"/>
                  <a:pt x="428" y="54"/>
                </a:cubicBezTo>
                <a:cubicBezTo>
                  <a:pt x="428" y="54"/>
                  <a:pt x="428" y="54"/>
                  <a:pt x="428" y="54"/>
                </a:cubicBezTo>
                <a:cubicBezTo>
                  <a:pt x="428" y="53"/>
                  <a:pt x="430" y="52"/>
                  <a:pt x="431" y="53"/>
                </a:cubicBezTo>
                <a:cubicBezTo>
                  <a:pt x="431" y="53"/>
                  <a:pt x="431" y="53"/>
                  <a:pt x="431" y="53"/>
                </a:cubicBezTo>
                <a:cubicBezTo>
                  <a:pt x="432" y="53"/>
                  <a:pt x="432" y="55"/>
                  <a:pt x="432" y="56"/>
                </a:cubicBezTo>
                <a:cubicBezTo>
                  <a:pt x="432" y="56"/>
                  <a:pt x="432" y="56"/>
                  <a:pt x="432" y="56"/>
                </a:cubicBezTo>
                <a:cubicBezTo>
                  <a:pt x="431" y="56"/>
                  <a:pt x="430" y="57"/>
                  <a:pt x="430" y="57"/>
                </a:cubicBezTo>
                <a:cubicBezTo>
                  <a:pt x="430" y="57"/>
                  <a:pt x="430" y="57"/>
                  <a:pt x="430" y="57"/>
                </a:cubicBezTo>
                <a:cubicBezTo>
                  <a:pt x="429" y="57"/>
                  <a:pt x="429" y="57"/>
                  <a:pt x="429" y="57"/>
                </a:cubicBezTo>
                <a:close/>
                <a:moveTo>
                  <a:pt x="195" y="52"/>
                </a:moveTo>
                <a:cubicBezTo>
                  <a:pt x="194" y="51"/>
                  <a:pt x="195" y="50"/>
                  <a:pt x="196" y="49"/>
                </a:cubicBezTo>
                <a:cubicBezTo>
                  <a:pt x="196" y="49"/>
                  <a:pt x="196" y="49"/>
                  <a:pt x="196" y="49"/>
                </a:cubicBezTo>
                <a:cubicBezTo>
                  <a:pt x="197" y="49"/>
                  <a:pt x="198" y="49"/>
                  <a:pt x="198" y="50"/>
                </a:cubicBezTo>
                <a:cubicBezTo>
                  <a:pt x="198" y="50"/>
                  <a:pt x="198" y="50"/>
                  <a:pt x="198" y="50"/>
                </a:cubicBezTo>
                <a:cubicBezTo>
                  <a:pt x="199" y="51"/>
                  <a:pt x="198" y="53"/>
                  <a:pt x="197" y="53"/>
                </a:cubicBezTo>
                <a:cubicBezTo>
                  <a:pt x="197" y="53"/>
                  <a:pt x="197" y="53"/>
                  <a:pt x="197" y="53"/>
                </a:cubicBezTo>
                <a:cubicBezTo>
                  <a:pt x="197" y="53"/>
                  <a:pt x="197" y="53"/>
                  <a:pt x="197" y="53"/>
                </a:cubicBezTo>
                <a:cubicBezTo>
                  <a:pt x="197" y="53"/>
                  <a:pt x="197" y="53"/>
                  <a:pt x="197" y="53"/>
                </a:cubicBezTo>
                <a:cubicBezTo>
                  <a:pt x="196" y="53"/>
                  <a:pt x="195" y="53"/>
                  <a:pt x="195" y="52"/>
                </a:cubicBezTo>
                <a:close/>
                <a:moveTo>
                  <a:pt x="418" y="52"/>
                </a:moveTo>
                <a:cubicBezTo>
                  <a:pt x="418" y="52"/>
                  <a:pt x="418" y="52"/>
                  <a:pt x="418" y="52"/>
                </a:cubicBezTo>
                <a:cubicBezTo>
                  <a:pt x="418" y="52"/>
                  <a:pt x="418" y="52"/>
                  <a:pt x="418" y="52"/>
                </a:cubicBezTo>
                <a:cubicBezTo>
                  <a:pt x="417" y="51"/>
                  <a:pt x="416" y="50"/>
                  <a:pt x="417" y="49"/>
                </a:cubicBezTo>
                <a:cubicBezTo>
                  <a:pt x="417" y="49"/>
                  <a:pt x="417" y="49"/>
                  <a:pt x="417" y="49"/>
                </a:cubicBezTo>
                <a:cubicBezTo>
                  <a:pt x="417" y="48"/>
                  <a:pt x="418" y="48"/>
                  <a:pt x="419" y="48"/>
                </a:cubicBezTo>
                <a:cubicBezTo>
                  <a:pt x="419" y="48"/>
                  <a:pt x="419" y="48"/>
                  <a:pt x="419" y="48"/>
                </a:cubicBezTo>
                <a:cubicBezTo>
                  <a:pt x="420" y="49"/>
                  <a:pt x="421" y="50"/>
                  <a:pt x="421" y="51"/>
                </a:cubicBezTo>
                <a:cubicBezTo>
                  <a:pt x="421" y="51"/>
                  <a:pt x="421" y="51"/>
                  <a:pt x="421" y="51"/>
                </a:cubicBezTo>
                <a:cubicBezTo>
                  <a:pt x="420" y="51"/>
                  <a:pt x="420" y="52"/>
                  <a:pt x="419" y="52"/>
                </a:cubicBezTo>
                <a:cubicBezTo>
                  <a:pt x="419" y="52"/>
                  <a:pt x="419" y="52"/>
                  <a:pt x="419" y="52"/>
                </a:cubicBezTo>
                <a:cubicBezTo>
                  <a:pt x="418" y="52"/>
                  <a:pt x="418" y="52"/>
                  <a:pt x="418" y="52"/>
                </a:cubicBezTo>
                <a:close/>
                <a:moveTo>
                  <a:pt x="206" y="47"/>
                </a:moveTo>
                <a:cubicBezTo>
                  <a:pt x="205" y="46"/>
                  <a:pt x="206" y="45"/>
                  <a:pt x="207" y="45"/>
                </a:cubicBezTo>
                <a:cubicBezTo>
                  <a:pt x="207" y="45"/>
                  <a:pt x="207" y="45"/>
                  <a:pt x="207" y="45"/>
                </a:cubicBezTo>
                <a:cubicBezTo>
                  <a:pt x="208" y="44"/>
                  <a:pt x="209" y="45"/>
                  <a:pt x="210" y="46"/>
                </a:cubicBezTo>
                <a:cubicBezTo>
                  <a:pt x="210" y="46"/>
                  <a:pt x="210" y="46"/>
                  <a:pt x="210" y="46"/>
                </a:cubicBezTo>
                <a:cubicBezTo>
                  <a:pt x="210" y="47"/>
                  <a:pt x="209" y="48"/>
                  <a:pt x="208" y="49"/>
                </a:cubicBezTo>
                <a:cubicBezTo>
                  <a:pt x="208" y="49"/>
                  <a:pt x="208" y="49"/>
                  <a:pt x="208" y="49"/>
                </a:cubicBezTo>
                <a:cubicBezTo>
                  <a:pt x="208" y="49"/>
                  <a:pt x="208" y="49"/>
                  <a:pt x="208" y="49"/>
                </a:cubicBezTo>
                <a:cubicBezTo>
                  <a:pt x="208" y="49"/>
                  <a:pt x="208" y="49"/>
                  <a:pt x="208" y="49"/>
                </a:cubicBezTo>
                <a:cubicBezTo>
                  <a:pt x="207" y="49"/>
                  <a:pt x="206" y="48"/>
                  <a:pt x="206" y="47"/>
                </a:cubicBezTo>
                <a:close/>
                <a:moveTo>
                  <a:pt x="407" y="48"/>
                </a:moveTo>
                <a:cubicBezTo>
                  <a:pt x="406" y="47"/>
                  <a:pt x="405" y="46"/>
                  <a:pt x="406" y="45"/>
                </a:cubicBezTo>
                <a:cubicBezTo>
                  <a:pt x="406" y="45"/>
                  <a:pt x="406" y="45"/>
                  <a:pt x="406" y="45"/>
                </a:cubicBezTo>
                <a:cubicBezTo>
                  <a:pt x="406" y="44"/>
                  <a:pt x="407" y="43"/>
                  <a:pt x="408" y="44"/>
                </a:cubicBezTo>
                <a:cubicBezTo>
                  <a:pt x="408" y="44"/>
                  <a:pt x="408" y="44"/>
                  <a:pt x="408" y="44"/>
                </a:cubicBezTo>
                <a:cubicBezTo>
                  <a:pt x="409" y="44"/>
                  <a:pt x="410" y="45"/>
                  <a:pt x="409" y="46"/>
                </a:cubicBezTo>
                <a:cubicBezTo>
                  <a:pt x="409" y="46"/>
                  <a:pt x="409" y="46"/>
                  <a:pt x="409" y="46"/>
                </a:cubicBezTo>
                <a:cubicBezTo>
                  <a:pt x="409" y="47"/>
                  <a:pt x="408" y="48"/>
                  <a:pt x="408" y="48"/>
                </a:cubicBezTo>
                <a:cubicBezTo>
                  <a:pt x="408" y="48"/>
                  <a:pt x="408" y="48"/>
                  <a:pt x="408" y="48"/>
                </a:cubicBezTo>
                <a:cubicBezTo>
                  <a:pt x="407" y="48"/>
                  <a:pt x="407" y="48"/>
                  <a:pt x="407" y="48"/>
                </a:cubicBezTo>
                <a:close/>
                <a:moveTo>
                  <a:pt x="217" y="43"/>
                </a:moveTo>
                <a:cubicBezTo>
                  <a:pt x="217" y="42"/>
                  <a:pt x="217" y="41"/>
                  <a:pt x="218" y="41"/>
                </a:cubicBezTo>
                <a:cubicBezTo>
                  <a:pt x="218" y="41"/>
                  <a:pt x="218" y="41"/>
                  <a:pt x="218" y="41"/>
                </a:cubicBezTo>
                <a:cubicBezTo>
                  <a:pt x="219" y="41"/>
                  <a:pt x="221" y="41"/>
                  <a:pt x="221" y="42"/>
                </a:cubicBezTo>
                <a:cubicBezTo>
                  <a:pt x="221" y="42"/>
                  <a:pt x="221" y="42"/>
                  <a:pt x="221" y="42"/>
                </a:cubicBezTo>
                <a:cubicBezTo>
                  <a:pt x="221" y="43"/>
                  <a:pt x="221" y="44"/>
                  <a:pt x="220" y="45"/>
                </a:cubicBezTo>
                <a:cubicBezTo>
                  <a:pt x="220" y="45"/>
                  <a:pt x="220" y="45"/>
                  <a:pt x="220" y="45"/>
                </a:cubicBezTo>
                <a:cubicBezTo>
                  <a:pt x="219" y="45"/>
                  <a:pt x="219" y="45"/>
                  <a:pt x="219" y="45"/>
                </a:cubicBezTo>
                <a:cubicBezTo>
                  <a:pt x="219" y="45"/>
                  <a:pt x="219" y="45"/>
                  <a:pt x="219" y="45"/>
                </a:cubicBezTo>
                <a:cubicBezTo>
                  <a:pt x="218" y="45"/>
                  <a:pt x="217" y="44"/>
                  <a:pt x="217" y="43"/>
                </a:cubicBezTo>
                <a:close/>
                <a:moveTo>
                  <a:pt x="396" y="44"/>
                </a:moveTo>
                <a:cubicBezTo>
                  <a:pt x="394" y="43"/>
                  <a:pt x="394" y="42"/>
                  <a:pt x="394" y="41"/>
                </a:cubicBezTo>
                <a:cubicBezTo>
                  <a:pt x="394" y="41"/>
                  <a:pt x="394" y="41"/>
                  <a:pt x="394" y="41"/>
                </a:cubicBezTo>
                <a:cubicBezTo>
                  <a:pt x="395" y="40"/>
                  <a:pt x="396" y="40"/>
                  <a:pt x="397" y="40"/>
                </a:cubicBezTo>
                <a:cubicBezTo>
                  <a:pt x="397" y="40"/>
                  <a:pt x="397" y="40"/>
                  <a:pt x="397" y="40"/>
                </a:cubicBezTo>
                <a:cubicBezTo>
                  <a:pt x="398" y="40"/>
                  <a:pt x="398" y="41"/>
                  <a:pt x="398" y="42"/>
                </a:cubicBezTo>
                <a:cubicBezTo>
                  <a:pt x="398" y="42"/>
                  <a:pt x="398" y="42"/>
                  <a:pt x="398" y="42"/>
                </a:cubicBezTo>
                <a:cubicBezTo>
                  <a:pt x="398" y="43"/>
                  <a:pt x="397" y="44"/>
                  <a:pt x="396" y="44"/>
                </a:cubicBezTo>
                <a:cubicBezTo>
                  <a:pt x="396" y="44"/>
                  <a:pt x="396" y="44"/>
                  <a:pt x="396" y="44"/>
                </a:cubicBezTo>
                <a:cubicBezTo>
                  <a:pt x="396" y="44"/>
                  <a:pt x="396" y="44"/>
                  <a:pt x="396" y="44"/>
                </a:cubicBezTo>
                <a:close/>
                <a:moveTo>
                  <a:pt x="229" y="40"/>
                </a:moveTo>
                <a:cubicBezTo>
                  <a:pt x="228" y="39"/>
                  <a:pt x="229" y="38"/>
                  <a:pt x="230" y="37"/>
                </a:cubicBezTo>
                <a:cubicBezTo>
                  <a:pt x="230" y="37"/>
                  <a:pt x="230" y="37"/>
                  <a:pt x="230" y="37"/>
                </a:cubicBezTo>
                <a:cubicBezTo>
                  <a:pt x="231" y="37"/>
                  <a:pt x="232" y="38"/>
                  <a:pt x="232" y="39"/>
                </a:cubicBezTo>
                <a:cubicBezTo>
                  <a:pt x="232" y="39"/>
                  <a:pt x="232" y="39"/>
                  <a:pt x="232" y="39"/>
                </a:cubicBezTo>
                <a:cubicBezTo>
                  <a:pt x="233" y="40"/>
                  <a:pt x="232" y="41"/>
                  <a:pt x="231" y="41"/>
                </a:cubicBezTo>
                <a:cubicBezTo>
                  <a:pt x="231" y="41"/>
                  <a:pt x="231" y="41"/>
                  <a:pt x="231" y="41"/>
                </a:cubicBezTo>
                <a:cubicBezTo>
                  <a:pt x="231" y="41"/>
                  <a:pt x="231" y="41"/>
                  <a:pt x="230" y="41"/>
                </a:cubicBezTo>
                <a:cubicBezTo>
                  <a:pt x="230" y="41"/>
                  <a:pt x="230" y="41"/>
                  <a:pt x="230" y="41"/>
                </a:cubicBezTo>
                <a:cubicBezTo>
                  <a:pt x="230" y="41"/>
                  <a:pt x="229" y="41"/>
                  <a:pt x="229" y="40"/>
                </a:cubicBezTo>
                <a:close/>
                <a:moveTo>
                  <a:pt x="384" y="40"/>
                </a:moveTo>
                <a:cubicBezTo>
                  <a:pt x="384" y="40"/>
                  <a:pt x="384" y="40"/>
                  <a:pt x="384" y="40"/>
                </a:cubicBezTo>
                <a:cubicBezTo>
                  <a:pt x="384" y="40"/>
                  <a:pt x="384" y="40"/>
                  <a:pt x="384" y="40"/>
                </a:cubicBezTo>
                <a:cubicBezTo>
                  <a:pt x="383" y="40"/>
                  <a:pt x="382" y="39"/>
                  <a:pt x="383" y="38"/>
                </a:cubicBezTo>
                <a:cubicBezTo>
                  <a:pt x="383" y="38"/>
                  <a:pt x="383" y="38"/>
                  <a:pt x="383" y="38"/>
                </a:cubicBezTo>
                <a:cubicBezTo>
                  <a:pt x="383" y="37"/>
                  <a:pt x="384" y="36"/>
                  <a:pt x="385" y="37"/>
                </a:cubicBezTo>
                <a:cubicBezTo>
                  <a:pt x="385" y="37"/>
                  <a:pt x="385" y="37"/>
                  <a:pt x="385" y="37"/>
                </a:cubicBezTo>
                <a:cubicBezTo>
                  <a:pt x="386" y="37"/>
                  <a:pt x="387" y="38"/>
                  <a:pt x="387" y="39"/>
                </a:cubicBezTo>
                <a:cubicBezTo>
                  <a:pt x="387" y="39"/>
                  <a:pt x="387" y="39"/>
                  <a:pt x="387" y="39"/>
                </a:cubicBezTo>
                <a:cubicBezTo>
                  <a:pt x="386" y="40"/>
                  <a:pt x="386" y="41"/>
                  <a:pt x="385" y="41"/>
                </a:cubicBezTo>
                <a:cubicBezTo>
                  <a:pt x="385" y="41"/>
                  <a:pt x="385" y="41"/>
                  <a:pt x="385" y="41"/>
                </a:cubicBezTo>
                <a:cubicBezTo>
                  <a:pt x="384" y="41"/>
                  <a:pt x="384" y="40"/>
                  <a:pt x="384" y="40"/>
                </a:cubicBezTo>
                <a:close/>
                <a:moveTo>
                  <a:pt x="240" y="37"/>
                </a:moveTo>
                <a:cubicBezTo>
                  <a:pt x="240" y="36"/>
                  <a:pt x="241" y="35"/>
                  <a:pt x="242" y="34"/>
                </a:cubicBezTo>
                <a:cubicBezTo>
                  <a:pt x="242" y="34"/>
                  <a:pt x="242" y="34"/>
                  <a:pt x="242" y="34"/>
                </a:cubicBezTo>
                <a:cubicBezTo>
                  <a:pt x="243" y="34"/>
                  <a:pt x="244" y="35"/>
                  <a:pt x="244" y="36"/>
                </a:cubicBezTo>
                <a:cubicBezTo>
                  <a:pt x="244" y="36"/>
                  <a:pt x="244" y="36"/>
                  <a:pt x="244" y="36"/>
                </a:cubicBezTo>
                <a:cubicBezTo>
                  <a:pt x="244" y="37"/>
                  <a:pt x="244" y="38"/>
                  <a:pt x="243" y="38"/>
                </a:cubicBezTo>
                <a:cubicBezTo>
                  <a:pt x="243" y="38"/>
                  <a:pt x="243" y="38"/>
                  <a:pt x="243" y="38"/>
                </a:cubicBezTo>
                <a:cubicBezTo>
                  <a:pt x="243" y="38"/>
                  <a:pt x="243" y="38"/>
                  <a:pt x="243" y="38"/>
                </a:cubicBezTo>
                <a:cubicBezTo>
                  <a:pt x="243" y="38"/>
                  <a:pt x="243" y="38"/>
                  <a:pt x="243" y="38"/>
                </a:cubicBezTo>
                <a:cubicBezTo>
                  <a:pt x="242" y="38"/>
                  <a:pt x="242" y="38"/>
                  <a:pt x="242" y="38"/>
                </a:cubicBezTo>
                <a:cubicBezTo>
                  <a:pt x="242" y="38"/>
                  <a:pt x="242" y="38"/>
                  <a:pt x="242" y="38"/>
                </a:cubicBezTo>
                <a:cubicBezTo>
                  <a:pt x="241" y="38"/>
                  <a:pt x="240" y="38"/>
                  <a:pt x="240" y="37"/>
                </a:cubicBezTo>
                <a:close/>
                <a:moveTo>
                  <a:pt x="373" y="38"/>
                </a:moveTo>
                <a:cubicBezTo>
                  <a:pt x="371" y="37"/>
                  <a:pt x="371" y="36"/>
                  <a:pt x="371" y="35"/>
                </a:cubicBezTo>
                <a:cubicBezTo>
                  <a:pt x="371" y="35"/>
                  <a:pt x="371" y="35"/>
                  <a:pt x="371" y="35"/>
                </a:cubicBezTo>
                <a:cubicBezTo>
                  <a:pt x="371" y="34"/>
                  <a:pt x="372" y="33"/>
                  <a:pt x="373" y="34"/>
                </a:cubicBezTo>
                <a:cubicBezTo>
                  <a:pt x="373" y="34"/>
                  <a:pt x="373" y="34"/>
                  <a:pt x="373" y="34"/>
                </a:cubicBezTo>
                <a:cubicBezTo>
                  <a:pt x="374" y="34"/>
                  <a:pt x="375" y="35"/>
                  <a:pt x="375" y="36"/>
                </a:cubicBezTo>
                <a:cubicBezTo>
                  <a:pt x="375" y="36"/>
                  <a:pt x="375" y="36"/>
                  <a:pt x="375" y="36"/>
                </a:cubicBezTo>
                <a:cubicBezTo>
                  <a:pt x="375" y="37"/>
                  <a:pt x="374" y="38"/>
                  <a:pt x="373" y="38"/>
                </a:cubicBezTo>
                <a:cubicBezTo>
                  <a:pt x="373" y="38"/>
                  <a:pt x="373" y="38"/>
                  <a:pt x="373" y="38"/>
                </a:cubicBezTo>
                <a:cubicBezTo>
                  <a:pt x="373" y="38"/>
                  <a:pt x="373" y="38"/>
                  <a:pt x="373" y="38"/>
                </a:cubicBezTo>
                <a:close/>
                <a:moveTo>
                  <a:pt x="252" y="34"/>
                </a:moveTo>
                <a:cubicBezTo>
                  <a:pt x="252" y="33"/>
                  <a:pt x="252" y="32"/>
                  <a:pt x="253" y="32"/>
                </a:cubicBezTo>
                <a:cubicBezTo>
                  <a:pt x="253" y="32"/>
                  <a:pt x="253" y="32"/>
                  <a:pt x="253" y="32"/>
                </a:cubicBezTo>
                <a:cubicBezTo>
                  <a:pt x="255" y="32"/>
                  <a:pt x="256" y="32"/>
                  <a:pt x="256" y="34"/>
                </a:cubicBezTo>
                <a:cubicBezTo>
                  <a:pt x="256" y="34"/>
                  <a:pt x="256" y="34"/>
                  <a:pt x="256" y="34"/>
                </a:cubicBezTo>
                <a:cubicBezTo>
                  <a:pt x="256" y="35"/>
                  <a:pt x="255" y="36"/>
                  <a:pt x="254" y="36"/>
                </a:cubicBezTo>
                <a:cubicBezTo>
                  <a:pt x="254" y="36"/>
                  <a:pt x="254" y="36"/>
                  <a:pt x="254" y="36"/>
                </a:cubicBezTo>
                <a:cubicBezTo>
                  <a:pt x="254" y="36"/>
                  <a:pt x="254" y="36"/>
                  <a:pt x="254" y="36"/>
                </a:cubicBezTo>
                <a:cubicBezTo>
                  <a:pt x="254" y="36"/>
                  <a:pt x="254" y="36"/>
                  <a:pt x="254" y="36"/>
                </a:cubicBezTo>
                <a:cubicBezTo>
                  <a:pt x="253" y="36"/>
                  <a:pt x="252" y="35"/>
                  <a:pt x="252" y="34"/>
                </a:cubicBezTo>
                <a:close/>
                <a:moveTo>
                  <a:pt x="361" y="35"/>
                </a:moveTo>
                <a:cubicBezTo>
                  <a:pt x="360" y="35"/>
                  <a:pt x="359" y="34"/>
                  <a:pt x="359" y="33"/>
                </a:cubicBezTo>
                <a:cubicBezTo>
                  <a:pt x="359" y="33"/>
                  <a:pt x="359" y="33"/>
                  <a:pt x="359" y="33"/>
                </a:cubicBezTo>
                <a:cubicBezTo>
                  <a:pt x="359" y="32"/>
                  <a:pt x="360" y="31"/>
                  <a:pt x="362" y="31"/>
                </a:cubicBezTo>
                <a:cubicBezTo>
                  <a:pt x="362" y="31"/>
                  <a:pt x="362" y="31"/>
                  <a:pt x="362" y="31"/>
                </a:cubicBezTo>
                <a:cubicBezTo>
                  <a:pt x="363" y="32"/>
                  <a:pt x="363" y="33"/>
                  <a:pt x="363" y="34"/>
                </a:cubicBezTo>
                <a:cubicBezTo>
                  <a:pt x="363" y="34"/>
                  <a:pt x="363" y="34"/>
                  <a:pt x="363" y="34"/>
                </a:cubicBezTo>
                <a:cubicBezTo>
                  <a:pt x="363" y="35"/>
                  <a:pt x="362" y="35"/>
                  <a:pt x="361" y="35"/>
                </a:cubicBezTo>
                <a:cubicBezTo>
                  <a:pt x="361" y="35"/>
                  <a:pt x="361" y="35"/>
                  <a:pt x="361" y="35"/>
                </a:cubicBezTo>
                <a:cubicBezTo>
                  <a:pt x="361" y="35"/>
                  <a:pt x="361" y="35"/>
                  <a:pt x="361" y="35"/>
                </a:cubicBezTo>
                <a:close/>
                <a:moveTo>
                  <a:pt x="264" y="32"/>
                </a:moveTo>
                <a:cubicBezTo>
                  <a:pt x="264" y="31"/>
                  <a:pt x="264" y="30"/>
                  <a:pt x="265" y="30"/>
                </a:cubicBezTo>
                <a:cubicBezTo>
                  <a:pt x="265" y="30"/>
                  <a:pt x="265" y="30"/>
                  <a:pt x="265" y="30"/>
                </a:cubicBezTo>
                <a:cubicBezTo>
                  <a:pt x="266" y="30"/>
                  <a:pt x="267" y="30"/>
                  <a:pt x="268" y="32"/>
                </a:cubicBezTo>
                <a:cubicBezTo>
                  <a:pt x="268" y="32"/>
                  <a:pt x="268" y="32"/>
                  <a:pt x="268" y="32"/>
                </a:cubicBezTo>
                <a:cubicBezTo>
                  <a:pt x="268" y="33"/>
                  <a:pt x="267" y="34"/>
                  <a:pt x="266" y="34"/>
                </a:cubicBezTo>
                <a:cubicBezTo>
                  <a:pt x="266" y="34"/>
                  <a:pt x="266" y="34"/>
                  <a:pt x="266" y="34"/>
                </a:cubicBezTo>
                <a:cubicBezTo>
                  <a:pt x="266" y="34"/>
                  <a:pt x="266" y="34"/>
                  <a:pt x="266" y="34"/>
                </a:cubicBezTo>
                <a:cubicBezTo>
                  <a:pt x="266" y="34"/>
                  <a:pt x="266" y="34"/>
                  <a:pt x="266" y="34"/>
                </a:cubicBezTo>
                <a:cubicBezTo>
                  <a:pt x="265" y="34"/>
                  <a:pt x="264" y="33"/>
                  <a:pt x="264" y="32"/>
                </a:cubicBezTo>
                <a:close/>
                <a:moveTo>
                  <a:pt x="349" y="33"/>
                </a:moveTo>
                <a:cubicBezTo>
                  <a:pt x="349" y="33"/>
                  <a:pt x="349" y="33"/>
                  <a:pt x="349" y="33"/>
                </a:cubicBezTo>
                <a:cubicBezTo>
                  <a:pt x="349" y="33"/>
                  <a:pt x="349" y="33"/>
                  <a:pt x="349" y="33"/>
                </a:cubicBezTo>
                <a:cubicBezTo>
                  <a:pt x="348" y="33"/>
                  <a:pt x="347" y="32"/>
                  <a:pt x="347" y="31"/>
                </a:cubicBezTo>
                <a:cubicBezTo>
                  <a:pt x="347" y="31"/>
                  <a:pt x="347" y="31"/>
                  <a:pt x="347" y="31"/>
                </a:cubicBezTo>
                <a:cubicBezTo>
                  <a:pt x="348" y="30"/>
                  <a:pt x="349" y="29"/>
                  <a:pt x="350" y="29"/>
                </a:cubicBezTo>
                <a:cubicBezTo>
                  <a:pt x="350" y="29"/>
                  <a:pt x="350" y="29"/>
                  <a:pt x="350" y="29"/>
                </a:cubicBezTo>
                <a:cubicBezTo>
                  <a:pt x="351" y="30"/>
                  <a:pt x="352" y="31"/>
                  <a:pt x="351" y="32"/>
                </a:cubicBezTo>
                <a:cubicBezTo>
                  <a:pt x="351" y="32"/>
                  <a:pt x="351" y="32"/>
                  <a:pt x="351" y="32"/>
                </a:cubicBezTo>
                <a:cubicBezTo>
                  <a:pt x="351" y="33"/>
                  <a:pt x="350" y="33"/>
                  <a:pt x="349" y="33"/>
                </a:cubicBezTo>
                <a:cubicBezTo>
                  <a:pt x="349" y="33"/>
                  <a:pt x="349" y="33"/>
                  <a:pt x="349" y="33"/>
                </a:cubicBezTo>
                <a:cubicBezTo>
                  <a:pt x="349" y="33"/>
                  <a:pt x="349" y="33"/>
                  <a:pt x="349" y="33"/>
                </a:cubicBezTo>
                <a:close/>
                <a:moveTo>
                  <a:pt x="276" y="31"/>
                </a:moveTo>
                <a:cubicBezTo>
                  <a:pt x="275" y="29"/>
                  <a:pt x="276" y="29"/>
                  <a:pt x="277" y="28"/>
                </a:cubicBezTo>
                <a:cubicBezTo>
                  <a:pt x="277" y="28"/>
                  <a:pt x="277" y="28"/>
                  <a:pt x="277" y="28"/>
                </a:cubicBezTo>
                <a:cubicBezTo>
                  <a:pt x="278" y="28"/>
                  <a:pt x="279" y="29"/>
                  <a:pt x="280" y="30"/>
                </a:cubicBezTo>
                <a:cubicBezTo>
                  <a:pt x="280" y="30"/>
                  <a:pt x="280" y="30"/>
                  <a:pt x="280" y="30"/>
                </a:cubicBezTo>
                <a:cubicBezTo>
                  <a:pt x="280" y="31"/>
                  <a:pt x="279" y="32"/>
                  <a:pt x="278" y="32"/>
                </a:cubicBezTo>
                <a:cubicBezTo>
                  <a:pt x="278" y="32"/>
                  <a:pt x="278" y="32"/>
                  <a:pt x="278" y="32"/>
                </a:cubicBezTo>
                <a:cubicBezTo>
                  <a:pt x="278" y="32"/>
                  <a:pt x="278" y="32"/>
                  <a:pt x="278" y="32"/>
                </a:cubicBezTo>
                <a:cubicBezTo>
                  <a:pt x="278" y="32"/>
                  <a:pt x="278" y="32"/>
                  <a:pt x="278" y="32"/>
                </a:cubicBezTo>
                <a:cubicBezTo>
                  <a:pt x="277" y="32"/>
                  <a:pt x="276" y="32"/>
                  <a:pt x="276" y="31"/>
                </a:cubicBezTo>
                <a:close/>
                <a:moveTo>
                  <a:pt x="337" y="32"/>
                </a:moveTo>
                <a:cubicBezTo>
                  <a:pt x="336" y="32"/>
                  <a:pt x="335" y="31"/>
                  <a:pt x="335" y="30"/>
                </a:cubicBezTo>
                <a:cubicBezTo>
                  <a:pt x="335" y="30"/>
                  <a:pt x="335" y="30"/>
                  <a:pt x="335" y="30"/>
                </a:cubicBezTo>
                <a:cubicBezTo>
                  <a:pt x="336" y="29"/>
                  <a:pt x="337" y="28"/>
                  <a:pt x="338" y="28"/>
                </a:cubicBezTo>
                <a:cubicBezTo>
                  <a:pt x="338" y="28"/>
                  <a:pt x="338" y="28"/>
                  <a:pt x="338" y="28"/>
                </a:cubicBezTo>
                <a:cubicBezTo>
                  <a:pt x="339" y="28"/>
                  <a:pt x="340" y="29"/>
                  <a:pt x="339" y="30"/>
                </a:cubicBezTo>
                <a:cubicBezTo>
                  <a:pt x="339" y="30"/>
                  <a:pt x="339" y="30"/>
                  <a:pt x="339" y="30"/>
                </a:cubicBezTo>
                <a:cubicBezTo>
                  <a:pt x="339" y="31"/>
                  <a:pt x="338" y="32"/>
                  <a:pt x="337" y="32"/>
                </a:cubicBezTo>
                <a:cubicBezTo>
                  <a:pt x="337" y="32"/>
                  <a:pt x="337" y="32"/>
                  <a:pt x="337" y="32"/>
                </a:cubicBezTo>
                <a:cubicBezTo>
                  <a:pt x="337" y="32"/>
                  <a:pt x="337" y="32"/>
                  <a:pt x="337" y="32"/>
                </a:cubicBezTo>
                <a:close/>
                <a:moveTo>
                  <a:pt x="288" y="29"/>
                </a:moveTo>
                <a:cubicBezTo>
                  <a:pt x="287" y="28"/>
                  <a:pt x="288" y="27"/>
                  <a:pt x="289" y="27"/>
                </a:cubicBezTo>
                <a:cubicBezTo>
                  <a:pt x="289" y="27"/>
                  <a:pt x="289" y="27"/>
                  <a:pt x="289" y="27"/>
                </a:cubicBezTo>
                <a:cubicBezTo>
                  <a:pt x="290" y="27"/>
                  <a:pt x="291" y="28"/>
                  <a:pt x="292" y="29"/>
                </a:cubicBezTo>
                <a:cubicBezTo>
                  <a:pt x="292" y="29"/>
                  <a:pt x="292" y="29"/>
                  <a:pt x="292" y="29"/>
                </a:cubicBezTo>
                <a:cubicBezTo>
                  <a:pt x="292" y="30"/>
                  <a:pt x="291" y="31"/>
                  <a:pt x="290" y="31"/>
                </a:cubicBezTo>
                <a:cubicBezTo>
                  <a:pt x="290" y="31"/>
                  <a:pt x="290" y="31"/>
                  <a:pt x="290" y="31"/>
                </a:cubicBezTo>
                <a:cubicBezTo>
                  <a:pt x="290" y="31"/>
                  <a:pt x="290" y="31"/>
                  <a:pt x="290" y="31"/>
                </a:cubicBezTo>
                <a:cubicBezTo>
                  <a:pt x="290" y="31"/>
                  <a:pt x="290" y="31"/>
                  <a:pt x="290" y="31"/>
                </a:cubicBezTo>
                <a:cubicBezTo>
                  <a:pt x="288" y="31"/>
                  <a:pt x="288" y="31"/>
                  <a:pt x="288" y="29"/>
                </a:cubicBezTo>
                <a:close/>
                <a:moveTo>
                  <a:pt x="325" y="31"/>
                </a:moveTo>
                <a:cubicBezTo>
                  <a:pt x="324" y="31"/>
                  <a:pt x="323" y="30"/>
                  <a:pt x="323" y="29"/>
                </a:cubicBezTo>
                <a:cubicBezTo>
                  <a:pt x="323" y="29"/>
                  <a:pt x="323" y="29"/>
                  <a:pt x="323" y="29"/>
                </a:cubicBezTo>
                <a:cubicBezTo>
                  <a:pt x="324" y="28"/>
                  <a:pt x="324" y="27"/>
                  <a:pt x="326" y="27"/>
                </a:cubicBezTo>
                <a:cubicBezTo>
                  <a:pt x="326" y="27"/>
                  <a:pt x="326" y="27"/>
                  <a:pt x="326" y="27"/>
                </a:cubicBezTo>
                <a:cubicBezTo>
                  <a:pt x="327" y="27"/>
                  <a:pt x="328" y="28"/>
                  <a:pt x="327" y="29"/>
                </a:cubicBezTo>
                <a:cubicBezTo>
                  <a:pt x="327" y="29"/>
                  <a:pt x="327" y="29"/>
                  <a:pt x="327" y="29"/>
                </a:cubicBezTo>
                <a:cubicBezTo>
                  <a:pt x="327" y="30"/>
                  <a:pt x="327" y="31"/>
                  <a:pt x="325" y="31"/>
                </a:cubicBezTo>
                <a:cubicBezTo>
                  <a:pt x="325" y="31"/>
                  <a:pt x="325" y="31"/>
                  <a:pt x="325" y="31"/>
                </a:cubicBezTo>
                <a:cubicBezTo>
                  <a:pt x="325" y="31"/>
                  <a:pt x="325" y="31"/>
                  <a:pt x="325" y="31"/>
                </a:cubicBezTo>
                <a:close/>
                <a:moveTo>
                  <a:pt x="300" y="29"/>
                </a:moveTo>
                <a:cubicBezTo>
                  <a:pt x="299" y="28"/>
                  <a:pt x="300" y="27"/>
                  <a:pt x="301" y="27"/>
                </a:cubicBezTo>
                <a:cubicBezTo>
                  <a:pt x="301" y="27"/>
                  <a:pt x="301" y="27"/>
                  <a:pt x="301" y="27"/>
                </a:cubicBezTo>
                <a:cubicBezTo>
                  <a:pt x="303" y="27"/>
                  <a:pt x="303" y="28"/>
                  <a:pt x="304" y="29"/>
                </a:cubicBezTo>
                <a:cubicBezTo>
                  <a:pt x="304" y="29"/>
                  <a:pt x="304" y="29"/>
                  <a:pt x="304" y="29"/>
                </a:cubicBezTo>
                <a:cubicBezTo>
                  <a:pt x="304" y="30"/>
                  <a:pt x="303" y="31"/>
                  <a:pt x="302" y="31"/>
                </a:cubicBezTo>
                <a:cubicBezTo>
                  <a:pt x="302" y="31"/>
                  <a:pt x="302" y="31"/>
                  <a:pt x="302" y="31"/>
                </a:cubicBezTo>
                <a:cubicBezTo>
                  <a:pt x="302" y="31"/>
                  <a:pt x="302" y="31"/>
                  <a:pt x="302" y="31"/>
                </a:cubicBezTo>
                <a:cubicBezTo>
                  <a:pt x="302" y="31"/>
                  <a:pt x="302" y="31"/>
                  <a:pt x="302" y="31"/>
                </a:cubicBezTo>
                <a:cubicBezTo>
                  <a:pt x="300" y="31"/>
                  <a:pt x="300" y="30"/>
                  <a:pt x="300" y="29"/>
                </a:cubicBezTo>
                <a:close/>
                <a:moveTo>
                  <a:pt x="313" y="31"/>
                </a:moveTo>
                <a:cubicBezTo>
                  <a:pt x="312" y="31"/>
                  <a:pt x="311" y="30"/>
                  <a:pt x="312" y="29"/>
                </a:cubicBezTo>
                <a:cubicBezTo>
                  <a:pt x="312" y="29"/>
                  <a:pt x="312" y="29"/>
                  <a:pt x="312" y="29"/>
                </a:cubicBezTo>
                <a:cubicBezTo>
                  <a:pt x="312" y="28"/>
                  <a:pt x="312" y="27"/>
                  <a:pt x="314" y="27"/>
                </a:cubicBezTo>
                <a:cubicBezTo>
                  <a:pt x="314" y="27"/>
                  <a:pt x="314" y="27"/>
                  <a:pt x="314" y="27"/>
                </a:cubicBezTo>
                <a:cubicBezTo>
                  <a:pt x="315" y="27"/>
                  <a:pt x="316" y="28"/>
                  <a:pt x="316" y="29"/>
                </a:cubicBezTo>
                <a:cubicBezTo>
                  <a:pt x="316" y="29"/>
                  <a:pt x="316" y="29"/>
                  <a:pt x="316" y="29"/>
                </a:cubicBezTo>
                <a:cubicBezTo>
                  <a:pt x="315" y="30"/>
                  <a:pt x="315" y="31"/>
                  <a:pt x="313" y="31"/>
                </a:cubicBezTo>
                <a:cubicBezTo>
                  <a:pt x="313" y="31"/>
                  <a:pt x="313" y="31"/>
                  <a:pt x="313" y="31"/>
                </a:cubicBezTo>
                <a:close/>
                <a:moveTo>
                  <a:pt x="325" y="1002"/>
                </a:moveTo>
                <a:cubicBezTo>
                  <a:pt x="324" y="1002"/>
                  <a:pt x="324" y="1000"/>
                  <a:pt x="324" y="999"/>
                </a:cubicBezTo>
                <a:cubicBezTo>
                  <a:pt x="324" y="999"/>
                  <a:pt x="324" y="999"/>
                  <a:pt x="324" y="999"/>
                </a:cubicBezTo>
                <a:cubicBezTo>
                  <a:pt x="325"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6" y="991"/>
                </a:moveTo>
                <a:cubicBezTo>
                  <a:pt x="285" y="990"/>
                  <a:pt x="286" y="989"/>
                  <a:pt x="287" y="988"/>
                </a:cubicBezTo>
                <a:cubicBezTo>
                  <a:pt x="287" y="988"/>
                  <a:pt x="287" y="988"/>
                  <a:pt x="287" y="988"/>
                </a:cubicBezTo>
                <a:cubicBezTo>
                  <a:pt x="288" y="988"/>
                  <a:pt x="289" y="988"/>
                  <a:pt x="289" y="989"/>
                </a:cubicBezTo>
                <a:cubicBezTo>
                  <a:pt x="289" y="989"/>
                  <a:pt x="289" y="989"/>
                  <a:pt x="289" y="989"/>
                </a:cubicBezTo>
                <a:cubicBezTo>
                  <a:pt x="290" y="990"/>
                  <a:pt x="289" y="991"/>
                  <a:pt x="288" y="992"/>
                </a:cubicBezTo>
                <a:cubicBezTo>
                  <a:pt x="288" y="992"/>
                  <a:pt x="288" y="992"/>
                  <a:pt x="288" y="992"/>
                </a:cubicBezTo>
                <a:cubicBezTo>
                  <a:pt x="288" y="992"/>
                  <a:pt x="288" y="992"/>
                  <a:pt x="287" y="992"/>
                </a:cubicBezTo>
                <a:cubicBezTo>
                  <a:pt x="287" y="992"/>
                  <a:pt x="287" y="992"/>
                  <a:pt x="287" y="992"/>
                </a:cubicBezTo>
                <a:cubicBezTo>
                  <a:pt x="287" y="992"/>
                  <a:pt x="286" y="991"/>
                  <a:pt x="286" y="991"/>
                </a:cubicBezTo>
                <a:close/>
                <a:moveTo>
                  <a:pt x="330" y="991"/>
                </a:moveTo>
                <a:cubicBezTo>
                  <a:pt x="329" y="991"/>
                  <a:pt x="329" y="989"/>
                  <a:pt x="329" y="988"/>
                </a:cubicBezTo>
                <a:cubicBezTo>
                  <a:pt x="329" y="988"/>
                  <a:pt x="329" y="988"/>
                  <a:pt x="329" y="988"/>
                </a:cubicBezTo>
                <a:cubicBezTo>
                  <a:pt x="330" y="987"/>
                  <a:pt x="331" y="987"/>
                  <a:pt x="332" y="987"/>
                </a:cubicBezTo>
                <a:cubicBezTo>
                  <a:pt x="332" y="987"/>
                  <a:pt x="332" y="987"/>
                  <a:pt x="332" y="987"/>
                </a:cubicBezTo>
                <a:cubicBezTo>
                  <a:pt x="333" y="988"/>
                  <a:pt x="333" y="989"/>
                  <a:pt x="333" y="990"/>
                </a:cubicBezTo>
                <a:cubicBezTo>
                  <a:pt x="333" y="990"/>
                  <a:pt x="333" y="990"/>
                  <a:pt x="333" y="990"/>
                </a:cubicBezTo>
                <a:cubicBezTo>
                  <a:pt x="333" y="991"/>
                  <a:pt x="332" y="991"/>
                  <a:pt x="331" y="991"/>
                </a:cubicBezTo>
                <a:cubicBezTo>
                  <a:pt x="331" y="991"/>
                  <a:pt x="331" y="991"/>
                  <a:pt x="331" y="991"/>
                </a:cubicBezTo>
                <a:cubicBezTo>
                  <a:pt x="331" y="991"/>
                  <a:pt x="330" y="991"/>
                  <a:pt x="330" y="991"/>
                </a:cubicBezTo>
                <a:close/>
                <a:moveTo>
                  <a:pt x="280" y="980"/>
                </a:moveTo>
                <a:cubicBezTo>
                  <a:pt x="280" y="979"/>
                  <a:pt x="280" y="978"/>
                  <a:pt x="281" y="977"/>
                </a:cubicBezTo>
                <a:cubicBezTo>
                  <a:pt x="281" y="977"/>
                  <a:pt x="281" y="977"/>
                  <a:pt x="281" y="977"/>
                </a:cubicBezTo>
                <a:cubicBezTo>
                  <a:pt x="282" y="977"/>
                  <a:pt x="284" y="977"/>
                  <a:pt x="284" y="978"/>
                </a:cubicBezTo>
                <a:cubicBezTo>
                  <a:pt x="284" y="978"/>
                  <a:pt x="284" y="978"/>
                  <a:pt x="284" y="978"/>
                </a:cubicBezTo>
                <a:cubicBezTo>
                  <a:pt x="285" y="979"/>
                  <a:pt x="284" y="980"/>
                  <a:pt x="283" y="981"/>
                </a:cubicBezTo>
                <a:cubicBezTo>
                  <a:pt x="283" y="981"/>
                  <a:pt x="283" y="981"/>
                  <a:pt x="283" y="981"/>
                </a:cubicBezTo>
                <a:cubicBezTo>
                  <a:pt x="283" y="981"/>
                  <a:pt x="283" y="981"/>
                  <a:pt x="282" y="981"/>
                </a:cubicBezTo>
                <a:cubicBezTo>
                  <a:pt x="282" y="981"/>
                  <a:pt x="282" y="981"/>
                  <a:pt x="282" y="981"/>
                </a:cubicBezTo>
                <a:cubicBezTo>
                  <a:pt x="282" y="981"/>
                  <a:pt x="281" y="981"/>
                  <a:pt x="280" y="980"/>
                </a:cubicBezTo>
                <a:close/>
                <a:moveTo>
                  <a:pt x="335" y="980"/>
                </a:moveTo>
                <a:cubicBezTo>
                  <a:pt x="334" y="980"/>
                  <a:pt x="334" y="979"/>
                  <a:pt x="334" y="978"/>
                </a:cubicBezTo>
                <a:cubicBezTo>
                  <a:pt x="334" y="978"/>
                  <a:pt x="334" y="978"/>
                  <a:pt x="334" y="978"/>
                </a:cubicBezTo>
                <a:cubicBezTo>
                  <a:pt x="335" y="977"/>
                  <a:pt x="336" y="976"/>
                  <a:pt x="337" y="977"/>
                </a:cubicBezTo>
                <a:cubicBezTo>
                  <a:pt x="337" y="977"/>
                  <a:pt x="337" y="977"/>
                  <a:pt x="337" y="977"/>
                </a:cubicBezTo>
                <a:cubicBezTo>
                  <a:pt x="338" y="977"/>
                  <a:pt x="338" y="978"/>
                  <a:pt x="338" y="979"/>
                </a:cubicBezTo>
                <a:cubicBezTo>
                  <a:pt x="338" y="979"/>
                  <a:pt x="338" y="979"/>
                  <a:pt x="338" y="979"/>
                </a:cubicBezTo>
                <a:cubicBezTo>
                  <a:pt x="338" y="980"/>
                  <a:pt x="337" y="980"/>
                  <a:pt x="336" y="980"/>
                </a:cubicBezTo>
                <a:cubicBezTo>
                  <a:pt x="336" y="980"/>
                  <a:pt x="336" y="980"/>
                  <a:pt x="336" y="980"/>
                </a:cubicBezTo>
                <a:cubicBezTo>
                  <a:pt x="336" y="980"/>
                  <a:pt x="336" y="980"/>
                  <a:pt x="335" y="980"/>
                </a:cubicBezTo>
                <a:close/>
                <a:moveTo>
                  <a:pt x="275" y="969"/>
                </a:moveTo>
                <a:cubicBezTo>
                  <a:pt x="275" y="968"/>
                  <a:pt x="275" y="967"/>
                  <a:pt x="276" y="966"/>
                </a:cubicBezTo>
                <a:cubicBezTo>
                  <a:pt x="276" y="966"/>
                  <a:pt x="276" y="966"/>
                  <a:pt x="276" y="966"/>
                </a:cubicBezTo>
                <a:cubicBezTo>
                  <a:pt x="277" y="966"/>
                  <a:pt x="279" y="966"/>
                  <a:pt x="279" y="967"/>
                </a:cubicBezTo>
                <a:cubicBezTo>
                  <a:pt x="279" y="967"/>
                  <a:pt x="279" y="967"/>
                  <a:pt x="279" y="967"/>
                </a:cubicBezTo>
                <a:cubicBezTo>
                  <a:pt x="280" y="968"/>
                  <a:pt x="279" y="969"/>
                  <a:pt x="278" y="970"/>
                </a:cubicBezTo>
                <a:cubicBezTo>
                  <a:pt x="278" y="970"/>
                  <a:pt x="278" y="970"/>
                  <a:pt x="278" y="970"/>
                </a:cubicBezTo>
                <a:cubicBezTo>
                  <a:pt x="278" y="970"/>
                  <a:pt x="278" y="970"/>
                  <a:pt x="277" y="970"/>
                </a:cubicBezTo>
                <a:cubicBezTo>
                  <a:pt x="277" y="970"/>
                  <a:pt x="277" y="970"/>
                  <a:pt x="277" y="970"/>
                </a:cubicBezTo>
                <a:cubicBezTo>
                  <a:pt x="276" y="970"/>
                  <a:pt x="276" y="970"/>
                  <a:pt x="275" y="969"/>
                </a:cubicBezTo>
                <a:close/>
                <a:moveTo>
                  <a:pt x="340" y="969"/>
                </a:moveTo>
                <a:cubicBezTo>
                  <a:pt x="339" y="969"/>
                  <a:pt x="339" y="968"/>
                  <a:pt x="339" y="967"/>
                </a:cubicBezTo>
                <a:cubicBezTo>
                  <a:pt x="339" y="967"/>
                  <a:pt x="339" y="967"/>
                  <a:pt x="339" y="967"/>
                </a:cubicBezTo>
                <a:cubicBezTo>
                  <a:pt x="340" y="966"/>
                  <a:pt x="341" y="965"/>
                  <a:pt x="342" y="966"/>
                </a:cubicBezTo>
                <a:cubicBezTo>
                  <a:pt x="342" y="966"/>
                  <a:pt x="342" y="966"/>
                  <a:pt x="342" y="966"/>
                </a:cubicBezTo>
                <a:cubicBezTo>
                  <a:pt x="343" y="966"/>
                  <a:pt x="343" y="967"/>
                  <a:pt x="343" y="968"/>
                </a:cubicBezTo>
                <a:cubicBezTo>
                  <a:pt x="343" y="968"/>
                  <a:pt x="343" y="968"/>
                  <a:pt x="343" y="968"/>
                </a:cubicBezTo>
                <a:cubicBezTo>
                  <a:pt x="343" y="969"/>
                  <a:pt x="342" y="970"/>
                  <a:pt x="341" y="970"/>
                </a:cubicBezTo>
                <a:cubicBezTo>
                  <a:pt x="341" y="970"/>
                  <a:pt x="341" y="970"/>
                  <a:pt x="341" y="970"/>
                </a:cubicBezTo>
                <a:cubicBezTo>
                  <a:pt x="341" y="970"/>
                  <a:pt x="341" y="969"/>
                  <a:pt x="340" y="969"/>
                </a:cubicBezTo>
                <a:close/>
                <a:moveTo>
                  <a:pt x="270" y="958"/>
                </a:moveTo>
                <a:cubicBezTo>
                  <a:pt x="270" y="957"/>
                  <a:pt x="270" y="956"/>
                  <a:pt x="271" y="955"/>
                </a:cubicBezTo>
                <a:cubicBezTo>
                  <a:pt x="271" y="955"/>
                  <a:pt x="271" y="955"/>
                  <a:pt x="271" y="955"/>
                </a:cubicBezTo>
                <a:cubicBezTo>
                  <a:pt x="272" y="955"/>
                  <a:pt x="274" y="955"/>
                  <a:pt x="274" y="956"/>
                </a:cubicBezTo>
                <a:cubicBezTo>
                  <a:pt x="274" y="956"/>
                  <a:pt x="274" y="956"/>
                  <a:pt x="274" y="956"/>
                </a:cubicBezTo>
                <a:cubicBezTo>
                  <a:pt x="274" y="957"/>
                  <a:pt x="274" y="959"/>
                  <a:pt x="273" y="959"/>
                </a:cubicBezTo>
                <a:cubicBezTo>
                  <a:pt x="273" y="959"/>
                  <a:pt x="273" y="959"/>
                  <a:pt x="273" y="959"/>
                </a:cubicBezTo>
                <a:cubicBezTo>
                  <a:pt x="273" y="959"/>
                  <a:pt x="272" y="959"/>
                  <a:pt x="272" y="959"/>
                </a:cubicBezTo>
                <a:cubicBezTo>
                  <a:pt x="272" y="959"/>
                  <a:pt x="272" y="959"/>
                  <a:pt x="272" y="959"/>
                </a:cubicBezTo>
                <a:cubicBezTo>
                  <a:pt x="271" y="959"/>
                  <a:pt x="271" y="959"/>
                  <a:pt x="270" y="958"/>
                </a:cubicBezTo>
                <a:close/>
                <a:moveTo>
                  <a:pt x="345" y="958"/>
                </a:moveTo>
                <a:cubicBezTo>
                  <a:pt x="344" y="958"/>
                  <a:pt x="344" y="957"/>
                  <a:pt x="344" y="956"/>
                </a:cubicBezTo>
                <a:cubicBezTo>
                  <a:pt x="344" y="956"/>
                  <a:pt x="344" y="956"/>
                  <a:pt x="344" y="956"/>
                </a:cubicBezTo>
                <a:cubicBezTo>
                  <a:pt x="345" y="955"/>
                  <a:pt x="346" y="954"/>
                  <a:pt x="347" y="955"/>
                </a:cubicBezTo>
                <a:cubicBezTo>
                  <a:pt x="347" y="955"/>
                  <a:pt x="347" y="955"/>
                  <a:pt x="347" y="955"/>
                </a:cubicBezTo>
                <a:cubicBezTo>
                  <a:pt x="348" y="955"/>
                  <a:pt x="349" y="956"/>
                  <a:pt x="348" y="958"/>
                </a:cubicBezTo>
                <a:cubicBezTo>
                  <a:pt x="348" y="958"/>
                  <a:pt x="348" y="958"/>
                  <a:pt x="348" y="958"/>
                </a:cubicBezTo>
                <a:cubicBezTo>
                  <a:pt x="348" y="958"/>
                  <a:pt x="347" y="959"/>
                  <a:pt x="346" y="959"/>
                </a:cubicBezTo>
                <a:cubicBezTo>
                  <a:pt x="346" y="959"/>
                  <a:pt x="346" y="959"/>
                  <a:pt x="346" y="959"/>
                </a:cubicBezTo>
                <a:cubicBezTo>
                  <a:pt x="346" y="959"/>
                  <a:pt x="346" y="959"/>
                  <a:pt x="345" y="958"/>
                </a:cubicBezTo>
                <a:close/>
                <a:moveTo>
                  <a:pt x="265" y="947"/>
                </a:moveTo>
                <a:cubicBezTo>
                  <a:pt x="265" y="946"/>
                  <a:pt x="265" y="945"/>
                  <a:pt x="266" y="945"/>
                </a:cubicBezTo>
                <a:cubicBezTo>
                  <a:pt x="266" y="945"/>
                  <a:pt x="266" y="945"/>
                  <a:pt x="266" y="945"/>
                </a:cubicBezTo>
                <a:cubicBezTo>
                  <a:pt x="267" y="944"/>
                  <a:pt x="268" y="945"/>
                  <a:pt x="269" y="946"/>
                </a:cubicBezTo>
                <a:cubicBezTo>
                  <a:pt x="269" y="946"/>
                  <a:pt x="269" y="946"/>
                  <a:pt x="269" y="946"/>
                </a:cubicBezTo>
                <a:cubicBezTo>
                  <a:pt x="269" y="947"/>
                  <a:pt x="269" y="948"/>
                  <a:pt x="268" y="948"/>
                </a:cubicBezTo>
                <a:cubicBezTo>
                  <a:pt x="268" y="948"/>
                  <a:pt x="268" y="948"/>
                  <a:pt x="268" y="948"/>
                </a:cubicBezTo>
                <a:cubicBezTo>
                  <a:pt x="268" y="948"/>
                  <a:pt x="267" y="948"/>
                  <a:pt x="267" y="948"/>
                </a:cubicBezTo>
                <a:cubicBezTo>
                  <a:pt x="267" y="948"/>
                  <a:pt x="267" y="948"/>
                  <a:pt x="267" y="948"/>
                </a:cubicBezTo>
                <a:cubicBezTo>
                  <a:pt x="266" y="948"/>
                  <a:pt x="266" y="948"/>
                  <a:pt x="265" y="947"/>
                </a:cubicBezTo>
                <a:close/>
                <a:moveTo>
                  <a:pt x="350" y="948"/>
                </a:moveTo>
                <a:cubicBezTo>
                  <a:pt x="349" y="947"/>
                  <a:pt x="349" y="946"/>
                  <a:pt x="350" y="945"/>
                </a:cubicBezTo>
                <a:cubicBezTo>
                  <a:pt x="350" y="945"/>
                  <a:pt x="350" y="945"/>
                  <a:pt x="350" y="945"/>
                </a:cubicBezTo>
                <a:cubicBezTo>
                  <a:pt x="350" y="944"/>
                  <a:pt x="351" y="943"/>
                  <a:pt x="352" y="944"/>
                </a:cubicBezTo>
                <a:cubicBezTo>
                  <a:pt x="352" y="944"/>
                  <a:pt x="352" y="944"/>
                  <a:pt x="352" y="944"/>
                </a:cubicBezTo>
                <a:cubicBezTo>
                  <a:pt x="353" y="944"/>
                  <a:pt x="354" y="946"/>
                  <a:pt x="353" y="947"/>
                </a:cubicBezTo>
                <a:cubicBezTo>
                  <a:pt x="353" y="947"/>
                  <a:pt x="353" y="947"/>
                  <a:pt x="353" y="947"/>
                </a:cubicBezTo>
                <a:cubicBezTo>
                  <a:pt x="353" y="947"/>
                  <a:pt x="352" y="948"/>
                  <a:pt x="351" y="948"/>
                </a:cubicBezTo>
                <a:cubicBezTo>
                  <a:pt x="351" y="948"/>
                  <a:pt x="351" y="948"/>
                  <a:pt x="351" y="948"/>
                </a:cubicBezTo>
                <a:cubicBezTo>
                  <a:pt x="351" y="948"/>
                  <a:pt x="351" y="948"/>
                  <a:pt x="350" y="948"/>
                </a:cubicBezTo>
                <a:close/>
                <a:moveTo>
                  <a:pt x="260" y="936"/>
                </a:moveTo>
                <a:cubicBezTo>
                  <a:pt x="260" y="935"/>
                  <a:pt x="260" y="934"/>
                  <a:pt x="261" y="934"/>
                </a:cubicBezTo>
                <a:cubicBezTo>
                  <a:pt x="261" y="934"/>
                  <a:pt x="261" y="934"/>
                  <a:pt x="261" y="934"/>
                </a:cubicBezTo>
                <a:cubicBezTo>
                  <a:pt x="262" y="933"/>
                  <a:pt x="263" y="934"/>
                  <a:pt x="264" y="935"/>
                </a:cubicBezTo>
                <a:cubicBezTo>
                  <a:pt x="264" y="935"/>
                  <a:pt x="264" y="935"/>
                  <a:pt x="264" y="935"/>
                </a:cubicBezTo>
                <a:cubicBezTo>
                  <a:pt x="264" y="936"/>
                  <a:pt x="264" y="937"/>
                  <a:pt x="263" y="937"/>
                </a:cubicBezTo>
                <a:cubicBezTo>
                  <a:pt x="263" y="937"/>
                  <a:pt x="263" y="937"/>
                  <a:pt x="263" y="937"/>
                </a:cubicBezTo>
                <a:cubicBezTo>
                  <a:pt x="263" y="937"/>
                  <a:pt x="262" y="937"/>
                  <a:pt x="262" y="937"/>
                </a:cubicBezTo>
                <a:cubicBezTo>
                  <a:pt x="262" y="937"/>
                  <a:pt x="262" y="937"/>
                  <a:pt x="262" y="937"/>
                </a:cubicBezTo>
                <a:cubicBezTo>
                  <a:pt x="261" y="937"/>
                  <a:pt x="261" y="937"/>
                  <a:pt x="260" y="936"/>
                </a:cubicBezTo>
                <a:close/>
                <a:moveTo>
                  <a:pt x="356" y="937"/>
                </a:moveTo>
                <a:cubicBezTo>
                  <a:pt x="355" y="936"/>
                  <a:pt x="354" y="935"/>
                  <a:pt x="355" y="934"/>
                </a:cubicBezTo>
                <a:cubicBezTo>
                  <a:pt x="355" y="934"/>
                  <a:pt x="355" y="934"/>
                  <a:pt x="355" y="934"/>
                </a:cubicBezTo>
                <a:cubicBezTo>
                  <a:pt x="355" y="933"/>
                  <a:pt x="356" y="933"/>
                  <a:pt x="357" y="933"/>
                </a:cubicBezTo>
                <a:cubicBezTo>
                  <a:pt x="357" y="933"/>
                  <a:pt x="357" y="933"/>
                  <a:pt x="357" y="933"/>
                </a:cubicBezTo>
                <a:cubicBezTo>
                  <a:pt x="358" y="934"/>
                  <a:pt x="359" y="935"/>
                  <a:pt x="358" y="936"/>
                </a:cubicBezTo>
                <a:cubicBezTo>
                  <a:pt x="358" y="936"/>
                  <a:pt x="358" y="936"/>
                  <a:pt x="358" y="936"/>
                </a:cubicBezTo>
                <a:cubicBezTo>
                  <a:pt x="358" y="936"/>
                  <a:pt x="357" y="937"/>
                  <a:pt x="356" y="937"/>
                </a:cubicBezTo>
                <a:cubicBezTo>
                  <a:pt x="356" y="937"/>
                  <a:pt x="356" y="937"/>
                  <a:pt x="356" y="937"/>
                </a:cubicBezTo>
                <a:cubicBezTo>
                  <a:pt x="356" y="937"/>
                  <a:pt x="356" y="937"/>
                  <a:pt x="356" y="937"/>
                </a:cubicBezTo>
                <a:close/>
                <a:moveTo>
                  <a:pt x="255" y="925"/>
                </a:moveTo>
                <a:cubicBezTo>
                  <a:pt x="255" y="924"/>
                  <a:pt x="255" y="923"/>
                  <a:pt x="256" y="923"/>
                </a:cubicBezTo>
                <a:cubicBezTo>
                  <a:pt x="256" y="923"/>
                  <a:pt x="256" y="923"/>
                  <a:pt x="256" y="923"/>
                </a:cubicBezTo>
                <a:cubicBezTo>
                  <a:pt x="257" y="922"/>
                  <a:pt x="258" y="923"/>
                  <a:pt x="259" y="924"/>
                </a:cubicBezTo>
                <a:cubicBezTo>
                  <a:pt x="259" y="924"/>
                  <a:pt x="259" y="924"/>
                  <a:pt x="259" y="924"/>
                </a:cubicBezTo>
                <a:cubicBezTo>
                  <a:pt x="259" y="925"/>
                  <a:pt x="259" y="926"/>
                  <a:pt x="258" y="926"/>
                </a:cubicBezTo>
                <a:cubicBezTo>
                  <a:pt x="258" y="926"/>
                  <a:pt x="258" y="926"/>
                  <a:pt x="258" y="926"/>
                </a:cubicBezTo>
                <a:cubicBezTo>
                  <a:pt x="258" y="927"/>
                  <a:pt x="257" y="927"/>
                  <a:pt x="257" y="927"/>
                </a:cubicBezTo>
                <a:cubicBezTo>
                  <a:pt x="257" y="927"/>
                  <a:pt x="257" y="927"/>
                  <a:pt x="257" y="927"/>
                </a:cubicBezTo>
                <a:cubicBezTo>
                  <a:pt x="256" y="927"/>
                  <a:pt x="255" y="926"/>
                  <a:pt x="255" y="925"/>
                </a:cubicBezTo>
                <a:close/>
                <a:moveTo>
                  <a:pt x="361" y="926"/>
                </a:moveTo>
                <a:cubicBezTo>
                  <a:pt x="360" y="925"/>
                  <a:pt x="359" y="924"/>
                  <a:pt x="360" y="923"/>
                </a:cubicBezTo>
                <a:cubicBezTo>
                  <a:pt x="360" y="923"/>
                  <a:pt x="360" y="923"/>
                  <a:pt x="360" y="923"/>
                </a:cubicBezTo>
                <a:cubicBezTo>
                  <a:pt x="360" y="922"/>
                  <a:pt x="361" y="922"/>
                  <a:pt x="362" y="922"/>
                </a:cubicBezTo>
                <a:cubicBezTo>
                  <a:pt x="362" y="922"/>
                  <a:pt x="362" y="922"/>
                  <a:pt x="362" y="922"/>
                </a:cubicBezTo>
                <a:cubicBezTo>
                  <a:pt x="363" y="923"/>
                  <a:pt x="364" y="924"/>
                  <a:pt x="363" y="925"/>
                </a:cubicBezTo>
                <a:cubicBezTo>
                  <a:pt x="363" y="925"/>
                  <a:pt x="363" y="925"/>
                  <a:pt x="363" y="925"/>
                </a:cubicBezTo>
                <a:cubicBezTo>
                  <a:pt x="363" y="926"/>
                  <a:pt x="362" y="926"/>
                  <a:pt x="361" y="926"/>
                </a:cubicBezTo>
                <a:cubicBezTo>
                  <a:pt x="361" y="926"/>
                  <a:pt x="361" y="926"/>
                  <a:pt x="361" y="926"/>
                </a:cubicBezTo>
                <a:cubicBezTo>
                  <a:pt x="361" y="926"/>
                  <a:pt x="361" y="926"/>
                  <a:pt x="361" y="926"/>
                </a:cubicBezTo>
                <a:close/>
                <a:moveTo>
                  <a:pt x="250" y="915"/>
                </a:moveTo>
                <a:cubicBezTo>
                  <a:pt x="250" y="914"/>
                  <a:pt x="250" y="912"/>
                  <a:pt x="251" y="912"/>
                </a:cubicBezTo>
                <a:cubicBezTo>
                  <a:pt x="251" y="912"/>
                  <a:pt x="251" y="912"/>
                  <a:pt x="251" y="912"/>
                </a:cubicBezTo>
                <a:cubicBezTo>
                  <a:pt x="252" y="911"/>
                  <a:pt x="253" y="912"/>
                  <a:pt x="254" y="913"/>
                </a:cubicBezTo>
                <a:cubicBezTo>
                  <a:pt x="254" y="913"/>
                  <a:pt x="254" y="913"/>
                  <a:pt x="254" y="913"/>
                </a:cubicBezTo>
                <a:cubicBezTo>
                  <a:pt x="254" y="914"/>
                  <a:pt x="254" y="915"/>
                  <a:pt x="253" y="916"/>
                </a:cubicBezTo>
                <a:cubicBezTo>
                  <a:pt x="253" y="916"/>
                  <a:pt x="253" y="916"/>
                  <a:pt x="253" y="916"/>
                </a:cubicBezTo>
                <a:cubicBezTo>
                  <a:pt x="252" y="916"/>
                  <a:pt x="252" y="916"/>
                  <a:pt x="252" y="916"/>
                </a:cubicBezTo>
                <a:cubicBezTo>
                  <a:pt x="252" y="916"/>
                  <a:pt x="252" y="916"/>
                  <a:pt x="252" y="916"/>
                </a:cubicBezTo>
                <a:cubicBezTo>
                  <a:pt x="251" y="916"/>
                  <a:pt x="250" y="915"/>
                  <a:pt x="250" y="915"/>
                </a:cubicBezTo>
                <a:close/>
                <a:moveTo>
                  <a:pt x="366" y="915"/>
                </a:moveTo>
                <a:cubicBezTo>
                  <a:pt x="365" y="914"/>
                  <a:pt x="364" y="913"/>
                  <a:pt x="365" y="912"/>
                </a:cubicBezTo>
                <a:cubicBezTo>
                  <a:pt x="365" y="912"/>
                  <a:pt x="365" y="912"/>
                  <a:pt x="365" y="912"/>
                </a:cubicBezTo>
                <a:cubicBezTo>
                  <a:pt x="365" y="911"/>
                  <a:pt x="366" y="911"/>
                  <a:pt x="367" y="911"/>
                </a:cubicBezTo>
                <a:cubicBezTo>
                  <a:pt x="367" y="911"/>
                  <a:pt x="367" y="911"/>
                  <a:pt x="367" y="911"/>
                </a:cubicBezTo>
                <a:cubicBezTo>
                  <a:pt x="368" y="912"/>
                  <a:pt x="369" y="913"/>
                  <a:pt x="368" y="914"/>
                </a:cubicBezTo>
                <a:cubicBezTo>
                  <a:pt x="368" y="914"/>
                  <a:pt x="368" y="914"/>
                  <a:pt x="368" y="914"/>
                </a:cubicBezTo>
                <a:cubicBezTo>
                  <a:pt x="368" y="915"/>
                  <a:pt x="367" y="915"/>
                  <a:pt x="367" y="915"/>
                </a:cubicBezTo>
                <a:cubicBezTo>
                  <a:pt x="367" y="915"/>
                  <a:pt x="367" y="915"/>
                  <a:pt x="367" y="915"/>
                </a:cubicBezTo>
                <a:cubicBezTo>
                  <a:pt x="366" y="915"/>
                  <a:pt x="366" y="915"/>
                  <a:pt x="366" y="915"/>
                </a:cubicBezTo>
                <a:close/>
                <a:moveTo>
                  <a:pt x="245" y="904"/>
                </a:moveTo>
                <a:cubicBezTo>
                  <a:pt x="245" y="903"/>
                  <a:pt x="245" y="902"/>
                  <a:pt x="246" y="901"/>
                </a:cubicBezTo>
                <a:cubicBezTo>
                  <a:pt x="246" y="901"/>
                  <a:pt x="246" y="901"/>
                  <a:pt x="246" y="901"/>
                </a:cubicBezTo>
                <a:cubicBezTo>
                  <a:pt x="247" y="901"/>
                  <a:pt x="248" y="901"/>
                  <a:pt x="249" y="902"/>
                </a:cubicBezTo>
                <a:cubicBezTo>
                  <a:pt x="249" y="902"/>
                  <a:pt x="249" y="902"/>
                  <a:pt x="249" y="902"/>
                </a:cubicBezTo>
                <a:cubicBezTo>
                  <a:pt x="249" y="903"/>
                  <a:pt x="249" y="904"/>
                  <a:pt x="248" y="905"/>
                </a:cubicBezTo>
                <a:cubicBezTo>
                  <a:pt x="248" y="905"/>
                  <a:pt x="248" y="905"/>
                  <a:pt x="248" y="905"/>
                </a:cubicBezTo>
                <a:cubicBezTo>
                  <a:pt x="247" y="905"/>
                  <a:pt x="247" y="905"/>
                  <a:pt x="247" y="905"/>
                </a:cubicBezTo>
                <a:cubicBezTo>
                  <a:pt x="247" y="905"/>
                  <a:pt x="247" y="905"/>
                  <a:pt x="247" y="905"/>
                </a:cubicBezTo>
                <a:cubicBezTo>
                  <a:pt x="246" y="905"/>
                  <a:pt x="245" y="904"/>
                  <a:pt x="245" y="904"/>
                </a:cubicBezTo>
                <a:close/>
                <a:moveTo>
                  <a:pt x="371" y="904"/>
                </a:moveTo>
                <a:cubicBezTo>
                  <a:pt x="370" y="904"/>
                  <a:pt x="369" y="902"/>
                  <a:pt x="370" y="901"/>
                </a:cubicBezTo>
                <a:cubicBezTo>
                  <a:pt x="370" y="901"/>
                  <a:pt x="370" y="901"/>
                  <a:pt x="370" y="901"/>
                </a:cubicBezTo>
                <a:cubicBezTo>
                  <a:pt x="370" y="900"/>
                  <a:pt x="371" y="900"/>
                  <a:pt x="372" y="900"/>
                </a:cubicBezTo>
                <a:cubicBezTo>
                  <a:pt x="372" y="900"/>
                  <a:pt x="372" y="900"/>
                  <a:pt x="372" y="900"/>
                </a:cubicBezTo>
                <a:cubicBezTo>
                  <a:pt x="373" y="901"/>
                  <a:pt x="374" y="902"/>
                  <a:pt x="373" y="903"/>
                </a:cubicBezTo>
                <a:cubicBezTo>
                  <a:pt x="373" y="903"/>
                  <a:pt x="373" y="903"/>
                  <a:pt x="373" y="903"/>
                </a:cubicBezTo>
                <a:cubicBezTo>
                  <a:pt x="373" y="904"/>
                  <a:pt x="372" y="904"/>
                  <a:pt x="372" y="904"/>
                </a:cubicBezTo>
                <a:cubicBezTo>
                  <a:pt x="372" y="904"/>
                  <a:pt x="372" y="904"/>
                  <a:pt x="372" y="904"/>
                </a:cubicBezTo>
                <a:cubicBezTo>
                  <a:pt x="371" y="904"/>
                  <a:pt x="371" y="904"/>
                  <a:pt x="371" y="904"/>
                </a:cubicBezTo>
                <a:close/>
                <a:moveTo>
                  <a:pt x="240" y="893"/>
                </a:moveTo>
                <a:cubicBezTo>
                  <a:pt x="239" y="892"/>
                  <a:pt x="240" y="891"/>
                  <a:pt x="241" y="890"/>
                </a:cubicBezTo>
                <a:cubicBezTo>
                  <a:pt x="241" y="890"/>
                  <a:pt x="241" y="890"/>
                  <a:pt x="241" y="890"/>
                </a:cubicBezTo>
                <a:cubicBezTo>
                  <a:pt x="242" y="890"/>
                  <a:pt x="243" y="890"/>
                  <a:pt x="244" y="891"/>
                </a:cubicBezTo>
                <a:cubicBezTo>
                  <a:pt x="244" y="891"/>
                  <a:pt x="244" y="891"/>
                  <a:pt x="244" y="891"/>
                </a:cubicBezTo>
                <a:cubicBezTo>
                  <a:pt x="244" y="892"/>
                  <a:pt x="244" y="893"/>
                  <a:pt x="243" y="894"/>
                </a:cubicBezTo>
                <a:cubicBezTo>
                  <a:pt x="243" y="894"/>
                  <a:pt x="243" y="894"/>
                  <a:pt x="243" y="894"/>
                </a:cubicBezTo>
                <a:cubicBezTo>
                  <a:pt x="242" y="894"/>
                  <a:pt x="242" y="894"/>
                  <a:pt x="242" y="894"/>
                </a:cubicBezTo>
                <a:cubicBezTo>
                  <a:pt x="242" y="894"/>
                  <a:pt x="242" y="894"/>
                  <a:pt x="242" y="894"/>
                </a:cubicBezTo>
                <a:cubicBezTo>
                  <a:pt x="241" y="894"/>
                  <a:pt x="240" y="894"/>
                  <a:pt x="240" y="893"/>
                </a:cubicBezTo>
                <a:close/>
                <a:moveTo>
                  <a:pt x="376" y="893"/>
                </a:moveTo>
                <a:cubicBezTo>
                  <a:pt x="375" y="893"/>
                  <a:pt x="374" y="892"/>
                  <a:pt x="375" y="891"/>
                </a:cubicBezTo>
                <a:cubicBezTo>
                  <a:pt x="375" y="891"/>
                  <a:pt x="375" y="891"/>
                  <a:pt x="375" y="891"/>
                </a:cubicBezTo>
                <a:cubicBezTo>
                  <a:pt x="375" y="890"/>
                  <a:pt x="377" y="889"/>
                  <a:pt x="378" y="890"/>
                </a:cubicBezTo>
                <a:cubicBezTo>
                  <a:pt x="378" y="890"/>
                  <a:pt x="378" y="890"/>
                  <a:pt x="378" y="890"/>
                </a:cubicBezTo>
                <a:cubicBezTo>
                  <a:pt x="379" y="890"/>
                  <a:pt x="379" y="891"/>
                  <a:pt x="378" y="892"/>
                </a:cubicBezTo>
                <a:cubicBezTo>
                  <a:pt x="378" y="892"/>
                  <a:pt x="378" y="892"/>
                  <a:pt x="378" y="892"/>
                </a:cubicBezTo>
                <a:cubicBezTo>
                  <a:pt x="378" y="893"/>
                  <a:pt x="377" y="893"/>
                  <a:pt x="377" y="893"/>
                </a:cubicBezTo>
                <a:cubicBezTo>
                  <a:pt x="377" y="893"/>
                  <a:pt x="377" y="893"/>
                  <a:pt x="377" y="893"/>
                </a:cubicBezTo>
                <a:cubicBezTo>
                  <a:pt x="376" y="893"/>
                  <a:pt x="376" y="893"/>
                  <a:pt x="376" y="893"/>
                </a:cubicBezTo>
                <a:close/>
                <a:moveTo>
                  <a:pt x="235" y="882"/>
                </a:moveTo>
                <a:cubicBezTo>
                  <a:pt x="234" y="881"/>
                  <a:pt x="235" y="880"/>
                  <a:pt x="236" y="879"/>
                </a:cubicBezTo>
                <a:cubicBezTo>
                  <a:pt x="236" y="879"/>
                  <a:pt x="236" y="879"/>
                  <a:pt x="236" y="879"/>
                </a:cubicBezTo>
                <a:cubicBezTo>
                  <a:pt x="237" y="879"/>
                  <a:pt x="238" y="879"/>
                  <a:pt x="238" y="880"/>
                </a:cubicBezTo>
                <a:cubicBezTo>
                  <a:pt x="238" y="880"/>
                  <a:pt x="238" y="880"/>
                  <a:pt x="238" y="880"/>
                </a:cubicBezTo>
                <a:cubicBezTo>
                  <a:pt x="239" y="881"/>
                  <a:pt x="239" y="882"/>
                  <a:pt x="238" y="883"/>
                </a:cubicBezTo>
                <a:cubicBezTo>
                  <a:pt x="238" y="883"/>
                  <a:pt x="238" y="883"/>
                  <a:pt x="238" y="883"/>
                </a:cubicBezTo>
                <a:cubicBezTo>
                  <a:pt x="237" y="883"/>
                  <a:pt x="237" y="883"/>
                  <a:pt x="237" y="883"/>
                </a:cubicBezTo>
                <a:cubicBezTo>
                  <a:pt x="237" y="883"/>
                  <a:pt x="237" y="883"/>
                  <a:pt x="237" y="883"/>
                </a:cubicBezTo>
                <a:cubicBezTo>
                  <a:pt x="236" y="883"/>
                  <a:pt x="235" y="883"/>
                  <a:pt x="235" y="882"/>
                </a:cubicBezTo>
                <a:close/>
                <a:moveTo>
                  <a:pt x="381" y="882"/>
                </a:moveTo>
                <a:cubicBezTo>
                  <a:pt x="380" y="882"/>
                  <a:pt x="379" y="881"/>
                  <a:pt x="380" y="880"/>
                </a:cubicBezTo>
                <a:cubicBezTo>
                  <a:pt x="380" y="880"/>
                  <a:pt x="380" y="880"/>
                  <a:pt x="380" y="880"/>
                </a:cubicBezTo>
                <a:cubicBezTo>
                  <a:pt x="380" y="879"/>
                  <a:pt x="382" y="878"/>
                  <a:pt x="383" y="879"/>
                </a:cubicBezTo>
                <a:cubicBezTo>
                  <a:pt x="383" y="879"/>
                  <a:pt x="383" y="879"/>
                  <a:pt x="383" y="879"/>
                </a:cubicBezTo>
                <a:cubicBezTo>
                  <a:pt x="384" y="879"/>
                  <a:pt x="384" y="880"/>
                  <a:pt x="384" y="881"/>
                </a:cubicBezTo>
                <a:cubicBezTo>
                  <a:pt x="384" y="881"/>
                  <a:pt x="384" y="881"/>
                  <a:pt x="384" y="881"/>
                </a:cubicBezTo>
                <a:cubicBezTo>
                  <a:pt x="383" y="882"/>
                  <a:pt x="382" y="883"/>
                  <a:pt x="382" y="883"/>
                </a:cubicBezTo>
                <a:cubicBezTo>
                  <a:pt x="382" y="883"/>
                  <a:pt x="382" y="883"/>
                  <a:pt x="382" y="883"/>
                </a:cubicBezTo>
                <a:cubicBezTo>
                  <a:pt x="381" y="883"/>
                  <a:pt x="381" y="882"/>
                  <a:pt x="381" y="882"/>
                </a:cubicBezTo>
                <a:close/>
                <a:moveTo>
                  <a:pt x="230" y="871"/>
                </a:moveTo>
                <a:cubicBezTo>
                  <a:pt x="229" y="870"/>
                  <a:pt x="230" y="869"/>
                  <a:pt x="231" y="868"/>
                </a:cubicBezTo>
                <a:cubicBezTo>
                  <a:pt x="231" y="868"/>
                  <a:pt x="231" y="868"/>
                  <a:pt x="231" y="868"/>
                </a:cubicBezTo>
                <a:cubicBezTo>
                  <a:pt x="232" y="868"/>
                  <a:pt x="233" y="868"/>
                  <a:pt x="233" y="869"/>
                </a:cubicBezTo>
                <a:cubicBezTo>
                  <a:pt x="233" y="869"/>
                  <a:pt x="233" y="869"/>
                  <a:pt x="233" y="869"/>
                </a:cubicBezTo>
                <a:cubicBezTo>
                  <a:pt x="234" y="870"/>
                  <a:pt x="233" y="872"/>
                  <a:pt x="232" y="872"/>
                </a:cubicBezTo>
                <a:cubicBezTo>
                  <a:pt x="232" y="872"/>
                  <a:pt x="232" y="872"/>
                  <a:pt x="232" y="872"/>
                </a:cubicBezTo>
                <a:cubicBezTo>
                  <a:pt x="232" y="872"/>
                  <a:pt x="232" y="872"/>
                  <a:pt x="232" y="872"/>
                </a:cubicBezTo>
                <a:cubicBezTo>
                  <a:pt x="232" y="872"/>
                  <a:pt x="232" y="872"/>
                  <a:pt x="232" y="872"/>
                </a:cubicBezTo>
                <a:cubicBezTo>
                  <a:pt x="231" y="872"/>
                  <a:pt x="230" y="872"/>
                  <a:pt x="230" y="871"/>
                </a:cubicBezTo>
                <a:close/>
                <a:moveTo>
                  <a:pt x="386" y="871"/>
                </a:moveTo>
                <a:cubicBezTo>
                  <a:pt x="385" y="871"/>
                  <a:pt x="385" y="870"/>
                  <a:pt x="385" y="869"/>
                </a:cubicBezTo>
                <a:cubicBezTo>
                  <a:pt x="385" y="869"/>
                  <a:pt x="385" y="869"/>
                  <a:pt x="385" y="869"/>
                </a:cubicBezTo>
                <a:cubicBezTo>
                  <a:pt x="385" y="868"/>
                  <a:pt x="387" y="867"/>
                  <a:pt x="388" y="868"/>
                </a:cubicBezTo>
                <a:cubicBezTo>
                  <a:pt x="388" y="868"/>
                  <a:pt x="388" y="868"/>
                  <a:pt x="388" y="868"/>
                </a:cubicBezTo>
                <a:cubicBezTo>
                  <a:pt x="389" y="868"/>
                  <a:pt x="389" y="869"/>
                  <a:pt x="389" y="870"/>
                </a:cubicBezTo>
                <a:cubicBezTo>
                  <a:pt x="389" y="870"/>
                  <a:pt x="389" y="870"/>
                  <a:pt x="389" y="870"/>
                </a:cubicBezTo>
                <a:cubicBezTo>
                  <a:pt x="388" y="871"/>
                  <a:pt x="388" y="872"/>
                  <a:pt x="387" y="872"/>
                </a:cubicBezTo>
                <a:cubicBezTo>
                  <a:pt x="387" y="872"/>
                  <a:pt x="387" y="872"/>
                  <a:pt x="387" y="872"/>
                </a:cubicBezTo>
                <a:cubicBezTo>
                  <a:pt x="387" y="872"/>
                  <a:pt x="386" y="872"/>
                  <a:pt x="386" y="871"/>
                </a:cubicBezTo>
                <a:close/>
                <a:moveTo>
                  <a:pt x="225" y="860"/>
                </a:moveTo>
                <a:cubicBezTo>
                  <a:pt x="224" y="859"/>
                  <a:pt x="225" y="858"/>
                  <a:pt x="226" y="858"/>
                </a:cubicBezTo>
                <a:cubicBezTo>
                  <a:pt x="226" y="858"/>
                  <a:pt x="226" y="858"/>
                  <a:pt x="226" y="858"/>
                </a:cubicBezTo>
                <a:cubicBezTo>
                  <a:pt x="227" y="857"/>
                  <a:pt x="228" y="858"/>
                  <a:pt x="228" y="859"/>
                </a:cubicBezTo>
                <a:cubicBezTo>
                  <a:pt x="228" y="859"/>
                  <a:pt x="228" y="859"/>
                  <a:pt x="228" y="859"/>
                </a:cubicBezTo>
                <a:cubicBezTo>
                  <a:pt x="229" y="860"/>
                  <a:pt x="228" y="861"/>
                  <a:pt x="227" y="861"/>
                </a:cubicBezTo>
                <a:cubicBezTo>
                  <a:pt x="227" y="861"/>
                  <a:pt x="227" y="861"/>
                  <a:pt x="227" y="861"/>
                </a:cubicBezTo>
                <a:cubicBezTo>
                  <a:pt x="227" y="861"/>
                  <a:pt x="227" y="861"/>
                  <a:pt x="227" y="861"/>
                </a:cubicBezTo>
                <a:cubicBezTo>
                  <a:pt x="227" y="861"/>
                  <a:pt x="227" y="861"/>
                  <a:pt x="227" y="861"/>
                </a:cubicBezTo>
                <a:cubicBezTo>
                  <a:pt x="226" y="861"/>
                  <a:pt x="225" y="861"/>
                  <a:pt x="225" y="860"/>
                </a:cubicBezTo>
                <a:close/>
                <a:moveTo>
                  <a:pt x="391" y="861"/>
                </a:moveTo>
                <a:cubicBezTo>
                  <a:pt x="390" y="860"/>
                  <a:pt x="390" y="859"/>
                  <a:pt x="390" y="858"/>
                </a:cubicBezTo>
                <a:cubicBezTo>
                  <a:pt x="390" y="858"/>
                  <a:pt x="390" y="858"/>
                  <a:pt x="390" y="858"/>
                </a:cubicBezTo>
                <a:cubicBezTo>
                  <a:pt x="391" y="857"/>
                  <a:pt x="392" y="856"/>
                  <a:pt x="393" y="857"/>
                </a:cubicBezTo>
                <a:cubicBezTo>
                  <a:pt x="393" y="857"/>
                  <a:pt x="393" y="857"/>
                  <a:pt x="393" y="857"/>
                </a:cubicBezTo>
                <a:cubicBezTo>
                  <a:pt x="394" y="857"/>
                  <a:pt x="394" y="859"/>
                  <a:pt x="394" y="860"/>
                </a:cubicBezTo>
                <a:cubicBezTo>
                  <a:pt x="394" y="860"/>
                  <a:pt x="394" y="860"/>
                  <a:pt x="394" y="860"/>
                </a:cubicBezTo>
                <a:cubicBezTo>
                  <a:pt x="393" y="860"/>
                  <a:pt x="393" y="861"/>
                  <a:pt x="392" y="861"/>
                </a:cubicBezTo>
                <a:cubicBezTo>
                  <a:pt x="392" y="861"/>
                  <a:pt x="392" y="861"/>
                  <a:pt x="392" y="861"/>
                </a:cubicBezTo>
                <a:cubicBezTo>
                  <a:pt x="392" y="861"/>
                  <a:pt x="391" y="861"/>
                  <a:pt x="391" y="861"/>
                </a:cubicBezTo>
                <a:close/>
                <a:moveTo>
                  <a:pt x="220" y="849"/>
                </a:moveTo>
                <a:cubicBezTo>
                  <a:pt x="219" y="848"/>
                  <a:pt x="220" y="847"/>
                  <a:pt x="221" y="847"/>
                </a:cubicBezTo>
                <a:cubicBezTo>
                  <a:pt x="221" y="847"/>
                  <a:pt x="221" y="847"/>
                  <a:pt x="221" y="847"/>
                </a:cubicBezTo>
                <a:cubicBezTo>
                  <a:pt x="222" y="846"/>
                  <a:pt x="223" y="847"/>
                  <a:pt x="223" y="848"/>
                </a:cubicBezTo>
                <a:cubicBezTo>
                  <a:pt x="223" y="848"/>
                  <a:pt x="223" y="848"/>
                  <a:pt x="223" y="848"/>
                </a:cubicBezTo>
                <a:cubicBezTo>
                  <a:pt x="224" y="849"/>
                  <a:pt x="223" y="850"/>
                  <a:pt x="222" y="850"/>
                </a:cubicBezTo>
                <a:cubicBezTo>
                  <a:pt x="222" y="850"/>
                  <a:pt x="222" y="850"/>
                  <a:pt x="222" y="850"/>
                </a:cubicBezTo>
                <a:cubicBezTo>
                  <a:pt x="222" y="850"/>
                  <a:pt x="222" y="850"/>
                  <a:pt x="221" y="850"/>
                </a:cubicBezTo>
                <a:cubicBezTo>
                  <a:pt x="221" y="850"/>
                  <a:pt x="221" y="850"/>
                  <a:pt x="221" y="850"/>
                </a:cubicBezTo>
                <a:cubicBezTo>
                  <a:pt x="221" y="850"/>
                  <a:pt x="220" y="850"/>
                  <a:pt x="220" y="849"/>
                </a:cubicBezTo>
                <a:close/>
                <a:moveTo>
                  <a:pt x="396" y="850"/>
                </a:moveTo>
                <a:cubicBezTo>
                  <a:pt x="395" y="849"/>
                  <a:pt x="395" y="848"/>
                  <a:pt x="395" y="847"/>
                </a:cubicBezTo>
                <a:cubicBezTo>
                  <a:pt x="395" y="847"/>
                  <a:pt x="395" y="847"/>
                  <a:pt x="395" y="847"/>
                </a:cubicBezTo>
                <a:cubicBezTo>
                  <a:pt x="396" y="846"/>
                  <a:pt x="397" y="846"/>
                  <a:pt x="398" y="846"/>
                </a:cubicBezTo>
                <a:cubicBezTo>
                  <a:pt x="398" y="846"/>
                  <a:pt x="398" y="846"/>
                  <a:pt x="398" y="846"/>
                </a:cubicBezTo>
                <a:cubicBezTo>
                  <a:pt x="399" y="847"/>
                  <a:pt x="399" y="848"/>
                  <a:pt x="399" y="849"/>
                </a:cubicBezTo>
                <a:cubicBezTo>
                  <a:pt x="399" y="849"/>
                  <a:pt x="399" y="849"/>
                  <a:pt x="399" y="849"/>
                </a:cubicBezTo>
                <a:cubicBezTo>
                  <a:pt x="398" y="849"/>
                  <a:pt x="398" y="850"/>
                  <a:pt x="397" y="850"/>
                </a:cubicBezTo>
                <a:cubicBezTo>
                  <a:pt x="397" y="850"/>
                  <a:pt x="397" y="850"/>
                  <a:pt x="397" y="850"/>
                </a:cubicBezTo>
                <a:cubicBezTo>
                  <a:pt x="397" y="850"/>
                  <a:pt x="396" y="850"/>
                  <a:pt x="396" y="850"/>
                </a:cubicBezTo>
                <a:close/>
                <a:moveTo>
                  <a:pt x="215" y="838"/>
                </a:moveTo>
                <a:cubicBezTo>
                  <a:pt x="214" y="837"/>
                  <a:pt x="215" y="836"/>
                  <a:pt x="216" y="836"/>
                </a:cubicBezTo>
                <a:cubicBezTo>
                  <a:pt x="216" y="836"/>
                  <a:pt x="216" y="836"/>
                  <a:pt x="216" y="836"/>
                </a:cubicBezTo>
                <a:cubicBezTo>
                  <a:pt x="217" y="835"/>
                  <a:pt x="218" y="836"/>
                  <a:pt x="218" y="837"/>
                </a:cubicBezTo>
                <a:cubicBezTo>
                  <a:pt x="218" y="837"/>
                  <a:pt x="218" y="837"/>
                  <a:pt x="218" y="837"/>
                </a:cubicBezTo>
                <a:cubicBezTo>
                  <a:pt x="219" y="838"/>
                  <a:pt x="218" y="839"/>
                  <a:pt x="217" y="839"/>
                </a:cubicBezTo>
                <a:cubicBezTo>
                  <a:pt x="217" y="839"/>
                  <a:pt x="217" y="839"/>
                  <a:pt x="217" y="839"/>
                </a:cubicBezTo>
                <a:cubicBezTo>
                  <a:pt x="217" y="840"/>
                  <a:pt x="217" y="840"/>
                  <a:pt x="216" y="840"/>
                </a:cubicBezTo>
                <a:cubicBezTo>
                  <a:pt x="216" y="840"/>
                  <a:pt x="216" y="840"/>
                  <a:pt x="216" y="840"/>
                </a:cubicBezTo>
                <a:cubicBezTo>
                  <a:pt x="216" y="840"/>
                  <a:pt x="215" y="839"/>
                  <a:pt x="215" y="838"/>
                </a:cubicBezTo>
                <a:close/>
                <a:moveTo>
                  <a:pt x="401" y="839"/>
                </a:moveTo>
                <a:cubicBezTo>
                  <a:pt x="400" y="838"/>
                  <a:pt x="400" y="837"/>
                  <a:pt x="400" y="836"/>
                </a:cubicBezTo>
                <a:cubicBezTo>
                  <a:pt x="400" y="836"/>
                  <a:pt x="400" y="836"/>
                  <a:pt x="400" y="836"/>
                </a:cubicBezTo>
                <a:cubicBezTo>
                  <a:pt x="401" y="835"/>
                  <a:pt x="402" y="835"/>
                  <a:pt x="403" y="835"/>
                </a:cubicBezTo>
                <a:cubicBezTo>
                  <a:pt x="403" y="835"/>
                  <a:pt x="403" y="835"/>
                  <a:pt x="403" y="835"/>
                </a:cubicBezTo>
                <a:cubicBezTo>
                  <a:pt x="404" y="836"/>
                  <a:pt x="404" y="837"/>
                  <a:pt x="404" y="838"/>
                </a:cubicBezTo>
                <a:cubicBezTo>
                  <a:pt x="404" y="838"/>
                  <a:pt x="404" y="838"/>
                  <a:pt x="404" y="838"/>
                </a:cubicBezTo>
                <a:cubicBezTo>
                  <a:pt x="403" y="839"/>
                  <a:pt x="403" y="839"/>
                  <a:pt x="402" y="839"/>
                </a:cubicBezTo>
                <a:cubicBezTo>
                  <a:pt x="402" y="839"/>
                  <a:pt x="402" y="839"/>
                  <a:pt x="402" y="839"/>
                </a:cubicBezTo>
                <a:cubicBezTo>
                  <a:pt x="402" y="839"/>
                  <a:pt x="401" y="839"/>
                  <a:pt x="401" y="839"/>
                </a:cubicBezTo>
                <a:close/>
                <a:moveTo>
                  <a:pt x="210" y="828"/>
                </a:moveTo>
                <a:cubicBezTo>
                  <a:pt x="209" y="827"/>
                  <a:pt x="210" y="825"/>
                  <a:pt x="211" y="825"/>
                </a:cubicBezTo>
                <a:cubicBezTo>
                  <a:pt x="211" y="825"/>
                  <a:pt x="211" y="825"/>
                  <a:pt x="211" y="825"/>
                </a:cubicBezTo>
                <a:cubicBezTo>
                  <a:pt x="212" y="824"/>
                  <a:pt x="213" y="825"/>
                  <a:pt x="213" y="826"/>
                </a:cubicBezTo>
                <a:cubicBezTo>
                  <a:pt x="213" y="826"/>
                  <a:pt x="213" y="826"/>
                  <a:pt x="213" y="826"/>
                </a:cubicBezTo>
                <a:cubicBezTo>
                  <a:pt x="214" y="827"/>
                  <a:pt x="213" y="828"/>
                  <a:pt x="212" y="829"/>
                </a:cubicBezTo>
                <a:cubicBezTo>
                  <a:pt x="212" y="829"/>
                  <a:pt x="212" y="829"/>
                  <a:pt x="212" y="829"/>
                </a:cubicBezTo>
                <a:cubicBezTo>
                  <a:pt x="212" y="829"/>
                  <a:pt x="212" y="829"/>
                  <a:pt x="211" y="829"/>
                </a:cubicBezTo>
                <a:cubicBezTo>
                  <a:pt x="211" y="829"/>
                  <a:pt x="211" y="829"/>
                  <a:pt x="211" y="829"/>
                </a:cubicBezTo>
                <a:cubicBezTo>
                  <a:pt x="211" y="829"/>
                  <a:pt x="210" y="828"/>
                  <a:pt x="210" y="828"/>
                </a:cubicBezTo>
                <a:close/>
                <a:moveTo>
                  <a:pt x="406" y="828"/>
                </a:moveTo>
                <a:cubicBezTo>
                  <a:pt x="405" y="827"/>
                  <a:pt x="405" y="826"/>
                  <a:pt x="405" y="825"/>
                </a:cubicBezTo>
                <a:cubicBezTo>
                  <a:pt x="405" y="825"/>
                  <a:pt x="405" y="825"/>
                  <a:pt x="405" y="825"/>
                </a:cubicBezTo>
                <a:cubicBezTo>
                  <a:pt x="406" y="824"/>
                  <a:pt x="407" y="824"/>
                  <a:pt x="408" y="824"/>
                </a:cubicBezTo>
                <a:cubicBezTo>
                  <a:pt x="408" y="824"/>
                  <a:pt x="408" y="824"/>
                  <a:pt x="408" y="824"/>
                </a:cubicBezTo>
                <a:cubicBezTo>
                  <a:pt x="409" y="825"/>
                  <a:pt x="409" y="826"/>
                  <a:pt x="409" y="827"/>
                </a:cubicBezTo>
                <a:cubicBezTo>
                  <a:pt x="409" y="827"/>
                  <a:pt x="409" y="827"/>
                  <a:pt x="409" y="827"/>
                </a:cubicBezTo>
                <a:cubicBezTo>
                  <a:pt x="409" y="828"/>
                  <a:pt x="408" y="828"/>
                  <a:pt x="407" y="828"/>
                </a:cubicBezTo>
                <a:cubicBezTo>
                  <a:pt x="407" y="828"/>
                  <a:pt x="407" y="828"/>
                  <a:pt x="407" y="828"/>
                </a:cubicBezTo>
                <a:cubicBezTo>
                  <a:pt x="407" y="828"/>
                  <a:pt x="406" y="828"/>
                  <a:pt x="406" y="828"/>
                </a:cubicBezTo>
                <a:close/>
                <a:moveTo>
                  <a:pt x="204" y="817"/>
                </a:moveTo>
                <a:cubicBezTo>
                  <a:pt x="204" y="816"/>
                  <a:pt x="204" y="814"/>
                  <a:pt x="205" y="814"/>
                </a:cubicBezTo>
                <a:cubicBezTo>
                  <a:pt x="205" y="814"/>
                  <a:pt x="205" y="814"/>
                  <a:pt x="205" y="814"/>
                </a:cubicBezTo>
                <a:cubicBezTo>
                  <a:pt x="206" y="814"/>
                  <a:pt x="208" y="814"/>
                  <a:pt x="208" y="815"/>
                </a:cubicBezTo>
                <a:cubicBezTo>
                  <a:pt x="208" y="815"/>
                  <a:pt x="208" y="815"/>
                  <a:pt x="208" y="815"/>
                </a:cubicBezTo>
                <a:cubicBezTo>
                  <a:pt x="209" y="816"/>
                  <a:pt x="208" y="817"/>
                  <a:pt x="207" y="818"/>
                </a:cubicBezTo>
                <a:cubicBezTo>
                  <a:pt x="207" y="818"/>
                  <a:pt x="207" y="818"/>
                  <a:pt x="207" y="818"/>
                </a:cubicBezTo>
                <a:cubicBezTo>
                  <a:pt x="207" y="818"/>
                  <a:pt x="207" y="818"/>
                  <a:pt x="206" y="818"/>
                </a:cubicBezTo>
                <a:cubicBezTo>
                  <a:pt x="206" y="818"/>
                  <a:pt x="206" y="818"/>
                  <a:pt x="206" y="818"/>
                </a:cubicBezTo>
                <a:cubicBezTo>
                  <a:pt x="206" y="818"/>
                  <a:pt x="205" y="817"/>
                  <a:pt x="204" y="817"/>
                </a:cubicBezTo>
                <a:close/>
                <a:moveTo>
                  <a:pt x="411" y="817"/>
                </a:moveTo>
                <a:cubicBezTo>
                  <a:pt x="410" y="817"/>
                  <a:pt x="410" y="815"/>
                  <a:pt x="410" y="814"/>
                </a:cubicBezTo>
                <a:cubicBezTo>
                  <a:pt x="410" y="814"/>
                  <a:pt x="410" y="814"/>
                  <a:pt x="410" y="814"/>
                </a:cubicBezTo>
                <a:cubicBezTo>
                  <a:pt x="411" y="813"/>
                  <a:pt x="412" y="813"/>
                  <a:pt x="413" y="813"/>
                </a:cubicBezTo>
                <a:cubicBezTo>
                  <a:pt x="413" y="813"/>
                  <a:pt x="413" y="813"/>
                  <a:pt x="413" y="813"/>
                </a:cubicBezTo>
                <a:cubicBezTo>
                  <a:pt x="414" y="814"/>
                  <a:pt x="414" y="815"/>
                  <a:pt x="414" y="816"/>
                </a:cubicBezTo>
                <a:cubicBezTo>
                  <a:pt x="414" y="816"/>
                  <a:pt x="414" y="816"/>
                  <a:pt x="414" y="816"/>
                </a:cubicBezTo>
                <a:cubicBezTo>
                  <a:pt x="414" y="817"/>
                  <a:pt x="413" y="817"/>
                  <a:pt x="412" y="817"/>
                </a:cubicBezTo>
                <a:cubicBezTo>
                  <a:pt x="412" y="817"/>
                  <a:pt x="412" y="817"/>
                  <a:pt x="412" y="817"/>
                </a:cubicBezTo>
                <a:cubicBezTo>
                  <a:pt x="412" y="817"/>
                  <a:pt x="412" y="817"/>
                  <a:pt x="411" y="817"/>
                </a:cubicBezTo>
                <a:close/>
                <a:moveTo>
                  <a:pt x="199" y="806"/>
                </a:moveTo>
                <a:cubicBezTo>
                  <a:pt x="199" y="805"/>
                  <a:pt x="199" y="804"/>
                  <a:pt x="200" y="803"/>
                </a:cubicBezTo>
                <a:cubicBezTo>
                  <a:pt x="200" y="803"/>
                  <a:pt x="200" y="803"/>
                  <a:pt x="200" y="803"/>
                </a:cubicBezTo>
                <a:cubicBezTo>
                  <a:pt x="201" y="803"/>
                  <a:pt x="203" y="803"/>
                  <a:pt x="203" y="804"/>
                </a:cubicBezTo>
                <a:cubicBezTo>
                  <a:pt x="203" y="804"/>
                  <a:pt x="203" y="804"/>
                  <a:pt x="203" y="804"/>
                </a:cubicBezTo>
                <a:cubicBezTo>
                  <a:pt x="204" y="805"/>
                  <a:pt x="203" y="806"/>
                  <a:pt x="202" y="807"/>
                </a:cubicBezTo>
                <a:cubicBezTo>
                  <a:pt x="202" y="807"/>
                  <a:pt x="202" y="807"/>
                  <a:pt x="202" y="807"/>
                </a:cubicBezTo>
                <a:cubicBezTo>
                  <a:pt x="202" y="807"/>
                  <a:pt x="202" y="807"/>
                  <a:pt x="201" y="807"/>
                </a:cubicBezTo>
                <a:cubicBezTo>
                  <a:pt x="201" y="807"/>
                  <a:pt x="201" y="807"/>
                  <a:pt x="201" y="807"/>
                </a:cubicBezTo>
                <a:cubicBezTo>
                  <a:pt x="200" y="807"/>
                  <a:pt x="200" y="807"/>
                  <a:pt x="199" y="806"/>
                </a:cubicBezTo>
                <a:close/>
                <a:moveTo>
                  <a:pt x="416" y="806"/>
                </a:moveTo>
                <a:cubicBezTo>
                  <a:pt x="415" y="806"/>
                  <a:pt x="415" y="805"/>
                  <a:pt x="415" y="804"/>
                </a:cubicBezTo>
                <a:cubicBezTo>
                  <a:pt x="415" y="804"/>
                  <a:pt x="415" y="804"/>
                  <a:pt x="415" y="804"/>
                </a:cubicBezTo>
                <a:cubicBezTo>
                  <a:pt x="416" y="803"/>
                  <a:pt x="417" y="802"/>
                  <a:pt x="418" y="803"/>
                </a:cubicBezTo>
                <a:cubicBezTo>
                  <a:pt x="418" y="803"/>
                  <a:pt x="418" y="803"/>
                  <a:pt x="418" y="803"/>
                </a:cubicBezTo>
                <a:cubicBezTo>
                  <a:pt x="419" y="803"/>
                  <a:pt x="419" y="804"/>
                  <a:pt x="419" y="805"/>
                </a:cubicBezTo>
                <a:cubicBezTo>
                  <a:pt x="419" y="805"/>
                  <a:pt x="419" y="805"/>
                  <a:pt x="419" y="805"/>
                </a:cubicBezTo>
                <a:cubicBezTo>
                  <a:pt x="419" y="806"/>
                  <a:pt x="418" y="806"/>
                  <a:pt x="417" y="806"/>
                </a:cubicBezTo>
                <a:cubicBezTo>
                  <a:pt x="417" y="806"/>
                  <a:pt x="417" y="806"/>
                  <a:pt x="417" y="806"/>
                </a:cubicBezTo>
                <a:cubicBezTo>
                  <a:pt x="417" y="806"/>
                  <a:pt x="417" y="806"/>
                  <a:pt x="416" y="806"/>
                </a:cubicBezTo>
                <a:close/>
                <a:moveTo>
                  <a:pt x="194" y="795"/>
                </a:moveTo>
                <a:cubicBezTo>
                  <a:pt x="194" y="794"/>
                  <a:pt x="194" y="793"/>
                  <a:pt x="195" y="792"/>
                </a:cubicBezTo>
                <a:cubicBezTo>
                  <a:pt x="195" y="792"/>
                  <a:pt x="195" y="792"/>
                  <a:pt x="195" y="792"/>
                </a:cubicBezTo>
                <a:cubicBezTo>
                  <a:pt x="196" y="792"/>
                  <a:pt x="197" y="792"/>
                  <a:pt x="198" y="793"/>
                </a:cubicBezTo>
                <a:cubicBezTo>
                  <a:pt x="198" y="793"/>
                  <a:pt x="198" y="793"/>
                  <a:pt x="198" y="793"/>
                </a:cubicBezTo>
                <a:cubicBezTo>
                  <a:pt x="198" y="794"/>
                  <a:pt x="198" y="795"/>
                  <a:pt x="197" y="796"/>
                </a:cubicBezTo>
                <a:cubicBezTo>
                  <a:pt x="197" y="796"/>
                  <a:pt x="197" y="796"/>
                  <a:pt x="197" y="796"/>
                </a:cubicBezTo>
                <a:cubicBezTo>
                  <a:pt x="197" y="796"/>
                  <a:pt x="196" y="796"/>
                  <a:pt x="196" y="796"/>
                </a:cubicBezTo>
                <a:cubicBezTo>
                  <a:pt x="196" y="796"/>
                  <a:pt x="196" y="796"/>
                  <a:pt x="196" y="796"/>
                </a:cubicBezTo>
                <a:cubicBezTo>
                  <a:pt x="195" y="796"/>
                  <a:pt x="195" y="796"/>
                  <a:pt x="194" y="795"/>
                </a:cubicBezTo>
                <a:close/>
                <a:moveTo>
                  <a:pt x="421" y="795"/>
                </a:moveTo>
                <a:cubicBezTo>
                  <a:pt x="420" y="795"/>
                  <a:pt x="420" y="794"/>
                  <a:pt x="420" y="793"/>
                </a:cubicBezTo>
                <a:cubicBezTo>
                  <a:pt x="420" y="793"/>
                  <a:pt x="420" y="793"/>
                  <a:pt x="420" y="793"/>
                </a:cubicBezTo>
                <a:cubicBezTo>
                  <a:pt x="421" y="792"/>
                  <a:pt x="422" y="791"/>
                  <a:pt x="423" y="792"/>
                </a:cubicBezTo>
                <a:cubicBezTo>
                  <a:pt x="423" y="792"/>
                  <a:pt x="423" y="792"/>
                  <a:pt x="423" y="792"/>
                </a:cubicBezTo>
                <a:cubicBezTo>
                  <a:pt x="424" y="792"/>
                  <a:pt x="425" y="793"/>
                  <a:pt x="424" y="794"/>
                </a:cubicBezTo>
                <a:cubicBezTo>
                  <a:pt x="424" y="794"/>
                  <a:pt x="424" y="794"/>
                  <a:pt x="424" y="794"/>
                </a:cubicBezTo>
                <a:cubicBezTo>
                  <a:pt x="424" y="795"/>
                  <a:pt x="423" y="795"/>
                  <a:pt x="422" y="795"/>
                </a:cubicBezTo>
                <a:cubicBezTo>
                  <a:pt x="422" y="795"/>
                  <a:pt x="422" y="795"/>
                  <a:pt x="422" y="795"/>
                </a:cubicBezTo>
                <a:cubicBezTo>
                  <a:pt x="422" y="795"/>
                  <a:pt x="422" y="795"/>
                  <a:pt x="421" y="795"/>
                </a:cubicBezTo>
                <a:close/>
                <a:moveTo>
                  <a:pt x="189" y="784"/>
                </a:moveTo>
                <a:cubicBezTo>
                  <a:pt x="189" y="783"/>
                  <a:pt x="189" y="782"/>
                  <a:pt x="190" y="781"/>
                </a:cubicBezTo>
                <a:cubicBezTo>
                  <a:pt x="190" y="781"/>
                  <a:pt x="190" y="781"/>
                  <a:pt x="190" y="781"/>
                </a:cubicBezTo>
                <a:cubicBezTo>
                  <a:pt x="191" y="781"/>
                  <a:pt x="192" y="781"/>
                  <a:pt x="193" y="782"/>
                </a:cubicBezTo>
                <a:cubicBezTo>
                  <a:pt x="193" y="782"/>
                  <a:pt x="193" y="782"/>
                  <a:pt x="193" y="782"/>
                </a:cubicBezTo>
                <a:cubicBezTo>
                  <a:pt x="193" y="783"/>
                  <a:pt x="193" y="785"/>
                  <a:pt x="192" y="785"/>
                </a:cubicBezTo>
                <a:cubicBezTo>
                  <a:pt x="192" y="785"/>
                  <a:pt x="192" y="785"/>
                  <a:pt x="192" y="785"/>
                </a:cubicBezTo>
                <a:cubicBezTo>
                  <a:pt x="192" y="785"/>
                  <a:pt x="191" y="785"/>
                  <a:pt x="191" y="785"/>
                </a:cubicBezTo>
                <a:cubicBezTo>
                  <a:pt x="191" y="785"/>
                  <a:pt x="191" y="785"/>
                  <a:pt x="191" y="785"/>
                </a:cubicBezTo>
                <a:cubicBezTo>
                  <a:pt x="190" y="785"/>
                  <a:pt x="190" y="785"/>
                  <a:pt x="189" y="784"/>
                </a:cubicBezTo>
                <a:close/>
                <a:moveTo>
                  <a:pt x="426" y="784"/>
                </a:moveTo>
                <a:cubicBezTo>
                  <a:pt x="425" y="784"/>
                  <a:pt x="425" y="783"/>
                  <a:pt x="426" y="782"/>
                </a:cubicBezTo>
                <a:cubicBezTo>
                  <a:pt x="426" y="782"/>
                  <a:pt x="426" y="782"/>
                  <a:pt x="426" y="782"/>
                </a:cubicBezTo>
                <a:cubicBezTo>
                  <a:pt x="426" y="781"/>
                  <a:pt x="427" y="780"/>
                  <a:pt x="428" y="781"/>
                </a:cubicBezTo>
                <a:cubicBezTo>
                  <a:pt x="428" y="781"/>
                  <a:pt x="428" y="781"/>
                  <a:pt x="428" y="781"/>
                </a:cubicBezTo>
                <a:cubicBezTo>
                  <a:pt x="429" y="781"/>
                  <a:pt x="430" y="782"/>
                  <a:pt x="429" y="783"/>
                </a:cubicBezTo>
                <a:cubicBezTo>
                  <a:pt x="429" y="783"/>
                  <a:pt x="429" y="783"/>
                  <a:pt x="429" y="783"/>
                </a:cubicBezTo>
                <a:cubicBezTo>
                  <a:pt x="429" y="784"/>
                  <a:pt x="428" y="785"/>
                  <a:pt x="427" y="785"/>
                </a:cubicBezTo>
                <a:cubicBezTo>
                  <a:pt x="427" y="785"/>
                  <a:pt x="427" y="785"/>
                  <a:pt x="427" y="785"/>
                </a:cubicBezTo>
                <a:cubicBezTo>
                  <a:pt x="427" y="785"/>
                  <a:pt x="427" y="785"/>
                  <a:pt x="426" y="784"/>
                </a:cubicBezTo>
                <a:close/>
                <a:moveTo>
                  <a:pt x="184" y="773"/>
                </a:moveTo>
                <a:cubicBezTo>
                  <a:pt x="184" y="772"/>
                  <a:pt x="184" y="771"/>
                  <a:pt x="185" y="771"/>
                </a:cubicBezTo>
                <a:cubicBezTo>
                  <a:pt x="185" y="771"/>
                  <a:pt x="185" y="771"/>
                  <a:pt x="185" y="771"/>
                </a:cubicBezTo>
                <a:cubicBezTo>
                  <a:pt x="186" y="770"/>
                  <a:pt x="187" y="770"/>
                  <a:pt x="188" y="771"/>
                </a:cubicBezTo>
                <a:cubicBezTo>
                  <a:pt x="188" y="771"/>
                  <a:pt x="188" y="771"/>
                  <a:pt x="188" y="771"/>
                </a:cubicBezTo>
                <a:cubicBezTo>
                  <a:pt x="188" y="772"/>
                  <a:pt x="188" y="774"/>
                  <a:pt x="187" y="774"/>
                </a:cubicBezTo>
                <a:cubicBezTo>
                  <a:pt x="187" y="774"/>
                  <a:pt x="187" y="774"/>
                  <a:pt x="187" y="774"/>
                </a:cubicBezTo>
                <a:cubicBezTo>
                  <a:pt x="187" y="774"/>
                  <a:pt x="186" y="774"/>
                  <a:pt x="186" y="774"/>
                </a:cubicBezTo>
                <a:cubicBezTo>
                  <a:pt x="186" y="774"/>
                  <a:pt x="186" y="774"/>
                  <a:pt x="186" y="774"/>
                </a:cubicBezTo>
                <a:cubicBezTo>
                  <a:pt x="185" y="774"/>
                  <a:pt x="185" y="774"/>
                  <a:pt x="184" y="773"/>
                </a:cubicBezTo>
                <a:close/>
                <a:moveTo>
                  <a:pt x="432" y="774"/>
                </a:moveTo>
                <a:cubicBezTo>
                  <a:pt x="431" y="773"/>
                  <a:pt x="430" y="772"/>
                  <a:pt x="431" y="771"/>
                </a:cubicBezTo>
                <a:cubicBezTo>
                  <a:pt x="431" y="771"/>
                  <a:pt x="431" y="771"/>
                  <a:pt x="431" y="771"/>
                </a:cubicBezTo>
                <a:cubicBezTo>
                  <a:pt x="431" y="770"/>
                  <a:pt x="432" y="769"/>
                  <a:pt x="433" y="770"/>
                </a:cubicBezTo>
                <a:cubicBezTo>
                  <a:pt x="433" y="770"/>
                  <a:pt x="433" y="770"/>
                  <a:pt x="433" y="770"/>
                </a:cubicBezTo>
                <a:cubicBezTo>
                  <a:pt x="434" y="770"/>
                  <a:pt x="435" y="772"/>
                  <a:pt x="434" y="773"/>
                </a:cubicBezTo>
                <a:cubicBezTo>
                  <a:pt x="434" y="773"/>
                  <a:pt x="434" y="773"/>
                  <a:pt x="434" y="773"/>
                </a:cubicBezTo>
                <a:cubicBezTo>
                  <a:pt x="434" y="773"/>
                  <a:pt x="433" y="774"/>
                  <a:pt x="432" y="774"/>
                </a:cubicBezTo>
                <a:cubicBezTo>
                  <a:pt x="432" y="774"/>
                  <a:pt x="432" y="774"/>
                  <a:pt x="432" y="774"/>
                </a:cubicBezTo>
                <a:cubicBezTo>
                  <a:pt x="432" y="774"/>
                  <a:pt x="432" y="774"/>
                  <a:pt x="432" y="774"/>
                </a:cubicBezTo>
                <a:close/>
                <a:moveTo>
                  <a:pt x="179" y="762"/>
                </a:moveTo>
                <a:cubicBezTo>
                  <a:pt x="179" y="761"/>
                  <a:pt x="179" y="760"/>
                  <a:pt x="180" y="760"/>
                </a:cubicBezTo>
                <a:cubicBezTo>
                  <a:pt x="180" y="760"/>
                  <a:pt x="180" y="760"/>
                  <a:pt x="180" y="760"/>
                </a:cubicBezTo>
                <a:cubicBezTo>
                  <a:pt x="181" y="759"/>
                  <a:pt x="182" y="760"/>
                  <a:pt x="183" y="761"/>
                </a:cubicBezTo>
                <a:cubicBezTo>
                  <a:pt x="183" y="761"/>
                  <a:pt x="183" y="761"/>
                  <a:pt x="183" y="761"/>
                </a:cubicBezTo>
                <a:cubicBezTo>
                  <a:pt x="183" y="762"/>
                  <a:pt x="183" y="763"/>
                  <a:pt x="182" y="763"/>
                </a:cubicBezTo>
                <a:cubicBezTo>
                  <a:pt x="182" y="763"/>
                  <a:pt x="182" y="763"/>
                  <a:pt x="182" y="763"/>
                </a:cubicBezTo>
                <a:cubicBezTo>
                  <a:pt x="182" y="763"/>
                  <a:pt x="181" y="763"/>
                  <a:pt x="181" y="763"/>
                </a:cubicBezTo>
                <a:cubicBezTo>
                  <a:pt x="181" y="763"/>
                  <a:pt x="181" y="763"/>
                  <a:pt x="181" y="763"/>
                </a:cubicBezTo>
                <a:cubicBezTo>
                  <a:pt x="180" y="763"/>
                  <a:pt x="179" y="763"/>
                  <a:pt x="179" y="762"/>
                </a:cubicBezTo>
                <a:close/>
                <a:moveTo>
                  <a:pt x="437" y="763"/>
                </a:moveTo>
                <a:cubicBezTo>
                  <a:pt x="436" y="762"/>
                  <a:pt x="435" y="761"/>
                  <a:pt x="436" y="760"/>
                </a:cubicBezTo>
                <a:cubicBezTo>
                  <a:pt x="436" y="760"/>
                  <a:pt x="436" y="760"/>
                  <a:pt x="436" y="760"/>
                </a:cubicBezTo>
                <a:cubicBezTo>
                  <a:pt x="436" y="759"/>
                  <a:pt x="437" y="759"/>
                  <a:pt x="438" y="759"/>
                </a:cubicBezTo>
                <a:cubicBezTo>
                  <a:pt x="438" y="759"/>
                  <a:pt x="438" y="759"/>
                  <a:pt x="438" y="759"/>
                </a:cubicBezTo>
                <a:cubicBezTo>
                  <a:pt x="439" y="760"/>
                  <a:pt x="440" y="761"/>
                  <a:pt x="439" y="762"/>
                </a:cubicBezTo>
                <a:cubicBezTo>
                  <a:pt x="439" y="762"/>
                  <a:pt x="439" y="762"/>
                  <a:pt x="439" y="762"/>
                </a:cubicBezTo>
                <a:cubicBezTo>
                  <a:pt x="439" y="762"/>
                  <a:pt x="438" y="763"/>
                  <a:pt x="437" y="763"/>
                </a:cubicBezTo>
                <a:cubicBezTo>
                  <a:pt x="437" y="763"/>
                  <a:pt x="437" y="763"/>
                  <a:pt x="437" y="763"/>
                </a:cubicBezTo>
                <a:cubicBezTo>
                  <a:pt x="437" y="763"/>
                  <a:pt x="437" y="763"/>
                  <a:pt x="437" y="763"/>
                </a:cubicBezTo>
                <a:close/>
                <a:moveTo>
                  <a:pt x="174" y="751"/>
                </a:moveTo>
                <a:cubicBezTo>
                  <a:pt x="174" y="750"/>
                  <a:pt x="174" y="749"/>
                  <a:pt x="175" y="749"/>
                </a:cubicBezTo>
                <a:cubicBezTo>
                  <a:pt x="175" y="749"/>
                  <a:pt x="175" y="749"/>
                  <a:pt x="175" y="749"/>
                </a:cubicBezTo>
                <a:cubicBezTo>
                  <a:pt x="176" y="748"/>
                  <a:pt x="177" y="749"/>
                  <a:pt x="178" y="750"/>
                </a:cubicBezTo>
                <a:cubicBezTo>
                  <a:pt x="178" y="750"/>
                  <a:pt x="178" y="750"/>
                  <a:pt x="178" y="750"/>
                </a:cubicBezTo>
                <a:cubicBezTo>
                  <a:pt x="178" y="751"/>
                  <a:pt x="178" y="752"/>
                  <a:pt x="177" y="752"/>
                </a:cubicBezTo>
                <a:cubicBezTo>
                  <a:pt x="177" y="752"/>
                  <a:pt x="177" y="752"/>
                  <a:pt x="177" y="752"/>
                </a:cubicBezTo>
                <a:cubicBezTo>
                  <a:pt x="176" y="753"/>
                  <a:pt x="176" y="753"/>
                  <a:pt x="176" y="753"/>
                </a:cubicBezTo>
                <a:cubicBezTo>
                  <a:pt x="176" y="753"/>
                  <a:pt x="176" y="753"/>
                  <a:pt x="176" y="753"/>
                </a:cubicBezTo>
                <a:cubicBezTo>
                  <a:pt x="175" y="753"/>
                  <a:pt x="174" y="752"/>
                  <a:pt x="174" y="751"/>
                </a:cubicBezTo>
                <a:close/>
                <a:moveTo>
                  <a:pt x="442" y="752"/>
                </a:moveTo>
                <a:cubicBezTo>
                  <a:pt x="441" y="751"/>
                  <a:pt x="440" y="750"/>
                  <a:pt x="441" y="749"/>
                </a:cubicBezTo>
                <a:cubicBezTo>
                  <a:pt x="441" y="749"/>
                  <a:pt x="441" y="749"/>
                  <a:pt x="441" y="749"/>
                </a:cubicBezTo>
                <a:cubicBezTo>
                  <a:pt x="441" y="748"/>
                  <a:pt x="442" y="748"/>
                  <a:pt x="443" y="748"/>
                </a:cubicBezTo>
                <a:cubicBezTo>
                  <a:pt x="443" y="748"/>
                  <a:pt x="443" y="748"/>
                  <a:pt x="443" y="748"/>
                </a:cubicBezTo>
                <a:cubicBezTo>
                  <a:pt x="444" y="749"/>
                  <a:pt x="445" y="750"/>
                  <a:pt x="444" y="751"/>
                </a:cubicBezTo>
                <a:cubicBezTo>
                  <a:pt x="444" y="751"/>
                  <a:pt x="444" y="751"/>
                  <a:pt x="444" y="751"/>
                </a:cubicBezTo>
                <a:cubicBezTo>
                  <a:pt x="444" y="752"/>
                  <a:pt x="443" y="752"/>
                  <a:pt x="443" y="752"/>
                </a:cubicBezTo>
                <a:cubicBezTo>
                  <a:pt x="443" y="752"/>
                  <a:pt x="443" y="752"/>
                  <a:pt x="443" y="752"/>
                </a:cubicBezTo>
                <a:cubicBezTo>
                  <a:pt x="442" y="752"/>
                  <a:pt x="442" y="752"/>
                  <a:pt x="442" y="752"/>
                </a:cubicBezTo>
                <a:close/>
                <a:moveTo>
                  <a:pt x="169" y="741"/>
                </a:moveTo>
                <a:cubicBezTo>
                  <a:pt x="169" y="740"/>
                  <a:pt x="169" y="738"/>
                  <a:pt x="170" y="738"/>
                </a:cubicBezTo>
                <a:cubicBezTo>
                  <a:pt x="170" y="738"/>
                  <a:pt x="170" y="738"/>
                  <a:pt x="170" y="738"/>
                </a:cubicBezTo>
                <a:cubicBezTo>
                  <a:pt x="171" y="737"/>
                  <a:pt x="172" y="738"/>
                  <a:pt x="173" y="739"/>
                </a:cubicBezTo>
                <a:cubicBezTo>
                  <a:pt x="173" y="739"/>
                  <a:pt x="173" y="739"/>
                  <a:pt x="173" y="739"/>
                </a:cubicBezTo>
                <a:cubicBezTo>
                  <a:pt x="173" y="740"/>
                  <a:pt x="173" y="741"/>
                  <a:pt x="172" y="742"/>
                </a:cubicBezTo>
                <a:cubicBezTo>
                  <a:pt x="172" y="742"/>
                  <a:pt x="172" y="742"/>
                  <a:pt x="172" y="742"/>
                </a:cubicBezTo>
                <a:cubicBezTo>
                  <a:pt x="171" y="742"/>
                  <a:pt x="171" y="742"/>
                  <a:pt x="171" y="742"/>
                </a:cubicBezTo>
                <a:cubicBezTo>
                  <a:pt x="171" y="742"/>
                  <a:pt x="171" y="742"/>
                  <a:pt x="171" y="742"/>
                </a:cubicBezTo>
                <a:cubicBezTo>
                  <a:pt x="170" y="742"/>
                  <a:pt x="169" y="741"/>
                  <a:pt x="169" y="741"/>
                </a:cubicBezTo>
                <a:close/>
                <a:moveTo>
                  <a:pt x="447" y="741"/>
                </a:moveTo>
                <a:cubicBezTo>
                  <a:pt x="446" y="740"/>
                  <a:pt x="445" y="739"/>
                  <a:pt x="446" y="738"/>
                </a:cubicBezTo>
                <a:cubicBezTo>
                  <a:pt x="446" y="738"/>
                  <a:pt x="446" y="738"/>
                  <a:pt x="446" y="738"/>
                </a:cubicBezTo>
                <a:cubicBezTo>
                  <a:pt x="446" y="737"/>
                  <a:pt x="447" y="737"/>
                  <a:pt x="448" y="737"/>
                </a:cubicBezTo>
                <a:cubicBezTo>
                  <a:pt x="448" y="737"/>
                  <a:pt x="448" y="737"/>
                  <a:pt x="448" y="737"/>
                </a:cubicBezTo>
                <a:cubicBezTo>
                  <a:pt x="449" y="738"/>
                  <a:pt x="450" y="739"/>
                  <a:pt x="449" y="740"/>
                </a:cubicBezTo>
                <a:cubicBezTo>
                  <a:pt x="449" y="740"/>
                  <a:pt x="449" y="740"/>
                  <a:pt x="449" y="740"/>
                </a:cubicBezTo>
                <a:cubicBezTo>
                  <a:pt x="449" y="741"/>
                  <a:pt x="448" y="741"/>
                  <a:pt x="448" y="741"/>
                </a:cubicBezTo>
                <a:cubicBezTo>
                  <a:pt x="448" y="741"/>
                  <a:pt x="448" y="741"/>
                  <a:pt x="448" y="741"/>
                </a:cubicBezTo>
                <a:cubicBezTo>
                  <a:pt x="447" y="741"/>
                  <a:pt x="447" y="741"/>
                  <a:pt x="447" y="741"/>
                </a:cubicBezTo>
                <a:close/>
                <a:moveTo>
                  <a:pt x="164" y="730"/>
                </a:moveTo>
                <a:cubicBezTo>
                  <a:pt x="163" y="729"/>
                  <a:pt x="164" y="727"/>
                  <a:pt x="165" y="727"/>
                </a:cubicBezTo>
                <a:cubicBezTo>
                  <a:pt x="165" y="727"/>
                  <a:pt x="165" y="727"/>
                  <a:pt x="165" y="727"/>
                </a:cubicBezTo>
                <a:cubicBezTo>
                  <a:pt x="166" y="727"/>
                  <a:pt x="167" y="727"/>
                  <a:pt x="168" y="728"/>
                </a:cubicBezTo>
                <a:cubicBezTo>
                  <a:pt x="168" y="728"/>
                  <a:pt x="168" y="728"/>
                  <a:pt x="168" y="728"/>
                </a:cubicBezTo>
                <a:cubicBezTo>
                  <a:pt x="168" y="729"/>
                  <a:pt x="168" y="730"/>
                  <a:pt x="167" y="731"/>
                </a:cubicBezTo>
                <a:cubicBezTo>
                  <a:pt x="167" y="731"/>
                  <a:pt x="167" y="731"/>
                  <a:pt x="167" y="731"/>
                </a:cubicBezTo>
                <a:cubicBezTo>
                  <a:pt x="166" y="731"/>
                  <a:pt x="166" y="731"/>
                  <a:pt x="166" y="731"/>
                </a:cubicBezTo>
                <a:cubicBezTo>
                  <a:pt x="166" y="731"/>
                  <a:pt x="166" y="731"/>
                  <a:pt x="166" y="731"/>
                </a:cubicBezTo>
                <a:cubicBezTo>
                  <a:pt x="165" y="731"/>
                  <a:pt x="164" y="730"/>
                  <a:pt x="164" y="730"/>
                </a:cubicBezTo>
                <a:close/>
                <a:moveTo>
                  <a:pt x="452" y="730"/>
                </a:moveTo>
                <a:cubicBezTo>
                  <a:pt x="451" y="730"/>
                  <a:pt x="450" y="728"/>
                  <a:pt x="451" y="727"/>
                </a:cubicBezTo>
                <a:cubicBezTo>
                  <a:pt x="451" y="727"/>
                  <a:pt x="451" y="727"/>
                  <a:pt x="451" y="727"/>
                </a:cubicBezTo>
                <a:cubicBezTo>
                  <a:pt x="451" y="726"/>
                  <a:pt x="452" y="726"/>
                  <a:pt x="454" y="726"/>
                </a:cubicBezTo>
                <a:cubicBezTo>
                  <a:pt x="454" y="726"/>
                  <a:pt x="454" y="726"/>
                  <a:pt x="454" y="726"/>
                </a:cubicBezTo>
                <a:cubicBezTo>
                  <a:pt x="455" y="727"/>
                  <a:pt x="455" y="728"/>
                  <a:pt x="454" y="729"/>
                </a:cubicBezTo>
                <a:cubicBezTo>
                  <a:pt x="454" y="729"/>
                  <a:pt x="454" y="729"/>
                  <a:pt x="454" y="729"/>
                </a:cubicBezTo>
                <a:cubicBezTo>
                  <a:pt x="454" y="730"/>
                  <a:pt x="453" y="730"/>
                  <a:pt x="453" y="730"/>
                </a:cubicBezTo>
                <a:cubicBezTo>
                  <a:pt x="453" y="730"/>
                  <a:pt x="453" y="730"/>
                  <a:pt x="453" y="730"/>
                </a:cubicBezTo>
                <a:cubicBezTo>
                  <a:pt x="452" y="730"/>
                  <a:pt x="452" y="730"/>
                  <a:pt x="452" y="730"/>
                </a:cubicBezTo>
                <a:close/>
                <a:moveTo>
                  <a:pt x="159" y="719"/>
                </a:moveTo>
                <a:cubicBezTo>
                  <a:pt x="158" y="718"/>
                  <a:pt x="159" y="717"/>
                  <a:pt x="160" y="716"/>
                </a:cubicBezTo>
                <a:cubicBezTo>
                  <a:pt x="160" y="716"/>
                  <a:pt x="160" y="716"/>
                  <a:pt x="160" y="716"/>
                </a:cubicBezTo>
                <a:cubicBezTo>
                  <a:pt x="161" y="716"/>
                  <a:pt x="162" y="716"/>
                  <a:pt x="163" y="717"/>
                </a:cubicBezTo>
                <a:cubicBezTo>
                  <a:pt x="163" y="717"/>
                  <a:pt x="163" y="717"/>
                  <a:pt x="163" y="717"/>
                </a:cubicBezTo>
                <a:cubicBezTo>
                  <a:pt x="163" y="718"/>
                  <a:pt x="163" y="719"/>
                  <a:pt x="162" y="720"/>
                </a:cubicBezTo>
                <a:cubicBezTo>
                  <a:pt x="162" y="720"/>
                  <a:pt x="162" y="720"/>
                  <a:pt x="162" y="720"/>
                </a:cubicBezTo>
                <a:cubicBezTo>
                  <a:pt x="161" y="720"/>
                  <a:pt x="161" y="720"/>
                  <a:pt x="161" y="720"/>
                </a:cubicBezTo>
                <a:cubicBezTo>
                  <a:pt x="161" y="720"/>
                  <a:pt x="161" y="720"/>
                  <a:pt x="161" y="720"/>
                </a:cubicBezTo>
                <a:cubicBezTo>
                  <a:pt x="160" y="720"/>
                  <a:pt x="159" y="720"/>
                  <a:pt x="159" y="719"/>
                </a:cubicBezTo>
                <a:close/>
                <a:moveTo>
                  <a:pt x="457" y="719"/>
                </a:moveTo>
                <a:cubicBezTo>
                  <a:pt x="456" y="719"/>
                  <a:pt x="455" y="717"/>
                  <a:pt x="456" y="716"/>
                </a:cubicBezTo>
                <a:cubicBezTo>
                  <a:pt x="456" y="716"/>
                  <a:pt x="456" y="716"/>
                  <a:pt x="456" y="716"/>
                </a:cubicBezTo>
                <a:cubicBezTo>
                  <a:pt x="456" y="715"/>
                  <a:pt x="458" y="715"/>
                  <a:pt x="459" y="716"/>
                </a:cubicBezTo>
                <a:cubicBezTo>
                  <a:pt x="459" y="716"/>
                  <a:pt x="459" y="716"/>
                  <a:pt x="459" y="716"/>
                </a:cubicBezTo>
                <a:cubicBezTo>
                  <a:pt x="460" y="716"/>
                  <a:pt x="460" y="717"/>
                  <a:pt x="460" y="718"/>
                </a:cubicBezTo>
                <a:cubicBezTo>
                  <a:pt x="460" y="718"/>
                  <a:pt x="460" y="718"/>
                  <a:pt x="460" y="718"/>
                </a:cubicBezTo>
                <a:cubicBezTo>
                  <a:pt x="459" y="719"/>
                  <a:pt x="458" y="719"/>
                  <a:pt x="458" y="719"/>
                </a:cubicBezTo>
                <a:cubicBezTo>
                  <a:pt x="458" y="719"/>
                  <a:pt x="458" y="719"/>
                  <a:pt x="458" y="719"/>
                </a:cubicBezTo>
                <a:cubicBezTo>
                  <a:pt x="457" y="719"/>
                  <a:pt x="457" y="719"/>
                  <a:pt x="457" y="719"/>
                </a:cubicBezTo>
                <a:close/>
                <a:moveTo>
                  <a:pt x="154" y="708"/>
                </a:moveTo>
                <a:cubicBezTo>
                  <a:pt x="153" y="707"/>
                  <a:pt x="154" y="706"/>
                  <a:pt x="155" y="705"/>
                </a:cubicBezTo>
                <a:cubicBezTo>
                  <a:pt x="155" y="705"/>
                  <a:pt x="155" y="705"/>
                  <a:pt x="155" y="705"/>
                </a:cubicBezTo>
                <a:cubicBezTo>
                  <a:pt x="156" y="705"/>
                  <a:pt x="157" y="705"/>
                  <a:pt x="157" y="706"/>
                </a:cubicBezTo>
                <a:cubicBezTo>
                  <a:pt x="157" y="706"/>
                  <a:pt x="157" y="706"/>
                  <a:pt x="157" y="706"/>
                </a:cubicBezTo>
                <a:cubicBezTo>
                  <a:pt x="158" y="707"/>
                  <a:pt x="157" y="708"/>
                  <a:pt x="156" y="709"/>
                </a:cubicBezTo>
                <a:cubicBezTo>
                  <a:pt x="156" y="709"/>
                  <a:pt x="156" y="709"/>
                  <a:pt x="156" y="709"/>
                </a:cubicBezTo>
                <a:cubicBezTo>
                  <a:pt x="156" y="709"/>
                  <a:pt x="156" y="709"/>
                  <a:pt x="156" y="709"/>
                </a:cubicBezTo>
                <a:cubicBezTo>
                  <a:pt x="156" y="709"/>
                  <a:pt x="156" y="709"/>
                  <a:pt x="156" y="709"/>
                </a:cubicBezTo>
                <a:cubicBezTo>
                  <a:pt x="155" y="709"/>
                  <a:pt x="154" y="709"/>
                  <a:pt x="154" y="708"/>
                </a:cubicBezTo>
                <a:close/>
                <a:moveTo>
                  <a:pt x="462" y="708"/>
                </a:moveTo>
                <a:cubicBezTo>
                  <a:pt x="461" y="708"/>
                  <a:pt x="461" y="707"/>
                  <a:pt x="461" y="706"/>
                </a:cubicBezTo>
                <a:cubicBezTo>
                  <a:pt x="461" y="706"/>
                  <a:pt x="461" y="706"/>
                  <a:pt x="461" y="706"/>
                </a:cubicBezTo>
                <a:cubicBezTo>
                  <a:pt x="461" y="705"/>
                  <a:pt x="463" y="704"/>
                  <a:pt x="464" y="705"/>
                </a:cubicBezTo>
                <a:cubicBezTo>
                  <a:pt x="464" y="705"/>
                  <a:pt x="464" y="705"/>
                  <a:pt x="464" y="705"/>
                </a:cubicBezTo>
                <a:cubicBezTo>
                  <a:pt x="465" y="705"/>
                  <a:pt x="465" y="706"/>
                  <a:pt x="465" y="707"/>
                </a:cubicBezTo>
                <a:cubicBezTo>
                  <a:pt x="465" y="707"/>
                  <a:pt x="465" y="707"/>
                  <a:pt x="465" y="707"/>
                </a:cubicBezTo>
                <a:cubicBezTo>
                  <a:pt x="464" y="708"/>
                  <a:pt x="464" y="708"/>
                  <a:pt x="463" y="708"/>
                </a:cubicBezTo>
                <a:cubicBezTo>
                  <a:pt x="463" y="708"/>
                  <a:pt x="463" y="708"/>
                  <a:pt x="463" y="708"/>
                </a:cubicBezTo>
                <a:cubicBezTo>
                  <a:pt x="463" y="708"/>
                  <a:pt x="462" y="708"/>
                  <a:pt x="462" y="708"/>
                </a:cubicBezTo>
                <a:close/>
                <a:moveTo>
                  <a:pt x="149" y="697"/>
                </a:moveTo>
                <a:cubicBezTo>
                  <a:pt x="148" y="696"/>
                  <a:pt x="149" y="695"/>
                  <a:pt x="150" y="694"/>
                </a:cubicBezTo>
                <a:cubicBezTo>
                  <a:pt x="150" y="694"/>
                  <a:pt x="150" y="694"/>
                  <a:pt x="150" y="694"/>
                </a:cubicBezTo>
                <a:cubicBezTo>
                  <a:pt x="151" y="694"/>
                  <a:pt x="152" y="694"/>
                  <a:pt x="152" y="695"/>
                </a:cubicBezTo>
                <a:cubicBezTo>
                  <a:pt x="152" y="695"/>
                  <a:pt x="152" y="695"/>
                  <a:pt x="152" y="695"/>
                </a:cubicBezTo>
                <a:cubicBezTo>
                  <a:pt x="153" y="696"/>
                  <a:pt x="152" y="698"/>
                  <a:pt x="151" y="698"/>
                </a:cubicBezTo>
                <a:cubicBezTo>
                  <a:pt x="151" y="698"/>
                  <a:pt x="151" y="698"/>
                  <a:pt x="151" y="698"/>
                </a:cubicBezTo>
                <a:cubicBezTo>
                  <a:pt x="151" y="698"/>
                  <a:pt x="151" y="698"/>
                  <a:pt x="151" y="698"/>
                </a:cubicBezTo>
                <a:cubicBezTo>
                  <a:pt x="151" y="698"/>
                  <a:pt x="151" y="698"/>
                  <a:pt x="151" y="698"/>
                </a:cubicBezTo>
                <a:cubicBezTo>
                  <a:pt x="150" y="698"/>
                  <a:pt x="149" y="698"/>
                  <a:pt x="149" y="697"/>
                </a:cubicBezTo>
                <a:close/>
                <a:moveTo>
                  <a:pt x="467" y="697"/>
                </a:moveTo>
                <a:cubicBezTo>
                  <a:pt x="466" y="697"/>
                  <a:pt x="466" y="696"/>
                  <a:pt x="466" y="695"/>
                </a:cubicBezTo>
                <a:cubicBezTo>
                  <a:pt x="466" y="695"/>
                  <a:pt x="466" y="695"/>
                  <a:pt x="466" y="695"/>
                </a:cubicBezTo>
                <a:cubicBezTo>
                  <a:pt x="467" y="694"/>
                  <a:pt x="468" y="693"/>
                  <a:pt x="469" y="694"/>
                </a:cubicBezTo>
                <a:cubicBezTo>
                  <a:pt x="469" y="694"/>
                  <a:pt x="469" y="694"/>
                  <a:pt x="469" y="694"/>
                </a:cubicBezTo>
                <a:cubicBezTo>
                  <a:pt x="470" y="694"/>
                  <a:pt x="470" y="695"/>
                  <a:pt x="470" y="696"/>
                </a:cubicBezTo>
                <a:cubicBezTo>
                  <a:pt x="470" y="696"/>
                  <a:pt x="470" y="696"/>
                  <a:pt x="470" y="696"/>
                </a:cubicBezTo>
                <a:cubicBezTo>
                  <a:pt x="469" y="697"/>
                  <a:pt x="469" y="698"/>
                  <a:pt x="468" y="698"/>
                </a:cubicBezTo>
                <a:cubicBezTo>
                  <a:pt x="468" y="698"/>
                  <a:pt x="468" y="698"/>
                  <a:pt x="468" y="698"/>
                </a:cubicBezTo>
                <a:cubicBezTo>
                  <a:pt x="468" y="698"/>
                  <a:pt x="467" y="698"/>
                  <a:pt x="467" y="697"/>
                </a:cubicBezTo>
                <a:close/>
                <a:moveTo>
                  <a:pt x="144" y="686"/>
                </a:moveTo>
                <a:cubicBezTo>
                  <a:pt x="143" y="685"/>
                  <a:pt x="144" y="684"/>
                  <a:pt x="145" y="683"/>
                </a:cubicBezTo>
                <a:cubicBezTo>
                  <a:pt x="145" y="683"/>
                  <a:pt x="145" y="683"/>
                  <a:pt x="145" y="683"/>
                </a:cubicBezTo>
                <a:cubicBezTo>
                  <a:pt x="146" y="683"/>
                  <a:pt x="147" y="683"/>
                  <a:pt x="147" y="684"/>
                </a:cubicBezTo>
                <a:cubicBezTo>
                  <a:pt x="147" y="684"/>
                  <a:pt x="147" y="684"/>
                  <a:pt x="147" y="684"/>
                </a:cubicBezTo>
                <a:cubicBezTo>
                  <a:pt x="148" y="685"/>
                  <a:pt x="147" y="687"/>
                  <a:pt x="146" y="687"/>
                </a:cubicBezTo>
                <a:cubicBezTo>
                  <a:pt x="146" y="687"/>
                  <a:pt x="146" y="687"/>
                  <a:pt x="146" y="687"/>
                </a:cubicBezTo>
                <a:cubicBezTo>
                  <a:pt x="146" y="687"/>
                  <a:pt x="146" y="687"/>
                  <a:pt x="145" y="687"/>
                </a:cubicBezTo>
                <a:cubicBezTo>
                  <a:pt x="145" y="687"/>
                  <a:pt x="145" y="687"/>
                  <a:pt x="145" y="687"/>
                </a:cubicBezTo>
                <a:cubicBezTo>
                  <a:pt x="145" y="687"/>
                  <a:pt x="144" y="687"/>
                  <a:pt x="144" y="686"/>
                </a:cubicBezTo>
                <a:close/>
                <a:moveTo>
                  <a:pt x="472" y="687"/>
                </a:moveTo>
                <a:cubicBezTo>
                  <a:pt x="471" y="686"/>
                  <a:pt x="471" y="685"/>
                  <a:pt x="471" y="684"/>
                </a:cubicBezTo>
                <a:cubicBezTo>
                  <a:pt x="471" y="684"/>
                  <a:pt x="471" y="684"/>
                  <a:pt x="471" y="684"/>
                </a:cubicBezTo>
                <a:cubicBezTo>
                  <a:pt x="472" y="683"/>
                  <a:pt x="473" y="682"/>
                  <a:pt x="474" y="683"/>
                </a:cubicBezTo>
                <a:cubicBezTo>
                  <a:pt x="474" y="683"/>
                  <a:pt x="474" y="683"/>
                  <a:pt x="474" y="683"/>
                </a:cubicBezTo>
                <a:cubicBezTo>
                  <a:pt x="475" y="683"/>
                  <a:pt x="475" y="685"/>
                  <a:pt x="475" y="686"/>
                </a:cubicBezTo>
                <a:cubicBezTo>
                  <a:pt x="475" y="686"/>
                  <a:pt x="475" y="686"/>
                  <a:pt x="475" y="686"/>
                </a:cubicBezTo>
                <a:cubicBezTo>
                  <a:pt x="474" y="686"/>
                  <a:pt x="474" y="687"/>
                  <a:pt x="473" y="687"/>
                </a:cubicBezTo>
                <a:cubicBezTo>
                  <a:pt x="473" y="687"/>
                  <a:pt x="473" y="687"/>
                  <a:pt x="473" y="687"/>
                </a:cubicBezTo>
                <a:cubicBezTo>
                  <a:pt x="473" y="687"/>
                  <a:pt x="472" y="687"/>
                  <a:pt x="472" y="687"/>
                </a:cubicBezTo>
                <a:close/>
                <a:moveTo>
                  <a:pt x="139" y="675"/>
                </a:moveTo>
                <a:cubicBezTo>
                  <a:pt x="138" y="674"/>
                  <a:pt x="139" y="673"/>
                  <a:pt x="140" y="673"/>
                </a:cubicBezTo>
                <a:cubicBezTo>
                  <a:pt x="140" y="673"/>
                  <a:pt x="140" y="673"/>
                  <a:pt x="140" y="673"/>
                </a:cubicBezTo>
                <a:cubicBezTo>
                  <a:pt x="141" y="672"/>
                  <a:pt x="142" y="673"/>
                  <a:pt x="142" y="674"/>
                </a:cubicBezTo>
                <a:cubicBezTo>
                  <a:pt x="142" y="674"/>
                  <a:pt x="142" y="674"/>
                  <a:pt x="142" y="674"/>
                </a:cubicBezTo>
                <a:cubicBezTo>
                  <a:pt x="143" y="675"/>
                  <a:pt x="142" y="676"/>
                  <a:pt x="141" y="676"/>
                </a:cubicBezTo>
                <a:cubicBezTo>
                  <a:pt x="141" y="676"/>
                  <a:pt x="141" y="676"/>
                  <a:pt x="141" y="676"/>
                </a:cubicBezTo>
                <a:cubicBezTo>
                  <a:pt x="141" y="676"/>
                  <a:pt x="141" y="676"/>
                  <a:pt x="140" y="676"/>
                </a:cubicBezTo>
                <a:cubicBezTo>
                  <a:pt x="140" y="676"/>
                  <a:pt x="140" y="676"/>
                  <a:pt x="140" y="676"/>
                </a:cubicBezTo>
                <a:cubicBezTo>
                  <a:pt x="140" y="676"/>
                  <a:pt x="139" y="676"/>
                  <a:pt x="139" y="675"/>
                </a:cubicBezTo>
                <a:close/>
                <a:moveTo>
                  <a:pt x="477" y="676"/>
                </a:moveTo>
                <a:cubicBezTo>
                  <a:pt x="476" y="675"/>
                  <a:pt x="476" y="674"/>
                  <a:pt x="476" y="673"/>
                </a:cubicBezTo>
                <a:cubicBezTo>
                  <a:pt x="476" y="673"/>
                  <a:pt x="476" y="673"/>
                  <a:pt x="476" y="673"/>
                </a:cubicBezTo>
                <a:cubicBezTo>
                  <a:pt x="477" y="672"/>
                  <a:pt x="478" y="672"/>
                  <a:pt x="479" y="672"/>
                </a:cubicBezTo>
                <a:cubicBezTo>
                  <a:pt x="479" y="672"/>
                  <a:pt x="479" y="672"/>
                  <a:pt x="479" y="672"/>
                </a:cubicBezTo>
                <a:cubicBezTo>
                  <a:pt x="480" y="672"/>
                  <a:pt x="480" y="674"/>
                  <a:pt x="480" y="675"/>
                </a:cubicBezTo>
                <a:cubicBezTo>
                  <a:pt x="480" y="675"/>
                  <a:pt x="480" y="675"/>
                  <a:pt x="480" y="675"/>
                </a:cubicBezTo>
                <a:cubicBezTo>
                  <a:pt x="479" y="675"/>
                  <a:pt x="479" y="676"/>
                  <a:pt x="478" y="676"/>
                </a:cubicBezTo>
                <a:cubicBezTo>
                  <a:pt x="478" y="676"/>
                  <a:pt x="478" y="676"/>
                  <a:pt x="478" y="676"/>
                </a:cubicBezTo>
                <a:cubicBezTo>
                  <a:pt x="478" y="676"/>
                  <a:pt x="477" y="676"/>
                  <a:pt x="477" y="676"/>
                </a:cubicBezTo>
                <a:close/>
                <a:moveTo>
                  <a:pt x="134" y="664"/>
                </a:moveTo>
                <a:cubicBezTo>
                  <a:pt x="133" y="663"/>
                  <a:pt x="134" y="662"/>
                  <a:pt x="135" y="662"/>
                </a:cubicBezTo>
                <a:cubicBezTo>
                  <a:pt x="135" y="662"/>
                  <a:pt x="135" y="662"/>
                  <a:pt x="135" y="662"/>
                </a:cubicBezTo>
                <a:cubicBezTo>
                  <a:pt x="136" y="661"/>
                  <a:pt x="137" y="662"/>
                  <a:pt x="137" y="663"/>
                </a:cubicBezTo>
                <a:cubicBezTo>
                  <a:pt x="137" y="663"/>
                  <a:pt x="137" y="663"/>
                  <a:pt x="137" y="663"/>
                </a:cubicBezTo>
                <a:cubicBezTo>
                  <a:pt x="138" y="664"/>
                  <a:pt x="137" y="665"/>
                  <a:pt x="136" y="665"/>
                </a:cubicBezTo>
                <a:cubicBezTo>
                  <a:pt x="136" y="665"/>
                  <a:pt x="136" y="665"/>
                  <a:pt x="136" y="665"/>
                </a:cubicBezTo>
                <a:cubicBezTo>
                  <a:pt x="136" y="665"/>
                  <a:pt x="136" y="666"/>
                  <a:pt x="135" y="666"/>
                </a:cubicBezTo>
                <a:cubicBezTo>
                  <a:pt x="135" y="666"/>
                  <a:pt x="135" y="666"/>
                  <a:pt x="135" y="666"/>
                </a:cubicBezTo>
                <a:cubicBezTo>
                  <a:pt x="135" y="666"/>
                  <a:pt x="134" y="665"/>
                  <a:pt x="134" y="664"/>
                </a:cubicBezTo>
                <a:close/>
                <a:moveTo>
                  <a:pt x="482" y="665"/>
                </a:moveTo>
                <a:cubicBezTo>
                  <a:pt x="481" y="664"/>
                  <a:pt x="481" y="663"/>
                  <a:pt x="481" y="662"/>
                </a:cubicBezTo>
                <a:cubicBezTo>
                  <a:pt x="481" y="662"/>
                  <a:pt x="481" y="662"/>
                  <a:pt x="481" y="662"/>
                </a:cubicBezTo>
                <a:cubicBezTo>
                  <a:pt x="482" y="661"/>
                  <a:pt x="483" y="661"/>
                  <a:pt x="484" y="661"/>
                </a:cubicBezTo>
                <a:cubicBezTo>
                  <a:pt x="484" y="661"/>
                  <a:pt x="484" y="661"/>
                  <a:pt x="484" y="661"/>
                </a:cubicBezTo>
                <a:cubicBezTo>
                  <a:pt x="485" y="662"/>
                  <a:pt x="485" y="663"/>
                  <a:pt x="485" y="664"/>
                </a:cubicBezTo>
                <a:cubicBezTo>
                  <a:pt x="485" y="664"/>
                  <a:pt x="485" y="664"/>
                  <a:pt x="485" y="664"/>
                </a:cubicBezTo>
                <a:cubicBezTo>
                  <a:pt x="485" y="665"/>
                  <a:pt x="484" y="665"/>
                  <a:pt x="483" y="665"/>
                </a:cubicBezTo>
                <a:cubicBezTo>
                  <a:pt x="483" y="665"/>
                  <a:pt x="483" y="665"/>
                  <a:pt x="483" y="665"/>
                </a:cubicBezTo>
                <a:cubicBezTo>
                  <a:pt x="483" y="665"/>
                  <a:pt x="482" y="665"/>
                  <a:pt x="482" y="665"/>
                </a:cubicBezTo>
                <a:close/>
                <a:moveTo>
                  <a:pt x="128" y="654"/>
                </a:moveTo>
                <a:cubicBezTo>
                  <a:pt x="128" y="653"/>
                  <a:pt x="128" y="651"/>
                  <a:pt x="129" y="651"/>
                </a:cubicBezTo>
                <a:cubicBezTo>
                  <a:pt x="129" y="651"/>
                  <a:pt x="129" y="651"/>
                  <a:pt x="129" y="651"/>
                </a:cubicBezTo>
                <a:cubicBezTo>
                  <a:pt x="130" y="650"/>
                  <a:pt x="132" y="651"/>
                  <a:pt x="132" y="652"/>
                </a:cubicBezTo>
                <a:cubicBezTo>
                  <a:pt x="132" y="652"/>
                  <a:pt x="132" y="652"/>
                  <a:pt x="132" y="652"/>
                </a:cubicBezTo>
                <a:cubicBezTo>
                  <a:pt x="133" y="653"/>
                  <a:pt x="132" y="654"/>
                  <a:pt x="131" y="654"/>
                </a:cubicBezTo>
                <a:cubicBezTo>
                  <a:pt x="131" y="654"/>
                  <a:pt x="131" y="654"/>
                  <a:pt x="131" y="654"/>
                </a:cubicBezTo>
                <a:cubicBezTo>
                  <a:pt x="131" y="655"/>
                  <a:pt x="131" y="655"/>
                  <a:pt x="130" y="655"/>
                </a:cubicBezTo>
                <a:cubicBezTo>
                  <a:pt x="130" y="655"/>
                  <a:pt x="130" y="655"/>
                  <a:pt x="130" y="655"/>
                </a:cubicBezTo>
                <a:cubicBezTo>
                  <a:pt x="130" y="655"/>
                  <a:pt x="129" y="654"/>
                  <a:pt x="128" y="654"/>
                </a:cubicBezTo>
                <a:close/>
                <a:moveTo>
                  <a:pt x="487" y="654"/>
                </a:moveTo>
                <a:cubicBezTo>
                  <a:pt x="486" y="653"/>
                  <a:pt x="486" y="652"/>
                  <a:pt x="486" y="651"/>
                </a:cubicBezTo>
                <a:cubicBezTo>
                  <a:pt x="486" y="651"/>
                  <a:pt x="486" y="651"/>
                  <a:pt x="486" y="651"/>
                </a:cubicBezTo>
                <a:cubicBezTo>
                  <a:pt x="487" y="650"/>
                  <a:pt x="488" y="650"/>
                  <a:pt x="489" y="650"/>
                </a:cubicBezTo>
                <a:cubicBezTo>
                  <a:pt x="489" y="650"/>
                  <a:pt x="489" y="650"/>
                  <a:pt x="489" y="650"/>
                </a:cubicBezTo>
                <a:cubicBezTo>
                  <a:pt x="490" y="651"/>
                  <a:pt x="490" y="652"/>
                  <a:pt x="490" y="653"/>
                </a:cubicBezTo>
                <a:cubicBezTo>
                  <a:pt x="490" y="653"/>
                  <a:pt x="490" y="653"/>
                  <a:pt x="490" y="653"/>
                </a:cubicBezTo>
                <a:cubicBezTo>
                  <a:pt x="490" y="654"/>
                  <a:pt x="489" y="654"/>
                  <a:pt x="488" y="654"/>
                </a:cubicBezTo>
                <a:cubicBezTo>
                  <a:pt x="488" y="654"/>
                  <a:pt x="488" y="654"/>
                  <a:pt x="488" y="654"/>
                </a:cubicBezTo>
                <a:cubicBezTo>
                  <a:pt x="488" y="654"/>
                  <a:pt x="488" y="654"/>
                  <a:pt x="487" y="654"/>
                </a:cubicBezTo>
                <a:close/>
                <a:moveTo>
                  <a:pt x="123" y="643"/>
                </a:moveTo>
                <a:cubicBezTo>
                  <a:pt x="123" y="642"/>
                  <a:pt x="123" y="640"/>
                  <a:pt x="124" y="640"/>
                </a:cubicBezTo>
                <a:cubicBezTo>
                  <a:pt x="124" y="640"/>
                  <a:pt x="124" y="640"/>
                  <a:pt x="124" y="640"/>
                </a:cubicBezTo>
                <a:cubicBezTo>
                  <a:pt x="125" y="640"/>
                  <a:pt x="127" y="640"/>
                  <a:pt x="127" y="641"/>
                </a:cubicBezTo>
                <a:cubicBezTo>
                  <a:pt x="127" y="641"/>
                  <a:pt x="127" y="641"/>
                  <a:pt x="127" y="641"/>
                </a:cubicBezTo>
                <a:cubicBezTo>
                  <a:pt x="127" y="642"/>
                  <a:pt x="127" y="643"/>
                  <a:pt x="126" y="644"/>
                </a:cubicBezTo>
                <a:cubicBezTo>
                  <a:pt x="126" y="644"/>
                  <a:pt x="126" y="644"/>
                  <a:pt x="126" y="644"/>
                </a:cubicBezTo>
                <a:cubicBezTo>
                  <a:pt x="126" y="644"/>
                  <a:pt x="126" y="644"/>
                  <a:pt x="125" y="644"/>
                </a:cubicBezTo>
                <a:cubicBezTo>
                  <a:pt x="125" y="644"/>
                  <a:pt x="125" y="644"/>
                  <a:pt x="125" y="644"/>
                </a:cubicBezTo>
                <a:cubicBezTo>
                  <a:pt x="124" y="644"/>
                  <a:pt x="124" y="643"/>
                  <a:pt x="123" y="643"/>
                </a:cubicBezTo>
                <a:close/>
                <a:moveTo>
                  <a:pt x="492" y="643"/>
                </a:moveTo>
                <a:cubicBezTo>
                  <a:pt x="491" y="643"/>
                  <a:pt x="491" y="641"/>
                  <a:pt x="491" y="640"/>
                </a:cubicBezTo>
                <a:cubicBezTo>
                  <a:pt x="491" y="640"/>
                  <a:pt x="491" y="640"/>
                  <a:pt x="491" y="640"/>
                </a:cubicBezTo>
                <a:cubicBezTo>
                  <a:pt x="492" y="639"/>
                  <a:pt x="493" y="639"/>
                  <a:pt x="494" y="639"/>
                </a:cubicBezTo>
                <a:cubicBezTo>
                  <a:pt x="494" y="639"/>
                  <a:pt x="494" y="639"/>
                  <a:pt x="494" y="639"/>
                </a:cubicBezTo>
                <a:cubicBezTo>
                  <a:pt x="495" y="640"/>
                  <a:pt x="495" y="641"/>
                  <a:pt x="495" y="642"/>
                </a:cubicBezTo>
                <a:cubicBezTo>
                  <a:pt x="495" y="642"/>
                  <a:pt x="495" y="642"/>
                  <a:pt x="495" y="642"/>
                </a:cubicBezTo>
                <a:cubicBezTo>
                  <a:pt x="495" y="643"/>
                  <a:pt x="494" y="643"/>
                  <a:pt x="493" y="643"/>
                </a:cubicBezTo>
                <a:cubicBezTo>
                  <a:pt x="493" y="643"/>
                  <a:pt x="493" y="643"/>
                  <a:pt x="493" y="643"/>
                </a:cubicBezTo>
                <a:cubicBezTo>
                  <a:pt x="493" y="643"/>
                  <a:pt x="493" y="643"/>
                  <a:pt x="492" y="643"/>
                </a:cubicBezTo>
                <a:close/>
                <a:moveTo>
                  <a:pt x="118" y="632"/>
                </a:moveTo>
                <a:cubicBezTo>
                  <a:pt x="118" y="631"/>
                  <a:pt x="118" y="630"/>
                  <a:pt x="119" y="629"/>
                </a:cubicBezTo>
                <a:cubicBezTo>
                  <a:pt x="119" y="629"/>
                  <a:pt x="119" y="629"/>
                  <a:pt x="119" y="629"/>
                </a:cubicBezTo>
                <a:cubicBezTo>
                  <a:pt x="120" y="629"/>
                  <a:pt x="121" y="629"/>
                  <a:pt x="122" y="630"/>
                </a:cubicBezTo>
                <a:cubicBezTo>
                  <a:pt x="122" y="630"/>
                  <a:pt x="122" y="630"/>
                  <a:pt x="122" y="630"/>
                </a:cubicBezTo>
                <a:cubicBezTo>
                  <a:pt x="122" y="631"/>
                  <a:pt x="122" y="632"/>
                  <a:pt x="121" y="633"/>
                </a:cubicBezTo>
                <a:cubicBezTo>
                  <a:pt x="121" y="633"/>
                  <a:pt x="121" y="633"/>
                  <a:pt x="121" y="633"/>
                </a:cubicBezTo>
                <a:cubicBezTo>
                  <a:pt x="121" y="633"/>
                  <a:pt x="120" y="633"/>
                  <a:pt x="120" y="633"/>
                </a:cubicBezTo>
                <a:cubicBezTo>
                  <a:pt x="120" y="633"/>
                  <a:pt x="120" y="633"/>
                  <a:pt x="120" y="633"/>
                </a:cubicBezTo>
                <a:cubicBezTo>
                  <a:pt x="119" y="633"/>
                  <a:pt x="119" y="632"/>
                  <a:pt x="118" y="632"/>
                </a:cubicBezTo>
                <a:close/>
                <a:moveTo>
                  <a:pt x="497" y="632"/>
                </a:moveTo>
                <a:cubicBezTo>
                  <a:pt x="496" y="632"/>
                  <a:pt x="496" y="630"/>
                  <a:pt x="496" y="629"/>
                </a:cubicBezTo>
                <a:cubicBezTo>
                  <a:pt x="496" y="629"/>
                  <a:pt x="496" y="629"/>
                  <a:pt x="496" y="629"/>
                </a:cubicBezTo>
                <a:cubicBezTo>
                  <a:pt x="497" y="628"/>
                  <a:pt x="498" y="628"/>
                  <a:pt x="499" y="629"/>
                </a:cubicBezTo>
                <a:cubicBezTo>
                  <a:pt x="499" y="629"/>
                  <a:pt x="499" y="629"/>
                  <a:pt x="499" y="629"/>
                </a:cubicBezTo>
                <a:cubicBezTo>
                  <a:pt x="500" y="629"/>
                  <a:pt x="501" y="630"/>
                  <a:pt x="500" y="631"/>
                </a:cubicBezTo>
                <a:cubicBezTo>
                  <a:pt x="500" y="631"/>
                  <a:pt x="500" y="631"/>
                  <a:pt x="500" y="631"/>
                </a:cubicBezTo>
                <a:cubicBezTo>
                  <a:pt x="500" y="632"/>
                  <a:pt x="499" y="632"/>
                  <a:pt x="498" y="632"/>
                </a:cubicBezTo>
                <a:cubicBezTo>
                  <a:pt x="498" y="632"/>
                  <a:pt x="498" y="632"/>
                  <a:pt x="498" y="632"/>
                </a:cubicBezTo>
                <a:cubicBezTo>
                  <a:pt x="498" y="632"/>
                  <a:pt x="498" y="632"/>
                  <a:pt x="497" y="632"/>
                </a:cubicBezTo>
                <a:close/>
                <a:moveTo>
                  <a:pt x="113" y="621"/>
                </a:moveTo>
                <a:cubicBezTo>
                  <a:pt x="113" y="620"/>
                  <a:pt x="113" y="619"/>
                  <a:pt x="114" y="618"/>
                </a:cubicBezTo>
                <a:cubicBezTo>
                  <a:pt x="114" y="618"/>
                  <a:pt x="114" y="618"/>
                  <a:pt x="114" y="618"/>
                </a:cubicBezTo>
                <a:cubicBezTo>
                  <a:pt x="115" y="618"/>
                  <a:pt x="116" y="618"/>
                  <a:pt x="117" y="619"/>
                </a:cubicBezTo>
                <a:cubicBezTo>
                  <a:pt x="117" y="619"/>
                  <a:pt x="117" y="619"/>
                  <a:pt x="117" y="619"/>
                </a:cubicBezTo>
                <a:cubicBezTo>
                  <a:pt x="117" y="620"/>
                  <a:pt x="117" y="621"/>
                  <a:pt x="116" y="622"/>
                </a:cubicBezTo>
                <a:cubicBezTo>
                  <a:pt x="116" y="622"/>
                  <a:pt x="116" y="622"/>
                  <a:pt x="116" y="622"/>
                </a:cubicBezTo>
                <a:cubicBezTo>
                  <a:pt x="116" y="622"/>
                  <a:pt x="115" y="622"/>
                  <a:pt x="115" y="622"/>
                </a:cubicBezTo>
                <a:cubicBezTo>
                  <a:pt x="115" y="622"/>
                  <a:pt x="115" y="622"/>
                  <a:pt x="115" y="622"/>
                </a:cubicBezTo>
                <a:cubicBezTo>
                  <a:pt x="114" y="622"/>
                  <a:pt x="114" y="622"/>
                  <a:pt x="113" y="621"/>
                </a:cubicBezTo>
                <a:close/>
                <a:moveTo>
                  <a:pt x="502" y="621"/>
                </a:moveTo>
                <a:cubicBezTo>
                  <a:pt x="501" y="621"/>
                  <a:pt x="501" y="620"/>
                  <a:pt x="502" y="619"/>
                </a:cubicBezTo>
                <a:cubicBezTo>
                  <a:pt x="502" y="619"/>
                  <a:pt x="502" y="619"/>
                  <a:pt x="502" y="619"/>
                </a:cubicBezTo>
                <a:cubicBezTo>
                  <a:pt x="502" y="618"/>
                  <a:pt x="503" y="617"/>
                  <a:pt x="504" y="618"/>
                </a:cubicBezTo>
                <a:cubicBezTo>
                  <a:pt x="504" y="618"/>
                  <a:pt x="504" y="618"/>
                  <a:pt x="504" y="618"/>
                </a:cubicBezTo>
                <a:cubicBezTo>
                  <a:pt x="505" y="618"/>
                  <a:pt x="506" y="619"/>
                  <a:pt x="505" y="620"/>
                </a:cubicBezTo>
                <a:cubicBezTo>
                  <a:pt x="505" y="620"/>
                  <a:pt x="505" y="620"/>
                  <a:pt x="505" y="620"/>
                </a:cubicBezTo>
                <a:cubicBezTo>
                  <a:pt x="505" y="621"/>
                  <a:pt x="504" y="621"/>
                  <a:pt x="503" y="621"/>
                </a:cubicBezTo>
                <a:cubicBezTo>
                  <a:pt x="503" y="621"/>
                  <a:pt x="503" y="621"/>
                  <a:pt x="503" y="621"/>
                </a:cubicBezTo>
                <a:cubicBezTo>
                  <a:pt x="503" y="621"/>
                  <a:pt x="503" y="621"/>
                  <a:pt x="502" y="621"/>
                </a:cubicBezTo>
                <a:close/>
                <a:moveTo>
                  <a:pt x="108" y="610"/>
                </a:moveTo>
                <a:cubicBezTo>
                  <a:pt x="108" y="609"/>
                  <a:pt x="108" y="608"/>
                  <a:pt x="109" y="607"/>
                </a:cubicBezTo>
                <a:cubicBezTo>
                  <a:pt x="109" y="607"/>
                  <a:pt x="109" y="607"/>
                  <a:pt x="109" y="607"/>
                </a:cubicBezTo>
                <a:cubicBezTo>
                  <a:pt x="110" y="607"/>
                  <a:pt x="111" y="607"/>
                  <a:pt x="112" y="608"/>
                </a:cubicBezTo>
                <a:cubicBezTo>
                  <a:pt x="112" y="608"/>
                  <a:pt x="112" y="608"/>
                  <a:pt x="112" y="608"/>
                </a:cubicBezTo>
                <a:cubicBezTo>
                  <a:pt x="112" y="609"/>
                  <a:pt x="112" y="611"/>
                  <a:pt x="111" y="611"/>
                </a:cubicBezTo>
                <a:cubicBezTo>
                  <a:pt x="111" y="611"/>
                  <a:pt x="111" y="611"/>
                  <a:pt x="111" y="611"/>
                </a:cubicBezTo>
                <a:cubicBezTo>
                  <a:pt x="111" y="611"/>
                  <a:pt x="110" y="611"/>
                  <a:pt x="110" y="611"/>
                </a:cubicBezTo>
                <a:cubicBezTo>
                  <a:pt x="110" y="611"/>
                  <a:pt x="110" y="611"/>
                  <a:pt x="110" y="611"/>
                </a:cubicBezTo>
                <a:cubicBezTo>
                  <a:pt x="109" y="611"/>
                  <a:pt x="109" y="611"/>
                  <a:pt x="108" y="610"/>
                </a:cubicBezTo>
                <a:close/>
                <a:moveTo>
                  <a:pt x="508" y="610"/>
                </a:moveTo>
                <a:cubicBezTo>
                  <a:pt x="507" y="610"/>
                  <a:pt x="506" y="609"/>
                  <a:pt x="507" y="608"/>
                </a:cubicBezTo>
                <a:cubicBezTo>
                  <a:pt x="507" y="608"/>
                  <a:pt x="507" y="608"/>
                  <a:pt x="507" y="608"/>
                </a:cubicBezTo>
                <a:cubicBezTo>
                  <a:pt x="507" y="607"/>
                  <a:pt x="508" y="606"/>
                  <a:pt x="509" y="607"/>
                </a:cubicBezTo>
                <a:cubicBezTo>
                  <a:pt x="509" y="607"/>
                  <a:pt x="509" y="607"/>
                  <a:pt x="509" y="607"/>
                </a:cubicBezTo>
                <a:cubicBezTo>
                  <a:pt x="510" y="607"/>
                  <a:pt x="511" y="608"/>
                  <a:pt x="510" y="609"/>
                </a:cubicBezTo>
                <a:cubicBezTo>
                  <a:pt x="510" y="609"/>
                  <a:pt x="510" y="609"/>
                  <a:pt x="510" y="609"/>
                </a:cubicBezTo>
                <a:cubicBezTo>
                  <a:pt x="510" y="610"/>
                  <a:pt x="509" y="611"/>
                  <a:pt x="508" y="611"/>
                </a:cubicBezTo>
                <a:cubicBezTo>
                  <a:pt x="508" y="611"/>
                  <a:pt x="508" y="611"/>
                  <a:pt x="508" y="611"/>
                </a:cubicBezTo>
                <a:cubicBezTo>
                  <a:pt x="508" y="611"/>
                  <a:pt x="508" y="611"/>
                  <a:pt x="508" y="610"/>
                </a:cubicBezTo>
                <a:close/>
                <a:moveTo>
                  <a:pt x="103" y="599"/>
                </a:moveTo>
                <a:cubicBezTo>
                  <a:pt x="103" y="598"/>
                  <a:pt x="103" y="597"/>
                  <a:pt x="104" y="596"/>
                </a:cubicBezTo>
                <a:cubicBezTo>
                  <a:pt x="104" y="596"/>
                  <a:pt x="104" y="596"/>
                  <a:pt x="104" y="596"/>
                </a:cubicBezTo>
                <a:cubicBezTo>
                  <a:pt x="105" y="596"/>
                  <a:pt x="106" y="596"/>
                  <a:pt x="107" y="597"/>
                </a:cubicBezTo>
                <a:cubicBezTo>
                  <a:pt x="107" y="597"/>
                  <a:pt x="107" y="597"/>
                  <a:pt x="107" y="597"/>
                </a:cubicBezTo>
                <a:cubicBezTo>
                  <a:pt x="107" y="598"/>
                  <a:pt x="107" y="600"/>
                  <a:pt x="106" y="600"/>
                </a:cubicBezTo>
                <a:cubicBezTo>
                  <a:pt x="106" y="600"/>
                  <a:pt x="106" y="600"/>
                  <a:pt x="106" y="600"/>
                </a:cubicBezTo>
                <a:cubicBezTo>
                  <a:pt x="106" y="600"/>
                  <a:pt x="105" y="600"/>
                  <a:pt x="105" y="600"/>
                </a:cubicBezTo>
                <a:cubicBezTo>
                  <a:pt x="105" y="600"/>
                  <a:pt x="105" y="600"/>
                  <a:pt x="105" y="600"/>
                </a:cubicBezTo>
                <a:cubicBezTo>
                  <a:pt x="104" y="600"/>
                  <a:pt x="103" y="600"/>
                  <a:pt x="103" y="599"/>
                </a:cubicBezTo>
                <a:close/>
                <a:moveTo>
                  <a:pt x="513" y="599"/>
                </a:moveTo>
                <a:cubicBezTo>
                  <a:pt x="512" y="599"/>
                  <a:pt x="511" y="598"/>
                  <a:pt x="512" y="597"/>
                </a:cubicBezTo>
                <a:cubicBezTo>
                  <a:pt x="512" y="597"/>
                  <a:pt x="512" y="597"/>
                  <a:pt x="512" y="597"/>
                </a:cubicBezTo>
                <a:cubicBezTo>
                  <a:pt x="512" y="596"/>
                  <a:pt x="513" y="595"/>
                  <a:pt x="514" y="596"/>
                </a:cubicBezTo>
                <a:cubicBezTo>
                  <a:pt x="514" y="596"/>
                  <a:pt x="514" y="596"/>
                  <a:pt x="514" y="596"/>
                </a:cubicBezTo>
                <a:cubicBezTo>
                  <a:pt x="515" y="596"/>
                  <a:pt x="516" y="598"/>
                  <a:pt x="515" y="599"/>
                </a:cubicBezTo>
                <a:cubicBezTo>
                  <a:pt x="515" y="599"/>
                  <a:pt x="515" y="599"/>
                  <a:pt x="515" y="599"/>
                </a:cubicBezTo>
                <a:cubicBezTo>
                  <a:pt x="515" y="599"/>
                  <a:pt x="514" y="600"/>
                  <a:pt x="513" y="600"/>
                </a:cubicBezTo>
                <a:cubicBezTo>
                  <a:pt x="513" y="600"/>
                  <a:pt x="513" y="600"/>
                  <a:pt x="513" y="600"/>
                </a:cubicBezTo>
                <a:cubicBezTo>
                  <a:pt x="513" y="600"/>
                  <a:pt x="513" y="600"/>
                  <a:pt x="513" y="599"/>
                </a:cubicBezTo>
                <a:close/>
                <a:moveTo>
                  <a:pt x="98" y="588"/>
                </a:moveTo>
                <a:cubicBezTo>
                  <a:pt x="98" y="587"/>
                  <a:pt x="98" y="586"/>
                  <a:pt x="99" y="586"/>
                </a:cubicBezTo>
                <a:cubicBezTo>
                  <a:pt x="99" y="586"/>
                  <a:pt x="99" y="586"/>
                  <a:pt x="99" y="586"/>
                </a:cubicBezTo>
                <a:cubicBezTo>
                  <a:pt x="100" y="585"/>
                  <a:pt x="101" y="586"/>
                  <a:pt x="102" y="587"/>
                </a:cubicBezTo>
                <a:cubicBezTo>
                  <a:pt x="102" y="587"/>
                  <a:pt x="102" y="587"/>
                  <a:pt x="102" y="587"/>
                </a:cubicBezTo>
                <a:cubicBezTo>
                  <a:pt x="102" y="588"/>
                  <a:pt x="102" y="589"/>
                  <a:pt x="101" y="589"/>
                </a:cubicBezTo>
                <a:cubicBezTo>
                  <a:pt x="101" y="589"/>
                  <a:pt x="101" y="589"/>
                  <a:pt x="101" y="589"/>
                </a:cubicBezTo>
                <a:cubicBezTo>
                  <a:pt x="100" y="589"/>
                  <a:pt x="100" y="589"/>
                  <a:pt x="100" y="589"/>
                </a:cubicBezTo>
                <a:cubicBezTo>
                  <a:pt x="100" y="589"/>
                  <a:pt x="100" y="589"/>
                  <a:pt x="100" y="589"/>
                </a:cubicBezTo>
                <a:cubicBezTo>
                  <a:pt x="99" y="589"/>
                  <a:pt x="98" y="589"/>
                  <a:pt x="98" y="588"/>
                </a:cubicBezTo>
                <a:close/>
                <a:moveTo>
                  <a:pt x="518" y="589"/>
                </a:moveTo>
                <a:cubicBezTo>
                  <a:pt x="517" y="588"/>
                  <a:pt x="516" y="587"/>
                  <a:pt x="517" y="586"/>
                </a:cubicBezTo>
                <a:cubicBezTo>
                  <a:pt x="517" y="586"/>
                  <a:pt x="517" y="586"/>
                  <a:pt x="517" y="586"/>
                </a:cubicBezTo>
                <a:cubicBezTo>
                  <a:pt x="517" y="585"/>
                  <a:pt x="518" y="585"/>
                  <a:pt x="519" y="585"/>
                </a:cubicBezTo>
                <a:cubicBezTo>
                  <a:pt x="519" y="585"/>
                  <a:pt x="519" y="585"/>
                  <a:pt x="519" y="585"/>
                </a:cubicBezTo>
                <a:cubicBezTo>
                  <a:pt x="520" y="585"/>
                  <a:pt x="521" y="587"/>
                  <a:pt x="520" y="588"/>
                </a:cubicBezTo>
                <a:cubicBezTo>
                  <a:pt x="520" y="588"/>
                  <a:pt x="520" y="588"/>
                  <a:pt x="520" y="588"/>
                </a:cubicBezTo>
                <a:cubicBezTo>
                  <a:pt x="520" y="588"/>
                  <a:pt x="519" y="589"/>
                  <a:pt x="519" y="589"/>
                </a:cubicBezTo>
                <a:cubicBezTo>
                  <a:pt x="519" y="589"/>
                  <a:pt x="519" y="589"/>
                  <a:pt x="519" y="589"/>
                </a:cubicBezTo>
                <a:cubicBezTo>
                  <a:pt x="518" y="589"/>
                  <a:pt x="518" y="589"/>
                  <a:pt x="518" y="589"/>
                </a:cubicBezTo>
                <a:close/>
                <a:moveTo>
                  <a:pt x="93" y="577"/>
                </a:moveTo>
                <a:cubicBezTo>
                  <a:pt x="93" y="576"/>
                  <a:pt x="93" y="575"/>
                  <a:pt x="94" y="575"/>
                </a:cubicBezTo>
                <a:cubicBezTo>
                  <a:pt x="94" y="575"/>
                  <a:pt x="94" y="575"/>
                  <a:pt x="94" y="575"/>
                </a:cubicBezTo>
                <a:cubicBezTo>
                  <a:pt x="95" y="574"/>
                  <a:pt x="96" y="575"/>
                  <a:pt x="97" y="576"/>
                </a:cubicBezTo>
                <a:cubicBezTo>
                  <a:pt x="97" y="576"/>
                  <a:pt x="97" y="576"/>
                  <a:pt x="97" y="576"/>
                </a:cubicBezTo>
                <a:cubicBezTo>
                  <a:pt x="97" y="577"/>
                  <a:pt x="97" y="578"/>
                  <a:pt x="96" y="578"/>
                </a:cubicBezTo>
                <a:cubicBezTo>
                  <a:pt x="96" y="578"/>
                  <a:pt x="96" y="578"/>
                  <a:pt x="96" y="578"/>
                </a:cubicBezTo>
                <a:cubicBezTo>
                  <a:pt x="95" y="578"/>
                  <a:pt x="95" y="579"/>
                  <a:pt x="95" y="579"/>
                </a:cubicBezTo>
                <a:cubicBezTo>
                  <a:pt x="95" y="579"/>
                  <a:pt x="95" y="579"/>
                  <a:pt x="95" y="579"/>
                </a:cubicBezTo>
                <a:cubicBezTo>
                  <a:pt x="94" y="579"/>
                  <a:pt x="93" y="578"/>
                  <a:pt x="93" y="577"/>
                </a:cubicBezTo>
                <a:close/>
                <a:moveTo>
                  <a:pt x="523" y="578"/>
                </a:moveTo>
                <a:cubicBezTo>
                  <a:pt x="522" y="577"/>
                  <a:pt x="521" y="576"/>
                  <a:pt x="522" y="575"/>
                </a:cubicBezTo>
                <a:cubicBezTo>
                  <a:pt x="522" y="575"/>
                  <a:pt x="522" y="575"/>
                  <a:pt x="522" y="575"/>
                </a:cubicBezTo>
                <a:cubicBezTo>
                  <a:pt x="522" y="574"/>
                  <a:pt x="523" y="574"/>
                  <a:pt x="524" y="574"/>
                </a:cubicBezTo>
                <a:cubicBezTo>
                  <a:pt x="524" y="574"/>
                  <a:pt x="524" y="574"/>
                  <a:pt x="524" y="574"/>
                </a:cubicBezTo>
                <a:cubicBezTo>
                  <a:pt x="525" y="575"/>
                  <a:pt x="526" y="576"/>
                  <a:pt x="525" y="577"/>
                </a:cubicBezTo>
                <a:cubicBezTo>
                  <a:pt x="525" y="577"/>
                  <a:pt x="525" y="577"/>
                  <a:pt x="525" y="577"/>
                </a:cubicBezTo>
                <a:cubicBezTo>
                  <a:pt x="525" y="578"/>
                  <a:pt x="524" y="578"/>
                  <a:pt x="524" y="578"/>
                </a:cubicBezTo>
                <a:cubicBezTo>
                  <a:pt x="524" y="578"/>
                  <a:pt x="524" y="578"/>
                  <a:pt x="524" y="578"/>
                </a:cubicBezTo>
                <a:cubicBezTo>
                  <a:pt x="523" y="578"/>
                  <a:pt x="523" y="578"/>
                  <a:pt x="523" y="578"/>
                </a:cubicBezTo>
                <a:close/>
                <a:moveTo>
                  <a:pt x="88" y="566"/>
                </a:moveTo>
                <a:cubicBezTo>
                  <a:pt x="87" y="565"/>
                  <a:pt x="88" y="564"/>
                  <a:pt x="89" y="564"/>
                </a:cubicBezTo>
                <a:cubicBezTo>
                  <a:pt x="89" y="564"/>
                  <a:pt x="89" y="564"/>
                  <a:pt x="89" y="564"/>
                </a:cubicBezTo>
                <a:cubicBezTo>
                  <a:pt x="90" y="563"/>
                  <a:pt x="91" y="564"/>
                  <a:pt x="92" y="565"/>
                </a:cubicBezTo>
                <a:cubicBezTo>
                  <a:pt x="92" y="565"/>
                  <a:pt x="92" y="565"/>
                  <a:pt x="92" y="565"/>
                </a:cubicBezTo>
                <a:cubicBezTo>
                  <a:pt x="92" y="566"/>
                  <a:pt x="92" y="567"/>
                  <a:pt x="91" y="567"/>
                </a:cubicBezTo>
                <a:cubicBezTo>
                  <a:pt x="91" y="567"/>
                  <a:pt x="91" y="567"/>
                  <a:pt x="91" y="567"/>
                </a:cubicBezTo>
                <a:cubicBezTo>
                  <a:pt x="90" y="568"/>
                  <a:pt x="90" y="568"/>
                  <a:pt x="90" y="568"/>
                </a:cubicBezTo>
                <a:cubicBezTo>
                  <a:pt x="90" y="568"/>
                  <a:pt x="90" y="568"/>
                  <a:pt x="90" y="568"/>
                </a:cubicBezTo>
                <a:cubicBezTo>
                  <a:pt x="89" y="568"/>
                  <a:pt x="88" y="567"/>
                  <a:pt x="88" y="566"/>
                </a:cubicBezTo>
                <a:close/>
                <a:moveTo>
                  <a:pt x="528" y="567"/>
                </a:moveTo>
                <a:cubicBezTo>
                  <a:pt x="527" y="566"/>
                  <a:pt x="526" y="565"/>
                  <a:pt x="527" y="564"/>
                </a:cubicBezTo>
                <a:cubicBezTo>
                  <a:pt x="527" y="564"/>
                  <a:pt x="527" y="564"/>
                  <a:pt x="527" y="564"/>
                </a:cubicBezTo>
                <a:cubicBezTo>
                  <a:pt x="527" y="563"/>
                  <a:pt x="529" y="563"/>
                  <a:pt x="530" y="563"/>
                </a:cubicBezTo>
                <a:cubicBezTo>
                  <a:pt x="530" y="563"/>
                  <a:pt x="530" y="563"/>
                  <a:pt x="530" y="563"/>
                </a:cubicBezTo>
                <a:cubicBezTo>
                  <a:pt x="531" y="564"/>
                  <a:pt x="531" y="565"/>
                  <a:pt x="530" y="566"/>
                </a:cubicBezTo>
                <a:cubicBezTo>
                  <a:pt x="530" y="566"/>
                  <a:pt x="530" y="566"/>
                  <a:pt x="530" y="566"/>
                </a:cubicBezTo>
                <a:cubicBezTo>
                  <a:pt x="530" y="567"/>
                  <a:pt x="529" y="567"/>
                  <a:pt x="529" y="567"/>
                </a:cubicBezTo>
                <a:cubicBezTo>
                  <a:pt x="529" y="567"/>
                  <a:pt x="529" y="567"/>
                  <a:pt x="529" y="567"/>
                </a:cubicBezTo>
                <a:cubicBezTo>
                  <a:pt x="528" y="567"/>
                  <a:pt x="528" y="567"/>
                  <a:pt x="528" y="567"/>
                </a:cubicBezTo>
                <a:close/>
                <a:moveTo>
                  <a:pt x="83" y="556"/>
                </a:moveTo>
                <a:cubicBezTo>
                  <a:pt x="82" y="555"/>
                  <a:pt x="83" y="553"/>
                  <a:pt x="84" y="553"/>
                </a:cubicBezTo>
                <a:cubicBezTo>
                  <a:pt x="84" y="553"/>
                  <a:pt x="84" y="553"/>
                  <a:pt x="84" y="553"/>
                </a:cubicBezTo>
                <a:cubicBezTo>
                  <a:pt x="85" y="552"/>
                  <a:pt x="86" y="553"/>
                  <a:pt x="87" y="554"/>
                </a:cubicBezTo>
                <a:cubicBezTo>
                  <a:pt x="87" y="554"/>
                  <a:pt x="87" y="554"/>
                  <a:pt x="87" y="554"/>
                </a:cubicBezTo>
                <a:cubicBezTo>
                  <a:pt x="87" y="555"/>
                  <a:pt x="87" y="556"/>
                  <a:pt x="86" y="557"/>
                </a:cubicBezTo>
                <a:cubicBezTo>
                  <a:pt x="86" y="557"/>
                  <a:pt x="86" y="557"/>
                  <a:pt x="86" y="557"/>
                </a:cubicBezTo>
                <a:cubicBezTo>
                  <a:pt x="85" y="557"/>
                  <a:pt x="85" y="557"/>
                  <a:pt x="85" y="557"/>
                </a:cubicBezTo>
                <a:cubicBezTo>
                  <a:pt x="85" y="557"/>
                  <a:pt x="85" y="557"/>
                  <a:pt x="85" y="557"/>
                </a:cubicBezTo>
                <a:cubicBezTo>
                  <a:pt x="84" y="557"/>
                  <a:pt x="83" y="556"/>
                  <a:pt x="83" y="556"/>
                </a:cubicBezTo>
                <a:close/>
                <a:moveTo>
                  <a:pt x="533" y="556"/>
                </a:moveTo>
                <a:cubicBezTo>
                  <a:pt x="532" y="556"/>
                  <a:pt x="531" y="554"/>
                  <a:pt x="532" y="553"/>
                </a:cubicBezTo>
                <a:cubicBezTo>
                  <a:pt x="532" y="553"/>
                  <a:pt x="532" y="553"/>
                  <a:pt x="532" y="553"/>
                </a:cubicBezTo>
                <a:cubicBezTo>
                  <a:pt x="532" y="552"/>
                  <a:pt x="534" y="552"/>
                  <a:pt x="535" y="552"/>
                </a:cubicBezTo>
                <a:cubicBezTo>
                  <a:pt x="535" y="552"/>
                  <a:pt x="535" y="552"/>
                  <a:pt x="535" y="552"/>
                </a:cubicBezTo>
                <a:cubicBezTo>
                  <a:pt x="536" y="553"/>
                  <a:pt x="536" y="554"/>
                  <a:pt x="536" y="555"/>
                </a:cubicBezTo>
                <a:cubicBezTo>
                  <a:pt x="536" y="555"/>
                  <a:pt x="536" y="555"/>
                  <a:pt x="536" y="555"/>
                </a:cubicBezTo>
                <a:cubicBezTo>
                  <a:pt x="535" y="556"/>
                  <a:pt x="534" y="556"/>
                  <a:pt x="534" y="556"/>
                </a:cubicBezTo>
                <a:cubicBezTo>
                  <a:pt x="534" y="556"/>
                  <a:pt x="534" y="556"/>
                  <a:pt x="534" y="556"/>
                </a:cubicBezTo>
                <a:cubicBezTo>
                  <a:pt x="533" y="556"/>
                  <a:pt x="533" y="556"/>
                  <a:pt x="533" y="556"/>
                </a:cubicBezTo>
                <a:close/>
                <a:moveTo>
                  <a:pt x="78" y="545"/>
                </a:moveTo>
                <a:cubicBezTo>
                  <a:pt x="77" y="544"/>
                  <a:pt x="78" y="543"/>
                  <a:pt x="79" y="542"/>
                </a:cubicBezTo>
                <a:cubicBezTo>
                  <a:pt x="79" y="542"/>
                  <a:pt x="79" y="542"/>
                  <a:pt x="79" y="542"/>
                </a:cubicBezTo>
                <a:cubicBezTo>
                  <a:pt x="80" y="542"/>
                  <a:pt x="81" y="542"/>
                  <a:pt x="81" y="543"/>
                </a:cubicBezTo>
                <a:cubicBezTo>
                  <a:pt x="81" y="543"/>
                  <a:pt x="81" y="543"/>
                  <a:pt x="81" y="543"/>
                </a:cubicBezTo>
                <a:cubicBezTo>
                  <a:pt x="82" y="544"/>
                  <a:pt x="81" y="545"/>
                  <a:pt x="80" y="546"/>
                </a:cubicBezTo>
                <a:cubicBezTo>
                  <a:pt x="80" y="546"/>
                  <a:pt x="80" y="546"/>
                  <a:pt x="80" y="546"/>
                </a:cubicBezTo>
                <a:cubicBezTo>
                  <a:pt x="80" y="546"/>
                  <a:pt x="80" y="546"/>
                  <a:pt x="80" y="546"/>
                </a:cubicBezTo>
                <a:cubicBezTo>
                  <a:pt x="80" y="546"/>
                  <a:pt x="80" y="546"/>
                  <a:pt x="80" y="546"/>
                </a:cubicBezTo>
                <a:cubicBezTo>
                  <a:pt x="79" y="546"/>
                  <a:pt x="78" y="545"/>
                  <a:pt x="78" y="545"/>
                </a:cubicBezTo>
                <a:close/>
                <a:moveTo>
                  <a:pt x="538" y="545"/>
                </a:moveTo>
                <a:cubicBezTo>
                  <a:pt x="537" y="545"/>
                  <a:pt x="537" y="543"/>
                  <a:pt x="537" y="542"/>
                </a:cubicBezTo>
                <a:cubicBezTo>
                  <a:pt x="537" y="542"/>
                  <a:pt x="537" y="542"/>
                  <a:pt x="537" y="542"/>
                </a:cubicBezTo>
                <a:cubicBezTo>
                  <a:pt x="537" y="541"/>
                  <a:pt x="539" y="541"/>
                  <a:pt x="540" y="541"/>
                </a:cubicBezTo>
                <a:cubicBezTo>
                  <a:pt x="540" y="541"/>
                  <a:pt x="540" y="541"/>
                  <a:pt x="540" y="541"/>
                </a:cubicBezTo>
                <a:cubicBezTo>
                  <a:pt x="541" y="542"/>
                  <a:pt x="541" y="543"/>
                  <a:pt x="541" y="544"/>
                </a:cubicBezTo>
                <a:cubicBezTo>
                  <a:pt x="541" y="544"/>
                  <a:pt x="541" y="544"/>
                  <a:pt x="541" y="544"/>
                </a:cubicBezTo>
                <a:cubicBezTo>
                  <a:pt x="540" y="545"/>
                  <a:pt x="540" y="545"/>
                  <a:pt x="539" y="545"/>
                </a:cubicBezTo>
                <a:cubicBezTo>
                  <a:pt x="539" y="545"/>
                  <a:pt x="539" y="545"/>
                  <a:pt x="539" y="545"/>
                </a:cubicBezTo>
                <a:cubicBezTo>
                  <a:pt x="539" y="545"/>
                  <a:pt x="538" y="545"/>
                  <a:pt x="538" y="545"/>
                </a:cubicBezTo>
                <a:close/>
                <a:moveTo>
                  <a:pt x="73" y="534"/>
                </a:moveTo>
                <a:cubicBezTo>
                  <a:pt x="72" y="533"/>
                  <a:pt x="73" y="532"/>
                  <a:pt x="74" y="531"/>
                </a:cubicBezTo>
                <a:cubicBezTo>
                  <a:pt x="74" y="531"/>
                  <a:pt x="74" y="531"/>
                  <a:pt x="74" y="531"/>
                </a:cubicBezTo>
                <a:cubicBezTo>
                  <a:pt x="75" y="531"/>
                  <a:pt x="76" y="531"/>
                  <a:pt x="76" y="532"/>
                </a:cubicBezTo>
                <a:cubicBezTo>
                  <a:pt x="76" y="532"/>
                  <a:pt x="76" y="532"/>
                  <a:pt x="76" y="532"/>
                </a:cubicBezTo>
                <a:cubicBezTo>
                  <a:pt x="77" y="533"/>
                  <a:pt x="76" y="534"/>
                  <a:pt x="75" y="535"/>
                </a:cubicBezTo>
                <a:cubicBezTo>
                  <a:pt x="75" y="535"/>
                  <a:pt x="75" y="535"/>
                  <a:pt x="75" y="535"/>
                </a:cubicBezTo>
                <a:cubicBezTo>
                  <a:pt x="75" y="535"/>
                  <a:pt x="75" y="535"/>
                  <a:pt x="75" y="535"/>
                </a:cubicBezTo>
                <a:cubicBezTo>
                  <a:pt x="75" y="535"/>
                  <a:pt x="75" y="535"/>
                  <a:pt x="75" y="535"/>
                </a:cubicBezTo>
                <a:cubicBezTo>
                  <a:pt x="74" y="535"/>
                  <a:pt x="73" y="535"/>
                  <a:pt x="73" y="534"/>
                </a:cubicBezTo>
                <a:close/>
                <a:moveTo>
                  <a:pt x="543" y="534"/>
                </a:moveTo>
                <a:cubicBezTo>
                  <a:pt x="542" y="534"/>
                  <a:pt x="542" y="533"/>
                  <a:pt x="542" y="532"/>
                </a:cubicBezTo>
                <a:cubicBezTo>
                  <a:pt x="542" y="532"/>
                  <a:pt x="542" y="532"/>
                  <a:pt x="542" y="532"/>
                </a:cubicBezTo>
                <a:cubicBezTo>
                  <a:pt x="543" y="531"/>
                  <a:pt x="544" y="530"/>
                  <a:pt x="545" y="531"/>
                </a:cubicBezTo>
                <a:cubicBezTo>
                  <a:pt x="545" y="531"/>
                  <a:pt x="545" y="531"/>
                  <a:pt x="545" y="531"/>
                </a:cubicBezTo>
                <a:cubicBezTo>
                  <a:pt x="546" y="531"/>
                  <a:pt x="546" y="532"/>
                  <a:pt x="546" y="533"/>
                </a:cubicBezTo>
                <a:cubicBezTo>
                  <a:pt x="546" y="533"/>
                  <a:pt x="546" y="533"/>
                  <a:pt x="546" y="533"/>
                </a:cubicBezTo>
                <a:cubicBezTo>
                  <a:pt x="545" y="534"/>
                  <a:pt x="545" y="534"/>
                  <a:pt x="544" y="534"/>
                </a:cubicBezTo>
                <a:cubicBezTo>
                  <a:pt x="544" y="534"/>
                  <a:pt x="544" y="534"/>
                  <a:pt x="544" y="534"/>
                </a:cubicBezTo>
                <a:cubicBezTo>
                  <a:pt x="544" y="534"/>
                  <a:pt x="543" y="534"/>
                  <a:pt x="543" y="534"/>
                </a:cubicBezTo>
                <a:close/>
                <a:moveTo>
                  <a:pt x="68" y="523"/>
                </a:moveTo>
                <a:cubicBezTo>
                  <a:pt x="67" y="522"/>
                  <a:pt x="68" y="521"/>
                  <a:pt x="69" y="520"/>
                </a:cubicBezTo>
                <a:cubicBezTo>
                  <a:pt x="69" y="520"/>
                  <a:pt x="69" y="520"/>
                  <a:pt x="69" y="520"/>
                </a:cubicBezTo>
                <a:cubicBezTo>
                  <a:pt x="70" y="520"/>
                  <a:pt x="71" y="520"/>
                  <a:pt x="71" y="521"/>
                </a:cubicBezTo>
                <a:cubicBezTo>
                  <a:pt x="71" y="521"/>
                  <a:pt x="71" y="521"/>
                  <a:pt x="71" y="521"/>
                </a:cubicBezTo>
                <a:cubicBezTo>
                  <a:pt x="72" y="522"/>
                  <a:pt x="71" y="523"/>
                  <a:pt x="70" y="524"/>
                </a:cubicBezTo>
                <a:cubicBezTo>
                  <a:pt x="70" y="524"/>
                  <a:pt x="70" y="524"/>
                  <a:pt x="70" y="524"/>
                </a:cubicBezTo>
                <a:cubicBezTo>
                  <a:pt x="70" y="524"/>
                  <a:pt x="70" y="524"/>
                  <a:pt x="69" y="524"/>
                </a:cubicBezTo>
                <a:cubicBezTo>
                  <a:pt x="69" y="524"/>
                  <a:pt x="69" y="524"/>
                  <a:pt x="69" y="524"/>
                </a:cubicBezTo>
                <a:cubicBezTo>
                  <a:pt x="69" y="524"/>
                  <a:pt x="68" y="524"/>
                  <a:pt x="68" y="523"/>
                </a:cubicBezTo>
                <a:close/>
                <a:moveTo>
                  <a:pt x="548" y="523"/>
                </a:moveTo>
                <a:cubicBezTo>
                  <a:pt x="547" y="523"/>
                  <a:pt x="547" y="522"/>
                  <a:pt x="547" y="521"/>
                </a:cubicBezTo>
                <a:cubicBezTo>
                  <a:pt x="547" y="521"/>
                  <a:pt x="547" y="521"/>
                  <a:pt x="547" y="521"/>
                </a:cubicBezTo>
                <a:cubicBezTo>
                  <a:pt x="548" y="520"/>
                  <a:pt x="549" y="519"/>
                  <a:pt x="550" y="520"/>
                </a:cubicBezTo>
                <a:cubicBezTo>
                  <a:pt x="550" y="520"/>
                  <a:pt x="550" y="520"/>
                  <a:pt x="550" y="520"/>
                </a:cubicBezTo>
                <a:cubicBezTo>
                  <a:pt x="551" y="520"/>
                  <a:pt x="551" y="521"/>
                  <a:pt x="551" y="522"/>
                </a:cubicBezTo>
                <a:cubicBezTo>
                  <a:pt x="551" y="522"/>
                  <a:pt x="551" y="522"/>
                  <a:pt x="551" y="522"/>
                </a:cubicBezTo>
                <a:cubicBezTo>
                  <a:pt x="550" y="523"/>
                  <a:pt x="550" y="524"/>
                  <a:pt x="549" y="524"/>
                </a:cubicBezTo>
                <a:cubicBezTo>
                  <a:pt x="549" y="524"/>
                  <a:pt x="549" y="524"/>
                  <a:pt x="549" y="524"/>
                </a:cubicBezTo>
                <a:cubicBezTo>
                  <a:pt x="549" y="524"/>
                  <a:pt x="548" y="523"/>
                  <a:pt x="548" y="523"/>
                </a:cubicBezTo>
                <a:close/>
                <a:moveTo>
                  <a:pt x="63" y="512"/>
                </a:moveTo>
                <a:cubicBezTo>
                  <a:pt x="62" y="511"/>
                  <a:pt x="63" y="510"/>
                  <a:pt x="64" y="509"/>
                </a:cubicBezTo>
                <a:cubicBezTo>
                  <a:pt x="64" y="509"/>
                  <a:pt x="64" y="509"/>
                  <a:pt x="64" y="509"/>
                </a:cubicBezTo>
                <a:cubicBezTo>
                  <a:pt x="65" y="509"/>
                  <a:pt x="66" y="509"/>
                  <a:pt x="66" y="510"/>
                </a:cubicBezTo>
                <a:cubicBezTo>
                  <a:pt x="66" y="510"/>
                  <a:pt x="66" y="510"/>
                  <a:pt x="66" y="510"/>
                </a:cubicBezTo>
                <a:cubicBezTo>
                  <a:pt x="67" y="511"/>
                  <a:pt x="66" y="513"/>
                  <a:pt x="65" y="513"/>
                </a:cubicBezTo>
                <a:cubicBezTo>
                  <a:pt x="65" y="513"/>
                  <a:pt x="65" y="513"/>
                  <a:pt x="65" y="513"/>
                </a:cubicBezTo>
                <a:cubicBezTo>
                  <a:pt x="65" y="513"/>
                  <a:pt x="65" y="513"/>
                  <a:pt x="64" y="513"/>
                </a:cubicBezTo>
                <a:cubicBezTo>
                  <a:pt x="64" y="513"/>
                  <a:pt x="64" y="513"/>
                  <a:pt x="64" y="513"/>
                </a:cubicBezTo>
                <a:cubicBezTo>
                  <a:pt x="64" y="513"/>
                  <a:pt x="63" y="513"/>
                  <a:pt x="63" y="512"/>
                </a:cubicBezTo>
                <a:close/>
                <a:moveTo>
                  <a:pt x="553" y="512"/>
                </a:moveTo>
                <a:cubicBezTo>
                  <a:pt x="552" y="512"/>
                  <a:pt x="552" y="511"/>
                  <a:pt x="552" y="510"/>
                </a:cubicBezTo>
                <a:cubicBezTo>
                  <a:pt x="552" y="510"/>
                  <a:pt x="552" y="510"/>
                  <a:pt x="552" y="510"/>
                </a:cubicBezTo>
                <a:cubicBezTo>
                  <a:pt x="553" y="509"/>
                  <a:pt x="554" y="508"/>
                  <a:pt x="555" y="509"/>
                </a:cubicBezTo>
                <a:cubicBezTo>
                  <a:pt x="555" y="509"/>
                  <a:pt x="555" y="509"/>
                  <a:pt x="555" y="509"/>
                </a:cubicBezTo>
                <a:cubicBezTo>
                  <a:pt x="556" y="509"/>
                  <a:pt x="556" y="510"/>
                  <a:pt x="556" y="512"/>
                </a:cubicBezTo>
                <a:cubicBezTo>
                  <a:pt x="556" y="512"/>
                  <a:pt x="556" y="512"/>
                  <a:pt x="556" y="512"/>
                </a:cubicBezTo>
                <a:cubicBezTo>
                  <a:pt x="555" y="512"/>
                  <a:pt x="555" y="513"/>
                  <a:pt x="554" y="513"/>
                </a:cubicBezTo>
                <a:cubicBezTo>
                  <a:pt x="554" y="513"/>
                  <a:pt x="554" y="513"/>
                  <a:pt x="554" y="513"/>
                </a:cubicBezTo>
                <a:cubicBezTo>
                  <a:pt x="554" y="513"/>
                  <a:pt x="553" y="513"/>
                  <a:pt x="553" y="512"/>
                </a:cubicBezTo>
                <a:close/>
                <a:moveTo>
                  <a:pt x="58" y="501"/>
                </a:moveTo>
                <a:cubicBezTo>
                  <a:pt x="57" y="500"/>
                  <a:pt x="58" y="499"/>
                  <a:pt x="59" y="499"/>
                </a:cubicBezTo>
                <a:cubicBezTo>
                  <a:pt x="59" y="499"/>
                  <a:pt x="59" y="499"/>
                  <a:pt x="59" y="499"/>
                </a:cubicBezTo>
                <a:cubicBezTo>
                  <a:pt x="60" y="498"/>
                  <a:pt x="61" y="499"/>
                  <a:pt x="61" y="500"/>
                </a:cubicBezTo>
                <a:cubicBezTo>
                  <a:pt x="61" y="500"/>
                  <a:pt x="61" y="500"/>
                  <a:pt x="61" y="500"/>
                </a:cubicBezTo>
                <a:cubicBezTo>
                  <a:pt x="62" y="501"/>
                  <a:pt x="61" y="502"/>
                  <a:pt x="60" y="502"/>
                </a:cubicBezTo>
                <a:cubicBezTo>
                  <a:pt x="60" y="502"/>
                  <a:pt x="60" y="502"/>
                  <a:pt x="60" y="502"/>
                </a:cubicBezTo>
                <a:cubicBezTo>
                  <a:pt x="60" y="502"/>
                  <a:pt x="60" y="502"/>
                  <a:pt x="59" y="502"/>
                </a:cubicBezTo>
                <a:cubicBezTo>
                  <a:pt x="59" y="502"/>
                  <a:pt x="59" y="502"/>
                  <a:pt x="59" y="502"/>
                </a:cubicBezTo>
                <a:cubicBezTo>
                  <a:pt x="59" y="502"/>
                  <a:pt x="58" y="502"/>
                  <a:pt x="58" y="501"/>
                </a:cubicBezTo>
                <a:close/>
                <a:moveTo>
                  <a:pt x="558" y="502"/>
                </a:moveTo>
                <a:cubicBezTo>
                  <a:pt x="557" y="501"/>
                  <a:pt x="557" y="500"/>
                  <a:pt x="557" y="499"/>
                </a:cubicBezTo>
                <a:cubicBezTo>
                  <a:pt x="557" y="499"/>
                  <a:pt x="557" y="499"/>
                  <a:pt x="557" y="499"/>
                </a:cubicBezTo>
                <a:cubicBezTo>
                  <a:pt x="558" y="498"/>
                  <a:pt x="559" y="497"/>
                  <a:pt x="560" y="498"/>
                </a:cubicBezTo>
                <a:cubicBezTo>
                  <a:pt x="560" y="498"/>
                  <a:pt x="560" y="498"/>
                  <a:pt x="560" y="498"/>
                </a:cubicBezTo>
                <a:cubicBezTo>
                  <a:pt x="561" y="498"/>
                  <a:pt x="561" y="500"/>
                  <a:pt x="561" y="501"/>
                </a:cubicBezTo>
                <a:cubicBezTo>
                  <a:pt x="561" y="501"/>
                  <a:pt x="561" y="501"/>
                  <a:pt x="561" y="501"/>
                </a:cubicBezTo>
                <a:cubicBezTo>
                  <a:pt x="561" y="501"/>
                  <a:pt x="560" y="502"/>
                  <a:pt x="559" y="502"/>
                </a:cubicBezTo>
                <a:cubicBezTo>
                  <a:pt x="559" y="502"/>
                  <a:pt x="559" y="502"/>
                  <a:pt x="559" y="502"/>
                </a:cubicBezTo>
                <a:cubicBezTo>
                  <a:pt x="559" y="502"/>
                  <a:pt x="558" y="502"/>
                  <a:pt x="558" y="502"/>
                </a:cubicBezTo>
                <a:close/>
                <a:moveTo>
                  <a:pt x="52" y="490"/>
                </a:moveTo>
                <a:cubicBezTo>
                  <a:pt x="52" y="489"/>
                  <a:pt x="52" y="488"/>
                  <a:pt x="53" y="488"/>
                </a:cubicBezTo>
                <a:cubicBezTo>
                  <a:pt x="53" y="488"/>
                  <a:pt x="53" y="488"/>
                  <a:pt x="53" y="488"/>
                </a:cubicBezTo>
                <a:cubicBezTo>
                  <a:pt x="54" y="487"/>
                  <a:pt x="56" y="488"/>
                  <a:pt x="56" y="489"/>
                </a:cubicBezTo>
                <a:cubicBezTo>
                  <a:pt x="56" y="489"/>
                  <a:pt x="56" y="489"/>
                  <a:pt x="56" y="489"/>
                </a:cubicBezTo>
                <a:cubicBezTo>
                  <a:pt x="57" y="490"/>
                  <a:pt x="56" y="491"/>
                  <a:pt x="55" y="491"/>
                </a:cubicBezTo>
                <a:cubicBezTo>
                  <a:pt x="55" y="491"/>
                  <a:pt x="55" y="491"/>
                  <a:pt x="55" y="491"/>
                </a:cubicBezTo>
                <a:cubicBezTo>
                  <a:pt x="55" y="491"/>
                  <a:pt x="55" y="492"/>
                  <a:pt x="54" y="492"/>
                </a:cubicBezTo>
                <a:cubicBezTo>
                  <a:pt x="54" y="492"/>
                  <a:pt x="54" y="492"/>
                  <a:pt x="54" y="492"/>
                </a:cubicBezTo>
                <a:cubicBezTo>
                  <a:pt x="54" y="492"/>
                  <a:pt x="53" y="491"/>
                  <a:pt x="52" y="490"/>
                </a:cubicBezTo>
                <a:close/>
                <a:moveTo>
                  <a:pt x="563" y="491"/>
                </a:moveTo>
                <a:cubicBezTo>
                  <a:pt x="562" y="490"/>
                  <a:pt x="562" y="489"/>
                  <a:pt x="562" y="488"/>
                </a:cubicBezTo>
                <a:cubicBezTo>
                  <a:pt x="562" y="488"/>
                  <a:pt x="562" y="488"/>
                  <a:pt x="562" y="488"/>
                </a:cubicBezTo>
                <a:cubicBezTo>
                  <a:pt x="563" y="487"/>
                  <a:pt x="564" y="487"/>
                  <a:pt x="565" y="487"/>
                </a:cubicBezTo>
                <a:cubicBezTo>
                  <a:pt x="565" y="487"/>
                  <a:pt x="565" y="487"/>
                  <a:pt x="565" y="487"/>
                </a:cubicBezTo>
                <a:cubicBezTo>
                  <a:pt x="566" y="488"/>
                  <a:pt x="566" y="489"/>
                  <a:pt x="566" y="490"/>
                </a:cubicBezTo>
                <a:cubicBezTo>
                  <a:pt x="566" y="490"/>
                  <a:pt x="566" y="490"/>
                  <a:pt x="566" y="490"/>
                </a:cubicBezTo>
                <a:cubicBezTo>
                  <a:pt x="566" y="490"/>
                  <a:pt x="565" y="491"/>
                  <a:pt x="564" y="491"/>
                </a:cubicBezTo>
                <a:cubicBezTo>
                  <a:pt x="564" y="491"/>
                  <a:pt x="564" y="491"/>
                  <a:pt x="564" y="491"/>
                </a:cubicBezTo>
                <a:cubicBezTo>
                  <a:pt x="564" y="491"/>
                  <a:pt x="564" y="491"/>
                  <a:pt x="563" y="491"/>
                </a:cubicBezTo>
                <a:close/>
                <a:moveTo>
                  <a:pt x="47" y="479"/>
                </a:moveTo>
                <a:cubicBezTo>
                  <a:pt x="47" y="478"/>
                  <a:pt x="47" y="477"/>
                  <a:pt x="48" y="477"/>
                </a:cubicBezTo>
                <a:cubicBezTo>
                  <a:pt x="48" y="477"/>
                  <a:pt x="48" y="477"/>
                  <a:pt x="48" y="477"/>
                </a:cubicBezTo>
                <a:cubicBezTo>
                  <a:pt x="49" y="476"/>
                  <a:pt x="51" y="477"/>
                  <a:pt x="51" y="478"/>
                </a:cubicBezTo>
                <a:cubicBezTo>
                  <a:pt x="51" y="478"/>
                  <a:pt x="51" y="478"/>
                  <a:pt x="51" y="478"/>
                </a:cubicBezTo>
                <a:cubicBezTo>
                  <a:pt x="52" y="479"/>
                  <a:pt x="51" y="480"/>
                  <a:pt x="50" y="480"/>
                </a:cubicBezTo>
                <a:cubicBezTo>
                  <a:pt x="50" y="480"/>
                  <a:pt x="50" y="480"/>
                  <a:pt x="50" y="480"/>
                </a:cubicBezTo>
                <a:cubicBezTo>
                  <a:pt x="50" y="481"/>
                  <a:pt x="50" y="481"/>
                  <a:pt x="49" y="481"/>
                </a:cubicBezTo>
                <a:cubicBezTo>
                  <a:pt x="49" y="481"/>
                  <a:pt x="49" y="481"/>
                  <a:pt x="49" y="481"/>
                </a:cubicBezTo>
                <a:cubicBezTo>
                  <a:pt x="48" y="481"/>
                  <a:pt x="48" y="480"/>
                  <a:pt x="47" y="479"/>
                </a:cubicBezTo>
                <a:close/>
                <a:moveTo>
                  <a:pt x="568" y="480"/>
                </a:moveTo>
                <a:cubicBezTo>
                  <a:pt x="567" y="479"/>
                  <a:pt x="567" y="478"/>
                  <a:pt x="567" y="477"/>
                </a:cubicBezTo>
                <a:cubicBezTo>
                  <a:pt x="567" y="477"/>
                  <a:pt x="567" y="477"/>
                  <a:pt x="567" y="477"/>
                </a:cubicBezTo>
                <a:cubicBezTo>
                  <a:pt x="568" y="476"/>
                  <a:pt x="569" y="476"/>
                  <a:pt x="570" y="476"/>
                </a:cubicBezTo>
                <a:cubicBezTo>
                  <a:pt x="570" y="476"/>
                  <a:pt x="570" y="476"/>
                  <a:pt x="570" y="476"/>
                </a:cubicBezTo>
                <a:cubicBezTo>
                  <a:pt x="571" y="477"/>
                  <a:pt x="571" y="478"/>
                  <a:pt x="571" y="479"/>
                </a:cubicBezTo>
                <a:cubicBezTo>
                  <a:pt x="571" y="479"/>
                  <a:pt x="571" y="479"/>
                  <a:pt x="571" y="479"/>
                </a:cubicBezTo>
                <a:cubicBezTo>
                  <a:pt x="571" y="480"/>
                  <a:pt x="570" y="480"/>
                  <a:pt x="569" y="480"/>
                </a:cubicBezTo>
                <a:cubicBezTo>
                  <a:pt x="569" y="480"/>
                  <a:pt x="569" y="480"/>
                  <a:pt x="569" y="480"/>
                </a:cubicBezTo>
                <a:cubicBezTo>
                  <a:pt x="569" y="480"/>
                  <a:pt x="569" y="480"/>
                  <a:pt x="568" y="480"/>
                </a:cubicBezTo>
                <a:close/>
                <a:moveTo>
                  <a:pt x="42" y="469"/>
                </a:moveTo>
                <a:cubicBezTo>
                  <a:pt x="42" y="468"/>
                  <a:pt x="42" y="466"/>
                  <a:pt x="43" y="466"/>
                </a:cubicBezTo>
                <a:cubicBezTo>
                  <a:pt x="43" y="466"/>
                  <a:pt x="43" y="466"/>
                  <a:pt x="43" y="466"/>
                </a:cubicBezTo>
                <a:cubicBezTo>
                  <a:pt x="44" y="465"/>
                  <a:pt x="46" y="466"/>
                  <a:pt x="46" y="467"/>
                </a:cubicBezTo>
                <a:cubicBezTo>
                  <a:pt x="46" y="467"/>
                  <a:pt x="46" y="467"/>
                  <a:pt x="46" y="467"/>
                </a:cubicBezTo>
                <a:cubicBezTo>
                  <a:pt x="46" y="468"/>
                  <a:pt x="46" y="469"/>
                  <a:pt x="45" y="470"/>
                </a:cubicBezTo>
                <a:cubicBezTo>
                  <a:pt x="45" y="470"/>
                  <a:pt x="45" y="470"/>
                  <a:pt x="45" y="470"/>
                </a:cubicBezTo>
                <a:cubicBezTo>
                  <a:pt x="45" y="470"/>
                  <a:pt x="44" y="470"/>
                  <a:pt x="44" y="470"/>
                </a:cubicBezTo>
                <a:cubicBezTo>
                  <a:pt x="44" y="470"/>
                  <a:pt x="44" y="470"/>
                  <a:pt x="44" y="470"/>
                </a:cubicBezTo>
                <a:cubicBezTo>
                  <a:pt x="43" y="470"/>
                  <a:pt x="43" y="469"/>
                  <a:pt x="42" y="469"/>
                </a:cubicBezTo>
                <a:close/>
                <a:moveTo>
                  <a:pt x="573" y="469"/>
                </a:moveTo>
                <a:cubicBezTo>
                  <a:pt x="572" y="468"/>
                  <a:pt x="572" y="467"/>
                  <a:pt x="572" y="466"/>
                </a:cubicBezTo>
                <a:cubicBezTo>
                  <a:pt x="572" y="466"/>
                  <a:pt x="572" y="466"/>
                  <a:pt x="572" y="466"/>
                </a:cubicBezTo>
                <a:cubicBezTo>
                  <a:pt x="573" y="465"/>
                  <a:pt x="574" y="465"/>
                  <a:pt x="575" y="465"/>
                </a:cubicBezTo>
                <a:cubicBezTo>
                  <a:pt x="575" y="465"/>
                  <a:pt x="575" y="465"/>
                  <a:pt x="575" y="465"/>
                </a:cubicBezTo>
                <a:cubicBezTo>
                  <a:pt x="576" y="466"/>
                  <a:pt x="577" y="467"/>
                  <a:pt x="576" y="468"/>
                </a:cubicBezTo>
                <a:cubicBezTo>
                  <a:pt x="576" y="468"/>
                  <a:pt x="576" y="468"/>
                  <a:pt x="576" y="468"/>
                </a:cubicBezTo>
                <a:cubicBezTo>
                  <a:pt x="576" y="469"/>
                  <a:pt x="575" y="469"/>
                  <a:pt x="574" y="469"/>
                </a:cubicBezTo>
                <a:cubicBezTo>
                  <a:pt x="574" y="469"/>
                  <a:pt x="574" y="469"/>
                  <a:pt x="574" y="469"/>
                </a:cubicBezTo>
                <a:cubicBezTo>
                  <a:pt x="574" y="469"/>
                  <a:pt x="574" y="469"/>
                  <a:pt x="573" y="469"/>
                </a:cubicBezTo>
                <a:close/>
                <a:moveTo>
                  <a:pt x="37" y="458"/>
                </a:moveTo>
                <a:cubicBezTo>
                  <a:pt x="37" y="457"/>
                  <a:pt x="37" y="456"/>
                  <a:pt x="38" y="455"/>
                </a:cubicBezTo>
                <a:cubicBezTo>
                  <a:pt x="38" y="455"/>
                  <a:pt x="38" y="455"/>
                  <a:pt x="38" y="455"/>
                </a:cubicBezTo>
                <a:cubicBezTo>
                  <a:pt x="39" y="455"/>
                  <a:pt x="40" y="455"/>
                  <a:pt x="41" y="456"/>
                </a:cubicBezTo>
                <a:cubicBezTo>
                  <a:pt x="41" y="456"/>
                  <a:pt x="41" y="456"/>
                  <a:pt x="41" y="456"/>
                </a:cubicBezTo>
                <a:cubicBezTo>
                  <a:pt x="41" y="457"/>
                  <a:pt x="41" y="458"/>
                  <a:pt x="40" y="459"/>
                </a:cubicBezTo>
                <a:cubicBezTo>
                  <a:pt x="40" y="459"/>
                  <a:pt x="40" y="459"/>
                  <a:pt x="40" y="459"/>
                </a:cubicBezTo>
                <a:cubicBezTo>
                  <a:pt x="40" y="459"/>
                  <a:pt x="39" y="459"/>
                  <a:pt x="39" y="459"/>
                </a:cubicBezTo>
                <a:cubicBezTo>
                  <a:pt x="39" y="459"/>
                  <a:pt x="39" y="459"/>
                  <a:pt x="39" y="459"/>
                </a:cubicBezTo>
                <a:cubicBezTo>
                  <a:pt x="38" y="459"/>
                  <a:pt x="38" y="458"/>
                  <a:pt x="37" y="458"/>
                </a:cubicBezTo>
                <a:close/>
                <a:moveTo>
                  <a:pt x="578" y="458"/>
                </a:moveTo>
                <a:cubicBezTo>
                  <a:pt x="577" y="458"/>
                  <a:pt x="577" y="456"/>
                  <a:pt x="578" y="455"/>
                </a:cubicBezTo>
                <a:cubicBezTo>
                  <a:pt x="578" y="455"/>
                  <a:pt x="578" y="455"/>
                  <a:pt x="578" y="455"/>
                </a:cubicBezTo>
                <a:cubicBezTo>
                  <a:pt x="578" y="454"/>
                  <a:pt x="579" y="454"/>
                  <a:pt x="580" y="454"/>
                </a:cubicBezTo>
                <a:cubicBezTo>
                  <a:pt x="580" y="454"/>
                  <a:pt x="580" y="454"/>
                  <a:pt x="580" y="454"/>
                </a:cubicBezTo>
                <a:cubicBezTo>
                  <a:pt x="581" y="455"/>
                  <a:pt x="582" y="456"/>
                  <a:pt x="581" y="457"/>
                </a:cubicBezTo>
                <a:cubicBezTo>
                  <a:pt x="581" y="457"/>
                  <a:pt x="581" y="457"/>
                  <a:pt x="581" y="457"/>
                </a:cubicBezTo>
                <a:cubicBezTo>
                  <a:pt x="581" y="458"/>
                  <a:pt x="580" y="458"/>
                  <a:pt x="579" y="458"/>
                </a:cubicBezTo>
                <a:cubicBezTo>
                  <a:pt x="579" y="458"/>
                  <a:pt x="579" y="458"/>
                  <a:pt x="579" y="458"/>
                </a:cubicBezTo>
                <a:cubicBezTo>
                  <a:pt x="579" y="458"/>
                  <a:pt x="579" y="458"/>
                  <a:pt x="578" y="458"/>
                </a:cubicBezTo>
                <a:close/>
                <a:moveTo>
                  <a:pt x="32" y="447"/>
                </a:moveTo>
                <a:cubicBezTo>
                  <a:pt x="32" y="446"/>
                  <a:pt x="32" y="445"/>
                  <a:pt x="33" y="444"/>
                </a:cubicBezTo>
                <a:cubicBezTo>
                  <a:pt x="33" y="444"/>
                  <a:pt x="33" y="444"/>
                  <a:pt x="33" y="444"/>
                </a:cubicBezTo>
                <a:cubicBezTo>
                  <a:pt x="34" y="444"/>
                  <a:pt x="35" y="444"/>
                  <a:pt x="36" y="445"/>
                </a:cubicBezTo>
                <a:cubicBezTo>
                  <a:pt x="36" y="445"/>
                  <a:pt x="36" y="445"/>
                  <a:pt x="36" y="445"/>
                </a:cubicBezTo>
                <a:cubicBezTo>
                  <a:pt x="36" y="446"/>
                  <a:pt x="36" y="447"/>
                  <a:pt x="35" y="448"/>
                </a:cubicBezTo>
                <a:cubicBezTo>
                  <a:pt x="35" y="448"/>
                  <a:pt x="35" y="448"/>
                  <a:pt x="35" y="448"/>
                </a:cubicBezTo>
                <a:cubicBezTo>
                  <a:pt x="35" y="448"/>
                  <a:pt x="34" y="448"/>
                  <a:pt x="34" y="448"/>
                </a:cubicBezTo>
                <a:cubicBezTo>
                  <a:pt x="34" y="448"/>
                  <a:pt x="34" y="448"/>
                  <a:pt x="34" y="448"/>
                </a:cubicBezTo>
                <a:cubicBezTo>
                  <a:pt x="33" y="448"/>
                  <a:pt x="33" y="448"/>
                  <a:pt x="32" y="447"/>
                </a:cubicBezTo>
                <a:close/>
                <a:moveTo>
                  <a:pt x="584" y="447"/>
                </a:moveTo>
                <a:cubicBezTo>
                  <a:pt x="583" y="447"/>
                  <a:pt x="582" y="446"/>
                  <a:pt x="583" y="445"/>
                </a:cubicBezTo>
                <a:cubicBezTo>
                  <a:pt x="583" y="445"/>
                  <a:pt x="583" y="445"/>
                  <a:pt x="583" y="445"/>
                </a:cubicBezTo>
                <a:cubicBezTo>
                  <a:pt x="583" y="444"/>
                  <a:pt x="584" y="443"/>
                  <a:pt x="585" y="444"/>
                </a:cubicBezTo>
                <a:cubicBezTo>
                  <a:pt x="585" y="444"/>
                  <a:pt x="585" y="444"/>
                  <a:pt x="585" y="444"/>
                </a:cubicBezTo>
                <a:cubicBezTo>
                  <a:pt x="586" y="444"/>
                  <a:pt x="587" y="445"/>
                  <a:pt x="586" y="446"/>
                </a:cubicBezTo>
                <a:cubicBezTo>
                  <a:pt x="586" y="446"/>
                  <a:pt x="586" y="446"/>
                  <a:pt x="586" y="446"/>
                </a:cubicBezTo>
                <a:cubicBezTo>
                  <a:pt x="586" y="447"/>
                  <a:pt x="585" y="447"/>
                  <a:pt x="584" y="447"/>
                </a:cubicBezTo>
                <a:cubicBezTo>
                  <a:pt x="584" y="447"/>
                  <a:pt x="584" y="447"/>
                  <a:pt x="584" y="447"/>
                </a:cubicBezTo>
                <a:cubicBezTo>
                  <a:pt x="584" y="447"/>
                  <a:pt x="584" y="447"/>
                  <a:pt x="584" y="447"/>
                </a:cubicBezTo>
                <a:close/>
                <a:moveTo>
                  <a:pt x="27" y="436"/>
                </a:moveTo>
                <a:cubicBezTo>
                  <a:pt x="27" y="435"/>
                  <a:pt x="27" y="434"/>
                  <a:pt x="28" y="433"/>
                </a:cubicBezTo>
                <a:cubicBezTo>
                  <a:pt x="28" y="433"/>
                  <a:pt x="28" y="433"/>
                  <a:pt x="28" y="433"/>
                </a:cubicBezTo>
                <a:cubicBezTo>
                  <a:pt x="29" y="433"/>
                  <a:pt x="30" y="433"/>
                  <a:pt x="31" y="434"/>
                </a:cubicBezTo>
                <a:cubicBezTo>
                  <a:pt x="31" y="434"/>
                  <a:pt x="31" y="434"/>
                  <a:pt x="31" y="434"/>
                </a:cubicBezTo>
                <a:cubicBezTo>
                  <a:pt x="31" y="435"/>
                  <a:pt x="31" y="436"/>
                  <a:pt x="30" y="437"/>
                </a:cubicBezTo>
                <a:cubicBezTo>
                  <a:pt x="30" y="437"/>
                  <a:pt x="30" y="437"/>
                  <a:pt x="30" y="437"/>
                </a:cubicBezTo>
                <a:cubicBezTo>
                  <a:pt x="30" y="437"/>
                  <a:pt x="29" y="437"/>
                  <a:pt x="29" y="437"/>
                </a:cubicBezTo>
                <a:cubicBezTo>
                  <a:pt x="29" y="437"/>
                  <a:pt x="29" y="437"/>
                  <a:pt x="29" y="437"/>
                </a:cubicBezTo>
                <a:cubicBezTo>
                  <a:pt x="28" y="437"/>
                  <a:pt x="27" y="437"/>
                  <a:pt x="27" y="436"/>
                </a:cubicBezTo>
                <a:close/>
                <a:moveTo>
                  <a:pt x="589" y="436"/>
                </a:moveTo>
                <a:cubicBezTo>
                  <a:pt x="588" y="436"/>
                  <a:pt x="587" y="435"/>
                  <a:pt x="588" y="434"/>
                </a:cubicBezTo>
                <a:cubicBezTo>
                  <a:pt x="588" y="434"/>
                  <a:pt x="588" y="434"/>
                  <a:pt x="588" y="434"/>
                </a:cubicBezTo>
                <a:cubicBezTo>
                  <a:pt x="588" y="434"/>
                  <a:pt x="588" y="434"/>
                  <a:pt x="588" y="434"/>
                </a:cubicBezTo>
                <a:cubicBezTo>
                  <a:pt x="588" y="434"/>
                  <a:pt x="588" y="434"/>
                  <a:pt x="588" y="434"/>
                </a:cubicBezTo>
                <a:cubicBezTo>
                  <a:pt x="588" y="433"/>
                  <a:pt x="589" y="432"/>
                  <a:pt x="590" y="433"/>
                </a:cubicBezTo>
                <a:cubicBezTo>
                  <a:pt x="590" y="433"/>
                  <a:pt x="590" y="433"/>
                  <a:pt x="590" y="433"/>
                </a:cubicBezTo>
                <a:cubicBezTo>
                  <a:pt x="591" y="433"/>
                  <a:pt x="592" y="434"/>
                  <a:pt x="591" y="435"/>
                </a:cubicBezTo>
                <a:cubicBezTo>
                  <a:pt x="591" y="435"/>
                  <a:pt x="591" y="435"/>
                  <a:pt x="591" y="435"/>
                </a:cubicBezTo>
                <a:cubicBezTo>
                  <a:pt x="591" y="436"/>
                  <a:pt x="590" y="436"/>
                  <a:pt x="589" y="436"/>
                </a:cubicBezTo>
                <a:cubicBezTo>
                  <a:pt x="589" y="436"/>
                  <a:pt x="589" y="436"/>
                  <a:pt x="589" y="436"/>
                </a:cubicBezTo>
                <a:cubicBezTo>
                  <a:pt x="589" y="436"/>
                  <a:pt x="589" y="436"/>
                  <a:pt x="589" y="436"/>
                </a:cubicBezTo>
                <a:close/>
                <a:moveTo>
                  <a:pt x="22" y="425"/>
                </a:moveTo>
                <a:cubicBezTo>
                  <a:pt x="22" y="424"/>
                  <a:pt x="22" y="423"/>
                  <a:pt x="24" y="422"/>
                </a:cubicBezTo>
                <a:cubicBezTo>
                  <a:pt x="24" y="422"/>
                  <a:pt x="24" y="422"/>
                  <a:pt x="24" y="422"/>
                </a:cubicBezTo>
                <a:cubicBezTo>
                  <a:pt x="25" y="422"/>
                  <a:pt x="26" y="422"/>
                  <a:pt x="26" y="423"/>
                </a:cubicBezTo>
                <a:cubicBezTo>
                  <a:pt x="26" y="423"/>
                  <a:pt x="26" y="423"/>
                  <a:pt x="26" y="423"/>
                </a:cubicBezTo>
                <a:cubicBezTo>
                  <a:pt x="27" y="424"/>
                  <a:pt x="26" y="426"/>
                  <a:pt x="25" y="426"/>
                </a:cubicBezTo>
                <a:cubicBezTo>
                  <a:pt x="25" y="426"/>
                  <a:pt x="25" y="426"/>
                  <a:pt x="25" y="426"/>
                </a:cubicBezTo>
                <a:cubicBezTo>
                  <a:pt x="25" y="426"/>
                  <a:pt x="25" y="426"/>
                  <a:pt x="24" y="426"/>
                </a:cubicBezTo>
                <a:cubicBezTo>
                  <a:pt x="24" y="426"/>
                  <a:pt x="24" y="426"/>
                  <a:pt x="24" y="426"/>
                </a:cubicBezTo>
                <a:cubicBezTo>
                  <a:pt x="23" y="426"/>
                  <a:pt x="23" y="426"/>
                  <a:pt x="22" y="425"/>
                </a:cubicBezTo>
                <a:close/>
                <a:moveTo>
                  <a:pt x="593" y="425"/>
                </a:moveTo>
                <a:cubicBezTo>
                  <a:pt x="592" y="425"/>
                  <a:pt x="592" y="424"/>
                  <a:pt x="592" y="423"/>
                </a:cubicBezTo>
                <a:cubicBezTo>
                  <a:pt x="592" y="423"/>
                  <a:pt x="592" y="423"/>
                  <a:pt x="592" y="423"/>
                </a:cubicBezTo>
                <a:cubicBezTo>
                  <a:pt x="593" y="422"/>
                  <a:pt x="594" y="421"/>
                  <a:pt x="595" y="422"/>
                </a:cubicBezTo>
                <a:cubicBezTo>
                  <a:pt x="595" y="422"/>
                  <a:pt x="595" y="422"/>
                  <a:pt x="595" y="422"/>
                </a:cubicBezTo>
                <a:cubicBezTo>
                  <a:pt x="596" y="422"/>
                  <a:pt x="596" y="423"/>
                  <a:pt x="596" y="424"/>
                </a:cubicBezTo>
                <a:cubicBezTo>
                  <a:pt x="596" y="424"/>
                  <a:pt x="596" y="424"/>
                  <a:pt x="596" y="424"/>
                </a:cubicBezTo>
                <a:cubicBezTo>
                  <a:pt x="596" y="425"/>
                  <a:pt x="595" y="425"/>
                  <a:pt x="594" y="425"/>
                </a:cubicBezTo>
                <a:cubicBezTo>
                  <a:pt x="594" y="425"/>
                  <a:pt x="594" y="425"/>
                  <a:pt x="594" y="425"/>
                </a:cubicBezTo>
                <a:cubicBezTo>
                  <a:pt x="594" y="425"/>
                  <a:pt x="594" y="425"/>
                  <a:pt x="593" y="425"/>
                </a:cubicBezTo>
                <a:close/>
                <a:moveTo>
                  <a:pt x="18" y="414"/>
                </a:moveTo>
                <a:cubicBezTo>
                  <a:pt x="18" y="414"/>
                  <a:pt x="18" y="414"/>
                  <a:pt x="18" y="414"/>
                </a:cubicBezTo>
                <a:cubicBezTo>
                  <a:pt x="18" y="413"/>
                  <a:pt x="18" y="411"/>
                  <a:pt x="19" y="411"/>
                </a:cubicBezTo>
                <a:cubicBezTo>
                  <a:pt x="19" y="411"/>
                  <a:pt x="19" y="411"/>
                  <a:pt x="19" y="411"/>
                </a:cubicBezTo>
                <a:cubicBezTo>
                  <a:pt x="20" y="411"/>
                  <a:pt x="21" y="411"/>
                  <a:pt x="22" y="412"/>
                </a:cubicBezTo>
                <a:cubicBezTo>
                  <a:pt x="22" y="412"/>
                  <a:pt x="22" y="412"/>
                  <a:pt x="22" y="412"/>
                </a:cubicBezTo>
                <a:cubicBezTo>
                  <a:pt x="22" y="413"/>
                  <a:pt x="22" y="414"/>
                  <a:pt x="21" y="415"/>
                </a:cubicBezTo>
                <a:cubicBezTo>
                  <a:pt x="21" y="415"/>
                  <a:pt x="21" y="415"/>
                  <a:pt x="21" y="415"/>
                </a:cubicBezTo>
                <a:cubicBezTo>
                  <a:pt x="20" y="415"/>
                  <a:pt x="20" y="415"/>
                  <a:pt x="20" y="415"/>
                </a:cubicBezTo>
                <a:cubicBezTo>
                  <a:pt x="20" y="415"/>
                  <a:pt x="20" y="415"/>
                  <a:pt x="20" y="415"/>
                </a:cubicBezTo>
                <a:cubicBezTo>
                  <a:pt x="19" y="415"/>
                  <a:pt x="18" y="414"/>
                  <a:pt x="18" y="414"/>
                </a:cubicBezTo>
                <a:close/>
                <a:moveTo>
                  <a:pt x="598" y="414"/>
                </a:moveTo>
                <a:cubicBezTo>
                  <a:pt x="597" y="414"/>
                  <a:pt x="596" y="413"/>
                  <a:pt x="597" y="412"/>
                </a:cubicBezTo>
                <a:cubicBezTo>
                  <a:pt x="597" y="412"/>
                  <a:pt x="597" y="412"/>
                  <a:pt x="597" y="412"/>
                </a:cubicBezTo>
                <a:cubicBezTo>
                  <a:pt x="597" y="411"/>
                  <a:pt x="598" y="410"/>
                  <a:pt x="599" y="410"/>
                </a:cubicBezTo>
                <a:cubicBezTo>
                  <a:pt x="599" y="410"/>
                  <a:pt x="599" y="410"/>
                  <a:pt x="599" y="410"/>
                </a:cubicBezTo>
                <a:cubicBezTo>
                  <a:pt x="600" y="411"/>
                  <a:pt x="601" y="412"/>
                  <a:pt x="600" y="413"/>
                </a:cubicBezTo>
                <a:cubicBezTo>
                  <a:pt x="600" y="413"/>
                  <a:pt x="600" y="413"/>
                  <a:pt x="600" y="413"/>
                </a:cubicBezTo>
                <a:cubicBezTo>
                  <a:pt x="600" y="414"/>
                  <a:pt x="599" y="414"/>
                  <a:pt x="598" y="414"/>
                </a:cubicBezTo>
                <a:cubicBezTo>
                  <a:pt x="598" y="414"/>
                  <a:pt x="598" y="414"/>
                  <a:pt x="598" y="414"/>
                </a:cubicBezTo>
                <a:cubicBezTo>
                  <a:pt x="598" y="414"/>
                  <a:pt x="598" y="414"/>
                  <a:pt x="598" y="414"/>
                </a:cubicBezTo>
                <a:close/>
                <a:moveTo>
                  <a:pt x="14" y="402"/>
                </a:moveTo>
                <a:cubicBezTo>
                  <a:pt x="14" y="402"/>
                  <a:pt x="14" y="402"/>
                  <a:pt x="14" y="402"/>
                </a:cubicBezTo>
                <a:cubicBezTo>
                  <a:pt x="14" y="401"/>
                  <a:pt x="14" y="400"/>
                  <a:pt x="16" y="400"/>
                </a:cubicBezTo>
                <a:cubicBezTo>
                  <a:pt x="16" y="400"/>
                  <a:pt x="16" y="400"/>
                  <a:pt x="16" y="400"/>
                </a:cubicBezTo>
                <a:cubicBezTo>
                  <a:pt x="17" y="399"/>
                  <a:pt x="18" y="400"/>
                  <a:pt x="18" y="401"/>
                </a:cubicBezTo>
                <a:cubicBezTo>
                  <a:pt x="18" y="401"/>
                  <a:pt x="18" y="401"/>
                  <a:pt x="18" y="401"/>
                </a:cubicBezTo>
                <a:cubicBezTo>
                  <a:pt x="18" y="402"/>
                  <a:pt x="18" y="403"/>
                  <a:pt x="17" y="403"/>
                </a:cubicBezTo>
                <a:cubicBezTo>
                  <a:pt x="17" y="403"/>
                  <a:pt x="17" y="403"/>
                  <a:pt x="17" y="403"/>
                </a:cubicBezTo>
                <a:cubicBezTo>
                  <a:pt x="17" y="404"/>
                  <a:pt x="16" y="404"/>
                  <a:pt x="16" y="404"/>
                </a:cubicBezTo>
                <a:cubicBezTo>
                  <a:pt x="16" y="404"/>
                  <a:pt x="16" y="404"/>
                  <a:pt x="16" y="404"/>
                </a:cubicBezTo>
                <a:cubicBezTo>
                  <a:pt x="15" y="404"/>
                  <a:pt x="14" y="403"/>
                  <a:pt x="14" y="402"/>
                </a:cubicBezTo>
                <a:close/>
                <a:moveTo>
                  <a:pt x="602" y="403"/>
                </a:moveTo>
                <a:cubicBezTo>
                  <a:pt x="601" y="402"/>
                  <a:pt x="600" y="401"/>
                  <a:pt x="600" y="400"/>
                </a:cubicBezTo>
                <a:cubicBezTo>
                  <a:pt x="600" y="400"/>
                  <a:pt x="600" y="400"/>
                  <a:pt x="600" y="400"/>
                </a:cubicBezTo>
                <a:cubicBezTo>
                  <a:pt x="600" y="400"/>
                  <a:pt x="600" y="400"/>
                  <a:pt x="600" y="400"/>
                </a:cubicBezTo>
                <a:cubicBezTo>
                  <a:pt x="600" y="400"/>
                  <a:pt x="600" y="400"/>
                  <a:pt x="600" y="400"/>
                </a:cubicBezTo>
                <a:cubicBezTo>
                  <a:pt x="601" y="399"/>
                  <a:pt x="602" y="399"/>
                  <a:pt x="603" y="399"/>
                </a:cubicBezTo>
                <a:cubicBezTo>
                  <a:pt x="603" y="399"/>
                  <a:pt x="603" y="399"/>
                  <a:pt x="603" y="399"/>
                </a:cubicBezTo>
                <a:cubicBezTo>
                  <a:pt x="604" y="399"/>
                  <a:pt x="604" y="400"/>
                  <a:pt x="604" y="401"/>
                </a:cubicBezTo>
                <a:cubicBezTo>
                  <a:pt x="604" y="401"/>
                  <a:pt x="604" y="401"/>
                  <a:pt x="604" y="401"/>
                </a:cubicBezTo>
                <a:cubicBezTo>
                  <a:pt x="604" y="402"/>
                  <a:pt x="603" y="403"/>
                  <a:pt x="602" y="403"/>
                </a:cubicBezTo>
                <a:cubicBezTo>
                  <a:pt x="602" y="403"/>
                  <a:pt x="602" y="403"/>
                  <a:pt x="602" y="403"/>
                </a:cubicBezTo>
                <a:cubicBezTo>
                  <a:pt x="602" y="403"/>
                  <a:pt x="602" y="403"/>
                  <a:pt x="602" y="403"/>
                </a:cubicBezTo>
                <a:close/>
                <a:moveTo>
                  <a:pt x="11" y="391"/>
                </a:moveTo>
                <a:cubicBezTo>
                  <a:pt x="11" y="391"/>
                  <a:pt x="11" y="391"/>
                  <a:pt x="11" y="391"/>
                </a:cubicBezTo>
                <a:cubicBezTo>
                  <a:pt x="10" y="390"/>
                  <a:pt x="11" y="388"/>
                  <a:pt x="12" y="388"/>
                </a:cubicBezTo>
                <a:cubicBezTo>
                  <a:pt x="12" y="388"/>
                  <a:pt x="12" y="388"/>
                  <a:pt x="12" y="388"/>
                </a:cubicBezTo>
                <a:cubicBezTo>
                  <a:pt x="13" y="388"/>
                  <a:pt x="14" y="388"/>
                  <a:pt x="15" y="390"/>
                </a:cubicBezTo>
                <a:cubicBezTo>
                  <a:pt x="15" y="390"/>
                  <a:pt x="15" y="390"/>
                  <a:pt x="15" y="390"/>
                </a:cubicBezTo>
                <a:cubicBezTo>
                  <a:pt x="15" y="390"/>
                  <a:pt x="15" y="390"/>
                  <a:pt x="15" y="390"/>
                </a:cubicBezTo>
                <a:cubicBezTo>
                  <a:pt x="15" y="390"/>
                  <a:pt x="15" y="390"/>
                  <a:pt x="15" y="390"/>
                </a:cubicBezTo>
                <a:cubicBezTo>
                  <a:pt x="15" y="391"/>
                  <a:pt x="14" y="392"/>
                  <a:pt x="13" y="392"/>
                </a:cubicBezTo>
                <a:cubicBezTo>
                  <a:pt x="13" y="392"/>
                  <a:pt x="13" y="392"/>
                  <a:pt x="13" y="392"/>
                </a:cubicBezTo>
                <a:cubicBezTo>
                  <a:pt x="13" y="392"/>
                  <a:pt x="13" y="392"/>
                  <a:pt x="13" y="392"/>
                </a:cubicBezTo>
                <a:cubicBezTo>
                  <a:pt x="13" y="392"/>
                  <a:pt x="13" y="392"/>
                  <a:pt x="13" y="392"/>
                </a:cubicBezTo>
                <a:cubicBezTo>
                  <a:pt x="12" y="392"/>
                  <a:pt x="11" y="391"/>
                  <a:pt x="11" y="391"/>
                </a:cubicBezTo>
                <a:close/>
                <a:moveTo>
                  <a:pt x="605" y="391"/>
                </a:moveTo>
                <a:cubicBezTo>
                  <a:pt x="604" y="391"/>
                  <a:pt x="603" y="390"/>
                  <a:pt x="604" y="389"/>
                </a:cubicBezTo>
                <a:cubicBezTo>
                  <a:pt x="604" y="389"/>
                  <a:pt x="604" y="389"/>
                  <a:pt x="604" y="389"/>
                </a:cubicBezTo>
                <a:cubicBezTo>
                  <a:pt x="604" y="388"/>
                  <a:pt x="605" y="387"/>
                  <a:pt x="606" y="387"/>
                </a:cubicBezTo>
                <a:cubicBezTo>
                  <a:pt x="606" y="387"/>
                  <a:pt x="606" y="387"/>
                  <a:pt x="606" y="387"/>
                </a:cubicBezTo>
                <a:cubicBezTo>
                  <a:pt x="607" y="388"/>
                  <a:pt x="608" y="389"/>
                  <a:pt x="608" y="390"/>
                </a:cubicBezTo>
                <a:cubicBezTo>
                  <a:pt x="608" y="390"/>
                  <a:pt x="608" y="390"/>
                  <a:pt x="608" y="390"/>
                </a:cubicBezTo>
                <a:cubicBezTo>
                  <a:pt x="607" y="391"/>
                  <a:pt x="607" y="391"/>
                  <a:pt x="606" y="391"/>
                </a:cubicBezTo>
                <a:cubicBezTo>
                  <a:pt x="606" y="391"/>
                  <a:pt x="606" y="391"/>
                  <a:pt x="606" y="391"/>
                </a:cubicBezTo>
                <a:cubicBezTo>
                  <a:pt x="605" y="391"/>
                  <a:pt x="605" y="391"/>
                  <a:pt x="605" y="391"/>
                </a:cubicBezTo>
                <a:close/>
                <a:moveTo>
                  <a:pt x="8" y="379"/>
                </a:moveTo>
                <a:cubicBezTo>
                  <a:pt x="8" y="379"/>
                  <a:pt x="8" y="379"/>
                  <a:pt x="8" y="379"/>
                </a:cubicBezTo>
                <a:cubicBezTo>
                  <a:pt x="7" y="378"/>
                  <a:pt x="8" y="377"/>
                  <a:pt x="9" y="376"/>
                </a:cubicBezTo>
                <a:cubicBezTo>
                  <a:pt x="9" y="376"/>
                  <a:pt x="9" y="376"/>
                  <a:pt x="9" y="376"/>
                </a:cubicBezTo>
                <a:cubicBezTo>
                  <a:pt x="10" y="376"/>
                  <a:pt x="11" y="377"/>
                  <a:pt x="12" y="378"/>
                </a:cubicBezTo>
                <a:cubicBezTo>
                  <a:pt x="12" y="378"/>
                  <a:pt x="12" y="378"/>
                  <a:pt x="12" y="378"/>
                </a:cubicBezTo>
                <a:cubicBezTo>
                  <a:pt x="12" y="378"/>
                  <a:pt x="12" y="378"/>
                  <a:pt x="12" y="378"/>
                </a:cubicBezTo>
                <a:cubicBezTo>
                  <a:pt x="12" y="378"/>
                  <a:pt x="12" y="378"/>
                  <a:pt x="12" y="378"/>
                </a:cubicBezTo>
                <a:cubicBezTo>
                  <a:pt x="12" y="379"/>
                  <a:pt x="11" y="380"/>
                  <a:pt x="10" y="380"/>
                </a:cubicBezTo>
                <a:cubicBezTo>
                  <a:pt x="10" y="380"/>
                  <a:pt x="10" y="380"/>
                  <a:pt x="10" y="380"/>
                </a:cubicBezTo>
                <a:cubicBezTo>
                  <a:pt x="10" y="380"/>
                  <a:pt x="10" y="380"/>
                  <a:pt x="10" y="380"/>
                </a:cubicBezTo>
                <a:cubicBezTo>
                  <a:pt x="10" y="380"/>
                  <a:pt x="10" y="380"/>
                  <a:pt x="10" y="380"/>
                </a:cubicBezTo>
                <a:cubicBezTo>
                  <a:pt x="9" y="380"/>
                  <a:pt x="8" y="380"/>
                  <a:pt x="8" y="379"/>
                </a:cubicBezTo>
                <a:close/>
                <a:moveTo>
                  <a:pt x="608" y="380"/>
                </a:moveTo>
                <a:cubicBezTo>
                  <a:pt x="607" y="379"/>
                  <a:pt x="606" y="378"/>
                  <a:pt x="607" y="377"/>
                </a:cubicBezTo>
                <a:cubicBezTo>
                  <a:pt x="607" y="377"/>
                  <a:pt x="607" y="377"/>
                  <a:pt x="607" y="377"/>
                </a:cubicBezTo>
                <a:cubicBezTo>
                  <a:pt x="607" y="376"/>
                  <a:pt x="608" y="375"/>
                  <a:pt x="609" y="376"/>
                </a:cubicBezTo>
                <a:cubicBezTo>
                  <a:pt x="609" y="376"/>
                  <a:pt x="609" y="376"/>
                  <a:pt x="609" y="376"/>
                </a:cubicBezTo>
                <a:cubicBezTo>
                  <a:pt x="610" y="376"/>
                  <a:pt x="611" y="377"/>
                  <a:pt x="611" y="378"/>
                </a:cubicBezTo>
                <a:cubicBezTo>
                  <a:pt x="611" y="378"/>
                  <a:pt x="611" y="378"/>
                  <a:pt x="611" y="378"/>
                </a:cubicBezTo>
                <a:cubicBezTo>
                  <a:pt x="610" y="379"/>
                  <a:pt x="610" y="380"/>
                  <a:pt x="609" y="380"/>
                </a:cubicBezTo>
                <a:cubicBezTo>
                  <a:pt x="609" y="380"/>
                  <a:pt x="609" y="380"/>
                  <a:pt x="609" y="380"/>
                </a:cubicBezTo>
                <a:cubicBezTo>
                  <a:pt x="608" y="380"/>
                  <a:pt x="608" y="380"/>
                  <a:pt x="608" y="380"/>
                </a:cubicBezTo>
                <a:close/>
                <a:moveTo>
                  <a:pt x="5" y="367"/>
                </a:moveTo>
                <a:cubicBezTo>
                  <a:pt x="5" y="366"/>
                  <a:pt x="6" y="365"/>
                  <a:pt x="7" y="365"/>
                </a:cubicBezTo>
                <a:cubicBezTo>
                  <a:pt x="7" y="365"/>
                  <a:pt x="7" y="365"/>
                  <a:pt x="7" y="365"/>
                </a:cubicBezTo>
                <a:cubicBezTo>
                  <a:pt x="8" y="365"/>
                  <a:pt x="9" y="365"/>
                  <a:pt x="9" y="366"/>
                </a:cubicBezTo>
                <a:cubicBezTo>
                  <a:pt x="9" y="366"/>
                  <a:pt x="9" y="366"/>
                  <a:pt x="9" y="366"/>
                </a:cubicBezTo>
                <a:cubicBezTo>
                  <a:pt x="9" y="366"/>
                  <a:pt x="9" y="366"/>
                  <a:pt x="9" y="366"/>
                </a:cubicBezTo>
                <a:cubicBezTo>
                  <a:pt x="9" y="366"/>
                  <a:pt x="9" y="366"/>
                  <a:pt x="9" y="366"/>
                </a:cubicBezTo>
                <a:cubicBezTo>
                  <a:pt x="9" y="367"/>
                  <a:pt x="9" y="368"/>
                  <a:pt x="8" y="369"/>
                </a:cubicBezTo>
                <a:cubicBezTo>
                  <a:pt x="8" y="369"/>
                  <a:pt x="8" y="369"/>
                  <a:pt x="8" y="369"/>
                </a:cubicBezTo>
                <a:cubicBezTo>
                  <a:pt x="7" y="369"/>
                  <a:pt x="7" y="369"/>
                  <a:pt x="7" y="369"/>
                </a:cubicBezTo>
                <a:cubicBezTo>
                  <a:pt x="7" y="369"/>
                  <a:pt x="7" y="369"/>
                  <a:pt x="7" y="369"/>
                </a:cubicBezTo>
                <a:cubicBezTo>
                  <a:pt x="6" y="369"/>
                  <a:pt x="5" y="368"/>
                  <a:pt x="5" y="367"/>
                </a:cubicBezTo>
                <a:close/>
                <a:moveTo>
                  <a:pt x="611" y="368"/>
                </a:moveTo>
                <a:cubicBezTo>
                  <a:pt x="610" y="368"/>
                  <a:pt x="609" y="367"/>
                  <a:pt x="609" y="366"/>
                </a:cubicBezTo>
                <a:cubicBezTo>
                  <a:pt x="609" y="366"/>
                  <a:pt x="609" y="366"/>
                  <a:pt x="609" y="366"/>
                </a:cubicBezTo>
                <a:cubicBezTo>
                  <a:pt x="609" y="364"/>
                  <a:pt x="610" y="364"/>
                  <a:pt x="611" y="364"/>
                </a:cubicBezTo>
                <a:cubicBezTo>
                  <a:pt x="611" y="364"/>
                  <a:pt x="611" y="364"/>
                  <a:pt x="611" y="364"/>
                </a:cubicBezTo>
                <a:cubicBezTo>
                  <a:pt x="613" y="364"/>
                  <a:pt x="613" y="365"/>
                  <a:pt x="613" y="366"/>
                </a:cubicBezTo>
                <a:cubicBezTo>
                  <a:pt x="613" y="366"/>
                  <a:pt x="613" y="366"/>
                  <a:pt x="613" y="366"/>
                </a:cubicBezTo>
                <a:cubicBezTo>
                  <a:pt x="613" y="367"/>
                  <a:pt x="612" y="368"/>
                  <a:pt x="611" y="368"/>
                </a:cubicBezTo>
                <a:cubicBezTo>
                  <a:pt x="611" y="368"/>
                  <a:pt x="611" y="368"/>
                  <a:pt x="611" y="368"/>
                </a:cubicBezTo>
                <a:cubicBezTo>
                  <a:pt x="611" y="368"/>
                  <a:pt x="611" y="368"/>
                  <a:pt x="611" y="368"/>
                </a:cubicBezTo>
                <a:close/>
                <a:moveTo>
                  <a:pt x="3" y="355"/>
                </a:moveTo>
                <a:cubicBezTo>
                  <a:pt x="3" y="355"/>
                  <a:pt x="3" y="355"/>
                  <a:pt x="3" y="355"/>
                </a:cubicBezTo>
                <a:cubicBezTo>
                  <a:pt x="3" y="354"/>
                  <a:pt x="4" y="353"/>
                  <a:pt x="5" y="353"/>
                </a:cubicBezTo>
                <a:cubicBezTo>
                  <a:pt x="5" y="353"/>
                  <a:pt x="5" y="353"/>
                  <a:pt x="5" y="353"/>
                </a:cubicBezTo>
                <a:cubicBezTo>
                  <a:pt x="6" y="353"/>
                  <a:pt x="7" y="353"/>
                  <a:pt x="7" y="355"/>
                </a:cubicBezTo>
                <a:cubicBezTo>
                  <a:pt x="7" y="355"/>
                  <a:pt x="7" y="355"/>
                  <a:pt x="7" y="355"/>
                </a:cubicBezTo>
                <a:cubicBezTo>
                  <a:pt x="7" y="355"/>
                  <a:pt x="7" y="355"/>
                  <a:pt x="7" y="355"/>
                </a:cubicBezTo>
                <a:cubicBezTo>
                  <a:pt x="7" y="355"/>
                  <a:pt x="7" y="355"/>
                  <a:pt x="7" y="355"/>
                </a:cubicBezTo>
                <a:cubicBezTo>
                  <a:pt x="7" y="356"/>
                  <a:pt x="7" y="357"/>
                  <a:pt x="5" y="357"/>
                </a:cubicBezTo>
                <a:cubicBezTo>
                  <a:pt x="5" y="357"/>
                  <a:pt x="5" y="357"/>
                  <a:pt x="5" y="357"/>
                </a:cubicBezTo>
                <a:cubicBezTo>
                  <a:pt x="5" y="357"/>
                  <a:pt x="5" y="357"/>
                  <a:pt x="5" y="357"/>
                </a:cubicBezTo>
                <a:cubicBezTo>
                  <a:pt x="5" y="357"/>
                  <a:pt x="5" y="357"/>
                  <a:pt x="5" y="357"/>
                </a:cubicBezTo>
                <a:cubicBezTo>
                  <a:pt x="4" y="357"/>
                  <a:pt x="3" y="356"/>
                  <a:pt x="3" y="355"/>
                </a:cubicBezTo>
                <a:close/>
                <a:moveTo>
                  <a:pt x="613" y="356"/>
                </a:moveTo>
                <a:cubicBezTo>
                  <a:pt x="612" y="356"/>
                  <a:pt x="611" y="355"/>
                  <a:pt x="611" y="354"/>
                </a:cubicBezTo>
                <a:cubicBezTo>
                  <a:pt x="611" y="354"/>
                  <a:pt x="611" y="354"/>
                  <a:pt x="611" y="354"/>
                </a:cubicBezTo>
                <a:cubicBezTo>
                  <a:pt x="611" y="353"/>
                  <a:pt x="612" y="352"/>
                  <a:pt x="613" y="352"/>
                </a:cubicBezTo>
                <a:cubicBezTo>
                  <a:pt x="613" y="352"/>
                  <a:pt x="613" y="352"/>
                  <a:pt x="613" y="352"/>
                </a:cubicBezTo>
                <a:cubicBezTo>
                  <a:pt x="614" y="352"/>
                  <a:pt x="615" y="353"/>
                  <a:pt x="615" y="354"/>
                </a:cubicBezTo>
                <a:cubicBezTo>
                  <a:pt x="615" y="354"/>
                  <a:pt x="615" y="354"/>
                  <a:pt x="615" y="354"/>
                </a:cubicBezTo>
                <a:cubicBezTo>
                  <a:pt x="615" y="355"/>
                  <a:pt x="614" y="356"/>
                  <a:pt x="613" y="356"/>
                </a:cubicBezTo>
                <a:cubicBezTo>
                  <a:pt x="613" y="356"/>
                  <a:pt x="613" y="356"/>
                  <a:pt x="613" y="356"/>
                </a:cubicBezTo>
                <a:cubicBezTo>
                  <a:pt x="613" y="356"/>
                  <a:pt x="613" y="356"/>
                  <a:pt x="613" y="356"/>
                </a:cubicBezTo>
                <a:close/>
                <a:moveTo>
                  <a:pt x="2" y="343"/>
                </a:moveTo>
                <a:cubicBezTo>
                  <a:pt x="2" y="343"/>
                  <a:pt x="2" y="343"/>
                  <a:pt x="2" y="343"/>
                </a:cubicBezTo>
                <a:cubicBezTo>
                  <a:pt x="1" y="342"/>
                  <a:pt x="2" y="341"/>
                  <a:pt x="3" y="341"/>
                </a:cubicBezTo>
                <a:cubicBezTo>
                  <a:pt x="3" y="341"/>
                  <a:pt x="3" y="341"/>
                  <a:pt x="3" y="341"/>
                </a:cubicBezTo>
                <a:cubicBezTo>
                  <a:pt x="4" y="341"/>
                  <a:pt x="5" y="342"/>
                  <a:pt x="6" y="343"/>
                </a:cubicBezTo>
                <a:cubicBezTo>
                  <a:pt x="6" y="343"/>
                  <a:pt x="6" y="343"/>
                  <a:pt x="6" y="343"/>
                </a:cubicBezTo>
                <a:cubicBezTo>
                  <a:pt x="6" y="344"/>
                  <a:pt x="5" y="345"/>
                  <a:pt x="4" y="345"/>
                </a:cubicBezTo>
                <a:cubicBezTo>
                  <a:pt x="4" y="345"/>
                  <a:pt x="4" y="345"/>
                  <a:pt x="4" y="345"/>
                </a:cubicBezTo>
                <a:cubicBezTo>
                  <a:pt x="4" y="345"/>
                  <a:pt x="4" y="345"/>
                  <a:pt x="4" y="345"/>
                </a:cubicBezTo>
                <a:cubicBezTo>
                  <a:pt x="4" y="345"/>
                  <a:pt x="4" y="345"/>
                  <a:pt x="4" y="345"/>
                </a:cubicBezTo>
                <a:cubicBezTo>
                  <a:pt x="3" y="345"/>
                  <a:pt x="2" y="344"/>
                  <a:pt x="2" y="343"/>
                </a:cubicBezTo>
                <a:close/>
                <a:moveTo>
                  <a:pt x="614" y="344"/>
                </a:moveTo>
                <a:cubicBezTo>
                  <a:pt x="613" y="344"/>
                  <a:pt x="613" y="343"/>
                  <a:pt x="613" y="342"/>
                </a:cubicBezTo>
                <a:cubicBezTo>
                  <a:pt x="613" y="342"/>
                  <a:pt x="613" y="342"/>
                  <a:pt x="613" y="342"/>
                </a:cubicBezTo>
                <a:cubicBezTo>
                  <a:pt x="613" y="341"/>
                  <a:pt x="614" y="340"/>
                  <a:pt x="615" y="340"/>
                </a:cubicBezTo>
                <a:cubicBezTo>
                  <a:pt x="615" y="340"/>
                  <a:pt x="615" y="340"/>
                  <a:pt x="615" y="340"/>
                </a:cubicBezTo>
                <a:cubicBezTo>
                  <a:pt x="616" y="340"/>
                  <a:pt x="617" y="341"/>
                  <a:pt x="617" y="342"/>
                </a:cubicBezTo>
                <a:cubicBezTo>
                  <a:pt x="617" y="342"/>
                  <a:pt x="617" y="342"/>
                  <a:pt x="617" y="342"/>
                </a:cubicBezTo>
                <a:cubicBezTo>
                  <a:pt x="617" y="343"/>
                  <a:pt x="616" y="344"/>
                  <a:pt x="615" y="344"/>
                </a:cubicBezTo>
                <a:cubicBezTo>
                  <a:pt x="615" y="344"/>
                  <a:pt x="615" y="344"/>
                  <a:pt x="615" y="344"/>
                </a:cubicBezTo>
                <a:cubicBezTo>
                  <a:pt x="615" y="344"/>
                  <a:pt x="615" y="344"/>
                  <a:pt x="614" y="344"/>
                </a:cubicBezTo>
                <a:close/>
                <a:moveTo>
                  <a:pt x="0" y="331"/>
                </a:moveTo>
                <a:cubicBezTo>
                  <a:pt x="0" y="330"/>
                  <a:pt x="1" y="329"/>
                  <a:pt x="2" y="329"/>
                </a:cubicBezTo>
                <a:cubicBezTo>
                  <a:pt x="2" y="329"/>
                  <a:pt x="2" y="329"/>
                  <a:pt x="2" y="329"/>
                </a:cubicBezTo>
                <a:cubicBezTo>
                  <a:pt x="3" y="329"/>
                  <a:pt x="4" y="330"/>
                  <a:pt x="4" y="331"/>
                </a:cubicBezTo>
                <a:cubicBezTo>
                  <a:pt x="4" y="331"/>
                  <a:pt x="4" y="331"/>
                  <a:pt x="4" y="331"/>
                </a:cubicBezTo>
                <a:cubicBezTo>
                  <a:pt x="4" y="331"/>
                  <a:pt x="4" y="331"/>
                  <a:pt x="4" y="331"/>
                </a:cubicBezTo>
                <a:cubicBezTo>
                  <a:pt x="4" y="331"/>
                  <a:pt x="4" y="331"/>
                  <a:pt x="4" y="331"/>
                </a:cubicBezTo>
                <a:cubicBezTo>
                  <a:pt x="5" y="332"/>
                  <a:pt x="4" y="333"/>
                  <a:pt x="3" y="333"/>
                </a:cubicBezTo>
                <a:cubicBezTo>
                  <a:pt x="3" y="333"/>
                  <a:pt x="3" y="333"/>
                  <a:pt x="3" y="333"/>
                </a:cubicBezTo>
                <a:cubicBezTo>
                  <a:pt x="3" y="333"/>
                  <a:pt x="3" y="333"/>
                  <a:pt x="2" y="333"/>
                </a:cubicBezTo>
                <a:cubicBezTo>
                  <a:pt x="2" y="333"/>
                  <a:pt x="2" y="333"/>
                  <a:pt x="2" y="333"/>
                </a:cubicBezTo>
                <a:cubicBezTo>
                  <a:pt x="1" y="333"/>
                  <a:pt x="1" y="332"/>
                  <a:pt x="0" y="331"/>
                </a:cubicBezTo>
                <a:close/>
                <a:moveTo>
                  <a:pt x="616" y="332"/>
                </a:moveTo>
                <a:cubicBezTo>
                  <a:pt x="614" y="332"/>
                  <a:pt x="614" y="331"/>
                  <a:pt x="614" y="330"/>
                </a:cubicBezTo>
                <a:cubicBezTo>
                  <a:pt x="614" y="330"/>
                  <a:pt x="614" y="330"/>
                  <a:pt x="614" y="330"/>
                </a:cubicBezTo>
                <a:cubicBezTo>
                  <a:pt x="614" y="330"/>
                  <a:pt x="614" y="330"/>
                  <a:pt x="614" y="330"/>
                </a:cubicBezTo>
                <a:cubicBezTo>
                  <a:pt x="614" y="330"/>
                  <a:pt x="614" y="330"/>
                  <a:pt x="614" y="330"/>
                </a:cubicBezTo>
                <a:cubicBezTo>
                  <a:pt x="614" y="329"/>
                  <a:pt x="615" y="328"/>
                  <a:pt x="616" y="328"/>
                </a:cubicBezTo>
                <a:cubicBezTo>
                  <a:pt x="616" y="328"/>
                  <a:pt x="616" y="328"/>
                  <a:pt x="616" y="328"/>
                </a:cubicBezTo>
                <a:cubicBezTo>
                  <a:pt x="617" y="328"/>
                  <a:pt x="618" y="329"/>
                  <a:pt x="618" y="330"/>
                </a:cubicBezTo>
                <a:cubicBezTo>
                  <a:pt x="618" y="330"/>
                  <a:pt x="618" y="330"/>
                  <a:pt x="618" y="330"/>
                </a:cubicBezTo>
                <a:cubicBezTo>
                  <a:pt x="618" y="331"/>
                  <a:pt x="617" y="332"/>
                  <a:pt x="616" y="332"/>
                </a:cubicBezTo>
                <a:cubicBezTo>
                  <a:pt x="616" y="332"/>
                  <a:pt x="616" y="332"/>
                  <a:pt x="616" y="332"/>
                </a:cubicBezTo>
                <a:cubicBezTo>
                  <a:pt x="616" y="332"/>
                  <a:pt x="616" y="332"/>
                  <a:pt x="616" y="332"/>
                </a:cubicBezTo>
                <a:close/>
                <a:moveTo>
                  <a:pt x="0" y="319"/>
                </a:moveTo>
                <a:cubicBezTo>
                  <a:pt x="0" y="318"/>
                  <a:pt x="1" y="317"/>
                  <a:pt x="2" y="317"/>
                </a:cubicBezTo>
                <a:cubicBezTo>
                  <a:pt x="2" y="317"/>
                  <a:pt x="2" y="317"/>
                  <a:pt x="2" y="317"/>
                </a:cubicBezTo>
                <a:cubicBezTo>
                  <a:pt x="3" y="317"/>
                  <a:pt x="4" y="318"/>
                  <a:pt x="4" y="319"/>
                </a:cubicBezTo>
                <a:cubicBezTo>
                  <a:pt x="4" y="319"/>
                  <a:pt x="4" y="319"/>
                  <a:pt x="4" y="319"/>
                </a:cubicBezTo>
                <a:cubicBezTo>
                  <a:pt x="4" y="320"/>
                  <a:pt x="3" y="321"/>
                  <a:pt x="2" y="321"/>
                </a:cubicBezTo>
                <a:cubicBezTo>
                  <a:pt x="2" y="321"/>
                  <a:pt x="2" y="321"/>
                  <a:pt x="2" y="321"/>
                </a:cubicBezTo>
                <a:cubicBezTo>
                  <a:pt x="2" y="321"/>
                  <a:pt x="2" y="321"/>
                  <a:pt x="2" y="321"/>
                </a:cubicBezTo>
                <a:cubicBezTo>
                  <a:pt x="2" y="321"/>
                  <a:pt x="2" y="321"/>
                  <a:pt x="2" y="321"/>
                </a:cubicBezTo>
                <a:cubicBezTo>
                  <a:pt x="1" y="321"/>
                  <a:pt x="0" y="320"/>
                  <a:pt x="0" y="319"/>
                </a:cubicBezTo>
                <a:close/>
                <a:moveTo>
                  <a:pt x="616" y="320"/>
                </a:moveTo>
                <a:cubicBezTo>
                  <a:pt x="615" y="320"/>
                  <a:pt x="614" y="319"/>
                  <a:pt x="614" y="318"/>
                </a:cubicBezTo>
                <a:cubicBezTo>
                  <a:pt x="614" y="318"/>
                  <a:pt x="614" y="318"/>
                  <a:pt x="614" y="318"/>
                </a:cubicBezTo>
                <a:cubicBezTo>
                  <a:pt x="614" y="317"/>
                  <a:pt x="615" y="316"/>
                  <a:pt x="616" y="316"/>
                </a:cubicBezTo>
                <a:cubicBezTo>
                  <a:pt x="616" y="316"/>
                  <a:pt x="616" y="316"/>
                  <a:pt x="616" y="316"/>
                </a:cubicBezTo>
                <a:cubicBezTo>
                  <a:pt x="617" y="316"/>
                  <a:pt x="618" y="317"/>
                  <a:pt x="618" y="318"/>
                </a:cubicBezTo>
                <a:cubicBezTo>
                  <a:pt x="618" y="318"/>
                  <a:pt x="618" y="318"/>
                  <a:pt x="618" y="318"/>
                </a:cubicBezTo>
                <a:cubicBezTo>
                  <a:pt x="618" y="319"/>
                  <a:pt x="617" y="320"/>
                  <a:pt x="616" y="320"/>
                </a:cubicBezTo>
                <a:cubicBezTo>
                  <a:pt x="616" y="320"/>
                  <a:pt x="616" y="320"/>
                  <a:pt x="616" y="320"/>
                </a:cubicBezTo>
                <a:cubicBezTo>
                  <a:pt x="616" y="320"/>
                  <a:pt x="616" y="320"/>
                  <a:pt x="616" y="320"/>
                </a:cubicBezTo>
                <a:close/>
                <a:moveTo>
                  <a:pt x="2" y="309"/>
                </a:moveTo>
                <a:cubicBezTo>
                  <a:pt x="1" y="309"/>
                  <a:pt x="0" y="308"/>
                  <a:pt x="0" y="307"/>
                </a:cubicBezTo>
                <a:cubicBezTo>
                  <a:pt x="0" y="307"/>
                  <a:pt x="0" y="307"/>
                  <a:pt x="0" y="307"/>
                </a:cubicBezTo>
                <a:cubicBezTo>
                  <a:pt x="0" y="306"/>
                  <a:pt x="1" y="305"/>
                  <a:pt x="2" y="305"/>
                </a:cubicBezTo>
                <a:cubicBezTo>
                  <a:pt x="2" y="305"/>
                  <a:pt x="2" y="305"/>
                  <a:pt x="2" y="305"/>
                </a:cubicBezTo>
                <a:cubicBezTo>
                  <a:pt x="3" y="305"/>
                  <a:pt x="4" y="306"/>
                  <a:pt x="4" y="307"/>
                </a:cubicBezTo>
                <a:cubicBezTo>
                  <a:pt x="4" y="307"/>
                  <a:pt x="4" y="307"/>
                  <a:pt x="4" y="307"/>
                </a:cubicBezTo>
                <a:cubicBezTo>
                  <a:pt x="4" y="308"/>
                  <a:pt x="3" y="309"/>
                  <a:pt x="2" y="309"/>
                </a:cubicBezTo>
                <a:cubicBezTo>
                  <a:pt x="2" y="309"/>
                  <a:pt x="2" y="309"/>
                  <a:pt x="2" y="309"/>
                </a:cubicBezTo>
                <a:close/>
                <a:moveTo>
                  <a:pt x="614" y="306"/>
                </a:moveTo>
                <a:cubicBezTo>
                  <a:pt x="614" y="306"/>
                  <a:pt x="614" y="306"/>
                  <a:pt x="614" y="306"/>
                </a:cubicBezTo>
                <a:cubicBezTo>
                  <a:pt x="614" y="306"/>
                  <a:pt x="614" y="306"/>
                  <a:pt x="614" y="306"/>
                </a:cubicBezTo>
                <a:cubicBezTo>
                  <a:pt x="614" y="305"/>
                  <a:pt x="615" y="304"/>
                  <a:pt x="616" y="304"/>
                </a:cubicBezTo>
                <a:cubicBezTo>
                  <a:pt x="616" y="304"/>
                  <a:pt x="616" y="304"/>
                  <a:pt x="616" y="304"/>
                </a:cubicBezTo>
                <a:cubicBezTo>
                  <a:pt x="618" y="304"/>
                  <a:pt x="618" y="305"/>
                  <a:pt x="618" y="306"/>
                </a:cubicBezTo>
                <a:cubicBezTo>
                  <a:pt x="618" y="306"/>
                  <a:pt x="618" y="306"/>
                  <a:pt x="618" y="306"/>
                </a:cubicBezTo>
                <a:cubicBezTo>
                  <a:pt x="618" y="307"/>
                  <a:pt x="618" y="308"/>
                  <a:pt x="616" y="308"/>
                </a:cubicBezTo>
                <a:cubicBezTo>
                  <a:pt x="616" y="308"/>
                  <a:pt x="616" y="308"/>
                  <a:pt x="616" y="308"/>
                </a:cubicBezTo>
                <a:cubicBezTo>
                  <a:pt x="616" y="308"/>
                  <a:pt x="616" y="308"/>
                  <a:pt x="616" y="308"/>
                </a:cubicBezTo>
                <a:cubicBezTo>
                  <a:pt x="616" y="308"/>
                  <a:pt x="616" y="308"/>
                  <a:pt x="616" y="308"/>
                </a:cubicBezTo>
                <a:cubicBezTo>
                  <a:pt x="615" y="308"/>
                  <a:pt x="614" y="307"/>
                  <a:pt x="614" y="306"/>
                </a:cubicBezTo>
                <a:close/>
                <a:moveTo>
                  <a:pt x="2" y="297"/>
                </a:moveTo>
                <a:cubicBezTo>
                  <a:pt x="1" y="297"/>
                  <a:pt x="0" y="296"/>
                  <a:pt x="0" y="295"/>
                </a:cubicBezTo>
                <a:cubicBezTo>
                  <a:pt x="0" y="295"/>
                  <a:pt x="0" y="295"/>
                  <a:pt x="0" y="295"/>
                </a:cubicBezTo>
                <a:cubicBezTo>
                  <a:pt x="0" y="294"/>
                  <a:pt x="1" y="293"/>
                  <a:pt x="2" y="293"/>
                </a:cubicBezTo>
                <a:cubicBezTo>
                  <a:pt x="2" y="293"/>
                  <a:pt x="2" y="293"/>
                  <a:pt x="2" y="293"/>
                </a:cubicBezTo>
                <a:cubicBezTo>
                  <a:pt x="3" y="293"/>
                  <a:pt x="4" y="294"/>
                  <a:pt x="4" y="295"/>
                </a:cubicBezTo>
                <a:cubicBezTo>
                  <a:pt x="4" y="295"/>
                  <a:pt x="4" y="295"/>
                  <a:pt x="4" y="295"/>
                </a:cubicBezTo>
                <a:cubicBezTo>
                  <a:pt x="4" y="295"/>
                  <a:pt x="4" y="295"/>
                  <a:pt x="4" y="295"/>
                </a:cubicBezTo>
                <a:cubicBezTo>
                  <a:pt x="4" y="295"/>
                  <a:pt x="4" y="295"/>
                  <a:pt x="4" y="295"/>
                </a:cubicBezTo>
                <a:cubicBezTo>
                  <a:pt x="4" y="296"/>
                  <a:pt x="3" y="297"/>
                  <a:pt x="2" y="297"/>
                </a:cubicBezTo>
                <a:cubicBezTo>
                  <a:pt x="2" y="297"/>
                  <a:pt x="2" y="297"/>
                  <a:pt x="2" y="297"/>
                </a:cubicBezTo>
                <a:cubicBezTo>
                  <a:pt x="2" y="297"/>
                  <a:pt x="2" y="297"/>
                  <a:pt x="2" y="297"/>
                </a:cubicBezTo>
                <a:close/>
                <a:moveTo>
                  <a:pt x="614" y="294"/>
                </a:moveTo>
                <a:cubicBezTo>
                  <a:pt x="614" y="293"/>
                  <a:pt x="615" y="292"/>
                  <a:pt x="616" y="292"/>
                </a:cubicBezTo>
                <a:cubicBezTo>
                  <a:pt x="616" y="292"/>
                  <a:pt x="616" y="292"/>
                  <a:pt x="616" y="292"/>
                </a:cubicBezTo>
                <a:cubicBezTo>
                  <a:pt x="617" y="292"/>
                  <a:pt x="618" y="293"/>
                  <a:pt x="618" y="294"/>
                </a:cubicBezTo>
                <a:cubicBezTo>
                  <a:pt x="618" y="294"/>
                  <a:pt x="618" y="294"/>
                  <a:pt x="618" y="294"/>
                </a:cubicBezTo>
                <a:cubicBezTo>
                  <a:pt x="618" y="295"/>
                  <a:pt x="617" y="296"/>
                  <a:pt x="616" y="296"/>
                </a:cubicBezTo>
                <a:cubicBezTo>
                  <a:pt x="616" y="296"/>
                  <a:pt x="616" y="296"/>
                  <a:pt x="616" y="296"/>
                </a:cubicBezTo>
                <a:cubicBezTo>
                  <a:pt x="616" y="296"/>
                  <a:pt x="616" y="296"/>
                  <a:pt x="616" y="296"/>
                </a:cubicBezTo>
                <a:cubicBezTo>
                  <a:pt x="616" y="296"/>
                  <a:pt x="616" y="296"/>
                  <a:pt x="616" y="296"/>
                </a:cubicBezTo>
                <a:cubicBezTo>
                  <a:pt x="615" y="296"/>
                  <a:pt x="614" y="295"/>
                  <a:pt x="614" y="294"/>
                </a:cubicBezTo>
                <a:close/>
                <a:moveTo>
                  <a:pt x="3" y="285"/>
                </a:moveTo>
                <a:cubicBezTo>
                  <a:pt x="2" y="285"/>
                  <a:pt x="1" y="284"/>
                  <a:pt x="1" y="283"/>
                </a:cubicBezTo>
                <a:cubicBezTo>
                  <a:pt x="1" y="283"/>
                  <a:pt x="1" y="283"/>
                  <a:pt x="1" y="283"/>
                </a:cubicBezTo>
                <a:cubicBezTo>
                  <a:pt x="1" y="282"/>
                  <a:pt x="2" y="281"/>
                  <a:pt x="3" y="281"/>
                </a:cubicBezTo>
                <a:cubicBezTo>
                  <a:pt x="3" y="281"/>
                  <a:pt x="3" y="281"/>
                  <a:pt x="3" y="281"/>
                </a:cubicBezTo>
                <a:cubicBezTo>
                  <a:pt x="4" y="281"/>
                  <a:pt x="5" y="282"/>
                  <a:pt x="5" y="283"/>
                </a:cubicBezTo>
                <a:cubicBezTo>
                  <a:pt x="5" y="283"/>
                  <a:pt x="5" y="283"/>
                  <a:pt x="5" y="283"/>
                </a:cubicBezTo>
                <a:cubicBezTo>
                  <a:pt x="5" y="284"/>
                  <a:pt x="4" y="285"/>
                  <a:pt x="3" y="285"/>
                </a:cubicBezTo>
                <a:cubicBezTo>
                  <a:pt x="3" y="285"/>
                  <a:pt x="3" y="285"/>
                  <a:pt x="3" y="285"/>
                </a:cubicBezTo>
                <a:cubicBezTo>
                  <a:pt x="3" y="285"/>
                  <a:pt x="3" y="285"/>
                  <a:pt x="3" y="285"/>
                </a:cubicBezTo>
                <a:close/>
                <a:moveTo>
                  <a:pt x="613" y="282"/>
                </a:moveTo>
                <a:cubicBezTo>
                  <a:pt x="613" y="281"/>
                  <a:pt x="614" y="280"/>
                  <a:pt x="615" y="280"/>
                </a:cubicBezTo>
                <a:cubicBezTo>
                  <a:pt x="615" y="280"/>
                  <a:pt x="615" y="280"/>
                  <a:pt x="615" y="280"/>
                </a:cubicBezTo>
                <a:cubicBezTo>
                  <a:pt x="616" y="280"/>
                  <a:pt x="617" y="281"/>
                  <a:pt x="617" y="282"/>
                </a:cubicBezTo>
                <a:cubicBezTo>
                  <a:pt x="617" y="282"/>
                  <a:pt x="617" y="282"/>
                  <a:pt x="617" y="282"/>
                </a:cubicBezTo>
                <a:cubicBezTo>
                  <a:pt x="617" y="283"/>
                  <a:pt x="617" y="284"/>
                  <a:pt x="615" y="284"/>
                </a:cubicBezTo>
                <a:cubicBezTo>
                  <a:pt x="615" y="284"/>
                  <a:pt x="615" y="284"/>
                  <a:pt x="615" y="284"/>
                </a:cubicBezTo>
                <a:cubicBezTo>
                  <a:pt x="615" y="284"/>
                  <a:pt x="615" y="284"/>
                  <a:pt x="615" y="284"/>
                </a:cubicBezTo>
                <a:cubicBezTo>
                  <a:pt x="615" y="284"/>
                  <a:pt x="615" y="284"/>
                  <a:pt x="615" y="284"/>
                </a:cubicBezTo>
                <a:cubicBezTo>
                  <a:pt x="614" y="284"/>
                  <a:pt x="613" y="284"/>
                  <a:pt x="613" y="282"/>
                </a:cubicBezTo>
                <a:close/>
                <a:moveTo>
                  <a:pt x="4" y="273"/>
                </a:moveTo>
                <a:cubicBezTo>
                  <a:pt x="3" y="273"/>
                  <a:pt x="2" y="272"/>
                  <a:pt x="2" y="271"/>
                </a:cubicBezTo>
                <a:cubicBezTo>
                  <a:pt x="2" y="271"/>
                  <a:pt x="2" y="271"/>
                  <a:pt x="2" y="271"/>
                </a:cubicBezTo>
                <a:cubicBezTo>
                  <a:pt x="2" y="270"/>
                  <a:pt x="3" y="269"/>
                  <a:pt x="4" y="269"/>
                </a:cubicBezTo>
                <a:cubicBezTo>
                  <a:pt x="4" y="269"/>
                  <a:pt x="4" y="269"/>
                  <a:pt x="4" y="269"/>
                </a:cubicBezTo>
                <a:cubicBezTo>
                  <a:pt x="5" y="269"/>
                  <a:pt x="6" y="270"/>
                  <a:pt x="6" y="271"/>
                </a:cubicBezTo>
                <a:cubicBezTo>
                  <a:pt x="6" y="271"/>
                  <a:pt x="6" y="271"/>
                  <a:pt x="6" y="271"/>
                </a:cubicBezTo>
                <a:cubicBezTo>
                  <a:pt x="6" y="271"/>
                  <a:pt x="6" y="271"/>
                  <a:pt x="6" y="272"/>
                </a:cubicBezTo>
                <a:cubicBezTo>
                  <a:pt x="6" y="272"/>
                  <a:pt x="6" y="272"/>
                  <a:pt x="6" y="272"/>
                </a:cubicBezTo>
                <a:cubicBezTo>
                  <a:pt x="6" y="273"/>
                  <a:pt x="5" y="273"/>
                  <a:pt x="4" y="273"/>
                </a:cubicBezTo>
                <a:cubicBezTo>
                  <a:pt x="4" y="273"/>
                  <a:pt x="4" y="273"/>
                  <a:pt x="4" y="273"/>
                </a:cubicBezTo>
                <a:cubicBezTo>
                  <a:pt x="4" y="273"/>
                  <a:pt x="4" y="273"/>
                  <a:pt x="4" y="273"/>
                </a:cubicBezTo>
                <a:close/>
                <a:moveTo>
                  <a:pt x="612" y="271"/>
                </a:moveTo>
                <a:cubicBezTo>
                  <a:pt x="612" y="269"/>
                  <a:pt x="613" y="268"/>
                  <a:pt x="614" y="268"/>
                </a:cubicBezTo>
                <a:cubicBezTo>
                  <a:pt x="614" y="268"/>
                  <a:pt x="614" y="268"/>
                  <a:pt x="614" y="268"/>
                </a:cubicBezTo>
                <a:cubicBezTo>
                  <a:pt x="615" y="268"/>
                  <a:pt x="616" y="269"/>
                  <a:pt x="616" y="270"/>
                </a:cubicBezTo>
                <a:cubicBezTo>
                  <a:pt x="616" y="270"/>
                  <a:pt x="616" y="270"/>
                  <a:pt x="616" y="270"/>
                </a:cubicBezTo>
                <a:cubicBezTo>
                  <a:pt x="616" y="271"/>
                  <a:pt x="615" y="272"/>
                  <a:pt x="614" y="272"/>
                </a:cubicBezTo>
                <a:cubicBezTo>
                  <a:pt x="614" y="272"/>
                  <a:pt x="614" y="272"/>
                  <a:pt x="614" y="272"/>
                </a:cubicBezTo>
                <a:cubicBezTo>
                  <a:pt x="614" y="272"/>
                  <a:pt x="614" y="272"/>
                  <a:pt x="614" y="272"/>
                </a:cubicBezTo>
                <a:cubicBezTo>
                  <a:pt x="614" y="272"/>
                  <a:pt x="614" y="272"/>
                  <a:pt x="614" y="272"/>
                </a:cubicBezTo>
                <a:cubicBezTo>
                  <a:pt x="613" y="272"/>
                  <a:pt x="612" y="272"/>
                  <a:pt x="612" y="271"/>
                </a:cubicBezTo>
                <a:close/>
                <a:moveTo>
                  <a:pt x="6" y="261"/>
                </a:moveTo>
                <a:cubicBezTo>
                  <a:pt x="4" y="261"/>
                  <a:pt x="4" y="260"/>
                  <a:pt x="4" y="259"/>
                </a:cubicBezTo>
                <a:cubicBezTo>
                  <a:pt x="4" y="259"/>
                  <a:pt x="4" y="259"/>
                  <a:pt x="4" y="259"/>
                </a:cubicBezTo>
                <a:cubicBezTo>
                  <a:pt x="4" y="258"/>
                  <a:pt x="5" y="257"/>
                  <a:pt x="6" y="257"/>
                </a:cubicBezTo>
                <a:cubicBezTo>
                  <a:pt x="6" y="257"/>
                  <a:pt x="6" y="257"/>
                  <a:pt x="6" y="257"/>
                </a:cubicBezTo>
                <a:cubicBezTo>
                  <a:pt x="7" y="258"/>
                  <a:pt x="8" y="259"/>
                  <a:pt x="8" y="260"/>
                </a:cubicBezTo>
                <a:cubicBezTo>
                  <a:pt x="8" y="260"/>
                  <a:pt x="8" y="260"/>
                  <a:pt x="8" y="260"/>
                </a:cubicBezTo>
                <a:cubicBezTo>
                  <a:pt x="8" y="260"/>
                  <a:pt x="8" y="260"/>
                  <a:pt x="8" y="260"/>
                </a:cubicBezTo>
                <a:cubicBezTo>
                  <a:pt x="8" y="260"/>
                  <a:pt x="8" y="260"/>
                  <a:pt x="8" y="260"/>
                </a:cubicBezTo>
                <a:cubicBezTo>
                  <a:pt x="8" y="261"/>
                  <a:pt x="7" y="261"/>
                  <a:pt x="6" y="261"/>
                </a:cubicBezTo>
                <a:cubicBezTo>
                  <a:pt x="6" y="261"/>
                  <a:pt x="6" y="261"/>
                  <a:pt x="6" y="261"/>
                </a:cubicBezTo>
                <a:cubicBezTo>
                  <a:pt x="6" y="261"/>
                  <a:pt x="6" y="261"/>
                  <a:pt x="6" y="261"/>
                </a:cubicBezTo>
                <a:close/>
                <a:moveTo>
                  <a:pt x="610" y="259"/>
                </a:moveTo>
                <a:cubicBezTo>
                  <a:pt x="610" y="258"/>
                  <a:pt x="611" y="257"/>
                  <a:pt x="612" y="256"/>
                </a:cubicBezTo>
                <a:cubicBezTo>
                  <a:pt x="612" y="256"/>
                  <a:pt x="612" y="256"/>
                  <a:pt x="612" y="256"/>
                </a:cubicBezTo>
                <a:cubicBezTo>
                  <a:pt x="613" y="256"/>
                  <a:pt x="614" y="257"/>
                  <a:pt x="614" y="258"/>
                </a:cubicBezTo>
                <a:cubicBezTo>
                  <a:pt x="614" y="258"/>
                  <a:pt x="614" y="258"/>
                  <a:pt x="614" y="258"/>
                </a:cubicBezTo>
                <a:cubicBezTo>
                  <a:pt x="614" y="259"/>
                  <a:pt x="614" y="260"/>
                  <a:pt x="612" y="260"/>
                </a:cubicBezTo>
                <a:cubicBezTo>
                  <a:pt x="612" y="260"/>
                  <a:pt x="612" y="260"/>
                  <a:pt x="612" y="260"/>
                </a:cubicBezTo>
                <a:cubicBezTo>
                  <a:pt x="612" y="260"/>
                  <a:pt x="612" y="260"/>
                  <a:pt x="612" y="260"/>
                </a:cubicBezTo>
                <a:cubicBezTo>
                  <a:pt x="612" y="260"/>
                  <a:pt x="612" y="260"/>
                  <a:pt x="612" y="260"/>
                </a:cubicBezTo>
                <a:cubicBezTo>
                  <a:pt x="611" y="260"/>
                  <a:pt x="610" y="260"/>
                  <a:pt x="610" y="259"/>
                </a:cubicBezTo>
                <a:close/>
                <a:moveTo>
                  <a:pt x="8" y="250"/>
                </a:moveTo>
                <a:cubicBezTo>
                  <a:pt x="7" y="249"/>
                  <a:pt x="6" y="248"/>
                  <a:pt x="6" y="247"/>
                </a:cubicBezTo>
                <a:cubicBezTo>
                  <a:pt x="6" y="247"/>
                  <a:pt x="6" y="247"/>
                  <a:pt x="6" y="247"/>
                </a:cubicBezTo>
                <a:cubicBezTo>
                  <a:pt x="6" y="246"/>
                  <a:pt x="7" y="245"/>
                  <a:pt x="8" y="246"/>
                </a:cubicBezTo>
                <a:cubicBezTo>
                  <a:pt x="8" y="246"/>
                  <a:pt x="8" y="246"/>
                  <a:pt x="8" y="246"/>
                </a:cubicBezTo>
                <a:cubicBezTo>
                  <a:pt x="10" y="246"/>
                  <a:pt x="10" y="247"/>
                  <a:pt x="10" y="248"/>
                </a:cubicBezTo>
                <a:cubicBezTo>
                  <a:pt x="10" y="248"/>
                  <a:pt x="10" y="248"/>
                  <a:pt x="10" y="248"/>
                </a:cubicBezTo>
                <a:cubicBezTo>
                  <a:pt x="10" y="248"/>
                  <a:pt x="10" y="248"/>
                  <a:pt x="10" y="248"/>
                </a:cubicBezTo>
                <a:cubicBezTo>
                  <a:pt x="10" y="248"/>
                  <a:pt x="10" y="248"/>
                  <a:pt x="10" y="248"/>
                </a:cubicBezTo>
                <a:cubicBezTo>
                  <a:pt x="10" y="249"/>
                  <a:pt x="9" y="250"/>
                  <a:pt x="8" y="250"/>
                </a:cubicBezTo>
                <a:cubicBezTo>
                  <a:pt x="8" y="250"/>
                  <a:pt x="8" y="250"/>
                  <a:pt x="8" y="250"/>
                </a:cubicBezTo>
                <a:cubicBezTo>
                  <a:pt x="8" y="250"/>
                  <a:pt x="8" y="250"/>
                  <a:pt x="8" y="250"/>
                </a:cubicBezTo>
                <a:close/>
                <a:moveTo>
                  <a:pt x="608" y="247"/>
                </a:moveTo>
                <a:cubicBezTo>
                  <a:pt x="608" y="246"/>
                  <a:pt x="608" y="245"/>
                  <a:pt x="609" y="245"/>
                </a:cubicBezTo>
                <a:cubicBezTo>
                  <a:pt x="609" y="245"/>
                  <a:pt x="609" y="245"/>
                  <a:pt x="609" y="245"/>
                </a:cubicBezTo>
                <a:cubicBezTo>
                  <a:pt x="611" y="244"/>
                  <a:pt x="612" y="245"/>
                  <a:pt x="612" y="246"/>
                </a:cubicBezTo>
                <a:cubicBezTo>
                  <a:pt x="612" y="246"/>
                  <a:pt x="612" y="246"/>
                  <a:pt x="612" y="246"/>
                </a:cubicBezTo>
                <a:cubicBezTo>
                  <a:pt x="612" y="247"/>
                  <a:pt x="611" y="248"/>
                  <a:pt x="610" y="249"/>
                </a:cubicBezTo>
                <a:cubicBezTo>
                  <a:pt x="610" y="249"/>
                  <a:pt x="610" y="249"/>
                  <a:pt x="610" y="249"/>
                </a:cubicBezTo>
                <a:cubicBezTo>
                  <a:pt x="610" y="249"/>
                  <a:pt x="610" y="249"/>
                  <a:pt x="610" y="249"/>
                </a:cubicBezTo>
                <a:cubicBezTo>
                  <a:pt x="610" y="249"/>
                  <a:pt x="610" y="249"/>
                  <a:pt x="610" y="249"/>
                </a:cubicBezTo>
                <a:cubicBezTo>
                  <a:pt x="609" y="249"/>
                  <a:pt x="608" y="248"/>
                  <a:pt x="608" y="247"/>
                </a:cubicBezTo>
                <a:close/>
                <a:moveTo>
                  <a:pt x="10" y="238"/>
                </a:moveTo>
                <a:cubicBezTo>
                  <a:pt x="9" y="238"/>
                  <a:pt x="9" y="237"/>
                  <a:pt x="9" y="235"/>
                </a:cubicBezTo>
                <a:cubicBezTo>
                  <a:pt x="9" y="235"/>
                  <a:pt x="9" y="235"/>
                  <a:pt x="9" y="235"/>
                </a:cubicBezTo>
                <a:cubicBezTo>
                  <a:pt x="9" y="234"/>
                  <a:pt x="10" y="234"/>
                  <a:pt x="11" y="234"/>
                </a:cubicBezTo>
                <a:cubicBezTo>
                  <a:pt x="11" y="234"/>
                  <a:pt x="11" y="234"/>
                  <a:pt x="11" y="234"/>
                </a:cubicBezTo>
                <a:cubicBezTo>
                  <a:pt x="12" y="234"/>
                  <a:pt x="13" y="235"/>
                  <a:pt x="13" y="236"/>
                </a:cubicBezTo>
                <a:cubicBezTo>
                  <a:pt x="13" y="236"/>
                  <a:pt x="13" y="236"/>
                  <a:pt x="13" y="236"/>
                </a:cubicBezTo>
                <a:cubicBezTo>
                  <a:pt x="12" y="237"/>
                  <a:pt x="12" y="238"/>
                  <a:pt x="11" y="238"/>
                </a:cubicBezTo>
                <a:cubicBezTo>
                  <a:pt x="11" y="238"/>
                  <a:pt x="11" y="238"/>
                  <a:pt x="11" y="238"/>
                </a:cubicBezTo>
                <a:cubicBezTo>
                  <a:pt x="11" y="238"/>
                  <a:pt x="10" y="238"/>
                  <a:pt x="10" y="238"/>
                </a:cubicBezTo>
                <a:close/>
                <a:moveTo>
                  <a:pt x="605" y="235"/>
                </a:moveTo>
                <a:cubicBezTo>
                  <a:pt x="605" y="234"/>
                  <a:pt x="606" y="233"/>
                  <a:pt x="607" y="233"/>
                </a:cubicBezTo>
                <a:cubicBezTo>
                  <a:pt x="607" y="233"/>
                  <a:pt x="607" y="233"/>
                  <a:pt x="607" y="233"/>
                </a:cubicBezTo>
                <a:cubicBezTo>
                  <a:pt x="608" y="233"/>
                  <a:pt x="609" y="233"/>
                  <a:pt x="609" y="234"/>
                </a:cubicBezTo>
                <a:cubicBezTo>
                  <a:pt x="609" y="234"/>
                  <a:pt x="609" y="234"/>
                  <a:pt x="609" y="234"/>
                </a:cubicBezTo>
                <a:cubicBezTo>
                  <a:pt x="609" y="236"/>
                  <a:pt x="609" y="237"/>
                  <a:pt x="608" y="237"/>
                </a:cubicBezTo>
                <a:cubicBezTo>
                  <a:pt x="608" y="237"/>
                  <a:pt x="608" y="237"/>
                  <a:pt x="608" y="237"/>
                </a:cubicBezTo>
                <a:cubicBezTo>
                  <a:pt x="607" y="237"/>
                  <a:pt x="607" y="237"/>
                  <a:pt x="607" y="237"/>
                </a:cubicBezTo>
                <a:cubicBezTo>
                  <a:pt x="607" y="237"/>
                  <a:pt x="607" y="237"/>
                  <a:pt x="607" y="237"/>
                </a:cubicBezTo>
                <a:cubicBezTo>
                  <a:pt x="606" y="237"/>
                  <a:pt x="605" y="236"/>
                  <a:pt x="605" y="235"/>
                </a:cubicBezTo>
                <a:close/>
                <a:moveTo>
                  <a:pt x="13" y="226"/>
                </a:moveTo>
                <a:cubicBezTo>
                  <a:pt x="12" y="226"/>
                  <a:pt x="12" y="225"/>
                  <a:pt x="12" y="224"/>
                </a:cubicBezTo>
                <a:cubicBezTo>
                  <a:pt x="12" y="224"/>
                  <a:pt x="12" y="224"/>
                  <a:pt x="12" y="224"/>
                </a:cubicBezTo>
                <a:cubicBezTo>
                  <a:pt x="12" y="223"/>
                  <a:pt x="13" y="222"/>
                  <a:pt x="14" y="222"/>
                </a:cubicBezTo>
                <a:cubicBezTo>
                  <a:pt x="14" y="222"/>
                  <a:pt x="14" y="222"/>
                  <a:pt x="14" y="222"/>
                </a:cubicBezTo>
                <a:cubicBezTo>
                  <a:pt x="15" y="223"/>
                  <a:pt x="16" y="224"/>
                  <a:pt x="16" y="225"/>
                </a:cubicBezTo>
                <a:cubicBezTo>
                  <a:pt x="16" y="225"/>
                  <a:pt x="16" y="225"/>
                  <a:pt x="16" y="225"/>
                </a:cubicBezTo>
                <a:cubicBezTo>
                  <a:pt x="16" y="226"/>
                  <a:pt x="15" y="226"/>
                  <a:pt x="14" y="226"/>
                </a:cubicBezTo>
                <a:cubicBezTo>
                  <a:pt x="14" y="226"/>
                  <a:pt x="14" y="226"/>
                  <a:pt x="14" y="226"/>
                </a:cubicBezTo>
                <a:cubicBezTo>
                  <a:pt x="14" y="226"/>
                  <a:pt x="13" y="226"/>
                  <a:pt x="13" y="226"/>
                </a:cubicBezTo>
                <a:close/>
                <a:moveTo>
                  <a:pt x="602" y="224"/>
                </a:moveTo>
                <a:cubicBezTo>
                  <a:pt x="602" y="223"/>
                  <a:pt x="602" y="222"/>
                  <a:pt x="603" y="221"/>
                </a:cubicBezTo>
                <a:cubicBezTo>
                  <a:pt x="603" y="221"/>
                  <a:pt x="603" y="221"/>
                  <a:pt x="603" y="221"/>
                </a:cubicBezTo>
                <a:cubicBezTo>
                  <a:pt x="604" y="221"/>
                  <a:pt x="606" y="222"/>
                  <a:pt x="606" y="223"/>
                </a:cubicBezTo>
                <a:cubicBezTo>
                  <a:pt x="606" y="223"/>
                  <a:pt x="606" y="223"/>
                  <a:pt x="606" y="223"/>
                </a:cubicBezTo>
                <a:cubicBezTo>
                  <a:pt x="606" y="224"/>
                  <a:pt x="606" y="225"/>
                  <a:pt x="605" y="225"/>
                </a:cubicBezTo>
                <a:cubicBezTo>
                  <a:pt x="605" y="225"/>
                  <a:pt x="605" y="225"/>
                  <a:pt x="605" y="225"/>
                </a:cubicBezTo>
                <a:cubicBezTo>
                  <a:pt x="604" y="225"/>
                  <a:pt x="604" y="225"/>
                  <a:pt x="604" y="225"/>
                </a:cubicBezTo>
                <a:cubicBezTo>
                  <a:pt x="604" y="225"/>
                  <a:pt x="604" y="225"/>
                  <a:pt x="604" y="225"/>
                </a:cubicBezTo>
                <a:cubicBezTo>
                  <a:pt x="603" y="225"/>
                  <a:pt x="602" y="225"/>
                  <a:pt x="602" y="224"/>
                </a:cubicBezTo>
                <a:close/>
                <a:moveTo>
                  <a:pt x="17" y="215"/>
                </a:moveTo>
                <a:cubicBezTo>
                  <a:pt x="16" y="215"/>
                  <a:pt x="15" y="213"/>
                  <a:pt x="16" y="212"/>
                </a:cubicBezTo>
                <a:cubicBezTo>
                  <a:pt x="16" y="212"/>
                  <a:pt x="16" y="212"/>
                  <a:pt x="16" y="212"/>
                </a:cubicBezTo>
                <a:cubicBezTo>
                  <a:pt x="16" y="211"/>
                  <a:pt x="17" y="211"/>
                  <a:pt x="18" y="211"/>
                </a:cubicBezTo>
                <a:cubicBezTo>
                  <a:pt x="18" y="211"/>
                  <a:pt x="18" y="211"/>
                  <a:pt x="18" y="211"/>
                </a:cubicBezTo>
                <a:cubicBezTo>
                  <a:pt x="19" y="211"/>
                  <a:pt x="20" y="213"/>
                  <a:pt x="19" y="214"/>
                </a:cubicBezTo>
                <a:cubicBezTo>
                  <a:pt x="19" y="214"/>
                  <a:pt x="19" y="214"/>
                  <a:pt x="19" y="214"/>
                </a:cubicBezTo>
                <a:cubicBezTo>
                  <a:pt x="19" y="214"/>
                  <a:pt x="18" y="215"/>
                  <a:pt x="17" y="215"/>
                </a:cubicBezTo>
                <a:cubicBezTo>
                  <a:pt x="17" y="215"/>
                  <a:pt x="17" y="215"/>
                  <a:pt x="17" y="215"/>
                </a:cubicBezTo>
                <a:cubicBezTo>
                  <a:pt x="17" y="215"/>
                  <a:pt x="17" y="215"/>
                  <a:pt x="17" y="215"/>
                </a:cubicBezTo>
                <a:close/>
                <a:moveTo>
                  <a:pt x="598" y="213"/>
                </a:moveTo>
                <a:cubicBezTo>
                  <a:pt x="598" y="211"/>
                  <a:pt x="599" y="210"/>
                  <a:pt x="600" y="210"/>
                </a:cubicBezTo>
                <a:cubicBezTo>
                  <a:pt x="600" y="210"/>
                  <a:pt x="600" y="210"/>
                  <a:pt x="600" y="210"/>
                </a:cubicBezTo>
                <a:cubicBezTo>
                  <a:pt x="601" y="210"/>
                  <a:pt x="602" y="210"/>
                  <a:pt x="602" y="211"/>
                </a:cubicBezTo>
                <a:cubicBezTo>
                  <a:pt x="602" y="211"/>
                  <a:pt x="602" y="211"/>
                  <a:pt x="602" y="211"/>
                </a:cubicBezTo>
                <a:cubicBezTo>
                  <a:pt x="603" y="212"/>
                  <a:pt x="602" y="213"/>
                  <a:pt x="601" y="214"/>
                </a:cubicBezTo>
                <a:cubicBezTo>
                  <a:pt x="601" y="214"/>
                  <a:pt x="601" y="214"/>
                  <a:pt x="601" y="214"/>
                </a:cubicBezTo>
                <a:cubicBezTo>
                  <a:pt x="601" y="214"/>
                  <a:pt x="601" y="214"/>
                  <a:pt x="600" y="214"/>
                </a:cubicBezTo>
                <a:cubicBezTo>
                  <a:pt x="600" y="214"/>
                  <a:pt x="600" y="214"/>
                  <a:pt x="600" y="214"/>
                </a:cubicBezTo>
                <a:cubicBezTo>
                  <a:pt x="600" y="214"/>
                  <a:pt x="599" y="213"/>
                  <a:pt x="598" y="213"/>
                </a:cubicBezTo>
                <a:close/>
                <a:moveTo>
                  <a:pt x="21" y="204"/>
                </a:moveTo>
                <a:cubicBezTo>
                  <a:pt x="20" y="203"/>
                  <a:pt x="19" y="202"/>
                  <a:pt x="20" y="201"/>
                </a:cubicBezTo>
                <a:cubicBezTo>
                  <a:pt x="20" y="201"/>
                  <a:pt x="20" y="201"/>
                  <a:pt x="20" y="201"/>
                </a:cubicBezTo>
                <a:cubicBezTo>
                  <a:pt x="20" y="200"/>
                  <a:pt x="21" y="199"/>
                  <a:pt x="22" y="200"/>
                </a:cubicBezTo>
                <a:cubicBezTo>
                  <a:pt x="22" y="200"/>
                  <a:pt x="22" y="200"/>
                  <a:pt x="22" y="200"/>
                </a:cubicBezTo>
                <a:cubicBezTo>
                  <a:pt x="23" y="200"/>
                  <a:pt x="24" y="201"/>
                  <a:pt x="23" y="202"/>
                </a:cubicBezTo>
                <a:cubicBezTo>
                  <a:pt x="23" y="202"/>
                  <a:pt x="23" y="202"/>
                  <a:pt x="23" y="202"/>
                </a:cubicBezTo>
                <a:cubicBezTo>
                  <a:pt x="23" y="203"/>
                  <a:pt x="22" y="204"/>
                  <a:pt x="21" y="204"/>
                </a:cubicBezTo>
                <a:cubicBezTo>
                  <a:pt x="21" y="204"/>
                  <a:pt x="21" y="204"/>
                  <a:pt x="21" y="204"/>
                </a:cubicBezTo>
                <a:cubicBezTo>
                  <a:pt x="21" y="204"/>
                  <a:pt x="21" y="204"/>
                  <a:pt x="21" y="204"/>
                </a:cubicBezTo>
                <a:close/>
                <a:moveTo>
                  <a:pt x="594" y="201"/>
                </a:moveTo>
                <a:cubicBezTo>
                  <a:pt x="594" y="200"/>
                  <a:pt x="595" y="199"/>
                  <a:pt x="596" y="199"/>
                </a:cubicBezTo>
                <a:cubicBezTo>
                  <a:pt x="596" y="199"/>
                  <a:pt x="596" y="199"/>
                  <a:pt x="596" y="199"/>
                </a:cubicBezTo>
                <a:cubicBezTo>
                  <a:pt x="597" y="198"/>
                  <a:pt x="598" y="199"/>
                  <a:pt x="598" y="200"/>
                </a:cubicBezTo>
                <a:cubicBezTo>
                  <a:pt x="598" y="200"/>
                  <a:pt x="598" y="200"/>
                  <a:pt x="598" y="200"/>
                </a:cubicBezTo>
                <a:cubicBezTo>
                  <a:pt x="599" y="201"/>
                  <a:pt x="598" y="202"/>
                  <a:pt x="597" y="202"/>
                </a:cubicBezTo>
                <a:cubicBezTo>
                  <a:pt x="597" y="202"/>
                  <a:pt x="597" y="202"/>
                  <a:pt x="597" y="202"/>
                </a:cubicBezTo>
                <a:cubicBezTo>
                  <a:pt x="597" y="203"/>
                  <a:pt x="597" y="203"/>
                  <a:pt x="596" y="203"/>
                </a:cubicBezTo>
                <a:cubicBezTo>
                  <a:pt x="596" y="203"/>
                  <a:pt x="596" y="203"/>
                  <a:pt x="596" y="203"/>
                </a:cubicBezTo>
                <a:cubicBezTo>
                  <a:pt x="595" y="203"/>
                  <a:pt x="595" y="202"/>
                  <a:pt x="594" y="201"/>
                </a:cubicBezTo>
                <a:close/>
                <a:moveTo>
                  <a:pt x="25" y="192"/>
                </a:moveTo>
                <a:cubicBezTo>
                  <a:pt x="24" y="192"/>
                  <a:pt x="24" y="191"/>
                  <a:pt x="24" y="190"/>
                </a:cubicBezTo>
                <a:cubicBezTo>
                  <a:pt x="24" y="190"/>
                  <a:pt x="24" y="190"/>
                  <a:pt x="24" y="190"/>
                </a:cubicBezTo>
                <a:cubicBezTo>
                  <a:pt x="24" y="189"/>
                  <a:pt x="26" y="188"/>
                  <a:pt x="27" y="189"/>
                </a:cubicBezTo>
                <a:cubicBezTo>
                  <a:pt x="27" y="189"/>
                  <a:pt x="27" y="189"/>
                  <a:pt x="27" y="189"/>
                </a:cubicBezTo>
                <a:cubicBezTo>
                  <a:pt x="28" y="189"/>
                  <a:pt x="28" y="190"/>
                  <a:pt x="28" y="191"/>
                </a:cubicBezTo>
                <a:cubicBezTo>
                  <a:pt x="28" y="191"/>
                  <a:pt x="28" y="191"/>
                  <a:pt x="28" y="191"/>
                </a:cubicBezTo>
                <a:cubicBezTo>
                  <a:pt x="28" y="191"/>
                  <a:pt x="28" y="191"/>
                  <a:pt x="28" y="191"/>
                </a:cubicBezTo>
                <a:cubicBezTo>
                  <a:pt x="28" y="191"/>
                  <a:pt x="28" y="191"/>
                  <a:pt x="28" y="191"/>
                </a:cubicBezTo>
                <a:cubicBezTo>
                  <a:pt x="27" y="192"/>
                  <a:pt x="27" y="193"/>
                  <a:pt x="26" y="193"/>
                </a:cubicBezTo>
                <a:cubicBezTo>
                  <a:pt x="26" y="193"/>
                  <a:pt x="26" y="193"/>
                  <a:pt x="26" y="193"/>
                </a:cubicBezTo>
                <a:cubicBezTo>
                  <a:pt x="26" y="193"/>
                  <a:pt x="25" y="193"/>
                  <a:pt x="25" y="192"/>
                </a:cubicBezTo>
                <a:close/>
                <a:moveTo>
                  <a:pt x="590" y="190"/>
                </a:moveTo>
                <a:cubicBezTo>
                  <a:pt x="590" y="189"/>
                  <a:pt x="590" y="188"/>
                  <a:pt x="591" y="188"/>
                </a:cubicBezTo>
                <a:cubicBezTo>
                  <a:pt x="591" y="188"/>
                  <a:pt x="591" y="188"/>
                  <a:pt x="591" y="188"/>
                </a:cubicBezTo>
                <a:cubicBezTo>
                  <a:pt x="592" y="187"/>
                  <a:pt x="593" y="188"/>
                  <a:pt x="594" y="189"/>
                </a:cubicBezTo>
                <a:cubicBezTo>
                  <a:pt x="594" y="189"/>
                  <a:pt x="594" y="189"/>
                  <a:pt x="594" y="189"/>
                </a:cubicBezTo>
                <a:cubicBezTo>
                  <a:pt x="594" y="190"/>
                  <a:pt x="594" y="191"/>
                  <a:pt x="593" y="191"/>
                </a:cubicBezTo>
                <a:cubicBezTo>
                  <a:pt x="593" y="191"/>
                  <a:pt x="593" y="191"/>
                  <a:pt x="593" y="191"/>
                </a:cubicBezTo>
                <a:cubicBezTo>
                  <a:pt x="592" y="191"/>
                  <a:pt x="592" y="191"/>
                  <a:pt x="592" y="191"/>
                </a:cubicBezTo>
                <a:cubicBezTo>
                  <a:pt x="592" y="191"/>
                  <a:pt x="592" y="191"/>
                  <a:pt x="592" y="191"/>
                </a:cubicBezTo>
                <a:cubicBezTo>
                  <a:pt x="591" y="191"/>
                  <a:pt x="590" y="191"/>
                  <a:pt x="590" y="190"/>
                </a:cubicBezTo>
                <a:close/>
                <a:moveTo>
                  <a:pt x="30" y="181"/>
                </a:moveTo>
                <a:cubicBezTo>
                  <a:pt x="29" y="181"/>
                  <a:pt x="28" y="180"/>
                  <a:pt x="29" y="179"/>
                </a:cubicBezTo>
                <a:cubicBezTo>
                  <a:pt x="29" y="179"/>
                  <a:pt x="29" y="179"/>
                  <a:pt x="29" y="179"/>
                </a:cubicBezTo>
                <a:cubicBezTo>
                  <a:pt x="29" y="178"/>
                  <a:pt x="31" y="177"/>
                  <a:pt x="32" y="178"/>
                </a:cubicBezTo>
                <a:cubicBezTo>
                  <a:pt x="32" y="178"/>
                  <a:pt x="32" y="178"/>
                  <a:pt x="32" y="178"/>
                </a:cubicBezTo>
                <a:cubicBezTo>
                  <a:pt x="33" y="178"/>
                  <a:pt x="33" y="179"/>
                  <a:pt x="33" y="180"/>
                </a:cubicBezTo>
                <a:cubicBezTo>
                  <a:pt x="33" y="180"/>
                  <a:pt x="33" y="180"/>
                  <a:pt x="33" y="180"/>
                </a:cubicBezTo>
                <a:cubicBezTo>
                  <a:pt x="33" y="180"/>
                  <a:pt x="33" y="180"/>
                  <a:pt x="33" y="180"/>
                </a:cubicBezTo>
                <a:cubicBezTo>
                  <a:pt x="33" y="180"/>
                  <a:pt x="33" y="180"/>
                  <a:pt x="33" y="180"/>
                </a:cubicBezTo>
                <a:cubicBezTo>
                  <a:pt x="32" y="181"/>
                  <a:pt x="32" y="182"/>
                  <a:pt x="31" y="182"/>
                </a:cubicBezTo>
                <a:cubicBezTo>
                  <a:pt x="31" y="182"/>
                  <a:pt x="31" y="182"/>
                  <a:pt x="31" y="182"/>
                </a:cubicBezTo>
                <a:cubicBezTo>
                  <a:pt x="30" y="182"/>
                  <a:pt x="30" y="182"/>
                  <a:pt x="30" y="181"/>
                </a:cubicBezTo>
                <a:close/>
                <a:moveTo>
                  <a:pt x="585" y="179"/>
                </a:moveTo>
                <a:cubicBezTo>
                  <a:pt x="585" y="178"/>
                  <a:pt x="585" y="177"/>
                  <a:pt x="586" y="177"/>
                </a:cubicBezTo>
                <a:cubicBezTo>
                  <a:pt x="586" y="177"/>
                  <a:pt x="586" y="177"/>
                  <a:pt x="586" y="177"/>
                </a:cubicBezTo>
                <a:cubicBezTo>
                  <a:pt x="587" y="176"/>
                  <a:pt x="588" y="177"/>
                  <a:pt x="589" y="178"/>
                </a:cubicBezTo>
                <a:cubicBezTo>
                  <a:pt x="589" y="178"/>
                  <a:pt x="589" y="178"/>
                  <a:pt x="589" y="178"/>
                </a:cubicBezTo>
                <a:cubicBezTo>
                  <a:pt x="589" y="179"/>
                  <a:pt x="589" y="180"/>
                  <a:pt x="588" y="180"/>
                </a:cubicBezTo>
                <a:cubicBezTo>
                  <a:pt x="588" y="180"/>
                  <a:pt x="588" y="180"/>
                  <a:pt x="588" y="180"/>
                </a:cubicBezTo>
                <a:cubicBezTo>
                  <a:pt x="587" y="180"/>
                  <a:pt x="587" y="181"/>
                  <a:pt x="587" y="181"/>
                </a:cubicBezTo>
                <a:cubicBezTo>
                  <a:pt x="587" y="181"/>
                  <a:pt x="587" y="181"/>
                  <a:pt x="587" y="181"/>
                </a:cubicBezTo>
                <a:cubicBezTo>
                  <a:pt x="586" y="181"/>
                  <a:pt x="585" y="180"/>
                  <a:pt x="585" y="179"/>
                </a:cubicBezTo>
                <a:close/>
                <a:moveTo>
                  <a:pt x="35" y="171"/>
                </a:moveTo>
                <a:cubicBezTo>
                  <a:pt x="34" y="170"/>
                  <a:pt x="34" y="169"/>
                  <a:pt x="34" y="168"/>
                </a:cubicBezTo>
                <a:cubicBezTo>
                  <a:pt x="34" y="168"/>
                  <a:pt x="34" y="168"/>
                  <a:pt x="34" y="168"/>
                </a:cubicBezTo>
                <a:cubicBezTo>
                  <a:pt x="35" y="167"/>
                  <a:pt x="36" y="167"/>
                  <a:pt x="37" y="167"/>
                </a:cubicBezTo>
                <a:cubicBezTo>
                  <a:pt x="37" y="167"/>
                  <a:pt x="37" y="167"/>
                  <a:pt x="37" y="167"/>
                </a:cubicBezTo>
                <a:cubicBezTo>
                  <a:pt x="38" y="168"/>
                  <a:pt x="38" y="169"/>
                  <a:pt x="38" y="170"/>
                </a:cubicBezTo>
                <a:cubicBezTo>
                  <a:pt x="38" y="170"/>
                  <a:pt x="38" y="170"/>
                  <a:pt x="38" y="170"/>
                </a:cubicBezTo>
                <a:cubicBezTo>
                  <a:pt x="38" y="170"/>
                  <a:pt x="38" y="170"/>
                  <a:pt x="38" y="170"/>
                </a:cubicBezTo>
                <a:cubicBezTo>
                  <a:pt x="38" y="170"/>
                  <a:pt x="38" y="170"/>
                  <a:pt x="38" y="170"/>
                </a:cubicBezTo>
                <a:cubicBezTo>
                  <a:pt x="37" y="170"/>
                  <a:pt x="37" y="171"/>
                  <a:pt x="36" y="171"/>
                </a:cubicBezTo>
                <a:cubicBezTo>
                  <a:pt x="36" y="171"/>
                  <a:pt x="36" y="171"/>
                  <a:pt x="36" y="171"/>
                </a:cubicBezTo>
                <a:cubicBezTo>
                  <a:pt x="36" y="171"/>
                  <a:pt x="35" y="171"/>
                  <a:pt x="35" y="171"/>
                </a:cubicBezTo>
                <a:close/>
                <a:moveTo>
                  <a:pt x="580" y="169"/>
                </a:moveTo>
                <a:cubicBezTo>
                  <a:pt x="579" y="168"/>
                  <a:pt x="580" y="167"/>
                  <a:pt x="581" y="166"/>
                </a:cubicBezTo>
                <a:cubicBezTo>
                  <a:pt x="581" y="166"/>
                  <a:pt x="581" y="166"/>
                  <a:pt x="581" y="166"/>
                </a:cubicBezTo>
                <a:cubicBezTo>
                  <a:pt x="582" y="166"/>
                  <a:pt x="583" y="166"/>
                  <a:pt x="583" y="167"/>
                </a:cubicBezTo>
                <a:cubicBezTo>
                  <a:pt x="583" y="167"/>
                  <a:pt x="583" y="167"/>
                  <a:pt x="583" y="167"/>
                </a:cubicBezTo>
                <a:cubicBezTo>
                  <a:pt x="584" y="168"/>
                  <a:pt x="583" y="169"/>
                  <a:pt x="582" y="170"/>
                </a:cubicBezTo>
                <a:cubicBezTo>
                  <a:pt x="582" y="170"/>
                  <a:pt x="582" y="170"/>
                  <a:pt x="582" y="170"/>
                </a:cubicBezTo>
                <a:cubicBezTo>
                  <a:pt x="582" y="170"/>
                  <a:pt x="582" y="170"/>
                  <a:pt x="582" y="170"/>
                </a:cubicBezTo>
                <a:cubicBezTo>
                  <a:pt x="582" y="170"/>
                  <a:pt x="582" y="170"/>
                  <a:pt x="582" y="170"/>
                </a:cubicBezTo>
                <a:cubicBezTo>
                  <a:pt x="581" y="170"/>
                  <a:pt x="580" y="169"/>
                  <a:pt x="580" y="169"/>
                </a:cubicBezTo>
                <a:close/>
                <a:moveTo>
                  <a:pt x="41" y="160"/>
                </a:moveTo>
                <a:cubicBezTo>
                  <a:pt x="40" y="159"/>
                  <a:pt x="39" y="158"/>
                  <a:pt x="40" y="157"/>
                </a:cubicBezTo>
                <a:cubicBezTo>
                  <a:pt x="40" y="157"/>
                  <a:pt x="40" y="157"/>
                  <a:pt x="40" y="157"/>
                </a:cubicBezTo>
                <a:cubicBezTo>
                  <a:pt x="41" y="156"/>
                  <a:pt x="42" y="156"/>
                  <a:pt x="43" y="157"/>
                </a:cubicBezTo>
                <a:cubicBezTo>
                  <a:pt x="43" y="157"/>
                  <a:pt x="43" y="157"/>
                  <a:pt x="43" y="157"/>
                </a:cubicBezTo>
                <a:cubicBezTo>
                  <a:pt x="44" y="157"/>
                  <a:pt x="44" y="158"/>
                  <a:pt x="44" y="159"/>
                </a:cubicBezTo>
                <a:cubicBezTo>
                  <a:pt x="44" y="159"/>
                  <a:pt x="44" y="159"/>
                  <a:pt x="44" y="159"/>
                </a:cubicBezTo>
                <a:cubicBezTo>
                  <a:pt x="44" y="159"/>
                  <a:pt x="44" y="159"/>
                  <a:pt x="44" y="159"/>
                </a:cubicBezTo>
                <a:cubicBezTo>
                  <a:pt x="44" y="159"/>
                  <a:pt x="44" y="159"/>
                  <a:pt x="44" y="159"/>
                </a:cubicBezTo>
                <a:cubicBezTo>
                  <a:pt x="43" y="160"/>
                  <a:pt x="42" y="160"/>
                  <a:pt x="42" y="160"/>
                </a:cubicBezTo>
                <a:cubicBezTo>
                  <a:pt x="42" y="160"/>
                  <a:pt x="42" y="160"/>
                  <a:pt x="42" y="160"/>
                </a:cubicBezTo>
                <a:cubicBezTo>
                  <a:pt x="41" y="160"/>
                  <a:pt x="41" y="160"/>
                  <a:pt x="41" y="160"/>
                </a:cubicBezTo>
                <a:close/>
                <a:moveTo>
                  <a:pt x="574" y="158"/>
                </a:moveTo>
                <a:cubicBezTo>
                  <a:pt x="574" y="158"/>
                  <a:pt x="574" y="158"/>
                  <a:pt x="574" y="158"/>
                </a:cubicBezTo>
                <a:cubicBezTo>
                  <a:pt x="574" y="158"/>
                  <a:pt x="574" y="158"/>
                  <a:pt x="574" y="158"/>
                </a:cubicBezTo>
                <a:cubicBezTo>
                  <a:pt x="573" y="157"/>
                  <a:pt x="574" y="156"/>
                  <a:pt x="575" y="156"/>
                </a:cubicBezTo>
                <a:cubicBezTo>
                  <a:pt x="575" y="156"/>
                  <a:pt x="575" y="156"/>
                  <a:pt x="575" y="156"/>
                </a:cubicBezTo>
                <a:cubicBezTo>
                  <a:pt x="576" y="155"/>
                  <a:pt x="577" y="155"/>
                  <a:pt x="577" y="156"/>
                </a:cubicBezTo>
                <a:cubicBezTo>
                  <a:pt x="577" y="156"/>
                  <a:pt x="577" y="156"/>
                  <a:pt x="577" y="156"/>
                </a:cubicBezTo>
                <a:cubicBezTo>
                  <a:pt x="578" y="157"/>
                  <a:pt x="578" y="158"/>
                  <a:pt x="577" y="159"/>
                </a:cubicBezTo>
                <a:cubicBezTo>
                  <a:pt x="577" y="159"/>
                  <a:pt x="577" y="159"/>
                  <a:pt x="577" y="159"/>
                </a:cubicBezTo>
                <a:cubicBezTo>
                  <a:pt x="576" y="159"/>
                  <a:pt x="576" y="159"/>
                  <a:pt x="576" y="159"/>
                </a:cubicBezTo>
                <a:cubicBezTo>
                  <a:pt x="576" y="159"/>
                  <a:pt x="576" y="159"/>
                  <a:pt x="576" y="159"/>
                </a:cubicBezTo>
                <a:cubicBezTo>
                  <a:pt x="575" y="159"/>
                  <a:pt x="574" y="159"/>
                  <a:pt x="574" y="158"/>
                </a:cubicBezTo>
                <a:close/>
                <a:moveTo>
                  <a:pt x="47" y="150"/>
                </a:moveTo>
                <a:cubicBezTo>
                  <a:pt x="46" y="149"/>
                  <a:pt x="46" y="148"/>
                  <a:pt x="46" y="147"/>
                </a:cubicBezTo>
                <a:cubicBezTo>
                  <a:pt x="46" y="147"/>
                  <a:pt x="46" y="147"/>
                  <a:pt x="46" y="147"/>
                </a:cubicBezTo>
                <a:cubicBezTo>
                  <a:pt x="47" y="146"/>
                  <a:pt x="48" y="146"/>
                  <a:pt x="49" y="146"/>
                </a:cubicBezTo>
                <a:cubicBezTo>
                  <a:pt x="49" y="146"/>
                  <a:pt x="49" y="146"/>
                  <a:pt x="49" y="146"/>
                </a:cubicBezTo>
                <a:cubicBezTo>
                  <a:pt x="50" y="147"/>
                  <a:pt x="50" y="148"/>
                  <a:pt x="50" y="149"/>
                </a:cubicBezTo>
                <a:cubicBezTo>
                  <a:pt x="50" y="149"/>
                  <a:pt x="50" y="149"/>
                  <a:pt x="50" y="149"/>
                </a:cubicBezTo>
                <a:cubicBezTo>
                  <a:pt x="50" y="149"/>
                  <a:pt x="50" y="149"/>
                  <a:pt x="50" y="149"/>
                </a:cubicBezTo>
                <a:cubicBezTo>
                  <a:pt x="50" y="149"/>
                  <a:pt x="50" y="149"/>
                  <a:pt x="50" y="149"/>
                </a:cubicBezTo>
                <a:cubicBezTo>
                  <a:pt x="49" y="150"/>
                  <a:pt x="49" y="150"/>
                  <a:pt x="48" y="150"/>
                </a:cubicBezTo>
                <a:cubicBezTo>
                  <a:pt x="48" y="150"/>
                  <a:pt x="48" y="150"/>
                  <a:pt x="48" y="150"/>
                </a:cubicBezTo>
                <a:cubicBezTo>
                  <a:pt x="48" y="150"/>
                  <a:pt x="47" y="150"/>
                  <a:pt x="47" y="150"/>
                </a:cubicBezTo>
                <a:close/>
                <a:moveTo>
                  <a:pt x="568" y="148"/>
                </a:moveTo>
                <a:cubicBezTo>
                  <a:pt x="568" y="148"/>
                  <a:pt x="568" y="148"/>
                  <a:pt x="568" y="148"/>
                </a:cubicBezTo>
                <a:cubicBezTo>
                  <a:pt x="568" y="148"/>
                  <a:pt x="568" y="148"/>
                  <a:pt x="568" y="148"/>
                </a:cubicBezTo>
                <a:cubicBezTo>
                  <a:pt x="567" y="147"/>
                  <a:pt x="568" y="146"/>
                  <a:pt x="569" y="145"/>
                </a:cubicBezTo>
                <a:cubicBezTo>
                  <a:pt x="569" y="145"/>
                  <a:pt x="569" y="145"/>
                  <a:pt x="569" y="145"/>
                </a:cubicBezTo>
                <a:cubicBezTo>
                  <a:pt x="569" y="145"/>
                  <a:pt x="571" y="145"/>
                  <a:pt x="571" y="146"/>
                </a:cubicBezTo>
                <a:cubicBezTo>
                  <a:pt x="571" y="146"/>
                  <a:pt x="571" y="146"/>
                  <a:pt x="571" y="146"/>
                </a:cubicBezTo>
                <a:cubicBezTo>
                  <a:pt x="572" y="147"/>
                  <a:pt x="572" y="148"/>
                  <a:pt x="571" y="149"/>
                </a:cubicBezTo>
                <a:cubicBezTo>
                  <a:pt x="571" y="149"/>
                  <a:pt x="571" y="149"/>
                  <a:pt x="571" y="149"/>
                </a:cubicBezTo>
                <a:cubicBezTo>
                  <a:pt x="570" y="149"/>
                  <a:pt x="570" y="149"/>
                  <a:pt x="570" y="149"/>
                </a:cubicBezTo>
                <a:cubicBezTo>
                  <a:pt x="570" y="149"/>
                  <a:pt x="570" y="149"/>
                  <a:pt x="570" y="149"/>
                </a:cubicBezTo>
                <a:cubicBezTo>
                  <a:pt x="569" y="149"/>
                  <a:pt x="568" y="149"/>
                  <a:pt x="568" y="148"/>
                </a:cubicBezTo>
                <a:close/>
                <a:moveTo>
                  <a:pt x="53" y="140"/>
                </a:moveTo>
                <a:cubicBezTo>
                  <a:pt x="52" y="139"/>
                  <a:pt x="52" y="138"/>
                  <a:pt x="53" y="137"/>
                </a:cubicBezTo>
                <a:cubicBezTo>
                  <a:pt x="53" y="137"/>
                  <a:pt x="53" y="137"/>
                  <a:pt x="53" y="137"/>
                </a:cubicBezTo>
                <a:cubicBezTo>
                  <a:pt x="53" y="136"/>
                  <a:pt x="55" y="136"/>
                  <a:pt x="55" y="136"/>
                </a:cubicBezTo>
                <a:cubicBezTo>
                  <a:pt x="55" y="136"/>
                  <a:pt x="55" y="136"/>
                  <a:pt x="55" y="136"/>
                </a:cubicBezTo>
                <a:cubicBezTo>
                  <a:pt x="56" y="137"/>
                  <a:pt x="57" y="138"/>
                  <a:pt x="56" y="139"/>
                </a:cubicBezTo>
                <a:cubicBezTo>
                  <a:pt x="56" y="139"/>
                  <a:pt x="56" y="139"/>
                  <a:pt x="56" y="139"/>
                </a:cubicBezTo>
                <a:cubicBezTo>
                  <a:pt x="56" y="140"/>
                  <a:pt x="55" y="140"/>
                  <a:pt x="54" y="140"/>
                </a:cubicBezTo>
                <a:cubicBezTo>
                  <a:pt x="54" y="140"/>
                  <a:pt x="54" y="140"/>
                  <a:pt x="54" y="140"/>
                </a:cubicBezTo>
                <a:cubicBezTo>
                  <a:pt x="54" y="140"/>
                  <a:pt x="54" y="140"/>
                  <a:pt x="53" y="140"/>
                </a:cubicBezTo>
                <a:close/>
                <a:moveTo>
                  <a:pt x="561" y="138"/>
                </a:moveTo>
                <a:cubicBezTo>
                  <a:pt x="561" y="138"/>
                  <a:pt x="561" y="138"/>
                  <a:pt x="561" y="138"/>
                </a:cubicBezTo>
                <a:cubicBezTo>
                  <a:pt x="561" y="138"/>
                  <a:pt x="561" y="138"/>
                  <a:pt x="561" y="138"/>
                </a:cubicBezTo>
                <a:cubicBezTo>
                  <a:pt x="561" y="137"/>
                  <a:pt x="561" y="136"/>
                  <a:pt x="562" y="135"/>
                </a:cubicBezTo>
                <a:cubicBezTo>
                  <a:pt x="562" y="135"/>
                  <a:pt x="562" y="135"/>
                  <a:pt x="562" y="135"/>
                </a:cubicBezTo>
                <a:cubicBezTo>
                  <a:pt x="563" y="135"/>
                  <a:pt x="564" y="135"/>
                  <a:pt x="565" y="136"/>
                </a:cubicBezTo>
                <a:cubicBezTo>
                  <a:pt x="565" y="136"/>
                  <a:pt x="565" y="136"/>
                  <a:pt x="565" y="136"/>
                </a:cubicBezTo>
                <a:cubicBezTo>
                  <a:pt x="565" y="137"/>
                  <a:pt x="565" y="138"/>
                  <a:pt x="564" y="139"/>
                </a:cubicBezTo>
                <a:cubicBezTo>
                  <a:pt x="564" y="139"/>
                  <a:pt x="564" y="139"/>
                  <a:pt x="564" y="139"/>
                </a:cubicBezTo>
                <a:cubicBezTo>
                  <a:pt x="564" y="139"/>
                  <a:pt x="563" y="139"/>
                  <a:pt x="563" y="139"/>
                </a:cubicBezTo>
                <a:cubicBezTo>
                  <a:pt x="563" y="139"/>
                  <a:pt x="563" y="139"/>
                  <a:pt x="563" y="139"/>
                </a:cubicBezTo>
                <a:cubicBezTo>
                  <a:pt x="562" y="139"/>
                  <a:pt x="562" y="139"/>
                  <a:pt x="561" y="138"/>
                </a:cubicBezTo>
                <a:close/>
                <a:moveTo>
                  <a:pt x="60" y="130"/>
                </a:moveTo>
                <a:cubicBezTo>
                  <a:pt x="59" y="129"/>
                  <a:pt x="59" y="128"/>
                  <a:pt x="60" y="127"/>
                </a:cubicBezTo>
                <a:cubicBezTo>
                  <a:pt x="60" y="127"/>
                  <a:pt x="60" y="127"/>
                  <a:pt x="60" y="127"/>
                </a:cubicBezTo>
                <a:cubicBezTo>
                  <a:pt x="60" y="126"/>
                  <a:pt x="62" y="126"/>
                  <a:pt x="62" y="126"/>
                </a:cubicBezTo>
                <a:cubicBezTo>
                  <a:pt x="62" y="126"/>
                  <a:pt x="62" y="126"/>
                  <a:pt x="62" y="126"/>
                </a:cubicBezTo>
                <a:cubicBezTo>
                  <a:pt x="63" y="127"/>
                  <a:pt x="64" y="128"/>
                  <a:pt x="63" y="129"/>
                </a:cubicBezTo>
                <a:cubicBezTo>
                  <a:pt x="63" y="129"/>
                  <a:pt x="63" y="129"/>
                  <a:pt x="63" y="129"/>
                </a:cubicBezTo>
                <a:cubicBezTo>
                  <a:pt x="62" y="130"/>
                  <a:pt x="62" y="130"/>
                  <a:pt x="61" y="130"/>
                </a:cubicBezTo>
                <a:cubicBezTo>
                  <a:pt x="61" y="130"/>
                  <a:pt x="61" y="130"/>
                  <a:pt x="61" y="130"/>
                </a:cubicBezTo>
                <a:cubicBezTo>
                  <a:pt x="61" y="130"/>
                  <a:pt x="60" y="130"/>
                  <a:pt x="60" y="130"/>
                </a:cubicBezTo>
                <a:close/>
                <a:moveTo>
                  <a:pt x="555" y="128"/>
                </a:moveTo>
                <a:cubicBezTo>
                  <a:pt x="554" y="127"/>
                  <a:pt x="554" y="126"/>
                  <a:pt x="555" y="125"/>
                </a:cubicBezTo>
                <a:cubicBezTo>
                  <a:pt x="555" y="125"/>
                  <a:pt x="555" y="125"/>
                  <a:pt x="555" y="125"/>
                </a:cubicBezTo>
                <a:cubicBezTo>
                  <a:pt x="556" y="125"/>
                  <a:pt x="557" y="125"/>
                  <a:pt x="558" y="126"/>
                </a:cubicBezTo>
                <a:cubicBezTo>
                  <a:pt x="558" y="126"/>
                  <a:pt x="558" y="126"/>
                  <a:pt x="558" y="126"/>
                </a:cubicBezTo>
                <a:cubicBezTo>
                  <a:pt x="558" y="127"/>
                  <a:pt x="558" y="128"/>
                  <a:pt x="557" y="129"/>
                </a:cubicBezTo>
                <a:cubicBezTo>
                  <a:pt x="557" y="129"/>
                  <a:pt x="557" y="129"/>
                  <a:pt x="557" y="129"/>
                </a:cubicBezTo>
                <a:cubicBezTo>
                  <a:pt x="557" y="129"/>
                  <a:pt x="557" y="129"/>
                  <a:pt x="556" y="129"/>
                </a:cubicBezTo>
                <a:cubicBezTo>
                  <a:pt x="556" y="129"/>
                  <a:pt x="556" y="129"/>
                  <a:pt x="556" y="129"/>
                </a:cubicBezTo>
                <a:cubicBezTo>
                  <a:pt x="556" y="129"/>
                  <a:pt x="555" y="129"/>
                  <a:pt x="555" y="128"/>
                </a:cubicBezTo>
                <a:close/>
                <a:moveTo>
                  <a:pt x="67" y="120"/>
                </a:moveTo>
                <a:cubicBezTo>
                  <a:pt x="66" y="119"/>
                  <a:pt x="66" y="118"/>
                  <a:pt x="67" y="117"/>
                </a:cubicBezTo>
                <a:cubicBezTo>
                  <a:pt x="67" y="117"/>
                  <a:pt x="67" y="117"/>
                  <a:pt x="67" y="117"/>
                </a:cubicBezTo>
                <a:cubicBezTo>
                  <a:pt x="68" y="116"/>
                  <a:pt x="69" y="116"/>
                  <a:pt x="70" y="117"/>
                </a:cubicBezTo>
                <a:cubicBezTo>
                  <a:pt x="70" y="117"/>
                  <a:pt x="70" y="117"/>
                  <a:pt x="70" y="117"/>
                </a:cubicBezTo>
                <a:cubicBezTo>
                  <a:pt x="71" y="118"/>
                  <a:pt x="71" y="119"/>
                  <a:pt x="70" y="120"/>
                </a:cubicBezTo>
                <a:cubicBezTo>
                  <a:pt x="70" y="120"/>
                  <a:pt x="70" y="120"/>
                  <a:pt x="70" y="120"/>
                </a:cubicBezTo>
                <a:cubicBezTo>
                  <a:pt x="70" y="120"/>
                  <a:pt x="70" y="120"/>
                  <a:pt x="70" y="120"/>
                </a:cubicBezTo>
                <a:cubicBezTo>
                  <a:pt x="70" y="120"/>
                  <a:pt x="70" y="120"/>
                  <a:pt x="70" y="120"/>
                </a:cubicBezTo>
                <a:cubicBezTo>
                  <a:pt x="70" y="120"/>
                  <a:pt x="69" y="121"/>
                  <a:pt x="69" y="121"/>
                </a:cubicBezTo>
                <a:cubicBezTo>
                  <a:pt x="69" y="121"/>
                  <a:pt x="69" y="121"/>
                  <a:pt x="69" y="121"/>
                </a:cubicBezTo>
                <a:cubicBezTo>
                  <a:pt x="68" y="121"/>
                  <a:pt x="68" y="120"/>
                  <a:pt x="67" y="120"/>
                </a:cubicBezTo>
                <a:close/>
                <a:moveTo>
                  <a:pt x="547" y="119"/>
                </a:moveTo>
                <a:cubicBezTo>
                  <a:pt x="547" y="119"/>
                  <a:pt x="547" y="119"/>
                  <a:pt x="547" y="119"/>
                </a:cubicBezTo>
                <a:cubicBezTo>
                  <a:pt x="547" y="119"/>
                  <a:pt x="547" y="119"/>
                  <a:pt x="547" y="119"/>
                </a:cubicBezTo>
                <a:cubicBezTo>
                  <a:pt x="547" y="118"/>
                  <a:pt x="547" y="117"/>
                  <a:pt x="548" y="116"/>
                </a:cubicBezTo>
                <a:cubicBezTo>
                  <a:pt x="548" y="116"/>
                  <a:pt x="548" y="116"/>
                  <a:pt x="548" y="116"/>
                </a:cubicBezTo>
                <a:cubicBezTo>
                  <a:pt x="548" y="115"/>
                  <a:pt x="550" y="115"/>
                  <a:pt x="550" y="116"/>
                </a:cubicBezTo>
                <a:cubicBezTo>
                  <a:pt x="550" y="116"/>
                  <a:pt x="550" y="116"/>
                  <a:pt x="550" y="116"/>
                </a:cubicBezTo>
                <a:cubicBezTo>
                  <a:pt x="551" y="117"/>
                  <a:pt x="551" y="118"/>
                  <a:pt x="550" y="119"/>
                </a:cubicBezTo>
                <a:cubicBezTo>
                  <a:pt x="550" y="119"/>
                  <a:pt x="550" y="119"/>
                  <a:pt x="550" y="119"/>
                </a:cubicBezTo>
                <a:cubicBezTo>
                  <a:pt x="550" y="119"/>
                  <a:pt x="549" y="120"/>
                  <a:pt x="549" y="120"/>
                </a:cubicBezTo>
                <a:cubicBezTo>
                  <a:pt x="549" y="120"/>
                  <a:pt x="549" y="120"/>
                  <a:pt x="549" y="120"/>
                </a:cubicBezTo>
                <a:cubicBezTo>
                  <a:pt x="548" y="120"/>
                  <a:pt x="548" y="119"/>
                  <a:pt x="547" y="119"/>
                </a:cubicBezTo>
                <a:close/>
                <a:moveTo>
                  <a:pt x="75" y="111"/>
                </a:moveTo>
                <a:cubicBezTo>
                  <a:pt x="74" y="110"/>
                  <a:pt x="74" y="109"/>
                  <a:pt x="75" y="108"/>
                </a:cubicBezTo>
                <a:cubicBezTo>
                  <a:pt x="75" y="108"/>
                  <a:pt x="75" y="108"/>
                  <a:pt x="75" y="108"/>
                </a:cubicBezTo>
                <a:cubicBezTo>
                  <a:pt x="75" y="107"/>
                  <a:pt x="77" y="107"/>
                  <a:pt x="77" y="108"/>
                </a:cubicBezTo>
                <a:cubicBezTo>
                  <a:pt x="77" y="108"/>
                  <a:pt x="77" y="108"/>
                  <a:pt x="77" y="108"/>
                </a:cubicBezTo>
                <a:cubicBezTo>
                  <a:pt x="78" y="108"/>
                  <a:pt x="78" y="110"/>
                  <a:pt x="78" y="111"/>
                </a:cubicBezTo>
                <a:cubicBezTo>
                  <a:pt x="78" y="111"/>
                  <a:pt x="78" y="111"/>
                  <a:pt x="78" y="111"/>
                </a:cubicBezTo>
                <a:cubicBezTo>
                  <a:pt x="77" y="111"/>
                  <a:pt x="77" y="111"/>
                  <a:pt x="76" y="111"/>
                </a:cubicBezTo>
                <a:cubicBezTo>
                  <a:pt x="76" y="111"/>
                  <a:pt x="76" y="111"/>
                  <a:pt x="76" y="111"/>
                </a:cubicBezTo>
                <a:cubicBezTo>
                  <a:pt x="76" y="111"/>
                  <a:pt x="75" y="111"/>
                  <a:pt x="75" y="111"/>
                </a:cubicBezTo>
                <a:close/>
                <a:moveTo>
                  <a:pt x="540" y="110"/>
                </a:moveTo>
                <a:cubicBezTo>
                  <a:pt x="539" y="109"/>
                  <a:pt x="539" y="108"/>
                  <a:pt x="540" y="107"/>
                </a:cubicBezTo>
                <a:cubicBezTo>
                  <a:pt x="540" y="107"/>
                  <a:pt x="540" y="107"/>
                  <a:pt x="540" y="107"/>
                </a:cubicBezTo>
                <a:cubicBezTo>
                  <a:pt x="541" y="106"/>
                  <a:pt x="542" y="106"/>
                  <a:pt x="543" y="107"/>
                </a:cubicBezTo>
                <a:cubicBezTo>
                  <a:pt x="543" y="107"/>
                  <a:pt x="543" y="107"/>
                  <a:pt x="543" y="107"/>
                </a:cubicBezTo>
                <a:cubicBezTo>
                  <a:pt x="543" y="108"/>
                  <a:pt x="543" y="109"/>
                  <a:pt x="543" y="110"/>
                </a:cubicBezTo>
                <a:cubicBezTo>
                  <a:pt x="543" y="110"/>
                  <a:pt x="543" y="110"/>
                  <a:pt x="543" y="110"/>
                </a:cubicBezTo>
                <a:cubicBezTo>
                  <a:pt x="542" y="110"/>
                  <a:pt x="542" y="110"/>
                  <a:pt x="541" y="110"/>
                </a:cubicBezTo>
                <a:cubicBezTo>
                  <a:pt x="541" y="110"/>
                  <a:pt x="541" y="110"/>
                  <a:pt x="541" y="110"/>
                </a:cubicBezTo>
                <a:cubicBezTo>
                  <a:pt x="541" y="110"/>
                  <a:pt x="540" y="110"/>
                  <a:pt x="540" y="110"/>
                </a:cubicBezTo>
                <a:close/>
                <a:moveTo>
                  <a:pt x="83" y="102"/>
                </a:moveTo>
                <a:cubicBezTo>
                  <a:pt x="82" y="101"/>
                  <a:pt x="82" y="100"/>
                  <a:pt x="83" y="99"/>
                </a:cubicBezTo>
                <a:cubicBezTo>
                  <a:pt x="83" y="99"/>
                  <a:pt x="83" y="99"/>
                  <a:pt x="83" y="99"/>
                </a:cubicBezTo>
                <a:cubicBezTo>
                  <a:pt x="83" y="98"/>
                  <a:pt x="85" y="98"/>
                  <a:pt x="85" y="99"/>
                </a:cubicBezTo>
                <a:cubicBezTo>
                  <a:pt x="85" y="99"/>
                  <a:pt x="85" y="99"/>
                  <a:pt x="85" y="99"/>
                </a:cubicBezTo>
                <a:cubicBezTo>
                  <a:pt x="86" y="100"/>
                  <a:pt x="86" y="101"/>
                  <a:pt x="86" y="102"/>
                </a:cubicBezTo>
                <a:cubicBezTo>
                  <a:pt x="86" y="102"/>
                  <a:pt x="86" y="102"/>
                  <a:pt x="86" y="102"/>
                </a:cubicBezTo>
                <a:cubicBezTo>
                  <a:pt x="85" y="102"/>
                  <a:pt x="85" y="102"/>
                  <a:pt x="84" y="102"/>
                </a:cubicBezTo>
                <a:cubicBezTo>
                  <a:pt x="84" y="102"/>
                  <a:pt x="84" y="102"/>
                  <a:pt x="84" y="102"/>
                </a:cubicBezTo>
                <a:cubicBezTo>
                  <a:pt x="84" y="102"/>
                  <a:pt x="83" y="102"/>
                  <a:pt x="83" y="102"/>
                </a:cubicBezTo>
                <a:close/>
                <a:moveTo>
                  <a:pt x="532" y="101"/>
                </a:moveTo>
                <a:cubicBezTo>
                  <a:pt x="531" y="100"/>
                  <a:pt x="531" y="99"/>
                  <a:pt x="532" y="98"/>
                </a:cubicBezTo>
                <a:cubicBezTo>
                  <a:pt x="532" y="98"/>
                  <a:pt x="532" y="98"/>
                  <a:pt x="532" y="98"/>
                </a:cubicBezTo>
                <a:cubicBezTo>
                  <a:pt x="533" y="97"/>
                  <a:pt x="534" y="97"/>
                  <a:pt x="535" y="98"/>
                </a:cubicBezTo>
                <a:cubicBezTo>
                  <a:pt x="535" y="98"/>
                  <a:pt x="535" y="98"/>
                  <a:pt x="535" y="98"/>
                </a:cubicBezTo>
                <a:cubicBezTo>
                  <a:pt x="535" y="99"/>
                  <a:pt x="535" y="100"/>
                  <a:pt x="535" y="101"/>
                </a:cubicBezTo>
                <a:cubicBezTo>
                  <a:pt x="535" y="101"/>
                  <a:pt x="535" y="101"/>
                  <a:pt x="535" y="101"/>
                </a:cubicBezTo>
                <a:cubicBezTo>
                  <a:pt x="534" y="101"/>
                  <a:pt x="534" y="101"/>
                  <a:pt x="533" y="101"/>
                </a:cubicBezTo>
                <a:cubicBezTo>
                  <a:pt x="533" y="101"/>
                  <a:pt x="533" y="101"/>
                  <a:pt x="533" y="101"/>
                </a:cubicBezTo>
                <a:cubicBezTo>
                  <a:pt x="533" y="101"/>
                  <a:pt x="532" y="101"/>
                  <a:pt x="532" y="101"/>
                </a:cubicBezTo>
                <a:close/>
                <a:moveTo>
                  <a:pt x="91" y="93"/>
                </a:moveTo>
                <a:cubicBezTo>
                  <a:pt x="90" y="92"/>
                  <a:pt x="90" y="91"/>
                  <a:pt x="91" y="90"/>
                </a:cubicBezTo>
                <a:cubicBezTo>
                  <a:pt x="91" y="90"/>
                  <a:pt x="91" y="90"/>
                  <a:pt x="91" y="90"/>
                </a:cubicBezTo>
                <a:cubicBezTo>
                  <a:pt x="92" y="89"/>
                  <a:pt x="93" y="89"/>
                  <a:pt x="94" y="90"/>
                </a:cubicBezTo>
                <a:cubicBezTo>
                  <a:pt x="94" y="90"/>
                  <a:pt x="94" y="90"/>
                  <a:pt x="94" y="90"/>
                </a:cubicBezTo>
                <a:cubicBezTo>
                  <a:pt x="95" y="91"/>
                  <a:pt x="95" y="92"/>
                  <a:pt x="94" y="93"/>
                </a:cubicBezTo>
                <a:cubicBezTo>
                  <a:pt x="94" y="93"/>
                  <a:pt x="94" y="93"/>
                  <a:pt x="94" y="93"/>
                </a:cubicBezTo>
                <a:cubicBezTo>
                  <a:pt x="93" y="93"/>
                  <a:pt x="93" y="94"/>
                  <a:pt x="92" y="94"/>
                </a:cubicBezTo>
                <a:cubicBezTo>
                  <a:pt x="92" y="94"/>
                  <a:pt x="92" y="94"/>
                  <a:pt x="92" y="94"/>
                </a:cubicBezTo>
                <a:cubicBezTo>
                  <a:pt x="92" y="94"/>
                  <a:pt x="91" y="93"/>
                  <a:pt x="91" y="93"/>
                </a:cubicBezTo>
                <a:close/>
                <a:moveTo>
                  <a:pt x="523" y="92"/>
                </a:moveTo>
                <a:cubicBezTo>
                  <a:pt x="523" y="91"/>
                  <a:pt x="523" y="90"/>
                  <a:pt x="523" y="89"/>
                </a:cubicBezTo>
                <a:cubicBezTo>
                  <a:pt x="523" y="89"/>
                  <a:pt x="523" y="89"/>
                  <a:pt x="523" y="89"/>
                </a:cubicBezTo>
                <a:cubicBezTo>
                  <a:pt x="524" y="89"/>
                  <a:pt x="525" y="89"/>
                  <a:pt x="526" y="89"/>
                </a:cubicBezTo>
                <a:cubicBezTo>
                  <a:pt x="526" y="89"/>
                  <a:pt x="526" y="89"/>
                  <a:pt x="526" y="89"/>
                </a:cubicBezTo>
                <a:cubicBezTo>
                  <a:pt x="527" y="90"/>
                  <a:pt x="527" y="91"/>
                  <a:pt x="526" y="92"/>
                </a:cubicBezTo>
                <a:cubicBezTo>
                  <a:pt x="526" y="92"/>
                  <a:pt x="526" y="92"/>
                  <a:pt x="526" y="92"/>
                </a:cubicBezTo>
                <a:cubicBezTo>
                  <a:pt x="526" y="93"/>
                  <a:pt x="525" y="93"/>
                  <a:pt x="525" y="93"/>
                </a:cubicBezTo>
                <a:cubicBezTo>
                  <a:pt x="525" y="93"/>
                  <a:pt x="525" y="93"/>
                  <a:pt x="525" y="93"/>
                </a:cubicBezTo>
                <a:cubicBezTo>
                  <a:pt x="524" y="93"/>
                  <a:pt x="524" y="93"/>
                  <a:pt x="523" y="92"/>
                </a:cubicBezTo>
                <a:close/>
                <a:moveTo>
                  <a:pt x="100" y="85"/>
                </a:moveTo>
                <a:cubicBezTo>
                  <a:pt x="99" y="84"/>
                  <a:pt x="99" y="83"/>
                  <a:pt x="100" y="82"/>
                </a:cubicBezTo>
                <a:cubicBezTo>
                  <a:pt x="100" y="82"/>
                  <a:pt x="100" y="82"/>
                  <a:pt x="100" y="82"/>
                </a:cubicBezTo>
                <a:cubicBezTo>
                  <a:pt x="101" y="81"/>
                  <a:pt x="102" y="81"/>
                  <a:pt x="103" y="82"/>
                </a:cubicBezTo>
                <a:cubicBezTo>
                  <a:pt x="103" y="82"/>
                  <a:pt x="103" y="82"/>
                  <a:pt x="103" y="82"/>
                </a:cubicBezTo>
                <a:cubicBezTo>
                  <a:pt x="103" y="83"/>
                  <a:pt x="103" y="84"/>
                  <a:pt x="102" y="85"/>
                </a:cubicBezTo>
                <a:cubicBezTo>
                  <a:pt x="102" y="85"/>
                  <a:pt x="102" y="85"/>
                  <a:pt x="102" y="85"/>
                </a:cubicBezTo>
                <a:cubicBezTo>
                  <a:pt x="102" y="85"/>
                  <a:pt x="102" y="85"/>
                  <a:pt x="101" y="85"/>
                </a:cubicBezTo>
                <a:cubicBezTo>
                  <a:pt x="101" y="85"/>
                  <a:pt x="101" y="85"/>
                  <a:pt x="101" y="85"/>
                </a:cubicBezTo>
                <a:cubicBezTo>
                  <a:pt x="101" y="85"/>
                  <a:pt x="100" y="85"/>
                  <a:pt x="100" y="85"/>
                </a:cubicBezTo>
                <a:close/>
                <a:moveTo>
                  <a:pt x="515" y="84"/>
                </a:moveTo>
                <a:cubicBezTo>
                  <a:pt x="515" y="84"/>
                  <a:pt x="515" y="84"/>
                  <a:pt x="515" y="84"/>
                </a:cubicBezTo>
                <a:cubicBezTo>
                  <a:pt x="515" y="84"/>
                  <a:pt x="515" y="84"/>
                  <a:pt x="515" y="84"/>
                </a:cubicBezTo>
                <a:cubicBezTo>
                  <a:pt x="514" y="83"/>
                  <a:pt x="514" y="82"/>
                  <a:pt x="515" y="81"/>
                </a:cubicBezTo>
                <a:cubicBezTo>
                  <a:pt x="515" y="81"/>
                  <a:pt x="515" y="81"/>
                  <a:pt x="515" y="81"/>
                </a:cubicBezTo>
                <a:cubicBezTo>
                  <a:pt x="515" y="80"/>
                  <a:pt x="517" y="80"/>
                  <a:pt x="518" y="81"/>
                </a:cubicBezTo>
                <a:cubicBezTo>
                  <a:pt x="518" y="81"/>
                  <a:pt x="518" y="81"/>
                  <a:pt x="518" y="81"/>
                </a:cubicBezTo>
                <a:cubicBezTo>
                  <a:pt x="518" y="82"/>
                  <a:pt x="518" y="83"/>
                  <a:pt x="518" y="84"/>
                </a:cubicBezTo>
                <a:cubicBezTo>
                  <a:pt x="518" y="84"/>
                  <a:pt x="518" y="84"/>
                  <a:pt x="518" y="84"/>
                </a:cubicBezTo>
                <a:cubicBezTo>
                  <a:pt x="517" y="84"/>
                  <a:pt x="517" y="85"/>
                  <a:pt x="516" y="85"/>
                </a:cubicBezTo>
                <a:cubicBezTo>
                  <a:pt x="516" y="85"/>
                  <a:pt x="516" y="85"/>
                  <a:pt x="516" y="85"/>
                </a:cubicBezTo>
                <a:cubicBezTo>
                  <a:pt x="516" y="85"/>
                  <a:pt x="515" y="84"/>
                  <a:pt x="515" y="84"/>
                </a:cubicBezTo>
                <a:close/>
                <a:moveTo>
                  <a:pt x="109" y="77"/>
                </a:moveTo>
                <a:cubicBezTo>
                  <a:pt x="108" y="76"/>
                  <a:pt x="108" y="74"/>
                  <a:pt x="109" y="74"/>
                </a:cubicBezTo>
                <a:cubicBezTo>
                  <a:pt x="109" y="74"/>
                  <a:pt x="109" y="74"/>
                  <a:pt x="109" y="74"/>
                </a:cubicBezTo>
                <a:cubicBezTo>
                  <a:pt x="110" y="73"/>
                  <a:pt x="111" y="73"/>
                  <a:pt x="112" y="74"/>
                </a:cubicBezTo>
                <a:cubicBezTo>
                  <a:pt x="112" y="74"/>
                  <a:pt x="112" y="74"/>
                  <a:pt x="112" y="74"/>
                </a:cubicBezTo>
                <a:cubicBezTo>
                  <a:pt x="112" y="75"/>
                  <a:pt x="112" y="76"/>
                  <a:pt x="111" y="77"/>
                </a:cubicBezTo>
                <a:cubicBezTo>
                  <a:pt x="111" y="77"/>
                  <a:pt x="111" y="77"/>
                  <a:pt x="111" y="77"/>
                </a:cubicBezTo>
                <a:cubicBezTo>
                  <a:pt x="111" y="77"/>
                  <a:pt x="111" y="77"/>
                  <a:pt x="110" y="77"/>
                </a:cubicBezTo>
                <a:cubicBezTo>
                  <a:pt x="110" y="77"/>
                  <a:pt x="110" y="77"/>
                  <a:pt x="110" y="77"/>
                </a:cubicBezTo>
                <a:cubicBezTo>
                  <a:pt x="110" y="77"/>
                  <a:pt x="109" y="77"/>
                  <a:pt x="109" y="77"/>
                </a:cubicBezTo>
                <a:close/>
                <a:moveTo>
                  <a:pt x="506" y="76"/>
                </a:moveTo>
                <a:cubicBezTo>
                  <a:pt x="505" y="75"/>
                  <a:pt x="505" y="74"/>
                  <a:pt x="506" y="73"/>
                </a:cubicBezTo>
                <a:cubicBezTo>
                  <a:pt x="506" y="73"/>
                  <a:pt x="506" y="73"/>
                  <a:pt x="506" y="73"/>
                </a:cubicBezTo>
                <a:cubicBezTo>
                  <a:pt x="506" y="72"/>
                  <a:pt x="508" y="72"/>
                  <a:pt x="509" y="73"/>
                </a:cubicBezTo>
                <a:cubicBezTo>
                  <a:pt x="509" y="73"/>
                  <a:pt x="509" y="73"/>
                  <a:pt x="509" y="73"/>
                </a:cubicBezTo>
                <a:cubicBezTo>
                  <a:pt x="509" y="74"/>
                  <a:pt x="509" y="75"/>
                  <a:pt x="509" y="76"/>
                </a:cubicBezTo>
                <a:cubicBezTo>
                  <a:pt x="509" y="76"/>
                  <a:pt x="509" y="76"/>
                  <a:pt x="509" y="76"/>
                </a:cubicBezTo>
                <a:cubicBezTo>
                  <a:pt x="508" y="76"/>
                  <a:pt x="508" y="77"/>
                  <a:pt x="507" y="77"/>
                </a:cubicBezTo>
                <a:cubicBezTo>
                  <a:pt x="507" y="77"/>
                  <a:pt x="507" y="77"/>
                  <a:pt x="507" y="77"/>
                </a:cubicBezTo>
                <a:cubicBezTo>
                  <a:pt x="507" y="77"/>
                  <a:pt x="506" y="76"/>
                  <a:pt x="506" y="76"/>
                </a:cubicBezTo>
                <a:close/>
                <a:moveTo>
                  <a:pt x="118" y="69"/>
                </a:moveTo>
                <a:cubicBezTo>
                  <a:pt x="117" y="68"/>
                  <a:pt x="117" y="67"/>
                  <a:pt x="118" y="66"/>
                </a:cubicBezTo>
                <a:cubicBezTo>
                  <a:pt x="118" y="66"/>
                  <a:pt x="118" y="66"/>
                  <a:pt x="118" y="66"/>
                </a:cubicBezTo>
                <a:cubicBezTo>
                  <a:pt x="119" y="65"/>
                  <a:pt x="120" y="66"/>
                  <a:pt x="121" y="66"/>
                </a:cubicBezTo>
                <a:cubicBezTo>
                  <a:pt x="121" y="66"/>
                  <a:pt x="121" y="66"/>
                  <a:pt x="121" y="66"/>
                </a:cubicBezTo>
                <a:cubicBezTo>
                  <a:pt x="122" y="67"/>
                  <a:pt x="121" y="69"/>
                  <a:pt x="121" y="69"/>
                </a:cubicBezTo>
                <a:cubicBezTo>
                  <a:pt x="121" y="69"/>
                  <a:pt x="121" y="69"/>
                  <a:pt x="121" y="69"/>
                </a:cubicBezTo>
                <a:cubicBezTo>
                  <a:pt x="120" y="70"/>
                  <a:pt x="120" y="70"/>
                  <a:pt x="119" y="70"/>
                </a:cubicBezTo>
                <a:cubicBezTo>
                  <a:pt x="119" y="70"/>
                  <a:pt x="119" y="70"/>
                  <a:pt x="119" y="70"/>
                </a:cubicBezTo>
                <a:cubicBezTo>
                  <a:pt x="119" y="70"/>
                  <a:pt x="118" y="69"/>
                  <a:pt x="118" y="69"/>
                </a:cubicBezTo>
                <a:close/>
                <a:moveTo>
                  <a:pt x="497" y="69"/>
                </a:moveTo>
                <a:cubicBezTo>
                  <a:pt x="497" y="69"/>
                  <a:pt x="497" y="69"/>
                  <a:pt x="497" y="69"/>
                </a:cubicBezTo>
                <a:cubicBezTo>
                  <a:pt x="497" y="69"/>
                  <a:pt x="497" y="69"/>
                  <a:pt x="497" y="69"/>
                </a:cubicBezTo>
                <a:cubicBezTo>
                  <a:pt x="496" y="68"/>
                  <a:pt x="496" y="67"/>
                  <a:pt x="496" y="66"/>
                </a:cubicBezTo>
                <a:cubicBezTo>
                  <a:pt x="496" y="66"/>
                  <a:pt x="496" y="66"/>
                  <a:pt x="496" y="66"/>
                </a:cubicBezTo>
                <a:cubicBezTo>
                  <a:pt x="497" y="65"/>
                  <a:pt x="498" y="65"/>
                  <a:pt x="499" y="65"/>
                </a:cubicBezTo>
                <a:cubicBezTo>
                  <a:pt x="499" y="65"/>
                  <a:pt x="499" y="65"/>
                  <a:pt x="499" y="65"/>
                </a:cubicBezTo>
                <a:cubicBezTo>
                  <a:pt x="500" y="66"/>
                  <a:pt x="500" y="67"/>
                  <a:pt x="500" y="68"/>
                </a:cubicBezTo>
                <a:cubicBezTo>
                  <a:pt x="500" y="68"/>
                  <a:pt x="500" y="68"/>
                  <a:pt x="500" y="68"/>
                </a:cubicBezTo>
                <a:cubicBezTo>
                  <a:pt x="499" y="69"/>
                  <a:pt x="499" y="69"/>
                  <a:pt x="498" y="69"/>
                </a:cubicBezTo>
                <a:cubicBezTo>
                  <a:pt x="498" y="69"/>
                  <a:pt x="498" y="69"/>
                  <a:pt x="498" y="69"/>
                </a:cubicBezTo>
                <a:cubicBezTo>
                  <a:pt x="498" y="69"/>
                  <a:pt x="497" y="69"/>
                  <a:pt x="497" y="69"/>
                </a:cubicBezTo>
                <a:close/>
                <a:moveTo>
                  <a:pt x="127" y="62"/>
                </a:moveTo>
                <a:cubicBezTo>
                  <a:pt x="127" y="61"/>
                  <a:pt x="127" y="59"/>
                  <a:pt x="128" y="59"/>
                </a:cubicBezTo>
                <a:cubicBezTo>
                  <a:pt x="128" y="59"/>
                  <a:pt x="128" y="59"/>
                  <a:pt x="128" y="59"/>
                </a:cubicBezTo>
                <a:cubicBezTo>
                  <a:pt x="129" y="58"/>
                  <a:pt x="130" y="58"/>
                  <a:pt x="131" y="59"/>
                </a:cubicBezTo>
                <a:cubicBezTo>
                  <a:pt x="131" y="59"/>
                  <a:pt x="131" y="59"/>
                  <a:pt x="131" y="59"/>
                </a:cubicBezTo>
                <a:cubicBezTo>
                  <a:pt x="131" y="60"/>
                  <a:pt x="131" y="61"/>
                  <a:pt x="130" y="62"/>
                </a:cubicBezTo>
                <a:cubicBezTo>
                  <a:pt x="130" y="62"/>
                  <a:pt x="130" y="62"/>
                  <a:pt x="130" y="62"/>
                </a:cubicBezTo>
                <a:cubicBezTo>
                  <a:pt x="130" y="62"/>
                  <a:pt x="129" y="62"/>
                  <a:pt x="129" y="62"/>
                </a:cubicBezTo>
                <a:cubicBezTo>
                  <a:pt x="129" y="62"/>
                  <a:pt x="129" y="62"/>
                  <a:pt x="129" y="62"/>
                </a:cubicBezTo>
                <a:cubicBezTo>
                  <a:pt x="128" y="62"/>
                  <a:pt x="128" y="62"/>
                  <a:pt x="127" y="62"/>
                </a:cubicBezTo>
                <a:close/>
                <a:moveTo>
                  <a:pt x="487" y="61"/>
                </a:moveTo>
                <a:cubicBezTo>
                  <a:pt x="486" y="61"/>
                  <a:pt x="486" y="60"/>
                  <a:pt x="487" y="59"/>
                </a:cubicBezTo>
                <a:cubicBezTo>
                  <a:pt x="487" y="59"/>
                  <a:pt x="487" y="59"/>
                  <a:pt x="487" y="59"/>
                </a:cubicBezTo>
                <a:cubicBezTo>
                  <a:pt x="487" y="58"/>
                  <a:pt x="489" y="58"/>
                  <a:pt x="490" y="58"/>
                </a:cubicBezTo>
                <a:cubicBezTo>
                  <a:pt x="490" y="58"/>
                  <a:pt x="490" y="58"/>
                  <a:pt x="490" y="58"/>
                </a:cubicBezTo>
                <a:cubicBezTo>
                  <a:pt x="490" y="59"/>
                  <a:pt x="491" y="60"/>
                  <a:pt x="490" y="61"/>
                </a:cubicBezTo>
                <a:cubicBezTo>
                  <a:pt x="490" y="61"/>
                  <a:pt x="490" y="61"/>
                  <a:pt x="490" y="61"/>
                </a:cubicBezTo>
                <a:cubicBezTo>
                  <a:pt x="490" y="62"/>
                  <a:pt x="489" y="62"/>
                  <a:pt x="488" y="62"/>
                </a:cubicBezTo>
                <a:cubicBezTo>
                  <a:pt x="488" y="62"/>
                  <a:pt x="488" y="62"/>
                  <a:pt x="488" y="62"/>
                </a:cubicBezTo>
                <a:cubicBezTo>
                  <a:pt x="488" y="62"/>
                  <a:pt x="488" y="62"/>
                  <a:pt x="487" y="61"/>
                </a:cubicBezTo>
                <a:close/>
                <a:moveTo>
                  <a:pt x="137" y="55"/>
                </a:moveTo>
                <a:cubicBezTo>
                  <a:pt x="136" y="54"/>
                  <a:pt x="137" y="52"/>
                  <a:pt x="138" y="52"/>
                </a:cubicBezTo>
                <a:cubicBezTo>
                  <a:pt x="138" y="52"/>
                  <a:pt x="138" y="52"/>
                  <a:pt x="138" y="52"/>
                </a:cubicBezTo>
                <a:cubicBezTo>
                  <a:pt x="139" y="51"/>
                  <a:pt x="140" y="51"/>
                  <a:pt x="140" y="52"/>
                </a:cubicBezTo>
                <a:cubicBezTo>
                  <a:pt x="140" y="52"/>
                  <a:pt x="140" y="52"/>
                  <a:pt x="140" y="52"/>
                </a:cubicBezTo>
                <a:cubicBezTo>
                  <a:pt x="141" y="53"/>
                  <a:pt x="141" y="55"/>
                  <a:pt x="140" y="55"/>
                </a:cubicBezTo>
                <a:cubicBezTo>
                  <a:pt x="140" y="55"/>
                  <a:pt x="140" y="55"/>
                  <a:pt x="140" y="55"/>
                </a:cubicBezTo>
                <a:cubicBezTo>
                  <a:pt x="140" y="55"/>
                  <a:pt x="139" y="56"/>
                  <a:pt x="139" y="56"/>
                </a:cubicBezTo>
                <a:cubicBezTo>
                  <a:pt x="139" y="56"/>
                  <a:pt x="139" y="56"/>
                  <a:pt x="139" y="56"/>
                </a:cubicBezTo>
                <a:cubicBezTo>
                  <a:pt x="138" y="56"/>
                  <a:pt x="137" y="55"/>
                  <a:pt x="137" y="55"/>
                </a:cubicBezTo>
                <a:close/>
                <a:moveTo>
                  <a:pt x="477" y="55"/>
                </a:moveTo>
                <a:cubicBezTo>
                  <a:pt x="477" y="55"/>
                  <a:pt x="477" y="55"/>
                  <a:pt x="477" y="55"/>
                </a:cubicBezTo>
                <a:cubicBezTo>
                  <a:pt x="477" y="55"/>
                  <a:pt x="477" y="55"/>
                  <a:pt x="477" y="55"/>
                </a:cubicBezTo>
                <a:cubicBezTo>
                  <a:pt x="477" y="54"/>
                  <a:pt x="476" y="53"/>
                  <a:pt x="477" y="52"/>
                </a:cubicBezTo>
                <a:cubicBezTo>
                  <a:pt x="477" y="52"/>
                  <a:pt x="477" y="52"/>
                  <a:pt x="477" y="52"/>
                </a:cubicBezTo>
                <a:cubicBezTo>
                  <a:pt x="477" y="51"/>
                  <a:pt x="479" y="51"/>
                  <a:pt x="480" y="51"/>
                </a:cubicBezTo>
                <a:cubicBezTo>
                  <a:pt x="480" y="51"/>
                  <a:pt x="480" y="51"/>
                  <a:pt x="480" y="51"/>
                </a:cubicBezTo>
                <a:cubicBezTo>
                  <a:pt x="481" y="52"/>
                  <a:pt x="481" y="53"/>
                  <a:pt x="480" y="54"/>
                </a:cubicBezTo>
                <a:cubicBezTo>
                  <a:pt x="480" y="54"/>
                  <a:pt x="480" y="54"/>
                  <a:pt x="480" y="54"/>
                </a:cubicBezTo>
                <a:cubicBezTo>
                  <a:pt x="480" y="55"/>
                  <a:pt x="479" y="55"/>
                  <a:pt x="479" y="55"/>
                </a:cubicBezTo>
                <a:cubicBezTo>
                  <a:pt x="479" y="55"/>
                  <a:pt x="479" y="55"/>
                  <a:pt x="479" y="55"/>
                </a:cubicBezTo>
                <a:cubicBezTo>
                  <a:pt x="478" y="55"/>
                  <a:pt x="478" y="55"/>
                  <a:pt x="477" y="55"/>
                </a:cubicBezTo>
                <a:close/>
                <a:moveTo>
                  <a:pt x="147" y="48"/>
                </a:moveTo>
                <a:cubicBezTo>
                  <a:pt x="147" y="47"/>
                  <a:pt x="147" y="46"/>
                  <a:pt x="148" y="45"/>
                </a:cubicBezTo>
                <a:cubicBezTo>
                  <a:pt x="148" y="45"/>
                  <a:pt x="148" y="45"/>
                  <a:pt x="148" y="45"/>
                </a:cubicBezTo>
                <a:cubicBezTo>
                  <a:pt x="149" y="45"/>
                  <a:pt x="150" y="45"/>
                  <a:pt x="151" y="46"/>
                </a:cubicBezTo>
                <a:cubicBezTo>
                  <a:pt x="151" y="46"/>
                  <a:pt x="151" y="46"/>
                  <a:pt x="151" y="46"/>
                </a:cubicBezTo>
                <a:cubicBezTo>
                  <a:pt x="151" y="47"/>
                  <a:pt x="151" y="48"/>
                  <a:pt x="150" y="49"/>
                </a:cubicBezTo>
                <a:cubicBezTo>
                  <a:pt x="150" y="49"/>
                  <a:pt x="150" y="49"/>
                  <a:pt x="150" y="49"/>
                </a:cubicBezTo>
                <a:cubicBezTo>
                  <a:pt x="150" y="49"/>
                  <a:pt x="150" y="49"/>
                  <a:pt x="150" y="49"/>
                </a:cubicBezTo>
                <a:cubicBezTo>
                  <a:pt x="150" y="49"/>
                  <a:pt x="150" y="49"/>
                  <a:pt x="150" y="49"/>
                </a:cubicBezTo>
                <a:cubicBezTo>
                  <a:pt x="150" y="49"/>
                  <a:pt x="149" y="49"/>
                  <a:pt x="149" y="49"/>
                </a:cubicBezTo>
                <a:cubicBezTo>
                  <a:pt x="149" y="49"/>
                  <a:pt x="149" y="49"/>
                  <a:pt x="149" y="49"/>
                </a:cubicBezTo>
                <a:cubicBezTo>
                  <a:pt x="148" y="49"/>
                  <a:pt x="148" y="49"/>
                  <a:pt x="147" y="48"/>
                </a:cubicBezTo>
                <a:close/>
                <a:moveTo>
                  <a:pt x="467" y="48"/>
                </a:moveTo>
                <a:cubicBezTo>
                  <a:pt x="466" y="48"/>
                  <a:pt x="466" y="46"/>
                  <a:pt x="467" y="46"/>
                </a:cubicBezTo>
                <a:cubicBezTo>
                  <a:pt x="467" y="46"/>
                  <a:pt x="467" y="46"/>
                  <a:pt x="467" y="46"/>
                </a:cubicBezTo>
                <a:cubicBezTo>
                  <a:pt x="467" y="45"/>
                  <a:pt x="469" y="44"/>
                  <a:pt x="470" y="45"/>
                </a:cubicBezTo>
                <a:cubicBezTo>
                  <a:pt x="469" y="45"/>
                  <a:pt x="469" y="45"/>
                  <a:pt x="469" y="45"/>
                </a:cubicBezTo>
                <a:cubicBezTo>
                  <a:pt x="470" y="45"/>
                  <a:pt x="471" y="47"/>
                  <a:pt x="470" y="48"/>
                </a:cubicBezTo>
                <a:cubicBezTo>
                  <a:pt x="470" y="48"/>
                  <a:pt x="470" y="48"/>
                  <a:pt x="470" y="48"/>
                </a:cubicBezTo>
                <a:cubicBezTo>
                  <a:pt x="470" y="48"/>
                  <a:pt x="469" y="49"/>
                  <a:pt x="468" y="49"/>
                </a:cubicBezTo>
                <a:cubicBezTo>
                  <a:pt x="468" y="49"/>
                  <a:pt x="468" y="49"/>
                  <a:pt x="468" y="49"/>
                </a:cubicBezTo>
                <a:cubicBezTo>
                  <a:pt x="468" y="49"/>
                  <a:pt x="468" y="48"/>
                  <a:pt x="467" y="48"/>
                </a:cubicBezTo>
                <a:close/>
                <a:moveTo>
                  <a:pt x="158" y="42"/>
                </a:moveTo>
                <a:cubicBezTo>
                  <a:pt x="157" y="41"/>
                  <a:pt x="157" y="40"/>
                  <a:pt x="158" y="39"/>
                </a:cubicBezTo>
                <a:cubicBezTo>
                  <a:pt x="158" y="39"/>
                  <a:pt x="158" y="39"/>
                  <a:pt x="158" y="39"/>
                </a:cubicBezTo>
                <a:cubicBezTo>
                  <a:pt x="159" y="39"/>
                  <a:pt x="160" y="39"/>
                  <a:pt x="161" y="40"/>
                </a:cubicBezTo>
                <a:cubicBezTo>
                  <a:pt x="161" y="40"/>
                  <a:pt x="161" y="40"/>
                  <a:pt x="161" y="40"/>
                </a:cubicBezTo>
                <a:cubicBezTo>
                  <a:pt x="162" y="41"/>
                  <a:pt x="161" y="42"/>
                  <a:pt x="160" y="43"/>
                </a:cubicBezTo>
                <a:cubicBezTo>
                  <a:pt x="160" y="43"/>
                  <a:pt x="160" y="43"/>
                  <a:pt x="160" y="43"/>
                </a:cubicBezTo>
                <a:cubicBezTo>
                  <a:pt x="160" y="43"/>
                  <a:pt x="160" y="43"/>
                  <a:pt x="159" y="43"/>
                </a:cubicBezTo>
                <a:cubicBezTo>
                  <a:pt x="159" y="43"/>
                  <a:pt x="159" y="43"/>
                  <a:pt x="159" y="43"/>
                </a:cubicBezTo>
                <a:cubicBezTo>
                  <a:pt x="159" y="43"/>
                  <a:pt x="158" y="43"/>
                  <a:pt x="158" y="42"/>
                </a:cubicBezTo>
                <a:close/>
                <a:moveTo>
                  <a:pt x="457" y="42"/>
                </a:moveTo>
                <a:cubicBezTo>
                  <a:pt x="457" y="42"/>
                  <a:pt x="457" y="42"/>
                  <a:pt x="457" y="42"/>
                </a:cubicBezTo>
                <a:cubicBezTo>
                  <a:pt x="457" y="42"/>
                  <a:pt x="457" y="42"/>
                  <a:pt x="457" y="42"/>
                </a:cubicBezTo>
                <a:cubicBezTo>
                  <a:pt x="456" y="42"/>
                  <a:pt x="456" y="41"/>
                  <a:pt x="456" y="40"/>
                </a:cubicBezTo>
                <a:cubicBezTo>
                  <a:pt x="456" y="40"/>
                  <a:pt x="456" y="40"/>
                  <a:pt x="456" y="40"/>
                </a:cubicBezTo>
                <a:cubicBezTo>
                  <a:pt x="457" y="39"/>
                  <a:pt x="458" y="38"/>
                  <a:pt x="459" y="39"/>
                </a:cubicBezTo>
                <a:cubicBezTo>
                  <a:pt x="459" y="39"/>
                  <a:pt x="459" y="39"/>
                  <a:pt x="459" y="39"/>
                </a:cubicBezTo>
                <a:cubicBezTo>
                  <a:pt x="460" y="39"/>
                  <a:pt x="460" y="41"/>
                  <a:pt x="460" y="41"/>
                </a:cubicBezTo>
                <a:cubicBezTo>
                  <a:pt x="460" y="41"/>
                  <a:pt x="460" y="41"/>
                  <a:pt x="460" y="41"/>
                </a:cubicBezTo>
                <a:cubicBezTo>
                  <a:pt x="459" y="42"/>
                  <a:pt x="459" y="43"/>
                  <a:pt x="458" y="43"/>
                </a:cubicBezTo>
                <a:cubicBezTo>
                  <a:pt x="458" y="43"/>
                  <a:pt x="458" y="43"/>
                  <a:pt x="458" y="43"/>
                </a:cubicBezTo>
                <a:cubicBezTo>
                  <a:pt x="458" y="43"/>
                  <a:pt x="457" y="42"/>
                  <a:pt x="457" y="42"/>
                </a:cubicBezTo>
                <a:close/>
                <a:moveTo>
                  <a:pt x="168" y="36"/>
                </a:moveTo>
                <a:cubicBezTo>
                  <a:pt x="168" y="35"/>
                  <a:pt x="168" y="34"/>
                  <a:pt x="169" y="34"/>
                </a:cubicBezTo>
                <a:cubicBezTo>
                  <a:pt x="169" y="34"/>
                  <a:pt x="169" y="34"/>
                  <a:pt x="169" y="34"/>
                </a:cubicBezTo>
                <a:cubicBezTo>
                  <a:pt x="170" y="33"/>
                  <a:pt x="171" y="33"/>
                  <a:pt x="172" y="34"/>
                </a:cubicBezTo>
                <a:cubicBezTo>
                  <a:pt x="172" y="34"/>
                  <a:pt x="172" y="34"/>
                  <a:pt x="172" y="34"/>
                </a:cubicBezTo>
                <a:cubicBezTo>
                  <a:pt x="172" y="35"/>
                  <a:pt x="172" y="37"/>
                  <a:pt x="171" y="37"/>
                </a:cubicBezTo>
                <a:cubicBezTo>
                  <a:pt x="171" y="37"/>
                  <a:pt x="171" y="37"/>
                  <a:pt x="171" y="37"/>
                </a:cubicBezTo>
                <a:cubicBezTo>
                  <a:pt x="171" y="37"/>
                  <a:pt x="170" y="37"/>
                  <a:pt x="170" y="37"/>
                </a:cubicBezTo>
                <a:cubicBezTo>
                  <a:pt x="170" y="37"/>
                  <a:pt x="170" y="37"/>
                  <a:pt x="170" y="37"/>
                </a:cubicBezTo>
                <a:cubicBezTo>
                  <a:pt x="169" y="37"/>
                  <a:pt x="168" y="37"/>
                  <a:pt x="168" y="36"/>
                </a:cubicBezTo>
                <a:close/>
                <a:moveTo>
                  <a:pt x="447" y="37"/>
                </a:moveTo>
                <a:cubicBezTo>
                  <a:pt x="446" y="36"/>
                  <a:pt x="445" y="35"/>
                  <a:pt x="446" y="34"/>
                </a:cubicBezTo>
                <a:cubicBezTo>
                  <a:pt x="446" y="34"/>
                  <a:pt x="446" y="34"/>
                  <a:pt x="446" y="34"/>
                </a:cubicBezTo>
                <a:cubicBezTo>
                  <a:pt x="446" y="33"/>
                  <a:pt x="447" y="33"/>
                  <a:pt x="448" y="33"/>
                </a:cubicBezTo>
                <a:cubicBezTo>
                  <a:pt x="448" y="33"/>
                  <a:pt x="448" y="33"/>
                  <a:pt x="448" y="33"/>
                </a:cubicBezTo>
                <a:cubicBezTo>
                  <a:pt x="449" y="34"/>
                  <a:pt x="450" y="35"/>
                  <a:pt x="449" y="36"/>
                </a:cubicBezTo>
                <a:cubicBezTo>
                  <a:pt x="449" y="36"/>
                  <a:pt x="449" y="36"/>
                  <a:pt x="449" y="36"/>
                </a:cubicBezTo>
                <a:cubicBezTo>
                  <a:pt x="449" y="37"/>
                  <a:pt x="448" y="37"/>
                  <a:pt x="447" y="37"/>
                </a:cubicBezTo>
                <a:cubicBezTo>
                  <a:pt x="447" y="37"/>
                  <a:pt x="447" y="37"/>
                  <a:pt x="447" y="37"/>
                </a:cubicBezTo>
                <a:cubicBezTo>
                  <a:pt x="447" y="37"/>
                  <a:pt x="447" y="37"/>
                  <a:pt x="447" y="37"/>
                </a:cubicBezTo>
                <a:close/>
                <a:moveTo>
                  <a:pt x="179" y="31"/>
                </a:moveTo>
                <a:cubicBezTo>
                  <a:pt x="178" y="30"/>
                  <a:pt x="179" y="29"/>
                  <a:pt x="180" y="28"/>
                </a:cubicBezTo>
                <a:cubicBezTo>
                  <a:pt x="180" y="28"/>
                  <a:pt x="180" y="28"/>
                  <a:pt x="180" y="28"/>
                </a:cubicBezTo>
                <a:cubicBezTo>
                  <a:pt x="181" y="28"/>
                  <a:pt x="182" y="28"/>
                  <a:pt x="183" y="29"/>
                </a:cubicBezTo>
                <a:cubicBezTo>
                  <a:pt x="183" y="29"/>
                  <a:pt x="183" y="29"/>
                  <a:pt x="183" y="29"/>
                </a:cubicBezTo>
                <a:cubicBezTo>
                  <a:pt x="183" y="30"/>
                  <a:pt x="183" y="31"/>
                  <a:pt x="182" y="32"/>
                </a:cubicBezTo>
                <a:cubicBezTo>
                  <a:pt x="182" y="32"/>
                  <a:pt x="182" y="32"/>
                  <a:pt x="182" y="32"/>
                </a:cubicBezTo>
                <a:cubicBezTo>
                  <a:pt x="181" y="32"/>
                  <a:pt x="181" y="32"/>
                  <a:pt x="181" y="32"/>
                </a:cubicBezTo>
                <a:cubicBezTo>
                  <a:pt x="181" y="32"/>
                  <a:pt x="181" y="32"/>
                  <a:pt x="181" y="32"/>
                </a:cubicBezTo>
                <a:cubicBezTo>
                  <a:pt x="180" y="32"/>
                  <a:pt x="179" y="32"/>
                  <a:pt x="179" y="31"/>
                </a:cubicBezTo>
                <a:close/>
                <a:moveTo>
                  <a:pt x="436" y="32"/>
                </a:moveTo>
                <a:cubicBezTo>
                  <a:pt x="436" y="32"/>
                  <a:pt x="436" y="32"/>
                  <a:pt x="436" y="32"/>
                </a:cubicBezTo>
                <a:cubicBezTo>
                  <a:pt x="436" y="32"/>
                  <a:pt x="436" y="32"/>
                  <a:pt x="436" y="32"/>
                </a:cubicBezTo>
                <a:cubicBezTo>
                  <a:pt x="435" y="31"/>
                  <a:pt x="434" y="30"/>
                  <a:pt x="435" y="29"/>
                </a:cubicBezTo>
                <a:cubicBezTo>
                  <a:pt x="435" y="29"/>
                  <a:pt x="435" y="29"/>
                  <a:pt x="435" y="29"/>
                </a:cubicBezTo>
                <a:cubicBezTo>
                  <a:pt x="435" y="28"/>
                  <a:pt x="437" y="27"/>
                  <a:pt x="438" y="28"/>
                </a:cubicBezTo>
                <a:cubicBezTo>
                  <a:pt x="438" y="28"/>
                  <a:pt x="438" y="28"/>
                  <a:pt x="438" y="28"/>
                </a:cubicBezTo>
                <a:cubicBezTo>
                  <a:pt x="439" y="28"/>
                  <a:pt x="439" y="30"/>
                  <a:pt x="439" y="31"/>
                </a:cubicBezTo>
                <a:cubicBezTo>
                  <a:pt x="439" y="31"/>
                  <a:pt x="439" y="31"/>
                  <a:pt x="439" y="31"/>
                </a:cubicBezTo>
                <a:cubicBezTo>
                  <a:pt x="438" y="31"/>
                  <a:pt x="437" y="32"/>
                  <a:pt x="437" y="32"/>
                </a:cubicBezTo>
                <a:cubicBezTo>
                  <a:pt x="437" y="32"/>
                  <a:pt x="437" y="32"/>
                  <a:pt x="437" y="32"/>
                </a:cubicBezTo>
                <a:cubicBezTo>
                  <a:pt x="436" y="32"/>
                  <a:pt x="436" y="32"/>
                  <a:pt x="436" y="32"/>
                </a:cubicBezTo>
                <a:close/>
                <a:moveTo>
                  <a:pt x="190" y="26"/>
                </a:moveTo>
                <a:cubicBezTo>
                  <a:pt x="189" y="25"/>
                  <a:pt x="190" y="24"/>
                  <a:pt x="191" y="23"/>
                </a:cubicBezTo>
                <a:cubicBezTo>
                  <a:pt x="191" y="23"/>
                  <a:pt x="191" y="23"/>
                  <a:pt x="191" y="23"/>
                </a:cubicBezTo>
                <a:cubicBezTo>
                  <a:pt x="192" y="23"/>
                  <a:pt x="193" y="23"/>
                  <a:pt x="194" y="25"/>
                </a:cubicBezTo>
                <a:cubicBezTo>
                  <a:pt x="194" y="25"/>
                  <a:pt x="194" y="25"/>
                  <a:pt x="194" y="25"/>
                </a:cubicBezTo>
                <a:cubicBezTo>
                  <a:pt x="194" y="26"/>
                  <a:pt x="193"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1" y="27"/>
                  <a:pt x="190" y="27"/>
                  <a:pt x="190" y="26"/>
                </a:cubicBezTo>
                <a:close/>
                <a:moveTo>
                  <a:pt x="425" y="27"/>
                </a:moveTo>
                <a:cubicBezTo>
                  <a:pt x="424" y="26"/>
                  <a:pt x="423" y="25"/>
                  <a:pt x="424" y="24"/>
                </a:cubicBezTo>
                <a:cubicBezTo>
                  <a:pt x="424" y="24"/>
                  <a:pt x="424" y="24"/>
                  <a:pt x="424" y="24"/>
                </a:cubicBezTo>
                <a:cubicBezTo>
                  <a:pt x="424" y="23"/>
                  <a:pt x="425" y="23"/>
                  <a:pt x="426" y="23"/>
                </a:cubicBezTo>
                <a:cubicBezTo>
                  <a:pt x="426" y="23"/>
                  <a:pt x="426" y="23"/>
                  <a:pt x="426" y="23"/>
                </a:cubicBezTo>
                <a:cubicBezTo>
                  <a:pt x="427" y="24"/>
                  <a:pt x="428" y="25"/>
                  <a:pt x="428" y="26"/>
                </a:cubicBezTo>
                <a:cubicBezTo>
                  <a:pt x="428" y="26"/>
                  <a:pt x="428" y="26"/>
                  <a:pt x="428" y="26"/>
                </a:cubicBezTo>
                <a:cubicBezTo>
                  <a:pt x="427" y="26"/>
                  <a:pt x="426" y="27"/>
                  <a:pt x="426" y="27"/>
                </a:cubicBezTo>
                <a:cubicBezTo>
                  <a:pt x="426" y="27"/>
                  <a:pt x="426" y="27"/>
                  <a:pt x="426" y="27"/>
                </a:cubicBezTo>
                <a:cubicBezTo>
                  <a:pt x="425" y="27"/>
                  <a:pt x="425" y="27"/>
                  <a:pt x="425" y="27"/>
                </a:cubicBezTo>
                <a:close/>
                <a:moveTo>
                  <a:pt x="201" y="22"/>
                </a:moveTo>
                <a:cubicBezTo>
                  <a:pt x="201" y="21"/>
                  <a:pt x="201" y="19"/>
                  <a:pt x="202" y="19"/>
                </a:cubicBezTo>
                <a:cubicBezTo>
                  <a:pt x="202" y="19"/>
                  <a:pt x="202" y="19"/>
                  <a:pt x="202" y="19"/>
                </a:cubicBezTo>
                <a:cubicBezTo>
                  <a:pt x="203" y="19"/>
                  <a:pt x="204" y="19"/>
                  <a:pt x="205" y="20"/>
                </a:cubicBezTo>
                <a:cubicBezTo>
                  <a:pt x="205" y="20"/>
                  <a:pt x="205" y="20"/>
                  <a:pt x="205" y="20"/>
                </a:cubicBezTo>
                <a:cubicBezTo>
                  <a:pt x="205" y="21"/>
                  <a:pt x="205" y="22"/>
                  <a:pt x="204" y="23"/>
                </a:cubicBezTo>
                <a:cubicBezTo>
                  <a:pt x="204" y="23"/>
                  <a:pt x="204" y="23"/>
                  <a:pt x="204" y="23"/>
                </a:cubicBezTo>
                <a:cubicBezTo>
                  <a:pt x="203" y="23"/>
                  <a:pt x="203" y="23"/>
                  <a:pt x="203" y="23"/>
                </a:cubicBezTo>
                <a:cubicBezTo>
                  <a:pt x="203" y="23"/>
                  <a:pt x="203" y="23"/>
                  <a:pt x="203" y="23"/>
                </a:cubicBezTo>
                <a:cubicBezTo>
                  <a:pt x="202" y="23"/>
                  <a:pt x="201" y="22"/>
                  <a:pt x="201" y="22"/>
                </a:cubicBezTo>
                <a:close/>
                <a:moveTo>
                  <a:pt x="414" y="23"/>
                </a:moveTo>
                <a:cubicBezTo>
                  <a:pt x="414" y="23"/>
                  <a:pt x="414" y="23"/>
                  <a:pt x="414" y="23"/>
                </a:cubicBezTo>
                <a:cubicBezTo>
                  <a:pt x="414" y="23"/>
                  <a:pt x="414" y="23"/>
                  <a:pt x="414" y="23"/>
                </a:cubicBezTo>
                <a:cubicBezTo>
                  <a:pt x="413" y="22"/>
                  <a:pt x="412" y="21"/>
                  <a:pt x="413" y="20"/>
                </a:cubicBezTo>
                <a:cubicBezTo>
                  <a:pt x="413" y="20"/>
                  <a:pt x="413" y="20"/>
                  <a:pt x="413" y="20"/>
                </a:cubicBezTo>
                <a:cubicBezTo>
                  <a:pt x="413" y="19"/>
                  <a:pt x="414" y="18"/>
                  <a:pt x="415" y="19"/>
                </a:cubicBezTo>
                <a:cubicBezTo>
                  <a:pt x="415" y="19"/>
                  <a:pt x="415" y="19"/>
                  <a:pt x="415" y="19"/>
                </a:cubicBezTo>
                <a:cubicBezTo>
                  <a:pt x="416" y="19"/>
                  <a:pt x="417" y="20"/>
                  <a:pt x="416" y="21"/>
                </a:cubicBezTo>
                <a:cubicBezTo>
                  <a:pt x="416" y="21"/>
                  <a:pt x="416" y="21"/>
                  <a:pt x="416" y="21"/>
                </a:cubicBezTo>
                <a:cubicBezTo>
                  <a:pt x="416" y="22"/>
                  <a:pt x="415" y="23"/>
                  <a:pt x="414" y="23"/>
                </a:cubicBezTo>
                <a:cubicBezTo>
                  <a:pt x="414" y="23"/>
                  <a:pt x="414" y="23"/>
                  <a:pt x="414" y="23"/>
                </a:cubicBezTo>
                <a:cubicBezTo>
                  <a:pt x="414" y="23"/>
                  <a:pt x="414" y="23"/>
                  <a:pt x="414" y="23"/>
                </a:cubicBezTo>
                <a:close/>
                <a:moveTo>
                  <a:pt x="212" y="18"/>
                </a:moveTo>
                <a:cubicBezTo>
                  <a:pt x="212" y="17"/>
                  <a:pt x="213" y="15"/>
                  <a:pt x="214" y="15"/>
                </a:cubicBezTo>
                <a:cubicBezTo>
                  <a:pt x="214" y="15"/>
                  <a:pt x="214" y="15"/>
                  <a:pt x="214" y="15"/>
                </a:cubicBezTo>
                <a:cubicBezTo>
                  <a:pt x="215" y="15"/>
                  <a:pt x="216" y="15"/>
                  <a:pt x="216" y="16"/>
                </a:cubicBezTo>
                <a:cubicBezTo>
                  <a:pt x="216" y="16"/>
                  <a:pt x="216" y="16"/>
                  <a:pt x="216" y="16"/>
                </a:cubicBezTo>
                <a:cubicBezTo>
                  <a:pt x="216" y="17"/>
                  <a:pt x="216" y="19"/>
                  <a:pt x="215" y="19"/>
                </a:cubicBezTo>
                <a:cubicBezTo>
                  <a:pt x="215" y="19"/>
                  <a:pt x="215" y="19"/>
                  <a:pt x="215" y="19"/>
                </a:cubicBezTo>
                <a:cubicBezTo>
                  <a:pt x="215" y="19"/>
                  <a:pt x="214" y="19"/>
                  <a:pt x="214" y="19"/>
                </a:cubicBezTo>
                <a:cubicBezTo>
                  <a:pt x="214" y="19"/>
                  <a:pt x="214" y="19"/>
                  <a:pt x="214" y="19"/>
                </a:cubicBezTo>
                <a:cubicBezTo>
                  <a:pt x="213" y="19"/>
                  <a:pt x="213" y="18"/>
                  <a:pt x="212" y="18"/>
                </a:cubicBezTo>
                <a:close/>
                <a:moveTo>
                  <a:pt x="403" y="19"/>
                </a:moveTo>
                <a:cubicBezTo>
                  <a:pt x="401" y="18"/>
                  <a:pt x="401" y="17"/>
                  <a:pt x="401" y="16"/>
                </a:cubicBezTo>
                <a:cubicBezTo>
                  <a:pt x="401" y="16"/>
                  <a:pt x="401" y="16"/>
                  <a:pt x="401" y="16"/>
                </a:cubicBezTo>
                <a:cubicBezTo>
                  <a:pt x="402" y="15"/>
                  <a:pt x="403" y="15"/>
                  <a:pt x="404" y="15"/>
                </a:cubicBezTo>
                <a:cubicBezTo>
                  <a:pt x="404" y="15"/>
                  <a:pt x="404" y="15"/>
                  <a:pt x="404" y="15"/>
                </a:cubicBezTo>
                <a:cubicBezTo>
                  <a:pt x="405" y="15"/>
                  <a:pt x="405" y="16"/>
                  <a:pt x="405" y="17"/>
                </a:cubicBezTo>
                <a:cubicBezTo>
                  <a:pt x="405" y="17"/>
                  <a:pt x="405" y="17"/>
                  <a:pt x="405" y="17"/>
                </a:cubicBezTo>
                <a:cubicBezTo>
                  <a:pt x="405" y="18"/>
                  <a:pt x="404" y="19"/>
                  <a:pt x="403" y="19"/>
                </a:cubicBezTo>
                <a:cubicBezTo>
                  <a:pt x="403" y="19"/>
                  <a:pt x="403" y="19"/>
                  <a:pt x="403" y="19"/>
                </a:cubicBezTo>
                <a:cubicBezTo>
                  <a:pt x="403" y="19"/>
                  <a:pt x="403" y="19"/>
                  <a:pt x="403" y="19"/>
                </a:cubicBezTo>
                <a:close/>
                <a:moveTo>
                  <a:pt x="224" y="14"/>
                </a:moveTo>
                <a:cubicBezTo>
                  <a:pt x="223" y="13"/>
                  <a:pt x="224" y="12"/>
                  <a:pt x="225" y="12"/>
                </a:cubicBezTo>
                <a:cubicBezTo>
                  <a:pt x="225" y="12"/>
                  <a:pt x="225" y="12"/>
                  <a:pt x="225" y="12"/>
                </a:cubicBezTo>
                <a:cubicBezTo>
                  <a:pt x="226" y="11"/>
                  <a:pt x="227" y="12"/>
                  <a:pt x="228" y="13"/>
                </a:cubicBezTo>
                <a:cubicBezTo>
                  <a:pt x="228" y="13"/>
                  <a:pt x="228" y="13"/>
                  <a:pt x="228" y="13"/>
                </a:cubicBezTo>
                <a:cubicBezTo>
                  <a:pt x="228" y="14"/>
                  <a:pt x="227" y="15"/>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5" y="16"/>
                  <a:pt x="224" y="15"/>
                  <a:pt x="224" y="14"/>
                </a:cubicBezTo>
                <a:close/>
                <a:moveTo>
                  <a:pt x="391" y="15"/>
                </a:moveTo>
                <a:cubicBezTo>
                  <a:pt x="390" y="15"/>
                  <a:pt x="389" y="14"/>
                  <a:pt x="390" y="13"/>
                </a:cubicBezTo>
                <a:cubicBezTo>
                  <a:pt x="390" y="13"/>
                  <a:pt x="390" y="13"/>
                  <a:pt x="390" y="13"/>
                </a:cubicBezTo>
                <a:cubicBezTo>
                  <a:pt x="390" y="12"/>
                  <a:pt x="391" y="11"/>
                  <a:pt x="392" y="11"/>
                </a:cubicBezTo>
                <a:cubicBezTo>
                  <a:pt x="392" y="11"/>
                  <a:pt x="392" y="11"/>
                  <a:pt x="392" y="11"/>
                </a:cubicBezTo>
                <a:cubicBezTo>
                  <a:pt x="393" y="12"/>
                  <a:pt x="394" y="13"/>
                  <a:pt x="394" y="14"/>
                </a:cubicBezTo>
                <a:cubicBezTo>
                  <a:pt x="394" y="14"/>
                  <a:pt x="394" y="14"/>
                  <a:pt x="394" y="14"/>
                </a:cubicBezTo>
                <a:cubicBezTo>
                  <a:pt x="393" y="15"/>
                  <a:pt x="393" y="15"/>
                  <a:pt x="392" y="15"/>
                </a:cubicBezTo>
                <a:cubicBezTo>
                  <a:pt x="392" y="15"/>
                  <a:pt x="392" y="15"/>
                  <a:pt x="392" y="15"/>
                </a:cubicBezTo>
                <a:cubicBezTo>
                  <a:pt x="391" y="15"/>
                  <a:pt x="391" y="15"/>
                  <a:pt x="391" y="15"/>
                </a:cubicBezTo>
                <a:close/>
                <a:moveTo>
                  <a:pt x="235" y="11"/>
                </a:moveTo>
                <a:cubicBezTo>
                  <a:pt x="235" y="10"/>
                  <a:pt x="236" y="9"/>
                  <a:pt x="237" y="9"/>
                </a:cubicBezTo>
                <a:cubicBezTo>
                  <a:pt x="237" y="9"/>
                  <a:pt x="237" y="9"/>
                  <a:pt x="237" y="9"/>
                </a:cubicBezTo>
                <a:cubicBezTo>
                  <a:pt x="238" y="8"/>
                  <a:pt x="239" y="9"/>
                  <a:pt x="239" y="10"/>
                </a:cubicBezTo>
                <a:cubicBezTo>
                  <a:pt x="239" y="10"/>
                  <a:pt x="239" y="10"/>
                  <a:pt x="239" y="10"/>
                </a:cubicBezTo>
                <a:cubicBezTo>
                  <a:pt x="240" y="11"/>
                  <a:pt x="239" y="12"/>
                  <a:pt x="238" y="13"/>
                </a:cubicBezTo>
                <a:cubicBezTo>
                  <a:pt x="238" y="13"/>
                  <a:pt x="238" y="13"/>
                  <a:pt x="238" y="13"/>
                </a:cubicBezTo>
                <a:cubicBezTo>
                  <a:pt x="238" y="13"/>
                  <a:pt x="237" y="13"/>
                  <a:pt x="237" y="13"/>
                </a:cubicBezTo>
                <a:cubicBezTo>
                  <a:pt x="237" y="13"/>
                  <a:pt x="237" y="13"/>
                  <a:pt x="237" y="13"/>
                </a:cubicBezTo>
                <a:cubicBezTo>
                  <a:pt x="236" y="13"/>
                  <a:pt x="236" y="12"/>
                  <a:pt x="235" y="11"/>
                </a:cubicBezTo>
                <a:close/>
                <a:moveTo>
                  <a:pt x="380" y="12"/>
                </a:moveTo>
                <a:cubicBezTo>
                  <a:pt x="380" y="12"/>
                  <a:pt x="380" y="12"/>
                  <a:pt x="380" y="12"/>
                </a:cubicBezTo>
                <a:cubicBezTo>
                  <a:pt x="380" y="12"/>
                  <a:pt x="380" y="12"/>
                  <a:pt x="380" y="12"/>
                </a:cubicBezTo>
                <a:cubicBezTo>
                  <a:pt x="378" y="12"/>
                  <a:pt x="378" y="11"/>
                  <a:pt x="378" y="10"/>
                </a:cubicBezTo>
                <a:cubicBezTo>
                  <a:pt x="378" y="10"/>
                  <a:pt x="378" y="10"/>
                  <a:pt x="378" y="10"/>
                </a:cubicBezTo>
                <a:cubicBezTo>
                  <a:pt x="378" y="9"/>
                  <a:pt x="379" y="8"/>
                  <a:pt x="380" y="8"/>
                </a:cubicBezTo>
                <a:cubicBezTo>
                  <a:pt x="380" y="8"/>
                  <a:pt x="380" y="8"/>
                  <a:pt x="380" y="8"/>
                </a:cubicBezTo>
                <a:cubicBezTo>
                  <a:pt x="382" y="9"/>
                  <a:pt x="382" y="10"/>
                  <a:pt x="382" y="11"/>
                </a:cubicBezTo>
                <a:cubicBezTo>
                  <a:pt x="382" y="11"/>
                  <a:pt x="382" y="11"/>
                  <a:pt x="382" y="11"/>
                </a:cubicBezTo>
                <a:cubicBezTo>
                  <a:pt x="382" y="12"/>
                  <a:pt x="381" y="12"/>
                  <a:pt x="380" y="12"/>
                </a:cubicBezTo>
                <a:cubicBezTo>
                  <a:pt x="380" y="12"/>
                  <a:pt x="380" y="12"/>
                  <a:pt x="380" y="12"/>
                </a:cubicBezTo>
                <a:cubicBezTo>
                  <a:pt x="380" y="12"/>
                  <a:pt x="380" y="12"/>
                  <a:pt x="380" y="12"/>
                </a:cubicBezTo>
                <a:close/>
                <a:moveTo>
                  <a:pt x="247" y="8"/>
                </a:moveTo>
                <a:cubicBezTo>
                  <a:pt x="247" y="7"/>
                  <a:pt x="248" y="6"/>
                  <a:pt x="249" y="6"/>
                </a:cubicBezTo>
                <a:cubicBezTo>
                  <a:pt x="249" y="6"/>
                  <a:pt x="249" y="6"/>
                  <a:pt x="249" y="6"/>
                </a:cubicBezTo>
                <a:cubicBezTo>
                  <a:pt x="250" y="6"/>
                  <a:pt x="251" y="7"/>
                  <a:pt x="251" y="8"/>
                </a:cubicBezTo>
                <a:cubicBezTo>
                  <a:pt x="251" y="8"/>
                  <a:pt x="251" y="8"/>
                  <a:pt x="251" y="8"/>
                </a:cubicBezTo>
                <a:cubicBezTo>
                  <a:pt x="251" y="9"/>
                  <a:pt x="250" y="10"/>
                  <a:pt x="249" y="10"/>
                </a:cubicBezTo>
                <a:cubicBezTo>
                  <a:pt x="249" y="10"/>
                  <a:pt x="249" y="10"/>
                  <a:pt x="249" y="10"/>
                </a:cubicBezTo>
                <a:cubicBezTo>
                  <a:pt x="249" y="10"/>
                  <a:pt x="249" y="10"/>
                  <a:pt x="249" y="10"/>
                </a:cubicBezTo>
                <a:cubicBezTo>
                  <a:pt x="249" y="10"/>
                  <a:pt x="249" y="10"/>
                  <a:pt x="249" y="10"/>
                </a:cubicBezTo>
                <a:cubicBezTo>
                  <a:pt x="248" y="10"/>
                  <a:pt x="247" y="9"/>
                  <a:pt x="247" y="8"/>
                </a:cubicBezTo>
                <a:close/>
                <a:moveTo>
                  <a:pt x="368" y="10"/>
                </a:moveTo>
                <a:cubicBezTo>
                  <a:pt x="368" y="10"/>
                  <a:pt x="368" y="10"/>
                  <a:pt x="368" y="10"/>
                </a:cubicBezTo>
                <a:cubicBezTo>
                  <a:pt x="368" y="10"/>
                  <a:pt x="368" y="10"/>
                  <a:pt x="368" y="10"/>
                </a:cubicBezTo>
                <a:cubicBezTo>
                  <a:pt x="367" y="10"/>
                  <a:pt x="366" y="9"/>
                  <a:pt x="366" y="8"/>
                </a:cubicBezTo>
                <a:cubicBezTo>
                  <a:pt x="366" y="8"/>
                  <a:pt x="366" y="8"/>
                  <a:pt x="366" y="8"/>
                </a:cubicBezTo>
                <a:cubicBezTo>
                  <a:pt x="367" y="6"/>
                  <a:pt x="368" y="6"/>
                  <a:pt x="369" y="6"/>
                </a:cubicBezTo>
                <a:cubicBezTo>
                  <a:pt x="369" y="6"/>
                  <a:pt x="369" y="6"/>
                  <a:pt x="369" y="6"/>
                </a:cubicBezTo>
                <a:cubicBezTo>
                  <a:pt x="370" y="6"/>
                  <a:pt x="370" y="7"/>
                  <a:pt x="370" y="8"/>
                </a:cubicBezTo>
                <a:cubicBezTo>
                  <a:pt x="370" y="8"/>
                  <a:pt x="370" y="8"/>
                  <a:pt x="370" y="8"/>
                </a:cubicBezTo>
                <a:cubicBezTo>
                  <a:pt x="370" y="9"/>
                  <a:pt x="369" y="10"/>
                  <a:pt x="368" y="10"/>
                </a:cubicBezTo>
                <a:cubicBezTo>
                  <a:pt x="368" y="10"/>
                  <a:pt x="368" y="10"/>
                  <a:pt x="368" y="10"/>
                </a:cubicBezTo>
                <a:cubicBezTo>
                  <a:pt x="368" y="10"/>
                  <a:pt x="368" y="10"/>
                  <a:pt x="368" y="10"/>
                </a:cubicBezTo>
                <a:close/>
                <a:moveTo>
                  <a:pt x="259" y="6"/>
                </a:moveTo>
                <a:cubicBezTo>
                  <a:pt x="259" y="5"/>
                  <a:pt x="259" y="4"/>
                  <a:pt x="261" y="4"/>
                </a:cubicBezTo>
                <a:cubicBezTo>
                  <a:pt x="261" y="4"/>
                  <a:pt x="261" y="4"/>
                  <a:pt x="261" y="4"/>
                </a:cubicBezTo>
                <a:cubicBezTo>
                  <a:pt x="262" y="4"/>
                  <a:pt x="263" y="5"/>
                  <a:pt x="263" y="6"/>
                </a:cubicBezTo>
                <a:cubicBezTo>
                  <a:pt x="263" y="6"/>
                  <a:pt x="263" y="6"/>
                  <a:pt x="263" y="6"/>
                </a:cubicBezTo>
                <a:cubicBezTo>
                  <a:pt x="263" y="7"/>
                  <a:pt x="262" y="8"/>
                  <a:pt x="261" y="8"/>
                </a:cubicBezTo>
                <a:cubicBezTo>
                  <a:pt x="261" y="8"/>
                  <a:pt x="261" y="8"/>
                  <a:pt x="261" y="8"/>
                </a:cubicBezTo>
                <a:cubicBezTo>
                  <a:pt x="261" y="8"/>
                  <a:pt x="261" y="8"/>
                  <a:pt x="261" y="8"/>
                </a:cubicBezTo>
                <a:cubicBezTo>
                  <a:pt x="261" y="8"/>
                  <a:pt x="261" y="8"/>
                  <a:pt x="261" y="8"/>
                </a:cubicBezTo>
                <a:cubicBezTo>
                  <a:pt x="260" y="8"/>
                  <a:pt x="259" y="7"/>
                  <a:pt x="259" y="6"/>
                </a:cubicBezTo>
                <a:close/>
                <a:moveTo>
                  <a:pt x="356" y="8"/>
                </a:moveTo>
                <a:cubicBezTo>
                  <a:pt x="356" y="8"/>
                  <a:pt x="356" y="8"/>
                  <a:pt x="356" y="8"/>
                </a:cubicBezTo>
                <a:cubicBezTo>
                  <a:pt x="356" y="8"/>
                  <a:pt x="356" y="8"/>
                  <a:pt x="356" y="8"/>
                </a:cubicBezTo>
                <a:cubicBezTo>
                  <a:pt x="355" y="8"/>
                  <a:pt x="354" y="7"/>
                  <a:pt x="354" y="6"/>
                </a:cubicBezTo>
                <a:cubicBezTo>
                  <a:pt x="354" y="6"/>
                  <a:pt x="354" y="6"/>
                  <a:pt x="354" y="6"/>
                </a:cubicBezTo>
                <a:cubicBezTo>
                  <a:pt x="355" y="4"/>
                  <a:pt x="356" y="4"/>
                  <a:pt x="357" y="4"/>
                </a:cubicBezTo>
                <a:cubicBezTo>
                  <a:pt x="357" y="4"/>
                  <a:pt x="357" y="4"/>
                  <a:pt x="357" y="4"/>
                </a:cubicBezTo>
                <a:cubicBezTo>
                  <a:pt x="358" y="4"/>
                  <a:pt x="359" y="5"/>
                  <a:pt x="358" y="6"/>
                </a:cubicBezTo>
                <a:cubicBezTo>
                  <a:pt x="358" y="6"/>
                  <a:pt x="358" y="6"/>
                  <a:pt x="358" y="6"/>
                </a:cubicBezTo>
                <a:cubicBezTo>
                  <a:pt x="358" y="7"/>
                  <a:pt x="357" y="8"/>
                  <a:pt x="356" y="8"/>
                </a:cubicBezTo>
                <a:cubicBezTo>
                  <a:pt x="356" y="8"/>
                  <a:pt x="356" y="8"/>
                  <a:pt x="356" y="8"/>
                </a:cubicBezTo>
                <a:cubicBezTo>
                  <a:pt x="356" y="8"/>
                  <a:pt x="356" y="8"/>
                  <a:pt x="356" y="8"/>
                </a:cubicBezTo>
                <a:close/>
                <a:moveTo>
                  <a:pt x="271" y="5"/>
                </a:moveTo>
                <a:cubicBezTo>
                  <a:pt x="271" y="4"/>
                  <a:pt x="271" y="3"/>
                  <a:pt x="273" y="2"/>
                </a:cubicBezTo>
                <a:cubicBezTo>
                  <a:pt x="273" y="2"/>
                  <a:pt x="273" y="2"/>
                  <a:pt x="273" y="2"/>
                </a:cubicBezTo>
                <a:cubicBezTo>
                  <a:pt x="274" y="2"/>
                  <a:pt x="275" y="3"/>
                  <a:pt x="275" y="4"/>
                </a:cubicBezTo>
                <a:cubicBezTo>
                  <a:pt x="275" y="4"/>
                  <a:pt x="275" y="4"/>
                  <a:pt x="275" y="4"/>
                </a:cubicBezTo>
                <a:cubicBezTo>
                  <a:pt x="275" y="5"/>
                  <a:pt x="274" y="6"/>
                  <a:pt x="273" y="6"/>
                </a:cubicBezTo>
                <a:cubicBezTo>
                  <a:pt x="273" y="6"/>
                  <a:pt x="273" y="6"/>
                  <a:pt x="273" y="6"/>
                </a:cubicBezTo>
                <a:cubicBezTo>
                  <a:pt x="273" y="6"/>
                  <a:pt x="273" y="6"/>
                  <a:pt x="273" y="6"/>
                </a:cubicBezTo>
                <a:cubicBezTo>
                  <a:pt x="273" y="6"/>
                  <a:pt x="273" y="6"/>
                  <a:pt x="273" y="6"/>
                </a:cubicBezTo>
                <a:cubicBezTo>
                  <a:pt x="272" y="6"/>
                  <a:pt x="271" y="6"/>
                  <a:pt x="271" y="5"/>
                </a:cubicBezTo>
                <a:close/>
                <a:moveTo>
                  <a:pt x="344" y="6"/>
                </a:moveTo>
                <a:cubicBezTo>
                  <a:pt x="343" y="6"/>
                  <a:pt x="342" y="5"/>
                  <a:pt x="343" y="4"/>
                </a:cubicBezTo>
                <a:cubicBezTo>
                  <a:pt x="343" y="4"/>
                  <a:pt x="343" y="4"/>
                  <a:pt x="343" y="4"/>
                </a:cubicBezTo>
                <a:cubicBezTo>
                  <a:pt x="343" y="3"/>
                  <a:pt x="344" y="2"/>
                  <a:pt x="345" y="2"/>
                </a:cubicBezTo>
                <a:cubicBezTo>
                  <a:pt x="345" y="2"/>
                  <a:pt x="345" y="2"/>
                  <a:pt x="345" y="2"/>
                </a:cubicBezTo>
                <a:cubicBezTo>
                  <a:pt x="346" y="2"/>
                  <a:pt x="347" y="3"/>
                  <a:pt x="347" y="5"/>
                </a:cubicBezTo>
                <a:cubicBezTo>
                  <a:pt x="347" y="5"/>
                  <a:pt x="347" y="5"/>
                  <a:pt x="347" y="5"/>
                </a:cubicBezTo>
                <a:cubicBezTo>
                  <a:pt x="346" y="6"/>
                  <a:pt x="346" y="6"/>
                  <a:pt x="345" y="6"/>
                </a:cubicBezTo>
                <a:cubicBezTo>
                  <a:pt x="345" y="6"/>
                  <a:pt x="345" y="6"/>
                  <a:pt x="345" y="6"/>
                </a:cubicBezTo>
                <a:cubicBezTo>
                  <a:pt x="344" y="6"/>
                  <a:pt x="344" y="6"/>
                  <a:pt x="344" y="6"/>
                </a:cubicBezTo>
                <a:close/>
                <a:moveTo>
                  <a:pt x="285" y="5"/>
                </a:moveTo>
                <a:cubicBezTo>
                  <a:pt x="284" y="5"/>
                  <a:pt x="283" y="5"/>
                  <a:pt x="283" y="3"/>
                </a:cubicBezTo>
                <a:cubicBezTo>
                  <a:pt x="283" y="3"/>
                  <a:pt x="283" y="3"/>
                  <a:pt x="283" y="3"/>
                </a:cubicBezTo>
                <a:cubicBezTo>
                  <a:pt x="283" y="2"/>
                  <a:pt x="283" y="1"/>
                  <a:pt x="285" y="1"/>
                </a:cubicBezTo>
                <a:cubicBezTo>
                  <a:pt x="285" y="1"/>
                  <a:pt x="285" y="1"/>
                  <a:pt x="285" y="1"/>
                </a:cubicBezTo>
                <a:cubicBezTo>
                  <a:pt x="286" y="1"/>
                  <a:pt x="287" y="2"/>
                  <a:pt x="287" y="3"/>
                </a:cubicBezTo>
                <a:cubicBezTo>
                  <a:pt x="287" y="3"/>
                  <a:pt x="287" y="3"/>
                  <a:pt x="287" y="3"/>
                </a:cubicBezTo>
                <a:cubicBezTo>
                  <a:pt x="287" y="4"/>
                  <a:pt x="286" y="5"/>
                  <a:pt x="285" y="5"/>
                </a:cubicBezTo>
                <a:cubicBezTo>
                  <a:pt x="285" y="5"/>
                  <a:pt x="285" y="5"/>
                  <a:pt x="285" y="5"/>
                </a:cubicBezTo>
                <a:close/>
                <a:moveTo>
                  <a:pt x="331" y="3"/>
                </a:moveTo>
                <a:cubicBezTo>
                  <a:pt x="331" y="2"/>
                  <a:pt x="332" y="1"/>
                  <a:pt x="333" y="1"/>
                </a:cubicBezTo>
                <a:cubicBezTo>
                  <a:pt x="333" y="1"/>
                  <a:pt x="333" y="1"/>
                  <a:pt x="333" y="1"/>
                </a:cubicBezTo>
                <a:cubicBezTo>
                  <a:pt x="334" y="1"/>
                  <a:pt x="335" y="2"/>
                  <a:pt x="335" y="3"/>
                </a:cubicBezTo>
                <a:cubicBezTo>
                  <a:pt x="335" y="3"/>
                  <a:pt x="335" y="3"/>
                  <a:pt x="335" y="3"/>
                </a:cubicBezTo>
                <a:cubicBezTo>
                  <a:pt x="335" y="4"/>
                  <a:pt x="334" y="5"/>
                  <a:pt x="332" y="5"/>
                </a:cubicBezTo>
                <a:cubicBezTo>
                  <a:pt x="332" y="5"/>
                  <a:pt x="332" y="5"/>
                  <a:pt x="332" y="5"/>
                </a:cubicBezTo>
                <a:cubicBezTo>
                  <a:pt x="332" y="5"/>
                  <a:pt x="332" y="5"/>
                  <a:pt x="332" y="5"/>
                </a:cubicBezTo>
                <a:cubicBezTo>
                  <a:pt x="332" y="5"/>
                  <a:pt x="332" y="5"/>
                  <a:pt x="332" y="5"/>
                </a:cubicBezTo>
                <a:cubicBezTo>
                  <a:pt x="331" y="5"/>
                  <a:pt x="331" y="4"/>
                  <a:pt x="331" y="3"/>
                </a:cubicBezTo>
                <a:close/>
                <a:moveTo>
                  <a:pt x="295" y="3"/>
                </a:moveTo>
                <a:cubicBezTo>
                  <a:pt x="295" y="2"/>
                  <a:pt x="295" y="1"/>
                  <a:pt x="297" y="1"/>
                </a:cubicBezTo>
                <a:cubicBezTo>
                  <a:pt x="297" y="1"/>
                  <a:pt x="297" y="1"/>
                  <a:pt x="297" y="1"/>
                </a:cubicBezTo>
                <a:cubicBezTo>
                  <a:pt x="298" y="1"/>
                  <a:pt x="299" y="1"/>
                  <a:pt x="299" y="2"/>
                </a:cubicBezTo>
                <a:cubicBezTo>
                  <a:pt x="299" y="2"/>
                  <a:pt x="299" y="2"/>
                  <a:pt x="299" y="2"/>
                </a:cubicBezTo>
                <a:cubicBezTo>
                  <a:pt x="299" y="4"/>
                  <a:pt x="298" y="5"/>
                  <a:pt x="297" y="5"/>
                </a:cubicBezTo>
                <a:cubicBezTo>
                  <a:pt x="297" y="5"/>
                  <a:pt x="297" y="5"/>
                  <a:pt x="297" y="5"/>
                </a:cubicBezTo>
                <a:cubicBezTo>
                  <a:pt x="297" y="5"/>
                  <a:pt x="297" y="5"/>
                  <a:pt x="297" y="5"/>
                </a:cubicBezTo>
                <a:cubicBezTo>
                  <a:pt x="297" y="5"/>
                  <a:pt x="297" y="5"/>
                  <a:pt x="297" y="5"/>
                </a:cubicBezTo>
                <a:cubicBezTo>
                  <a:pt x="296" y="5"/>
                  <a:pt x="295" y="4"/>
                  <a:pt x="295" y="3"/>
                </a:cubicBezTo>
                <a:close/>
                <a:moveTo>
                  <a:pt x="321" y="5"/>
                </a:moveTo>
                <a:cubicBezTo>
                  <a:pt x="319" y="4"/>
                  <a:pt x="319" y="4"/>
                  <a:pt x="319" y="2"/>
                </a:cubicBezTo>
                <a:cubicBezTo>
                  <a:pt x="319" y="2"/>
                  <a:pt x="319" y="2"/>
                  <a:pt x="319" y="2"/>
                </a:cubicBezTo>
                <a:cubicBezTo>
                  <a:pt x="319" y="1"/>
                  <a:pt x="320" y="1"/>
                  <a:pt x="321" y="1"/>
                </a:cubicBezTo>
                <a:cubicBezTo>
                  <a:pt x="321" y="1"/>
                  <a:pt x="321" y="1"/>
                  <a:pt x="321" y="1"/>
                </a:cubicBezTo>
                <a:cubicBezTo>
                  <a:pt x="322" y="1"/>
                  <a:pt x="323" y="2"/>
                  <a:pt x="323" y="3"/>
                </a:cubicBezTo>
                <a:cubicBezTo>
                  <a:pt x="323" y="3"/>
                  <a:pt x="323" y="3"/>
                  <a:pt x="323" y="3"/>
                </a:cubicBezTo>
                <a:cubicBezTo>
                  <a:pt x="323" y="4"/>
                  <a:pt x="322" y="5"/>
                  <a:pt x="321" y="5"/>
                </a:cubicBezTo>
                <a:cubicBezTo>
                  <a:pt x="321" y="5"/>
                  <a:pt x="321" y="5"/>
                  <a:pt x="321" y="5"/>
                </a:cubicBezTo>
                <a:cubicBezTo>
                  <a:pt x="321" y="5"/>
                  <a:pt x="321" y="5"/>
                  <a:pt x="321" y="5"/>
                </a:cubicBezTo>
                <a:close/>
                <a:moveTo>
                  <a:pt x="307" y="2"/>
                </a:moveTo>
                <a:cubicBezTo>
                  <a:pt x="307" y="1"/>
                  <a:pt x="308" y="0"/>
                  <a:pt x="309" y="0"/>
                </a:cubicBezTo>
                <a:cubicBezTo>
                  <a:pt x="309" y="0"/>
                  <a:pt x="309" y="0"/>
                  <a:pt x="309" y="0"/>
                </a:cubicBezTo>
                <a:cubicBezTo>
                  <a:pt x="310" y="0"/>
                  <a:pt x="311" y="1"/>
                  <a:pt x="311" y="2"/>
                </a:cubicBezTo>
                <a:cubicBezTo>
                  <a:pt x="311" y="2"/>
                  <a:pt x="311" y="2"/>
                  <a:pt x="311" y="2"/>
                </a:cubicBezTo>
                <a:cubicBezTo>
                  <a:pt x="311" y="3"/>
                  <a:pt x="310" y="4"/>
                  <a:pt x="309" y="4"/>
                </a:cubicBezTo>
                <a:cubicBezTo>
                  <a:pt x="309" y="4"/>
                  <a:pt x="309" y="4"/>
                  <a:pt x="309" y="4"/>
                </a:cubicBezTo>
                <a:cubicBezTo>
                  <a:pt x="308" y="4"/>
                  <a:pt x="307" y="3"/>
                  <a:pt x="307" y="2"/>
                </a:cubicBezTo>
                <a:close/>
              </a:path>
            </a:pathLst>
          </a:custGeom>
          <a:solidFill>
            <a:srgbClr val="1A1A1A"/>
          </a:solidFill>
          <a:ln>
            <a:noFill/>
          </a:ln>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60" name="Freeform 5">
            <a:extLst>
              <a:ext uri="{FF2B5EF4-FFF2-40B4-BE49-F238E27FC236}">
                <a16:creationId xmlns:a16="http://schemas.microsoft.com/office/drawing/2014/main" id="{49B3C792-B203-5E1A-9F77-7C6E124F2311}"/>
              </a:ext>
            </a:extLst>
          </p:cNvPr>
          <p:cNvSpPr>
            <a:spLocks noEditPoints="1"/>
          </p:cNvSpPr>
          <p:nvPr/>
        </p:nvSpPr>
        <p:spPr bwMode="auto">
          <a:xfrm rot="18900000" flipV="1">
            <a:off x="8215817" y="2241470"/>
            <a:ext cx="2049523" cy="3321975"/>
          </a:xfrm>
          <a:custGeom>
            <a:avLst/>
            <a:gdLst>
              <a:gd name="T0" fmla="*/ 358 w 618"/>
              <a:gd name="T1" fmla="*/ 897 h 1002"/>
              <a:gd name="T2" fmla="*/ 394 w 618"/>
              <a:gd name="T3" fmla="*/ 793 h 1002"/>
              <a:gd name="T4" fmla="*/ 430 w 618"/>
              <a:gd name="T5" fmla="*/ 693 h 1002"/>
              <a:gd name="T6" fmla="*/ 462 w 618"/>
              <a:gd name="T7" fmla="*/ 592 h 1002"/>
              <a:gd name="T8" fmla="*/ 495 w 618"/>
              <a:gd name="T9" fmla="*/ 490 h 1002"/>
              <a:gd name="T10" fmla="*/ 527 w 618"/>
              <a:gd name="T11" fmla="*/ 386 h 1002"/>
              <a:gd name="T12" fmla="*/ 103 w 618"/>
              <a:gd name="T13" fmla="*/ 283 h 1002"/>
              <a:gd name="T14" fmla="*/ 465 w 618"/>
              <a:gd name="T15" fmla="*/ 199 h 1002"/>
              <a:gd name="T16" fmla="*/ 242 w 618"/>
              <a:gd name="T17" fmla="*/ 147 h 1002"/>
              <a:gd name="T18" fmla="*/ 340 w 618"/>
              <a:gd name="T19" fmla="*/ 967 h 1002"/>
              <a:gd name="T20" fmla="*/ 374 w 618"/>
              <a:gd name="T21" fmla="*/ 867 h 1002"/>
              <a:gd name="T22" fmla="*/ 203 w 618"/>
              <a:gd name="T23" fmla="*/ 758 h 1002"/>
              <a:gd name="T24" fmla="*/ 168 w 618"/>
              <a:gd name="T25" fmla="*/ 653 h 1002"/>
              <a:gd name="T26" fmla="*/ 134 w 618"/>
              <a:gd name="T27" fmla="*/ 553 h 1002"/>
              <a:gd name="T28" fmla="*/ 97 w 618"/>
              <a:gd name="T29" fmla="*/ 454 h 1002"/>
              <a:gd name="T30" fmla="*/ 544 w 618"/>
              <a:gd name="T31" fmla="*/ 354 h 1002"/>
              <a:gd name="T32" fmla="*/ 92 w 618"/>
              <a:gd name="T33" fmla="*/ 255 h 1002"/>
              <a:gd name="T34" fmla="*/ 472 w 618"/>
              <a:gd name="T35" fmla="*/ 172 h 1002"/>
              <a:gd name="T36" fmla="*/ 236 w 618"/>
              <a:gd name="T37" fmla="*/ 121 h 1002"/>
              <a:gd name="T38" fmla="*/ 283 w 618"/>
              <a:gd name="T39" fmla="*/ 971 h 1002"/>
              <a:gd name="T40" fmla="*/ 243 w 618"/>
              <a:gd name="T41" fmla="*/ 873 h 1002"/>
              <a:gd name="T42" fmla="*/ 204 w 618"/>
              <a:gd name="T43" fmla="*/ 772 h 1002"/>
              <a:gd name="T44" fmla="*/ 454 w 618"/>
              <a:gd name="T45" fmla="*/ 666 h 1002"/>
              <a:gd name="T46" fmla="*/ 492 w 618"/>
              <a:gd name="T47" fmla="*/ 563 h 1002"/>
              <a:gd name="T48" fmla="*/ 533 w 618"/>
              <a:gd name="T49" fmla="*/ 461 h 1002"/>
              <a:gd name="T50" fmla="*/ 562 w 618"/>
              <a:gd name="T51" fmla="*/ 361 h 1002"/>
              <a:gd name="T52" fmla="*/ 65 w 618"/>
              <a:gd name="T53" fmla="*/ 258 h 1002"/>
              <a:gd name="T54" fmla="*/ 503 w 618"/>
              <a:gd name="T55" fmla="*/ 169 h 1002"/>
              <a:gd name="T56" fmla="*/ 427 w 618"/>
              <a:gd name="T57" fmla="*/ 112 h 1002"/>
              <a:gd name="T58" fmla="*/ 288 w 618"/>
              <a:gd name="T59" fmla="*/ 84 h 1002"/>
              <a:gd name="T60" fmla="*/ 358 w 618"/>
              <a:gd name="T61" fmla="*/ 924 h 1002"/>
              <a:gd name="T62" fmla="*/ 215 w 618"/>
              <a:gd name="T63" fmla="*/ 817 h 1002"/>
              <a:gd name="T64" fmla="*/ 175 w 618"/>
              <a:gd name="T65" fmla="*/ 714 h 1002"/>
              <a:gd name="T66" fmla="*/ 136 w 618"/>
              <a:gd name="T67" fmla="*/ 615 h 1002"/>
              <a:gd name="T68" fmla="*/ 94 w 618"/>
              <a:gd name="T69" fmla="*/ 518 h 1002"/>
              <a:gd name="T70" fmla="*/ 52 w 618"/>
              <a:gd name="T71" fmla="*/ 418 h 1002"/>
              <a:gd name="T72" fmla="*/ 579 w 618"/>
              <a:gd name="T73" fmla="*/ 317 h 1002"/>
              <a:gd name="T74" fmla="*/ 558 w 618"/>
              <a:gd name="T75" fmla="*/ 212 h 1002"/>
              <a:gd name="T76" fmla="*/ 123 w 618"/>
              <a:gd name="T77" fmla="*/ 128 h 1002"/>
              <a:gd name="T78" fmla="*/ 410 w 618"/>
              <a:gd name="T79" fmla="*/ 74 h 1002"/>
              <a:gd name="T80" fmla="*/ 319 w 618"/>
              <a:gd name="T81" fmla="*/ 57 h 1002"/>
              <a:gd name="T82" fmla="*/ 249 w 618"/>
              <a:gd name="T83" fmla="*/ 902 h 1002"/>
              <a:gd name="T84" fmla="*/ 209 w 618"/>
              <a:gd name="T85" fmla="*/ 804 h 1002"/>
              <a:gd name="T86" fmla="*/ 164 w 618"/>
              <a:gd name="T87" fmla="*/ 708 h 1002"/>
              <a:gd name="T88" fmla="*/ 120 w 618"/>
              <a:gd name="T89" fmla="*/ 609 h 1002"/>
              <a:gd name="T90" fmla="*/ 75 w 618"/>
              <a:gd name="T91" fmla="*/ 509 h 1002"/>
              <a:gd name="T92" fmla="*/ 583 w 618"/>
              <a:gd name="T93" fmla="*/ 406 h 1002"/>
              <a:gd name="T94" fmla="*/ 18 w 618"/>
              <a:gd name="T95" fmla="*/ 303 h 1002"/>
              <a:gd name="T96" fmla="*/ 578 w 618"/>
              <a:gd name="T97" fmla="*/ 206 h 1002"/>
              <a:gd name="T98" fmla="*/ 100 w 618"/>
              <a:gd name="T99" fmla="*/ 118 h 1002"/>
              <a:gd name="T100" fmla="*/ 187 w 618"/>
              <a:gd name="T101" fmla="*/ 55 h 1002"/>
              <a:gd name="T102" fmla="*/ 337 w 618"/>
              <a:gd name="T103" fmla="*/ 32 h 1002"/>
              <a:gd name="T104" fmla="*/ 361 w 618"/>
              <a:gd name="T105" fmla="*/ 926 h 1002"/>
              <a:gd name="T106" fmla="*/ 405 w 618"/>
              <a:gd name="T107" fmla="*/ 825 h 1002"/>
              <a:gd name="T108" fmla="*/ 454 w 618"/>
              <a:gd name="T109" fmla="*/ 726 h 1002"/>
              <a:gd name="T110" fmla="*/ 500 w 618"/>
              <a:gd name="T111" fmla="*/ 631 h 1002"/>
              <a:gd name="T112" fmla="*/ 544 w 618"/>
              <a:gd name="T113" fmla="*/ 534 h 1002"/>
              <a:gd name="T114" fmla="*/ 589 w 618"/>
              <a:gd name="T115" fmla="*/ 436 h 1002"/>
              <a:gd name="T116" fmla="*/ 4 w 618"/>
              <a:gd name="T117" fmla="*/ 331 h 1002"/>
              <a:gd name="T118" fmla="*/ 609 w 618"/>
              <a:gd name="T119" fmla="*/ 234 h 1002"/>
              <a:gd name="T120" fmla="*/ 53 w 618"/>
              <a:gd name="T121" fmla="*/ 137 h 1002"/>
              <a:gd name="T122" fmla="*/ 499 w 618"/>
              <a:gd name="T123" fmla="*/ 65 h 1002"/>
              <a:gd name="T124" fmla="*/ 216 w 618"/>
              <a:gd name="T125" fmla="*/ 16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8" h="1002">
                <a:moveTo>
                  <a:pt x="325" y="1002"/>
                </a:moveTo>
                <a:cubicBezTo>
                  <a:pt x="324" y="1002"/>
                  <a:pt x="323" y="1001"/>
                  <a:pt x="323" y="1000"/>
                </a:cubicBezTo>
                <a:cubicBezTo>
                  <a:pt x="323" y="1000"/>
                  <a:pt x="323" y="1000"/>
                  <a:pt x="323" y="1000"/>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5" y="1002"/>
                </a:cubicBezTo>
                <a:cubicBezTo>
                  <a:pt x="325" y="1002"/>
                  <a:pt x="325" y="1002"/>
                  <a:pt x="325" y="1002"/>
                </a:cubicBezTo>
                <a:cubicBezTo>
                  <a:pt x="325" y="1002"/>
                  <a:pt x="325" y="1002"/>
                  <a:pt x="325" y="1002"/>
                </a:cubicBezTo>
                <a:close/>
                <a:moveTo>
                  <a:pt x="289" y="994"/>
                </a:moveTo>
                <a:cubicBezTo>
                  <a:pt x="288" y="993"/>
                  <a:pt x="289" y="992"/>
                  <a:pt x="290" y="991"/>
                </a:cubicBezTo>
                <a:cubicBezTo>
                  <a:pt x="290" y="991"/>
                  <a:pt x="290" y="991"/>
                  <a:pt x="290" y="991"/>
                </a:cubicBezTo>
                <a:cubicBezTo>
                  <a:pt x="291" y="991"/>
                  <a:pt x="292" y="992"/>
                  <a:pt x="292" y="993"/>
                </a:cubicBezTo>
                <a:cubicBezTo>
                  <a:pt x="292" y="993"/>
                  <a:pt x="292" y="993"/>
                  <a:pt x="292" y="993"/>
                </a:cubicBezTo>
                <a:cubicBezTo>
                  <a:pt x="293" y="994"/>
                  <a:pt x="292" y="995"/>
                  <a:pt x="291" y="995"/>
                </a:cubicBezTo>
                <a:cubicBezTo>
                  <a:pt x="291" y="995"/>
                  <a:pt x="291" y="995"/>
                  <a:pt x="291" y="995"/>
                </a:cubicBezTo>
                <a:cubicBezTo>
                  <a:pt x="291" y="995"/>
                  <a:pt x="291" y="995"/>
                  <a:pt x="290" y="995"/>
                </a:cubicBezTo>
                <a:cubicBezTo>
                  <a:pt x="290" y="995"/>
                  <a:pt x="290" y="995"/>
                  <a:pt x="290" y="995"/>
                </a:cubicBezTo>
                <a:cubicBezTo>
                  <a:pt x="290" y="995"/>
                  <a:pt x="289" y="995"/>
                  <a:pt x="289" y="994"/>
                </a:cubicBezTo>
                <a:close/>
                <a:moveTo>
                  <a:pt x="329" y="991"/>
                </a:moveTo>
                <a:cubicBezTo>
                  <a:pt x="328" y="990"/>
                  <a:pt x="327" y="989"/>
                  <a:pt x="327" y="988"/>
                </a:cubicBezTo>
                <a:cubicBezTo>
                  <a:pt x="327" y="988"/>
                  <a:pt x="327" y="988"/>
                  <a:pt x="327" y="988"/>
                </a:cubicBezTo>
                <a:cubicBezTo>
                  <a:pt x="328" y="987"/>
                  <a:pt x="329" y="987"/>
                  <a:pt x="330" y="987"/>
                </a:cubicBezTo>
                <a:cubicBezTo>
                  <a:pt x="330" y="987"/>
                  <a:pt x="330" y="987"/>
                  <a:pt x="330" y="987"/>
                </a:cubicBezTo>
                <a:cubicBezTo>
                  <a:pt x="331" y="987"/>
                  <a:pt x="331" y="988"/>
                  <a:pt x="331" y="989"/>
                </a:cubicBezTo>
                <a:cubicBezTo>
                  <a:pt x="331" y="989"/>
                  <a:pt x="331" y="989"/>
                  <a:pt x="331" y="989"/>
                </a:cubicBezTo>
                <a:cubicBezTo>
                  <a:pt x="331" y="990"/>
                  <a:pt x="330" y="991"/>
                  <a:pt x="329" y="991"/>
                </a:cubicBezTo>
                <a:cubicBezTo>
                  <a:pt x="329" y="991"/>
                  <a:pt x="329" y="991"/>
                  <a:pt x="329" y="991"/>
                </a:cubicBezTo>
                <a:cubicBezTo>
                  <a:pt x="329" y="991"/>
                  <a:pt x="329" y="991"/>
                  <a:pt x="329" y="991"/>
                </a:cubicBezTo>
                <a:close/>
                <a:moveTo>
                  <a:pt x="285" y="982"/>
                </a:moveTo>
                <a:cubicBezTo>
                  <a:pt x="284" y="981"/>
                  <a:pt x="285" y="980"/>
                  <a:pt x="286" y="980"/>
                </a:cubicBezTo>
                <a:cubicBezTo>
                  <a:pt x="286" y="980"/>
                  <a:pt x="286" y="980"/>
                  <a:pt x="286" y="980"/>
                </a:cubicBezTo>
                <a:cubicBezTo>
                  <a:pt x="287" y="980"/>
                  <a:pt x="288" y="980"/>
                  <a:pt x="289" y="981"/>
                </a:cubicBezTo>
                <a:cubicBezTo>
                  <a:pt x="289" y="981"/>
                  <a:pt x="289" y="981"/>
                  <a:pt x="289" y="981"/>
                </a:cubicBezTo>
                <a:cubicBezTo>
                  <a:pt x="289" y="982"/>
                  <a:pt x="288" y="983"/>
                  <a:pt x="287" y="984"/>
                </a:cubicBezTo>
                <a:cubicBezTo>
                  <a:pt x="287" y="984"/>
                  <a:pt x="287" y="984"/>
                  <a:pt x="287" y="984"/>
                </a:cubicBezTo>
                <a:cubicBezTo>
                  <a:pt x="287" y="984"/>
                  <a:pt x="287" y="984"/>
                  <a:pt x="287" y="984"/>
                </a:cubicBezTo>
                <a:cubicBezTo>
                  <a:pt x="287" y="984"/>
                  <a:pt x="287" y="984"/>
                  <a:pt x="287" y="984"/>
                </a:cubicBezTo>
                <a:cubicBezTo>
                  <a:pt x="286" y="984"/>
                  <a:pt x="285" y="983"/>
                  <a:pt x="285" y="982"/>
                </a:cubicBezTo>
                <a:close/>
                <a:moveTo>
                  <a:pt x="332" y="979"/>
                </a:moveTo>
                <a:cubicBezTo>
                  <a:pt x="331" y="979"/>
                  <a:pt x="331" y="978"/>
                  <a:pt x="331" y="977"/>
                </a:cubicBezTo>
                <a:cubicBezTo>
                  <a:pt x="331" y="977"/>
                  <a:pt x="331" y="977"/>
                  <a:pt x="331" y="977"/>
                </a:cubicBezTo>
                <a:cubicBezTo>
                  <a:pt x="331" y="976"/>
                  <a:pt x="333" y="975"/>
                  <a:pt x="334" y="975"/>
                </a:cubicBezTo>
                <a:cubicBezTo>
                  <a:pt x="334" y="975"/>
                  <a:pt x="334" y="975"/>
                  <a:pt x="334" y="975"/>
                </a:cubicBezTo>
                <a:cubicBezTo>
                  <a:pt x="335" y="976"/>
                  <a:pt x="335" y="977"/>
                  <a:pt x="335" y="978"/>
                </a:cubicBezTo>
                <a:cubicBezTo>
                  <a:pt x="335" y="978"/>
                  <a:pt x="335" y="978"/>
                  <a:pt x="335" y="978"/>
                </a:cubicBezTo>
                <a:cubicBezTo>
                  <a:pt x="335" y="979"/>
                  <a:pt x="334" y="979"/>
                  <a:pt x="333" y="979"/>
                </a:cubicBezTo>
                <a:cubicBezTo>
                  <a:pt x="333" y="979"/>
                  <a:pt x="333" y="979"/>
                  <a:pt x="333" y="979"/>
                </a:cubicBezTo>
                <a:cubicBezTo>
                  <a:pt x="333" y="979"/>
                  <a:pt x="333" y="979"/>
                  <a:pt x="332" y="979"/>
                </a:cubicBezTo>
                <a:close/>
                <a:moveTo>
                  <a:pt x="281" y="971"/>
                </a:moveTo>
                <a:cubicBezTo>
                  <a:pt x="281" y="970"/>
                  <a:pt x="281" y="969"/>
                  <a:pt x="282" y="969"/>
                </a:cubicBezTo>
                <a:cubicBezTo>
                  <a:pt x="282" y="969"/>
                  <a:pt x="282" y="969"/>
                  <a:pt x="282" y="969"/>
                </a:cubicBezTo>
                <a:cubicBezTo>
                  <a:pt x="283" y="968"/>
                  <a:pt x="284" y="969"/>
                  <a:pt x="285" y="970"/>
                </a:cubicBezTo>
                <a:cubicBezTo>
                  <a:pt x="285" y="970"/>
                  <a:pt x="285" y="970"/>
                  <a:pt x="285" y="970"/>
                </a:cubicBezTo>
                <a:cubicBezTo>
                  <a:pt x="285" y="971"/>
                  <a:pt x="285" y="972"/>
                  <a:pt x="284" y="972"/>
                </a:cubicBezTo>
                <a:cubicBezTo>
                  <a:pt x="284" y="972"/>
                  <a:pt x="284" y="972"/>
                  <a:pt x="284" y="972"/>
                </a:cubicBezTo>
                <a:cubicBezTo>
                  <a:pt x="283" y="972"/>
                  <a:pt x="283" y="972"/>
                  <a:pt x="283" y="972"/>
                </a:cubicBezTo>
                <a:cubicBezTo>
                  <a:pt x="283" y="972"/>
                  <a:pt x="283" y="972"/>
                  <a:pt x="283" y="972"/>
                </a:cubicBezTo>
                <a:cubicBezTo>
                  <a:pt x="282" y="972"/>
                  <a:pt x="281" y="972"/>
                  <a:pt x="281" y="971"/>
                </a:cubicBezTo>
                <a:close/>
                <a:moveTo>
                  <a:pt x="336" y="968"/>
                </a:moveTo>
                <a:cubicBezTo>
                  <a:pt x="335" y="968"/>
                  <a:pt x="335" y="966"/>
                  <a:pt x="335" y="965"/>
                </a:cubicBezTo>
                <a:cubicBezTo>
                  <a:pt x="335" y="965"/>
                  <a:pt x="335" y="965"/>
                  <a:pt x="335" y="965"/>
                </a:cubicBezTo>
                <a:cubicBezTo>
                  <a:pt x="335" y="964"/>
                  <a:pt x="336" y="964"/>
                  <a:pt x="337" y="964"/>
                </a:cubicBezTo>
                <a:cubicBezTo>
                  <a:pt x="337" y="964"/>
                  <a:pt x="337" y="964"/>
                  <a:pt x="337" y="964"/>
                </a:cubicBezTo>
                <a:cubicBezTo>
                  <a:pt x="338" y="964"/>
                  <a:pt x="339" y="966"/>
                  <a:pt x="339" y="967"/>
                </a:cubicBezTo>
                <a:cubicBezTo>
                  <a:pt x="339" y="967"/>
                  <a:pt x="339" y="967"/>
                  <a:pt x="339" y="967"/>
                </a:cubicBezTo>
                <a:cubicBezTo>
                  <a:pt x="338" y="967"/>
                  <a:pt x="338" y="968"/>
                  <a:pt x="337" y="968"/>
                </a:cubicBezTo>
                <a:cubicBezTo>
                  <a:pt x="337" y="968"/>
                  <a:pt x="337" y="968"/>
                  <a:pt x="337" y="968"/>
                </a:cubicBezTo>
                <a:cubicBezTo>
                  <a:pt x="337" y="968"/>
                  <a:pt x="336" y="968"/>
                  <a:pt x="336" y="968"/>
                </a:cubicBezTo>
                <a:close/>
                <a:moveTo>
                  <a:pt x="277" y="960"/>
                </a:moveTo>
                <a:cubicBezTo>
                  <a:pt x="277" y="959"/>
                  <a:pt x="277" y="958"/>
                  <a:pt x="278" y="957"/>
                </a:cubicBezTo>
                <a:cubicBezTo>
                  <a:pt x="278" y="957"/>
                  <a:pt x="278" y="957"/>
                  <a:pt x="278" y="957"/>
                </a:cubicBezTo>
                <a:cubicBezTo>
                  <a:pt x="279" y="957"/>
                  <a:pt x="281" y="957"/>
                  <a:pt x="281" y="958"/>
                </a:cubicBezTo>
                <a:cubicBezTo>
                  <a:pt x="281" y="958"/>
                  <a:pt x="281" y="958"/>
                  <a:pt x="281" y="958"/>
                </a:cubicBezTo>
                <a:cubicBezTo>
                  <a:pt x="281" y="959"/>
                  <a:pt x="281" y="961"/>
                  <a:pt x="280" y="961"/>
                </a:cubicBezTo>
                <a:cubicBezTo>
                  <a:pt x="280" y="961"/>
                  <a:pt x="280" y="961"/>
                  <a:pt x="280" y="961"/>
                </a:cubicBezTo>
                <a:cubicBezTo>
                  <a:pt x="279" y="961"/>
                  <a:pt x="279" y="961"/>
                  <a:pt x="279" y="961"/>
                </a:cubicBezTo>
                <a:cubicBezTo>
                  <a:pt x="279" y="961"/>
                  <a:pt x="279" y="961"/>
                  <a:pt x="279" y="961"/>
                </a:cubicBezTo>
                <a:cubicBezTo>
                  <a:pt x="278" y="961"/>
                  <a:pt x="277" y="961"/>
                  <a:pt x="277" y="960"/>
                </a:cubicBezTo>
                <a:close/>
                <a:moveTo>
                  <a:pt x="340" y="957"/>
                </a:moveTo>
                <a:cubicBezTo>
                  <a:pt x="339" y="956"/>
                  <a:pt x="338" y="955"/>
                  <a:pt x="339" y="954"/>
                </a:cubicBezTo>
                <a:cubicBezTo>
                  <a:pt x="339" y="954"/>
                  <a:pt x="339" y="954"/>
                  <a:pt x="339" y="954"/>
                </a:cubicBezTo>
                <a:cubicBezTo>
                  <a:pt x="339" y="953"/>
                  <a:pt x="340" y="952"/>
                  <a:pt x="341" y="953"/>
                </a:cubicBezTo>
                <a:cubicBezTo>
                  <a:pt x="341" y="953"/>
                  <a:pt x="341" y="953"/>
                  <a:pt x="341" y="953"/>
                </a:cubicBezTo>
                <a:cubicBezTo>
                  <a:pt x="342" y="953"/>
                  <a:pt x="343" y="954"/>
                  <a:pt x="342" y="955"/>
                </a:cubicBezTo>
                <a:cubicBezTo>
                  <a:pt x="342" y="955"/>
                  <a:pt x="342" y="955"/>
                  <a:pt x="342" y="955"/>
                </a:cubicBezTo>
                <a:cubicBezTo>
                  <a:pt x="342" y="956"/>
                  <a:pt x="341" y="957"/>
                  <a:pt x="341" y="957"/>
                </a:cubicBezTo>
                <a:cubicBezTo>
                  <a:pt x="341" y="957"/>
                  <a:pt x="341" y="957"/>
                  <a:pt x="341" y="957"/>
                </a:cubicBezTo>
                <a:cubicBezTo>
                  <a:pt x="340" y="957"/>
                  <a:pt x="340" y="957"/>
                  <a:pt x="340" y="957"/>
                </a:cubicBezTo>
                <a:close/>
                <a:moveTo>
                  <a:pt x="273" y="948"/>
                </a:moveTo>
                <a:cubicBezTo>
                  <a:pt x="273" y="947"/>
                  <a:pt x="274" y="946"/>
                  <a:pt x="275" y="946"/>
                </a:cubicBezTo>
                <a:cubicBezTo>
                  <a:pt x="275" y="946"/>
                  <a:pt x="275" y="946"/>
                  <a:pt x="275" y="946"/>
                </a:cubicBezTo>
                <a:cubicBezTo>
                  <a:pt x="276" y="945"/>
                  <a:pt x="277" y="946"/>
                  <a:pt x="277" y="947"/>
                </a:cubicBezTo>
                <a:cubicBezTo>
                  <a:pt x="277" y="947"/>
                  <a:pt x="277" y="947"/>
                  <a:pt x="277" y="947"/>
                </a:cubicBezTo>
                <a:cubicBezTo>
                  <a:pt x="278" y="948"/>
                  <a:pt x="277" y="949"/>
                  <a:pt x="276" y="950"/>
                </a:cubicBezTo>
                <a:cubicBezTo>
                  <a:pt x="276" y="950"/>
                  <a:pt x="276" y="950"/>
                  <a:pt x="276" y="950"/>
                </a:cubicBezTo>
                <a:cubicBezTo>
                  <a:pt x="276" y="950"/>
                  <a:pt x="276" y="950"/>
                  <a:pt x="275" y="950"/>
                </a:cubicBezTo>
                <a:cubicBezTo>
                  <a:pt x="275" y="950"/>
                  <a:pt x="275" y="950"/>
                  <a:pt x="275" y="950"/>
                </a:cubicBezTo>
                <a:cubicBezTo>
                  <a:pt x="274" y="950"/>
                  <a:pt x="274" y="949"/>
                  <a:pt x="273" y="948"/>
                </a:cubicBezTo>
                <a:close/>
                <a:moveTo>
                  <a:pt x="344" y="945"/>
                </a:moveTo>
                <a:cubicBezTo>
                  <a:pt x="343" y="945"/>
                  <a:pt x="342" y="944"/>
                  <a:pt x="342" y="943"/>
                </a:cubicBezTo>
                <a:cubicBezTo>
                  <a:pt x="342" y="943"/>
                  <a:pt x="342" y="943"/>
                  <a:pt x="342" y="943"/>
                </a:cubicBezTo>
                <a:cubicBezTo>
                  <a:pt x="343" y="942"/>
                  <a:pt x="344" y="941"/>
                  <a:pt x="345" y="941"/>
                </a:cubicBezTo>
                <a:cubicBezTo>
                  <a:pt x="345" y="941"/>
                  <a:pt x="345" y="941"/>
                  <a:pt x="345" y="941"/>
                </a:cubicBezTo>
                <a:cubicBezTo>
                  <a:pt x="346" y="942"/>
                  <a:pt x="347" y="943"/>
                  <a:pt x="346" y="944"/>
                </a:cubicBezTo>
                <a:cubicBezTo>
                  <a:pt x="346" y="944"/>
                  <a:pt x="346" y="944"/>
                  <a:pt x="346" y="944"/>
                </a:cubicBezTo>
                <a:cubicBezTo>
                  <a:pt x="346" y="945"/>
                  <a:pt x="345" y="945"/>
                  <a:pt x="344" y="945"/>
                </a:cubicBezTo>
                <a:cubicBezTo>
                  <a:pt x="344" y="945"/>
                  <a:pt x="344" y="945"/>
                  <a:pt x="344" y="945"/>
                </a:cubicBezTo>
                <a:cubicBezTo>
                  <a:pt x="344" y="945"/>
                  <a:pt x="344" y="945"/>
                  <a:pt x="344" y="945"/>
                </a:cubicBezTo>
                <a:close/>
                <a:moveTo>
                  <a:pt x="270" y="937"/>
                </a:moveTo>
                <a:cubicBezTo>
                  <a:pt x="269" y="936"/>
                  <a:pt x="270" y="935"/>
                  <a:pt x="271" y="934"/>
                </a:cubicBezTo>
                <a:cubicBezTo>
                  <a:pt x="271" y="934"/>
                  <a:pt x="271" y="934"/>
                  <a:pt x="271" y="934"/>
                </a:cubicBezTo>
                <a:cubicBezTo>
                  <a:pt x="272" y="934"/>
                  <a:pt x="273" y="935"/>
                  <a:pt x="273" y="936"/>
                </a:cubicBezTo>
                <a:cubicBezTo>
                  <a:pt x="273" y="936"/>
                  <a:pt x="273" y="936"/>
                  <a:pt x="273" y="936"/>
                </a:cubicBezTo>
                <a:cubicBezTo>
                  <a:pt x="274" y="937"/>
                  <a:pt x="273" y="938"/>
                  <a:pt x="272" y="938"/>
                </a:cubicBezTo>
                <a:cubicBezTo>
                  <a:pt x="272" y="938"/>
                  <a:pt x="272" y="938"/>
                  <a:pt x="272" y="938"/>
                </a:cubicBezTo>
                <a:cubicBezTo>
                  <a:pt x="272" y="938"/>
                  <a:pt x="272" y="938"/>
                  <a:pt x="272" y="938"/>
                </a:cubicBezTo>
                <a:cubicBezTo>
                  <a:pt x="272" y="938"/>
                  <a:pt x="272" y="938"/>
                  <a:pt x="272" y="938"/>
                </a:cubicBezTo>
                <a:cubicBezTo>
                  <a:pt x="271" y="938"/>
                  <a:pt x="270" y="938"/>
                  <a:pt x="270" y="937"/>
                </a:cubicBezTo>
                <a:close/>
                <a:moveTo>
                  <a:pt x="347" y="934"/>
                </a:moveTo>
                <a:cubicBezTo>
                  <a:pt x="346" y="933"/>
                  <a:pt x="346" y="932"/>
                  <a:pt x="346" y="931"/>
                </a:cubicBezTo>
                <a:cubicBezTo>
                  <a:pt x="346" y="931"/>
                  <a:pt x="346" y="931"/>
                  <a:pt x="346" y="931"/>
                </a:cubicBezTo>
                <a:cubicBezTo>
                  <a:pt x="347" y="930"/>
                  <a:pt x="348" y="930"/>
                  <a:pt x="349" y="930"/>
                </a:cubicBezTo>
                <a:cubicBezTo>
                  <a:pt x="349" y="930"/>
                  <a:pt x="349" y="930"/>
                  <a:pt x="349" y="930"/>
                </a:cubicBezTo>
                <a:cubicBezTo>
                  <a:pt x="350" y="930"/>
                  <a:pt x="350" y="931"/>
                  <a:pt x="350" y="932"/>
                </a:cubicBezTo>
                <a:cubicBezTo>
                  <a:pt x="350" y="932"/>
                  <a:pt x="350" y="932"/>
                  <a:pt x="350" y="932"/>
                </a:cubicBezTo>
                <a:cubicBezTo>
                  <a:pt x="350" y="933"/>
                  <a:pt x="349" y="934"/>
                  <a:pt x="348" y="934"/>
                </a:cubicBezTo>
                <a:cubicBezTo>
                  <a:pt x="348" y="934"/>
                  <a:pt x="348" y="934"/>
                  <a:pt x="348" y="934"/>
                </a:cubicBezTo>
                <a:cubicBezTo>
                  <a:pt x="348" y="934"/>
                  <a:pt x="348" y="934"/>
                  <a:pt x="347" y="934"/>
                </a:cubicBezTo>
                <a:close/>
                <a:moveTo>
                  <a:pt x="266" y="926"/>
                </a:moveTo>
                <a:cubicBezTo>
                  <a:pt x="265" y="924"/>
                  <a:pt x="266" y="923"/>
                  <a:pt x="267" y="923"/>
                </a:cubicBezTo>
                <a:cubicBezTo>
                  <a:pt x="267" y="923"/>
                  <a:pt x="267" y="923"/>
                  <a:pt x="267" y="923"/>
                </a:cubicBezTo>
                <a:cubicBezTo>
                  <a:pt x="268" y="923"/>
                  <a:pt x="269" y="923"/>
                  <a:pt x="270" y="924"/>
                </a:cubicBezTo>
                <a:cubicBezTo>
                  <a:pt x="270" y="924"/>
                  <a:pt x="270" y="924"/>
                  <a:pt x="270" y="924"/>
                </a:cubicBezTo>
                <a:cubicBezTo>
                  <a:pt x="270" y="925"/>
                  <a:pt x="269" y="926"/>
                  <a:pt x="268" y="927"/>
                </a:cubicBezTo>
                <a:cubicBezTo>
                  <a:pt x="268" y="927"/>
                  <a:pt x="268" y="927"/>
                  <a:pt x="268" y="927"/>
                </a:cubicBezTo>
                <a:cubicBezTo>
                  <a:pt x="268" y="927"/>
                  <a:pt x="268" y="927"/>
                  <a:pt x="268" y="927"/>
                </a:cubicBezTo>
                <a:cubicBezTo>
                  <a:pt x="268" y="927"/>
                  <a:pt x="268" y="927"/>
                  <a:pt x="268" y="927"/>
                </a:cubicBezTo>
                <a:cubicBezTo>
                  <a:pt x="267" y="927"/>
                  <a:pt x="266" y="926"/>
                  <a:pt x="266" y="926"/>
                </a:cubicBezTo>
                <a:close/>
                <a:moveTo>
                  <a:pt x="351" y="922"/>
                </a:moveTo>
                <a:cubicBezTo>
                  <a:pt x="350" y="922"/>
                  <a:pt x="350" y="921"/>
                  <a:pt x="350" y="920"/>
                </a:cubicBezTo>
                <a:cubicBezTo>
                  <a:pt x="350" y="920"/>
                  <a:pt x="350" y="920"/>
                  <a:pt x="350" y="920"/>
                </a:cubicBezTo>
                <a:cubicBezTo>
                  <a:pt x="350" y="919"/>
                  <a:pt x="351" y="918"/>
                  <a:pt x="353" y="919"/>
                </a:cubicBezTo>
                <a:cubicBezTo>
                  <a:pt x="353" y="919"/>
                  <a:pt x="353" y="919"/>
                  <a:pt x="353" y="919"/>
                </a:cubicBezTo>
                <a:cubicBezTo>
                  <a:pt x="354" y="919"/>
                  <a:pt x="354" y="920"/>
                  <a:pt x="354" y="921"/>
                </a:cubicBezTo>
                <a:cubicBezTo>
                  <a:pt x="354" y="921"/>
                  <a:pt x="354" y="921"/>
                  <a:pt x="354" y="921"/>
                </a:cubicBezTo>
                <a:cubicBezTo>
                  <a:pt x="354" y="922"/>
                  <a:pt x="353" y="922"/>
                  <a:pt x="352" y="922"/>
                </a:cubicBezTo>
                <a:cubicBezTo>
                  <a:pt x="352" y="922"/>
                  <a:pt x="352" y="922"/>
                  <a:pt x="352" y="922"/>
                </a:cubicBezTo>
                <a:cubicBezTo>
                  <a:pt x="352" y="922"/>
                  <a:pt x="351" y="922"/>
                  <a:pt x="351" y="922"/>
                </a:cubicBezTo>
                <a:close/>
                <a:moveTo>
                  <a:pt x="262" y="914"/>
                </a:moveTo>
                <a:cubicBezTo>
                  <a:pt x="262" y="913"/>
                  <a:pt x="262" y="912"/>
                  <a:pt x="263" y="912"/>
                </a:cubicBezTo>
                <a:cubicBezTo>
                  <a:pt x="263" y="912"/>
                  <a:pt x="263" y="912"/>
                  <a:pt x="263" y="912"/>
                </a:cubicBezTo>
                <a:cubicBezTo>
                  <a:pt x="264" y="911"/>
                  <a:pt x="265" y="912"/>
                  <a:pt x="266" y="913"/>
                </a:cubicBezTo>
                <a:cubicBezTo>
                  <a:pt x="266" y="913"/>
                  <a:pt x="266" y="913"/>
                  <a:pt x="266" y="913"/>
                </a:cubicBezTo>
                <a:cubicBezTo>
                  <a:pt x="266" y="914"/>
                  <a:pt x="266" y="915"/>
                  <a:pt x="265" y="915"/>
                </a:cubicBezTo>
                <a:cubicBezTo>
                  <a:pt x="265" y="915"/>
                  <a:pt x="265" y="915"/>
                  <a:pt x="265" y="915"/>
                </a:cubicBezTo>
                <a:cubicBezTo>
                  <a:pt x="264" y="915"/>
                  <a:pt x="264" y="916"/>
                  <a:pt x="264" y="916"/>
                </a:cubicBezTo>
                <a:cubicBezTo>
                  <a:pt x="264" y="916"/>
                  <a:pt x="264" y="916"/>
                  <a:pt x="264" y="916"/>
                </a:cubicBezTo>
                <a:cubicBezTo>
                  <a:pt x="263" y="916"/>
                  <a:pt x="262" y="915"/>
                  <a:pt x="262" y="914"/>
                </a:cubicBezTo>
                <a:close/>
                <a:moveTo>
                  <a:pt x="355" y="911"/>
                </a:moveTo>
                <a:cubicBezTo>
                  <a:pt x="354" y="911"/>
                  <a:pt x="353" y="909"/>
                  <a:pt x="354" y="908"/>
                </a:cubicBezTo>
                <a:cubicBezTo>
                  <a:pt x="354" y="908"/>
                  <a:pt x="354" y="908"/>
                  <a:pt x="354" y="908"/>
                </a:cubicBezTo>
                <a:cubicBezTo>
                  <a:pt x="354" y="907"/>
                  <a:pt x="355" y="907"/>
                  <a:pt x="356" y="907"/>
                </a:cubicBezTo>
                <a:cubicBezTo>
                  <a:pt x="356" y="907"/>
                  <a:pt x="356" y="907"/>
                  <a:pt x="356" y="907"/>
                </a:cubicBezTo>
                <a:cubicBezTo>
                  <a:pt x="357" y="908"/>
                  <a:pt x="358" y="909"/>
                  <a:pt x="358" y="910"/>
                </a:cubicBezTo>
                <a:cubicBezTo>
                  <a:pt x="358" y="910"/>
                  <a:pt x="358" y="910"/>
                  <a:pt x="358" y="910"/>
                </a:cubicBezTo>
                <a:cubicBezTo>
                  <a:pt x="357" y="911"/>
                  <a:pt x="357" y="911"/>
                  <a:pt x="356" y="911"/>
                </a:cubicBezTo>
                <a:cubicBezTo>
                  <a:pt x="356" y="911"/>
                  <a:pt x="356" y="911"/>
                  <a:pt x="356" y="911"/>
                </a:cubicBezTo>
                <a:cubicBezTo>
                  <a:pt x="355" y="911"/>
                  <a:pt x="355" y="911"/>
                  <a:pt x="355" y="911"/>
                </a:cubicBezTo>
                <a:close/>
                <a:moveTo>
                  <a:pt x="258" y="903"/>
                </a:moveTo>
                <a:cubicBezTo>
                  <a:pt x="258" y="902"/>
                  <a:pt x="258" y="901"/>
                  <a:pt x="260" y="900"/>
                </a:cubicBezTo>
                <a:cubicBezTo>
                  <a:pt x="260" y="900"/>
                  <a:pt x="260" y="900"/>
                  <a:pt x="260" y="900"/>
                </a:cubicBezTo>
                <a:cubicBezTo>
                  <a:pt x="261" y="900"/>
                  <a:pt x="262" y="900"/>
                  <a:pt x="262" y="901"/>
                </a:cubicBezTo>
                <a:cubicBezTo>
                  <a:pt x="262" y="901"/>
                  <a:pt x="262" y="901"/>
                  <a:pt x="262" y="901"/>
                </a:cubicBezTo>
                <a:cubicBezTo>
                  <a:pt x="262" y="903"/>
                  <a:pt x="262" y="904"/>
                  <a:pt x="261" y="904"/>
                </a:cubicBezTo>
                <a:cubicBezTo>
                  <a:pt x="261" y="904"/>
                  <a:pt x="261" y="904"/>
                  <a:pt x="261" y="904"/>
                </a:cubicBezTo>
                <a:cubicBezTo>
                  <a:pt x="261" y="904"/>
                  <a:pt x="260" y="904"/>
                  <a:pt x="260" y="904"/>
                </a:cubicBezTo>
                <a:cubicBezTo>
                  <a:pt x="260" y="904"/>
                  <a:pt x="260" y="904"/>
                  <a:pt x="260" y="904"/>
                </a:cubicBezTo>
                <a:cubicBezTo>
                  <a:pt x="259" y="904"/>
                  <a:pt x="259" y="904"/>
                  <a:pt x="258" y="903"/>
                </a:cubicBezTo>
                <a:close/>
                <a:moveTo>
                  <a:pt x="359" y="900"/>
                </a:moveTo>
                <a:cubicBezTo>
                  <a:pt x="358" y="899"/>
                  <a:pt x="357" y="898"/>
                  <a:pt x="358" y="897"/>
                </a:cubicBezTo>
                <a:cubicBezTo>
                  <a:pt x="358" y="897"/>
                  <a:pt x="358" y="897"/>
                  <a:pt x="358" y="897"/>
                </a:cubicBezTo>
                <a:cubicBezTo>
                  <a:pt x="358" y="896"/>
                  <a:pt x="359" y="895"/>
                  <a:pt x="360" y="896"/>
                </a:cubicBezTo>
                <a:cubicBezTo>
                  <a:pt x="360" y="896"/>
                  <a:pt x="360" y="896"/>
                  <a:pt x="360" y="896"/>
                </a:cubicBezTo>
                <a:cubicBezTo>
                  <a:pt x="361" y="896"/>
                  <a:pt x="362" y="897"/>
                  <a:pt x="361" y="898"/>
                </a:cubicBezTo>
                <a:cubicBezTo>
                  <a:pt x="361" y="898"/>
                  <a:pt x="361" y="898"/>
                  <a:pt x="361" y="898"/>
                </a:cubicBezTo>
                <a:cubicBezTo>
                  <a:pt x="361" y="899"/>
                  <a:pt x="360" y="900"/>
                  <a:pt x="359" y="900"/>
                </a:cubicBezTo>
                <a:cubicBezTo>
                  <a:pt x="359" y="900"/>
                  <a:pt x="359" y="900"/>
                  <a:pt x="359" y="900"/>
                </a:cubicBezTo>
                <a:cubicBezTo>
                  <a:pt x="359" y="900"/>
                  <a:pt x="359" y="900"/>
                  <a:pt x="359" y="900"/>
                </a:cubicBezTo>
                <a:close/>
                <a:moveTo>
                  <a:pt x="254" y="891"/>
                </a:moveTo>
                <a:cubicBezTo>
                  <a:pt x="254" y="890"/>
                  <a:pt x="255" y="889"/>
                  <a:pt x="256" y="889"/>
                </a:cubicBezTo>
                <a:cubicBezTo>
                  <a:pt x="256" y="889"/>
                  <a:pt x="256" y="889"/>
                  <a:pt x="256" y="889"/>
                </a:cubicBezTo>
                <a:cubicBezTo>
                  <a:pt x="257" y="888"/>
                  <a:pt x="258" y="889"/>
                  <a:pt x="258" y="890"/>
                </a:cubicBezTo>
                <a:cubicBezTo>
                  <a:pt x="258" y="890"/>
                  <a:pt x="258" y="890"/>
                  <a:pt x="258" y="890"/>
                </a:cubicBezTo>
                <a:cubicBezTo>
                  <a:pt x="259" y="891"/>
                  <a:pt x="258" y="892"/>
                  <a:pt x="257" y="893"/>
                </a:cubicBezTo>
                <a:cubicBezTo>
                  <a:pt x="257" y="893"/>
                  <a:pt x="257" y="893"/>
                  <a:pt x="257" y="893"/>
                </a:cubicBezTo>
                <a:cubicBezTo>
                  <a:pt x="257" y="893"/>
                  <a:pt x="257" y="893"/>
                  <a:pt x="256" y="893"/>
                </a:cubicBezTo>
                <a:cubicBezTo>
                  <a:pt x="256" y="893"/>
                  <a:pt x="256" y="893"/>
                  <a:pt x="256" y="893"/>
                </a:cubicBezTo>
                <a:cubicBezTo>
                  <a:pt x="256" y="893"/>
                  <a:pt x="255" y="892"/>
                  <a:pt x="254" y="891"/>
                </a:cubicBezTo>
                <a:close/>
                <a:moveTo>
                  <a:pt x="363" y="888"/>
                </a:moveTo>
                <a:cubicBezTo>
                  <a:pt x="362" y="888"/>
                  <a:pt x="361" y="887"/>
                  <a:pt x="361" y="886"/>
                </a:cubicBezTo>
                <a:cubicBezTo>
                  <a:pt x="361" y="886"/>
                  <a:pt x="361" y="886"/>
                  <a:pt x="361" y="886"/>
                </a:cubicBezTo>
                <a:cubicBezTo>
                  <a:pt x="362" y="885"/>
                  <a:pt x="363" y="884"/>
                  <a:pt x="364" y="884"/>
                </a:cubicBezTo>
                <a:cubicBezTo>
                  <a:pt x="364" y="884"/>
                  <a:pt x="364" y="884"/>
                  <a:pt x="364" y="884"/>
                </a:cubicBezTo>
                <a:cubicBezTo>
                  <a:pt x="365" y="885"/>
                  <a:pt x="366" y="886"/>
                  <a:pt x="365" y="887"/>
                </a:cubicBezTo>
                <a:cubicBezTo>
                  <a:pt x="365" y="887"/>
                  <a:pt x="365" y="887"/>
                  <a:pt x="365" y="887"/>
                </a:cubicBezTo>
                <a:cubicBezTo>
                  <a:pt x="365" y="888"/>
                  <a:pt x="364" y="888"/>
                  <a:pt x="363" y="888"/>
                </a:cubicBezTo>
                <a:cubicBezTo>
                  <a:pt x="363" y="888"/>
                  <a:pt x="363" y="888"/>
                  <a:pt x="363" y="888"/>
                </a:cubicBezTo>
                <a:cubicBezTo>
                  <a:pt x="363" y="888"/>
                  <a:pt x="363" y="888"/>
                  <a:pt x="363" y="888"/>
                </a:cubicBezTo>
                <a:close/>
                <a:moveTo>
                  <a:pt x="251" y="880"/>
                </a:moveTo>
                <a:cubicBezTo>
                  <a:pt x="250" y="879"/>
                  <a:pt x="251" y="878"/>
                  <a:pt x="252" y="877"/>
                </a:cubicBezTo>
                <a:cubicBezTo>
                  <a:pt x="252" y="877"/>
                  <a:pt x="252" y="877"/>
                  <a:pt x="252" y="877"/>
                </a:cubicBezTo>
                <a:cubicBezTo>
                  <a:pt x="253" y="877"/>
                  <a:pt x="254" y="878"/>
                  <a:pt x="254" y="879"/>
                </a:cubicBezTo>
                <a:cubicBezTo>
                  <a:pt x="254" y="879"/>
                  <a:pt x="254" y="879"/>
                  <a:pt x="254" y="879"/>
                </a:cubicBezTo>
                <a:cubicBezTo>
                  <a:pt x="255" y="880"/>
                  <a:pt x="254" y="881"/>
                  <a:pt x="253" y="881"/>
                </a:cubicBezTo>
                <a:cubicBezTo>
                  <a:pt x="253" y="881"/>
                  <a:pt x="253" y="881"/>
                  <a:pt x="253" y="881"/>
                </a:cubicBezTo>
                <a:cubicBezTo>
                  <a:pt x="253" y="881"/>
                  <a:pt x="253" y="881"/>
                  <a:pt x="253" y="881"/>
                </a:cubicBezTo>
                <a:cubicBezTo>
                  <a:pt x="253" y="881"/>
                  <a:pt x="253" y="881"/>
                  <a:pt x="253" y="881"/>
                </a:cubicBezTo>
                <a:cubicBezTo>
                  <a:pt x="252" y="881"/>
                  <a:pt x="251" y="881"/>
                  <a:pt x="251" y="880"/>
                </a:cubicBezTo>
                <a:close/>
                <a:moveTo>
                  <a:pt x="366" y="877"/>
                </a:moveTo>
                <a:cubicBezTo>
                  <a:pt x="365" y="876"/>
                  <a:pt x="365" y="875"/>
                  <a:pt x="365" y="874"/>
                </a:cubicBezTo>
                <a:cubicBezTo>
                  <a:pt x="365" y="874"/>
                  <a:pt x="365" y="874"/>
                  <a:pt x="365" y="874"/>
                </a:cubicBezTo>
                <a:cubicBezTo>
                  <a:pt x="366" y="873"/>
                  <a:pt x="367" y="873"/>
                  <a:pt x="368" y="873"/>
                </a:cubicBezTo>
                <a:cubicBezTo>
                  <a:pt x="368" y="873"/>
                  <a:pt x="368" y="873"/>
                  <a:pt x="368" y="873"/>
                </a:cubicBezTo>
                <a:cubicBezTo>
                  <a:pt x="369" y="873"/>
                  <a:pt x="369" y="875"/>
                  <a:pt x="369" y="876"/>
                </a:cubicBezTo>
                <a:cubicBezTo>
                  <a:pt x="369" y="876"/>
                  <a:pt x="369" y="876"/>
                  <a:pt x="369" y="876"/>
                </a:cubicBezTo>
                <a:cubicBezTo>
                  <a:pt x="369" y="876"/>
                  <a:pt x="368" y="877"/>
                  <a:pt x="367" y="877"/>
                </a:cubicBezTo>
                <a:cubicBezTo>
                  <a:pt x="367" y="877"/>
                  <a:pt x="367" y="877"/>
                  <a:pt x="367" y="877"/>
                </a:cubicBezTo>
                <a:cubicBezTo>
                  <a:pt x="367" y="877"/>
                  <a:pt x="367" y="877"/>
                  <a:pt x="366" y="877"/>
                </a:cubicBezTo>
                <a:close/>
                <a:moveTo>
                  <a:pt x="247" y="869"/>
                </a:moveTo>
                <a:cubicBezTo>
                  <a:pt x="247" y="868"/>
                  <a:pt x="247" y="866"/>
                  <a:pt x="248" y="866"/>
                </a:cubicBezTo>
                <a:cubicBezTo>
                  <a:pt x="248" y="866"/>
                  <a:pt x="248" y="866"/>
                  <a:pt x="248" y="866"/>
                </a:cubicBezTo>
                <a:cubicBezTo>
                  <a:pt x="249" y="866"/>
                  <a:pt x="250" y="866"/>
                  <a:pt x="251" y="867"/>
                </a:cubicBezTo>
                <a:cubicBezTo>
                  <a:pt x="251" y="867"/>
                  <a:pt x="251" y="867"/>
                  <a:pt x="251" y="867"/>
                </a:cubicBezTo>
                <a:cubicBezTo>
                  <a:pt x="251" y="868"/>
                  <a:pt x="250" y="870"/>
                  <a:pt x="249" y="870"/>
                </a:cubicBezTo>
                <a:cubicBezTo>
                  <a:pt x="249" y="870"/>
                  <a:pt x="249" y="870"/>
                  <a:pt x="249" y="870"/>
                </a:cubicBezTo>
                <a:cubicBezTo>
                  <a:pt x="249" y="870"/>
                  <a:pt x="249" y="870"/>
                  <a:pt x="249" y="870"/>
                </a:cubicBezTo>
                <a:cubicBezTo>
                  <a:pt x="249" y="870"/>
                  <a:pt x="249" y="870"/>
                  <a:pt x="249" y="870"/>
                </a:cubicBezTo>
                <a:cubicBezTo>
                  <a:pt x="248" y="870"/>
                  <a:pt x="247" y="869"/>
                  <a:pt x="247" y="869"/>
                </a:cubicBezTo>
                <a:close/>
                <a:moveTo>
                  <a:pt x="370" y="865"/>
                </a:moveTo>
                <a:cubicBezTo>
                  <a:pt x="369" y="865"/>
                  <a:pt x="369" y="864"/>
                  <a:pt x="369" y="863"/>
                </a:cubicBezTo>
                <a:cubicBezTo>
                  <a:pt x="369" y="863"/>
                  <a:pt x="369" y="863"/>
                  <a:pt x="369" y="863"/>
                </a:cubicBezTo>
                <a:cubicBezTo>
                  <a:pt x="369" y="862"/>
                  <a:pt x="370" y="861"/>
                  <a:pt x="371" y="862"/>
                </a:cubicBezTo>
                <a:cubicBezTo>
                  <a:pt x="371" y="862"/>
                  <a:pt x="371" y="862"/>
                  <a:pt x="371" y="862"/>
                </a:cubicBezTo>
                <a:cubicBezTo>
                  <a:pt x="373" y="862"/>
                  <a:pt x="373" y="863"/>
                  <a:pt x="373" y="864"/>
                </a:cubicBezTo>
                <a:cubicBezTo>
                  <a:pt x="373" y="864"/>
                  <a:pt x="373" y="864"/>
                  <a:pt x="373" y="864"/>
                </a:cubicBezTo>
                <a:cubicBezTo>
                  <a:pt x="372" y="865"/>
                  <a:pt x="372" y="866"/>
                  <a:pt x="371" y="866"/>
                </a:cubicBezTo>
                <a:cubicBezTo>
                  <a:pt x="371" y="866"/>
                  <a:pt x="371" y="866"/>
                  <a:pt x="371" y="866"/>
                </a:cubicBezTo>
                <a:cubicBezTo>
                  <a:pt x="371" y="866"/>
                  <a:pt x="370" y="865"/>
                  <a:pt x="370" y="865"/>
                </a:cubicBezTo>
                <a:close/>
                <a:moveTo>
                  <a:pt x="243" y="857"/>
                </a:moveTo>
                <a:cubicBezTo>
                  <a:pt x="243" y="856"/>
                  <a:pt x="243" y="855"/>
                  <a:pt x="244" y="855"/>
                </a:cubicBezTo>
                <a:cubicBezTo>
                  <a:pt x="244" y="855"/>
                  <a:pt x="244" y="855"/>
                  <a:pt x="244" y="855"/>
                </a:cubicBezTo>
                <a:cubicBezTo>
                  <a:pt x="245" y="854"/>
                  <a:pt x="247" y="855"/>
                  <a:pt x="247" y="856"/>
                </a:cubicBezTo>
                <a:cubicBezTo>
                  <a:pt x="247" y="856"/>
                  <a:pt x="247" y="856"/>
                  <a:pt x="247" y="856"/>
                </a:cubicBezTo>
                <a:cubicBezTo>
                  <a:pt x="247" y="857"/>
                  <a:pt x="247" y="858"/>
                  <a:pt x="246" y="858"/>
                </a:cubicBezTo>
                <a:cubicBezTo>
                  <a:pt x="246" y="858"/>
                  <a:pt x="246" y="858"/>
                  <a:pt x="246" y="858"/>
                </a:cubicBezTo>
                <a:cubicBezTo>
                  <a:pt x="245" y="859"/>
                  <a:pt x="245" y="859"/>
                  <a:pt x="245" y="859"/>
                </a:cubicBezTo>
                <a:cubicBezTo>
                  <a:pt x="245" y="859"/>
                  <a:pt x="245" y="859"/>
                  <a:pt x="245" y="859"/>
                </a:cubicBezTo>
                <a:cubicBezTo>
                  <a:pt x="244" y="859"/>
                  <a:pt x="243" y="858"/>
                  <a:pt x="243" y="857"/>
                </a:cubicBezTo>
                <a:close/>
                <a:moveTo>
                  <a:pt x="374" y="854"/>
                </a:moveTo>
                <a:cubicBezTo>
                  <a:pt x="373" y="854"/>
                  <a:pt x="372" y="853"/>
                  <a:pt x="373" y="852"/>
                </a:cubicBezTo>
                <a:cubicBezTo>
                  <a:pt x="373" y="852"/>
                  <a:pt x="373" y="852"/>
                  <a:pt x="373" y="852"/>
                </a:cubicBezTo>
                <a:cubicBezTo>
                  <a:pt x="373" y="850"/>
                  <a:pt x="374" y="850"/>
                  <a:pt x="375" y="850"/>
                </a:cubicBezTo>
                <a:cubicBezTo>
                  <a:pt x="375" y="850"/>
                  <a:pt x="375" y="850"/>
                  <a:pt x="375" y="850"/>
                </a:cubicBezTo>
                <a:cubicBezTo>
                  <a:pt x="376" y="851"/>
                  <a:pt x="377" y="852"/>
                  <a:pt x="377" y="853"/>
                </a:cubicBezTo>
                <a:cubicBezTo>
                  <a:pt x="377" y="853"/>
                  <a:pt x="377" y="853"/>
                  <a:pt x="377" y="853"/>
                </a:cubicBezTo>
                <a:cubicBezTo>
                  <a:pt x="376" y="854"/>
                  <a:pt x="375" y="854"/>
                  <a:pt x="375" y="854"/>
                </a:cubicBezTo>
                <a:cubicBezTo>
                  <a:pt x="375" y="854"/>
                  <a:pt x="375" y="854"/>
                  <a:pt x="375" y="854"/>
                </a:cubicBezTo>
                <a:cubicBezTo>
                  <a:pt x="374" y="854"/>
                  <a:pt x="374" y="854"/>
                  <a:pt x="374" y="854"/>
                </a:cubicBezTo>
                <a:close/>
                <a:moveTo>
                  <a:pt x="239" y="846"/>
                </a:moveTo>
                <a:cubicBezTo>
                  <a:pt x="239" y="845"/>
                  <a:pt x="240" y="844"/>
                  <a:pt x="241" y="843"/>
                </a:cubicBezTo>
                <a:cubicBezTo>
                  <a:pt x="241" y="843"/>
                  <a:pt x="241" y="843"/>
                  <a:pt x="241" y="843"/>
                </a:cubicBezTo>
                <a:cubicBezTo>
                  <a:pt x="242" y="843"/>
                  <a:pt x="243" y="844"/>
                  <a:pt x="243" y="845"/>
                </a:cubicBezTo>
                <a:cubicBezTo>
                  <a:pt x="243" y="845"/>
                  <a:pt x="243" y="845"/>
                  <a:pt x="243" y="845"/>
                </a:cubicBezTo>
                <a:cubicBezTo>
                  <a:pt x="243" y="846"/>
                  <a:pt x="243" y="847"/>
                  <a:pt x="242" y="847"/>
                </a:cubicBezTo>
                <a:cubicBezTo>
                  <a:pt x="242" y="847"/>
                  <a:pt x="242" y="847"/>
                  <a:pt x="242" y="847"/>
                </a:cubicBezTo>
                <a:cubicBezTo>
                  <a:pt x="242" y="847"/>
                  <a:pt x="241" y="847"/>
                  <a:pt x="241" y="847"/>
                </a:cubicBezTo>
                <a:cubicBezTo>
                  <a:pt x="241" y="847"/>
                  <a:pt x="241" y="847"/>
                  <a:pt x="241" y="847"/>
                </a:cubicBezTo>
                <a:cubicBezTo>
                  <a:pt x="240" y="847"/>
                  <a:pt x="240" y="847"/>
                  <a:pt x="239" y="846"/>
                </a:cubicBezTo>
                <a:close/>
                <a:moveTo>
                  <a:pt x="378" y="843"/>
                </a:moveTo>
                <a:cubicBezTo>
                  <a:pt x="377" y="842"/>
                  <a:pt x="376" y="841"/>
                  <a:pt x="377" y="840"/>
                </a:cubicBezTo>
                <a:cubicBezTo>
                  <a:pt x="377" y="840"/>
                  <a:pt x="377" y="840"/>
                  <a:pt x="377" y="840"/>
                </a:cubicBezTo>
                <a:cubicBezTo>
                  <a:pt x="377" y="839"/>
                  <a:pt x="378" y="839"/>
                  <a:pt x="379" y="839"/>
                </a:cubicBezTo>
                <a:cubicBezTo>
                  <a:pt x="379" y="839"/>
                  <a:pt x="379" y="839"/>
                  <a:pt x="379" y="839"/>
                </a:cubicBezTo>
                <a:cubicBezTo>
                  <a:pt x="380" y="839"/>
                  <a:pt x="381" y="840"/>
                  <a:pt x="380" y="841"/>
                </a:cubicBezTo>
                <a:cubicBezTo>
                  <a:pt x="380" y="841"/>
                  <a:pt x="380" y="841"/>
                  <a:pt x="380" y="841"/>
                </a:cubicBezTo>
                <a:cubicBezTo>
                  <a:pt x="380" y="842"/>
                  <a:pt x="379" y="843"/>
                  <a:pt x="378" y="843"/>
                </a:cubicBezTo>
                <a:cubicBezTo>
                  <a:pt x="378" y="843"/>
                  <a:pt x="378" y="843"/>
                  <a:pt x="378" y="843"/>
                </a:cubicBezTo>
                <a:cubicBezTo>
                  <a:pt x="378" y="843"/>
                  <a:pt x="378" y="843"/>
                  <a:pt x="378" y="843"/>
                </a:cubicBezTo>
                <a:close/>
                <a:moveTo>
                  <a:pt x="236" y="834"/>
                </a:moveTo>
                <a:cubicBezTo>
                  <a:pt x="235" y="833"/>
                  <a:pt x="236" y="832"/>
                  <a:pt x="237" y="832"/>
                </a:cubicBezTo>
                <a:cubicBezTo>
                  <a:pt x="237" y="832"/>
                  <a:pt x="237" y="832"/>
                  <a:pt x="237" y="832"/>
                </a:cubicBezTo>
                <a:cubicBezTo>
                  <a:pt x="238" y="832"/>
                  <a:pt x="239" y="832"/>
                  <a:pt x="239" y="833"/>
                </a:cubicBezTo>
                <a:cubicBezTo>
                  <a:pt x="239" y="833"/>
                  <a:pt x="239" y="833"/>
                  <a:pt x="239" y="833"/>
                </a:cubicBezTo>
                <a:cubicBezTo>
                  <a:pt x="240" y="834"/>
                  <a:pt x="239" y="835"/>
                  <a:pt x="238" y="836"/>
                </a:cubicBezTo>
                <a:cubicBezTo>
                  <a:pt x="238" y="836"/>
                  <a:pt x="238" y="836"/>
                  <a:pt x="238" y="836"/>
                </a:cubicBezTo>
                <a:cubicBezTo>
                  <a:pt x="238" y="836"/>
                  <a:pt x="238" y="836"/>
                  <a:pt x="237" y="836"/>
                </a:cubicBezTo>
                <a:cubicBezTo>
                  <a:pt x="237" y="836"/>
                  <a:pt x="237" y="836"/>
                  <a:pt x="237" y="836"/>
                </a:cubicBezTo>
                <a:cubicBezTo>
                  <a:pt x="237" y="836"/>
                  <a:pt x="236" y="835"/>
                  <a:pt x="236" y="834"/>
                </a:cubicBezTo>
                <a:close/>
                <a:moveTo>
                  <a:pt x="382" y="831"/>
                </a:moveTo>
                <a:cubicBezTo>
                  <a:pt x="381" y="831"/>
                  <a:pt x="380" y="830"/>
                  <a:pt x="380" y="829"/>
                </a:cubicBezTo>
                <a:cubicBezTo>
                  <a:pt x="380" y="829"/>
                  <a:pt x="380" y="829"/>
                  <a:pt x="380" y="829"/>
                </a:cubicBezTo>
                <a:cubicBezTo>
                  <a:pt x="381" y="828"/>
                  <a:pt x="382" y="827"/>
                  <a:pt x="383" y="827"/>
                </a:cubicBezTo>
                <a:cubicBezTo>
                  <a:pt x="383" y="827"/>
                  <a:pt x="383" y="827"/>
                  <a:pt x="383" y="827"/>
                </a:cubicBezTo>
                <a:cubicBezTo>
                  <a:pt x="384" y="828"/>
                  <a:pt x="384" y="829"/>
                  <a:pt x="384" y="830"/>
                </a:cubicBezTo>
                <a:cubicBezTo>
                  <a:pt x="384" y="830"/>
                  <a:pt x="384" y="830"/>
                  <a:pt x="384" y="830"/>
                </a:cubicBezTo>
                <a:cubicBezTo>
                  <a:pt x="384" y="831"/>
                  <a:pt x="383" y="831"/>
                  <a:pt x="382" y="831"/>
                </a:cubicBezTo>
                <a:cubicBezTo>
                  <a:pt x="382" y="831"/>
                  <a:pt x="382" y="831"/>
                  <a:pt x="382" y="831"/>
                </a:cubicBezTo>
                <a:cubicBezTo>
                  <a:pt x="382" y="831"/>
                  <a:pt x="382" y="831"/>
                  <a:pt x="382" y="831"/>
                </a:cubicBezTo>
                <a:close/>
                <a:moveTo>
                  <a:pt x="232" y="823"/>
                </a:moveTo>
                <a:cubicBezTo>
                  <a:pt x="231" y="822"/>
                  <a:pt x="232" y="821"/>
                  <a:pt x="233" y="821"/>
                </a:cubicBezTo>
                <a:cubicBezTo>
                  <a:pt x="233" y="821"/>
                  <a:pt x="233" y="821"/>
                  <a:pt x="233" y="821"/>
                </a:cubicBezTo>
                <a:cubicBezTo>
                  <a:pt x="234" y="820"/>
                  <a:pt x="235" y="821"/>
                  <a:pt x="236" y="822"/>
                </a:cubicBezTo>
                <a:cubicBezTo>
                  <a:pt x="236" y="822"/>
                  <a:pt x="236" y="822"/>
                  <a:pt x="236" y="822"/>
                </a:cubicBezTo>
                <a:cubicBezTo>
                  <a:pt x="236" y="823"/>
                  <a:pt x="235" y="824"/>
                  <a:pt x="234" y="824"/>
                </a:cubicBezTo>
                <a:cubicBezTo>
                  <a:pt x="234" y="824"/>
                  <a:pt x="234" y="824"/>
                  <a:pt x="234" y="824"/>
                </a:cubicBezTo>
                <a:cubicBezTo>
                  <a:pt x="234" y="824"/>
                  <a:pt x="234" y="824"/>
                  <a:pt x="234" y="824"/>
                </a:cubicBezTo>
                <a:cubicBezTo>
                  <a:pt x="234" y="824"/>
                  <a:pt x="234" y="824"/>
                  <a:pt x="234" y="824"/>
                </a:cubicBezTo>
                <a:cubicBezTo>
                  <a:pt x="233" y="824"/>
                  <a:pt x="232" y="824"/>
                  <a:pt x="232" y="823"/>
                </a:cubicBezTo>
                <a:close/>
                <a:moveTo>
                  <a:pt x="385" y="820"/>
                </a:moveTo>
                <a:cubicBezTo>
                  <a:pt x="384" y="820"/>
                  <a:pt x="384" y="818"/>
                  <a:pt x="384" y="817"/>
                </a:cubicBezTo>
                <a:cubicBezTo>
                  <a:pt x="384" y="817"/>
                  <a:pt x="384" y="817"/>
                  <a:pt x="384" y="817"/>
                </a:cubicBezTo>
                <a:cubicBezTo>
                  <a:pt x="384" y="816"/>
                  <a:pt x="386" y="816"/>
                  <a:pt x="387" y="816"/>
                </a:cubicBezTo>
                <a:cubicBezTo>
                  <a:pt x="387" y="816"/>
                  <a:pt x="387" y="816"/>
                  <a:pt x="387" y="816"/>
                </a:cubicBezTo>
                <a:cubicBezTo>
                  <a:pt x="388" y="816"/>
                  <a:pt x="388" y="818"/>
                  <a:pt x="388" y="819"/>
                </a:cubicBezTo>
                <a:cubicBezTo>
                  <a:pt x="388" y="819"/>
                  <a:pt x="388" y="819"/>
                  <a:pt x="388" y="819"/>
                </a:cubicBezTo>
                <a:cubicBezTo>
                  <a:pt x="388" y="819"/>
                  <a:pt x="387" y="820"/>
                  <a:pt x="386" y="820"/>
                </a:cubicBezTo>
                <a:cubicBezTo>
                  <a:pt x="386" y="820"/>
                  <a:pt x="386" y="820"/>
                  <a:pt x="386" y="820"/>
                </a:cubicBezTo>
                <a:cubicBezTo>
                  <a:pt x="386" y="820"/>
                  <a:pt x="386" y="820"/>
                  <a:pt x="385" y="820"/>
                </a:cubicBezTo>
                <a:close/>
                <a:moveTo>
                  <a:pt x="228" y="812"/>
                </a:moveTo>
                <a:cubicBezTo>
                  <a:pt x="228" y="811"/>
                  <a:pt x="228" y="809"/>
                  <a:pt x="229" y="809"/>
                </a:cubicBezTo>
                <a:cubicBezTo>
                  <a:pt x="229" y="809"/>
                  <a:pt x="229" y="809"/>
                  <a:pt x="229" y="809"/>
                </a:cubicBezTo>
                <a:cubicBezTo>
                  <a:pt x="230" y="809"/>
                  <a:pt x="231" y="809"/>
                  <a:pt x="232" y="810"/>
                </a:cubicBezTo>
                <a:cubicBezTo>
                  <a:pt x="232" y="810"/>
                  <a:pt x="232" y="810"/>
                  <a:pt x="232" y="810"/>
                </a:cubicBezTo>
                <a:cubicBezTo>
                  <a:pt x="232" y="811"/>
                  <a:pt x="232" y="813"/>
                  <a:pt x="230" y="813"/>
                </a:cubicBezTo>
                <a:cubicBezTo>
                  <a:pt x="230" y="813"/>
                  <a:pt x="230" y="813"/>
                  <a:pt x="230" y="813"/>
                </a:cubicBezTo>
                <a:cubicBezTo>
                  <a:pt x="230" y="813"/>
                  <a:pt x="230" y="813"/>
                  <a:pt x="230" y="813"/>
                </a:cubicBezTo>
                <a:cubicBezTo>
                  <a:pt x="230" y="813"/>
                  <a:pt x="230" y="813"/>
                  <a:pt x="230" y="813"/>
                </a:cubicBezTo>
                <a:cubicBezTo>
                  <a:pt x="229" y="813"/>
                  <a:pt x="228" y="813"/>
                  <a:pt x="228" y="812"/>
                </a:cubicBezTo>
                <a:close/>
                <a:moveTo>
                  <a:pt x="389" y="808"/>
                </a:moveTo>
                <a:cubicBezTo>
                  <a:pt x="388" y="808"/>
                  <a:pt x="388" y="807"/>
                  <a:pt x="388" y="806"/>
                </a:cubicBezTo>
                <a:cubicBezTo>
                  <a:pt x="388" y="806"/>
                  <a:pt x="388" y="806"/>
                  <a:pt x="388" y="806"/>
                </a:cubicBezTo>
                <a:cubicBezTo>
                  <a:pt x="388" y="805"/>
                  <a:pt x="389" y="804"/>
                  <a:pt x="390" y="805"/>
                </a:cubicBezTo>
                <a:cubicBezTo>
                  <a:pt x="390" y="805"/>
                  <a:pt x="390" y="805"/>
                  <a:pt x="390" y="805"/>
                </a:cubicBezTo>
                <a:cubicBezTo>
                  <a:pt x="391" y="805"/>
                  <a:pt x="392" y="806"/>
                  <a:pt x="392" y="807"/>
                </a:cubicBezTo>
                <a:cubicBezTo>
                  <a:pt x="392" y="807"/>
                  <a:pt x="392" y="807"/>
                  <a:pt x="392" y="807"/>
                </a:cubicBezTo>
                <a:cubicBezTo>
                  <a:pt x="391" y="808"/>
                  <a:pt x="391" y="809"/>
                  <a:pt x="390" y="809"/>
                </a:cubicBezTo>
                <a:cubicBezTo>
                  <a:pt x="390" y="809"/>
                  <a:pt x="390" y="809"/>
                  <a:pt x="390" y="809"/>
                </a:cubicBezTo>
                <a:cubicBezTo>
                  <a:pt x="390" y="809"/>
                  <a:pt x="389" y="809"/>
                  <a:pt x="389" y="808"/>
                </a:cubicBezTo>
                <a:close/>
                <a:moveTo>
                  <a:pt x="224" y="800"/>
                </a:moveTo>
                <a:cubicBezTo>
                  <a:pt x="224" y="799"/>
                  <a:pt x="224" y="798"/>
                  <a:pt x="225" y="798"/>
                </a:cubicBezTo>
                <a:cubicBezTo>
                  <a:pt x="225" y="798"/>
                  <a:pt x="225" y="798"/>
                  <a:pt x="225" y="798"/>
                </a:cubicBezTo>
                <a:cubicBezTo>
                  <a:pt x="226" y="797"/>
                  <a:pt x="228" y="798"/>
                  <a:pt x="228" y="799"/>
                </a:cubicBezTo>
                <a:cubicBezTo>
                  <a:pt x="228" y="799"/>
                  <a:pt x="228" y="799"/>
                  <a:pt x="228" y="799"/>
                </a:cubicBezTo>
                <a:cubicBezTo>
                  <a:pt x="228" y="800"/>
                  <a:pt x="228" y="801"/>
                  <a:pt x="227" y="802"/>
                </a:cubicBezTo>
                <a:cubicBezTo>
                  <a:pt x="227" y="802"/>
                  <a:pt x="227" y="802"/>
                  <a:pt x="227" y="802"/>
                </a:cubicBezTo>
                <a:cubicBezTo>
                  <a:pt x="226" y="802"/>
                  <a:pt x="226" y="802"/>
                  <a:pt x="226" y="802"/>
                </a:cubicBezTo>
                <a:cubicBezTo>
                  <a:pt x="226" y="802"/>
                  <a:pt x="226" y="802"/>
                  <a:pt x="226" y="802"/>
                </a:cubicBezTo>
                <a:cubicBezTo>
                  <a:pt x="225" y="802"/>
                  <a:pt x="224" y="801"/>
                  <a:pt x="224" y="800"/>
                </a:cubicBezTo>
                <a:close/>
                <a:moveTo>
                  <a:pt x="393" y="797"/>
                </a:moveTo>
                <a:cubicBezTo>
                  <a:pt x="392" y="797"/>
                  <a:pt x="391" y="796"/>
                  <a:pt x="392" y="795"/>
                </a:cubicBezTo>
                <a:cubicBezTo>
                  <a:pt x="392" y="795"/>
                  <a:pt x="392" y="795"/>
                  <a:pt x="392" y="795"/>
                </a:cubicBezTo>
                <a:cubicBezTo>
                  <a:pt x="392" y="794"/>
                  <a:pt x="393" y="793"/>
                  <a:pt x="394" y="793"/>
                </a:cubicBezTo>
                <a:cubicBezTo>
                  <a:pt x="394" y="793"/>
                  <a:pt x="394" y="793"/>
                  <a:pt x="394" y="793"/>
                </a:cubicBezTo>
                <a:cubicBezTo>
                  <a:pt x="395" y="794"/>
                  <a:pt x="396" y="795"/>
                  <a:pt x="395" y="796"/>
                </a:cubicBezTo>
                <a:cubicBezTo>
                  <a:pt x="395" y="796"/>
                  <a:pt x="395" y="796"/>
                  <a:pt x="395" y="796"/>
                </a:cubicBezTo>
                <a:cubicBezTo>
                  <a:pt x="395" y="797"/>
                  <a:pt x="394" y="797"/>
                  <a:pt x="394" y="797"/>
                </a:cubicBezTo>
                <a:cubicBezTo>
                  <a:pt x="394" y="797"/>
                  <a:pt x="394" y="797"/>
                  <a:pt x="394" y="797"/>
                </a:cubicBezTo>
                <a:cubicBezTo>
                  <a:pt x="393" y="797"/>
                  <a:pt x="393" y="797"/>
                  <a:pt x="393" y="797"/>
                </a:cubicBezTo>
                <a:close/>
                <a:moveTo>
                  <a:pt x="220" y="789"/>
                </a:moveTo>
                <a:cubicBezTo>
                  <a:pt x="220" y="788"/>
                  <a:pt x="221" y="787"/>
                  <a:pt x="222" y="786"/>
                </a:cubicBezTo>
                <a:cubicBezTo>
                  <a:pt x="222" y="786"/>
                  <a:pt x="222" y="786"/>
                  <a:pt x="222" y="786"/>
                </a:cubicBezTo>
                <a:cubicBezTo>
                  <a:pt x="223" y="786"/>
                  <a:pt x="224" y="787"/>
                  <a:pt x="224" y="788"/>
                </a:cubicBezTo>
                <a:cubicBezTo>
                  <a:pt x="224" y="788"/>
                  <a:pt x="224" y="788"/>
                  <a:pt x="224" y="788"/>
                </a:cubicBezTo>
                <a:cubicBezTo>
                  <a:pt x="225" y="789"/>
                  <a:pt x="224" y="790"/>
                  <a:pt x="223" y="790"/>
                </a:cubicBezTo>
                <a:cubicBezTo>
                  <a:pt x="223" y="790"/>
                  <a:pt x="223" y="790"/>
                  <a:pt x="223" y="790"/>
                </a:cubicBezTo>
                <a:cubicBezTo>
                  <a:pt x="223" y="790"/>
                  <a:pt x="222" y="790"/>
                  <a:pt x="222" y="790"/>
                </a:cubicBezTo>
                <a:cubicBezTo>
                  <a:pt x="222" y="790"/>
                  <a:pt x="222" y="790"/>
                  <a:pt x="222" y="790"/>
                </a:cubicBezTo>
                <a:cubicBezTo>
                  <a:pt x="221" y="790"/>
                  <a:pt x="221" y="790"/>
                  <a:pt x="220" y="789"/>
                </a:cubicBezTo>
                <a:close/>
                <a:moveTo>
                  <a:pt x="397" y="786"/>
                </a:moveTo>
                <a:cubicBezTo>
                  <a:pt x="396" y="785"/>
                  <a:pt x="395" y="784"/>
                  <a:pt x="395" y="783"/>
                </a:cubicBezTo>
                <a:cubicBezTo>
                  <a:pt x="395" y="783"/>
                  <a:pt x="395" y="783"/>
                  <a:pt x="395" y="783"/>
                </a:cubicBezTo>
                <a:cubicBezTo>
                  <a:pt x="396" y="782"/>
                  <a:pt x="397" y="782"/>
                  <a:pt x="398" y="782"/>
                </a:cubicBezTo>
                <a:cubicBezTo>
                  <a:pt x="398" y="782"/>
                  <a:pt x="398" y="782"/>
                  <a:pt x="398" y="782"/>
                </a:cubicBezTo>
                <a:cubicBezTo>
                  <a:pt x="399" y="782"/>
                  <a:pt x="400" y="783"/>
                  <a:pt x="399" y="784"/>
                </a:cubicBezTo>
                <a:cubicBezTo>
                  <a:pt x="399" y="784"/>
                  <a:pt x="399" y="784"/>
                  <a:pt x="399" y="784"/>
                </a:cubicBezTo>
                <a:cubicBezTo>
                  <a:pt x="399" y="785"/>
                  <a:pt x="398" y="786"/>
                  <a:pt x="397" y="786"/>
                </a:cubicBezTo>
                <a:cubicBezTo>
                  <a:pt x="397" y="786"/>
                  <a:pt x="397" y="786"/>
                  <a:pt x="397" y="786"/>
                </a:cubicBezTo>
                <a:cubicBezTo>
                  <a:pt x="397" y="786"/>
                  <a:pt x="397" y="786"/>
                  <a:pt x="397" y="786"/>
                </a:cubicBezTo>
                <a:close/>
                <a:moveTo>
                  <a:pt x="217" y="778"/>
                </a:moveTo>
                <a:cubicBezTo>
                  <a:pt x="216" y="776"/>
                  <a:pt x="217" y="775"/>
                  <a:pt x="218" y="775"/>
                </a:cubicBezTo>
                <a:cubicBezTo>
                  <a:pt x="218" y="775"/>
                  <a:pt x="218" y="775"/>
                  <a:pt x="218" y="775"/>
                </a:cubicBezTo>
                <a:cubicBezTo>
                  <a:pt x="219" y="775"/>
                  <a:pt x="220" y="775"/>
                  <a:pt x="220" y="776"/>
                </a:cubicBezTo>
                <a:cubicBezTo>
                  <a:pt x="220" y="776"/>
                  <a:pt x="220" y="776"/>
                  <a:pt x="220" y="776"/>
                </a:cubicBezTo>
                <a:cubicBezTo>
                  <a:pt x="221" y="777"/>
                  <a:pt x="220" y="778"/>
                  <a:pt x="219" y="779"/>
                </a:cubicBezTo>
                <a:cubicBezTo>
                  <a:pt x="219" y="779"/>
                  <a:pt x="219" y="779"/>
                  <a:pt x="219" y="779"/>
                </a:cubicBezTo>
                <a:cubicBezTo>
                  <a:pt x="219" y="779"/>
                  <a:pt x="219" y="779"/>
                  <a:pt x="218" y="779"/>
                </a:cubicBezTo>
                <a:cubicBezTo>
                  <a:pt x="218" y="779"/>
                  <a:pt x="218" y="779"/>
                  <a:pt x="218" y="779"/>
                </a:cubicBezTo>
                <a:cubicBezTo>
                  <a:pt x="218" y="779"/>
                  <a:pt x="217" y="778"/>
                  <a:pt x="217" y="778"/>
                </a:cubicBezTo>
                <a:close/>
                <a:moveTo>
                  <a:pt x="401" y="774"/>
                </a:moveTo>
                <a:cubicBezTo>
                  <a:pt x="399" y="774"/>
                  <a:pt x="399" y="773"/>
                  <a:pt x="399" y="772"/>
                </a:cubicBezTo>
                <a:cubicBezTo>
                  <a:pt x="399" y="772"/>
                  <a:pt x="399" y="772"/>
                  <a:pt x="399" y="772"/>
                </a:cubicBezTo>
                <a:cubicBezTo>
                  <a:pt x="400" y="771"/>
                  <a:pt x="401" y="770"/>
                  <a:pt x="402" y="771"/>
                </a:cubicBezTo>
                <a:cubicBezTo>
                  <a:pt x="402" y="771"/>
                  <a:pt x="402" y="771"/>
                  <a:pt x="402" y="771"/>
                </a:cubicBezTo>
                <a:cubicBezTo>
                  <a:pt x="403" y="771"/>
                  <a:pt x="403" y="772"/>
                  <a:pt x="403" y="773"/>
                </a:cubicBezTo>
                <a:cubicBezTo>
                  <a:pt x="403" y="773"/>
                  <a:pt x="403" y="773"/>
                  <a:pt x="403" y="773"/>
                </a:cubicBezTo>
                <a:cubicBezTo>
                  <a:pt x="403" y="774"/>
                  <a:pt x="402" y="774"/>
                  <a:pt x="401" y="774"/>
                </a:cubicBezTo>
                <a:cubicBezTo>
                  <a:pt x="401" y="774"/>
                  <a:pt x="401" y="774"/>
                  <a:pt x="401" y="774"/>
                </a:cubicBezTo>
                <a:cubicBezTo>
                  <a:pt x="401" y="774"/>
                  <a:pt x="401" y="774"/>
                  <a:pt x="401" y="774"/>
                </a:cubicBezTo>
                <a:close/>
                <a:moveTo>
                  <a:pt x="213" y="766"/>
                </a:moveTo>
                <a:cubicBezTo>
                  <a:pt x="212" y="765"/>
                  <a:pt x="213" y="764"/>
                  <a:pt x="214" y="764"/>
                </a:cubicBezTo>
                <a:cubicBezTo>
                  <a:pt x="214" y="764"/>
                  <a:pt x="214" y="764"/>
                  <a:pt x="214" y="764"/>
                </a:cubicBezTo>
                <a:cubicBezTo>
                  <a:pt x="215" y="763"/>
                  <a:pt x="216" y="764"/>
                  <a:pt x="217" y="765"/>
                </a:cubicBezTo>
                <a:cubicBezTo>
                  <a:pt x="217" y="765"/>
                  <a:pt x="217" y="765"/>
                  <a:pt x="217" y="765"/>
                </a:cubicBezTo>
                <a:cubicBezTo>
                  <a:pt x="217" y="766"/>
                  <a:pt x="216" y="767"/>
                  <a:pt x="215" y="767"/>
                </a:cubicBezTo>
                <a:cubicBezTo>
                  <a:pt x="215" y="767"/>
                  <a:pt x="215" y="767"/>
                  <a:pt x="215" y="767"/>
                </a:cubicBezTo>
                <a:cubicBezTo>
                  <a:pt x="215" y="767"/>
                  <a:pt x="215" y="767"/>
                  <a:pt x="215" y="767"/>
                </a:cubicBezTo>
                <a:cubicBezTo>
                  <a:pt x="215" y="767"/>
                  <a:pt x="215" y="767"/>
                  <a:pt x="215" y="767"/>
                </a:cubicBezTo>
                <a:cubicBezTo>
                  <a:pt x="214" y="767"/>
                  <a:pt x="213" y="767"/>
                  <a:pt x="213" y="766"/>
                </a:cubicBezTo>
                <a:close/>
                <a:moveTo>
                  <a:pt x="404" y="763"/>
                </a:moveTo>
                <a:cubicBezTo>
                  <a:pt x="403" y="763"/>
                  <a:pt x="403" y="761"/>
                  <a:pt x="403" y="760"/>
                </a:cubicBezTo>
                <a:cubicBezTo>
                  <a:pt x="403" y="760"/>
                  <a:pt x="403" y="760"/>
                  <a:pt x="403" y="760"/>
                </a:cubicBezTo>
                <a:cubicBezTo>
                  <a:pt x="403" y="759"/>
                  <a:pt x="405" y="759"/>
                  <a:pt x="406" y="759"/>
                </a:cubicBezTo>
                <a:cubicBezTo>
                  <a:pt x="406" y="759"/>
                  <a:pt x="406" y="759"/>
                  <a:pt x="406" y="759"/>
                </a:cubicBezTo>
                <a:cubicBezTo>
                  <a:pt x="407" y="759"/>
                  <a:pt x="407" y="761"/>
                  <a:pt x="407" y="762"/>
                </a:cubicBezTo>
                <a:cubicBezTo>
                  <a:pt x="407" y="762"/>
                  <a:pt x="407" y="762"/>
                  <a:pt x="407" y="762"/>
                </a:cubicBezTo>
                <a:cubicBezTo>
                  <a:pt x="407" y="763"/>
                  <a:pt x="406" y="763"/>
                  <a:pt x="405" y="763"/>
                </a:cubicBezTo>
                <a:cubicBezTo>
                  <a:pt x="405" y="763"/>
                  <a:pt x="405" y="763"/>
                  <a:pt x="405" y="763"/>
                </a:cubicBezTo>
                <a:cubicBezTo>
                  <a:pt x="405" y="763"/>
                  <a:pt x="405" y="763"/>
                  <a:pt x="404" y="763"/>
                </a:cubicBezTo>
                <a:close/>
                <a:moveTo>
                  <a:pt x="209" y="755"/>
                </a:moveTo>
                <a:cubicBezTo>
                  <a:pt x="209" y="754"/>
                  <a:pt x="209" y="753"/>
                  <a:pt x="210" y="752"/>
                </a:cubicBezTo>
                <a:cubicBezTo>
                  <a:pt x="210" y="752"/>
                  <a:pt x="210" y="752"/>
                  <a:pt x="210" y="752"/>
                </a:cubicBezTo>
                <a:cubicBezTo>
                  <a:pt x="211" y="752"/>
                  <a:pt x="212" y="752"/>
                  <a:pt x="213" y="753"/>
                </a:cubicBezTo>
                <a:cubicBezTo>
                  <a:pt x="213" y="753"/>
                  <a:pt x="213" y="753"/>
                  <a:pt x="213" y="753"/>
                </a:cubicBezTo>
                <a:cubicBezTo>
                  <a:pt x="213" y="755"/>
                  <a:pt x="213" y="756"/>
                  <a:pt x="212" y="756"/>
                </a:cubicBezTo>
                <a:cubicBezTo>
                  <a:pt x="212" y="756"/>
                  <a:pt x="212" y="756"/>
                  <a:pt x="212" y="756"/>
                </a:cubicBezTo>
                <a:cubicBezTo>
                  <a:pt x="211" y="756"/>
                  <a:pt x="211" y="756"/>
                  <a:pt x="211" y="756"/>
                </a:cubicBezTo>
                <a:cubicBezTo>
                  <a:pt x="211" y="756"/>
                  <a:pt x="211" y="756"/>
                  <a:pt x="211" y="756"/>
                </a:cubicBezTo>
                <a:cubicBezTo>
                  <a:pt x="210" y="756"/>
                  <a:pt x="209" y="756"/>
                  <a:pt x="209" y="755"/>
                </a:cubicBezTo>
                <a:close/>
                <a:moveTo>
                  <a:pt x="408" y="752"/>
                </a:moveTo>
                <a:cubicBezTo>
                  <a:pt x="407" y="751"/>
                  <a:pt x="406" y="750"/>
                  <a:pt x="407" y="749"/>
                </a:cubicBezTo>
                <a:cubicBezTo>
                  <a:pt x="407" y="749"/>
                  <a:pt x="407" y="749"/>
                  <a:pt x="407" y="749"/>
                </a:cubicBezTo>
                <a:cubicBezTo>
                  <a:pt x="407" y="748"/>
                  <a:pt x="408" y="747"/>
                  <a:pt x="409" y="748"/>
                </a:cubicBezTo>
                <a:cubicBezTo>
                  <a:pt x="409" y="748"/>
                  <a:pt x="409" y="748"/>
                  <a:pt x="409" y="748"/>
                </a:cubicBezTo>
                <a:cubicBezTo>
                  <a:pt x="410" y="748"/>
                  <a:pt x="411" y="749"/>
                  <a:pt x="411" y="750"/>
                </a:cubicBezTo>
                <a:cubicBezTo>
                  <a:pt x="411" y="750"/>
                  <a:pt x="411" y="750"/>
                  <a:pt x="411" y="750"/>
                </a:cubicBezTo>
                <a:cubicBezTo>
                  <a:pt x="410" y="751"/>
                  <a:pt x="410" y="752"/>
                  <a:pt x="409" y="752"/>
                </a:cubicBezTo>
                <a:cubicBezTo>
                  <a:pt x="409" y="752"/>
                  <a:pt x="409" y="752"/>
                  <a:pt x="409" y="752"/>
                </a:cubicBezTo>
                <a:cubicBezTo>
                  <a:pt x="409" y="752"/>
                  <a:pt x="408" y="752"/>
                  <a:pt x="408" y="752"/>
                </a:cubicBezTo>
                <a:close/>
                <a:moveTo>
                  <a:pt x="205" y="743"/>
                </a:moveTo>
                <a:cubicBezTo>
                  <a:pt x="205" y="742"/>
                  <a:pt x="205" y="741"/>
                  <a:pt x="206" y="741"/>
                </a:cubicBezTo>
                <a:cubicBezTo>
                  <a:pt x="206" y="741"/>
                  <a:pt x="206" y="741"/>
                  <a:pt x="206" y="741"/>
                </a:cubicBezTo>
                <a:cubicBezTo>
                  <a:pt x="208" y="740"/>
                  <a:pt x="209" y="741"/>
                  <a:pt x="209" y="742"/>
                </a:cubicBezTo>
                <a:cubicBezTo>
                  <a:pt x="209" y="742"/>
                  <a:pt x="209" y="742"/>
                  <a:pt x="209" y="742"/>
                </a:cubicBezTo>
                <a:cubicBezTo>
                  <a:pt x="209" y="743"/>
                  <a:pt x="209" y="744"/>
                  <a:pt x="208" y="745"/>
                </a:cubicBezTo>
                <a:cubicBezTo>
                  <a:pt x="208" y="745"/>
                  <a:pt x="208" y="745"/>
                  <a:pt x="208" y="745"/>
                </a:cubicBezTo>
                <a:cubicBezTo>
                  <a:pt x="208" y="745"/>
                  <a:pt x="207" y="745"/>
                  <a:pt x="207" y="745"/>
                </a:cubicBezTo>
                <a:cubicBezTo>
                  <a:pt x="207" y="745"/>
                  <a:pt x="207" y="745"/>
                  <a:pt x="207" y="745"/>
                </a:cubicBezTo>
                <a:cubicBezTo>
                  <a:pt x="206" y="745"/>
                  <a:pt x="205" y="744"/>
                  <a:pt x="205" y="743"/>
                </a:cubicBezTo>
                <a:close/>
                <a:moveTo>
                  <a:pt x="412" y="740"/>
                </a:moveTo>
                <a:cubicBezTo>
                  <a:pt x="411" y="740"/>
                  <a:pt x="410" y="739"/>
                  <a:pt x="411" y="738"/>
                </a:cubicBezTo>
                <a:cubicBezTo>
                  <a:pt x="411" y="738"/>
                  <a:pt x="411" y="738"/>
                  <a:pt x="411" y="738"/>
                </a:cubicBezTo>
                <a:cubicBezTo>
                  <a:pt x="411" y="737"/>
                  <a:pt x="412" y="736"/>
                  <a:pt x="413" y="736"/>
                </a:cubicBezTo>
                <a:cubicBezTo>
                  <a:pt x="413" y="736"/>
                  <a:pt x="413" y="736"/>
                  <a:pt x="413" y="736"/>
                </a:cubicBezTo>
                <a:cubicBezTo>
                  <a:pt x="414" y="737"/>
                  <a:pt x="415" y="738"/>
                  <a:pt x="414" y="739"/>
                </a:cubicBezTo>
                <a:cubicBezTo>
                  <a:pt x="414" y="739"/>
                  <a:pt x="414" y="739"/>
                  <a:pt x="414" y="739"/>
                </a:cubicBezTo>
                <a:cubicBezTo>
                  <a:pt x="414" y="740"/>
                  <a:pt x="413" y="740"/>
                  <a:pt x="413" y="740"/>
                </a:cubicBezTo>
                <a:cubicBezTo>
                  <a:pt x="413" y="740"/>
                  <a:pt x="413" y="740"/>
                  <a:pt x="413" y="740"/>
                </a:cubicBezTo>
                <a:cubicBezTo>
                  <a:pt x="412" y="740"/>
                  <a:pt x="412" y="740"/>
                  <a:pt x="412" y="740"/>
                </a:cubicBezTo>
                <a:close/>
                <a:moveTo>
                  <a:pt x="201" y="732"/>
                </a:moveTo>
                <a:cubicBezTo>
                  <a:pt x="201" y="731"/>
                  <a:pt x="202" y="730"/>
                  <a:pt x="203" y="729"/>
                </a:cubicBezTo>
                <a:cubicBezTo>
                  <a:pt x="203" y="729"/>
                  <a:pt x="203" y="729"/>
                  <a:pt x="203" y="729"/>
                </a:cubicBezTo>
                <a:cubicBezTo>
                  <a:pt x="204" y="729"/>
                  <a:pt x="205" y="730"/>
                  <a:pt x="205" y="731"/>
                </a:cubicBezTo>
                <a:cubicBezTo>
                  <a:pt x="205" y="731"/>
                  <a:pt x="205" y="731"/>
                  <a:pt x="205" y="731"/>
                </a:cubicBezTo>
                <a:cubicBezTo>
                  <a:pt x="206" y="732"/>
                  <a:pt x="205" y="733"/>
                  <a:pt x="204" y="733"/>
                </a:cubicBezTo>
                <a:cubicBezTo>
                  <a:pt x="204" y="733"/>
                  <a:pt x="204" y="733"/>
                  <a:pt x="204" y="733"/>
                </a:cubicBezTo>
                <a:cubicBezTo>
                  <a:pt x="204" y="733"/>
                  <a:pt x="204" y="733"/>
                  <a:pt x="203" y="733"/>
                </a:cubicBezTo>
                <a:cubicBezTo>
                  <a:pt x="203" y="733"/>
                  <a:pt x="203" y="733"/>
                  <a:pt x="203" y="733"/>
                </a:cubicBezTo>
                <a:cubicBezTo>
                  <a:pt x="202" y="733"/>
                  <a:pt x="202" y="733"/>
                  <a:pt x="201" y="732"/>
                </a:cubicBezTo>
                <a:close/>
                <a:moveTo>
                  <a:pt x="416" y="729"/>
                </a:moveTo>
                <a:cubicBezTo>
                  <a:pt x="415" y="728"/>
                  <a:pt x="414" y="727"/>
                  <a:pt x="414" y="726"/>
                </a:cubicBezTo>
                <a:cubicBezTo>
                  <a:pt x="414" y="726"/>
                  <a:pt x="414" y="726"/>
                  <a:pt x="414" y="726"/>
                </a:cubicBezTo>
                <a:cubicBezTo>
                  <a:pt x="415" y="725"/>
                  <a:pt x="416" y="725"/>
                  <a:pt x="417" y="725"/>
                </a:cubicBezTo>
                <a:cubicBezTo>
                  <a:pt x="417" y="725"/>
                  <a:pt x="417" y="725"/>
                  <a:pt x="417" y="725"/>
                </a:cubicBezTo>
                <a:cubicBezTo>
                  <a:pt x="418" y="725"/>
                  <a:pt x="419" y="726"/>
                  <a:pt x="418" y="728"/>
                </a:cubicBezTo>
                <a:cubicBezTo>
                  <a:pt x="418" y="728"/>
                  <a:pt x="418" y="728"/>
                  <a:pt x="418" y="728"/>
                </a:cubicBezTo>
                <a:cubicBezTo>
                  <a:pt x="418" y="728"/>
                  <a:pt x="417" y="729"/>
                  <a:pt x="416" y="729"/>
                </a:cubicBezTo>
                <a:cubicBezTo>
                  <a:pt x="416" y="729"/>
                  <a:pt x="416" y="729"/>
                  <a:pt x="416" y="729"/>
                </a:cubicBezTo>
                <a:cubicBezTo>
                  <a:pt x="416" y="729"/>
                  <a:pt x="416" y="729"/>
                  <a:pt x="416" y="729"/>
                </a:cubicBezTo>
                <a:close/>
                <a:moveTo>
                  <a:pt x="198" y="721"/>
                </a:moveTo>
                <a:cubicBezTo>
                  <a:pt x="197" y="720"/>
                  <a:pt x="198" y="718"/>
                  <a:pt x="199" y="718"/>
                </a:cubicBezTo>
                <a:cubicBezTo>
                  <a:pt x="199" y="718"/>
                  <a:pt x="199" y="718"/>
                  <a:pt x="199" y="718"/>
                </a:cubicBezTo>
                <a:cubicBezTo>
                  <a:pt x="200" y="718"/>
                  <a:pt x="201" y="718"/>
                  <a:pt x="201" y="719"/>
                </a:cubicBezTo>
                <a:cubicBezTo>
                  <a:pt x="201" y="719"/>
                  <a:pt x="201" y="719"/>
                  <a:pt x="201" y="719"/>
                </a:cubicBezTo>
                <a:cubicBezTo>
                  <a:pt x="202" y="720"/>
                  <a:pt x="201" y="721"/>
                  <a:pt x="200" y="722"/>
                </a:cubicBezTo>
                <a:cubicBezTo>
                  <a:pt x="200" y="722"/>
                  <a:pt x="200" y="722"/>
                  <a:pt x="200" y="722"/>
                </a:cubicBezTo>
                <a:cubicBezTo>
                  <a:pt x="200" y="722"/>
                  <a:pt x="200" y="722"/>
                  <a:pt x="200" y="722"/>
                </a:cubicBezTo>
                <a:cubicBezTo>
                  <a:pt x="200" y="722"/>
                  <a:pt x="200" y="722"/>
                  <a:pt x="200" y="722"/>
                </a:cubicBezTo>
                <a:cubicBezTo>
                  <a:pt x="199" y="722"/>
                  <a:pt x="198" y="721"/>
                  <a:pt x="198" y="721"/>
                </a:cubicBezTo>
                <a:close/>
                <a:moveTo>
                  <a:pt x="419" y="717"/>
                </a:moveTo>
                <a:cubicBezTo>
                  <a:pt x="418" y="717"/>
                  <a:pt x="418" y="716"/>
                  <a:pt x="418" y="715"/>
                </a:cubicBezTo>
                <a:cubicBezTo>
                  <a:pt x="418" y="715"/>
                  <a:pt x="418" y="715"/>
                  <a:pt x="418" y="715"/>
                </a:cubicBezTo>
                <a:cubicBezTo>
                  <a:pt x="419" y="714"/>
                  <a:pt x="420" y="713"/>
                  <a:pt x="421" y="714"/>
                </a:cubicBezTo>
                <a:cubicBezTo>
                  <a:pt x="421" y="714"/>
                  <a:pt x="421" y="714"/>
                  <a:pt x="421" y="714"/>
                </a:cubicBezTo>
                <a:cubicBezTo>
                  <a:pt x="422" y="714"/>
                  <a:pt x="422" y="715"/>
                  <a:pt x="422" y="716"/>
                </a:cubicBezTo>
                <a:cubicBezTo>
                  <a:pt x="422" y="716"/>
                  <a:pt x="422" y="716"/>
                  <a:pt x="422" y="716"/>
                </a:cubicBezTo>
                <a:cubicBezTo>
                  <a:pt x="422" y="717"/>
                  <a:pt x="421" y="717"/>
                  <a:pt x="420" y="717"/>
                </a:cubicBezTo>
                <a:cubicBezTo>
                  <a:pt x="420" y="717"/>
                  <a:pt x="420" y="717"/>
                  <a:pt x="420" y="717"/>
                </a:cubicBezTo>
                <a:cubicBezTo>
                  <a:pt x="420" y="717"/>
                  <a:pt x="420" y="717"/>
                  <a:pt x="419" y="717"/>
                </a:cubicBezTo>
                <a:close/>
                <a:moveTo>
                  <a:pt x="194" y="709"/>
                </a:moveTo>
                <a:cubicBezTo>
                  <a:pt x="194" y="708"/>
                  <a:pt x="194" y="707"/>
                  <a:pt x="195" y="707"/>
                </a:cubicBezTo>
                <a:cubicBezTo>
                  <a:pt x="195" y="707"/>
                  <a:pt x="195" y="707"/>
                  <a:pt x="195" y="707"/>
                </a:cubicBezTo>
                <a:cubicBezTo>
                  <a:pt x="196" y="706"/>
                  <a:pt x="197" y="707"/>
                  <a:pt x="198" y="708"/>
                </a:cubicBezTo>
                <a:cubicBezTo>
                  <a:pt x="198" y="708"/>
                  <a:pt x="198" y="708"/>
                  <a:pt x="198" y="708"/>
                </a:cubicBezTo>
                <a:cubicBezTo>
                  <a:pt x="198" y="709"/>
                  <a:pt x="197" y="710"/>
                  <a:pt x="196" y="710"/>
                </a:cubicBezTo>
                <a:cubicBezTo>
                  <a:pt x="196" y="710"/>
                  <a:pt x="196" y="710"/>
                  <a:pt x="196" y="710"/>
                </a:cubicBezTo>
                <a:cubicBezTo>
                  <a:pt x="196" y="711"/>
                  <a:pt x="196" y="711"/>
                  <a:pt x="196" y="711"/>
                </a:cubicBezTo>
                <a:cubicBezTo>
                  <a:pt x="196" y="711"/>
                  <a:pt x="196" y="711"/>
                  <a:pt x="196" y="711"/>
                </a:cubicBezTo>
                <a:cubicBezTo>
                  <a:pt x="195" y="711"/>
                  <a:pt x="194" y="710"/>
                  <a:pt x="194" y="709"/>
                </a:cubicBezTo>
                <a:close/>
                <a:moveTo>
                  <a:pt x="423" y="706"/>
                </a:moveTo>
                <a:cubicBezTo>
                  <a:pt x="422" y="706"/>
                  <a:pt x="422" y="705"/>
                  <a:pt x="422" y="703"/>
                </a:cubicBezTo>
                <a:cubicBezTo>
                  <a:pt x="422" y="703"/>
                  <a:pt x="422" y="703"/>
                  <a:pt x="422" y="703"/>
                </a:cubicBezTo>
                <a:cubicBezTo>
                  <a:pt x="422" y="702"/>
                  <a:pt x="423" y="702"/>
                  <a:pt x="424" y="702"/>
                </a:cubicBezTo>
                <a:cubicBezTo>
                  <a:pt x="424" y="702"/>
                  <a:pt x="424" y="702"/>
                  <a:pt x="424" y="702"/>
                </a:cubicBezTo>
                <a:cubicBezTo>
                  <a:pt x="426" y="703"/>
                  <a:pt x="426" y="704"/>
                  <a:pt x="426" y="705"/>
                </a:cubicBezTo>
                <a:cubicBezTo>
                  <a:pt x="426" y="705"/>
                  <a:pt x="426" y="705"/>
                  <a:pt x="426" y="705"/>
                </a:cubicBezTo>
                <a:cubicBezTo>
                  <a:pt x="425" y="706"/>
                  <a:pt x="425" y="706"/>
                  <a:pt x="424" y="706"/>
                </a:cubicBezTo>
                <a:cubicBezTo>
                  <a:pt x="424" y="706"/>
                  <a:pt x="424" y="706"/>
                  <a:pt x="424" y="706"/>
                </a:cubicBezTo>
                <a:cubicBezTo>
                  <a:pt x="424" y="706"/>
                  <a:pt x="423" y="706"/>
                  <a:pt x="423" y="706"/>
                </a:cubicBezTo>
                <a:close/>
                <a:moveTo>
                  <a:pt x="190" y="698"/>
                </a:moveTo>
                <a:cubicBezTo>
                  <a:pt x="190" y="697"/>
                  <a:pt x="190" y="696"/>
                  <a:pt x="191" y="695"/>
                </a:cubicBezTo>
                <a:cubicBezTo>
                  <a:pt x="191" y="695"/>
                  <a:pt x="191" y="695"/>
                  <a:pt x="191" y="695"/>
                </a:cubicBezTo>
                <a:cubicBezTo>
                  <a:pt x="192" y="695"/>
                  <a:pt x="194" y="695"/>
                  <a:pt x="194" y="697"/>
                </a:cubicBezTo>
                <a:cubicBezTo>
                  <a:pt x="194" y="697"/>
                  <a:pt x="194" y="697"/>
                  <a:pt x="194" y="697"/>
                </a:cubicBezTo>
                <a:cubicBezTo>
                  <a:pt x="194" y="698"/>
                  <a:pt x="194" y="699"/>
                  <a:pt x="193" y="699"/>
                </a:cubicBezTo>
                <a:cubicBezTo>
                  <a:pt x="193" y="699"/>
                  <a:pt x="193" y="699"/>
                  <a:pt x="193" y="699"/>
                </a:cubicBezTo>
                <a:cubicBezTo>
                  <a:pt x="192" y="699"/>
                  <a:pt x="192" y="699"/>
                  <a:pt x="192" y="699"/>
                </a:cubicBezTo>
                <a:cubicBezTo>
                  <a:pt x="192" y="699"/>
                  <a:pt x="192" y="699"/>
                  <a:pt x="192" y="699"/>
                </a:cubicBezTo>
                <a:cubicBezTo>
                  <a:pt x="191" y="699"/>
                  <a:pt x="190" y="699"/>
                  <a:pt x="190" y="698"/>
                </a:cubicBezTo>
                <a:close/>
                <a:moveTo>
                  <a:pt x="427" y="695"/>
                </a:moveTo>
                <a:cubicBezTo>
                  <a:pt x="426" y="694"/>
                  <a:pt x="425" y="693"/>
                  <a:pt x="426" y="692"/>
                </a:cubicBezTo>
                <a:cubicBezTo>
                  <a:pt x="426" y="692"/>
                  <a:pt x="426" y="692"/>
                  <a:pt x="426" y="692"/>
                </a:cubicBezTo>
                <a:cubicBezTo>
                  <a:pt x="426" y="691"/>
                  <a:pt x="427" y="690"/>
                  <a:pt x="428" y="691"/>
                </a:cubicBezTo>
                <a:cubicBezTo>
                  <a:pt x="428" y="691"/>
                  <a:pt x="428" y="691"/>
                  <a:pt x="428" y="691"/>
                </a:cubicBezTo>
                <a:cubicBezTo>
                  <a:pt x="429" y="691"/>
                  <a:pt x="430" y="692"/>
                  <a:pt x="430" y="693"/>
                </a:cubicBezTo>
                <a:cubicBezTo>
                  <a:pt x="430" y="693"/>
                  <a:pt x="430" y="693"/>
                  <a:pt x="430" y="693"/>
                </a:cubicBezTo>
                <a:cubicBezTo>
                  <a:pt x="429" y="694"/>
                  <a:pt x="428" y="695"/>
                  <a:pt x="428" y="695"/>
                </a:cubicBezTo>
                <a:cubicBezTo>
                  <a:pt x="428" y="695"/>
                  <a:pt x="428" y="695"/>
                  <a:pt x="428" y="695"/>
                </a:cubicBezTo>
                <a:cubicBezTo>
                  <a:pt x="427" y="695"/>
                  <a:pt x="427" y="695"/>
                  <a:pt x="427" y="695"/>
                </a:cubicBezTo>
                <a:close/>
                <a:moveTo>
                  <a:pt x="186" y="686"/>
                </a:moveTo>
                <a:cubicBezTo>
                  <a:pt x="186" y="685"/>
                  <a:pt x="187" y="684"/>
                  <a:pt x="188" y="684"/>
                </a:cubicBezTo>
                <a:cubicBezTo>
                  <a:pt x="188" y="684"/>
                  <a:pt x="188" y="684"/>
                  <a:pt x="188" y="684"/>
                </a:cubicBezTo>
                <a:cubicBezTo>
                  <a:pt x="189" y="684"/>
                  <a:pt x="190" y="684"/>
                  <a:pt x="190" y="685"/>
                </a:cubicBezTo>
                <a:cubicBezTo>
                  <a:pt x="190" y="685"/>
                  <a:pt x="190" y="685"/>
                  <a:pt x="190" y="685"/>
                </a:cubicBezTo>
                <a:cubicBezTo>
                  <a:pt x="190" y="686"/>
                  <a:pt x="190" y="687"/>
                  <a:pt x="189" y="688"/>
                </a:cubicBezTo>
                <a:cubicBezTo>
                  <a:pt x="189" y="688"/>
                  <a:pt x="189" y="688"/>
                  <a:pt x="189" y="688"/>
                </a:cubicBezTo>
                <a:cubicBezTo>
                  <a:pt x="189" y="688"/>
                  <a:pt x="188" y="688"/>
                  <a:pt x="188" y="688"/>
                </a:cubicBezTo>
                <a:cubicBezTo>
                  <a:pt x="188" y="688"/>
                  <a:pt x="188" y="688"/>
                  <a:pt x="188" y="688"/>
                </a:cubicBezTo>
                <a:cubicBezTo>
                  <a:pt x="187" y="688"/>
                  <a:pt x="187" y="687"/>
                  <a:pt x="186" y="686"/>
                </a:cubicBezTo>
                <a:close/>
                <a:moveTo>
                  <a:pt x="431" y="683"/>
                </a:moveTo>
                <a:cubicBezTo>
                  <a:pt x="430" y="683"/>
                  <a:pt x="429" y="682"/>
                  <a:pt x="430" y="681"/>
                </a:cubicBezTo>
                <a:cubicBezTo>
                  <a:pt x="430" y="681"/>
                  <a:pt x="430" y="681"/>
                  <a:pt x="430" y="681"/>
                </a:cubicBezTo>
                <a:cubicBezTo>
                  <a:pt x="430" y="680"/>
                  <a:pt x="431" y="679"/>
                  <a:pt x="432" y="679"/>
                </a:cubicBezTo>
                <a:cubicBezTo>
                  <a:pt x="432" y="679"/>
                  <a:pt x="432" y="679"/>
                  <a:pt x="432" y="679"/>
                </a:cubicBezTo>
                <a:cubicBezTo>
                  <a:pt x="433" y="680"/>
                  <a:pt x="434" y="681"/>
                  <a:pt x="433" y="682"/>
                </a:cubicBezTo>
                <a:cubicBezTo>
                  <a:pt x="433" y="682"/>
                  <a:pt x="433" y="682"/>
                  <a:pt x="433" y="682"/>
                </a:cubicBezTo>
                <a:cubicBezTo>
                  <a:pt x="433" y="683"/>
                  <a:pt x="432" y="683"/>
                  <a:pt x="431" y="683"/>
                </a:cubicBezTo>
                <a:cubicBezTo>
                  <a:pt x="431" y="683"/>
                  <a:pt x="431" y="683"/>
                  <a:pt x="431" y="683"/>
                </a:cubicBezTo>
                <a:cubicBezTo>
                  <a:pt x="431" y="683"/>
                  <a:pt x="431" y="683"/>
                  <a:pt x="431" y="683"/>
                </a:cubicBezTo>
                <a:close/>
                <a:moveTo>
                  <a:pt x="182" y="675"/>
                </a:moveTo>
                <a:cubicBezTo>
                  <a:pt x="182" y="674"/>
                  <a:pt x="183" y="673"/>
                  <a:pt x="184" y="673"/>
                </a:cubicBezTo>
                <a:cubicBezTo>
                  <a:pt x="184" y="673"/>
                  <a:pt x="184" y="673"/>
                  <a:pt x="184" y="673"/>
                </a:cubicBezTo>
                <a:cubicBezTo>
                  <a:pt x="185" y="672"/>
                  <a:pt x="186" y="673"/>
                  <a:pt x="186" y="674"/>
                </a:cubicBezTo>
                <a:cubicBezTo>
                  <a:pt x="186" y="674"/>
                  <a:pt x="186" y="674"/>
                  <a:pt x="186" y="674"/>
                </a:cubicBezTo>
                <a:cubicBezTo>
                  <a:pt x="187" y="675"/>
                  <a:pt x="186" y="676"/>
                  <a:pt x="185" y="676"/>
                </a:cubicBezTo>
                <a:cubicBezTo>
                  <a:pt x="185" y="676"/>
                  <a:pt x="185" y="676"/>
                  <a:pt x="185" y="676"/>
                </a:cubicBezTo>
                <a:cubicBezTo>
                  <a:pt x="185" y="676"/>
                  <a:pt x="185" y="676"/>
                  <a:pt x="184" y="676"/>
                </a:cubicBezTo>
                <a:cubicBezTo>
                  <a:pt x="184" y="676"/>
                  <a:pt x="184" y="676"/>
                  <a:pt x="184" y="676"/>
                </a:cubicBezTo>
                <a:cubicBezTo>
                  <a:pt x="184" y="676"/>
                  <a:pt x="183" y="676"/>
                  <a:pt x="182" y="675"/>
                </a:cubicBezTo>
                <a:close/>
                <a:moveTo>
                  <a:pt x="435" y="672"/>
                </a:moveTo>
                <a:cubicBezTo>
                  <a:pt x="434" y="671"/>
                  <a:pt x="433" y="670"/>
                  <a:pt x="433" y="669"/>
                </a:cubicBezTo>
                <a:cubicBezTo>
                  <a:pt x="433" y="669"/>
                  <a:pt x="433" y="669"/>
                  <a:pt x="433" y="669"/>
                </a:cubicBezTo>
                <a:cubicBezTo>
                  <a:pt x="434" y="668"/>
                  <a:pt x="435" y="668"/>
                  <a:pt x="436" y="668"/>
                </a:cubicBezTo>
                <a:cubicBezTo>
                  <a:pt x="436" y="668"/>
                  <a:pt x="436" y="668"/>
                  <a:pt x="436" y="668"/>
                </a:cubicBezTo>
                <a:cubicBezTo>
                  <a:pt x="437" y="668"/>
                  <a:pt x="437" y="670"/>
                  <a:pt x="437" y="671"/>
                </a:cubicBezTo>
                <a:cubicBezTo>
                  <a:pt x="437" y="671"/>
                  <a:pt x="437" y="671"/>
                  <a:pt x="437" y="671"/>
                </a:cubicBezTo>
                <a:cubicBezTo>
                  <a:pt x="437" y="671"/>
                  <a:pt x="436" y="672"/>
                  <a:pt x="435" y="672"/>
                </a:cubicBezTo>
                <a:cubicBezTo>
                  <a:pt x="435" y="672"/>
                  <a:pt x="435" y="672"/>
                  <a:pt x="435" y="672"/>
                </a:cubicBezTo>
                <a:cubicBezTo>
                  <a:pt x="435" y="672"/>
                  <a:pt x="435" y="672"/>
                  <a:pt x="435" y="672"/>
                </a:cubicBezTo>
                <a:close/>
                <a:moveTo>
                  <a:pt x="179" y="664"/>
                </a:moveTo>
                <a:cubicBezTo>
                  <a:pt x="178" y="663"/>
                  <a:pt x="179" y="661"/>
                  <a:pt x="180" y="661"/>
                </a:cubicBezTo>
                <a:cubicBezTo>
                  <a:pt x="180" y="661"/>
                  <a:pt x="180" y="661"/>
                  <a:pt x="180" y="661"/>
                </a:cubicBezTo>
                <a:cubicBezTo>
                  <a:pt x="181" y="661"/>
                  <a:pt x="182" y="661"/>
                  <a:pt x="183" y="662"/>
                </a:cubicBezTo>
                <a:cubicBezTo>
                  <a:pt x="183" y="662"/>
                  <a:pt x="183" y="662"/>
                  <a:pt x="183" y="662"/>
                </a:cubicBezTo>
                <a:cubicBezTo>
                  <a:pt x="183" y="663"/>
                  <a:pt x="182" y="665"/>
                  <a:pt x="181" y="665"/>
                </a:cubicBezTo>
                <a:cubicBezTo>
                  <a:pt x="181" y="665"/>
                  <a:pt x="181" y="665"/>
                  <a:pt x="181" y="665"/>
                </a:cubicBezTo>
                <a:cubicBezTo>
                  <a:pt x="181" y="665"/>
                  <a:pt x="181" y="665"/>
                  <a:pt x="181" y="665"/>
                </a:cubicBezTo>
                <a:cubicBezTo>
                  <a:pt x="181" y="665"/>
                  <a:pt x="181" y="665"/>
                  <a:pt x="181" y="665"/>
                </a:cubicBezTo>
                <a:cubicBezTo>
                  <a:pt x="180" y="665"/>
                  <a:pt x="179" y="664"/>
                  <a:pt x="179" y="664"/>
                </a:cubicBezTo>
                <a:close/>
                <a:moveTo>
                  <a:pt x="438" y="660"/>
                </a:moveTo>
                <a:cubicBezTo>
                  <a:pt x="437" y="660"/>
                  <a:pt x="437" y="659"/>
                  <a:pt x="437" y="658"/>
                </a:cubicBezTo>
                <a:cubicBezTo>
                  <a:pt x="437" y="658"/>
                  <a:pt x="437" y="658"/>
                  <a:pt x="437" y="658"/>
                </a:cubicBezTo>
                <a:cubicBezTo>
                  <a:pt x="437" y="657"/>
                  <a:pt x="439" y="656"/>
                  <a:pt x="440" y="657"/>
                </a:cubicBezTo>
                <a:cubicBezTo>
                  <a:pt x="440" y="657"/>
                  <a:pt x="440" y="657"/>
                  <a:pt x="440" y="657"/>
                </a:cubicBezTo>
                <a:cubicBezTo>
                  <a:pt x="441" y="657"/>
                  <a:pt x="441" y="658"/>
                  <a:pt x="441" y="659"/>
                </a:cubicBezTo>
                <a:cubicBezTo>
                  <a:pt x="441" y="659"/>
                  <a:pt x="441" y="659"/>
                  <a:pt x="441" y="659"/>
                </a:cubicBezTo>
                <a:cubicBezTo>
                  <a:pt x="441" y="660"/>
                  <a:pt x="440" y="661"/>
                  <a:pt x="439" y="661"/>
                </a:cubicBezTo>
                <a:cubicBezTo>
                  <a:pt x="439" y="661"/>
                  <a:pt x="439" y="661"/>
                  <a:pt x="439" y="661"/>
                </a:cubicBezTo>
                <a:cubicBezTo>
                  <a:pt x="439" y="661"/>
                  <a:pt x="439" y="661"/>
                  <a:pt x="438" y="660"/>
                </a:cubicBezTo>
                <a:close/>
                <a:moveTo>
                  <a:pt x="175" y="652"/>
                </a:moveTo>
                <a:cubicBezTo>
                  <a:pt x="175" y="651"/>
                  <a:pt x="175" y="650"/>
                  <a:pt x="176" y="650"/>
                </a:cubicBezTo>
                <a:cubicBezTo>
                  <a:pt x="176" y="650"/>
                  <a:pt x="176" y="650"/>
                  <a:pt x="176" y="650"/>
                </a:cubicBezTo>
                <a:cubicBezTo>
                  <a:pt x="177" y="649"/>
                  <a:pt x="178" y="650"/>
                  <a:pt x="179" y="651"/>
                </a:cubicBezTo>
                <a:cubicBezTo>
                  <a:pt x="179" y="651"/>
                  <a:pt x="179" y="651"/>
                  <a:pt x="179" y="651"/>
                </a:cubicBezTo>
                <a:cubicBezTo>
                  <a:pt x="179" y="652"/>
                  <a:pt x="178" y="653"/>
                  <a:pt x="177" y="654"/>
                </a:cubicBezTo>
                <a:cubicBezTo>
                  <a:pt x="177" y="654"/>
                  <a:pt x="177" y="654"/>
                  <a:pt x="177" y="654"/>
                </a:cubicBezTo>
                <a:cubicBezTo>
                  <a:pt x="177" y="654"/>
                  <a:pt x="177" y="654"/>
                  <a:pt x="177" y="654"/>
                </a:cubicBezTo>
                <a:cubicBezTo>
                  <a:pt x="177" y="654"/>
                  <a:pt x="177" y="654"/>
                  <a:pt x="177" y="654"/>
                </a:cubicBezTo>
                <a:cubicBezTo>
                  <a:pt x="176" y="654"/>
                  <a:pt x="175" y="653"/>
                  <a:pt x="175" y="652"/>
                </a:cubicBezTo>
                <a:close/>
                <a:moveTo>
                  <a:pt x="442" y="649"/>
                </a:moveTo>
                <a:cubicBezTo>
                  <a:pt x="441" y="649"/>
                  <a:pt x="441" y="648"/>
                  <a:pt x="441" y="647"/>
                </a:cubicBezTo>
                <a:cubicBezTo>
                  <a:pt x="441" y="647"/>
                  <a:pt x="441" y="647"/>
                  <a:pt x="441" y="647"/>
                </a:cubicBezTo>
                <a:cubicBezTo>
                  <a:pt x="441" y="646"/>
                  <a:pt x="442" y="645"/>
                  <a:pt x="443" y="645"/>
                </a:cubicBezTo>
                <a:cubicBezTo>
                  <a:pt x="443" y="645"/>
                  <a:pt x="443" y="645"/>
                  <a:pt x="443" y="645"/>
                </a:cubicBezTo>
                <a:cubicBezTo>
                  <a:pt x="444" y="646"/>
                  <a:pt x="445" y="647"/>
                  <a:pt x="445" y="648"/>
                </a:cubicBezTo>
                <a:cubicBezTo>
                  <a:pt x="445" y="648"/>
                  <a:pt x="445" y="648"/>
                  <a:pt x="445" y="648"/>
                </a:cubicBezTo>
                <a:cubicBezTo>
                  <a:pt x="444" y="649"/>
                  <a:pt x="444" y="649"/>
                  <a:pt x="443" y="649"/>
                </a:cubicBezTo>
                <a:cubicBezTo>
                  <a:pt x="443" y="649"/>
                  <a:pt x="443" y="649"/>
                  <a:pt x="443" y="649"/>
                </a:cubicBezTo>
                <a:cubicBezTo>
                  <a:pt x="443" y="649"/>
                  <a:pt x="442" y="649"/>
                  <a:pt x="442" y="649"/>
                </a:cubicBezTo>
                <a:close/>
                <a:moveTo>
                  <a:pt x="171" y="641"/>
                </a:moveTo>
                <a:cubicBezTo>
                  <a:pt x="171" y="640"/>
                  <a:pt x="171" y="639"/>
                  <a:pt x="172" y="638"/>
                </a:cubicBezTo>
                <a:cubicBezTo>
                  <a:pt x="172" y="638"/>
                  <a:pt x="172" y="638"/>
                  <a:pt x="172" y="638"/>
                </a:cubicBezTo>
                <a:cubicBezTo>
                  <a:pt x="173" y="638"/>
                  <a:pt x="175" y="639"/>
                  <a:pt x="175" y="640"/>
                </a:cubicBezTo>
                <a:cubicBezTo>
                  <a:pt x="175" y="640"/>
                  <a:pt x="175" y="640"/>
                  <a:pt x="175" y="640"/>
                </a:cubicBezTo>
                <a:cubicBezTo>
                  <a:pt x="175" y="641"/>
                  <a:pt x="175" y="642"/>
                  <a:pt x="174" y="642"/>
                </a:cubicBezTo>
                <a:cubicBezTo>
                  <a:pt x="174" y="642"/>
                  <a:pt x="174" y="642"/>
                  <a:pt x="174" y="642"/>
                </a:cubicBezTo>
                <a:cubicBezTo>
                  <a:pt x="173" y="642"/>
                  <a:pt x="173" y="642"/>
                  <a:pt x="173" y="642"/>
                </a:cubicBezTo>
                <a:cubicBezTo>
                  <a:pt x="173" y="642"/>
                  <a:pt x="173" y="642"/>
                  <a:pt x="173" y="642"/>
                </a:cubicBezTo>
                <a:cubicBezTo>
                  <a:pt x="172" y="642"/>
                  <a:pt x="171" y="642"/>
                  <a:pt x="171" y="641"/>
                </a:cubicBezTo>
                <a:close/>
                <a:moveTo>
                  <a:pt x="446" y="638"/>
                </a:moveTo>
                <a:cubicBezTo>
                  <a:pt x="445" y="637"/>
                  <a:pt x="444" y="636"/>
                  <a:pt x="445" y="635"/>
                </a:cubicBezTo>
                <a:cubicBezTo>
                  <a:pt x="445" y="635"/>
                  <a:pt x="445" y="635"/>
                  <a:pt x="445" y="635"/>
                </a:cubicBezTo>
                <a:cubicBezTo>
                  <a:pt x="445" y="634"/>
                  <a:pt x="446" y="634"/>
                  <a:pt x="447" y="634"/>
                </a:cubicBezTo>
                <a:cubicBezTo>
                  <a:pt x="447" y="634"/>
                  <a:pt x="447" y="634"/>
                  <a:pt x="447" y="634"/>
                </a:cubicBezTo>
                <a:cubicBezTo>
                  <a:pt x="448" y="634"/>
                  <a:pt x="449" y="635"/>
                  <a:pt x="448" y="636"/>
                </a:cubicBezTo>
                <a:cubicBezTo>
                  <a:pt x="448" y="636"/>
                  <a:pt x="448" y="636"/>
                  <a:pt x="448" y="636"/>
                </a:cubicBezTo>
                <a:cubicBezTo>
                  <a:pt x="448" y="637"/>
                  <a:pt x="447" y="638"/>
                  <a:pt x="447" y="638"/>
                </a:cubicBezTo>
                <a:cubicBezTo>
                  <a:pt x="447" y="638"/>
                  <a:pt x="447" y="638"/>
                  <a:pt x="447" y="638"/>
                </a:cubicBezTo>
                <a:cubicBezTo>
                  <a:pt x="446" y="638"/>
                  <a:pt x="446" y="638"/>
                  <a:pt x="446" y="638"/>
                </a:cubicBezTo>
                <a:close/>
                <a:moveTo>
                  <a:pt x="167" y="629"/>
                </a:moveTo>
                <a:cubicBezTo>
                  <a:pt x="167" y="628"/>
                  <a:pt x="168" y="627"/>
                  <a:pt x="169" y="627"/>
                </a:cubicBezTo>
                <a:cubicBezTo>
                  <a:pt x="169" y="627"/>
                  <a:pt x="169" y="627"/>
                  <a:pt x="169" y="627"/>
                </a:cubicBezTo>
                <a:cubicBezTo>
                  <a:pt x="170" y="627"/>
                  <a:pt x="171" y="627"/>
                  <a:pt x="171" y="628"/>
                </a:cubicBezTo>
                <a:cubicBezTo>
                  <a:pt x="171" y="628"/>
                  <a:pt x="171" y="628"/>
                  <a:pt x="171" y="628"/>
                </a:cubicBezTo>
                <a:cubicBezTo>
                  <a:pt x="171" y="629"/>
                  <a:pt x="171" y="630"/>
                  <a:pt x="170" y="631"/>
                </a:cubicBezTo>
                <a:cubicBezTo>
                  <a:pt x="170" y="631"/>
                  <a:pt x="170" y="631"/>
                  <a:pt x="170" y="631"/>
                </a:cubicBezTo>
                <a:cubicBezTo>
                  <a:pt x="170" y="631"/>
                  <a:pt x="169" y="631"/>
                  <a:pt x="169" y="631"/>
                </a:cubicBezTo>
                <a:cubicBezTo>
                  <a:pt x="169" y="631"/>
                  <a:pt x="169" y="631"/>
                  <a:pt x="169" y="631"/>
                </a:cubicBezTo>
                <a:cubicBezTo>
                  <a:pt x="168" y="631"/>
                  <a:pt x="168" y="630"/>
                  <a:pt x="167" y="629"/>
                </a:cubicBezTo>
                <a:close/>
                <a:moveTo>
                  <a:pt x="450" y="626"/>
                </a:moveTo>
                <a:cubicBezTo>
                  <a:pt x="449" y="626"/>
                  <a:pt x="448" y="625"/>
                  <a:pt x="448" y="624"/>
                </a:cubicBezTo>
                <a:cubicBezTo>
                  <a:pt x="448" y="624"/>
                  <a:pt x="448" y="624"/>
                  <a:pt x="448" y="624"/>
                </a:cubicBezTo>
                <a:cubicBezTo>
                  <a:pt x="449" y="623"/>
                  <a:pt x="450" y="622"/>
                  <a:pt x="451" y="623"/>
                </a:cubicBezTo>
                <a:cubicBezTo>
                  <a:pt x="451" y="623"/>
                  <a:pt x="451" y="623"/>
                  <a:pt x="451" y="623"/>
                </a:cubicBezTo>
                <a:cubicBezTo>
                  <a:pt x="452" y="623"/>
                  <a:pt x="453" y="624"/>
                  <a:pt x="452" y="625"/>
                </a:cubicBezTo>
                <a:cubicBezTo>
                  <a:pt x="452" y="625"/>
                  <a:pt x="452" y="625"/>
                  <a:pt x="452" y="625"/>
                </a:cubicBezTo>
                <a:cubicBezTo>
                  <a:pt x="452" y="626"/>
                  <a:pt x="451" y="626"/>
                  <a:pt x="450" y="626"/>
                </a:cubicBezTo>
                <a:cubicBezTo>
                  <a:pt x="450" y="626"/>
                  <a:pt x="450" y="626"/>
                  <a:pt x="450" y="626"/>
                </a:cubicBezTo>
                <a:cubicBezTo>
                  <a:pt x="450" y="626"/>
                  <a:pt x="450" y="626"/>
                  <a:pt x="450" y="626"/>
                </a:cubicBezTo>
                <a:close/>
                <a:moveTo>
                  <a:pt x="164" y="618"/>
                </a:moveTo>
                <a:cubicBezTo>
                  <a:pt x="163" y="617"/>
                  <a:pt x="164" y="616"/>
                  <a:pt x="165" y="616"/>
                </a:cubicBezTo>
                <a:cubicBezTo>
                  <a:pt x="165" y="616"/>
                  <a:pt x="165" y="616"/>
                  <a:pt x="165" y="616"/>
                </a:cubicBezTo>
                <a:cubicBezTo>
                  <a:pt x="166" y="615"/>
                  <a:pt x="167" y="616"/>
                  <a:pt x="167" y="617"/>
                </a:cubicBezTo>
                <a:cubicBezTo>
                  <a:pt x="167" y="617"/>
                  <a:pt x="167" y="617"/>
                  <a:pt x="167" y="617"/>
                </a:cubicBezTo>
                <a:cubicBezTo>
                  <a:pt x="168" y="618"/>
                  <a:pt x="167" y="619"/>
                  <a:pt x="166" y="619"/>
                </a:cubicBezTo>
                <a:cubicBezTo>
                  <a:pt x="166" y="619"/>
                  <a:pt x="166" y="619"/>
                  <a:pt x="166" y="619"/>
                </a:cubicBezTo>
                <a:cubicBezTo>
                  <a:pt x="166" y="619"/>
                  <a:pt x="166" y="619"/>
                  <a:pt x="165" y="619"/>
                </a:cubicBezTo>
                <a:cubicBezTo>
                  <a:pt x="165" y="619"/>
                  <a:pt x="165" y="619"/>
                  <a:pt x="165" y="619"/>
                </a:cubicBezTo>
                <a:cubicBezTo>
                  <a:pt x="165" y="619"/>
                  <a:pt x="164" y="619"/>
                  <a:pt x="164" y="618"/>
                </a:cubicBezTo>
                <a:close/>
                <a:moveTo>
                  <a:pt x="454" y="615"/>
                </a:moveTo>
                <a:cubicBezTo>
                  <a:pt x="452" y="615"/>
                  <a:pt x="452" y="613"/>
                  <a:pt x="452" y="612"/>
                </a:cubicBezTo>
                <a:cubicBezTo>
                  <a:pt x="452" y="612"/>
                  <a:pt x="452" y="612"/>
                  <a:pt x="452" y="612"/>
                </a:cubicBezTo>
                <a:cubicBezTo>
                  <a:pt x="453" y="611"/>
                  <a:pt x="454" y="611"/>
                  <a:pt x="455" y="611"/>
                </a:cubicBezTo>
                <a:cubicBezTo>
                  <a:pt x="455" y="611"/>
                  <a:pt x="455" y="611"/>
                  <a:pt x="455" y="611"/>
                </a:cubicBezTo>
                <a:cubicBezTo>
                  <a:pt x="456" y="611"/>
                  <a:pt x="456" y="613"/>
                  <a:pt x="456" y="614"/>
                </a:cubicBezTo>
                <a:cubicBezTo>
                  <a:pt x="456" y="614"/>
                  <a:pt x="456" y="614"/>
                  <a:pt x="456" y="614"/>
                </a:cubicBezTo>
                <a:cubicBezTo>
                  <a:pt x="456" y="614"/>
                  <a:pt x="455" y="615"/>
                  <a:pt x="454" y="615"/>
                </a:cubicBezTo>
                <a:cubicBezTo>
                  <a:pt x="454" y="615"/>
                  <a:pt x="454" y="615"/>
                  <a:pt x="454" y="615"/>
                </a:cubicBezTo>
                <a:cubicBezTo>
                  <a:pt x="454" y="615"/>
                  <a:pt x="454" y="615"/>
                  <a:pt x="454" y="615"/>
                </a:cubicBezTo>
                <a:close/>
                <a:moveTo>
                  <a:pt x="160" y="607"/>
                </a:moveTo>
                <a:cubicBezTo>
                  <a:pt x="159" y="606"/>
                  <a:pt x="160" y="605"/>
                  <a:pt x="161" y="604"/>
                </a:cubicBezTo>
                <a:cubicBezTo>
                  <a:pt x="161" y="604"/>
                  <a:pt x="161" y="604"/>
                  <a:pt x="161" y="604"/>
                </a:cubicBezTo>
                <a:cubicBezTo>
                  <a:pt x="162" y="604"/>
                  <a:pt x="163" y="604"/>
                  <a:pt x="164" y="605"/>
                </a:cubicBezTo>
                <a:cubicBezTo>
                  <a:pt x="164" y="605"/>
                  <a:pt x="164" y="605"/>
                  <a:pt x="164" y="605"/>
                </a:cubicBezTo>
                <a:cubicBezTo>
                  <a:pt x="164" y="606"/>
                  <a:pt x="163" y="608"/>
                  <a:pt x="162" y="608"/>
                </a:cubicBezTo>
                <a:cubicBezTo>
                  <a:pt x="162" y="608"/>
                  <a:pt x="162" y="608"/>
                  <a:pt x="162" y="608"/>
                </a:cubicBezTo>
                <a:cubicBezTo>
                  <a:pt x="162" y="608"/>
                  <a:pt x="162" y="608"/>
                  <a:pt x="162" y="608"/>
                </a:cubicBezTo>
                <a:cubicBezTo>
                  <a:pt x="162" y="608"/>
                  <a:pt x="162" y="608"/>
                  <a:pt x="162" y="608"/>
                </a:cubicBezTo>
                <a:cubicBezTo>
                  <a:pt x="161" y="608"/>
                  <a:pt x="160" y="608"/>
                  <a:pt x="160" y="607"/>
                </a:cubicBezTo>
                <a:close/>
                <a:moveTo>
                  <a:pt x="457" y="604"/>
                </a:moveTo>
                <a:cubicBezTo>
                  <a:pt x="456" y="603"/>
                  <a:pt x="456" y="602"/>
                  <a:pt x="456" y="601"/>
                </a:cubicBezTo>
                <a:cubicBezTo>
                  <a:pt x="456" y="601"/>
                  <a:pt x="456" y="601"/>
                  <a:pt x="456" y="601"/>
                </a:cubicBezTo>
                <a:cubicBezTo>
                  <a:pt x="456" y="600"/>
                  <a:pt x="458" y="599"/>
                  <a:pt x="459" y="600"/>
                </a:cubicBezTo>
                <a:cubicBezTo>
                  <a:pt x="459" y="600"/>
                  <a:pt x="459" y="600"/>
                  <a:pt x="459" y="600"/>
                </a:cubicBezTo>
                <a:cubicBezTo>
                  <a:pt x="460" y="600"/>
                  <a:pt x="460" y="601"/>
                  <a:pt x="460" y="602"/>
                </a:cubicBezTo>
                <a:cubicBezTo>
                  <a:pt x="460" y="602"/>
                  <a:pt x="460" y="602"/>
                  <a:pt x="460" y="602"/>
                </a:cubicBezTo>
                <a:cubicBezTo>
                  <a:pt x="460" y="603"/>
                  <a:pt x="459" y="604"/>
                  <a:pt x="458" y="604"/>
                </a:cubicBezTo>
                <a:cubicBezTo>
                  <a:pt x="458" y="604"/>
                  <a:pt x="458" y="604"/>
                  <a:pt x="458" y="604"/>
                </a:cubicBezTo>
                <a:cubicBezTo>
                  <a:pt x="458" y="604"/>
                  <a:pt x="458" y="604"/>
                  <a:pt x="457" y="604"/>
                </a:cubicBezTo>
                <a:close/>
                <a:moveTo>
                  <a:pt x="156" y="595"/>
                </a:moveTo>
                <a:cubicBezTo>
                  <a:pt x="156" y="594"/>
                  <a:pt x="156" y="593"/>
                  <a:pt x="157" y="593"/>
                </a:cubicBezTo>
                <a:cubicBezTo>
                  <a:pt x="157" y="593"/>
                  <a:pt x="157" y="593"/>
                  <a:pt x="157" y="593"/>
                </a:cubicBezTo>
                <a:cubicBezTo>
                  <a:pt x="158" y="592"/>
                  <a:pt x="159" y="593"/>
                  <a:pt x="160" y="594"/>
                </a:cubicBezTo>
                <a:cubicBezTo>
                  <a:pt x="160" y="594"/>
                  <a:pt x="160" y="594"/>
                  <a:pt x="160" y="594"/>
                </a:cubicBezTo>
                <a:cubicBezTo>
                  <a:pt x="160" y="595"/>
                  <a:pt x="160" y="596"/>
                  <a:pt x="159" y="597"/>
                </a:cubicBezTo>
                <a:cubicBezTo>
                  <a:pt x="159" y="597"/>
                  <a:pt x="159" y="597"/>
                  <a:pt x="159" y="597"/>
                </a:cubicBezTo>
                <a:cubicBezTo>
                  <a:pt x="158" y="597"/>
                  <a:pt x="158" y="597"/>
                  <a:pt x="158" y="597"/>
                </a:cubicBezTo>
                <a:cubicBezTo>
                  <a:pt x="158" y="597"/>
                  <a:pt x="158" y="597"/>
                  <a:pt x="158" y="597"/>
                </a:cubicBezTo>
                <a:cubicBezTo>
                  <a:pt x="157" y="597"/>
                  <a:pt x="156" y="596"/>
                  <a:pt x="156" y="595"/>
                </a:cubicBezTo>
                <a:close/>
                <a:moveTo>
                  <a:pt x="461" y="592"/>
                </a:moveTo>
                <a:cubicBezTo>
                  <a:pt x="460" y="592"/>
                  <a:pt x="459" y="591"/>
                  <a:pt x="460" y="590"/>
                </a:cubicBezTo>
                <a:cubicBezTo>
                  <a:pt x="460" y="590"/>
                  <a:pt x="460" y="590"/>
                  <a:pt x="460" y="590"/>
                </a:cubicBezTo>
                <a:cubicBezTo>
                  <a:pt x="460" y="589"/>
                  <a:pt x="461" y="588"/>
                  <a:pt x="462" y="588"/>
                </a:cubicBezTo>
                <a:cubicBezTo>
                  <a:pt x="462" y="588"/>
                  <a:pt x="462" y="588"/>
                  <a:pt x="462" y="588"/>
                </a:cubicBezTo>
                <a:cubicBezTo>
                  <a:pt x="463" y="589"/>
                  <a:pt x="464" y="590"/>
                  <a:pt x="464" y="591"/>
                </a:cubicBezTo>
                <a:cubicBezTo>
                  <a:pt x="464" y="591"/>
                  <a:pt x="464" y="591"/>
                  <a:pt x="464" y="591"/>
                </a:cubicBezTo>
                <a:cubicBezTo>
                  <a:pt x="463" y="592"/>
                  <a:pt x="463" y="592"/>
                  <a:pt x="462" y="592"/>
                </a:cubicBezTo>
                <a:cubicBezTo>
                  <a:pt x="462" y="592"/>
                  <a:pt x="462" y="592"/>
                  <a:pt x="462" y="592"/>
                </a:cubicBezTo>
                <a:cubicBezTo>
                  <a:pt x="462" y="592"/>
                  <a:pt x="461" y="592"/>
                  <a:pt x="461" y="592"/>
                </a:cubicBezTo>
                <a:close/>
                <a:moveTo>
                  <a:pt x="152" y="584"/>
                </a:moveTo>
                <a:cubicBezTo>
                  <a:pt x="152" y="583"/>
                  <a:pt x="152" y="582"/>
                  <a:pt x="153" y="581"/>
                </a:cubicBezTo>
                <a:cubicBezTo>
                  <a:pt x="153" y="581"/>
                  <a:pt x="153" y="581"/>
                  <a:pt x="153" y="581"/>
                </a:cubicBezTo>
                <a:cubicBezTo>
                  <a:pt x="155" y="581"/>
                  <a:pt x="156" y="582"/>
                  <a:pt x="156" y="583"/>
                </a:cubicBezTo>
                <a:cubicBezTo>
                  <a:pt x="156" y="583"/>
                  <a:pt x="156" y="583"/>
                  <a:pt x="156" y="583"/>
                </a:cubicBezTo>
                <a:cubicBezTo>
                  <a:pt x="156" y="584"/>
                  <a:pt x="156" y="585"/>
                  <a:pt x="155" y="585"/>
                </a:cubicBezTo>
                <a:cubicBezTo>
                  <a:pt x="155" y="585"/>
                  <a:pt x="155" y="585"/>
                  <a:pt x="155" y="585"/>
                </a:cubicBezTo>
                <a:cubicBezTo>
                  <a:pt x="155" y="585"/>
                  <a:pt x="154" y="585"/>
                  <a:pt x="154" y="585"/>
                </a:cubicBezTo>
                <a:cubicBezTo>
                  <a:pt x="154" y="585"/>
                  <a:pt x="154" y="585"/>
                  <a:pt x="154" y="585"/>
                </a:cubicBezTo>
                <a:cubicBezTo>
                  <a:pt x="153" y="585"/>
                  <a:pt x="152" y="585"/>
                  <a:pt x="152" y="584"/>
                </a:cubicBezTo>
                <a:close/>
                <a:moveTo>
                  <a:pt x="465" y="581"/>
                </a:moveTo>
                <a:cubicBezTo>
                  <a:pt x="464" y="580"/>
                  <a:pt x="463" y="579"/>
                  <a:pt x="464" y="578"/>
                </a:cubicBezTo>
                <a:cubicBezTo>
                  <a:pt x="464" y="578"/>
                  <a:pt x="464" y="578"/>
                  <a:pt x="464" y="578"/>
                </a:cubicBezTo>
                <a:cubicBezTo>
                  <a:pt x="464" y="577"/>
                  <a:pt x="465" y="577"/>
                  <a:pt x="466" y="577"/>
                </a:cubicBezTo>
                <a:cubicBezTo>
                  <a:pt x="466" y="577"/>
                  <a:pt x="466" y="577"/>
                  <a:pt x="466" y="577"/>
                </a:cubicBezTo>
                <a:cubicBezTo>
                  <a:pt x="467" y="577"/>
                  <a:pt x="468" y="578"/>
                  <a:pt x="467" y="579"/>
                </a:cubicBezTo>
                <a:cubicBezTo>
                  <a:pt x="467" y="579"/>
                  <a:pt x="467" y="579"/>
                  <a:pt x="467" y="579"/>
                </a:cubicBezTo>
                <a:cubicBezTo>
                  <a:pt x="467" y="580"/>
                  <a:pt x="466" y="581"/>
                  <a:pt x="466" y="581"/>
                </a:cubicBezTo>
                <a:cubicBezTo>
                  <a:pt x="466" y="581"/>
                  <a:pt x="466" y="581"/>
                  <a:pt x="466" y="581"/>
                </a:cubicBezTo>
                <a:cubicBezTo>
                  <a:pt x="465" y="581"/>
                  <a:pt x="465" y="581"/>
                  <a:pt x="465" y="581"/>
                </a:cubicBezTo>
                <a:close/>
                <a:moveTo>
                  <a:pt x="148" y="573"/>
                </a:moveTo>
                <a:cubicBezTo>
                  <a:pt x="148" y="571"/>
                  <a:pt x="149" y="570"/>
                  <a:pt x="150" y="570"/>
                </a:cubicBezTo>
                <a:cubicBezTo>
                  <a:pt x="150" y="570"/>
                  <a:pt x="150" y="570"/>
                  <a:pt x="150" y="570"/>
                </a:cubicBezTo>
                <a:cubicBezTo>
                  <a:pt x="151" y="570"/>
                  <a:pt x="152" y="570"/>
                  <a:pt x="152" y="571"/>
                </a:cubicBezTo>
                <a:cubicBezTo>
                  <a:pt x="152" y="571"/>
                  <a:pt x="152" y="571"/>
                  <a:pt x="152" y="571"/>
                </a:cubicBezTo>
                <a:cubicBezTo>
                  <a:pt x="153" y="572"/>
                  <a:pt x="152" y="573"/>
                  <a:pt x="151" y="574"/>
                </a:cubicBezTo>
                <a:cubicBezTo>
                  <a:pt x="151" y="574"/>
                  <a:pt x="151" y="574"/>
                  <a:pt x="151" y="574"/>
                </a:cubicBezTo>
                <a:cubicBezTo>
                  <a:pt x="151" y="574"/>
                  <a:pt x="151" y="574"/>
                  <a:pt x="150" y="574"/>
                </a:cubicBezTo>
                <a:cubicBezTo>
                  <a:pt x="150" y="574"/>
                  <a:pt x="150" y="574"/>
                  <a:pt x="150" y="574"/>
                </a:cubicBezTo>
                <a:cubicBezTo>
                  <a:pt x="149" y="574"/>
                  <a:pt x="149" y="573"/>
                  <a:pt x="148" y="573"/>
                </a:cubicBezTo>
                <a:close/>
                <a:moveTo>
                  <a:pt x="469" y="569"/>
                </a:moveTo>
                <a:cubicBezTo>
                  <a:pt x="468" y="569"/>
                  <a:pt x="467" y="568"/>
                  <a:pt x="467" y="567"/>
                </a:cubicBezTo>
                <a:cubicBezTo>
                  <a:pt x="467" y="567"/>
                  <a:pt x="467" y="567"/>
                  <a:pt x="467" y="567"/>
                </a:cubicBezTo>
                <a:cubicBezTo>
                  <a:pt x="468" y="566"/>
                  <a:pt x="469" y="565"/>
                  <a:pt x="470" y="566"/>
                </a:cubicBezTo>
                <a:cubicBezTo>
                  <a:pt x="470" y="566"/>
                  <a:pt x="470" y="566"/>
                  <a:pt x="470" y="566"/>
                </a:cubicBezTo>
                <a:cubicBezTo>
                  <a:pt x="471" y="566"/>
                  <a:pt x="472" y="567"/>
                  <a:pt x="471" y="568"/>
                </a:cubicBezTo>
                <a:cubicBezTo>
                  <a:pt x="471" y="568"/>
                  <a:pt x="471" y="568"/>
                  <a:pt x="471" y="568"/>
                </a:cubicBezTo>
                <a:cubicBezTo>
                  <a:pt x="471" y="569"/>
                  <a:pt x="470" y="569"/>
                  <a:pt x="469" y="569"/>
                </a:cubicBezTo>
                <a:cubicBezTo>
                  <a:pt x="469" y="569"/>
                  <a:pt x="469" y="569"/>
                  <a:pt x="469" y="569"/>
                </a:cubicBezTo>
                <a:cubicBezTo>
                  <a:pt x="469" y="569"/>
                  <a:pt x="469" y="569"/>
                  <a:pt x="469" y="569"/>
                </a:cubicBezTo>
                <a:close/>
                <a:moveTo>
                  <a:pt x="145" y="561"/>
                </a:moveTo>
                <a:cubicBezTo>
                  <a:pt x="144" y="560"/>
                  <a:pt x="145" y="559"/>
                  <a:pt x="146" y="559"/>
                </a:cubicBezTo>
                <a:cubicBezTo>
                  <a:pt x="146" y="559"/>
                  <a:pt x="146" y="559"/>
                  <a:pt x="146" y="559"/>
                </a:cubicBezTo>
                <a:cubicBezTo>
                  <a:pt x="147" y="558"/>
                  <a:pt x="148" y="559"/>
                  <a:pt x="148" y="560"/>
                </a:cubicBezTo>
                <a:cubicBezTo>
                  <a:pt x="148" y="560"/>
                  <a:pt x="148" y="560"/>
                  <a:pt x="148" y="560"/>
                </a:cubicBezTo>
                <a:cubicBezTo>
                  <a:pt x="149" y="561"/>
                  <a:pt x="148" y="562"/>
                  <a:pt x="147" y="562"/>
                </a:cubicBezTo>
                <a:cubicBezTo>
                  <a:pt x="147" y="562"/>
                  <a:pt x="147" y="562"/>
                  <a:pt x="147" y="562"/>
                </a:cubicBezTo>
                <a:cubicBezTo>
                  <a:pt x="147" y="562"/>
                  <a:pt x="147" y="563"/>
                  <a:pt x="147" y="563"/>
                </a:cubicBezTo>
                <a:cubicBezTo>
                  <a:pt x="147" y="563"/>
                  <a:pt x="147" y="563"/>
                  <a:pt x="147" y="563"/>
                </a:cubicBezTo>
                <a:cubicBezTo>
                  <a:pt x="146" y="563"/>
                  <a:pt x="145" y="562"/>
                  <a:pt x="145" y="561"/>
                </a:cubicBezTo>
                <a:close/>
                <a:moveTo>
                  <a:pt x="472" y="558"/>
                </a:moveTo>
                <a:cubicBezTo>
                  <a:pt x="471" y="558"/>
                  <a:pt x="471" y="557"/>
                  <a:pt x="471" y="555"/>
                </a:cubicBezTo>
                <a:cubicBezTo>
                  <a:pt x="471" y="555"/>
                  <a:pt x="471" y="555"/>
                  <a:pt x="471" y="555"/>
                </a:cubicBezTo>
                <a:cubicBezTo>
                  <a:pt x="472" y="554"/>
                  <a:pt x="473" y="554"/>
                  <a:pt x="474" y="554"/>
                </a:cubicBezTo>
                <a:cubicBezTo>
                  <a:pt x="474" y="554"/>
                  <a:pt x="474" y="554"/>
                  <a:pt x="474" y="554"/>
                </a:cubicBezTo>
                <a:cubicBezTo>
                  <a:pt x="475" y="555"/>
                  <a:pt x="475" y="556"/>
                  <a:pt x="475" y="557"/>
                </a:cubicBezTo>
                <a:cubicBezTo>
                  <a:pt x="475" y="557"/>
                  <a:pt x="475" y="557"/>
                  <a:pt x="475" y="557"/>
                </a:cubicBezTo>
                <a:cubicBezTo>
                  <a:pt x="475" y="558"/>
                  <a:pt x="474" y="558"/>
                  <a:pt x="473" y="558"/>
                </a:cubicBezTo>
                <a:cubicBezTo>
                  <a:pt x="473" y="558"/>
                  <a:pt x="473" y="558"/>
                  <a:pt x="473" y="558"/>
                </a:cubicBezTo>
                <a:cubicBezTo>
                  <a:pt x="473" y="558"/>
                  <a:pt x="473" y="558"/>
                  <a:pt x="472" y="558"/>
                </a:cubicBezTo>
                <a:close/>
                <a:moveTo>
                  <a:pt x="141" y="550"/>
                </a:moveTo>
                <a:cubicBezTo>
                  <a:pt x="140" y="549"/>
                  <a:pt x="141" y="548"/>
                  <a:pt x="142" y="547"/>
                </a:cubicBezTo>
                <a:cubicBezTo>
                  <a:pt x="142" y="547"/>
                  <a:pt x="142" y="547"/>
                  <a:pt x="142" y="547"/>
                </a:cubicBezTo>
                <a:cubicBezTo>
                  <a:pt x="143" y="547"/>
                  <a:pt x="144" y="547"/>
                  <a:pt x="145" y="549"/>
                </a:cubicBezTo>
                <a:cubicBezTo>
                  <a:pt x="145" y="549"/>
                  <a:pt x="145" y="549"/>
                  <a:pt x="145" y="549"/>
                </a:cubicBezTo>
                <a:cubicBezTo>
                  <a:pt x="145" y="550"/>
                  <a:pt x="144" y="551"/>
                  <a:pt x="143" y="551"/>
                </a:cubicBezTo>
                <a:cubicBezTo>
                  <a:pt x="143" y="551"/>
                  <a:pt x="143" y="551"/>
                  <a:pt x="143" y="551"/>
                </a:cubicBezTo>
                <a:cubicBezTo>
                  <a:pt x="143" y="551"/>
                  <a:pt x="143" y="551"/>
                  <a:pt x="143" y="551"/>
                </a:cubicBezTo>
                <a:cubicBezTo>
                  <a:pt x="143" y="551"/>
                  <a:pt x="143" y="551"/>
                  <a:pt x="143" y="551"/>
                </a:cubicBezTo>
                <a:cubicBezTo>
                  <a:pt x="142" y="551"/>
                  <a:pt x="141" y="551"/>
                  <a:pt x="141" y="550"/>
                </a:cubicBezTo>
                <a:close/>
                <a:moveTo>
                  <a:pt x="476" y="547"/>
                </a:moveTo>
                <a:cubicBezTo>
                  <a:pt x="475" y="546"/>
                  <a:pt x="475" y="545"/>
                  <a:pt x="475" y="544"/>
                </a:cubicBezTo>
                <a:cubicBezTo>
                  <a:pt x="475" y="544"/>
                  <a:pt x="475" y="544"/>
                  <a:pt x="475" y="544"/>
                </a:cubicBezTo>
                <a:cubicBezTo>
                  <a:pt x="475" y="543"/>
                  <a:pt x="476" y="542"/>
                  <a:pt x="478" y="543"/>
                </a:cubicBezTo>
                <a:cubicBezTo>
                  <a:pt x="478" y="543"/>
                  <a:pt x="478" y="543"/>
                  <a:pt x="478" y="543"/>
                </a:cubicBezTo>
                <a:cubicBezTo>
                  <a:pt x="479" y="543"/>
                  <a:pt x="479" y="544"/>
                  <a:pt x="479" y="545"/>
                </a:cubicBezTo>
                <a:cubicBezTo>
                  <a:pt x="479" y="545"/>
                  <a:pt x="479" y="545"/>
                  <a:pt x="479" y="545"/>
                </a:cubicBezTo>
                <a:cubicBezTo>
                  <a:pt x="478" y="546"/>
                  <a:pt x="478" y="547"/>
                  <a:pt x="477" y="547"/>
                </a:cubicBezTo>
                <a:cubicBezTo>
                  <a:pt x="477" y="547"/>
                  <a:pt x="477" y="547"/>
                  <a:pt x="477" y="547"/>
                </a:cubicBezTo>
                <a:cubicBezTo>
                  <a:pt x="477" y="547"/>
                  <a:pt x="476" y="547"/>
                  <a:pt x="476" y="547"/>
                </a:cubicBezTo>
                <a:close/>
                <a:moveTo>
                  <a:pt x="137" y="538"/>
                </a:moveTo>
                <a:cubicBezTo>
                  <a:pt x="137" y="537"/>
                  <a:pt x="137" y="536"/>
                  <a:pt x="138" y="536"/>
                </a:cubicBezTo>
                <a:cubicBezTo>
                  <a:pt x="138" y="536"/>
                  <a:pt x="138" y="536"/>
                  <a:pt x="138" y="536"/>
                </a:cubicBezTo>
                <a:cubicBezTo>
                  <a:pt x="139" y="535"/>
                  <a:pt x="140" y="536"/>
                  <a:pt x="141" y="537"/>
                </a:cubicBezTo>
                <a:cubicBezTo>
                  <a:pt x="141" y="537"/>
                  <a:pt x="141" y="537"/>
                  <a:pt x="141" y="537"/>
                </a:cubicBezTo>
                <a:cubicBezTo>
                  <a:pt x="141" y="538"/>
                  <a:pt x="141" y="539"/>
                  <a:pt x="140" y="540"/>
                </a:cubicBezTo>
                <a:cubicBezTo>
                  <a:pt x="140" y="540"/>
                  <a:pt x="140" y="540"/>
                  <a:pt x="140" y="540"/>
                </a:cubicBezTo>
                <a:cubicBezTo>
                  <a:pt x="139" y="540"/>
                  <a:pt x="139" y="540"/>
                  <a:pt x="139" y="540"/>
                </a:cubicBezTo>
                <a:cubicBezTo>
                  <a:pt x="139" y="540"/>
                  <a:pt x="139" y="540"/>
                  <a:pt x="139" y="540"/>
                </a:cubicBezTo>
                <a:cubicBezTo>
                  <a:pt x="138" y="540"/>
                  <a:pt x="137" y="539"/>
                  <a:pt x="137" y="538"/>
                </a:cubicBezTo>
                <a:close/>
                <a:moveTo>
                  <a:pt x="480" y="535"/>
                </a:moveTo>
                <a:cubicBezTo>
                  <a:pt x="479" y="535"/>
                  <a:pt x="478" y="534"/>
                  <a:pt x="479" y="533"/>
                </a:cubicBezTo>
                <a:cubicBezTo>
                  <a:pt x="479" y="533"/>
                  <a:pt x="479" y="533"/>
                  <a:pt x="479" y="533"/>
                </a:cubicBezTo>
                <a:cubicBezTo>
                  <a:pt x="479" y="532"/>
                  <a:pt x="480" y="531"/>
                  <a:pt x="481" y="531"/>
                </a:cubicBezTo>
                <a:cubicBezTo>
                  <a:pt x="481" y="531"/>
                  <a:pt x="481" y="531"/>
                  <a:pt x="481" y="531"/>
                </a:cubicBezTo>
                <a:cubicBezTo>
                  <a:pt x="482" y="532"/>
                  <a:pt x="483" y="533"/>
                  <a:pt x="483" y="534"/>
                </a:cubicBezTo>
                <a:cubicBezTo>
                  <a:pt x="483" y="534"/>
                  <a:pt x="483" y="534"/>
                  <a:pt x="483" y="534"/>
                </a:cubicBezTo>
                <a:cubicBezTo>
                  <a:pt x="482" y="535"/>
                  <a:pt x="482" y="535"/>
                  <a:pt x="481" y="535"/>
                </a:cubicBezTo>
                <a:cubicBezTo>
                  <a:pt x="481" y="535"/>
                  <a:pt x="481" y="535"/>
                  <a:pt x="481" y="535"/>
                </a:cubicBezTo>
                <a:cubicBezTo>
                  <a:pt x="480" y="535"/>
                  <a:pt x="480" y="535"/>
                  <a:pt x="480" y="535"/>
                </a:cubicBezTo>
                <a:close/>
                <a:moveTo>
                  <a:pt x="133" y="527"/>
                </a:moveTo>
                <a:cubicBezTo>
                  <a:pt x="133" y="526"/>
                  <a:pt x="133" y="525"/>
                  <a:pt x="135" y="524"/>
                </a:cubicBezTo>
                <a:cubicBezTo>
                  <a:pt x="135" y="524"/>
                  <a:pt x="135" y="524"/>
                  <a:pt x="135" y="524"/>
                </a:cubicBezTo>
                <a:cubicBezTo>
                  <a:pt x="136" y="524"/>
                  <a:pt x="137" y="525"/>
                  <a:pt x="137" y="526"/>
                </a:cubicBezTo>
                <a:cubicBezTo>
                  <a:pt x="137" y="526"/>
                  <a:pt x="137" y="526"/>
                  <a:pt x="137" y="526"/>
                </a:cubicBezTo>
                <a:cubicBezTo>
                  <a:pt x="137" y="527"/>
                  <a:pt x="137" y="528"/>
                  <a:pt x="136" y="528"/>
                </a:cubicBezTo>
                <a:cubicBezTo>
                  <a:pt x="136" y="528"/>
                  <a:pt x="136" y="528"/>
                  <a:pt x="136" y="528"/>
                </a:cubicBezTo>
                <a:cubicBezTo>
                  <a:pt x="136" y="528"/>
                  <a:pt x="135" y="528"/>
                  <a:pt x="135" y="528"/>
                </a:cubicBezTo>
                <a:cubicBezTo>
                  <a:pt x="135" y="528"/>
                  <a:pt x="135" y="528"/>
                  <a:pt x="135" y="528"/>
                </a:cubicBezTo>
                <a:cubicBezTo>
                  <a:pt x="134" y="528"/>
                  <a:pt x="134" y="528"/>
                  <a:pt x="133" y="527"/>
                </a:cubicBezTo>
                <a:close/>
                <a:moveTo>
                  <a:pt x="484" y="524"/>
                </a:moveTo>
                <a:cubicBezTo>
                  <a:pt x="483" y="523"/>
                  <a:pt x="482" y="522"/>
                  <a:pt x="483" y="521"/>
                </a:cubicBezTo>
                <a:cubicBezTo>
                  <a:pt x="483" y="521"/>
                  <a:pt x="483" y="521"/>
                  <a:pt x="483" y="521"/>
                </a:cubicBezTo>
                <a:cubicBezTo>
                  <a:pt x="483" y="520"/>
                  <a:pt x="484" y="520"/>
                  <a:pt x="485" y="520"/>
                </a:cubicBezTo>
                <a:cubicBezTo>
                  <a:pt x="485" y="520"/>
                  <a:pt x="485" y="520"/>
                  <a:pt x="485" y="520"/>
                </a:cubicBezTo>
                <a:cubicBezTo>
                  <a:pt x="486" y="520"/>
                  <a:pt x="487" y="522"/>
                  <a:pt x="486" y="523"/>
                </a:cubicBezTo>
                <a:cubicBezTo>
                  <a:pt x="486" y="523"/>
                  <a:pt x="486" y="523"/>
                  <a:pt x="486" y="523"/>
                </a:cubicBezTo>
                <a:cubicBezTo>
                  <a:pt x="486" y="523"/>
                  <a:pt x="485" y="524"/>
                  <a:pt x="484" y="524"/>
                </a:cubicBezTo>
                <a:cubicBezTo>
                  <a:pt x="484" y="524"/>
                  <a:pt x="484" y="524"/>
                  <a:pt x="484" y="524"/>
                </a:cubicBezTo>
                <a:cubicBezTo>
                  <a:pt x="484" y="524"/>
                  <a:pt x="484" y="524"/>
                  <a:pt x="484" y="524"/>
                </a:cubicBezTo>
                <a:close/>
                <a:moveTo>
                  <a:pt x="129" y="516"/>
                </a:moveTo>
                <a:cubicBezTo>
                  <a:pt x="129" y="515"/>
                  <a:pt x="130" y="513"/>
                  <a:pt x="131" y="513"/>
                </a:cubicBezTo>
                <a:cubicBezTo>
                  <a:pt x="131" y="513"/>
                  <a:pt x="131" y="513"/>
                  <a:pt x="131" y="513"/>
                </a:cubicBezTo>
                <a:cubicBezTo>
                  <a:pt x="132" y="513"/>
                  <a:pt x="133" y="513"/>
                  <a:pt x="133" y="514"/>
                </a:cubicBezTo>
                <a:cubicBezTo>
                  <a:pt x="133" y="514"/>
                  <a:pt x="133" y="514"/>
                  <a:pt x="133" y="514"/>
                </a:cubicBezTo>
                <a:cubicBezTo>
                  <a:pt x="134" y="515"/>
                  <a:pt x="133" y="517"/>
                  <a:pt x="132" y="517"/>
                </a:cubicBezTo>
                <a:cubicBezTo>
                  <a:pt x="132" y="517"/>
                  <a:pt x="132" y="517"/>
                  <a:pt x="132" y="517"/>
                </a:cubicBezTo>
                <a:cubicBezTo>
                  <a:pt x="132" y="517"/>
                  <a:pt x="132" y="517"/>
                  <a:pt x="131" y="517"/>
                </a:cubicBezTo>
                <a:cubicBezTo>
                  <a:pt x="131" y="517"/>
                  <a:pt x="131" y="517"/>
                  <a:pt x="131" y="517"/>
                </a:cubicBezTo>
                <a:cubicBezTo>
                  <a:pt x="131" y="517"/>
                  <a:pt x="130" y="516"/>
                  <a:pt x="129" y="516"/>
                </a:cubicBezTo>
                <a:close/>
                <a:moveTo>
                  <a:pt x="488" y="512"/>
                </a:moveTo>
                <a:cubicBezTo>
                  <a:pt x="487" y="512"/>
                  <a:pt x="486" y="511"/>
                  <a:pt x="486" y="510"/>
                </a:cubicBezTo>
                <a:cubicBezTo>
                  <a:pt x="486" y="510"/>
                  <a:pt x="486" y="510"/>
                  <a:pt x="486" y="510"/>
                </a:cubicBezTo>
                <a:cubicBezTo>
                  <a:pt x="487" y="509"/>
                  <a:pt x="488" y="508"/>
                  <a:pt x="489" y="509"/>
                </a:cubicBezTo>
                <a:cubicBezTo>
                  <a:pt x="489" y="509"/>
                  <a:pt x="489" y="509"/>
                  <a:pt x="489" y="509"/>
                </a:cubicBezTo>
                <a:cubicBezTo>
                  <a:pt x="490" y="509"/>
                  <a:pt x="490" y="510"/>
                  <a:pt x="490" y="511"/>
                </a:cubicBezTo>
                <a:cubicBezTo>
                  <a:pt x="490" y="511"/>
                  <a:pt x="490" y="511"/>
                  <a:pt x="490" y="511"/>
                </a:cubicBezTo>
                <a:cubicBezTo>
                  <a:pt x="490" y="512"/>
                  <a:pt x="489" y="513"/>
                  <a:pt x="488" y="513"/>
                </a:cubicBezTo>
                <a:cubicBezTo>
                  <a:pt x="488" y="513"/>
                  <a:pt x="488" y="513"/>
                  <a:pt x="488" y="513"/>
                </a:cubicBezTo>
                <a:cubicBezTo>
                  <a:pt x="488" y="513"/>
                  <a:pt x="488" y="513"/>
                  <a:pt x="488" y="512"/>
                </a:cubicBezTo>
                <a:close/>
                <a:moveTo>
                  <a:pt x="126" y="504"/>
                </a:moveTo>
                <a:cubicBezTo>
                  <a:pt x="125" y="503"/>
                  <a:pt x="126" y="502"/>
                  <a:pt x="127" y="502"/>
                </a:cubicBezTo>
                <a:cubicBezTo>
                  <a:pt x="127" y="502"/>
                  <a:pt x="127" y="502"/>
                  <a:pt x="127" y="502"/>
                </a:cubicBezTo>
                <a:cubicBezTo>
                  <a:pt x="128" y="501"/>
                  <a:pt x="129" y="502"/>
                  <a:pt x="129" y="503"/>
                </a:cubicBezTo>
                <a:cubicBezTo>
                  <a:pt x="129" y="503"/>
                  <a:pt x="129" y="503"/>
                  <a:pt x="129" y="503"/>
                </a:cubicBezTo>
                <a:cubicBezTo>
                  <a:pt x="130" y="504"/>
                  <a:pt x="129" y="505"/>
                  <a:pt x="128" y="505"/>
                </a:cubicBezTo>
                <a:cubicBezTo>
                  <a:pt x="128" y="505"/>
                  <a:pt x="128" y="505"/>
                  <a:pt x="128" y="505"/>
                </a:cubicBezTo>
                <a:cubicBezTo>
                  <a:pt x="128" y="506"/>
                  <a:pt x="128" y="506"/>
                  <a:pt x="128" y="506"/>
                </a:cubicBezTo>
                <a:cubicBezTo>
                  <a:pt x="128" y="506"/>
                  <a:pt x="128" y="506"/>
                  <a:pt x="128" y="506"/>
                </a:cubicBezTo>
                <a:cubicBezTo>
                  <a:pt x="127" y="506"/>
                  <a:pt x="126" y="505"/>
                  <a:pt x="126" y="504"/>
                </a:cubicBezTo>
                <a:close/>
                <a:moveTo>
                  <a:pt x="491" y="501"/>
                </a:moveTo>
                <a:cubicBezTo>
                  <a:pt x="490" y="501"/>
                  <a:pt x="490" y="500"/>
                  <a:pt x="490" y="499"/>
                </a:cubicBezTo>
                <a:cubicBezTo>
                  <a:pt x="490" y="499"/>
                  <a:pt x="490" y="499"/>
                  <a:pt x="490" y="499"/>
                </a:cubicBezTo>
                <a:cubicBezTo>
                  <a:pt x="490" y="497"/>
                  <a:pt x="492" y="497"/>
                  <a:pt x="493" y="497"/>
                </a:cubicBezTo>
                <a:cubicBezTo>
                  <a:pt x="493" y="497"/>
                  <a:pt x="493" y="497"/>
                  <a:pt x="493" y="497"/>
                </a:cubicBezTo>
                <a:cubicBezTo>
                  <a:pt x="494" y="498"/>
                  <a:pt x="494" y="499"/>
                  <a:pt x="494" y="500"/>
                </a:cubicBezTo>
                <a:cubicBezTo>
                  <a:pt x="494" y="500"/>
                  <a:pt x="494" y="500"/>
                  <a:pt x="494" y="500"/>
                </a:cubicBezTo>
                <a:cubicBezTo>
                  <a:pt x="494" y="501"/>
                  <a:pt x="493" y="501"/>
                  <a:pt x="492" y="501"/>
                </a:cubicBezTo>
                <a:cubicBezTo>
                  <a:pt x="492" y="501"/>
                  <a:pt x="492" y="501"/>
                  <a:pt x="492" y="501"/>
                </a:cubicBezTo>
                <a:cubicBezTo>
                  <a:pt x="492" y="501"/>
                  <a:pt x="492" y="501"/>
                  <a:pt x="491" y="501"/>
                </a:cubicBezTo>
                <a:close/>
                <a:moveTo>
                  <a:pt x="122" y="493"/>
                </a:moveTo>
                <a:cubicBezTo>
                  <a:pt x="122" y="492"/>
                  <a:pt x="122" y="491"/>
                  <a:pt x="123" y="490"/>
                </a:cubicBezTo>
                <a:cubicBezTo>
                  <a:pt x="123" y="490"/>
                  <a:pt x="123" y="490"/>
                  <a:pt x="123" y="490"/>
                </a:cubicBezTo>
                <a:cubicBezTo>
                  <a:pt x="124" y="490"/>
                  <a:pt x="125" y="491"/>
                  <a:pt x="126" y="492"/>
                </a:cubicBezTo>
                <a:cubicBezTo>
                  <a:pt x="126" y="492"/>
                  <a:pt x="126" y="492"/>
                  <a:pt x="126" y="492"/>
                </a:cubicBezTo>
                <a:cubicBezTo>
                  <a:pt x="126" y="493"/>
                  <a:pt x="125" y="494"/>
                  <a:pt x="124" y="494"/>
                </a:cubicBezTo>
                <a:cubicBezTo>
                  <a:pt x="124" y="494"/>
                  <a:pt x="124" y="494"/>
                  <a:pt x="124" y="494"/>
                </a:cubicBezTo>
                <a:cubicBezTo>
                  <a:pt x="124" y="494"/>
                  <a:pt x="124" y="494"/>
                  <a:pt x="124" y="494"/>
                </a:cubicBezTo>
                <a:cubicBezTo>
                  <a:pt x="124" y="494"/>
                  <a:pt x="124" y="494"/>
                  <a:pt x="124" y="494"/>
                </a:cubicBezTo>
                <a:cubicBezTo>
                  <a:pt x="123" y="494"/>
                  <a:pt x="122" y="494"/>
                  <a:pt x="122" y="493"/>
                </a:cubicBezTo>
                <a:close/>
                <a:moveTo>
                  <a:pt x="495" y="490"/>
                </a:moveTo>
                <a:cubicBezTo>
                  <a:pt x="494" y="489"/>
                  <a:pt x="494" y="488"/>
                  <a:pt x="494" y="487"/>
                </a:cubicBezTo>
                <a:cubicBezTo>
                  <a:pt x="494" y="487"/>
                  <a:pt x="494" y="487"/>
                  <a:pt x="494" y="487"/>
                </a:cubicBezTo>
                <a:cubicBezTo>
                  <a:pt x="494" y="486"/>
                  <a:pt x="495" y="486"/>
                  <a:pt x="496" y="486"/>
                </a:cubicBezTo>
                <a:cubicBezTo>
                  <a:pt x="496" y="486"/>
                  <a:pt x="496" y="486"/>
                  <a:pt x="496" y="486"/>
                </a:cubicBezTo>
                <a:cubicBezTo>
                  <a:pt x="498" y="486"/>
                  <a:pt x="498" y="487"/>
                  <a:pt x="498" y="488"/>
                </a:cubicBezTo>
                <a:cubicBezTo>
                  <a:pt x="498" y="488"/>
                  <a:pt x="498" y="488"/>
                  <a:pt x="498" y="488"/>
                </a:cubicBezTo>
                <a:cubicBezTo>
                  <a:pt x="497" y="489"/>
                  <a:pt x="497" y="490"/>
                  <a:pt x="496" y="490"/>
                </a:cubicBezTo>
                <a:cubicBezTo>
                  <a:pt x="496" y="490"/>
                  <a:pt x="496" y="490"/>
                  <a:pt x="496" y="490"/>
                </a:cubicBezTo>
                <a:cubicBezTo>
                  <a:pt x="496" y="490"/>
                  <a:pt x="495" y="490"/>
                  <a:pt x="495" y="490"/>
                </a:cubicBezTo>
                <a:close/>
                <a:moveTo>
                  <a:pt x="118" y="481"/>
                </a:moveTo>
                <a:cubicBezTo>
                  <a:pt x="118" y="480"/>
                  <a:pt x="118" y="479"/>
                  <a:pt x="119" y="479"/>
                </a:cubicBezTo>
                <a:cubicBezTo>
                  <a:pt x="119" y="479"/>
                  <a:pt x="119" y="479"/>
                  <a:pt x="119" y="479"/>
                </a:cubicBezTo>
                <a:cubicBezTo>
                  <a:pt x="120" y="479"/>
                  <a:pt x="122" y="479"/>
                  <a:pt x="122" y="480"/>
                </a:cubicBezTo>
                <a:cubicBezTo>
                  <a:pt x="122" y="480"/>
                  <a:pt x="122" y="480"/>
                  <a:pt x="122" y="480"/>
                </a:cubicBezTo>
                <a:cubicBezTo>
                  <a:pt x="122" y="481"/>
                  <a:pt x="122" y="482"/>
                  <a:pt x="121" y="483"/>
                </a:cubicBezTo>
                <a:cubicBezTo>
                  <a:pt x="121" y="483"/>
                  <a:pt x="121" y="483"/>
                  <a:pt x="121" y="483"/>
                </a:cubicBezTo>
                <a:cubicBezTo>
                  <a:pt x="120" y="483"/>
                  <a:pt x="120" y="483"/>
                  <a:pt x="120" y="483"/>
                </a:cubicBezTo>
                <a:cubicBezTo>
                  <a:pt x="120" y="483"/>
                  <a:pt x="120" y="483"/>
                  <a:pt x="120" y="483"/>
                </a:cubicBezTo>
                <a:cubicBezTo>
                  <a:pt x="119" y="483"/>
                  <a:pt x="118" y="482"/>
                  <a:pt x="118" y="481"/>
                </a:cubicBezTo>
                <a:close/>
                <a:moveTo>
                  <a:pt x="499" y="478"/>
                </a:moveTo>
                <a:cubicBezTo>
                  <a:pt x="498" y="478"/>
                  <a:pt x="497" y="477"/>
                  <a:pt x="498" y="476"/>
                </a:cubicBezTo>
                <a:cubicBezTo>
                  <a:pt x="498" y="476"/>
                  <a:pt x="498" y="476"/>
                  <a:pt x="498" y="476"/>
                </a:cubicBezTo>
                <a:cubicBezTo>
                  <a:pt x="498" y="475"/>
                  <a:pt x="499" y="474"/>
                  <a:pt x="500" y="474"/>
                </a:cubicBezTo>
                <a:cubicBezTo>
                  <a:pt x="500" y="474"/>
                  <a:pt x="500" y="474"/>
                  <a:pt x="500" y="474"/>
                </a:cubicBezTo>
                <a:cubicBezTo>
                  <a:pt x="501" y="475"/>
                  <a:pt x="502" y="476"/>
                  <a:pt x="502" y="477"/>
                </a:cubicBezTo>
                <a:cubicBezTo>
                  <a:pt x="502" y="477"/>
                  <a:pt x="502" y="477"/>
                  <a:pt x="502" y="477"/>
                </a:cubicBezTo>
                <a:cubicBezTo>
                  <a:pt x="501" y="478"/>
                  <a:pt x="500" y="478"/>
                  <a:pt x="500" y="478"/>
                </a:cubicBezTo>
                <a:cubicBezTo>
                  <a:pt x="500" y="478"/>
                  <a:pt x="500" y="478"/>
                  <a:pt x="500" y="478"/>
                </a:cubicBezTo>
                <a:cubicBezTo>
                  <a:pt x="499" y="478"/>
                  <a:pt x="499" y="478"/>
                  <a:pt x="499" y="478"/>
                </a:cubicBezTo>
                <a:close/>
                <a:moveTo>
                  <a:pt x="114" y="470"/>
                </a:moveTo>
                <a:cubicBezTo>
                  <a:pt x="114" y="469"/>
                  <a:pt x="115" y="468"/>
                  <a:pt x="116" y="468"/>
                </a:cubicBezTo>
                <a:cubicBezTo>
                  <a:pt x="116" y="468"/>
                  <a:pt x="116" y="468"/>
                  <a:pt x="116" y="468"/>
                </a:cubicBezTo>
                <a:cubicBezTo>
                  <a:pt x="117" y="467"/>
                  <a:pt x="118" y="468"/>
                  <a:pt x="118" y="469"/>
                </a:cubicBezTo>
                <a:cubicBezTo>
                  <a:pt x="118" y="469"/>
                  <a:pt x="118" y="469"/>
                  <a:pt x="118" y="469"/>
                </a:cubicBezTo>
                <a:cubicBezTo>
                  <a:pt x="118" y="470"/>
                  <a:pt x="118" y="471"/>
                  <a:pt x="117" y="471"/>
                </a:cubicBezTo>
                <a:cubicBezTo>
                  <a:pt x="117" y="471"/>
                  <a:pt x="117" y="471"/>
                  <a:pt x="117" y="471"/>
                </a:cubicBezTo>
                <a:cubicBezTo>
                  <a:pt x="117" y="471"/>
                  <a:pt x="116" y="471"/>
                  <a:pt x="116" y="471"/>
                </a:cubicBezTo>
                <a:cubicBezTo>
                  <a:pt x="116" y="471"/>
                  <a:pt x="116" y="471"/>
                  <a:pt x="116" y="471"/>
                </a:cubicBezTo>
                <a:cubicBezTo>
                  <a:pt x="115" y="471"/>
                  <a:pt x="115" y="471"/>
                  <a:pt x="114" y="470"/>
                </a:cubicBezTo>
                <a:close/>
                <a:moveTo>
                  <a:pt x="503" y="467"/>
                </a:moveTo>
                <a:cubicBezTo>
                  <a:pt x="502" y="467"/>
                  <a:pt x="501" y="465"/>
                  <a:pt x="502" y="464"/>
                </a:cubicBezTo>
                <a:cubicBezTo>
                  <a:pt x="502" y="464"/>
                  <a:pt x="502" y="464"/>
                  <a:pt x="502" y="464"/>
                </a:cubicBezTo>
                <a:cubicBezTo>
                  <a:pt x="502" y="463"/>
                  <a:pt x="503" y="463"/>
                  <a:pt x="504" y="463"/>
                </a:cubicBezTo>
                <a:cubicBezTo>
                  <a:pt x="504" y="463"/>
                  <a:pt x="504" y="463"/>
                  <a:pt x="504" y="463"/>
                </a:cubicBezTo>
                <a:cubicBezTo>
                  <a:pt x="505" y="463"/>
                  <a:pt x="506" y="465"/>
                  <a:pt x="505" y="466"/>
                </a:cubicBezTo>
                <a:cubicBezTo>
                  <a:pt x="505" y="466"/>
                  <a:pt x="505" y="466"/>
                  <a:pt x="505" y="466"/>
                </a:cubicBezTo>
                <a:cubicBezTo>
                  <a:pt x="505" y="466"/>
                  <a:pt x="504" y="467"/>
                  <a:pt x="503" y="467"/>
                </a:cubicBezTo>
                <a:cubicBezTo>
                  <a:pt x="503" y="467"/>
                  <a:pt x="503" y="467"/>
                  <a:pt x="503" y="467"/>
                </a:cubicBezTo>
                <a:cubicBezTo>
                  <a:pt x="503" y="467"/>
                  <a:pt x="503" y="467"/>
                  <a:pt x="503" y="467"/>
                </a:cubicBezTo>
                <a:close/>
                <a:moveTo>
                  <a:pt x="111" y="459"/>
                </a:moveTo>
                <a:cubicBezTo>
                  <a:pt x="110" y="458"/>
                  <a:pt x="111" y="456"/>
                  <a:pt x="112" y="456"/>
                </a:cubicBezTo>
                <a:cubicBezTo>
                  <a:pt x="112" y="456"/>
                  <a:pt x="112" y="456"/>
                  <a:pt x="112" y="456"/>
                </a:cubicBezTo>
                <a:cubicBezTo>
                  <a:pt x="113" y="456"/>
                  <a:pt x="114" y="456"/>
                  <a:pt x="114" y="457"/>
                </a:cubicBezTo>
                <a:cubicBezTo>
                  <a:pt x="114" y="457"/>
                  <a:pt x="114" y="457"/>
                  <a:pt x="114" y="457"/>
                </a:cubicBezTo>
                <a:cubicBezTo>
                  <a:pt x="115" y="458"/>
                  <a:pt x="114" y="460"/>
                  <a:pt x="113" y="460"/>
                </a:cubicBezTo>
                <a:cubicBezTo>
                  <a:pt x="113" y="460"/>
                  <a:pt x="113" y="460"/>
                  <a:pt x="113" y="460"/>
                </a:cubicBezTo>
                <a:cubicBezTo>
                  <a:pt x="113" y="460"/>
                  <a:pt x="113" y="460"/>
                  <a:pt x="112" y="460"/>
                </a:cubicBezTo>
                <a:cubicBezTo>
                  <a:pt x="112" y="460"/>
                  <a:pt x="112" y="460"/>
                  <a:pt x="112" y="460"/>
                </a:cubicBezTo>
                <a:cubicBezTo>
                  <a:pt x="112" y="460"/>
                  <a:pt x="111" y="460"/>
                  <a:pt x="111" y="459"/>
                </a:cubicBezTo>
                <a:close/>
                <a:moveTo>
                  <a:pt x="507" y="456"/>
                </a:moveTo>
                <a:cubicBezTo>
                  <a:pt x="506" y="455"/>
                  <a:pt x="505" y="454"/>
                  <a:pt x="505" y="453"/>
                </a:cubicBezTo>
                <a:cubicBezTo>
                  <a:pt x="505" y="453"/>
                  <a:pt x="505" y="453"/>
                  <a:pt x="505" y="453"/>
                </a:cubicBezTo>
                <a:cubicBezTo>
                  <a:pt x="506" y="452"/>
                  <a:pt x="507" y="451"/>
                  <a:pt x="508" y="452"/>
                </a:cubicBezTo>
                <a:cubicBezTo>
                  <a:pt x="508" y="452"/>
                  <a:pt x="508" y="452"/>
                  <a:pt x="508" y="452"/>
                </a:cubicBezTo>
                <a:cubicBezTo>
                  <a:pt x="509" y="452"/>
                  <a:pt x="509" y="453"/>
                  <a:pt x="509" y="454"/>
                </a:cubicBezTo>
                <a:cubicBezTo>
                  <a:pt x="509" y="454"/>
                  <a:pt x="509" y="454"/>
                  <a:pt x="509" y="454"/>
                </a:cubicBezTo>
                <a:cubicBezTo>
                  <a:pt x="509" y="455"/>
                  <a:pt x="508" y="456"/>
                  <a:pt x="507" y="456"/>
                </a:cubicBezTo>
                <a:cubicBezTo>
                  <a:pt x="507" y="456"/>
                  <a:pt x="507" y="456"/>
                  <a:pt x="507" y="456"/>
                </a:cubicBezTo>
                <a:cubicBezTo>
                  <a:pt x="507" y="456"/>
                  <a:pt x="507" y="456"/>
                  <a:pt x="507" y="456"/>
                </a:cubicBezTo>
                <a:close/>
                <a:moveTo>
                  <a:pt x="107" y="447"/>
                </a:moveTo>
                <a:cubicBezTo>
                  <a:pt x="106" y="446"/>
                  <a:pt x="107" y="445"/>
                  <a:pt x="108" y="445"/>
                </a:cubicBezTo>
                <a:cubicBezTo>
                  <a:pt x="108" y="445"/>
                  <a:pt x="108" y="445"/>
                  <a:pt x="108" y="445"/>
                </a:cubicBezTo>
                <a:cubicBezTo>
                  <a:pt x="109" y="444"/>
                  <a:pt x="110" y="445"/>
                  <a:pt x="111" y="446"/>
                </a:cubicBezTo>
                <a:cubicBezTo>
                  <a:pt x="111" y="446"/>
                  <a:pt x="111" y="446"/>
                  <a:pt x="111" y="446"/>
                </a:cubicBezTo>
                <a:cubicBezTo>
                  <a:pt x="111" y="447"/>
                  <a:pt x="110" y="448"/>
                  <a:pt x="109" y="449"/>
                </a:cubicBezTo>
                <a:cubicBezTo>
                  <a:pt x="109" y="449"/>
                  <a:pt x="109" y="449"/>
                  <a:pt x="109" y="449"/>
                </a:cubicBezTo>
                <a:cubicBezTo>
                  <a:pt x="109" y="449"/>
                  <a:pt x="109" y="449"/>
                  <a:pt x="109" y="449"/>
                </a:cubicBezTo>
                <a:cubicBezTo>
                  <a:pt x="109" y="449"/>
                  <a:pt x="109" y="449"/>
                  <a:pt x="109" y="449"/>
                </a:cubicBezTo>
                <a:cubicBezTo>
                  <a:pt x="108" y="449"/>
                  <a:pt x="107" y="448"/>
                  <a:pt x="107" y="447"/>
                </a:cubicBezTo>
                <a:close/>
                <a:moveTo>
                  <a:pt x="510" y="444"/>
                </a:moveTo>
                <a:cubicBezTo>
                  <a:pt x="509" y="444"/>
                  <a:pt x="509" y="443"/>
                  <a:pt x="509" y="442"/>
                </a:cubicBezTo>
                <a:cubicBezTo>
                  <a:pt x="509" y="442"/>
                  <a:pt x="509" y="442"/>
                  <a:pt x="509" y="442"/>
                </a:cubicBezTo>
                <a:cubicBezTo>
                  <a:pt x="509" y="441"/>
                  <a:pt x="511" y="440"/>
                  <a:pt x="512" y="440"/>
                </a:cubicBezTo>
                <a:cubicBezTo>
                  <a:pt x="512" y="440"/>
                  <a:pt x="512" y="440"/>
                  <a:pt x="512" y="440"/>
                </a:cubicBezTo>
                <a:cubicBezTo>
                  <a:pt x="513" y="441"/>
                  <a:pt x="513" y="442"/>
                  <a:pt x="513" y="443"/>
                </a:cubicBezTo>
                <a:cubicBezTo>
                  <a:pt x="513" y="443"/>
                  <a:pt x="513" y="443"/>
                  <a:pt x="513" y="443"/>
                </a:cubicBezTo>
                <a:cubicBezTo>
                  <a:pt x="513" y="444"/>
                  <a:pt x="512" y="444"/>
                  <a:pt x="511" y="444"/>
                </a:cubicBezTo>
                <a:cubicBezTo>
                  <a:pt x="511" y="444"/>
                  <a:pt x="511" y="444"/>
                  <a:pt x="511" y="444"/>
                </a:cubicBezTo>
                <a:cubicBezTo>
                  <a:pt x="511" y="444"/>
                  <a:pt x="511" y="444"/>
                  <a:pt x="510" y="444"/>
                </a:cubicBezTo>
                <a:close/>
                <a:moveTo>
                  <a:pt x="103" y="436"/>
                </a:moveTo>
                <a:cubicBezTo>
                  <a:pt x="103" y="435"/>
                  <a:pt x="103" y="434"/>
                  <a:pt x="104" y="433"/>
                </a:cubicBezTo>
                <a:cubicBezTo>
                  <a:pt x="104" y="433"/>
                  <a:pt x="104" y="433"/>
                  <a:pt x="104" y="433"/>
                </a:cubicBezTo>
                <a:cubicBezTo>
                  <a:pt x="105" y="433"/>
                  <a:pt x="106" y="434"/>
                  <a:pt x="107" y="435"/>
                </a:cubicBezTo>
                <a:cubicBezTo>
                  <a:pt x="107" y="435"/>
                  <a:pt x="107" y="435"/>
                  <a:pt x="107" y="435"/>
                </a:cubicBezTo>
                <a:cubicBezTo>
                  <a:pt x="107" y="436"/>
                  <a:pt x="107" y="437"/>
                  <a:pt x="105" y="437"/>
                </a:cubicBezTo>
                <a:cubicBezTo>
                  <a:pt x="105" y="437"/>
                  <a:pt x="105" y="437"/>
                  <a:pt x="105" y="437"/>
                </a:cubicBezTo>
                <a:cubicBezTo>
                  <a:pt x="105" y="437"/>
                  <a:pt x="105" y="437"/>
                  <a:pt x="105" y="437"/>
                </a:cubicBezTo>
                <a:cubicBezTo>
                  <a:pt x="105" y="437"/>
                  <a:pt x="105" y="437"/>
                  <a:pt x="105" y="437"/>
                </a:cubicBezTo>
                <a:cubicBezTo>
                  <a:pt x="104" y="437"/>
                  <a:pt x="103" y="437"/>
                  <a:pt x="103" y="436"/>
                </a:cubicBezTo>
                <a:close/>
                <a:moveTo>
                  <a:pt x="514" y="433"/>
                </a:moveTo>
                <a:cubicBezTo>
                  <a:pt x="513" y="432"/>
                  <a:pt x="513" y="431"/>
                  <a:pt x="513" y="430"/>
                </a:cubicBezTo>
                <a:cubicBezTo>
                  <a:pt x="513" y="430"/>
                  <a:pt x="513" y="430"/>
                  <a:pt x="513" y="430"/>
                </a:cubicBezTo>
                <a:cubicBezTo>
                  <a:pt x="513" y="429"/>
                  <a:pt x="514" y="429"/>
                  <a:pt x="515" y="429"/>
                </a:cubicBezTo>
                <a:cubicBezTo>
                  <a:pt x="515" y="429"/>
                  <a:pt x="515" y="429"/>
                  <a:pt x="515" y="429"/>
                </a:cubicBezTo>
                <a:cubicBezTo>
                  <a:pt x="516" y="429"/>
                  <a:pt x="517" y="430"/>
                  <a:pt x="517" y="431"/>
                </a:cubicBezTo>
                <a:cubicBezTo>
                  <a:pt x="517" y="431"/>
                  <a:pt x="517" y="431"/>
                  <a:pt x="517" y="431"/>
                </a:cubicBezTo>
                <a:cubicBezTo>
                  <a:pt x="516" y="432"/>
                  <a:pt x="516" y="433"/>
                  <a:pt x="515" y="433"/>
                </a:cubicBezTo>
                <a:cubicBezTo>
                  <a:pt x="515" y="433"/>
                  <a:pt x="515" y="433"/>
                  <a:pt x="515" y="433"/>
                </a:cubicBezTo>
                <a:cubicBezTo>
                  <a:pt x="515" y="433"/>
                  <a:pt x="514" y="433"/>
                  <a:pt x="514" y="433"/>
                </a:cubicBezTo>
                <a:close/>
                <a:moveTo>
                  <a:pt x="99" y="425"/>
                </a:moveTo>
                <a:cubicBezTo>
                  <a:pt x="99" y="423"/>
                  <a:pt x="99" y="422"/>
                  <a:pt x="100" y="422"/>
                </a:cubicBezTo>
                <a:cubicBezTo>
                  <a:pt x="100" y="422"/>
                  <a:pt x="100" y="422"/>
                  <a:pt x="100" y="422"/>
                </a:cubicBezTo>
                <a:cubicBezTo>
                  <a:pt x="101" y="422"/>
                  <a:pt x="103" y="422"/>
                  <a:pt x="103" y="423"/>
                </a:cubicBezTo>
                <a:cubicBezTo>
                  <a:pt x="103" y="423"/>
                  <a:pt x="103" y="423"/>
                  <a:pt x="103" y="423"/>
                </a:cubicBezTo>
                <a:cubicBezTo>
                  <a:pt x="103" y="424"/>
                  <a:pt x="103" y="425"/>
                  <a:pt x="102" y="426"/>
                </a:cubicBezTo>
                <a:cubicBezTo>
                  <a:pt x="102" y="426"/>
                  <a:pt x="102" y="426"/>
                  <a:pt x="102" y="426"/>
                </a:cubicBezTo>
                <a:cubicBezTo>
                  <a:pt x="101" y="426"/>
                  <a:pt x="101" y="426"/>
                  <a:pt x="101" y="426"/>
                </a:cubicBezTo>
                <a:cubicBezTo>
                  <a:pt x="101" y="426"/>
                  <a:pt x="101" y="426"/>
                  <a:pt x="101" y="426"/>
                </a:cubicBezTo>
                <a:cubicBezTo>
                  <a:pt x="100" y="426"/>
                  <a:pt x="99" y="425"/>
                  <a:pt x="99" y="425"/>
                </a:cubicBezTo>
                <a:close/>
                <a:moveTo>
                  <a:pt x="518" y="421"/>
                </a:moveTo>
                <a:cubicBezTo>
                  <a:pt x="517" y="421"/>
                  <a:pt x="516" y="420"/>
                  <a:pt x="517" y="419"/>
                </a:cubicBezTo>
                <a:cubicBezTo>
                  <a:pt x="517" y="419"/>
                  <a:pt x="517" y="419"/>
                  <a:pt x="517" y="419"/>
                </a:cubicBezTo>
                <a:cubicBezTo>
                  <a:pt x="517" y="419"/>
                  <a:pt x="517" y="419"/>
                  <a:pt x="517" y="419"/>
                </a:cubicBezTo>
                <a:cubicBezTo>
                  <a:pt x="517" y="419"/>
                  <a:pt x="517" y="419"/>
                  <a:pt x="517" y="419"/>
                </a:cubicBezTo>
                <a:cubicBezTo>
                  <a:pt x="517" y="418"/>
                  <a:pt x="518" y="417"/>
                  <a:pt x="519" y="418"/>
                </a:cubicBezTo>
                <a:cubicBezTo>
                  <a:pt x="519" y="418"/>
                  <a:pt x="519" y="418"/>
                  <a:pt x="519" y="418"/>
                </a:cubicBezTo>
                <a:cubicBezTo>
                  <a:pt x="520" y="418"/>
                  <a:pt x="521" y="419"/>
                  <a:pt x="520" y="420"/>
                </a:cubicBezTo>
                <a:cubicBezTo>
                  <a:pt x="520" y="420"/>
                  <a:pt x="520" y="420"/>
                  <a:pt x="520" y="420"/>
                </a:cubicBezTo>
                <a:cubicBezTo>
                  <a:pt x="520" y="421"/>
                  <a:pt x="519" y="421"/>
                  <a:pt x="519" y="421"/>
                </a:cubicBezTo>
                <a:cubicBezTo>
                  <a:pt x="519" y="421"/>
                  <a:pt x="519" y="421"/>
                  <a:pt x="519" y="421"/>
                </a:cubicBezTo>
                <a:cubicBezTo>
                  <a:pt x="518" y="421"/>
                  <a:pt x="518" y="421"/>
                  <a:pt x="518" y="421"/>
                </a:cubicBezTo>
                <a:close/>
                <a:moveTo>
                  <a:pt x="96" y="413"/>
                </a:moveTo>
                <a:cubicBezTo>
                  <a:pt x="95" y="412"/>
                  <a:pt x="96" y="411"/>
                  <a:pt x="97" y="410"/>
                </a:cubicBezTo>
                <a:cubicBezTo>
                  <a:pt x="97" y="410"/>
                  <a:pt x="97" y="410"/>
                  <a:pt x="97" y="410"/>
                </a:cubicBezTo>
                <a:cubicBezTo>
                  <a:pt x="98" y="410"/>
                  <a:pt x="99" y="411"/>
                  <a:pt x="99" y="412"/>
                </a:cubicBezTo>
                <a:cubicBezTo>
                  <a:pt x="99" y="412"/>
                  <a:pt x="99" y="412"/>
                  <a:pt x="99" y="412"/>
                </a:cubicBezTo>
                <a:cubicBezTo>
                  <a:pt x="100" y="413"/>
                  <a:pt x="99" y="414"/>
                  <a:pt x="98" y="414"/>
                </a:cubicBezTo>
                <a:cubicBezTo>
                  <a:pt x="98" y="414"/>
                  <a:pt x="98" y="414"/>
                  <a:pt x="98" y="414"/>
                </a:cubicBezTo>
                <a:cubicBezTo>
                  <a:pt x="98" y="414"/>
                  <a:pt x="98" y="414"/>
                  <a:pt x="98" y="414"/>
                </a:cubicBezTo>
                <a:cubicBezTo>
                  <a:pt x="98" y="414"/>
                  <a:pt x="98" y="414"/>
                  <a:pt x="98" y="414"/>
                </a:cubicBezTo>
                <a:cubicBezTo>
                  <a:pt x="97" y="414"/>
                  <a:pt x="96" y="414"/>
                  <a:pt x="96" y="413"/>
                </a:cubicBezTo>
                <a:close/>
                <a:moveTo>
                  <a:pt x="521" y="410"/>
                </a:moveTo>
                <a:cubicBezTo>
                  <a:pt x="520" y="410"/>
                  <a:pt x="520" y="408"/>
                  <a:pt x="520" y="407"/>
                </a:cubicBezTo>
                <a:cubicBezTo>
                  <a:pt x="520" y="407"/>
                  <a:pt x="520" y="407"/>
                  <a:pt x="520" y="407"/>
                </a:cubicBezTo>
                <a:cubicBezTo>
                  <a:pt x="520" y="407"/>
                  <a:pt x="520" y="407"/>
                  <a:pt x="520" y="407"/>
                </a:cubicBezTo>
                <a:cubicBezTo>
                  <a:pt x="520" y="407"/>
                  <a:pt x="520" y="407"/>
                  <a:pt x="520" y="407"/>
                </a:cubicBezTo>
                <a:cubicBezTo>
                  <a:pt x="520" y="406"/>
                  <a:pt x="521" y="406"/>
                  <a:pt x="522" y="406"/>
                </a:cubicBezTo>
                <a:cubicBezTo>
                  <a:pt x="522" y="406"/>
                  <a:pt x="522" y="406"/>
                  <a:pt x="522" y="406"/>
                </a:cubicBezTo>
                <a:cubicBezTo>
                  <a:pt x="523" y="406"/>
                  <a:pt x="524" y="407"/>
                  <a:pt x="524" y="408"/>
                </a:cubicBezTo>
                <a:cubicBezTo>
                  <a:pt x="524" y="408"/>
                  <a:pt x="524" y="408"/>
                  <a:pt x="524" y="408"/>
                </a:cubicBezTo>
                <a:cubicBezTo>
                  <a:pt x="524" y="409"/>
                  <a:pt x="523" y="410"/>
                  <a:pt x="522" y="410"/>
                </a:cubicBezTo>
                <a:cubicBezTo>
                  <a:pt x="522" y="410"/>
                  <a:pt x="522" y="410"/>
                  <a:pt x="522" y="410"/>
                </a:cubicBezTo>
                <a:cubicBezTo>
                  <a:pt x="522" y="410"/>
                  <a:pt x="521" y="410"/>
                  <a:pt x="521" y="410"/>
                </a:cubicBezTo>
                <a:close/>
                <a:moveTo>
                  <a:pt x="93" y="401"/>
                </a:moveTo>
                <a:cubicBezTo>
                  <a:pt x="92" y="400"/>
                  <a:pt x="93" y="399"/>
                  <a:pt x="94" y="399"/>
                </a:cubicBezTo>
                <a:cubicBezTo>
                  <a:pt x="94" y="399"/>
                  <a:pt x="94" y="399"/>
                  <a:pt x="94" y="399"/>
                </a:cubicBezTo>
                <a:cubicBezTo>
                  <a:pt x="95" y="399"/>
                  <a:pt x="96" y="399"/>
                  <a:pt x="97" y="400"/>
                </a:cubicBezTo>
                <a:cubicBezTo>
                  <a:pt x="97" y="400"/>
                  <a:pt x="97" y="400"/>
                  <a:pt x="97" y="400"/>
                </a:cubicBezTo>
                <a:cubicBezTo>
                  <a:pt x="97" y="401"/>
                  <a:pt x="96" y="402"/>
                  <a:pt x="95" y="403"/>
                </a:cubicBezTo>
                <a:cubicBezTo>
                  <a:pt x="95" y="403"/>
                  <a:pt x="95" y="403"/>
                  <a:pt x="95" y="403"/>
                </a:cubicBezTo>
                <a:cubicBezTo>
                  <a:pt x="95" y="403"/>
                  <a:pt x="95" y="403"/>
                  <a:pt x="95" y="403"/>
                </a:cubicBezTo>
                <a:cubicBezTo>
                  <a:pt x="95" y="403"/>
                  <a:pt x="95" y="403"/>
                  <a:pt x="95" y="403"/>
                </a:cubicBezTo>
                <a:cubicBezTo>
                  <a:pt x="94" y="403"/>
                  <a:pt x="93" y="402"/>
                  <a:pt x="93" y="401"/>
                </a:cubicBezTo>
                <a:close/>
                <a:moveTo>
                  <a:pt x="524" y="398"/>
                </a:moveTo>
                <a:cubicBezTo>
                  <a:pt x="523" y="398"/>
                  <a:pt x="522" y="397"/>
                  <a:pt x="523" y="396"/>
                </a:cubicBezTo>
                <a:cubicBezTo>
                  <a:pt x="523" y="396"/>
                  <a:pt x="523" y="396"/>
                  <a:pt x="523" y="396"/>
                </a:cubicBezTo>
                <a:cubicBezTo>
                  <a:pt x="523" y="395"/>
                  <a:pt x="524" y="394"/>
                  <a:pt x="525" y="394"/>
                </a:cubicBezTo>
                <a:cubicBezTo>
                  <a:pt x="525" y="394"/>
                  <a:pt x="525" y="394"/>
                  <a:pt x="525" y="394"/>
                </a:cubicBezTo>
                <a:cubicBezTo>
                  <a:pt x="526" y="394"/>
                  <a:pt x="527" y="396"/>
                  <a:pt x="526" y="397"/>
                </a:cubicBezTo>
                <a:cubicBezTo>
                  <a:pt x="526" y="397"/>
                  <a:pt x="526" y="397"/>
                  <a:pt x="526" y="397"/>
                </a:cubicBezTo>
                <a:cubicBezTo>
                  <a:pt x="526" y="398"/>
                  <a:pt x="525" y="398"/>
                  <a:pt x="524" y="398"/>
                </a:cubicBezTo>
                <a:cubicBezTo>
                  <a:pt x="524" y="398"/>
                  <a:pt x="524" y="398"/>
                  <a:pt x="524" y="398"/>
                </a:cubicBezTo>
                <a:cubicBezTo>
                  <a:pt x="524" y="398"/>
                  <a:pt x="524" y="398"/>
                  <a:pt x="524" y="398"/>
                </a:cubicBezTo>
                <a:close/>
                <a:moveTo>
                  <a:pt x="90" y="389"/>
                </a:moveTo>
                <a:cubicBezTo>
                  <a:pt x="90" y="388"/>
                  <a:pt x="91" y="387"/>
                  <a:pt x="92" y="387"/>
                </a:cubicBezTo>
                <a:cubicBezTo>
                  <a:pt x="92" y="387"/>
                  <a:pt x="92" y="387"/>
                  <a:pt x="92" y="387"/>
                </a:cubicBezTo>
                <a:cubicBezTo>
                  <a:pt x="93" y="387"/>
                  <a:pt x="94" y="388"/>
                  <a:pt x="94" y="389"/>
                </a:cubicBezTo>
                <a:cubicBezTo>
                  <a:pt x="94" y="389"/>
                  <a:pt x="94" y="389"/>
                  <a:pt x="94" y="389"/>
                </a:cubicBezTo>
                <a:cubicBezTo>
                  <a:pt x="94" y="390"/>
                  <a:pt x="94" y="391"/>
                  <a:pt x="93" y="391"/>
                </a:cubicBezTo>
                <a:cubicBezTo>
                  <a:pt x="93" y="391"/>
                  <a:pt x="93" y="391"/>
                  <a:pt x="93" y="391"/>
                </a:cubicBezTo>
                <a:cubicBezTo>
                  <a:pt x="93" y="391"/>
                  <a:pt x="92" y="391"/>
                  <a:pt x="92" y="391"/>
                </a:cubicBezTo>
                <a:cubicBezTo>
                  <a:pt x="92" y="391"/>
                  <a:pt x="92" y="391"/>
                  <a:pt x="92" y="391"/>
                </a:cubicBezTo>
                <a:cubicBezTo>
                  <a:pt x="91" y="391"/>
                  <a:pt x="91" y="390"/>
                  <a:pt x="90" y="389"/>
                </a:cubicBezTo>
                <a:close/>
                <a:moveTo>
                  <a:pt x="526" y="386"/>
                </a:moveTo>
                <a:cubicBezTo>
                  <a:pt x="525" y="386"/>
                  <a:pt x="524" y="385"/>
                  <a:pt x="525" y="384"/>
                </a:cubicBezTo>
                <a:cubicBezTo>
                  <a:pt x="525" y="384"/>
                  <a:pt x="525" y="384"/>
                  <a:pt x="525" y="384"/>
                </a:cubicBezTo>
                <a:cubicBezTo>
                  <a:pt x="525" y="383"/>
                  <a:pt x="526" y="382"/>
                  <a:pt x="527" y="382"/>
                </a:cubicBezTo>
                <a:cubicBezTo>
                  <a:pt x="527" y="382"/>
                  <a:pt x="527" y="382"/>
                  <a:pt x="527" y="382"/>
                </a:cubicBezTo>
                <a:cubicBezTo>
                  <a:pt x="528" y="383"/>
                  <a:pt x="529" y="384"/>
                  <a:pt x="528" y="385"/>
                </a:cubicBezTo>
                <a:cubicBezTo>
                  <a:pt x="528" y="385"/>
                  <a:pt x="528" y="385"/>
                  <a:pt x="528" y="385"/>
                </a:cubicBezTo>
                <a:cubicBezTo>
                  <a:pt x="528" y="386"/>
                  <a:pt x="527" y="386"/>
                  <a:pt x="527" y="386"/>
                </a:cubicBezTo>
                <a:cubicBezTo>
                  <a:pt x="527" y="386"/>
                  <a:pt x="527" y="386"/>
                  <a:pt x="527" y="386"/>
                </a:cubicBezTo>
                <a:cubicBezTo>
                  <a:pt x="526" y="386"/>
                  <a:pt x="526" y="386"/>
                  <a:pt x="526" y="386"/>
                </a:cubicBezTo>
                <a:close/>
                <a:moveTo>
                  <a:pt x="89" y="377"/>
                </a:moveTo>
                <a:cubicBezTo>
                  <a:pt x="89" y="376"/>
                  <a:pt x="89" y="375"/>
                  <a:pt x="90" y="375"/>
                </a:cubicBezTo>
                <a:cubicBezTo>
                  <a:pt x="90" y="375"/>
                  <a:pt x="90" y="375"/>
                  <a:pt x="90" y="375"/>
                </a:cubicBezTo>
                <a:cubicBezTo>
                  <a:pt x="92" y="375"/>
                  <a:pt x="93" y="376"/>
                  <a:pt x="93" y="377"/>
                </a:cubicBezTo>
                <a:cubicBezTo>
                  <a:pt x="93" y="377"/>
                  <a:pt x="93" y="377"/>
                  <a:pt x="93" y="377"/>
                </a:cubicBezTo>
                <a:cubicBezTo>
                  <a:pt x="93" y="378"/>
                  <a:pt x="92" y="379"/>
                  <a:pt x="91" y="379"/>
                </a:cubicBezTo>
                <a:cubicBezTo>
                  <a:pt x="91" y="379"/>
                  <a:pt x="91" y="379"/>
                  <a:pt x="91" y="379"/>
                </a:cubicBezTo>
                <a:cubicBezTo>
                  <a:pt x="91" y="379"/>
                  <a:pt x="91" y="379"/>
                  <a:pt x="91" y="379"/>
                </a:cubicBezTo>
                <a:cubicBezTo>
                  <a:pt x="91" y="379"/>
                  <a:pt x="91" y="379"/>
                  <a:pt x="91" y="379"/>
                </a:cubicBezTo>
                <a:cubicBezTo>
                  <a:pt x="90" y="379"/>
                  <a:pt x="89" y="378"/>
                  <a:pt x="89" y="377"/>
                </a:cubicBezTo>
                <a:close/>
                <a:moveTo>
                  <a:pt x="528" y="374"/>
                </a:moveTo>
                <a:cubicBezTo>
                  <a:pt x="527" y="374"/>
                  <a:pt x="526" y="373"/>
                  <a:pt x="526" y="372"/>
                </a:cubicBezTo>
                <a:cubicBezTo>
                  <a:pt x="526" y="372"/>
                  <a:pt x="526" y="372"/>
                  <a:pt x="526" y="372"/>
                </a:cubicBezTo>
                <a:cubicBezTo>
                  <a:pt x="526" y="371"/>
                  <a:pt x="527" y="370"/>
                  <a:pt x="528" y="370"/>
                </a:cubicBezTo>
                <a:cubicBezTo>
                  <a:pt x="528" y="370"/>
                  <a:pt x="528" y="370"/>
                  <a:pt x="528" y="370"/>
                </a:cubicBezTo>
                <a:cubicBezTo>
                  <a:pt x="529" y="371"/>
                  <a:pt x="530" y="372"/>
                  <a:pt x="530" y="373"/>
                </a:cubicBezTo>
                <a:cubicBezTo>
                  <a:pt x="530" y="373"/>
                  <a:pt x="530" y="373"/>
                  <a:pt x="530" y="373"/>
                </a:cubicBezTo>
                <a:cubicBezTo>
                  <a:pt x="530" y="374"/>
                  <a:pt x="529" y="374"/>
                  <a:pt x="528" y="374"/>
                </a:cubicBezTo>
                <a:cubicBezTo>
                  <a:pt x="528" y="374"/>
                  <a:pt x="528" y="374"/>
                  <a:pt x="528" y="374"/>
                </a:cubicBezTo>
                <a:cubicBezTo>
                  <a:pt x="528" y="374"/>
                  <a:pt x="528" y="374"/>
                  <a:pt x="528" y="374"/>
                </a:cubicBezTo>
                <a:close/>
                <a:moveTo>
                  <a:pt x="88" y="365"/>
                </a:moveTo>
                <a:cubicBezTo>
                  <a:pt x="88" y="365"/>
                  <a:pt x="88" y="365"/>
                  <a:pt x="88" y="365"/>
                </a:cubicBezTo>
                <a:cubicBezTo>
                  <a:pt x="88" y="364"/>
                  <a:pt x="89" y="363"/>
                  <a:pt x="90" y="363"/>
                </a:cubicBezTo>
                <a:cubicBezTo>
                  <a:pt x="90" y="363"/>
                  <a:pt x="90" y="363"/>
                  <a:pt x="90" y="363"/>
                </a:cubicBezTo>
                <a:cubicBezTo>
                  <a:pt x="91" y="363"/>
                  <a:pt x="92" y="364"/>
                  <a:pt x="92" y="365"/>
                </a:cubicBezTo>
                <a:cubicBezTo>
                  <a:pt x="92" y="365"/>
                  <a:pt x="92" y="365"/>
                  <a:pt x="92" y="365"/>
                </a:cubicBezTo>
                <a:cubicBezTo>
                  <a:pt x="92" y="365"/>
                  <a:pt x="92" y="365"/>
                  <a:pt x="92" y="365"/>
                </a:cubicBezTo>
                <a:cubicBezTo>
                  <a:pt x="92" y="365"/>
                  <a:pt x="92" y="365"/>
                  <a:pt x="92" y="365"/>
                </a:cubicBezTo>
                <a:cubicBezTo>
                  <a:pt x="92" y="366"/>
                  <a:pt x="91" y="367"/>
                  <a:pt x="90" y="367"/>
                </a:cubicBezTo>
                <a:cubicBezTo>
                  <a:pt x="90" y="367"/>
                  <a:pt x="90" y="367"/>
                  <a:pt x="90" y="367"/>
                </a:cubicBezTo>
                <a:cubicBezTo>
                  <a:pt x="90" y="367"/>
                  <a:pt x="90" y="367"/>
                  <a:pt x="90" y="367"/>
                </a:cubicBezTo>
                <a:cubicBezTo>
                  <a:pt x="90" y="367"/>
                  <a:pt x="90" y="367"/>
                  <a:pt x="90" y="367"/>
                </a:cubicBezTo>
                <a:cubicBezTo>
                  <a:pt x="89" y="367"/>
                  <a:pt x="88" y="366"/>
                  <a:pt x="88" y="365"/>
                </a:cubicBezTo>
                <a:close/>
                <a:moveTo>
                  <a:pt x="529" y="362"/>
                </a:moveTo>
                <a:cubicBezTo>
                  <a:pt x="527" y="362"/>
                  <a:pt x="527" y="362"/>
                  <a:pt x="527" y="360"/>
                </a:cubicBezTo>
                <a:cubicBezTo>
                  <a:pt x="527" y="360"/>
                  <a:pt x="527" y="360"/>
                  <a:pt x="527" y="360"/>
                </a:cubicBezTo>
                <a:cubicBezTo>
                  <a:pt x="527" y="360"/>
                  <a:pt x="527" y="360"/>
                  <a:pt x="527" y="360"/>
                </a:cubicBezTo>
                <a:cubicBezTo>
                  <a:pt x="527" y="360"/>
                  <a:pt x="527" y="360"/>
                  <a:pt x="527" y="360"/>
                </a:cubicBezTo>
                <a:cubicBezTo>
                  <a:pt x="527" y="359"/>
                  <a:pt x="528" y="358"/>
                  <a:pt x="529" y="358"/>
                </a:cubicBezTo>
                <a:cubicBezTo>
                  <a:pt x="529" y="358"/>
                  <a:pt x="529" y="358"/>
                  <a:pt x="529" y="358"/>
                </a:cubicBezTo>
                <a:cubicBezTo>
                  <a:pt x="530" y="359"/>
                  <a:pt x="531" y="359"/>
                  <a:pt x="531" y="361"/>
                </a:cubicBezTo>
                <a:cubicBezTo>
                  <a:pt x="531" y="361"/>
                  <a:pt x="531" y="361"/>
                  <a:pt x="531" y="361"/>
                </a:cubicBezTo>
                <a:cubicBezTo>
                  <a:pt x="531" y="362"/>
                  <a:pt x="530" y="362"/>
                  <a:pt x="529" y="362"/>
                </a:cubicBezTo>
                <a:cubicBezTo>
                  <a:pt x="529" y="362"/>
                  <a:pt x="529" y="362"/>
                  <a:pt x="529" y="362"/>
                </a:cubicBezTo>
                <a:cubicBezTo>
                  <a:pt x="529" y="362"/>
                  <a:pt x="529" y="362"/>
                  <a:pt x="529" y="362"/>
                </a:cubicBezTo>
                <a:close/>
                <a:moveTo>
                  <a:pt x="87" y="353"/>
                </a:moveTo>
                <a:cubicBezTo>
                  <a:pt x="87" y="352"/>
                  <a:pt x="88" y="351"/>
                  <a:pt x="89" y="351"/>
                </a:cubicBezTo>
                <a:cubicBezTo>
                  <a:pt x="89" y="351"/>
                  <a:pt x="89" y="351"/>
                  <a:pt x="89" y="351"/>
                </a:cubicBezTo>
                <a:cubicBezTo>
                  <a:pt x="91" y="351"/>
                  <a:pt x="91" y="352"/>
                  <a:pt x="91" y="353"/>
                </a:cubicBezTo>
                <a:cubicBezTo>
                  <a:pt x="91" y="353"/>
                  <a:pt x="91" y="353"/>
                  <a:pt x="91" y="353"/>
                </a:cubicBezTo>
                <a:cubicBezTo>
                  <a:pt x="91" y="354"/>
                  <a:pt x="91" y="355"/>
                  <a:pt x="89" y="355"/>
                </a:cubicBezTo>
                <a:cubicBezTo>
                  <a:pt x="89" y="355"/>
                  <a:pt x="89" y="355"/>
                  <a:pt x="89" y="355"/>
                </a:cubicBezTo>
                <a:cubicBezTo>
                  <a:pt x="88" y="355"/>
                  <a:pt x="87" y="354"/>
                  <a:pt x="87" y="353"/>
                </a:cubicBezTo>
                <a:close/>
                <a:moveTo>
                  <a:pt x="87" y="353"/>
                </a:moveTo>
                <a:cubicBezTo>
                  <a:pt x="87" y="353"/>
                  <a:pt x="87" y="353"/>
                  <a:pt x="87" y="353"/>
                </a:cubicBezTo>
                <a:cubicBezTo>
                  <a:pt x="87" y="353"/>
                  <a:pt x="87" y="353"/>
                  <a:pt x="87" y="353"/>
                </a:cubicBezTo>
                <a:cubicBezTo>
                  <a:pt x="87" y="353"/>
                  <a:pt x="87" y="353"/>
                  <a:pt x="87" y="353"/>
                </a:cubicBezTo>
                <a:close/>
                <a:moveTo>
                  <a:pt x="527" y="349"/>
                </a:moveTo>
                <a:cubicBezTo>
                  <a:pt x="527" y="347"/>
                  <a:pt x="528" y="346"/>
                  <a:pt x="529" y="346"/>
                </a:cubicBezTo>
                <a:cubicBezTo>
                  <a:pt x="529" y="346"/>
                  <a:pt x="529" y="346"/>
                  <a:pt x="529" y="346"/>
                </a:cubicBezTo>
                <a:cubicBezTo>
                  <a:pt x="530" y="346"/>
                  <a:pt x="531" y="347"/>
                  <a:pt x="531" y="348"/>
                </a:cubicBezTo>
                <a:cubicBezTo>
                  <a:pt x="531" y="348"/>
                  <a:pt x="531" y="348"/>
                  <a:pt x="531" y="348"/>
                </a:cubicBezTo>
                <a:cubicBezTo>
                  <a:pt x="531" y="350"/>
                  <a:pt x="530" y="350"/>
                  <a:pt x="529" y="350"/>
                </a:cubicBezTo>
                <a:cubicBezTo>
                  <a:pt x="529" y="350"/>
                  <a:pt x="529" y="350"/>
                  <a:pt x="529" y="350"/>
                </a:cubicBezTo>
                <a:cubicBezTo>
                  <a:pt x="529" y="350"/>
                  <a:pt x="529" y="350"/>
                  <a:pt x="529" y="350"/>
                </a:cubicBezTo>
                <a:cubicBezTo>
                  <a:pt x="529" y="350"/>
                  <a:pt x="529" y="350"/>
                  <a:pt x="529" y="350"/>
                </a:cubicBezTo>
                <a:cubicBezTo>
                  <a:pt x="528" y="350"/>
                  <a:pt x="527" y="350"/>
                  <a:pt x="527" y="349"/>
                </a:cubicBezTo>
                <a:close/>
                <a:moveTo>
                  <a:pt x="90" y="343"/>
                </a:moveTo>
                <a:cubicBezTo>
                  <a:pt x="89" y="343"/>
                  <a:pt x="88" y="342"/>
                  <a:pt x="88" y="341"/>
                </a:cubicBezTo>
                <a:cubicBezTo>
                  <a:pt x="88" y="341"/>
                  <a:pt x="88" y="341"/>
                  <a:pt x="88" y="341"/>
                </a:cubicBezTo>
                <a:cubicBezTo>
                  <a:pt x="88" y="340"/>
                  <a:pt x="89" y="339"/>
                  <a:pt x="90" y="339"/>
                </a:cubicBezTo>
                <a:cubicBezTo>
                  <a:pt x="90" y="339"/>
                  <a:pt x="90" y="339"/>
                  <a:pt x="90" y="339"/>
                </a:cubicBezTo>
                <a:cubicBezTo>
                  <a:pt x="91" y="339"/>
                  <a:pt x="92" y="340"/>
                  <a:pt x="92" y="341"/>
                </a:cubicBezTo>
                <a:cubicBezTo>
                  <a:pt x="92" y="341"/>
                  <a:pt x="92" y="341"/>
                  <a:pt x="92" y="341"/>
                </a:cubicBezTo>
                <a:cubicBezTo>
                  <a:pt x="92" y="342"/>
                  <a:pt x="91" y="343"/>
                  <a:pt x="90" y="343"/>
                </a:cubicBezTo>
                <a:cubicBezTo>
                  <a:pt x="90" y="343"/>
                  <a:pt x="90" y="343"/>
                  <a:pt x="90" y="343"/>
                </a:cubicBezTo>
                <a:cubicBezTo>
                  <a:pt x="90" y="343"/>
                  <a:pt x="90" y="343"/>
                  <a:pt x="90" y="343"/>
                </a:cubicBezTo>
                <a:close/>
                <a:moveTo>
                  <a:pt x="526" y="337"/>
                </a:moveTo>
                <a:cubicBezTo>
                  <a:pt x="526" y="336"/>
                  <a:pt x="527" y="335"/>
                  <a:pt x="528" y="335"/>
                </a:cubicBezTo>
                <a:cubicBezTo>
                  <a:pt x="528" y="335"/>
                  <a:pt x="528" y="335"/>
                  <a:pt x="528" y="335"/>
                </a:cubicBezTo>
                <a:cubicBezTo>
                  <a:pt x="529" y="334"/>
                  <a:pt x="530" y="335"/>
                  <a:pt x="530" y="336"/>
                </a:cubicBezTo>
                <a:cubicBezTo>
                  <a:pt x="530" y="336"/>
                  <a:pt x="530" y="336"/>
                  <a:pt x="530" y="336"/>
                </a:cubicBezTo>
                <a:cubicBezTo>
                  <a:pt x="530" y="337"/>
                  <a:pt x="529" y="338"/>
                  <a:pt x="528" y="338"/>
                </a:cubicBezTo>
                <a:cubicBezTo>
                  <a:pt x="528" y="338"/>
                  <a:pt x="528" y="338"/>
                  <a:pt x="528" y="338"/>
                </a:cubicBezTo>
                <a:cubicBezTo>
                  <a:pt x="528" y="338"/>
                  <a:pt x="528" y="338"/>
                  <a:pt x="528" y="338"/>
                </a:cubicBezTo>
                <a:cubicBezTo>
                  <a:pt x="528" y="338"/>
                  <a:pt x="528" y="338"/>
                  <a:pt x="528" y="338"/>
                </a:cubicBezTo>
                <a:cubicBezTo>
                  <a:pt x="527" y="338"/>
                  <a:pt x="526" y="338"/>
                  <a:pt x="526" y="337"/>
                </a:cubicBezTo>
                <a:close/>
                <a:moveTo>
                  <a:pt x="91" y="331"/>
                </a:moveTo>
                <a:cubicBezTo>
                  <a:pt x="89" y="331"/>
                  <a:pt x="89" y="330"/>
                  <a:pt x="89" y="329"/>
                </a:cubicBezTo>
                <a:cubicBezTo>
                  <a:pt x="89" y="329"/>
                  <a:pt x="89" y="329"/>
                  <a:pt x="89" y="329"/>
                </a:cubicBezTo>
                <a:cubicBezTo>
                  <a:pt x="89" y="328"/>
                  <a:pt x="90" y="327"/>
                  <a:pt x="91" y="327"/>
                </a:cubicBezTo>
                <a:cubicBezTo>
                  <a:pt x="91" y="327"/>
                  <a:pt x="91" y="327"/>
                  <a:pt x="91" y="327"/>
                </a:cubicBezTo>
                <a:cubicBezTo>
                  <a:pt x="92" y="327"/>
                  <a:pt x="93" y="328"/>
                  <a:pt x="93" y="329"/>
                </a:cubicBezTo>
                <a:cubicBezTo>
                  <a:pt x="93" y="329"/>
                  <a:pt x="93" y="329"/>
                  <a:pt x="93" y="329"/>
                </a:cubicBezTo>
                <a:cubicBezTo>
                  <a:pt x="93" y="330"/>
                  <a:pt x="92" y="331"/>
                  <a:pt x="91" y="331"/>
                </a:cubicBezTo>
                <a:cubicBezTo>
                  <a:pt x="91" y="331"/>
                  <a:pt x="91" y="331"/>
                  <a:pt x="91" y="331"/>
                </a:cubicBezTo>
                <a:cubicBezTo>
                  <a:pt x="91" y="331"/>
                  <a:pt x="91" y="331"/>
                  <a:pt x="91" y="331"/>
                </a:cubicBezTo>
                <a:close/>
                <a:moveTo>
                  <a:pt x="525" y="325"/>
                </a:moveTo>
                <a:cubicBezTo>
                  <a:pt x="525" y="325"/>
                  <a:pt x="525" y="325"/>
                  <a:pt x="525" y="325"/>
                </a:cubicBezTo>
                <a:cubicBezTo>
                  <a:pt x="525" y="325"/>
                  <a:pt x="525" y="325"/>
                  <a:pt x="525" y="325"/>
                </a:cubicBezTo>
                <a:cubicBezTo>
                  <a:pt x="525" y="324"/>
                  <a:pt x="525" y="323"/>
                  <a:pt x="527" y="323"/>
                </a:cubicBezTo>
                <a:cubicBezTo>
                  <a:pt x="527" y="323"/>
                  <a:pt x="527" y="323"/>
                  <a:pt x="527" y="323"/>
                </a:cubicBezTo>
                <a:cubicBezTo>
                  <a:pt x="528" y="322"/>
                  <a:pt x="529" y="323"/>
                  <a:pt x="529" y="324"/>
                </a:cubicBezTo>
                <a:cubicBezTo>
                  <a:pt x="529" y="324"/>
                  <a:pt x="529" y="324"/>
                  <a:pt x="529" y="324"/>
                </a:cubicBezTo>
                <a:cubicBezTo>
                  <a:pt x="529" y="325"/>
                  <a:pt x="528" y="326"/>
                  <a:pt x="527" y="327"/>
                </a:cubicBezTo>
                <a:cubicBezTo>
                  <a:pt x="527" y="327"/>
                  <a:pt x="527" y="327"/>
                  <a:pt x="527" y="327"/>
                </a:cubicBezTo>
                <a:cubicBezTo>
                  <a:pt x="527" y="327"/>
                  <a:pt x="527" y="327"/>
                  <a:pt x="527" y="327"/>
                </a:cubicBezTo>
                <a:cubicBezTo>
                  <a:pt x="527" y="327"/>
                  <a:pt x="527" y="327"/>
                  <a:pt x="527" y="327"/>
                </a:cubicBezTo>
                <a:cubicBezTo>
                  <a:pt x="526" y="327"/>
                  <a:pt x="525" y="326"/>
                  <a:pt x="525" y="325"/>
                </a:cubicBezTo>
                <a:close/>
                <a:moveTo>
                  <a:pt x="92" y="319"/>
                </a:moveTo>
                <a:cubicBezTo>
                  <a:pt x="91" y="319"/>
                  <a:pt x="90" y="318"/>
                  <a:pt x="90" y="317"/>
                </a:cubicBezTo>
                <a:cubicBezTo>
                  <a:pt x="90" y="317"/>
                  <a:pt x="90" y="317"/>
                  <a:pt x="90" y="317"/>
                </a:cubicBezTo>
                <a:cubicBezTo>
                  <a:pt x="91" y="316"/>
                  <a:pt x="92" y="315"/>
                  <a:pt x="93" y="315"/>
                </a:cubicBezTo>
                <a:cubicBezTo>
                  <a:pt x="93" y="315"/>
                  <a:pt x="93" y="315"/>
                  <a:pt x="93" y="315"/>
                </a:cubicBezTo>
                <a:cubicBezTo>
                  <a:pt x="94" y="316"/>
                  <a:pt x="95" y="317"/>
                  <a:pt x="94" y="318"/>
                </a:cubicBezTo>
                <a:cubicBezTo>
                  <a:pt x="94" y="318"/>
                  <a:pt x="94" y="318"/>
                  <a:pt x="94" y="318"/>
                </a:cubicBezTo>
                <a:cubicBezTo>
                  <a:pt x="94" y="319"/>
                  <a:pt x="93" y="319"/>
                  <a:pt x="92" y="319"/>
                </a:cubicBezTo>
                <a:cubicBezTo>
                  <a:pt x="92" y="319"/>
                  <a:pt x="92" y="319"/>
                  <a:pt x="92" y="319"/>
                </a:cubicBezTo>
                <a:cubicBezTo>
                  <a:pt x="92" y="319"/>
                  <a:pt x="92" y="319"/>
                  <a:pt x="92" y="319"/>
                </a:cubicBezTo>
                <a:close/>
                <a:moveTo>
                  <a:pt x="523" y="313"/>
                </a:moveTo>
                <a:cubicBezTo>
                  <a:pt x="523" y="312"/>
                  <a:pt x="523" y="311"/>
                  <a:pt x="524" y="311"/>
                </a:cubicBezTo>
                <a:cubicBezTo>
                  <a:pt x="524" y="311"/>
                  <a:pt x="524" y="311"/>
                  <a:pt x="524" y="311"/>
                </a:cubicBezTo>
                <a:cubicBezTo>
                  <a:pt x="526" y="311"/>
                  <a:pt x="527" y="311"/>
                  <a:pt x="527" y="312"/>
                </a:cubicBezTo>
                <a:cubicBezTo>
                  <a:pt x="527" y="312"/>
                  <a:pt x="527" y="312"/>
                  <a:pt x="527" y="312"/>
                </a:cubicBezTo>
                <a:cubicBezTo>
                  <a:pt x="527" y="313"/>
                  <a:pt x="526" y="314"/>
                  <a:pt x="525" y="315"/>
                </a:cubicBezTo>
                <a:cubicBezTo>
                  <a:pt x="525" y="315"/>
                  <a:pt x="525" y="315"/>
                  <a:pt x="525" y="315"/>
                </a:cubicBezTo>
                <a:cubicBezTo>
                  <a:pt x="525" y="315"/>
                  <a:pt x="525" y="315"/>
                  <a:pt x="525" y="315"/>
                </a:cubicBezTo>
                <a:cubicBezTo>
                  <a:pt x="525" y="315"/>
                  <a:pt x="525" y="315"/>
                  <a:pt x="525" y="315"/>
                </a:cubicBezTo>
                <a:cubicBezTo>
                  <a:pt x="524" y="315"/>
                  <a:pt x="523" y="314"/>
                  <a:pt x="523" y="313"/>
                </a:cubicBezTo>
                <a:close/>
                <a:moveTo>
                  <a:pt x="94" y="308"/>
                </a:moveTo>
                <a:cubicBezTo>
                  <a:pt x="93" y="307"/>
                  <a:pt x="93" y="306"/>
                  <a:pt x="93" y="305"/>
                </a:cubicBezTo>
                <a:cubicBezTo>
                  <a:pt x="93" y="305"/>
                  <a:pt x="93" y="305"/>
                  <a:pt x="93" y="305"/>
                </a:cubicBezTo>
                <a:cubicBezTo>
                  <a:pt x="93" y="304"/>
                  <a:pt x="94" y="303"/>
                  <a:pt x="95" y="304"/>
                </a:cubicBezTo>
                <a:cubicBezTo>
                  <a:pt x="95" y="304"/>
                  <a:pt x="95" y="304"/>
                  <a:pt x="95" y="304"/>
                </a:cubicBezTo>
                <a:cubicBezTo>
                  <a:pt x="96" y="304"/>
                  <a:pt x="97" y="305"/>
                  <a:pt x="97" y="306"/>
                </a:cubicBezTo>
                <a:cubicBezTo>
                  <a:pt x="97" y="306"/>
                  <a:pt x="97" y="306"/>
                  <a:pt x="97" y="306"/>
                </a:cubicBezTo>
                <a:cubicBezTo>
                  <a:pt x="97" y="306"/>
                  <a:pt x="97" y="306"/>
                  <a:pt x="97" y="306"/>
                </a:cubicBezTo>
                <a:cubicBezTo>
                  <a:pt x="97" y="306"/>
                  <a:pt x="97" y="306"/>
                  <a:pt x="97" y="306"/>
                </a:cubicBezTo>
                <a:cubicBezTo>
                  <a:pt x="97" y="307"/>
                  <a:pt x="96" y="308"/>
                  <a:pt x="95" y="308"/>
                </a:cubicBezTo>
                <a:cubicBezTo>
                  <a:pt x="95" y="308"/>
                  <a:pt x="95" y="308"/>
                  <a:pt x="95" y="308"/>
                </a:cubicBezTo>
                <a:cubicBezTo>
                  <a:pt x="95" y="308"/>
                  <a:pt x="94" y="308"/>
                  <a:pt x="94" y="308"/>
                </a:cubicBezTo>
                <a:close/>
                <a:moveTo>
                  <a:pt x="520" y="301"/>
                </a:moveTo>
                <a:cubicBezTo>
                  <a:pt x="520" y="300"/>
                  <a:pt x="521" y="299"/>
                  <a:pt x="522" y="299"/>
                </a:cubicBezTo>
                <a:cubicBezTo>
                  <a:pt x="522" y="299"/>
                  <a:pt x="522" y="299"/>
                  <a:pt x="522" y="299"/>
                </a:cubicBezTo>
                <a:cubicBezTo>
                  <a:pt x="523" y="299"/>
                  <a:pt x="524" y="299"/>
                  <a:pt x="524" y="300"/>
                </a:cubicBezTo>
                <a:cubicBezTo>
                  <a:pt x="524" y="300"/>
                  <a:pt x="524" y="300"/>
                  <a:pt x="524" y="300"/>
                </a:cubicBezTo>
                <a:cubicBezTo>
                  <a:pt x="524" y="302"/>
                  <a:pt x="524" y="303"/>
                  <a:pt x="523" y="303"/>
                </a:cubicBezTo>
                <a:cubicBezTo>
                  <a:pt x="523" y="303"/>
                  <a:pt x="523" y="303"/>
                  <a:pt x="523" y="303"/>
                </a:cubicBezTo>
                <a:cubicBezTo>
                  <a:pt x="523" y="303"/>
                  <a:pt x="522" y="303"/>
                  <a:pt x="522" y="303"/>
                </a:cubicBezTo>
                <a:cubicBezTo>
                  <a:pt x="522" y="303"/>
                  <a:pt x="522" y="303"/>
                  <a:pt x="522" y="303"/>
                </a:cubicBezTo>
                <a:cubicBezTo>
                  <a:pt x="521" y="303"/>
                  <a:pt x="521" y="302"/>
                  <a:pt x="520" y="301"/>
                </a:cubicBezTo>
                <a:close/>
                <a:moveTo>
                  <a:pt x="97" y="296"/>
                </a:moveTo>
                <a:cubicBezTo>
                  <a:pt x="96" y="296"/>
                  <a:pt x="96" y="295"/>
                  <a:pt x="96" y="293"/>
                </a:cubicBezTo>
                <a:cubicBezTo>
                  <a:pt x="96" y="293"/>
                  <a:pt x="96" y="293"/>
                  <a:pt x="96" y="293"/>
                </a:cubicBezTo>
                <a:cubicBezTo>
                  <a:pt x="96" y="292"/>
                  <a:pt x="97" y="292"/>
                  <a:pt x="98" y="292"/>
                </a:cubicBezTo>
                <a:cubicBezTo>
                  <a:pt x="98" y="292"/>
                  <a:pt x="98" y="292"/>
                  <a:pt x="98" y="292"/>
                </a:cubicBezTo>
                <a:cubicBezTo>
                  <a:pt x="99" y="292"/>
                  <a:pt x="100" y="293"/>
                  <a:pt x="100" y="295"/>
                </a:cubicBezTo>
                <a:cubicBezTo>
                  <a:pt x="100" y="295"/>
                  <a:pt x="100" y="295"/>
                  <a:pt x="100" y="295"/>
                </a:cubicBezTo>
                <a:cubicBezTo>
                  <a:pt x="99" y="295"/>
                  <a:pt x="99" y="296"/>
                  <a:pt x="98" y="296"/>
                </a:cubicBezTo>
                <a:cubicBezTo>
                  <a:pt x="98" y="296"/>
                  <a:pt x="98" y="296"/>
                  <a:pt x="98" y="296"/>
                </a:cubicBezTo>
                <a:cubicBezTo>
                  <a:pt x="98" y="296"/>
                  <a:pt x="97" y="296"/>
                  <a:pt x="97" y="296"/>
                </a:cubicBezTo>
                <a:close/>
                <a:moveTo>
                  <a:pt x="517" y="290"/>
                </a:moveTo>
                <a:cubicBezTo>
                  <a:pt x="517" y="290"/>
                  <a:pt x="517" y="290"/>
                  <a:pt x="517" y="290"/>
                </a:cubicBezTo>
                <a:cubicBezTo>
                  <a:pt x="517" y="290"/>
                  <a:pt x="517" y="290"/>
                  <a:pt x="517" y="290"/>
                </a:cubicBezTo>
                <a:cubicBezTo>
                  <a:pt x="517" y="289"/>
                  <a:pt x="517" y="288"/>
                  <a:pt x="518" y="288"/>
                </a:cubicBezTo>
                <a:cubicBezTo>
                  <a:pt x="518" y="288"/>
                  <a:pt x="518" y="288"/>
                  <a:pt x="518" y="288"/>
                </a:cubicBezTo>
                <a:cubicBezTo>
                  <a:pt x="519" y="287"/>
                  <a:pt x="521" y="288"/>
                  <a:pt x="521" y="289"/>
                </a:cubicBezTo>
                <a:cubicBezTo>
                  <a:pt x="521" y="289"/>
                  <a:pt x="521" y="289"/>
                  <a:pt x="521" y="289"/>
                </a:cubicBezTo>
                <a:cubicBezTo>
                  <a:pt x="521" y="290"/>
                  <a:pt x="521" y="291"/>
                  <a:pt x="520" y="291"/>
                </a:cubicBezTo>
                <a:cubicBezTo>
                  <a:pt x="520" y="291"/>
                  <a:pt x="520" y="291"/>
                  <a:pt x="520" y="291"/>
                </a:cubicBezTo>
                <a:cubicBezTo>
                  <a:pt x="519" y="291"/>
                  <a:pt x="519" y="291"/>
                  <a:pt x="519" y="291"/>
                </a:cubicBezTo>
                <a:cubicBezTo>
                  <a:pt x="519" y="291"/>
                  <a:pt x="519" y="291"/>
                  <a:pt x="519" y="291"/>
                </a:cubicBezTo>
                <a:cubicBezTo>
                  <a:pt x="518" y="291"/>
                  <a:pt x="517" y="291"/>
                  <a:pt x="517" y="290"/>
                </a:cubicBezTo>
                <a:close/>
                <a:moveTo>
                  <a:pt x="101" y="284"/>
                </a:moveTo>
                <a:cubicBezTo>
                  <a:pt x="100" y="284"/>
                  <a:pt x="99" y="283"/>
                  <a:pt x="99" y="282"/>
                </a:cubicBezTo>
                <a:cubicBezTo>
                  <a:pt x="99" y="282"/>
                  <a:pt x="99" y="282"/>
                  <a:pt x="99" y="282"/>
                </a:cubicBezTo>
                <a:cubicBezTo>
                  <a:pt x="100" y="281"/>
                  <a:pt x="101" y="280"/>
                  <a:pt x="102" y="281"/>
                </a:cubicBezTo>
                <a:cubicBezTo>
                  <a:pt x="102" y="281"/>
                  <a:pt x="102" y="281"/>
                  <a:pt x="102" y="281"/>
                </a:cubicBezTo>
                <a:cubicBezTo>
                  <a:pt x="103" y="281"/>
                  <a:pt x="104" y="282"/>
                  <a:pt x="103" y="283"/>
                </a:cubicBezTo>
                <a:cubicBezTo>
                  <a:pt x="103" y="283"/>
                  <a:pt x="103" y="283"/>
                  <a:pt x="103" y="283"/>
                </a:cubicBezTo>
                <a:cubicBezTo>
                  <a:pt x="103" y="284"/>
                  <a:pt x="102" y="285"/>
                  <a:pt x="101" y="285"/>
                </a:cubicBezTo>
                <a:cubicBezTo>
                  <a:pt x="101" y="285"/>
                  <a:pt x="101" y="285"/>
                  <a:pt x="101" y="285"/>
                </a:cubicBezTo>
                <a:cubicBezTo>
                  <a:pt x="101" y="285"/>
                  <a:pt x="101" y="285"/>
                  <a:pt x="101" y="284"/>
                </a:cubicBezTo>
                <a:close/>
                <a:moveTo>
                  <a:pt x="513" y="279"/>
                </a:moveTo>
                <a:cubicBezTo>
                  <a:pt x="513" y="278"/>
                  <a:pt x="513" y="277"/>
                  <a:pt x="514" y="276"/>
                </a:cubicBezTo>
                <a:cubicBezTo>
                  <a:pt x="514" y="276"/>
                  <a:pt x="514" y="276"/>
                  <a:pt x="514" y="276"/>
                </a:cubicBezTo>
                <a:cubicBezTo>
                  <a:pt x="516" y="276"/>
                  <a:pt x="517" y="276"/>
                  <a:pt x="517" y="277"/>
                </a:cubicBezTo>
                <a:cubicBezTo>
                  <a:pt x="517" y="277"/>
                  <a:pt x="517" y="277"/>
                  <a:pt x="517" y="277"/>
                </a:cubicBezTo>
                <a:cubicBezTo>
                  <a:pt x="517" y="278"/>
                  <a:pt x="517" y="280"/>
                  <a:pt x="516" y="280"/>
                </a:cubicBezTo>
                <a:cubicBezTo>
                  <a:pt x="516" y="280"/>
                  <a:pt x="516" y="280"/>
                  <a:pt x="516" y="280"/>
                </a:cubicBezTo>
                <a:cubicBezTo>
                  <a:pt x="516" y="280"/>
                  <a:pt x="515" y="280"/>
                  <a:pt x="515" y="280"/>
                </a:cubicBezTo>
                <a:cubicBezTo>
                  <a:pt x="515" y="280"/>
                  <a:pt x="515" y="280"/>
                  <a:pt x="515" y="280"/>
                </a:cubicBezTo>
                <a:cubicBezTo>
                  <a:pt x="514" y="280"/>
                  <a:pt x="514" y="280"/>
                  <a:pt x="513" y="279"/>
                </a:cubicBezTo>
                <a:close/>
                <a:moveTo>
                  <a:pt x="105" y="273"/>
                </a:moveTo>
                <a:cubicBezTo>
                  <a:pt x="104" y="273"/>
                  <a:pt x="103" y="272"/>
                  <a:pt x="104" y="271"/>
                </a:cubicBezTo>
                <a:cubicBezTo>
                  <a:pt x="104" y="271"/>
                  <a:pt x="104" y="271"/>
                  <a:pt x="104" y="271"/>
                </a:cubicBezTo>
                <a:cubicBezTo>
                  <a:pt x="104" y="270"/>
                  <a:pt x="105" y="269"/>
                  <a:pt x="106" y="270"/>
                </a:cubicBezTo>
                <a:cubicBezTo>
                  <a:pt x="106" y="270"/>
                  <a:pt x="106" y="270"/>
                  <a:pt x="106" y="270"/>
                </a:cubicBezTo>
                <a:cubicBezTo>
                  <a:pt x="107" y="270"/>
                  <a:pt x="108" y="271"/>
                  <a:pt x="107" y="272"/>
                </a:cubicBezTo>
                <a:cubicBezTo>
                  <a:pt x="107" y="272"/>
                  <a:pt x="107" y="272"/>
                  <a:pt x="107" y="272"/>
                </a:cubicBezTo>
                <a:cubicBezTo>
                  <a:pt x="107" y="273"/>
                  <a:pt x="106" y="273"/>
                  <a:pt x="106" y="273"/>
                </a:cubicBezTo>
                <a:cubicBezTo>
                  <a:pt x="106" y="273"/>
                  <a:pt x="106" y="273"/>
                  <a:pt x="106" y="273"/>
                </a:cubicBezTo>
                <a:cubicBezTo>
                  <a:pt x="105" y="273"/>
                  <a:pt x="105" y="273"/>
                  <a:pt x="105" y="273"/>
                </a:cubicBezTo>
                <a:close/>
                <a:moveTo>
                  <a:pt x="509" y="268"/>
                </a:moveTo>
                <a:cubicBezTo>
                  <a:pt x="509" y="268"/>
                  <a:pt x="509" y="268"/>
                  <a:pt x="509" y="268"/>
                </a:cubicBezTo>
                <a:cubicBezTo>
                  <a:pt x="509" y="268"/>
                  <a:pt x="509" y="268"/>
                  <a:pt x="509" y="268"/>
                </a:cubicBezTo>
                <a:cubicBezTo>
                  <a:pt x="508" y="267"/>
                  <a:pt x="509" y="265"/>
                  <a:pt x="510" y="265"/>
                </a:cubicBezTo>
                <a:cubicBezTo>
                  <a:pt x="510" y="265"/>
                  <a:pt x="510" y="265"/>
                  <a:pt x="510" y="265"/>
                </a:cubicBezTo>
                <a:cubicBezTo>
                  <a:pt x="511" y="265"/>
                  <a:pt x="512" y="265"/>
                  <a:pt x="513" y="266"/>
                </a:cubicBezTo>
                <a:cubicBezTo>
                  <a:pt x="513" y="266"/>
                  <a:pt x="513" y="266"/>
                  <a:pt x="513" y="266"/>
                </a:cubicBezTo>
                <a:cubicBezTo>
                  <a:pt x="513" y="267"/>
                  <a:pt x="512" y="268"/>
                  <a:pt x="511" y="269"/>
                </a:cubicBezTo>
                <a:cubicBezTo>
                  <a:pt x="511" y="269"/>
                  <a:pt x="511" y="269"/>
                  <a:pt x="511" y="269"/>
                </a:cubicBezTo>
                <a:cubicBezTo>
                  <a:pt x="511" y="269"/>
                  <a:pt x="511" y="269"/>
                  <a:pt x="511" y="269"/>
                </a:cubicBezTo>
                <a:cubicBezTo>
                  <a:pt x="511" y="269"/>
                  <a:pt x="511" y="269"/>
                  <a:pt x="511" y="269"/>
                </a:cubicBezTo>
                <a:cubicBezTo>
                  <a:pt x="510" y="269"/>
                  <a:pt x="509" y="268"/>
                  <a:pt x="509" y="268"/>
                </a:cubicBezTo>
                <a:close/>
                <a:moveTo>
                  <a:pt x="110" y="262"/>
                </a:moveTo>
                <a:cubicBezTo>
                  <a:pt x="109" y="262"/>
                  <a:pt x="108" y="261"/>
                  <a:pt x="109" y="260"/>
                </a:cubicBezTo>
                <a:cubicBezTo>
                  <a:pt x="109" y="260"/>
                  <a:pt x="109" y="260"/>
                  <a:pt x="109" y="260"/>
                </a:cubicBezTo>
                <a:cubicBezTo>
                  <a:pt x="109" y="259"/>
                  <a:pt x="110" y="258"/>
                  <a:pt x="111" y="259"/>
                </a:cubicBezTo>
                <a:cubicBezTo>
                  <a:pt x="111" y="259"/>
                  <a:pt x="111" y="259"/>
                  <a:pt x="111" y="259"/>
                </a:cubicBezTo>
                <a:cubicBezTo>
                  <a:pt x="112" y="259"/>
                  <a:pt x="113" y="260"/>
                  <a:pt x="112" y="261"/>
                </a:cubicBezTo>
                <a:cubicBezTo>
                  <a:pt x="112" y="261"/>
                  <a:pt x="112" y="261"/>
                  <a:pt x="112" y="261"/>
                </a:cubicBezTo>
                <a:cubicBezTo>
                  <a:pt x="112" y="262"/>
                  <a:pt x="111" y="262"/>
                  <a:pt x="110" y="262"/>
                </a:cubicBezTo>
                <a:cubicBezTo>
                  <a:pt x="110" y="262"/>
                  <a:pt x="110" y="262"/>
                  <a:pt x="110" y="262"/>
                </a:cubicBezTo>
                <a:cubicBezTo>
                  <a:pt x="110" y="262"/>
                  <a:pt x="110" y="262"/>
                  <a:pt x="110" y="262"/>
                </a:cubicBezTo>
                <a:close/>
                <a:moveTo>
                  <a:pt x="504" y="257"/>
                </a:moveTo>
                <a:cubicBezTo>
                  <a:pt x="503" y="256"/>
                  <a:pt x="504" y="255"/>
                  <a:pt x="505" y="254"/>
                </a:cubicBezTo>
                <a:cubicBezTo>
                  <a:pt x="505" y="254"/>
                  <a:pt x="505" y="254"/>
                  <a:pt x="505" y="254"/>
                </a:cubicBezTo>
                <a:cubicBezTo>
                  <a:pt x="506" y="254"/>
                  <a:pt x="507" y="254"/>
                  <a:pt x="507" y="255"/>
                </a:cubicBezTo>
                <a:cubicBezTo>
                  <a:pt x="507" y="255"/>
                  <a:pt x="507" y="255"/>
                  <a:pt x="507" y="255"/>
                </a:cubicBezTo>
                <a:cubicBezTo>
                  <a:pt x="508" y="256"/>
                  <a:pt x="507" y="257"/>
                  <a:pt x="506" y="258"/>
                </a:cubicBezTo>
                <a:cubicBezTo>
                  <a:pt x="506" y="258"/>
                  <a:pt x="506" y="258"/>
                  <a:pt x="506" y="258"/>
                </a:cubicBezTo>
                <a:cubicBezTo>
                  <a:pt x="506" y="258"/>
                  <a:pt x="506" y="258"/>
                  <a:pt x="506" y="258"/>
                </a:cubicBezTo>
                <a:cubicBezTo>
                  <a:pt x="506" y="258"/>
                  <a:pt x="506" y="258"/>
                  <a:pt x="506" y="258"/>
                </a:cubicBezTo>
                <a:cubicBezTo>
                  <a:pt x="505" y="258"/>
                  <a:pt x="504" y="258"/>
                  <a:pt x="504" y="257"/>
                </a:cubicBezTo>
                <a:close/>
                <a:moveTo>
                  <a:pt x="115" y="251"/>
                </a:moveTo>
                <a:cubicBezTo>
                  <a:pt x="114" y="251"/>
                  <a:pt x="114" y="250"/>
                  <a:pt x="114" y="249"/>
                </a:cubicBezTo>
                <a:cubicBezTo>
                  <a:pt x="114" y="249"/>
                  <a:pt x="114" y="249"/>
                  <a:pt x="114" y="249"/>
                </a:cubicBezTo>
                <a:cubicBezTo>
                  <a:pt x="115" y="248"/>
                  <a:pt x="116" y="247"/>
                  <a:pt x="117" y="248"/>
                </a:cubicBezTo>
                <a:cubicBezTo>
                  <a:pt x="117" y="248"/>
                  <a:pt x="117" y="248"/>
                  <a:pt x="117" y="248"/>
                </a:cubicBezTo>
                <a:cubicBezTo>
                  <a:pt x="118" y="248"/>
                  <a:pt x="118" y="250"/>
                  <a:pt x="118" y="251"/>
                </a:cubicBezTo>
                <a:cubicBezTo>
                  <a:pt x="118" y="251"/>
                  <a:pt x="118" y="251"/>
                  <a:pt x="118" y="251"/>
                </a:cubicBezTo>
                <a:cubicBezTo>
                  <a:pt x="118" y="251"/>
                  <a:pt x="118" y="251"/>
                  <a:pt x="118" y="251"/>
                </a:cubicBezTo>
                <a:cubicBezTo>
                  <a:pt x="118" y="251"/>
                  <a:pt x="118" y="251"/>
                  <a:pt x="118" y="251"/>
                </a:cubicBezTo>
                <a:cubicBezTo>
                  <a:pt x="117" y="251"/>
                  <a:pt x="117" y="252"/>
                  <a:pt x="116" y="252"/>
                </a:cubicBezTo>
                <a:cubicBezTo>
                  <a:pt x="116" y="252"/>
                  <a:pt x="116" y="252"/>
                  <a:pt x="116" y="252"/>
                </a:cubicBezTo>
                <a:cubicBezTo>
                  <a:pt x="116" y="252"/>
                  <a:pt x="115" y="252"/>
                  <a:pt x="115" y="251"/>
                </a:cubicBezTo>
                <a:close/>
                <a:moveTo>
                  <a:pt x="498" y="246"/>
                </a:moveTo>
                <a:cubicBezTo>
                  <a:pt x="498" y="245"/>
                  <a:pt x="498" y="244"/>
                  <a:pt x="499" y="244"/>
                </a:cubicBezTo>
                <a:cubicBezTo>
                  <a:pt x="499" y="244"/>
                  <a:pt x="499" y="244"/>
                  <a:pt x="499" y="244"/>
                </a:cubicBezTo>
                <a:cubicBezTo>
                  <a:pt x="500" y="243"/>
                  <a:pt x="501" y="243"/>
                  <a:pt x="502" y="244"/>
                </a:cubicBezTo>
                <a:cubicBezTo>
                  <a:pt x="502" y="244"/>
                  <a:pt x="502" y="244"/>
                  <a:pt x="502" y="244"/>
                </a:cubicBezTo>
                <a:cubicBezTo>
                  <a:pt x="502" y="245"/>
                  <a:pt x="502" y="247"/>
                  <a:pt x="501" y="247"/>
                </a:cubicBezTo>
                <a:cubicBezTo>
                  <a:pt x="501" y="247"/>
                  <a:pt x="501" y="247"/>
                  <a:pt x="501" y="247"/>
                </a:cubicBezTo>
                <a:cubicBezTo>
                  <a:pt x="501" y="247"/>
                  <a:pt x="500" y="247"/>
                  <a:pt x="500" y="247"/>
                </a:cubicBezTo>
                <a:cubicBezTo>
                  <a:pt x="500" y="247"/>
                  <a:pt x="500" y="247"/>
                  <a:pt x="500" y="247"/>
                </a:cubicBezTo>
                <a:cubicBezTo>
                  <a:pt x="499" y="247"/>
                  <a:pt x="499" y="247"/>
                  <a:pt x="498" y="246"/>
                </a:cubicBezTo>
                <a:close/>
                <a:moveTo>
                  <a:pt x="121" y="241"/>
                </a:moveTo>
                <a:cubicBezTo>
                  <a:pt x="120" y="240"/>
                  <a:pt x="120" y="239"/>
                  <a:pt x="120" y="238"/>
                </a:cubicBezTo>
                <a:cubicBezTo>
                  <a:pt x="120" y="238"/>
                  <a:pt x="120" y="238"/>
                  <a:pt x="120" y="238"/>
                </a:cubicBezTo>
                <a:cubicBezTo>
                  <a:pt x="121" y="237"/>
                  <a:pt x="122" y="237"/>
                  <a:pt x="123" y="238"/>
                </a:cubicBezTo>
                <a:cubicBezTo>
                  <a:pt x="123" y="238"/>
                  <a:pt x="123" y="238"/>
                  <a:pt x="123" y="238"/>
                </a:cubicBezTo>
                <a:cubicBezTo>
                  <a:pt x="124" y="238"/>
                  <a:pt x="124" y="239"/>
                  <a:pt x="124" y="240"/>
                </a:cubicBezTo>
                <a:cubicBezTo>
                  <a:pt x="124" y="240"/>
                  <a:pt x="124" y="240"/>
                  <a:pt x="124" y="240"/>
                </a:cubicBezTo>
                <a:cubicBezTo>
                  <a:pt x="124" y="240"/>
                  <a:pt x="124" y="240"/>
                  <a:pt x="124" y="240"/>
                </a:cubicBezTo>
                <a:cubicBezTo>
                  <a:pt x="124" y="240"/>
                  <a:pt x="124" y="240"/>
                  <a:pt x="124" y="240"/>
                </a:cubicBezTo>
                <a:cubicBezTo>
                  <a:pt x="123" y="241"/>
                  <a:pt x="122" y="241"/>
                  <a:pt x="122" y="241"/>
                </a:cubicBezTo>
                <a:cubicBezTo>
                  <a:pt x="122" y="241"/>
                  <a:pt x="122" y="241"/>
                  <a:pt x="122" y="241"/>
                </a:cubicBezTo>
                <a:cubicBezTo>
                  <a:pt x="121" y="241"/>
                  <a:pt x="121" y="241"/>
                  <a:pt x="121" y="241"/>
                </a:cubicBezTo>
                <a:close/>
                <a:moveTo>
                  <a:pt x="492" y="236"/>
                </a:moveTo>
                <a:cubicBezTo>
                  <a:pt x="492" y="236"/>
                  <a:pt x="492" y="236"/>
                  <a:pt x="492" y="236"/>
                </a:cubicBezTo>
                <a:cubicBezTo>
                  <a:pt x="492" y="236"/>
                  <a:pt x="492" y="236"/>
                  <a:pt x="492" y="236"/>
                </a:cubicBezTo>
                <a:cubicBezTo>
                  <a:pt x="491" y="235"/>
                  <a:pt x="492" y="234"/>
                  <a:pt x="493" y="233"/>
                </a:cubicBezTo>
                <a:cubicBezTo>
                  <a:pt x="493" y="233"/>
                  <a:pt x="493" y="233"/>
                  <a:pt x="493" y="233"/>
                </a:cubicBezTo>
                <a:cubicBezTo>
                  <a:pt x="494" y="233"/>
                  <a:pt x="495" y="233"/>
                  <a:pt x="495" y="234"/>
                </a:cubicBezTo>
                <a:cubicBezTo>
                  <a:pt x="495" y="234"/>
                  <a:pt x="495" y="234"/>
                  <a:pt x="495" y="234"/>
                </a:cubicBezTo>
                <a:cubicBezTo>
                  <a:pt x="496" y="235"/>
                  <a:pt x="496" y="236"/>
                  <a:pt x="495" y="237"/>
                </a:cubicBezTo>
                <a:cubicBezTo>
                  <a:pt x="495" y="237"/>
                  <a:pt x="495" y="237"/>
                  <a:pt x="495" y="237"/>
                </a:cubicBezTo>
                <a:cubicBezTo>
                  <a:pt x="494" y="237"/>
                  <a:pt x="494" y="237"/>
                  <a:pt x="494" y="237"/>
                </a:cubicBezTo>
                <a:cubicBezTo>
                  <a:pt x="494" y="237"/>
                  <a:pt x="494" y="237"/>
                  <a:pt x="494" y="237"/>
                </a:cubicBezTo>
                <a:cubicBezTo>
                  <a:pt x="493" y="237"/>
                  <a:pt x="492" y="237"/>
                  <a:pt x="492" y="236"/>
                </a:cubicBezTo>
                <a:close/>
                <a:moveTo>
                  <a:pt x="127" y="231"/>
                </a:moveTo>
                <a:cubicBezTo>
                  <a:pt x="126" y="230"/>
                  <a:pt x="126" y="229"/>
                  <a:pt x="127" y="228"/>
                </a:cubicBezTo>
                <a:cubicBezTo>
                  <a:pt x="127" y="228"/>
                  <a:pt x="127" y="228"/>
                  <a:pt x="127" y="228"/>
                </a:cubicBezTo>
                <a:cubicBezTo>
                  <a:pt x="127" y="227"/>
                  <a:pt x="129" y="227"/>
                  <a:pt x="129" y="228"/>
                </a:cubicBezTo>
                <a:cubicBezTo>
                  <a:pt x="129" y="228"/>
                  <a:pt x="129" y="228"/>
                  <a:pt x="129" y="228"/>
                </a:cubicBezTo>
                <a:cubicBezTo>
                  <a:pt x="130" y="228"/>
                  <a:pt x="131" y="229"/>
                  <a:pt x="130" y="230"/>
                </a:cubicBezTo>
                <a:cubicBezTo>
                  <a:pt x="130" y="230"/>
                  <a:pt x="130" y="230"/>
                  <a:pt x="130" y="230"/>
                </a:cubicBezTo>
                <a:cubicBezTo>
                  <a:pt x="130" y="231"/>
                  <a:pt x="129" y="231"/>
                  <a:pt x="128" y="231"/>
                </a:cubicBezTo>
                <a:cubicBezTo>
                  <a:pt x="128" y="231"/>
                  <a:pt x="128" y="231"/>
                  <a:pt x="128" y="231"/>
                </a:cubicBezTo>
                <a:cubicBezTo>
                  <a:pt x="128" y="231"/>
                  <a:pt x="128" y="231"/>
                  <a:pt x="127" y="231"/>
                </a:cubicBezTo>
                <a:close/>
                <a:moveTo>
                  <a:pt x="485" y="226"/>
                </a:moveTo>
                <a:cubicBezTo>
                  <a:pt x="485" y="226"/>
                  <a:pt x="485" y="224"/>
                  <a:pt x="486" y="224"/>
                </a:cubicBezTo>
                <a:cubicBezTo>
                  <a:pt x="486" y="224"/>
                  <a:pt x="486" y="224"/>
                  <a:pt x="486" y="224"/>
                </a:cubicBezTo>
                <a:cubicBezTo>
                  <a:pt x="487" y="223"/>
                  <a:pt x="488" y="223"/>
                  <a:pt x="489" y="224"/>
                </a:cubicBezTo>
                <a:cubicBezTo>
                  <a:pt x="489" y="224"/>
                  <a:pt x="489" y="224"/>
                  <a:pt x="489" y="224"/>
                </a:cubicBezTo>
                <a:cubicBezTo>
                  <a:pt x="489" y="225"/>
                  <a:pt x="489" y="226"/>
                  <a:pt x="488" y="227"/>
                </a:cubicBezTo>
                <a:cubicBezTo>
                  <a:pt x="488" y="227"/>
                  <a:pt x="488" y="227"/>
                  <a:pt x="488" y="227"/>
                </a:cubicBezTo>
                <a:cubicBezTo>
                  <a:pt x="488" y="227"/>
                  <a:pt x="487" y="227"/>
                  <a:pt x="487" y="227"/>
                </a:cubicBezTo>
                <a:cubicBezTo>
                  <a:pt x="487" y="227"/>
                  <a:pt x="487" y="227"/>
                  <a:pt x="487" y="227"/>
                </a:cubicBezTo>
                <a:cubicBezTo>
                  <a:pt x="486" y="227"/>
                  <a:pt x="486" y="227"/>
                  <a:pt x="485" y="226"/>
                </a:cubicBezTo>
                <a:close/>
                <a:moveTo>
                  <a:pt x="134" y="221"/>
                </a:moveTo>
                <a:cubicBezTo>
                  <a:pt x="133" y="220"/>
                  <a:pt x="133" y="219"/>
                  <a:pt x="134" y="218"/>
                </a:cubicBezTo>
                <a:cubicBezTo>
                  <a:pt x="134" y="218"/>
                  <a:pt x="134" y="218"/>
                  <a:pt x="134" y="218"/>
                </a:cubicBezTo>
                <a:cubicBezTo>
                  <a:pt x="135" y="217"/>
                  <a:pt x="136" y="217"/>
                  <a:pt x="137" y="218"/>
                </a:cubicBezTo>
                <a:cubicBezTo>
                  <a:pt x="137" y="218"/>
                  <a:pt x="137" y="218"/>
                  <a:pt x="137" y="218"/>
                </a:cubicBezTo>
                <a:cubicBezTo>
                  <a:pt x="138" y="219"/>
                  <a:pt x="138" y="220"/>
                  <a:pt x="137" y="221"/>
                </a:cubicBezTo>
                <a:cubicBezTo>
                  <a:pt x="137" y="221"/>
                  <a:pt x="137" y="221"/>
                  <a:pt x="137" y="221"/>
                </a:cubicBezTo>
                <a:cubicBezTo>
                  <a:pt x="137" y="221"/>
                  <a:pt x="136" y="222"/>
                  <a:pt x="135" y="222"/>
                </a:cubicBezTo>
                <a:cubicBezTo>
                  <a:pt x="135" y="222"/>
                  <a:pt x="135" y="222"/>
                  <a:pt x="135" y="222"/>
                </a:cubicBezTo>
                <a:cubicBezTo>
                  <a:pt x="135" y="222"/>
                  <a:pt x="135" y="221"/>
                  <a:pt x="134" y="221"/>
                </a:cubicBezTo>
                <a:close/>
                <a:moveTo>
                  <a:pt x="478" y="217"/>
                </a:moveTo>
                <a:cubicBezTo>
                  <a:pt x="478" y="217"/>
                  <a:pt x="478" y="217"/>
                  <a:pt x="478" y="217"/>
                </a:cubicBezTo>
                <a:cubicBezTo>
                  <a:pt x="478" y="217"/>
                  <a:pt x="478" y="217"/>
                  <a:pt x="478" y="217"/>
                </a:cubicBezTo>
                <a:cubicBezTo>
                  <a:pt x="477" y="216"/>
                  <a:pt x="478" y="215"/>
                  <a:pt x="478" y="214"/>
                </a:cubicBezTo>
                <a:cubicBezTo>
                  <a:pt x="478" y="214"/>
                  <a:pt x="478" y="214"/>
                  <a:pt x="478" y="214"/>
                </a:cubicBezTo>
                <a:cubicBezTo>
                  <a:pt x="479" y="213"/>
                  <a:pt x="481" y="214"/>
                  <a:pt x="481" y="214"/>
                </a:cubicBezTo>
                <a:cubicBezTo>
                  <a:pt x="481" y="214"/>
                  <a:pt x="481" y="214"/>
                  <a:pt x="481" y="214"/>
                </a:cubicBezTo>
                <a:cubicBezTo>
                  <a:pt x="482" y="215"/>
                  <a:pt x="482" y="217"/>
                  <a:pt x="481" y="217"/>
                </a:cubicBezTo>
                <a:cubicBezTo>
                  <a:pt x="481" y="217"/>
                  <a:pt x="481" y="217"/>
                  <a:pt x="481" y="217"/>
                </a:cubicBezTo>
                <a:cubicBezTo>
                  <a:pt x="481" y="218"/>
                  <a:pt x="480" y="218"/>
                  <a:pt x="480" y="218"/>
                </a:cubicBezTo>
                <a:cubicBezTo>
                  <a:pt x="480" y="218"/>
                  <a:pt x="480" y="218"/>
                  <a:pt x="480" y="218"/>
                </a:cubicBezTo>
                <a:cubicBezTo>
                  <a:pt x="479" y="218"/>
                  <a:pt x="479" y="217"/>
                  <a:pt x="478" y="217"/>
                </a:cubicBezTo>
                <a:close/>
                <a:moveTo>
                  <a:pt x="142" y="212"/>
                </a:moveTo>
                <a:cubicBezTo>
                  <a:pt x="141" y="211"/>
                  <a:pt x="141" y="210"/>
                  <a:pt x="141" y="209"/>
                </a:cubicBezTo>
                <a:cubicBezTo>
                  <a:pt x="141" y="209"/>
                  <a:pt x="141" y="209"/>
                  <a:pt x="141" y="209"/>
                </a:cubicBezTo>
                <a:cubicBezTo>
                  <a:pt x="142" y="208"/>
                  <a:pt x="143" y="208"/>
                  <a:pt x="144" y="209"/>
                </a:cubicBezTo>
                <a:cubicBezTo>
                  <a:pt x="144" y="209"/>
                  <a:pt x="144" y="209"/>
                  <a:pt x="144" y="209"/>
                </a:cubicBezTo>
                <a:cubicBezTo>
                  <a:pt x="145" y="209"/>
                  <a:pt x="145" y="211"/>
                  <a:pt x="145" y="212"/>
                </a:cubicBezTo>
                <a:cubicBezTo>
                  <a:pt x="145" y="212"/>
                  <a:pt x="145" y="212"/>
                  <a:pt x="145" y="212"/>
                </a:cubicBezTo>
                <a:cubicBezTo>
                  <a:pt x="145" y="212"/>
                  <a:pt x="145" y="212"/>
                  <a:pt x="145" y="212"/>
                </a:cubicBezTo>
                <a:cubicBezTo>
                  <a:pt x="145" y="212"/>
                  <a:pt x="145" y="212"/>
                  <a:pt x="145" y="212"/>
                </a:cubicBezTo>
                <a:cubicBezTo>
                  <a:pt x="144" y="212"/>
                  <a:pt x="144" y="212"/>
                  <a:pt x="143" y="212"/>
                </a:cubicBezTo>
                <a:cubicBezTo>
                  <a:pt x="143" y="212"/>
                  <a:pt x="143" y="212"/>
                  <a:pt x="143" y="212"/>
                </a:cubicBezTo>
                <a:cubicBezTo>
                  <a:pt x="143" y="212"/>
                  <a:pt x="142" y="212"/>
                  <a:pt x="142" y="212"/>
                </a:cubicBezTo>
                <a:close/>
                <a:moveTo>
                  <a:pt x="470" y="208"/>
                </a:moveTo>
                <a:cubicBezTo>
                  <a:pt x="470" y="207"/>
                  <a:pt x="470" y="206"/>
                  <a:pt x="471" y="205"/>
                </a:cubicBezTo>
                <a:cubicBezTo>
                  <a:pt x="471" y="205"/>
                  <a:pt x="471" y="205"/>
                  <a:pt x="471" y="205"/>
                </a:cubicBezTo>
                <a:cubicBezTo>
                  <a:pt x="471" y="204"/>
                  <a:pt x="473" y="204"/>
                  <a:pt x="473" y="205"/>
                </a:cubicBezTo>
                <a:cubicBezTo>
                  <a:pt x="473" y="205"/>
                  <a:pt x="473" y="205"/>
                  <a:pt x="473" y="205"/>
                </a:cubicBezTo>
                <a:cubicBezTo>
                  <a:pt x="474" y="206"/>
                  <a:pt x="474" y="207"/>
                  <a:pt x="473" y="208"/>
                </a:cubicBezTo>
                <a:cubicBezTo>
                  <a:pt x="473" y="208"/>
                  <a:pt x="473" y="208"/>
                  <a:pt x="473" y="208"/>
                </a:cubicBezTo>
                <a:cubicBezTo>
                  <a:pt x="473" y="208"/>
                  <a:pt x="472" y="209"/>
                  <a:pt x="472" y="209"/>
                </a:cubicBezTo>
                <a:cubicBezTo>
                  <a:pt x="472" y="209"/>
                  <a:pt x="472" y="209"/>
                  <a:pt x="472" y="209"/>
                </a:cubicBezTo>
                <a:cubicBezTo>
                  <a:pt x="471" y="209"/>
                  <a:pt x="471" y="208"/>
                  <a:pt x="470" y="208"/>
                </a:cubicBezTo>
                <a:close/>
                <a:moveTo>
                  <a:pt x="150" y="203"/>
                </a:moveTo>
                <a:cubicBezTo>
                  <a:pt x="149" y="202"/>
                  <a:pt x="149" y="201"/>
                  <a:pt x="150" y="200"/>
                </a:cubicBezTo>
                <a:cubicBezTo>
                  <a:pt x="150" y="200"/>
                  <a:pt x="150" y="200"/>
                  <a:pt x="150" y="200"/>
                </a:cubicBezTo>
                <a:cubicBezTo>
                  <a:pt x="150" y="199"/>
                  <a:pt x="152" y="199"/>
                  <a:pt x="152" y="200"/>
                </a:cubicBezTo>
                <a:cubicBezTo>
                  <a:pt x="152" y="200"/>
                  <a:pt x="152" y="200"/>
                  <a:pt x="152" y="200"/>
                </a:cubicBezTo>
                <a:cubicBezTo>
                  <a:pt x="153" y="201"/>
                  <a:pt x="153" y="202"/>
                  <a:pt x="153" y="203"/>
                </a:cubicBezTo>
                <a:cubicBezTo>
                  <a:pt x="153" y="203"/>
                  <a:pt x="153" y="203"/>
                  <a:pt x="153" y="203"/>
                </a:cubicBezTo>
                <a:cubicBezTo>
                  <a:pt x="152" y="203"/>
                  <a:pt x="152" y="203"/>
                  <a:pt x="151" y="203"/>
                </a:cubicBezTo>
                <a:cubicBezTo>
                  <a:pt x="151" y="203"/>
                  <a:pt x="151" y="203"/>
                  <a:pt x="151" y="203"/>
                </a:cubicBezTo>
                <a:cubicBezTo>
                  <a:pt x="151" y="203"/>
                  <a:pt x="150" y="203"/>
                  <a:pt x="150" y="203"/>
                </a:cubicBezTo>
                <a:close/>
                <a:moveTo>
                  <a:pt x="462" y="199"/>
                </a:moveTo>
                <a:cubicBezTo>
                  <a:pt x="461" y="199"/>
                  <a:pt x="461" y="197"/>
                  <a:pt x="462" y="197"/>
                </a:cubicBezTo>
                <a:cubicBezTo>
                  <a:pt x="462" y="197"/>
                  <a:pt x="462" y="197"/>
                  <a:pt x="462" y="197"/>
                </a:cubicBezTo>
                <a:cubicBezTo>
                  <a:pt x="463" y="196"/>
                  <a:pt x="464" y="196"/>
                  <a:pt x="465" y="197"/>
                </a:cubicBezTo>
                <a:cubicBezTo>
                  <a:pt x="465" y="197"/>
                  <a:pt x="465" y="197"/>
                  <a:pt x="465" y="197"/>
                </a:cubicBezTo>
                <a:cubicBezTo>
                  <a:pt x="466" y="197"/>
                  <a:pt x="466" y="199"/>
                  <a:pt x="465" y="199"/>
                </a:cubicBezTo>
                <a:cubicBezTo>
                  <a:pt x="465" y="199"/>
                  <a:pt x="465" y="199"/>
                  <a:pt x="465" y="199"/>
                </a:cubicBezTo>
                <a:cubicBezTo>
                  <a:pt x="465" y="200"/>
                  <a:pt x="464" y="200"/>
                  <a:pt x="464" y="200"/>
                </a:cubicBezTo>
                <a:cubicBezTo>
                  <a:pt x="464" y="200"/>
                  <a:pt x="464" y="200"/>
                  <a:pt x="464" y="200"/>
                </a:cubicBezTo>
                <a:cubicBezTo>
                  <a:pt x="463" y="200"/>
                  <a:pt x="463" y="200"/>
                  <a:pt x="462" y="199"/>
                </a:cubicBezTo>
                <a:close/>
                <a:moveTo>
                  <a:pt x="158" y="194"/>
                </a:moveTo>
                <a:cubicBezTo>
                  <a:pt x="157" y="194"/>
                  <a:pt x="157" y="192"/>
                  <a:pt x="158" y="192"/>
                </a:cubicBezTo>
                <a:cubicBezTo>
                  <a:pt x="158" y="192"/>
                  <a:pt x="158" y="192"/>
                  <a:pt x="158" y="192"/>
                </a:cubicBezTo>
                <a:cubicBezTo>
                  <a:pt x="159" y="191"/>
                  <a:pt x="160" y="191"/>
                  <a:pt x="161" y="192"/>
                </a:cubicBezTo>
                <a:cubicBezTo>
                  <a:pt x="161" y="192"/>
                  <a:pt x="161" y="192"/>
                  <a:pt x="161" y="192"/>
                </a:cubicBezTo>
                <a:cubicBezTo>
                  <a:pt x="162" y="192"/>
                  <a:pt x="162" y="194"/>
                  <a:pt x="161" y="194"/>
                </a:cubicBezTo>
                <a:cubicBezTo>
                  <a:pt x="161" y="194"/>
                  <a:pt x="161" y="194"/>
                  <a:pt x="161" y="194"/>
                </a:cubicBezTo>
                <a:cubicBezTo>
                  <a:pt x="161" y="194"/>
                  <a:pt x="161" y="194"/>
                  <a:pt x="161" y="194"/>
                </a:cubicBezTo>
                <a:cubicBezTo>
                  <a:pt x="161" y="194"/>
                  <a:pt x="161" y="194"/>
                  <a:pt x="161" y="194"/>
                </a:cubicBezTo>
                <a:cubicBezTo>
                  <a:pt x="161" y="195"/>
                  <a:pt x="160" y="195"/>
                  <a:pt x="160" y="195"/>
                </a:cubicBezTo>
                <a:cubicBezTo>
                  <a:pt x="160" y="195"/>
                  <a:pt x="160" y="195"/>
                  <a:pt x="160" y="195"/>
                </a:cubicBezTo>
                <a:cubicBezTo>
                  <a:pt x="159" y="195"/>
                  <a:pt x="159" y="195"/>
                  <a:pt x="158" y="194"/>
                </a:cubicBezTo>
                <a:close/>
                <a:moveTo>
                  <a:pt x="454" y="191"/>
                </a:moveTo>
                <a:cubicBezTo>
                  <a:pt x="453" y="190"/>
                  <a:pt x="453" y="189"/>
                  <a:pt x="453" y="188"/>
                </a:cubicBezTo>
                <a:cubicBezTo>
                  <a:pt x="453" y="188"/>
                  <a:pt x="453" y="188"/>
                  <a:pt x="453" y="188"/>
                </a:cubicBezTo>
                <a:cubicBezTo>
                  <a:pt x="454" y="188"/>
                  <a:pt x="455" y="187"/>
                  <a:pt x="456" y="188"/>
                </a:cubicBezTo>
                <a:cubicBezTo>
                  <a:pt x="456" y="188"/>
                  <a:pt x="456" y="188"/>
                  <a:pt x="456" y="188"/>
                </a:cubicBezTo>
                <a:cubicBezTo>
                  <a:pt x="457" y="189"/>
                  <a:pt x="457" y="190"/>
                  <a:pt x="456" y="191"/>
                </a:cubicBezTo>
                <a:cubicBezTo>
                  <a:pt x="456" y="191"/>
                  <a:pt x="456" y="191"/>
                  <a:pt x="456" y="191"/>
                </a:cubicBezTo>
                <a:cubicBezTo>
                  <a:pt x="456" y="191"/>
                  <a:pt x="455" y="192"/>
                  <a:pt x="455" y="192"/>
                </a:cubicBezTo>
                <a:cubicBezTo>
                  <a:pt x="455" y="192"/>
                  <a:pt x="455" y="192"/>
                  <a:pt x="455" y="192"/>
                </a:cubicBezTo>
                <a:cubicBezTo>
                  <a:pt x="454" y="192"/>
                  <a:pt x="454" y="192"/>
                  <a:pt x="454" y="191"/>
                </a:cubicBezTo>
                <a:close/>
                <a:moveTo>
                  <a:pt x="167" y="186"/>
                </a:moveTo>
                <a:cubicBezTo>
                  <a:pt x="166" y="185"/>
                  <a:pt x="167" y="184"/>
                  <a:pt x="167" y="183"/>
                </a:cubicBezTo>
                <a:cubicBezTo>
                  <a:pt x="167" y="183"/>
                  <a:pt x="167" y="183"/>
                  <a:pt x="167" y="183"/>
                </a:cubicBezTo>
                <a:cubicBezTo>
                  <a:pt x="168" y="183"/>
                  <a:pt x="169" y="183"/>
                  <a:pt x="170" y="184"/>
                </a:cubicBezTo>
                <a:cubicBezTo>
                  <a:pt x="170" y="184"/>
                  <a:pt x="170" y="184"/>
                  <a:pt x="170" y="184"/>
                </a:cubicBezTo>
                <a:cubicBezTo>
                  <a:pt x="171" y="185"/>
                  <a:pt x="171" y="186"/>
                  <a:pt x="170" y="187"/>
                </a:cubicBezTo>
                <a:cubicBezTo>
                  <a:pt x="170" y="187"/>
                  <a:pt x="170" y="187"/>
                  <a:pt x="170" y="187"/>
                </a:cubicBezTo>
                <a:cubicBezTo>
                  <a:pt x="170" y="187"/>
                  <a:pt x="169" y="187"/>
                  <a:pt x="169" y="187"/>
                </a:cubicBezTo>
                <a:cubicBezTo>
                  <a:pt x="169" y="187"/>
                  <a:pt x="169" y="187"/>
                  <a:pt x="169" y="187"/>
                </a:cubicBezTo>
                <a:cubicBezTo>
                  <a:pt x="168" y="187"/>
                  <a:pt x="168" y="187"/>
                  <a:pt x="167" y="186"/>
                </a:cubicBezTo>
                <a:close/>
                <a:moveTo>
                  <a:pt x="444" y="184"/>
                </a:moveTo>
                <a:cubicBezTo>
                  <a:pt x="444" y="183"/>
                  <a:pt x="443" y="182"/>
                  <a:pt x="444" y="181"/>
                </a:cubicBezTo>
                <a:cubicBezTo>
                  <a:pt x="444" y="181"/>
                  <a:pt x="444" y="181"/>
                  <a:pt x="444" y="181"/>
                </a:cubicBezTo>
                <a:cubicBezTo>
                  <a:pt x="445" y="180"/>
                  <a:pt x="446" y="180"/>
                  <a:pt x="447" y="180"/>
                </a:cubicBezTo>
                <a:cubicBezTo>
                  <a:pt x="447" y="180"/>
                  <a:pt x="447" y="180"/>
                  <a:pt x="447" y="180"/>
                </a:cubicBezTo>
                <a:cubicBezTo>
                  <a:pt x="448" y="181"/>
                  <a:pt x="448" y="182"/>
                  <a:pt x="447" y="183"/>
                </a:cubicBezTo>
                <a:cubicBezTo>
                  <a:pt x="447" y="183"/>
                  <a:pt x="447" y="183"/>
                  <a:pt x="447" y="183"/>
                </a:cubicBezTo>
                <a:cubicBezTo>
                  <a:pt x="447" y="184"/>
                  <a:pt x="446" y="184"/>
                  <a:pt x="446" y="184"/>
                </a:cubicBezTo>
                <a:cubicBezTo>
                  <a:pt x="446" y="184"/>
                  <a:pt x="446" y="184"/>
                  <a:pt x="446" y="184"/>
                </a:cubicBezTo>
                <a:cubicBezTo>
                  <a:pt x="445" y="184"/>
                  <a:pt x="445" y="184"/>
                  <a:pt x="444" y="184"/>
                </a:cubicBezTo>
                <a:close/>
                <a:moveTo>
                  <a:pt x="176" y="179"/>
                </a:moveTo>
                <a:cubicBezTo>
                  <a:pt x="176" y="178"/>
                  <a:pt x="176" y="177"/>
                  <a:pt x="177" y="176"/>
                </a:cubicBezTo>
                <a:cubicBezTo>
                  <a:pt x="177" y="176"/>
                  <a:pt x="177" y="176"/>
                  <a:pt x="177" y="176"/>
                </a:cubicBezTo>
                <a:cubicBezTo>
                  <a:pt x="178" y="175"/>
                  <a:pt x="179" y="176"/>
                  <a:pt x="180" y="176"/>
                </a:cubicBezTo>
                <a:cubicBezTo>
                  <a:pt x="180" y="176"/>
                  <a:pt x="180" y="176"/>
                  <a:pt x="180" y="176"/>
                </a:cubicBezTo>
                <a:cubicBezTo>
                  <a:pt x="180" y="177"/>
                  <a:pt x="180" y="179"/>
                  <a:pt x="179" y="179"/>
                </a:cubicBezTo>
                <a:cubicBezTo>
                  <a:pt x="179" y="179"/>
                  <a:pt x="179" y="179"/>
                  <a:pt x="179" y="179"/>
                </a:cubicBezTo>
                <a:cubicBezTo>
                  <a:pt x="179" y="179"/>
                  <a:pt x="179" y="179"/>
                  <a:pt x="179" y="179"/>
                </a:cubicBezTo>
                <a:cubicBezTo>
                  <a:pt x="179" y="179"/>
                  <a:pt x="179" y="179"/>
                  <a:pt x="179" y="179"/>
                </a:cubicBezTo>
                <a:cubicBezTo>
                  <a:pt x="179" y="179"/>
                  <a:pt x="178" y="180"/>
                  <a:pt x="178" y="180"/>
                </a:cubicBezTo>
                <a:cubicBezTo>
                  <a:pt x="178" y="180"/>
                  <a:pt x="178" y="180"/>
                  <a:pt x="178" y="180"/>
                </a:cubicBezTo>
                <a:cubicBezTo>
                  <a:pt x="177" y="180"/>
                  <a:pt x="177" y="179"/>
                  <a:pt x="176" y="179"/>
                </a:cubicBezTo>
                <a:close/>
                <a:moveTo>
                  <a:pt x="435" y="176"/>
                </a:moveTo>
                <a:cubicBezTo>
                  <a:pt x="434" y="176"/>
                  <a:pt x="434" y="174"/>
                  <a:pt x="435" y="174"/>
                </a:cubicBezTo>
                <a:cubicBezTo>
                  <a:pt x="435" y="174"/>
                  <a:pt x="435" y="174"/>
                  <a:pt x="435" y="174"/>
                </a:cubicBezTo>
                <a:cubicBezTo>
                  <a:pt x="435" y="173"/>
                  <a:pt x="436" y="172"/>
                  <a:pt x="437" y="173"/>
                </a:cubicBezTo>
                <a:cubicBezTo>
                  <a:pt x="437" y="173"/>
                  <a:pt x="437" y="173"/>
                  <a:pt x="437" y="173"/>
                </a:cubicBezTo>
                <a:cubicBezTo>
                  <a:pt x="438" y="174"/>
                  <a:pt x="438" y="175"/>
                  <a:pt x="438" y="176"/>
                </a:cubicBezTo>
                <a:cubicBezTo>
                  <a:pt x="438" y="176"/>
                  <a:pt x="438" y="176"/>
                  <a:pt x="438" y="176"/>
                </a:cubicBezTo>
                <a:cubicBezTo>
                  <a:pt x="437" y="176"/>
                  <a:pt x="437" y="177"/>
                  <a:pt x="436" y="177"/>
                </a:cubicBezTo>
                <a:cubicBezTo>
                  <a:pt x="436" y="177"/>
                  <a:pt x="436" y="177"/>
                  <a:pt x="436" y="177"/>
                </a:cubicBezTo>
                <a:cubicBezTo>
                  <a:pt x="436" y="177"/>
                  <a:pt x="435" y="177"/>
                  <a:pt x="435" y="176"/>
                </a:cubicBezTo>
                <a:close/>
                <a:moveTo>
                  <a:pt x="186" y="172"/>
                </a:moveTo>
                <a:cubicBezTo>
                  <a:pt x="186" y="171"/>
                  <a:pt x="186" y="170"/>
                  <a:pt x="187" y="169"/>
                </a:cubicBezTo>
                <a:cubicBezTo>
                  <a:pt x="187" y="169"/>
                  <a:pt x="187" y="169"/>
                  <a:pt x="187" y="169"/>
                </a:cubicBezTo>
                <a:cubicBezTo>
                  <a:pt x="188" y="168"/>
                  <a:pt x="189" y="169"/>
                  <a:pt x="190" y="170"/>
                </a:cubicBezTo>
                <a:cubicBezTo>
                  <a:pt x="190" y="170"/>
                  <a:pt x="190" y="170"/>
                  <a:pt x="190" y="170"/>
                </a:cubicBezTo>
                <a:cubicBezTo>
                  <a:pt x="190" y="170"/>
                  <a:pt x="190" y="172"/>
                  <a:pt x="189" y="172"/>
                </a:cubicBezTo>
                <a:cubicBezTo>
                  <a:pt x="189" y="172"/>
                  <a:pt x="189" y="172"/>
                  <a:pt x="189" y="172"/>
                </a:cubicBezTo>
                <a:cubicBezTo>
                  <a:pt x="189" y="173"/>
                  <a:pt x="188" y="173"/>
                  <a:pt x="188" y="173"/>
                </a:cubicBezTo>
                <a:cubicBezTo>
                  <a:pt x="188" y="173"/>
                  <a:pt x="188" y="173"/>
                  <a:pt x="188" y="173"/>
                </a:cubicBezTo>
                <a:cubicBezTo>
                  <a:pt x="187" y="173"/>
                  <a:pt x="187" y="172"/>
                  <a:pt x="186" y="172"/>
                </a:cubicBezTo>
                <a:close/>
                <a:moveTo>
                  <a:pt x="425" y="170"/>
                </a:moveTo>
                <a:cubicBezTo>
                  <a:pt x="424" y="169"/>
                  <a:pt x="424" y="168"/>
                  <a:pt x="425" y="167"/>
                </a:cubicBezTo>
                <a:cubicBezTo>
                  <a:pt x="425" y="167"/>
                  <a:pt x="425" y="167"/>
                  <a:pt x="425" y="167"/>
                </a:cubicBezTo>
                <a:cubicBezTo>
                  <a:pt x="425" y="166"/>
                  <a:pt x="426" y="166"/>
                  <a:pt x="427" y="166"/>
                </a:cubicBezTo>
                <a:cubicBezTo>
                  <a:pt x="427" y="166"/>
                  <a:pt x="427" y="166"/>
                  <a:pt x="427" y="166"/>
                </a:cubicBezTo>
                <a:cubicBezTo>
                  <a:pt x="428" y="167"/>
                  <a:pt x="429" y="168"/>
                  <a:pt x="428" y="169"/>
                </a:cubicBezTo>
                <a:cubicBezTo>
                  <a:pt x="428" y="169"/>
                  <a:pt x="428" y="169"/>
                  <a:pt x="428" y="169"/>
                </a:cubicBezTo>
                <a:cubicBezTo>
                  <a:pt x="428" y="170"/>
                  <a:pt x="427" y="170"/>
                  <a:pt x="426" y="170"/>
                </a:cubicBezTo>
                <a:cubicBezTo>
                  <a:pt x="426" y="170"/>
                  <a:pt x="426" y="170"/>
                  <a:pt x="426" y="170"/>
                </a:cubicBezTo>
                <a:cubicBezTo>
                  <a:pt x="426" y="170"/>
                  <a:pt x="426" y="170"/>
                  <a:pt x="425" y="170"/>
                </a:cubicBezTo>
                <a:close/>
                <a:moveTo>
                  <a:pt x="196" y="165"/>
                </a:moveTo>
                <a:cubicBezTo>
                  <a:pt x="196" y="164"/>
                  <a:pt x="196" y="163"/>
                  <a:pt x="197" y="163"/>
                </a:cubicBezTo>
                <a:cubicBezTo>
                  <a:pt x="197" y="163"/>
                  <a:pt x="197" y="163"/>
                  <a:pt x="197" y="163"/>
                </a:cubicBezTo>
                <a:cubicBezTo>
                  <a:pt x="198" y="162"/>
                  <a:pt x="199" y="162"/>
                  <a:pt x="200" y="163"/>
                </a:cubicBezTo>
                <a:cubicBezTo>
                  <a:pt x="200" y="163"/>
                  <a:pt x="200" y="163"/>
                  <a:pt x="200" y="163"/>
                </a:cubicBezTo>
                <a:cubicBezTo>
                  <a:pt x="200" y="164"/>
                  <a:pt x="200" y="165"/>
                  <a:pt x="199" y="166"/>
                </a:cubicBezTo>
                <a:cubicBezTo>
                  <a:pt x="199" y="166"/>
                  <a:pt x="199" y="166"/>
                  <a:pt x="199" y="166"/>
                </a:cubicBezTo>
                <a:cubicBezTo>
                  <a:pt x="199" y="166"/>
                  <a:pt x="198" y="166"/>
                  <a:pt x="198" y="166"/>
                </a:cubicBezTo>
                <a:cubicBezTo>
                  <a:pt x="198" y="166"/>
                  <a:pt x="198" y="166"/>
                  <a:pt x="198" y="166"/>
                </a:cubicBezTo>
                <a:cubicBezTo>
                  <a:pt x="197" y="166"/>
                  <a:pt x="197" y="166"/>
                  <a:pt x="196" y="165"/>
                </a:cubicBezTo>
                <a:close/>
                <a:moveTo>
                  <a:pt x="415" y="164"/>
                </a:moveTo>
                <a:cubicBezTo>
                  <a:pt x="414" y="163"/>
                  <a:pt x="414" y="162"/>
                  <a:pt x="414" y="161"/>
                </a:cubicBezTo>
                <a:cubicBezTo>
                  <a:pt x="414" y="161"/>
                  <a:pt x="414" y="161"/>
                  <a:pt x="414" y="161"/>
                </a:cubicBezTo>
                <a:cubicBezTo>
                  <a:pt x="415" y="160"/>
                  <a:pt x="416" y="160"/>
                  <a:pt x="417" y="160"/>
                </a:cubicBezTo>
                <a:cubicBezTo>
                  <a:pt x="417" y="160"/>
                  <a:pt x="417" y="160"/>
                  <a:pt x="417" y="160"/>
                </a:cubicBezTo>
                <a:cubicBezTo>
                  <a:pt x="418" y="161"/>
                  <a:pt x="418" y="162"/>
                  <a:pt x="418" y="163"/>
                </a:cubicBezTo>
                <a:cubicBezTo>
                  <a:pt x="418" y="163"/>
                  <a:pt x="418" y="163"/>
                  <a:pt x="418" y="163"/>
                </a:cubicBezTo>
                <a:cubicBezTo>
                  <a:pt x="417" y="164"/>
                  <a:pt x="417" y="164"/>
                  <a:pt x="416" y="164"/>
                </a:cubicBezTo>
                <a:cubicBezTo>
                  <a:pt x="416" y="164"/>
                  <a:pt x="416" y="164"/>
                  <a:pt x="416" y="164"/>
                </a:cubicBezTo>
                <a:cubicBezTo>
                  <a:pt x="416" y="164"/>
                  <a:pt x="415" y="164"/>
                  <a:pt x="415" y="164"/>
                </a:cubicBezTo>
                <a:close/>
                <a:moveTo>
                  <a:pt x="207" y="159"/>
                </a:moveTo>
                <a:cubicBezTo>
                  <a:pt x="206" y="158"/>
                  <a:pt x="207" y="157"/>
                  <a:pt x="208" y="157"/>
                </a:cubicBezTo>
                <a:cubicBezTo>
                  <a:pt x="208" y="157"/>
                  <a:pt x="208" y="157"/>
                  <a:pt x="208" y="157"/>
                </a:cubicBezTo>
                <a:cubicBezTo>
                  <a:pt x="209" y="156"/>
                  <a:pt x="210" y="157"/>
                  <a:pt x="210" y="158"/>
                </a:cubicBezTo>
                <a:cubicBezTo>
                  <a:pt x="210" y="158"/>
                  <a:pt x="210" y="158"/>
                  <a:pt x="210" y="158"/>
                </a:cubicBezTo>
                <a:cubicBezTo>
                  <a:pt x="211" y="159"/>
                  <a:pt x="210" y="160"/>
                  <a:pt x="210" y="160"/>
                </a:cubicBezTo>
                <a:cubicBezTo>
                  <a:pt x="210" y="160"/>
                  <a:pt x="210" y="160"/>
                  <a:pt x="210" y="160"/>
                </a:cubicBezTo>
                <a:cubicBezTo>
                  <a:pt x="209" y="160"/>
                  <a:pt x="209" y="160"/>
                  <a:pt x="209" y="160"/>
                </a:cubicBezTo>
                <a:cubicBezTo>
                  <a:pt x="209" y="160"/>
                  <a:pt x="209" y="160"/>
                  <a:pt x="209" y="160"/>
                </a:cubicBezTo>
                <a:cubicBezTo>
                  <a:pt x="208" y="160"/>
                  <a:pt x="207" y="160"/>
                  <a:pt x="207" y="159"/>
                </a:cubicBezTo>
                <a:close/>
                <a:moveTo>
                  <a:pt x="404" y="158"/>
                </a:moveTo>
                <a:cubicBezTo>
                  <a:pt x="404" y="158"/>
                  <a:pt x="404" y="158"/>
                  <a:pt x="404" y="158"/>
                </a:cubicBezTo>
                <a:cubicBezTo>
                  <a:pt x="404" y="158"/>
                  <a:pt x="404" y="158"/>
                  <a:pt x="404" y="158"/>
                </a:cubicBezTo>
                <a:cubicBezTo>
                  <a:pt x="403" y="158"/>
                  <a:pt x="403" y="156"/>
                  <a:pt x="404" y="155"/>
                </a:cubicBezTo>
                <a:cubicBezTo>
                  <a:pt x="404" y="155"/>
                  <a:pt x="404" y="155"/>
                  <a:pt x="404" y="155"/>
                </a:cubicBezTo>
                <a:cubicBezTo>
                  <a:pt x="404" y="154"/>
                  <a:pt x="405" y="154"/>
                  <a:pt x="406" y="155"/>
                </a:cubicBezTo>
                <a:cubicBezTo>
                  <a:pt x="406" y="155"/>
                  <a:pt x="406" y="155"/>
                  <a:pt x="406" y="155"/>
                </a:cubicBezTo>
                <a:cubicBezTo>
                  <a:pt x="407" y="155"/>
                  <a:pt x="408" y="156"/>
                  <a:pt x="407" y="157"/>
                </a:cubicBezTo>
                <a:cubicBezTo>
                  <a:pt x="407" y="157"/>
                  <a:pt x="407" y="157"/>
                  <a:pt x="407" y="157"/>
                </a:cubicBezTo>
                <a:cubicBezTo>
                  <a:pt x="407" y="158"/>
                  <a:pt x="406" y="158"/>
                  <a:pt x="405" y="158"/>
                </a:cubicBezTo>
                <a:cubicBezTo>
                  <a:pt x="405" y="158"/>
                  <a:pt x="405" y="158"/>
                  <a:pt x="405" y="158"/>
                </a:cubicBezTo>
                <a:cubicBezTo>
                  <a:pt x="405" y="158"/>
                  <a:pt x="405" y="158"/>
                  <a:pt x="404" y="158"/>
                </a:cubicBezTo>
                <a:close/>
                <a:moveTo>
                  <a:pt x="218" y="154"/>
                </a:moveTo>
                <a:cubicBezTo>
                  <a:pt x="217" y="153"/>
                  <a:pt x="218" y="152"/>
                  <a:pt x="219" y="151"/>
                </a:cubicBezTo>
                <a:cubicBezTo>
                  <a:pt x="219" y="151"/>
                  <a:pt x="219" y="151"/>
                  <a:pt x="219" y="151"/>
                </a:cubicBezTo>
                <a:cubicBezTo>
                  <a:pt x="220" y="151"/>
                  <a:pt x="221" y="151"/>
                  <a:pt x="221" y="152"/>
                </a:cubicBezTo>
                <a:cubicBezTo>
                  <a:pt x="221" y="152"/>
                  <a:pt x="221" y="152"/>
                  <a:pt x="221" y="152"/>
                </a:cubicBezTo>
                <a:cubicBezTo>
                  <a:pt x="222" y="153"/>
                  <a:pt x="221" y="155"/>
                  <a:pt x="220" y="155"/>
                </a:cubicBezTo>
                <a:cubicBezTo>
                  <a:pt x="220" y="155"/>
                  <a:pt x="220" y="155"/>
                  <a:pt x="220" y="155"/>
                </a:cubicBezTo>
                <a:cubicBezTo>
                  <a:pt x="220" y="155"/>
                  <a:pt x="220" y="155"/>
                  <a:pt x="220" y="155"/>
                </a:cubicBezTo>
                <a:cubicBezTo>
                  <a:pt x="220" y="155"/>
                  <a:pt x="220" y="155"/>
                  <a:pt x="220" y="155"/>
                </a:cubicBezTo>
                <a:cubicBezTo>
                  <a:pt x="220" y="155"/>
                  <a:pt x="220" y="155"/>
                  <a:pt x="219" y="155"/>
                </a:cubicBezTo>
                <a:cubicBezTo>
                  <a:pt x="219" y="155"/>
                  <a:pt x="219" y="155"/>
                  <a:pt x="219" y="155"/>
                </a:cubicBezTo>
                <a:cubicBezTo>
                  <a:pt x="219" y="155"/>
                  <a:pt x="218" y="155"/>
                  <a:pt x="218" y="154"/>
                </a:cubicBezTo>
                <a:close/>
                <a:moveTo>
                  <a:pt x="394" y="153"/>
                </a:moveTo>
                <a:cubicBezTo>
                  <a:pt x="393" y="153"/>
                  <a:pt x="392" y="152"/>
                  <a:pt x="393" y="151"/>
                </a:cubicBezTo>
                <a:cubicBezTo>
                  <a:pt x="393" y="151"/>
                  <a:pt x="393" y="151"/>
                  <a:pt x="393" y="151"/>
                </a:cubicBezTo>
                <a:cubicBezTo>
                  <a:pt x="393" y="150"/>
                  <a:pt x="394" y="149"/>
                  <a:pt x="395" y="150"/>
                </a:cubicBezTo>
                <a:cubicBezTo>
                  <a:pt x="395" y="150"/>
                  <a:pt x="395" y="150"/>
                  <a:pt x="395" y="150"/>
                </a:cubicBezTo>
                <a:cubicBezTo>
                  <a:pt x="396" y="150"/>
                  <a:pt x="397" y="151"/>
                  <a:pt x="396" y="152"/>
                </a:cubicBezTo>
                <a:cubicBezTo>
                  <a:pt x="396" y="152"/>
                  <a:pt x="396" y="152"/>
                  <a:pt x="396" y="152"/>
                </a:cubicBezTo>
                <a:cubicBezTo>
                  <a:pt x="396" y="153"/>
                  <a:pt x="395" y="153"/>
                  <a:pt x="394" y="153"/>
                </a:cubicBezTo>
                <a:cubicBezTo>
                  <a:pt x="394" y="153"/>
                  <a:pt x="394" y="153"/>
                  <a:pt x="394" y="153"/>
                </a:cubicBezTo>
                <a:cubicBezTo>
                  <a:pt x="394" y="153"/>
                  <a:pt x="394" y="153"/>
                  <a:pt x="394" y="153"/>
                </a:cubicBezTo>
                <a:close/>
                <a:moveTo>
                  <a:pt x="229" y="149"/>
                </a:moveTo>
                <a:cubicBezTo>
                  <a:pt x="228" y="148"/>
                  <a:pt x="229" y="147"/>
                  <a:pt x="230" y="147"/>
                </a:cubicBezTo>
                <a:cubicBezTo>
                  <a:pt x="230" y="147"/>
                  <a:pt x="230" y="147"/>
                  <a:pt x="230" y="147"/>
                </a:cubicBezTo>
                <a:cubicBezTo>
                  <a:pt x="231" y="146"/>
                  <a:pt x="232" y="147"/>
                  <a:pt x="232" y="148"/>
                </a:cubicBezTo>
                <a:cubicBezTo>
                  <a:pt x="232" y="148"/>
                  <a:pt x="232" y="148"/>
                  <a:pt x="232" y="148"/>
                </a:cubicBezTo>
                <a:cubicBezTo>
                  <a:pt x="233" y="149"/>
                  <a:pt x="232" y="150"/>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0" y="151"/>
                  <a:pt x="229" y="150"/>
                  <a:pt x="229" y="149"/>
                </a:cubicBezTo>
                <a:close/>
                <a:moveTo>
                  <a:pt x="383" y="149"/>
                </a:moveTo>
                <a:cubicBezTo>
                  <a:pt x="382" y="149"/>
                  <a:pt x="381" y="147"/>
                  <a:pt x="381" y="146"/>
                </a:cubicBezTo>
                <a:cubicBezTo>
                  <a:pt x="381" y="146"/>
                  <a:pt x="381" y="146"/>
                  <a:pt x="381" y="146"/>
                </a:cubicBezTo>
                <a:cubicBezTo>
                  <a:pt x="382" y="145"/>
                  <a:pt x="383" y="145"/>
                  <a:pt x="384" y="145"/>
                </a:cubicBezTo>
                <a:cubicBezTo>
                  <a:pt x="384" y="145"/>
                  <a:pt x="384" y="145"/>
                  <a:pt x="384" y="145"/>
                </a:cubicBezTo>
                <a:cubicBezTo>
                  <a:pt x="385" y="146"/>
                  <a:pt x="385" y="147"/>
                  <a:pt x="385" y="148"/>
                </a:cubicBezTo>
                <a:cubicBezTo>
                  <a:pt x="385" y="148"/>
                  <a:pt x="385" y="148"/>
                  <a:pt x="385" y="148"/>
                </a:cubicBezTo>
                <a:cubicBezTo>
                  <a:pt x="385" y="149"/>
                  <a:pt x="384" y="149"/>
                  <a:pt x="383" y="149"/>
                </a:cubicBezTo>
                <a:cubicBezTo>
                  <a:pt x="383" y="149"/>
                  <a:pt x="383" y="149"/>
                  <a:pt x="383" y="149"/>
                </a:cubicBezTo>
                <a:cubicBezTo>
                  <a:pt x="383" y="149"/>
                  <a:pt x="383" y="149"/>
                  <a:pt x="383" y="149"/>
                </a:cubicBezTo>
                <a:close/>
                <a:moveTo>
                  <a:pt x="240" y="145"/>
                </a:moveTo>
                <a:cubicBezTo>
                  <a:pt x="240" y="144"/>
                  <a:pt x="240" y="143"/>
                  <a:pt x="241" y="143"/>
                </a:cubicBezTo>
                <a:cubicBezTo>
                  <a:pt x="241" y="143"/>
                  <a:pt x="241" y="143"/>
                  <a:pt x="241" y="143"/>
                </a:cubicBezTo>
                <a:cubicBezTo>
                  <a:pt x="242" y="142"/>
                  <a:pt x="243" y="143"/>
                  <a:pt x="244" y="144"/>
                </a:cubicBezTo>
                <a:cubicBezTo>
                  <a:pt x="244" y="144"/>
                  <a:pt x="244" y="144"/>
                  <a:pt x="244" y="144"/>
                </a:cubicBezTo>
                <a:cubicBezTo>
                  <a:pt x="244" y="145"/>
                  <a:pt x="243" y="146"/>
                  <a:pt x="242" y="147"/>
                </a:cubicBezTo>
                <a:cubicBezTo>
                  <a:pt x="242" y="147"/>
                  <a:pt x="242" y="147"/>
                  <a:pt x="242" y="147"/>
                </a:cubicBezTo>
                <a:cubicBezTo>
                  <a:pt x="242" y="147"/>
                  <a:pt x="242" y="147"/>
                  <a:pt x="242" y="147"/>
                </a:cubicBezTo>
                <a:cubicBezTo>
                  <a:pt x="242" y="147"/>
                  <a:pt x="242" y="147"/>
                  <a:pt x="242" y="147"/>
                </a:cubicBezTo>
                <a:cubicBezTo>
                  <a:pt x="241" y="147"/>
                  <a:pt x="240" y="146"/>
                  <a:pt x="240" y="145"/>
                </a:cubicBezTo>
                <a:close/>
                <a:moveTo>
                  <a:pt x="371" y="145"/>
                </a:moveTo>
                <a:cubicBezTo>
                  <a:pt x="370" y="145"/>
                  <a:pt x="370" y="144"/>
                  <a:pt x="370" y="143"/>
                </a:cubicBezTo>
                <a:cubicBezTo>
                  <a:pt x="370" y="143"/>
                  <a:pt x="370" y="143"/>
                  <a:pt x="370" y="143"/>
                </a:cubicBezTo>
                <a:cubicBezTo>
                  <a:pt x="370" y="142"/>
                  <a:pt x="371" y="141"/>
                  <a:pt x="372" y="141"/>
                </a:cubicBezTo>
                <a:cubicBezTo>
                  <a:pt x="372" y="141"/>
                  <a:pt x="372" y="141"/>
                  <a:pt x="372" y="141"/>
                </a:cubicBezTo>
                <a:cubicBezTo>
                  <a:pt x="373" y="142"/>
                  <a:pt x="374" y="143"/>
                  <a:pt x="374" y="144"/>
                </a:cubicBezTo>
                <a:cubicBezTo>
                  <a:pt x="374" y="144"/>
                  <a:pt x="374" y="144"/>
                  <a:pt x="374" y="144"/>
                </a:cubicBezTo>
                <a:cubicBezTo>
                  <a:pt x="373" y="145"/>
                  <a:pt x="373" y="145"/>
                  <a:pt x="372" y="145"/>
                </a:cubicBezTo>
                <a:cubicBezTo>
                  <a:pt x="372" y="145"/>
                  <a:pt x="372" y="145"/>
                  <a:pt x="372" y="145"/>
                </a:cubicBezTo>
                <a:cubicBezTo>
                  <a:pt x="372" y="145"/>
                  <a:pt x="371" y="145"/>
                  <a:pt x="371" y="145"/>
                </a:cubicBezTo>
                <a:close/>
                <a:moveTo>
                  <a:pt x="251" y="142"/>
                </a:moveTo>
                <a:cubicBezTo>
                  <a:pt x="251" y="141"/>
                  <a:pt x="252" y="140"/>
                  <a:pt x="253" y="139"/>
                </a:cubicBezTo>
                <a:cubicBezTo>
                  <a:pt x="253" y="139"/>
                  <a:pt x="253" y="139"/>
                  <a:pt x="253" y="139"/>
                </a:cubicBezTo>
                <a:cubicBezTo>
                  <a:pt x="254" y="139"/>
                  <a:pt x="255" y="140"/>
                  <a:pt x="255" y="141"/>
                </a:cubicBezTo>
                <a:cubicBezTo>
                  <a:pt x="255" y="141"/>
                  <a:pt x="255" y="141"/>
                  <a:pt x="255" y="141"/>
                </a:cubicBezTo>
                <a:cubicBezTo>
                  <a:pt x="256" y="142"/>
                  <a:pt x="255" y="143"/>
                  <a:pt x="254" y="143"/>
                </a:cubicBezTo>
                <a:cubicBezTo>
                  <a:pt x="254" y="143"/>
                  <a:pt x="254" y="143"/>
                  <a:pt x="254" y="143"/>
                </a:cubicBezTo>
                <a:cubicBezTo>
                  <a:pt x="254" y="143"/>
                  <a:pt x="254" y="143"/>
                  <a:pt x="254" y="143"/>
                </a:cubicBezTo>
                <a:cubicBezTo>
                  <a:pt x="254" y="143"/>
                  <a:pt x="254" y="143"/>
                  <a:pt x="254" y="143"/>
                </a:cubicBezTo>
                <a:cubicBezTo>
                  <a:pt x="254" y="143"/>
                  <a:pt x="254" y="143"/>
                  <a:pt x="253" y="143"/>
                </a:cubicBezTo>
                <a:cubicBezTo>
                  <a:pt x="253" y="143"/>
                  <a:pt x="253" y="143"/>
                  <a:pt x="253" y="143"/>
                </a:cubicBezTo>
                <a:cubicBezTo>
                  <a:pt x="252" y="143"/>
                  <a:pt x="252" y="143"/>
                  <a:pt x="251" y="142"/>
                </a:cubicBezTo>
                <a:close/>
                <a:moveTo>
                  <a:pt x="360" y="142"/>
                </a:moveTo>
                <a:cubicBezTo>
                  <a:pt x="359" y="142"/>
                  <a:pt x="358" y="141"/>
                  <a:pt x="358" y="140"/>
                </a:cubicBezTo>
                <a:cubicBezTo>
                  <a:pt x="358" y="140"/>
                  <a:pt x="358" y="140"/>
                  <a:pt x="358" y="140"/>
                </a:cubicBezTo>
                <a:cubicBezTo>
                  <a:pt x="359" y="139"/>
                  <a:pt x="360" y="138"/>
                  <a:pt x="361" y="138"/>
                </a:cubicBezTo>
                <a:cubicBezTo>
                  <a:pt x="361" y="138"/>
                  <a:pt x="361" y="138"/>
                  <a:pt x="361" y="138"/>
                </a:cubicBezTo>
                <a:cubicBezTo>
                  <a:pt x="362" y="139"/>
                  <a:pt x="362" y="140"/>
                  <a:pt x="362" y="141"/>
                </a:cubicBezTo>
                <a:cubicBezTo>
                  <a:pt x="362" y="141"/>
                  <a:pt x="362" y="141"/>
                  <a:pt x="362" y="141"/>
                </a:cubicBezTo>
                <a:cubicBezTo>
                  <a:pt x="362" y="142"/>
                  <a:pt x="361" y="142"/>
                  <a:pt x="360" y="142"/>
                </a:cubicBezTo>
                <a:cubicBezTo>
                  <a:pt x="360" y="142"/>
                  <a:pt x="360" y="142"/>
                  <a:pt x="360" y="142"/>
                </a:cubicBezTo>
                <a:cubicBezTo>
                  <a:pt x="360" y="142"/>
                  <a:pt x="360" y="142"/>
                  <a:pt x="360" y="142"/>
                </a:cubicBezTo>
                <a:close/>
                <a:moveTo>
                  <a:pt x="263" y="139"/>
                </a:moveTo>
                <a:cubicBezTo>
                  <a:pt x="263" y="138"/>
                  <a:pt x="264" y="137"/>
                  <a:pt x="265" y="137"/>
                </a:cubicBezTo>
                <a:cubicBezTo>
                  <a:pt x="265" y="137"/>
                  <a:pt x="265" y="137"/>
                  <a:pt x="265" y="137"/>
                </a:cubicBezTo>
                <a:cubicBezTo>
                  <a:pt x="266" y="137"/>
                  <a:pt x="267" y="137"/>
                  <a:pt x="267" y="138"/>
                </a:cubicBezTo>
                <a:cubicBezTo>
                  <a:pt x="267" y="138"/>
                  <a:pt x="267" y="138"/>
                  <a:pt x="267" y="138"/>
                </a:cubicBezTo>
                <a:cubicBezTo>
                  <a:pt x="267" y="139"/>
                  <a:pt x="267" y="140"/>
                  <a:pt x="265" y="141"/>
                </a:cubicBezTo>
                <a:cubicBezTo>
                  <a:pt x="265" y="141"/>
                  <a:pt x="265" y="141"/>
                  <a:pt x="265" y="141"/>
                </a:cubicBezTo>
                <a:cubicBezTo>
                  <a:pt x="265" y="141"/>
                  <a:pt x="265" y="141"/>
                  <a:pt x="265" y="141"/>
                </a:cubicBezTo>
                <a:cubicBezTo>
                  <a:pt x="265" y="141"/>
                  <a:pt x="265" y="141"/>
                  <a:pt x="265" y="141"/>
                </a:cubicBezTo>
                <a:cubicBezTo>
                  <a:pt x="264" y="141"/>
                  <a:pt x="263" y="140"/>
                  <a:pt x="263" y="139"/>
                </a:cubicBezTo>
                <a:close/>
                <a:moveTo>
                  <a:pt x="348" y="140"/>
                </a:moveTo>
                <a:cubicBezTo>
                  <a:pt x="347" y="140"/>
                  <a:pt x="346" y="139"/>
                  <a:pt x="347" y="137"/>
                </a:cubicBezTo>
                <a:cubicBezTo>
                  <a:pt x="347" y="137"/>
                  <a:pt x="347" y="137"/>
                  <a:pt x="347" y="137"/>
                </a:cubicBezTo>
                <a:cubicBezTo>
                  <a:pt x="347" y="136"/>
                  <a:pt x="348" y="136"/>
                  <a:pt x="349" y="136"/>
                </a:cubicBezTo>
                <a:cubicBezTo>
                  <a:pt x="349" y="136"/>
                  <a:pt x="349" y="136"/>
                  <a:pt x="349" y="136"/>
                </a:cubicBezTo>
                <a:cubicBezTo>
                  <a:pt x="350" y="136"/>
                  <a:pt x="351" y="137"/>
                  <a:pt x="350" y="138"/>
                </a:cubicBezTo>
                <a:cubicBezTo>
                  <a:pt x="350" y="138"/>
                  <a:pt x="350" y="138"/>
                  <a:pt x="350" y="138"/>
                </a:cubicBezTo>
                <a:cubicBezTo>
                  <a:pt x="350" y="139"/>
                  <a:pt x="349" y="140"/>
                  <a:pt x="348" y="140"/>
                </a:cubicBezTo>
                <a:cubicBezTo>
                  <a:pt x="348" y="140"/>
                  <a:pt x="348" y="140"/>
                  <a:pt x="348" y="140"/>
                </a:cubicBezTo>
                <a:cubicBezTo>
                  <a:pt x="348" y="140"/>
                  <a:pt x="348" y="140"/>
                  <a:pt x="348" y="140"/>
                </a:cubicBezTo>
                <a:close/>
                <a:moveTo>
                  <a:pt x="275" y="137"/>
                </a:moveTo>
                <a:cubicBezTo>
                  <a:pt x="275" y="136"/>
                  <a:pt x="275" y="135"/>
                  <a:pt x="277" y="135"/>
                </a:cubicBezTo>
                <a:cubicBezTo>
                  <a:pt x="277" y="135"/>
                  <a:pt x="277" y="135"/>
                  <a:pt x="277" y="135"/>
                </a:cubicBezTo>
                <a:cubicBezTo>
                  <a:pt x="278" y="135"/>
                  <a:pt x="279" y="135"/>
                  <a:pt x="279" y="136"/>
                </a:cubicBezTo>
                <a:cubicBezTo>
                  <a:pt x="279" y="136"/>
                  <a:pt x="279" y="136"/>
                  <a:pt x="279" y="136"/>
                </a:cubicBezTo>
                <a:cubicBezTo>
                  <a:pt x="279" y="137"/>
                  <a:pt x="278" y="138"/>
                  <a:pt x="277" y="139"/>
                </a:cubicBezTo>
                <a:cubicBezTo>
                  <a:pt x="277" y="139"/>
                  <a:pt x="277" y="139"/>
                  <a:pt x="277" y="139"/>
                </a:cubicBezTo>
                <a:cubicBezTo>
                  <a:pt x="277" y="139"/>
                  <a:pt x="277" y="139"/>
                  <a:pt x="277" y="139"/>
                </a:cubicBezTo>
                <a:cubicBezTo>
                  <a:pt x="277" y="139"/>
                  <a:pt x="277" y="139"/>
                  <a:pt x="277" y="139"/>
                </a:cubicBezTo>
                <a:cubicBezTo>
                  <a:pt x="276" y="139"/>
                  <a:pt x="275" y="138"/>
                  <a:pt x="275" y="137"/>
                </a:cubicBezTo>
                <a:close/>
                <a:moveTo>
                  <a:pt x="336" y="138"/>
                </a:moveTo>
                <a:cubicBezTo>
                  <a:pt x="336" y="138"/>
                  <a:pt x="336" y="138"/>
                  <a:pt x="336" y="138"/>
                </a:cubicBezTo>
                <a:cubicBezTo>
                  <a:pt x="336" y="138"/>
                  <a:pt x="336" y="138"/>
                  <a:pt x="336" y="138"/>
                </a:cubicBezTo>
                <a:cubicBezTo>
                  <a:pt x="335" y="138"/>
                  <a:pt x="335" y="137"/>
                  <a:pt x="335" y="136"/>
                </a:cubicBezTo>
                <a:cubicBezTo>
                  <a:pt x="335" y="136"/>
                  <a:pt x="335" y="136"/>
                  <a:pt x="335" y="136"/>
                </a:cubicBezTo>
                <a:cubicBezTo>
                  <a:pt x="335" y="135"/>
                  <a:pt x="336" y="134"/>
                  <a:pt x="337" y="134"/>
                </a:cubicBezTo>
                <a:cubicBezTo>
                  <a:pt x="337" y="134"/>
                  <a:pt x="337" y="134"/>
                  <a:pt x="337" y="134"/>
                </a:cubicBezTo>
                <a:cubicBezTo>
                  <a:pt x="338" y="134"/>
                  <a:pt x="339" y="135"/>
                  <a:pt x="339" y="136"/>
                </a:cubicBezTo>
                <a:cubicBezTo>
                  <a:pt x="339" y="136"/>
                  <a:pt x="339" y="136"/>
                  <a:pt x="339" y="136"/>
                </a:cubicBezTo>
                <a:cubicBezTo>
                  <a:pt x="338" y="137"/>
                  <a:pt x="338" y="138"/>
                  <a:pt x="337" y="138"/>
                </a:cubicBezTo>
                <a:cubicBezTo>
                  <a:pt x="337" y="138"/>
                  <a:pt x="337" y="138"/>
                  <a:pt x="337" y="138"/>
                </a:cubicBezTo>
                <a:cubicBezTo>
                  <a:pt x="337" y="138"/>
                  <a:pt x="336" y="138"/>
                  <a:pt x="336" y="138"/>
                </a:cubicBezTo>
                <a:close/>
                <a:moveTo>
                  <a:pt x="287" y="135"/>
                </a:moveTo>
                <a:cubicBezTo>
                  <a:pt x="287" y="134"/>
                  <a:pt x="287" y="133"/>
                  <a:pt x="289" y="133"/>
                </a:cubicBezTo>
                <a:cubicBezTo>
                  <a:pt x="289" y="133"/>
                  <a:pt x="289" y="133"/>
                  <a:pt x="289" y="133"/>
                </a:cubicBezTo>
                <a:cubicBezTo>
                  <a:pt x="290" y="133"/>
                  <a:pt x="291" y="134"/>
                  <a:pt x="291" y="135"/>
                </a:cubicBezTo>
                <a:cubicBezTo>
                  <a:pt x="291" y="135"/>
                  <a:pt x="291" y="135"/>
                  <a:pt x="291" y="135"/>
                </a:cubicBezTo>
                <a:cubicBezTo>
                  <a:pt x="291" y="136"/>
                  <a:pt x="290" y="137"/>
                  <a:pt x="289" y="137"/>
                </a:cubicBezTo>
                <a:cubicBezTo>
                  <a:pt x="289" y="137"/>
                  <a:pt x="289" y="137"/>
                  <a:pt x="289" y="137"/>
                </a:cubicBezTo>
                <a:cubicBezTo>
                  <a:pt x="289" y="137"/>
                  <a:pt x="289" y="137"/>
                  <a:pt x="289" y="137"/>
                </a:cubicBezTo>
                <a:cubicBezTo>
                  <a:pt x="289" y="137"/>
                  <a:pt x="289" y="137"/>
                  <a:pt x="289" y="137"/>
                </a:cubicBezTo>
                <a:cubicBezTo>
                  <a:pt x="288" y="137"/>
                  <a:pt x="287" y="136"/>
                  <a:pt x="287" y="135"/>
                </a:cubicBezTo>
                <a:close/>
                <a:moveTo>
                  <a:pt x="325" y="137"/>
                </a:moveTo>
                <a:cubicBezTo>
                  <a:pt x="323" y="137"/>
                  <a:pt x="323" y="136"/>
                  <a:pt x="323" y="135"/>
                </a:cubicBezTo>
                <a:cubicBezTo>
                  <a:pt x="323" y="135"/>
                  <a:pt x="323" y="135"/>
                  <a:pt x="323" y="135"/>
                </a:cubicBezTo>
                <a:cubicBezTo>
                  <a:pt x="323" y="134"/>
                  <a:pt x="324" y="133"/>
                  <a:pt x="325" y="133"/>
                </a:cubicBezTo>
                <a:cubicBezTo>
                  <a:pt x="325" y="133"/>
                  <a:pt x="325" y="133"/>
                  <a:pt x="325" y="133"/>
                </a:cubicBezTo>
                <a:cubicBezTo>
                  <a:pt x="326" y="133"/>
                  <a:pt x="327" y="134"/>
                  <a:pt x="327" y="135"/>
                </a:cubicBezTo>
                <a:cubicBezTo>
                  <a:pt x="327" y="135"/>
                  <a:pt x="327" y="135"/>
                  <a:pt x="327" y="135"/>
                </a:cubicBezTo>
                <a:cubicBezTo>
                  <a:pt x="327" y="136"/>
                  <a:pt x="326" y="137"/>
                  <a:pt x="325" y="137"/>
                </a:cubicBezTo>
                <a:cubicBezTo>
                  <a:pt x="325" y="137"/>
                  <a:pt x="325" y="137"/>
                  <a:pt x="325" y="137"/>
                </a:cubicBezTo>
                <a:cubicBezTo>
                  <a:pt x="325" y="137"/>
                  <a:pt x="325" y="137"/>
                  <a:pt x="325" y="137"/>
                </a:cubicBezTo>
                <a:close/>
                <a:moveTo>
                  <a:pt x="299" y="135"/>
                </a:moveTo>
                <a:cubicBezTo>
                  <a:pt x="299" y="133"/>
                  <a:pt x="300" y="133"/>
                  <a:pt x="301" y="132"/>
                </a:cubicBezTo>
                <a:cubicBezTo>
                  <a:pt x="301" y="132"/>
                  <a:pt x="301" y="132"/>
                  <a:pt x="301" y="132"/>
                </a:cubicBezTo>
                <a:cubicBezTo>
                  <a:pt x="302" y="132"/>
                  <a:pt x="303" y="133"/>
                  <a:pt x="303" y="134"/>
                </a:cubicBezTo>
                <a:cubicBezTo>
                  <a:pt x="303" y="134"/>
                  <a:pt x="303" y="134"/>
                  <a:pt x="303" y="134"/>
                </a:cubicBezTo>
                <a:cubicBezTo>
                  <a:pt x="303" y="136"/>
                  <a:pt x="302" y="136"/>
                  <a:pt x="301" y="136"/>
                </a:cubicBezTo>
                <a:cubicBezTo>
                  <a:pt x="301" y="136"/>
                  <a:pt x="301" y="136"/>
                  <a:pt x="301" y="136"/>
                </a:cubicBezTo>
                <a:cubicBezTo>
                  <a:pt x="301" y="136"/>
                  <a:pt x="301" y="136"/>
                  <a:pt x="301" y="136"/>
                </a:cubicBezTo>
                <a:cubicBezTo>
                  <a:pt x="301" y="136"/>
                  <a:pt x="301" y="136"/>
                  <a:pt x="301" y="136"/>
                </a:cubicBezTo>
                <a:cubicBezTo>
                  <a:pt x="300" y="136"/>
                  <a:pt x="299" y="136"/>
                  <a:pt x="299" y="135"/>
                </a:cubicBezTo>
                <a:close/>
                <a:moveTo>
                  <a:pt x="313" y="136"/>
                </a:moveTo>
                <a:cubicBezTo>
                  <a:pt x="312" y="136"/>
                  <a:pt x="311" y="135"/>
                  <a:pt x="311" y="134"/>
                </a:cubicBezTo>
                <a:cubicBezTo>
                  <a:pt x="311" y="134"/>
                  <a:pt x="311" y="134"/>
                  <a:pt x="311" y="134"/>
                </a:cubicBezTo>
                <a:cubicBezTo>
                  <a:pt x="311" y="133"/>
                  <a:pt x="312" y="132"/>
                  <a:pt x="313" y="132"/>
                </a:cubicBezTo>
                <a:cubicBezTo>
                  <a:pt x="313" y="132"/>
                  <a:pt x="313" y="132"/>
                  <a:pt x="313" y="132"/>
                </a:cubicBezTo>
                <a:cubicBezTo>
                  <a:pt x="314" y="132"/>
                  <a:pt x="315" y="133"/>
                  <a:pt x="315" y="134"/>
                </a:cubicBezTo>
                <a:cubicBezTo>
                  <a:pt x="315" y="134"/>
                  <a:pt x="315" y="134"/>
                  <a:pt x="315" y="134"/>
                </a:cubicBezTo>
                <a:cubicBezTo>
                  <a:pt x="315" y="135"/>
                  <a:pt x="314" y="136"/>
                  <a:pt x="313" y="136"/>
                </a:cubicBezTo>
                <a:cubicBezTo>
                  <a:pt x="313" y="136"/>
                  <a:pt x="313" y="136"/>
                  <a:pt x="313" y="136"/>
                </a:cubicBezTo>
                <a:cubicBezTo>
                  <a:pt x="313" y="136"/>
                  <a:pt x="313" y="136"/>
                  <a:pt x="313" y="136"/>
                </a:cubicBezTo>
                <a:close/>
                <a:moveTo>
                  <a:pt x="325" y="1002"/>
                </a:moveTo>
                <a:cubicBezTo>
                  <a:pt x="324" y="1002"/>
                  <a:pt x="323" y="1001"/>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9" y="995"/>
                </a:moveTo>
                <a:cubicBezTo>
                  <a:pt x="288" y="994"/>
                  <a:pt x="289" y="993"/>
                  <a:pt x="290" y="992"/>
                </a:cubicBezTo>
                <a:cubicBezTo>
                  <a:pt x="290" y="992"/>
                  <a:pt x="290" y="992"/>
                  <a:pt x="290" y="992"/>
                </a:cubicBezTo>
                <a:cubicBezTo>
                  <a:pt x="291" y="992"/>
                  <a:pt x="292" y="992"/>
                  <a:pt x="292" y="993"/>
                </a:cubicBezTo>
                <a:cubicBezTo>
                  <a:pt x="292" y="993"/>
                  <a:pt x="292" y="993"/>
                  <a:pt x="292" y="993"/>
                </a:cubicBezTo>
                <a:cubicBezTo>
                  <a:pt x="293" y="994"/>
                  <a:pt x="292" y="996"/>
                  <a:pt x="291" y="996"/>
                </a:cubicBezTo>
                <a:cubicBezTo>
                  <a:pt x="291" y="996"/>
                  <a:pt x="291" y="996"/>
                  <a:pt x="291" y="996"/>
                </a:cubicBezTo>
                <a:cubicBezTo>
                  <a:pt x="291" y="996"/>
                  <a:pt x="291" y="996"/>
                  <a:pt x="290" y="996"/>
                </a:cubicBezTo>
                <a:cubicBezTo>
                  <a:pt x="290" y="996"/>
                  <a:pt x="290" y="996"/>
                  <a:pt x="290" y="996"/>
                </a:cubicBezTo>
                <a:cubicBezTo>
                  <a:pt x="290" y="996"/>
                  <a:pt x="289" y="996"/>
                  <a:pt x="289" y="995"/>
                </a:cubicBezTo>
                <a:close/>
                <a:moveTo>
                  <a:pt x="329" y="991"/>
                </a:moveTo>
                <a:cubicBezTo>
                  <a:pt x="328" y="990"/>
                  <a:pt x="327" y="989"/>
                  <a:pt x="328" y="988"/>
                </a:cubicBezTo>
                <a:cubicBezTo>
                  <a:pt x="328" y="988"/>
                  <a:pt x="328" y="988"/>
                  <a:pt x="328" y="988"/>
                </a:cubicBezTo>
                <a:cubicBezTo>
                  <a:pt x="328" y="987"/>
                  <a:pt x="329" y="987"/>
                  <a:pt x="330" y="987"/>
                </a:cubicBezTo>
                <a:cubicBezTo>
                  <a:pt x="330" y="987"/>
                  <a:pt x="330" y="987"/>
                  <a:pt x="330" y="987"/>
                </a:cubicBezTo>
                <a:cubicBezTo>
                  <a:pt x="331" y="987"/>
                  <a:pt x="332" y="989"/>
                  <a:pt x="331" y="990"/>
                </a:cubicBezTo>
                <a:cubicBezTo>
                  <a:pt x="331" y="990"/>
                  <a:pt x="331" y="990"/>
                  <a:pt x="331" y="990"/>
                </a:cubicBezTo>
                <a:cubicBezTo>
                  <a:pt x="331" y="990"/>
                  <a:pt x="330" y="991"/>
                  <a:pt x="330" y="991"/>
                </a:cubicBezTo>
                <a:cubicBezTo>
                  <a:pt x="330" y="991"/>
                  <a:pt x="330" y="991"/>
                  <a:pt x="330" y="991"/>
                </a:cubicBezTo>
                <a:cubicBezTo>
                  <a:pt x="329" y="991"/>
                  <a:pt x="329" y="991"/>
                  <a:pt x="329" y="991"/>
                </a:cubicBezTo>
                <a:close/>
                <a:moveTo>
                  <a:pt x="285" y="983"/>
                </a:moveTo>
                <a:cubicBezTo>
                  <a:pt x="284" y="982"/>
                  <a:pt x="285" y="981"/>
                  <a:pt x="286" y="981"/>
                </a:cubicBezTo>
                <a:cubicBezTo>
                  <a:pt x="286" y="981"/>
                  <a:pt x="286" y="981"/>
                  <a:pt x="286" y="981"/>
                </a:cubicBezTo>
                <a:cubicBezTo>
                  <a:pt x="287" y="981"/>
                  <a:pt x="288" y="981"/>
                  <a:pt x="288" y="982"/>
                </a:cubicBezTo>
                <a:cubicBezTo>
                  <a:pt x="288" y="982"/>
                  <a:pt x="288" y="982"/>
                  <a:pt x="288" y="982"/>
                </a:cubicBezTo>
                <a:cubicBezTo>
                  <a:pt x="289" y="983"/>
                  <a:pt x="288" y="984"/>
                  <a:pt x="287" y="985"/>
                </a:cubicBezTo>
                <a:cubicBezTo>
                  <a:pt x="287" y="985"/>
                  <a:pt x="287" y="985"/>
                  <a:pt x="287" y="985"/>
                </a:cubicBezTo>
                <a:cubicBezTo>
                  <a:pt x="287" y="985"/>
                  <a:pt x="287" y="985"/>
                  <a:pt x="286" y="985"/>
                </a:cubicBezTo>
                <a:cubicBezTo>
                  <a:pt x="286" y="985"/>
                  <a:pt x="286" y="985"/>
                  <a:pt x="286" y="985"/>
                </a:cubicBezTo>
                <a:cubicBezTo>
                  <a:pt x="286" y="985"/>
                  <a:pt x="285" y="984"/>
                  <a:pt x="285" y="983"/>
                </a:cubicBezTo>
                <a:close/>
                <a:moveTo>
                  <a:pt x="333" y="979"/>
                </a:moveTo>
                <a:cubicBezTo>
                  <a:pt x="332" y="979"/>
                  <a:pt x="331" y="978"/>
                  <a:pt x="332" y="977"/>
                </a:cubicBezTo>
                <a:cubicBezTo>
                  <a:pt x="332" y="977"/>
                  <a:pt x="332" y="977"/>
                  <a:pt x="332" y="977"/>
                </a:cubicBezTo>
                <a:cubicBezTo>
                  <a:pt x="332" y="976"/>
                  <a:pt x="333" y="975"/>
                  <a:pt x="334" y="976"/>
                </a:cubicBezTo>
                <a:cubicBezTo>
                  <a:pt x="334" y="976"/>
                  <a:pt x="334" y="976"/>
                  <a:pt x="334" y="976"/>
                </a:cubicBezTo>
                <a:cubicBezTo>
                  <a:pt x="335" y="976"/>
                  <a:pt x="336" y="977"/>
                  <a:pt x="335" y="978"/>
                </a:cubicBezTo>
                <a:cubicBezTo>
                  <a:pt x="335" y="978"/>
                  <a:pt x="335" y="978"/>
                  <a:pt x="335" y="978"/>
                </a:cubicBezTo>
                <a:cubicBezTo>
                  <a:pt x="335" y="979"/>
                  <a:pt x="334" y="980"/>
                  <a:pt x="334" y="980"/>
                </a:cubicBezTo>
                <a:cubicBezTo>
                  <a:pt x="334" y="980"/>
                  <a:pt x="334" y="980"/>
                  <a:pt x="334" y="980"/>
                </a:cubicBezTo>
                <a:cubicBezTo>
                  <a:pt x="333" y="980"/>
                  <a:pt x="333" y="980"/>
                  <a:pt x="333" y="979"/>
                </a:cubicBezTo>
                <a:close/>
                <a:moveTo>
                  <a:pt x="280" y="972"/>
                </a:moveTo>
                <a:cubicBezTo>
                  <a:pt x="280" y="971"/>
                  <a:pt x="281" y="970"/>
                  <a:pt x="282" y="970"/>
                </a:cubicBezTo>
                <a:cubicBezTo>
                  <a:pt x="282" y="970"/>
                  <a:pt x="282" y="970"/>
                  <a:pt x="282" y="970"/>
                </a:cubicBezTo>
                <a:cubicBezTo>
                  <a:pt x="283" y="969"/>
                  <a:pt x="284" y="970"/>
                  <a:pt x="284" y="971"/>
                </a:cubicBezTo>
                <a:cubicBezTo>
                  <a:pt x="284" y="971"/>
                  <a:pt x="284" y="971"/>
                  <a:pt x="284" y="971"/>
                </a:cubicBezTo>
                <a:cubicBezTo>
                  <a:pt x="285" y="972"/>
                  <a:pt x="284" y="973"/>
                  <a:pt x="283" y="973"/>
                </a:cubicBezTo>
                <a:cubicBezTo>
                  <a:pt x="283" y="973"/>
                  <a:pt x="283" y="973"/>
                  <a:pt x="283" y="973"/>
                </a:cubicBezTo>
                <a:cubicBezTo>
                  <a:pt x="283" y="973"/>
                  <a:pt x="283" y="973"/>
                  <a:pt x="282" y="973"/>
                </a:cubicBezTo>
                <a:cubicBezTo>
                  <a:pt x="282" y="973"/>
                  <a:pt x="282" y="973"/>
                  <a:pt x="282" y="973"/>
                </a:cubicBezTo>
                <a:cubicBezTo>
                  <a:pt x="282" y="973"/>
                  <a:pt x="281" y="973"/>
                  <a:pt x="280" y="972"/>
                </a:cubicBezTo>
                <a:close/>
                <a:moveTo>
                  <a:pt x="337" y="968"/>
                </a:moveTo>
                <a:cubicBezTo>
                  <a:pt x="336" y="968"/>
                  <a:pt x="335" y="967"/>
                  <a:pt x="336" y="966"/>
                </a:cubicBezTo>
                <a:cubicBezTo>
                  <a:pt x="336" y="966"/>
                  <a:pt x="336" y="966"/>
                  <a:pt x="336" y="966"/>
                </a:cubicBezTo>
                <a:cubicBezTo>
                  <a:pt x="336" y="965"/>
                  <a:pt x="337" y="964"/>
                  <a:pt x="338" y="964"/>
                </a:cubicBezTo>
                <a:cubicBezTo>
                  <a:pt x="338" y="964"/>
                  <a:pt x="338" y="964"/>
                  <a:pt x="338" y="964"/>
                </a:cubicBezTo>
                <a:cubicBezTo>
                  <a:pt x="339" y="965"/>
                  <a:pt x="340" y="966"/>
                  <a:pt x="340" y="967"/>
                </a:cubicBezTo>
                <a:cubicBezTo>
                  <a:pt x="340" y="967"/>
                  <a:pt x="340" y="967"/>
                  <a:pt x="340" y="967"/>
                </a:cubicBezTo>
                <a:cubicBezTo>
                  <a:pt x="339" y="968"/>
                  <a:pt x="338" y="968"/>
                  <a:pt x="338" y="968"/>
                </a:cubicBezTo>
                <a:cubicBezTo>
                  <a:pt x="338" y="968"/>
                  <a:pt x="338" y="968"/>
                  <a:pt x="338" y="968"/>
                </a:cubicBezTo>
                <a:cubicBezTo>
                  <a:pt x="337" y="968"/>
                  <a:pt x="337" y="968"/>
                  <a:pt x="337" y="968"/>
                </a:cubicBezTo>
                <a:close/>
                <a:moveTo>
                  <a:pt x="276" y="961"/>
                </a:moveTo>
                <a:cubicBezTo>
                  <a:pt x="276" y="960"/>
                  <a:pt x="277" y="959"/>
                  <a:pt x="278" y="958"/>
                </a:cubicBezTo>
                <a:cubicBezTo>
                  <a:pt x="278" y="958"/>
                  <a:pt x="278" y="958"/>
                  <a:pt x="278" y="958"/>
                </a:cubicBezTo>
                <a:cubicBezTo>
                  <a:pt x="279" y="958"/>
                  <a:pt x="280" y="958"/>
                  <a:pt x="280" y="960"/>
                </a:cubicBezTo>
                <a:cubicBezTo>
                  <a:pt x="280" y="960"/>
                  <a:pt x="280" y="960"/>
                  <a:pt x="280" y="960"/>
                </a:cubicBezTo>
                <a:cubicBezTo>
                  <a:pt x="281" y="961"/>
                  <a:pt x="280" y="962"/>
                  <a:pt x="279" y="962"/>
                </a:cubicBezTo>
                <a:cubicBezTo>
                  <a:pt x="279" y="962"/>
                  <a:pt x="279" y="962"/>
                  <a:pt x="279" y="962"/>
                </a:cubicBezTo>
                <a:cubicBezTo>
                  <a:pt x="279" y="962"/>
                  <a:pt x="279" y="962"/>
                  <a:pt x="278" y="962"/>
                </a:cubicBezTo>
                <a:cubicBezTo>
                  <a:pt x="278" y="962"/>
                  <a:pt x="278" y="962"/>
                  <a:pt x="278" y="962"/>
                </a:cubicBezTo>
                <a:cubicBezTo>
                  <a:pt x="277" y="962"/>
                  <a:pt x="277" y="962"/>
                  <a:pt x="276" y="961"/>
                </a:cubicBezTo>
                <a:close/>
                <a:moveTo>
                  <a:pt x="341" y="957"/>
                </a:moveTo>
                <a:cubicBezTo>
                  <a:pt x="340" y="956"/>
                  <a:pt x="339" y="955"/>
                  <a:pt x="340" y="954"/>
                </a:cubicBezTo>
                <a:cubicBezTo>
                  <a:pt x="340" y="954"/>
                  <a:pt x="340" y="954"/>
                  <a:pt x="340" y="954"/>
                </a:cubicBezTo>
                <a:cubicBezTo>
                  <a:pt x="340" y="953"/>
                  <a:pt x="341" y="953"/>
                  <a:pt x="342" y="953"/>
                </a:cubicBezTo>
                <a:cubicBezTo>
                  <a:pt x="342" y="953"/>
                  <a:pt x="342" y="953"/>
                  <a:pt x="342" y="953"/>
                </a:cubicBezTo>
                <a:cubicBezTo>
                  <a:pt x="343" y="953"/>
                  <a:pt x="344" y="955"/>
                  <a:pt x="344" y="956"/>
                </a:cubicBezTo>
                <a:cubicBezTo>
                  <a:pt x="344" y="956"/>
                  <a:pt x="344" y="956"/>
                  <a:pt x="344" y="956"/>
                </a:cubicBezTo>
                <a:cubicBezTo>
                  <a:pt x="343" y="956"/>
                  <a:pt x="343" y="957"/>
                  <a:pt x="342" y="957"/>
                </a:cubicBezTo>
                <a:cubicBezTo>
                  <a:pt x="342" y="957"/>
                  <a:pt x="342" y="957"/>
                  <a:pt x="342" y="957"/>
                </a:cubicBezTo>
                <a:cubicBezTo>
                  <a:pt x="341" y="957"/>
                  <a:pt x="341" y="957"/>
                  <a:pt x="341" y="957"/>
                </a:cubicBezTo>
                <a:close/>
                <a:moveTo>
                  <a:pt x="272" y="950"/>
                </a:moveTo>
                <a:cubicBezTo>
                  <a:pt x="272" y="949"/>
                  <a:pt x="273" y="947"/>
                  <a:pt x="274" y="947"/>
                </a:cubicBezTo>
                <a:cubicBezTo>
                  <a:pt x="274" y="947"/>
                  <a:pt x="274" y="947"/>
                  <a:pt x="274" y="947"/>
                </a:cubicBezTo>
                <a:cubicBezTo>
                  <a:pt x="275" y="947"/>
                  <a:pt x="276" y="947"/>
                  <a:pt x="276" y="948"/>
                </a:cubicBezTo>
                <a:cubicBezTo>
                  <a:pt x="276" y="948"/>
                  <a:pt x="276" y="948"/>
                  <a:pt x="276" y="948"/>
                </a:cubicBezTo>
                <a:cubicBezTo>
                  <a:pt x="277" y="949"/>
                  <a:pt x="276" y="950"/>
                  <a:pt x="275" y="951"/>
                </a:cubicBezTo>
                <a:cubicBezTo>
                  <a:pt x="275" y="951"/>
                  <a:pt x="275" y="951"/>
                  <a:pt x="275" y="951"/>
                </a:cubicBezTo>
                <a:cubicBezTo>
                  <a:pt x="275" y="951"/>
                  <a:pt x="274" y="951"/>
                  <a:pt x="274" y="951"/>
                </a:cubicBezTo>
                <a:cubicBezTo>
                  <a:pt x="274" y="951"/>
                  <a:pt x="274" y="951"/>
                  <a:pt x="274" y="951"/>
                </a:cubicBezTo>
                <a:cubicBezTo>
                  <a:pt x="273" y="951"/>
                  <a:pt x="273" y="950"/>
                  <a:pt x="272" y="950"/>
                </a:cubicBezTo>
                <a:close/>
                <a:moveTo>
                  <a:pt x="345" y="946"/>
                </a:moveTo>
                <a:cubicBezTo>
                  <a:pt x="344" y="945"/>
                  <a:pt x="344" y="944"/>
                  <a:pt x="344" y="943"/>
                </a:cubicBezTo>
                <a:cubicBezTo>
                  <a:pt x="344" y="943"/>
                  <a:pt x="344" y="943"/>
                  <a:pt x="344" y="943"/>
                </a:cubicBezTo>
                <a:cubicBezTo>
                  <a:pt x="344" y="942"/>
                  <a:pt x="345" y="941"/>
                  <a:pt x="346" y="942"/>
                </a:cubicBezTo>
                <a:cubicBezTo>
                  <a:pt x="346" y="942"/>
                  <a:pt x="346" y="942"/>
                  <a:pt x="346" y="942"/>
                </a:cubicBezTo>
                <a:cubicBezTo>
                  <a:pt x="347" y="942"/>
                  <a:pt x="348" y="943"/>
                  <a:pt x="348" y="944"/>
                </a:cubicBezTo>
                <a:cubicBezTo>
                  <a:pt x="348" y="944"/>
                  <a:pt x="348" y="944"/>
                  <a:pt x="348" y="944"/>
                </a:cubicBezTo>
                <a:cubicBezTo>
                  <a:pt x="347" y="945"/>
                  <a:pt x="347" y="946"/>
                  <a:pt x="346" y="946"/>
                </a:cubicBezTo>
                <a:cubicBezTo>
                  <a:pt x="346" y="946"/>
                  <a:pt x="346" y="946"/>
                  <a:pt x="346" y="946"/>
                </a:cubicBezTo>
                <a:cubicBezTo>
                  <a:pt x="346" y="946"/>
                  <a:pt x="345" y="946"/>
                  <a:pt x="345" y="946"/>
                </a:cubicBezTo>
                <a:close/>
                <a:moveTo>
                  <a:pt x="268" y="938"/>
                </a:moveTo>
                <a:cubicBezTo>
                  <a:pt x="268" y="937"/>
                  <a:pt x="268" y="936"/>
                  <a:pt x="270" y="936"/>
                </a:cubicBezTo>
                <a:cubicBezTo>
                  <a:pt x="270" y="936"/>
                  <a:pt x="270" y="936"/>
                  <a:pt x="270" y="936"/>
                </a:cubicBezTo>
                <a:cubicBezTo>
                  <a:pt x="271" y="935"/>
                  <a:pt x="272" y="936"/>
                  <a:pt x="272" y="937"/>
                </a:cubicBezTo>
                <a:cubicBezTo>
                  <a:pt x="272" y="937"/>
                  <a:pt x="272" y="937"/>
                  <a:pt x="272" y="937"/>
                </a:cubicBezTo>
                <a:cubicBezTo>
                  <a:pt x="272" y="938"/>
                  <a:pt x="272" y="939"/>
                  <a:pt x="271" y="939"/>
                </a:cubicBezTo>
                <a:cubicBezTo>
                  <a:pt x="271" y="939"/>
                  <a:pt x="271" y="939"/>
                  <a:pt x="271" y="939"/>
                </a:cubicBezTo>
                <a:cubicBezTo>
                  <a:pt x="271" y="940"/>
                  <a:pt x="270" y="940"/>
                  <a:pt x="270" y="940"/>
                </a:cubicBezTo>
                <a:cubicBezTo>
                  <a:pt x="270" y="940"/>
                  <a:pt x="270" y="940"/>
                  <a:pt x="270" y="940"/>
                </a:cubicBezTo>
                <a:cubicBezTo>
                  <a:pt x="269" y="940"/>
                  <a:pt x="269" y="939"/>
                  <a:pt x="268" y="938"/>
                </a:cubicBezTo>
                <a:close/>
                <a:moveTo>
                  <a:pt x="349" y="934"/>
                </a:moveTo>
                <a:cubicBezTo>
                  <a:pt x="348" y="934"/>
                  <a:pt x="348" y="933"/>
                  <a:pt x="348" y="932"/>
                </a:cubicBezTo>
                <a:cubicBezTo>
                  <a:pt x="348" y="932"/>
                  <a:pt x="348" y="932"/>
                  <a:pt x="348" y="932"/>
                </a:cubicBezTo>
                <a:cubicBezTo>
                  <a:pt x="348" y="931"/>
                  <a:pt x="349" y="930"/>
                  <a:pt x="350" y="931"/>
                </a:cubicBezTo>
                <a:cubicBezTo>
                  <a:pt x="350" y="931"/>
                  <a:pt x="350" y="931"/>
                  <a:pt x="350" y="931"/>
                </a:cubicBezTo>
                <a:cubicBezTo>
                  <a:pt x="352" y="931"/>
                  <a:pt x="352" y="932"/>
                  <a:pt x="352" y="933"/>
                </a:cubicBezTo>
                <a:cubicBezTo>
                  <a:pt x="352" y="933"/>
                  <a:pt x="352" y="933"/>
                  <a:pt x="352" y="933"/>
                </a:cubicBezTo>
                <a:cubicBezTo>
                  <a:pt x="351" y="934"/>
                  <a:pt x="351" y="934"/>
                  <a:pt x="350" y="934"/>
                </a:cubicBezTo>
                <a:cubicBezTo>
                  <a:pt x="350" y="934"/>
                  <a:pt x="350" y="934"/>
                  <a:pt x="350" y="934"/>
                </a:cubicBezTo>
                <a:cubicBezTo>
                  <a:pt x="350" y="934"/>
                  <a:pt x="349" y="934"/>
                  <a:pt x="349" y="934"/>
                </a:cubicBezTo>
                <a:close/>
                <a:moveTo>
                  <a:pt x="264" y="927"/>
                </a:moveTo>
                <a:cubicBezTo>
                  <a:pt x="264" y="926"/>
                  <a:pt x="264" y="925"/>
                  <a:pt x="265" y="924"/>
                </a:cubicBezTo>
                <a:cubicBezTo>
                  <a:pt x="265" y="924"/>
                  <a:pt x="265" y="924"/>
                  <a:pt x="265" y="924"/>
                </a:cubicBezTo>
                <a:cubicBezTo>
                  <a:pt x="267" y="924"/>
                  <a:pt x="268" y="925"/>
                  <a:pt x="268" y="926"/>
                </a:cubicBezTo>
                <a:cubicBezTo>
                  <a:pt x="268" y="926"/>
                  <a:pt x="268" y="926"/>
                  <a:pt x="268" y="926"/>
                </a:cubicBezTo>
                <a:cubicBezTo>
                  <a:pt x="268" y="927"/>
                  <a:pt x="268" y="928"/>
                  <a:pt x="267" y="928"/>
                </a:cubicBezTo>
                <a:cubicBezTo>
                  <a:pt x="267" y="928"/>
                  <a:pt x="267" y="928"/>
                  <a:pt x="267" y="928"/>
                </a:cubicBezTo>
                <a:cubicBezTo>
                  <a:pt x="267" y="928"/>
                  <a:pt x="266" y="928"/>
                  <a:pt x="266" y="928"/>
                </a:cubicBezTo>
                <a:cubicBezTo>
                  <a:pt x="266" y="928"/>
                  <a:pt x="266" y="928"/>
                  <a:pt x="266" y="928"/>
                </a:cubicBezTo>
                <a:cubicBezTo>
                  <a:pt x="265" y="928"/>
                  <a:pt x="265" y="928"/>
                  <a:pt x="264" y="927"/>
                </a:cubicBezTo>
                <a:close/>
                <a:moveTo>
                  <a:pt x="353" y="923"/>
                </a:moveTo>
                <a:cubicBezTo>
                  <a:pt x="352" y="923"/>
                  <a:pt x="352" y="921"/>
                  <a:pt x="352" y="920"/>
                </a:cubicBezTo>
                <a:cubicBezTo>
                  <a:pt x="352" y="920"/>
                  <a:pt x="352" y="920"/>
                  <a:pt x="352" y="920"/>
                </a:cubicBezTo>
                <a:cubicBezTo>
                  <a:pt x="352" y="919"/>
                  <a:pt x="354" y="919"/>
                  <a:pt x="355" y="919"/>
                </a:cubicBezTo>
                <a:cubicBezTo>
                  <a:pt x="355" y="919"/>
                  <a:pt x="355" y="919"/>
                  <a:pt x="355" y="919"/>
                </a:cubicBezTo>
                <a:cubicBezTo>
                  <a:pt x="356" y="920"/>
                  <a:pt x="356" y="921"/>
                  <a:pt x="356" y="922"/>
                </a:cubicBezTo>
                <a:cubicBezTo>
                  <a:pt x="356" y="922"/>
                  <a:pt x="356" y="922"/>
                  <a:pt x="356" y="922"/>
                </a:cubicBezTo>
                <a:cubicBezTo>
                  <a:pt x="355" y="923"/>
                  <a:pt x="355" y="923"/>
                  <a:pt x="354" y="923"/>
                </a:cubicBezTo>
                <a:cubicBezTo>
                  <a:pt x="354" y="923"/>
                  <a:pt x="354" y="923"/>
                  <a:pt x="354" y="923"/>
                </a:cubicBezTo>
                <a:cubicBezTo>
                  <a:pt x="354" y="923"/>
                  <a:pt x="353" y="923"/>
                  <a:pt x="353" y="923"/>
                </a:cubicBezTo>
                <a:close/>
                <a:moveTo>
                  <a:pt x="260" y="916"/>
                </a:moveTo>
                <a:cubicBezTo>
                  <a:pt x="260" y="915"/>
                  <a:pt x="260" y="914"/>
                  <a:pt x="261" y="913"/>
                </a:cubicBezTo>
                <a:cubicBezTo>
                  <a:pt x="261" y="913"/>
                  <a:pt x="261" y="913"/>
                  <a:pt x="261" y="913"/>
                </a:cubicBezTo>
                <a:cubicBezTo>
                  <a:pt x="262" y="913"/>
                  <a:pt x="264" y="913"/>
                  <a:pt x="264" y="914"/>
                </a:cubicBezTo>
                <a:cubicBezTo>
                  <a:pt x="264" y="914"/>
                  <a:pt x="264" y="914"/>
                  <a:pt x="264" y="914"/>
                </a:cubicBezTo>
                <a:cubicBezTo>
                  <a:pt x="264" y="915"/>
                  <a:pt x="264" y="917"/>
                  <a:pt x="263" y="917"/>
                </a:cubicBezTo>
                <a:cubicBezTo>
                  <a:pt x="263" y="917"/>
                  <a:pt x="263" y="917"/>
                  <a:pt x="263" y="917"/>
                </a:cubicBezTo>
                <a:cubicBezTo>
                  <a:pt x="263" y="917"/>
                  <a:pt x="262" y="917"/>
                  <a:pt x="262" y="917"/>
                </a:cubicBezTo>
                <a:cubicBezTo>
                  <a:pt x="262" y="917"/>
                  <a:pt x="262" y="917"/>
                  <a:pt x="262" y="917"/>
                </a:cubicBezTo>
                <a:cubicBezTo>
                  <a:pt x="261" y="917"/>
                  <a:pt x="260" y="917"/>
                  <a:pt x="260" y="916"/>
                </a:cubicBezTo>
                <a:close/>
                <a:moveTo>
                  <a:pt x="357" y="912"/>
                </a:moveTo>
                <a:cubicBezTo>
                  <a:pt x="356" y="911"/>
                  <a:pt x="356" y="910"/>
                  <a:pt x="356" y="909"/>
                </a:cubicBezTo>
                <a:cubicBezTo>
                  <a:pt x="356" y="909"/>
                  <a:pt x="356" y="909"/>
                  <a:pt x="356" y="909"/>
                </a:cubicBezTo>
                <a:cubicBezTo>
                  <a:pt x="356" y="908"/>
                  <a:pt x="358" y="908"/>
                  <a:pt x="359" y="908"/>
                </a:cubicBezTo>
                <a:cubicBezTo>
                  <a:pt x="359" y="908"/>
                  <a:pt x="359" y="908"/>
                  <a:pt x="359" y="908"/>
                </a:cubicBezTo>
                <a:cubicBezTo>
                  <a:pt x="360" y="908"/>
                  <a:pt x="360" y="909"/>
                  <a:pt x="360" y="910"/>
                </a:cubicBezTo>
                <a:cubicBezTo>
                  <a:pt x="360" y="910"/>
                  <a:pt x="360" y="910"/>
                  <a:pt x="360" y="910"/>
                </a:cubicBezTo>
                <a:cubicBezTo>
                  <a:pt x="360" y="911"/>
                  <a:pt x="359" y="912"/>
                  <a:pt x="358" y="912"/>
                </a:cubicBezTo>
                <a:cubicBezTo>
                  <a:pt x="358" y="912"/>
                  <a:pt x="358" y="912"/>
                  <a:pt x="358" y="912"/>
                </a:cubicBezTo>
                <a:cubicBezTo>
                  <a:pt x="358" y="912"/>
                  <a:pt x="357" y="912"/>
                  <a:pt x="357" y="912"/>
                </a:cubicBezTo>
                <a:close/>
                <a:moveTo>
                  <a:pt x="256" y="904"/>
                </a:moveTo>
                <a:cubicBezTo>
                  <a:pt x="256" y="903"/>
                  <a:pt x="256" y="902"/>
                  <a:pt x="257" y="902"/>
                </a:cubicBezTo>
                <a:cubicBezTo>
                  <a:pt x="257" y="902"/>
                  <a:pt x="257" y="902"/>
                  <a:pt x="257" y="902"/>
                </a:cubicBezTo>
                <a:cubicBezTo>
                  <a:pt x="258" y="901"/>
                  <a:pt x="260" y="902"/>
                  <a:pt x="260" y="903"/>
                </a:cubicBezTo>
                <a:cubicBezTo>
                  <a:pt x="260" y="903"/>
                  <a:pt x="260" y="903"/>
                  <a:pt x="260" y="903"/>
                </a:cubicBezTo>
                <a:cubicBezTo>
                  <a:pt x="260" y="904"/>
                  <a:pt x="260" y="905"/>
                  <a:pt x="259" y="906"/>
                </a:cubicBezTo>
                <a:cubicBezTo>
                  <a:pt x="259" y="906"/>
                  <a:pt x="259" y="906"/>
                  <a:pt x="259" y="906"/>
                </a:cubicBezTo>
                <a:cubicBezTo>
                  <a:pt x="258" y="906"/>
                  <a:pt x="258" y="906"/>
                  <a:pt x="258" y="906"/>
                </a:cubicBezTo>
                <a:cubicBezTo>
                  <a:pt x="258" y="906"/>
                  <a:pt x="258" y="906"/>
                  <a:pt x="258" y="906"/>
                </a:cubicBezTo>
                <a:cubicBezTo>
                  <a:pt x="257" y="906"/>
                  <a:pt x="256" y="905"/>
                  <a:pt x="256" y="904"/>
                </a:cubicBezTo>
                <a:close/>
                <a:moveTo>
                  <a:pt x="361" y="900"/>
                </a:moveTo>
                <a:cubicBezTo>
                  <a:pt x="360" y="900"/>
                  <a:pt x="360" y="899"/>
                  <a:pt x="360" y="898"/>
                </a:cubicBezTo>
                <a:cubicBezTo>
                  <a:pt x="360" y="898"/>
                  <a:pt x="360" y="898"/>
                  <a:pt x="360" y="898"/>
                </a:cubicBezTo>
                <a:cubicBezTo>
                  <a:pt x="360" y="897"/>
                  <a:pt x="362" y="896"/>
                  <a:pt x="363" y="897"/>
                </a:cubicBezTo>
                <a:cubicBezTo>
                  <a:pt x="363" y="897"/>
                  <a:pt x="363" y="897"/>
                  <a:pt x="363" y="897"/>
                </a:cubicBezTo>
                <a:cubicBezTo>
                  <a:pt x="364" y="897"/>
                  <a:pt x="364" y="898"/>
                  <a:pt x="364" y="899"/>
                </a:cubicBezTo>
                <a:cubicBezTo>
                  <a:pt x="364" y="899"/>
                  <a:pt x="364" y="899"/>
                  <a:pt x="364" y="899"/>
                </a:cubicBezTo>
                <a:cubicBezTo>
                  <a:pt x="364" y="900"/>
                  <a:pt x="363" y="901"/>
                  <a:pt x="362" y="901"/>
                </a:cubicBezTo>
                <a:cubicBezTo>
                  <a:pt x="362" y="901"/>
                  <a:pt x="362" y="901"/>
                  <a:pt x="362" y="901"/>
                </a:cubicBezTo>
                <a:cubicBezTo>
                  <a:pt x="362" y="901"/>
                  <a:pt x="362" y="900"/>
                  <a:pt x="361" y="900"/>
                </a:cubicBezTo>
                <a:close/>
                <a:moveTo>
                  <a:pt x="252" y="893"/>
                </a:moveTo>
                <a:cubicBezTo>
                  <a:pt x="252" y="892"/>
                  <a:pt x="252" y="891"/>
                  <a:pt x="253" y="891"/>
                </a:cubicBezTo>
                <a:cubicBezTo>
                  <a:pt x="253" y="891"/>
                  <a:pt x="253" y="891"/>
                  <a:pt x="253" y="891"/>
                </a:cubicBezTo>
                <a:cubicBezTo>
                  <a:pt x="254" y="890"/>
                  <a:pt x="255" y="891"/>
                  <a:pt x="256" y="892"/>
                </a:cubicBezTo>
                <a:cubicBezTo>
                  <a:pt x="256" y="892"/>
                  <a:pt x="256" y="892"/>
                  <a:pt x="256" y="892"/>
                </a:cubicBezTo>
                <a:cubicBezTo>
                  <a:pt x="256" y="893"/>
                  <a:pt x="256" y="894"/>
                  <a:pt x="255" y="894"/>
                </a:cubicBezTo>
                <a:cubicBezTo>
                  <a:pt x="255" y="894"/>
                  <a:pt x="255" y="894"/>
                  <a:pt x="255" y="894"/>
                </a:cubicBezTo>
                <a:cubicBezTo>
                  <a:pt x="254" y="894"/>
                  <a:pt x="254" y="894"/>
                  <a:pt x="254" y="894"/>
                </a:cubicBezTo>
                <a:cubicBezTo>
                  <a:pt x="254" y="894"/>
                  <a:pt x="254" y="894"/>
                  <a:pt x="254" y="894"/>
                </a:cubicBezTo>
                <a:cubicBezTo>
                  <a:pt x="253" y="894"/>
                  <a:pt x="252" y="894"/>
                  <a:pt x="252" y="893"/>
                </a:cubicBezTo>
                <a:close/>
                <a:moveTo>
                  <a:pt x="365" y="889"/>
                </a:moveTo>
                <a:cubicBezTo>
                  <a:pt x="364" y="889"/>
                  <a:pt x="364" y="888"/>
                  <a:pt x="364" y="887"/>
                </a:cubicBezTo>
                <a:cubicBezTo>
                  <a:pt x="364" y="887"/>
                  <a:pt x="364" y="887"/>
                  <a:pt x="364" y="887"/>
                </a:cubicBezTo>
                <a:cubicBezTo>
                  <a:pt x="365" y="885"/>
                  <a:pt x="366" y="885"/>
                  <a:pt x="367" y="885"/>
                </a:cubicBezTo>
                <a:cubicBezTo>
                  <a:pt x="367" y="885"/>
                  <a:pt x="367" y="885"/>
                  <a:pt x="367" y="885"/>
                </a:cubicBezTo>
                <a:cubicBezTo>
                  <a:pt x="368" y="886"/>
                  <a:pt x="368" y="887"/>
                  <a:pt x="368" y="888"/>
                </a:cubicBezTo>
                <a:cubicBezTo>
                  <a:pt x="368" y="888"/>
                  <a:pt x="368" y="888"/>
                  <a:pt x="368" y="888"/>
                </a:cubicBezTo>
                <a:cubicBezTo>
                  <a:pt x="368" y="889"/>
                  <a:pt x="367" y="889"/>
                  <a:pt x="366" y="889"/>
                </a:cubicBezTo>
                <a:cubicBezTo>
                  <a:pt x="366" y="889"/>
                  <a:pt x="366" y="889"/>
                  <a:pt x="366" y="889"/>
                </a:cubicBezTo>
                <a:cubicBezTo>
                  <a:pt x="366" y="889"/>
                  <a:pt x="366" y="889"/>
                  <a:pt x="365" y="889"/>
                </a:cubicBezTo>
                <a:close/>
                <a:moveTo>
                  <a:pt x="248" y="882"/>
                </a:moveTo>
                <a:cubicBezTo>
                  <a:pt x="248" y="881"/>
                  <a:pt x="248" y="880"/>
                  <a:pt x="249" y="879"/>
                </a:cubicBezTo>
                <a:cubicBezTo>
                  <a:pt x="249" y="879"/>
                  <a:pt x="249" y="879"/>
                  <a:pt x="249" y="879"/>
                </a:cubicBezTo>
                <a:cubicBezTo>
                  <a:pt x="250" y="879"/>
                  <a:pt x="251" y="879"/>
                  <a:pt x="252" y="880"/>
                </a:cubicBezTo>
                <a:cubicBezTo>
                  <a:pt x="252" y="880"/>
                  <a:pt x="252" y="880"/>
                  <a:pt x="252" y="880"/>
                </a:cubicBezTo>
                <a:cubicBezTo>
                  <a:pt x="252" y="881"/>
                  <a:pt x="252" y="883"/>
                  <a:pt x="251" y="883"/>
                </a:cubicBezTo>
                <a:cubicBezTo>
                  <a:pt x="251" y="883"/>
                  <a:pt x="251" y="883"/>
                  <a:pt x="251" y="883"/>
                </a:cubicBezTo>
                <a:cubicBezTo>
                  <a:pt x="250" y="883"/>
                  <a:pt x="250" y="883"/>
                  <a:pt x="250" y="883"/>
                </a:cubicBezTo>
                <a:cubicBezTo>
                  <a:pt x="250" y="883"/>
                  <a:pt x="250" y="883"/>
                  <a:pt x="250" y="883"/>
                </a:cubicBezTo>
                <a:cubicBezTo>
                  <a:pt x="249" y="883"/>
                  <a:pt x="248" y="883"/>
                  <a:pt x="248" y="882"/>
                </a:cubicBezTo>
                <a:close/>
                <a:moveTo>
                  <a:pt x="369" y="878"/>
                </a:moveTo>
                <a:cubicBezTo>
                  <a:pt x="368" y="877"/>
                  <a:pt x="368" y="876"/>
                  <a:pt x="368" y="875"/>
                </a:cubicBezTo>
                <a:cubicBezTo>
                  <a:pt x="368" y="875"/>
                  <a:pt x="368" y="875"/>
                  <a:pt x="368" y="875"/>
                </a:cubicBezTo>
                <a:cubicBezTo>
                  <a:pt x="369" y="874"/>
                  <a:pt x="370" y="874"/>
                  <a:pt x="371" y="874"/>
                </a:cubicBezTo>
                <a:cubicBezTo>
                  <a:pt x="371" y="874"/>
                  <a:pt x="371" y="874"/>
                  <a:pt x="371" y="874"/>
                </a:cubicBezTo>
                <a:cubicBezTo>
                  <a:pt x="372" y="874"/>
                  <a:pt x="372" y="876"/>
                  <a:pt x="372" y="877"/>
                </a:cubicBezTo>
                <a:cubicBezTo>
                  <a:pt x="372" y="877"/>
                  <a:pt x="372" y="877"/>
                  <a:pt x="372" y="877"/>
                </a:cubicBezTo>
                <a:cubicBezTo>
                  <a:pt x="372" y="877"/>
                  <a:pt x="371" y="878"/>
                  <a:pt x="370" y="878"/>
                </a:cubicBezTo>
                <a:cubicBezTo>
                  <a:pt x="370" y="878"/>
                  <a:pt x="370" y="878"/>
                  <a:pt x="370" y="878"/>
                </a:cubicBezTo>
                <a:cubicBezTo>
                  <a:pt x="370" y="878"/>
                  <a:pt x="370" y="878"/>
                  <a:pt x="369" y="878"/>
                </a:cubicBezTo>
                <a:close/>
                <a:moveTo>
                  <a:pt x="244" y="870"/>
                </a:moveTo>
                <a:cubicBezTo>
                  <a:pt x="244" y="869"/>
                  <a:pt x="244" y="868"/>
                  <a:pt x="245" y="868"/>
                </a:cubicBezTo>
                <a:cubicBezTo>
                  <a:pt x="245" y="868"/>
                  <a:pt x="245" y="868"/>
                  <a:pt x="245" y="868"/>
                </a:cubicBezTo>
                <a:cubicBezTo>
                  <a:pt x="246" y="868"/>
                  <a:pt x="247" y="868"/>
                  <a:pt x="248" y="869"/>
                </a:cubicBezTo>
                <a:cubicBezTo>
                  <a:pt x="248" y="869"/>
                  <a:pt x="248" y="869"/>
                  <a:pt x="248" y="869"/>
                </a:cubicBezTo>
                <a:cubicBezTo>
                  <a:pt x="248" y="870"/>
                  <a:pt x="248" y="871"/>
                  <a:pt x="247" y="872"/>
                </a:cubicBezTo>
                <a:cubicBezTo>
                  <a:pt x="247" y="872"/>
                  <a:pt x="247" y="872"/>
                  <a:pt x="247" y="872"/>
                </a:cubicBezTo>
                <a:cubicBezTo>
                  <a:pt x="246" y="872"/>
                  <a:pt x="246" y="872"/>
                  <a:pt x="246" y="872"/>
                </a:cubicBezTo>
                <a:cubicBezTo>
                  <a:pt x="246" y="872"/>
                  <a:pt x="246" y="872"/>
                  <a:pt x="246" y="872"/>
                </a:cubicBezTo>
                <a:cubicBezTo>
                  <a:pt x="245" y="872"/>
                  <a:pt x="244" y="871"/>
                  <a:pt x="244" y="870"/>
                </a:cubicBezTo>
                <a:close/>
                <a:moveTo>
                  <a:pt x="373" y="867"/>
                </a:moveTo>
                <a:cubicBezTo>
                  <a:pt x="372" y="866"/>
                  <a:pt x="372" y="865"/>
                  <a:pt x="372" y="864"/>
                </a:cubicBezTo>
                <a:cubicBezTo>
                  <a:pt x="372" y="864"/>
                  <a:pt x="372" y="864"/>
                  <a:pt x="372" y="864"/>
                </a:cubicBezTo>
                <a:cubicBezTo>
                  <a:pt x="373" y="863"/>
                  <a:pt x="374" y="862"/>
                  <a:pt x="375" y="863"/>
                </a:cubicBezTo>
                <a:cubicBezTo>
                  <a:pt x="375" y="863"/>
                  <a:pt x="375" y="863"/>
                  <a:pt x="375" y="863"/>
                </a:cubicBezTo>
                <a:cubicBezTo>
                  <a:pt x="376" y="863"/>
                  <a:pt x="376" y="864"/>
                  <a:pt x="376" y="865"/>
                </a:cubicBezTo>
                <a:cubicBezTo>
                  <a:pt x="376" y="865"/>
                  <a:pt x="376" y="865"/>
                  <a:pt x="376" y="865"/>
                </a:cubicBezTo>
                <a:cubicBezTo>
                  <a:pt x="376" y="866"/>
                  <a:pt x="375" y="867"/>
                  <a:pt x="374" y="867"/>
                </a:cubicBezTo>
                <a:cubicBezTo>
                  <a:pt x="374" y="867"/>
                  <a:pt x="374" y="867"/>
                  <a:pt x="374" y="867"/>
                </a:cubicBezTo>
                <a:cubicBezTo>
                  <a:pt x="374" y="867"/>
                  <a:pt x="374" y="867"/>
                  <a:pt x="373" y="867"/>
                </a:cubicBezTo>
                <a:close/>
                <a:moveTo>
                  <a:pt x="240" y="859"/>
                </a:moveTo>
                <a:cubicBezTo>
                  <a:pt x="240" y="858"/>
                  <a:pt x="240" y="857"/>
                  <a:pt x="241" y="857"/>
                </a:cubicBezTo>
                <a:cubicBezTo>
                  <a:pt x="241" y="857"/>
                  <a:pt x="241" y="857"/>
                  <a:pt x="241" y="857"/>
                </a:cubicBezTo>
                <a:cubicBezTo>
                  <a:pt x="242" y="856"/>
                  <a:pt x="243" y="857"/>
                  <a:pt x="244" y="858"/>
                </a:cubicBezTo>
                <a:cubicBezTo>
                  <a:pt x="244" y="858"/>
                  <a:pt x="244" y="858"/>
                  <a:pt x="244" y="858"/>
                </a:cubicBezTo>
                <a:cubicBezTo>
                  <a:pt x="244" y="859"/>
                  <a:pt x="244" y="860"/>
                  <a:pt x="243" y="860"/>
                </a:cubicBezTo>
                <a:cubicBezTo>
                  <a:pt x="243" y="860"/>
                  <a:pt x="243" y="860"/>
                  <a:pt x="243" y="860"/>
                </a:cubicBezTo>
                <a:cubicBezTo>
                  <a:pt x="242" y="860"/>
                  <a:pt x="242" y="861"/>
                  <a:pt x="242" y="861"/>
                </a:cubicBezTo>
                <a:cubicBezTo>
                  <a:pt x="242" y="861"/>
                  <a:pt x="242" y="861"/>
                  <a:pt x="242" y="861"/>
                </a:cubicBezTo>
                <a:cubicBezTo>
                  <a:pt x="241" y="861"/>
                  <a:pt x="240" y="860"/>
                  <a:pt x="240" y="859"/>
                </a:cubicBezTo>
                <a:close/>
                <a:moveTo>
                  <a:pt x="377" y="855"/>
                </a:moveTo>
                <a:cubicBezTo>
                  <a:pt x="376" y="855"/>
                  <a:pt x="376" y="854"/>
                  <a:pt x="376" y="853"/>
                </a:cubicBezTo>
                <a:cubicBezTo>
                  <a:pt x="376" y="853"/>
                  <a:pt x="376" y="853"/>
                  <a:pt x="376" y="853"/>
                </a:cubicBezTo>
                <a:cubicBezTo>
                  <a:pt x="377" y="852"/>
                  <a:pt x="378" y="851"/>
                  <a:pt x="379" y="851"/>
                </a:cubicBezTo>
                <a:cubicBezTo>
                  <a:pt x="379" y="851"/>
                  <a:pt x="379" y="851"/>
                  <a:pt x="379" y="851"/>
                </a:cubicBezTo>
                <a:cubicBezTo>
                  <a:pt x="380" y="852"/>
                  <a:pt x="380" y="853"/>
                  <a:pt x="380" y="854"/>
                </a:cubicBezTo>
                <a:cubicBezTo>
                  <a:pt x="380" y="854"/>
                  <a:pt x="380" y="854"/>
                  <a:pt x="380" y="854"/>
                </a:cubicBezTo>
                <a:cubicBezTo>
                  <a:pt x="380" y="855"/>
                  <a:pt x="379" y="855"/>
                  <a:pt x="378" y="855"/>
                </a:cubicBezTo>
                <a:cubicBezTo>
                  <a:pt x="378" y="855"/>
                  <a:pt x="378" y="855"/>
                  <a:pt x="378" y="855"/>
                </a:cubicBezTo>
                <a:cubicBezTo>
                  <a:pt x="378" y="855"/>
                  <a:pt x="378" y="855"/>
                  <a:pt x="377" y="855"/>
                </a:cubicBezTo>
                <a:close/>
                <a:moveTo>
                  <a:pt x="236" y="848"/>
                </a:moveTo>
                <a:cubicBezTo>
                  <a:pt x="236" y="847"/>
                  <a:pt x="236" y="846"/>
                  <a:pt x="237" y="845"/>
                </a:cubicBezTo>
                <a:cubicBezTo>
                  <a:pt x="237" y="845"/>
                  <a:pt x="237" y="845"/>
                  <a:pt x="237" y="845"/>
                </a:cubicBezTo>
                <a:cubicBezTo>
                  <a:pt x="238" y="845"/>
                  <a:pt x="239" y="846"/>
                  <a:pt x="240" y="847"/>
                </a:cubicBezTo>
                <a:cubicBezTo>
                  <a:pt x="240" y="847"/>
                  <a:pt x="240" y="847"/>
                  <a:pt x="240" y="847"/>
                </a:cubicBezTo>
                <a:cubicBezTo>
                  <a:pt x="240" y="848"/>
                  <a:pt x="239" y="849"/>
                  <a:pt x="238" y="849"/>
                </a:cubicBezTo>
                <a:cubicBezTo>
                  <a:pt x="238" y="849"/>
                  <a:pt x="238" y="849"/>
                  <a:pt x="238" y="849"/>
                </a:cubicBezTo>
                <a:cubicBezTo>
                  <a:pt x="238" y="849"/>
                  <a:pt x="238" y="849"/>
                  <a:pt x="238" y="849"/>
                </a:cubicBezTo>
                <a:cubicBezTo>
                  <a:pt x="238" y="849"/>
                  <a:pt x="238" y="849"/>
                  <a:pt x="238" y="849"/>
                </a:cubicBezTo>
                <a:cubicBezTo>
                  <a:pt x="237" y="849"/>
                  <a:pt x="236" y="849"/>
                  <a:pt x="236" y="848"/>
                </a:cubicBezTo>
                <a:close/>
                <a:moveTo>
                  <a:pt x="382" y="844"/>
                </a:moveTo>
                <a:cubicBezTo>
                  <a:pt x="381" y="844"/>
                  <a:pt x="380" y="842"/>
                  <a:pt x="380" y="841"/>
                </a:cubicBezTo>
                <a:cubicBezTo>
                  <a:pt x="380" y="841"/>
                  <a:pt x="380" y="841"/>
                  <a:pt x="380" y="841"/>
                </a:cubicBezTo>
                <a:cubicBezTo>
                  <a:pt x="381" y="840"/>
                  <a:pt x="382" y="840"/>
                  <a:pt x="383" y="840"/>
                </a:cubicBezTo>
                <a:cubicBezTo>
                  <a:pt x="383" y="840"/>
                  <a:pt x="383" y="840"/>
                  <a:pt x="383" y="840"/>
                </a:cubicBezTo>
                <a:cubicBezTo>
                  <a:pt x="384" y="841"/>
                  <a:pt x="384" y="842"/>
                  <a:pt x="384" y="843"/>
                </a:cubicBezTo>
                <a:cubicBezTo>
                  <a:pt x="384" y="843"/>
                  <a:pt x="384" y="843"/>
                  <a:pt x="384" y="843"/>
                </a:cubicBezTo>
                <a:cubicBezTo>
                  <a:pt x="384" y="844"/>
                  <a:pt x="383" y="844"/>
                  <a:pt x="382" y="844"/>
                </a:cubicBezTo>
                <a:cubicBezTo>
                  <a:pt x="382" y="844"/>
                  <a:pt x="382" y="844"/>
                  <a:pt x="382" y="844"/>
                </a:cubicBezTo>
                <a:cubicBezTo>
                  <a:pt x="382" y="844"/>
                  <a:pt x="382" y="844"/>
                  <a:pt x="382" y="844"/>
                </a:cubicBezTo>
                <a:close/>
                <a:moveTo>
                  <a:pt x="232" y="837"/>
                </a:moveTo>
                <a:cubicBezTo>
                  <a:pt x="231" y="836"/>
                  <a:pt x="232" y="834"/>
                  <a:pt x="233" y="834"/>
                </a:cubicBezTo>
                <a:cubicBezTo>
                  <a:pt x="233" y="834"/>
                  <a:pt x="233" y="834"/>
                  <a:pt x="233" y="834"/>
                </a:cubicBezTo>
                <a:cubicBezTo>
                  <a:pt x="234" y="834"/>
                  <a:pt x="235" y="834"/>
                  <a:pt x="236" y="835"/>
                </a:cubicBezTo>
                <a:cubicBezTo>
                  <a:pt x="236" y="835"/>
                  <a:pt x="236" y="835"/>
                  <a:pt x="236" y="835"/>
                </a:cubicBezTo>
                <a:cubicBezTo>
                  <a:pt x="236" y="836"/>
                  <a:pt x="235" y="837"/>
                  <a:pt x="234" y="838"/>
                </a:cubicBezTo>
                <a:cubicBezTo>
                  <a:pt x="234" y="838"/>
                  <a:pt x="234" y="838"/>
                  <a:pt x="234" y="838"/>
                </a:cubicBezTo>
                <a:cubicBezTo>
                  <a:pt x="234" y="838"/>
                  <a:pt x="234" y="838"/>
                  <a:pt x="234" y="838"/>
                </a:cubicBezTo>
                <a:cubicBezTo>
                  <a:pt x="234" y="838"/>
                  <a:pt x="234" y="838"/>
                  <a:pt x="234" y="838"/>
                </a:cubicBezTo>
                <a:cubicBezTo>
                  <a:pt x="233" y="838"/>
                  <a:pt x="232" y="837"/>
                  <a:pt x="232" y="837"/>
                </a:cubicBezTo>
                <a:close/>
                <a:moveTo>
                  <a:pt x="386" y="833"/>
                </a:moveTo>
                <a:cubicBezTo>
                  <a:pt x="385" y="832"/>
                  <a:pt x="384" y="831"/>
                  <a:pt x="384" y="830"/>
                </a:cubicBezTo>
                <a:cubicBezTo>
                  <a:pt x="384" y="830"/>
                  <a:pt x="384" y="830"/>
                  <a:pt x="384" y="830"/>
                </a:cubicBezTo>
                <a:cubicBezTo>
                  <a:pt x="385" y="829"/>
                  <a:pt x="386" y="828"/>
                  <a:pt x="387" y="829"/>
                </a:cubicBezTo>
                <a:cubicBezTo>
                  <a:pt x="387" y="829"/>
                  <a:pt x="387" y="829"/>
                  <a:pt x="387" y="829"/>
                </a:cubicBezTo>
                <a:cubicBezTo>
                  <a:pt x="388" y="829"/>
                  <a:pt x="389" y="830"/>
                  <a:pt x="388" y="831"/>
                </a:cubicBezTo>
                <a:cubicBezTo>
                  <a:pt x="388" y="831"/>
                  <a:pt x="388" y="831"/>
                  <a:pt x="388" y="831"/>
                </a:cubicBezTo>
                <a:cubicBezTo>
                  <a:pt x="388" y="832"/>
                  <a:pt x="387" y="833"/>
                  <a:pt x="386" y="833"/>
                </a:cubicBezTo>
                <a:cubicBezTo>
                  <a:pt x="386" y="833"/>
                  <a:pt x="386" y="833"/>
                  <a:pt x="386" y="833"/>
                </a:cubicBezTo>
                <a:cubicBezTo>
                  <a:pt x="386" y="833"/>
                  <a:pt x="386" y="833"/>
                  <a:pt x="386" y="833"/>
                </a:cubicBezTo>
                <a:close/>
                <a:moveTo>
                  <a:pt x="228" y="825"/>
                </a:moveTo>
                <a:cubicBezTo>
                  <a:pt x="227" y="824"/>
                  <a:pt x="228" y="823"/>
                  <a:pt x="229" y="823"/>
                </a:cubicBezTo>
                <a:cubicBezTo>
                  <a:pt x="229" y="823"/>
                  <a:pt x="229" y="823"/>
                  <a:pt x="229" y="823"/>
                </a:cubicBezTo>
                <a:cubicBezTo>
                  <a:pt x="230" y="822"/>
                  <a:pt x="231" y="823"/>
                  <a:pt x="232" y="824"/>
                </a:cubicBezTo>
                <a:cubicBezTo>
                  <a:pt x="232" y="824"/>
                  <a:pt x="232" y="824"/>
                  <a:pt x="232" y="824"/>
                </a:cubicBezTo>
                <a:cubicBezTo>
                  <a:pt x="232" y="825"/>
                  <a:pt x="231" y="826"/>
                  <a:pt x="230" y="827"/>
                </a:cubicBezTo>
                <a:cubicBezTo>
                  <a:pt x="230" y="827"/>
                  <a:pt x="230" y="827"/>
                  <a:pt x="230" y="827"/>
                </a:cubicBezTo>
                <a:cubicBezTo>
                  <a:pt x="230" y="827"/>
                  <a:pt x="230" y="827"/>
                  <a:pt x="230" y="827"/>
                </a:cubicBezTo>
                <a:cubicBezTo>
                  <a:pt x="230" y="827"/>
                  <a:pt x="230" y="827"/>
                  <a:pt x="230" y="827"/>
                </a:cubicBezTo>
                <a:cubicBezTo>
                  <a:pt x="229" y="827"/>
                  <a:pt x="228" y="826"/>
                  <a:pt x="228" y="825"/>
                </a:cubicBezTo>
                <a:close/>
                <a:moveTo>
                  <a:pt x="390" y="821"/>
                </a:moveTo>
                <a:cubicBezTo>
                  <a:pt x="389" y="821"/>
                  <a:pt x="388" y="820"/>
                  <a:pt x="388" y="819"/>
                </a:cubicBezTo>
                <a:cubicBezTo>
                  <a:pt x="388" y="819"/>
                  <a:pt x="388" y="819"/>
                  <a:pt x="388" y="819"/>
                </a:cubicBezTo>
                <a:cubicBezTo>
                  <a:pt x="389" y="818"/>
                  <a:pt x="390" y="817"/>
                  <a:pt x="391" y="818"/>
                </a:cubicBezTo>
                <a:cubicBezTo>
                  <a:pt x="391" y="818"/>
                  <a:pt x="391" y="818"/>
                  <a:pt x="391" y="818"/>
                </a:cubicBezTo>
                <a:cubicBezTo>
                  <a:pt x="392" y="818"/>
                  <a:pt x="393" y="819"/>
                  <a:pt x="392" y="820"/>
                </a:cubicBezTo>
                <a:cubicBezTo>
                  <a:pt x="392" y="820"/>
                  <a:pt x="392" y="820"/>
                  <a:pt x="392" y="820"/>
                </a:cubicBezTo>
                <a:cubicBezTo>
                  <a:pt x="392" y="821"/>
                  <a:pt x="391" y="821"/>
                  <a:pt x="390" y="821"/>
                </a:cubicBezTo>
                <a:cubicBezTo>
                  <a:pt x="390" y="821"/>
                  <a:pt x="390" y="821"/>
                  <a:pt x="390" y="821"/>
                </a:cubicBezTo>
                <a:cubicBezTo>
                  <a:pt x="390" y="821"/>
                  <a:pt x="390" y="821"/>
                  <a:pt x="390" y="821"/>
                </a:cubicBezTo>
                <a:close/>
                <a:moveTo>
                  <a:pt x="224" y="814"/>
                </a:moveTo>
                <a:cubicBezTo>
                  <a:pt x="223" y="813"/>
                  <a:pt x="224" y="812"/>
                  <a:pt x="225" y="811"/>
                </a:cubicBezTo>
                <a:cubicBezTo>
                  <a:pt x="225" y="811"/>
                  <a:pt x="225" y="811"/>
                  <a:pt x="225" y="811"/>
                </a:cubicBezTo>
                <a:cubicBezTo>
                  <a:pt x="226" y="811"/>
                  <a:pt x="227" y="812"/>
                  <a:pt x="228" y="813"/>
                </a:cubicBezTo>
                <a:cubicBezTo>
                  <a:pt x="228" y="813"/>
                  <a:pt x="228" y="813"/>
                  <a:pt x="228" y="813"/>
                </a:cubicBezTo>
                <a:cubicBezTo>
                  <a:pt x="228" y="814"/>
                  <a:pt x="227" y="815"/>
                  <a:pt x="226" y="815"/>
                </a:cubicBezTo>
                <a:cubicBezTo>
                  <a:pt x="226" y="815"/>
                  <a:pt x="226" y="815"/>
                  <a:pt x="226" y="815"/>
                </a:cubicBezTo>
                <a:cubicBezTo>
                  <a:pt x="226" y="815"/>
                  <a:pt x="226" y="815"/>
                  <a:pt x="226" y="815"/>
                </a:cubicBezTo>
                <a:cubicBezTo>
                  <a:pt x="226" y="815"/>
                  <a:pt x="226" y="815"/>
                  <a:pt x="226" y="815"/>
                </a:cubicBezTo>
                <a:cubicBezTo>
                  <a:pt x="225" y="815"/>
                  <a:pt x="224" y="815"/>
                  <a:pt x="224" y="814"/>
                </a:cubicBezTo>
                <a:close/>
                <a:moveTo>
                  <a:pt x="394" y="810"/>
                </a:moveTo>
                <a:cubicBezTo>
                  <a:pt x="393" y="810"/>
                  <a:pt x="392" y="809"/>
                  <a:pt x="392" y="807"/>
                </a:cubicBezTo>
                <a:cubicBezTo>
                  <a:pt x="392" y="807"/>
                  <a:pt x="392" y="807"/>
                  <a:pt x="392" y="807"/>
                </a:cubicBezTo>
                <a:cubicBezTo>
                  <a:pt x="393" y="806"/>
                  <a:pt x="394" y="806"/>
                  <a:pt x="395" y="806"/>
                </a:cubicBezTo>
                <a:cubicBezTo>
                  <a:pt x="395" y="806"/>
                  <a:pt x="395" y="806"/>
                  <a:pt x="395" y="806"/>
                </a:cubicBezTo>
                <a:cubicBezTo>
                  <a:pt x="396" y="807"/>
                  <a:pt x="397" y="808"/>
                  <a:pt x="396" y="809"/>
                </a:cubicBezTo>
                <a:cubicBezTo>
                  <a:pt x="396" y="809"/>
                  <a:pt x="396" y="809"/>
                  <a:pt x="396" y="809"/>
                </a:cubicBezTo>
                <a:cubicBezTo>
                  <a:pt x="396" y="810"/>
                  <a:pt x="395" y="810"/>
                  <a:pt x="394" y="810"/>
                </a:cubicBezTo>
                <a:cubicBezTo>
                  <a:pt x="394" y="810"/>
                  <a:pt x="394" y="810"/>
                  <a:pt x="394" y="810"/>
                </a:cubicBezTo>
                <a:cubicBezTo>
                  <a:pt x="394" y="810"/>
                  <a:pt x="394" y="810"/>
                  <a:pt x="394" y="810"/>
                </a:cubicBezTo>
                <a:close/>
                <a:moveTo>
                  <a:pt x="220" y="803"/>
                </a:moveTo>
                <a:cubicBezTo>
                  <a:pt x="219" y="802"/>
                  <a:pt x="220" y="801"/>
                  <a:pt x="221" y="800"/>
                </a:cubicBezTo>
                <a:cubicBezTo>
                  <a:pt x="221" y="800"/>
                  <a:pt x="221" y="800"/>
                  <a:pt x="221" y="800"/>
                </a:cubicBezTo>
                <a:cubicBezTo>
                  <a:pt x="222" y="800"/>
                  <a:pt x="223" y="800"/>
                  <a:pt x="223" y="801"/>
                </a:cubicBezTo>
                <a:cubicBezTo>
                  <a:pt x="223" y="801"/>
                  <a:pt x="223" y="801"/>
                  <a:pt x="223" y="801"/>
                </a:cubicBezTo>
                <a:cubicBezTo>
                  <a:pt x="224" y="802"/>
                  <a:pt x="223" y="804"/>
                  <a:pt x="222" y="804"/>
                </a:cubicBezTo>
                <a:cubicBezTo>
                  <a:pt x="222" y="804"/>
                  <a:pt x="222" y="804"/>
                  <a:pt x="222" y="804"/>
                </a:cubicBezTo>
                <a:cubicBezTo>
                  <a:pt x="222" y="804"/>
                  <a:pt x="222" y="804"/>
                  <a:pt x="222" y="804"/>
                </a:cubicBezTo>
                <a:cubicBezTo>
                  <a:pt x="222" y="804"/>
                  <a:pt x="222" y="804"/>
                  <a:pt x="222" y="804"/>
                </a:cubicBezTo>
                <a:cubicBezTo>
                  <a:pt x="221" y="804"/>
                  <a:pt x="220" y="804"/>
                  <a:pt x="220" y="803"/>
                </a:cubicBezTo>
                <a:close/>
                <a:moveTo>
                  <a:pt x="398" y="799"/>
                </a:moveTo>
                <a:cubicBezTo>
                  <a:pt x="397" y="798"/>
                  <a:pt x="396" y="797"/>
                  <a:pt x="397" y="796"/>
                </a:cubicBezTo>
                <a:cubicBezTo>
                  <a:pt x="397" y="796"/>
                  <a:pt x="397" y="796"/>
                  <a:pt x="397" y="796"/>
                </a:cubicBezTo>
                <a:cubicBezTo>
                  <a:pt x="397" y="795"/>
                  <a:pt x="398" y="795"/>
                  <a:pt x="399" y="795"/>
                </a:cubicBezTo>
                <a:cubicBezTo>
                  <a:pt x="399" y="795"/>
                  <a:pt x="399" y="795"/>
                  <a:pt x="399" y="795"/>
                </a:cubicBezTo>
                <a:cubicBezTo>
                  <a:pt x="400" y="795"/>
                  <a:pt x="401" y="796"/>
                  <a:pt x="400" y="798"/>
                </a:cubicBezTo>
                <a:cubicBezTo>
                  <a:pt x="400" y="798"/>
                  <a:pt x="400" y="798"/>
                  <a:pt x="400" y="798"/>
                </a:cubicBezTo>
                <a:cubicBezTo>
                  <a:pt x="400" y="798"/>
                  <a:pt x="399" y="799"/>
                  <a:pt x="398" y="799"/>
                </a:cubicBezTo>
                <a:cubicBezTo>
                  <a:pt x="398" y="799"/>
                  <a:pt x="398" y="799"/>
                  <a:pt x="398" y="799"/>
                </a:cubicBezTo>
                <a:cubicBezTo>
                  <a:pt x="398" y="799"/>
                  <a:pt x="398" y="799"/>
                  <a:pt x="398" y="799"/>
                </a:cubicBezTo>
                <a:close/>
                <a:moveTo>
                  <a:pt x="216" y="791"/>
                </a:moveTo>
                <a:cubicBezTo>
                  <a:pt x="215" y="790"/>
                  <a:pt x="216" y="789"/>
                  <a:pt x="217" y="789"/>
                </a:cubicBezTo>
                <a:cubicBezTo>
                  <a:pt x="217" y="789"/>
                  <a:pt x="217" y="789"/>
                  <a:pt x="217" y="789"/>
                </a:cubicBezTo>
                <a:cubicBezTo>
                  <a:pt x="218" y="789"/>
                  <a:pt x="219" y="789"/>
                  <a:pt x="219" y="790"/>
                </a:cubicBezTo>
                <a:cubicBezTo>
                  <a:pt x="219" y="790"/>
                  <a:pt x="219" y="790"/>
                  <a:pt x="219" y="790"/>
                </a:cubicBezTo>
                <a:cubicBezTo>
                  <a:pt x="220" y="791"/>
                  <a:pt x="219" y="792"/>
                  <a:pt x="218" y="793"/>
                </a:cubicBezTo>
                <a:cubicBezTo>
                  <a:pt x="218" y="793"/>
                  <a:pt x="218" y="793"/>
                  <a:pt x="218" y="793"/>
                </a:cubicBezTo>
                <a:cubicBezTo>
                  <a:pt x="218" y="793"/>
                  <a:pt x="218" y="793"/>
                  <a:pt x="218" y="793"/>
                </a:cubicBezTo>
                <a:cubicBezTo>
                  <a:pt x="218" y="793"/>
                  <a:pt x="218" y="793"/>
                  <a:pt x="218" y="793"/>
                </a:cubicBezTo>
                <a:cubicBezTo>
                  <a:pt x="217" y="793"/>
                  <a:pt x="216" y="792"/>
                  <a:pt x="216" y="791"/>
                </a:cubicBezTo>
                <a:close/>
                <a:moveTo>
                  <a:pt x="402" y="787"/>
                </a:moveTo>
                <a:cubicBezTo>
                  <a:pt x="401" y="787"/>
                  <a:pt x="400" y="786"/>
                  <a:pt x="401" y="785"/>
                </a:cubicBezTo>
                <a:cubicBezTo>
                  <a:pt x="401" y="785"/>
                  <a:pt x="401" y="785"/>
                  <a:pt x="401" y="785"/>
                </a:cubicBezTo>
                <a:cubicBezTo>
                  <a:pt x="401" y="784"/>
                  <a:pt x="402" y="783"/>
                  <a:pt x="403" y="784"/>
                </a:cubicBezTo>
                <a:cubicBezTo>
                  <a:pt x="403" y="784"/>
                  <a:pt x="403" y="784"/>
                  <a:pt x="403" y="784"/>
                </a:cubicBezTo>
                <a:cubicBezTo>
                  <a:pt x="404" y="784"/>
                  <a:pt x="405" y="785"/>
                  <a:pt x="404" y="786"/>
                </a:cubicBezTo>
                <a:cubicBezTo>
                  <a:pt x="404" y="786"/>
                  <a:pt x="404" y="786"/>
                  <a:pt x="404" y="786"/>
                </a:cubicBezTo>
                <a:cubicBezTo>
                  <a:pt x="404" y="787"/>
                  <a:pt x="403" y="788"/>
                  <a:pt x="402" y="788"/>
                </a:cubicBezTo>
                <a:cubicBezTo>
                  <a:pt x="402" y="788"/>
                  <a:pt x="402" y="788"/>
                  <a:pt x="402" y="788"/>
                </a:cubicBezTo>
                <a:cubicBezTo>
                  <a:pt x="402" y="788"/>
                  <a:pt x="402" y="788"/>
                  <a:pt x="402" y="787"/>
                </a:cubicBezTo>
                <a:close/>
                <a:moveTo>
                  <a:pt x="212" y="780"/>
                </a:moveTo>
                <a:cubicBezTo>
                  <a:pt x="211" y="779"/>
                  <a:pt x="212" y="778"/>
                  <a:pt x="213" y="778"/>
                </a:cubicBezTo>
                <a:cubicBezTo>
                  <a:pt x="213" y="778"/>
                  <a:pt x="213" y="778"/>
                  <a:pt x="213" y="778"/>
                </a:cubicBezTo>
                <a:cubicBezTo>
                  <a:pt x="214" y="777"/>
                  <a:pt x="215" y="778"/>
                  <a:pt x="215" y="779"/>
                </a:cubicBezTo>
                <a:cubicBezTo>
                  <a:pt x="215" y="779"/>
                  <a:pt x="215" y="779"/>
                  <a:pt x="215" y="779"/>
                </a:cubicBezTo>
                <a:cubicBezTo>
                  <a:pt x="216" y="780"/>
                  <a:pt x="215" y="781"/>
                  <a:pt x="214" y="781"/>
                </a:cubicBezTo>
                <a:cubicBezTo>
                  <a:pt x="214" y="781"/>
                  <a:pt x="214" y="781"/>
                  <a:pt x="214" y="781"/>
                </a:cubicBezTo>
                <a:cubicBezTo>
                  <a:pt x="214" y="781"/>
                  <a:pt x="214" y="781"/>
                  <a:pt x="213" y="781"/>
                </a:cubicBezTo>
                <a:cubicBezTo>
                  <a:pt x="213" y="781"/>
                  <a:pt x="213" y="781"/>
                  <a:pt x="213" y="781"/>
                </a:cubicBezTo>
                <a:cubicBezTo>
                  <a:pt x="213" y="781"/>
                  <a:pt x="212" y="781"/>
                  <a:pt x="212" y="780"/>
                </a:cubicBezTo>
                <a:close/>
                <a:moveTo>
                  <a:pt x="406" y="776"/>
                </a:moveTo>
                <a:cubicBezTo>
                  <a:pt x="405" y="776"/>
                  <a:pt x="404" y="775"/>
                  <a:pt x="405" y="774"/>
                </a:cubicBezTo>
                <a:cubicBezTo>
                  <a:pt x="405" y="774"/>
                  <a:pt x="405" y="774"/>
                  <a:pt x="405" y="774"/>
                </a:cubicBezTo>
                <a:cubicBezTo>
                  <a:pt x="405" y="773"/>
                  <a:pt x="406" y="772"/>
                  <a:pt x="407" y="772"/>
                </a:cubicBezTo>
                <a:cubicBezTo>
                  <a:pt x="407" y="772"/>
                  <a:pt x="407" y="772"/>
                  <a:pt x="407" y="772"/>
                </a:cubicBezTo>
                <a:cubicBezTo>
                  <a:pt x="408" y="773"/>
                  <a:pt x="409" y="774"/>
                  <a:pt x="408" y="775"/>
                </a:cubicBezTo>
                <a:cubicBezTo>
                  <a:pt x="408" y="775"/>
                  <a:pt x="408" y="775"/>
                  <a:pt x="408" y="775"/>
                </a:cubicBezTo>
                <a:cubicBezTo>
                  <a:pt x="408" y="776"/>
                  <a:pt x="407" y="776"/>
                  <a:pt x="407" y="776"/>
                </a:cubicBezTo>
                <a:cubicBezTo>
                  <a:pt x="407" y="776"/>
                  <a:pt x="407" y="776"/>
                  <a:pt x="407" y="776"/>
                </a:cubicBezTo>
                <a:cubicBezTo>
                  <a:pt x="406" y="776"/>
                  <a:pt x="406" y="776"/>
                  <a:pt x="406" y="776"/>
                </a:cubicBezTo>
                <a:close/>
                <a:moveTo>
                  <a:pt x="208" y="769"/>
                </a:moveTo>
                <a:cubicBezTo>
                  <a:pt x="207" y="768"/>
                  <a:pt x="208" y="767"/>
                  <a:pt x="209" y="766"/>
                </a:cubicBezTo>
                <a:cubicBezTo>
                  <a:pt x="209" y="766"/>
                  <a:pt x="209" y="766"/>
                  <a:pt x="209" y="766"/>
                </a:cubicBezTo>
                <a:cubicBezTo>
                  <a:pt x="210" y="766"/>
                  <a:pt x="211" y="766"/>
                  <a:pt x="211" y="768"/>
                </a:cubicBezTo>
                <a:cubicBezTo>
                  <a:pt x="211" y="768"/>
                  <a:pt x="211" y="768"/>
                  <a:pt x="211" y="768"/>
                </a:cubicBezTo>
                <a:cubicBezTo>
                  <a:pt x="212" y="769"/>
                  <a:pt x="211" y="770"/>
                  <a:pt x="210" y="770"/>
                </a:cubicBezTo>
                <a:cubicBezTo>
                  <a:pt x="210" y="770"/>
                  <a:pt x="210" y="770"/>
                  <a:pt x="210" y="770"/>
                </a:cubicBezTo>
                <a:cubicBezTo>
                  <a:pt x="210" y="770"/>
                  <a:pt x="210" y="770"/>
                  <a:pt x="209" y="770"/>
                </a:cubicBezTo>
                <a:cubicBezTo>
                  <a:pt x="209" y="770"/>
                  <a:pt x="209" y="770"/>
                  <a:pt x="209" y="770"/>
                </a:cubicBezTo>
                <a:cubicBezTo>
                  <a:pt x="209" y="770"/>
                  <a:pt x="208" y="770"/>
                  <a:pt x="208" y="769"/>
                </a:cubicBezTo>
                <a:close/>
                <a:moveTo>
                  <a:pt x="410" y="765"/>
                </a:moveTo>
                <a:cubicBezTo>
                  <a:pt x="409" y="764"/>
                  <a:pt x="408" y="763"/>
                  <a:pt x="409" y="762"/>
                </a:cubicBezTo>
                <a:cubicBezTo>
                  <a:pt x="409" y="762"/>
                  <a:pt x="409" y="762"/>
                  <a:pt x="409" y="762"/>
                </a:cubicBezTo>
                <a:cubicBezTo>
                  <a:pt x="409" y="761"/>
                  <a:pt x="410" y="761"/>
                  <a:pt x="411" y="761"/>
                </a:cubicBezTo>
                <a:cubicBezTo>
                  <a:pt x="411" y="761"/>
                  <a:pt x="411" y="761"/>
                  <a:pt x="411" y="761"/>
                </a:cubicBezTo>
                <a:cubicBezTo>
                  <a:pt x="412" y="761"/>
                  <a:pt x="413" y="763"/>
                  <a:pt x="412" y="764"/>
                </a:cubicBezTo>
                <a:cubicBezTo>
                  <a:pt x="412" y="764"/>
                  <a:pt x="412" y="764"/>
                  <a:pt x="412" y="764"/>
                </a:cubicBezTo>
                <a:cubicBezTo>
                  <a:pt x="412" y="764"/>
                  <a:pt x="411" y="765"/>
                  <a:pt x="411" y="765"/>
                </a:cubicBezTo>
                <a:cubicBezTo>
                  <a:pt x="411" y="765"/>
                  <a:pt x="411" y="765"/>
                  <a:pt x="411" y="765"/>
                </a:cubicBezTo>
                <a:cubicBezTo>
                  <a:pt x="410" y="765"/>
                  <a:pt x="410" y="765"/>
                  <a:pt x="410" y="765"/>
                </a:cubicBezTo>
                <a:close/>
                <a:moveTo>
                  <a:pt x="203" y="758"/>
                </a:moveTo>
                <a:cubicBezTo>
                  <a:pt x="203" y="757"/>
                  <a:pt x="204" y="755"/>
                  <a:pt x="205" y="755"/>
                </a:cubicBezTo>
                <a:cubicBezTo>
                  <a:pt x="205" y="755"/>
                  <a:pt x="205" y="755"/>
                  <a:pt x="205" y="755"/>
                </a:cubicBezTo>
                <a:cubicBezTo>
                  <a:pt x="206" y="755"/>
                  <a:pt x="207" y="755"/>
                  <a:pt x="207" y="756"/>
                </a:cubicBezTo>
                <a:cubicBezTo>
                  <a:pt x="207" y="756"/>
                  <a:pt x="207" y="756"/>
                  <a:pt x="207" y="756"/>
                </a:cubicBezTo>
                <a:cubicBezTo>
                  <a:pt x="208" y="757"/>
                  <a:pt x="207" y="758"/>
                  <a:pt x="206" y="759"/>
                </a:cubicBezTo>
                <a:cubicBezTo>
                  <a:pt x="206" y="759"/>
                  <a:pt x="206" y="759"/>
                  <a:pt x="206" y="759"/>
                </a:cubicBezTo>
                <a:cubicBezTo>
                  <a:pt x="206" y="759"/>
                  <a:pt x="206" y="759"/>
                  <a:pt x="205" y="759"/>
                </a:cubicBezTo>
                <a:cubicBezTo>
                  <a:pt x="205" y="759"/>
                  <a:pt x="205" y="759"/>
                  <a:pt x="205" y="759"/>
                </a:cubicBezTo>
                <a:cubicBezTo>
                  <a:pt x="205" y="759"/>
                  <a:pt x="204" y="758"/>
                  <a:pt x="203" y="758"/>
                </a:cubicBezTo>
                <a:close/>
                <a:moveTo>
                  <a:pt x="414" y="754"/>
                </a:moveTo>
                <a:cubicBezTo>
                  <a:pt x="413" y="753"/>
                  <a:pt x="412" y="752"/>
                  <a:pt x="413" y="751"/>
                </a:cubicBezTo>
                <a:cubicBezTo>
                  <a:pt x="413" y="751"/>
                  <a:pt x="413" y="751"/>
                  <a:pt x="413" y="751"/>
                </a:cubicBezTo>
                <a:cubicBezTo>
                  <a:pt x="413" y="750"/>
                  <a:pt x="414" y="749"/>
                  <a:pt x="415" y="750"/>
                </a:cubicBezTo>
                <a:cubicBezTo>
                  <a:pt x="415" y="750"/>
                  <a:pt x="415" y="750"/>
                  <a:pt x="415" y="750"/>
                </a:cubicBezTo>
                <a:cubicBezTo>
                  <a:pt x="416" y="750"/>
                  <a:pt x="417" y="751"/>
                  <a:pt x="417" y="752"/>
                </a:cubicBezTo>
                <a:cubicBezTo>
                  <a:pt x="417" y="752"/>
                  <a:pt x="417" y="752"/>
                  <a:pt x="417" y="752"/>
                </a:cubicBezTo>
                <a:cubicBezTo>
                  <a:pt x="416" y="753"/>
                  <a:pt x="415" y="754"/>
                  <a:pt x="415" y="754"/>
                </a:cubicBezTo>
                <a:cubicBezTo>
                  <a:pt x="415" y="754"/>
                  <a:pt x="415" y="754"/>
                  <a:pt x="415" y="754"/>
                </a:cubicBezTo>
                <a:cubicBezTo>
                  <a:pt x="414" y="754"/>
                  <a:pt x="414" y="754"/>
                  <a:pt x="414" y="754"/>
                </a:cubicBezTo>
                <a:close/>
                <a:moveTo>
                  <a:pt x="199" y="746"/>
                </a:moveTo>
                <a:cubicBezTo>
                  <a:pt x="199" y="745"/>
                  <a:pt x="200" y="744"/>
                  <a:pt x="201" y="744"/>
                </a:cubicBezTo>
                <a:cubicBezTo>
                  <a:pt x="201" y="744"/>
                  <a:pt x="201" y="744"/>
                  <a:pt x="201" y="744"/>
                </a:cubicBezTo>
                <a:cubicBezTo>
                  <a:pt x="202" y="743"/>
                  <a:pt x="203" y="744"/>
                  <a:pt x="203" y="745"/>
                </a:cubicBezTo>
                <a:cubicBezTo>
                  <a:pt x="203" y="745"/>
                  <a:pt x="203" y="745"/>
                  <a:pt x="203" y="745"/>
                </a:cubicBezTo>
                <a:cubicBezTo>
                  <a:pt x="204" y="746"/>
                  <a:pt x="203" y="747"/>
                  <a:pt x="202" y="747"/>
                </a:cubicBezTo>
                <a:cubicBezTo>
                  <a:pt x="202" y="747"/>
                  <a:pt x="202" y="747"/>
                  <a:pt x="202" y="747"/>
                </a:cubicBezTo>
                <a:cubicBezTo>
                  <a:pt x="202" y="748"/>
                  <a:pt x="202" y="748"/>
                  <a:pt x="201" y="748"/>
                </a:cubicBezTo>
                <a:cubicBezTo>
                  <a:pt x="201" y="748"/>
                  <a:pt x="201" y="748"/>
                  <a:pt x="201" y="748"/>
                </a:cubicBezTo>
                <a:cubicBezTo>
                  <a:pt x="200" y="748"/>
                  <a:pt x="200" y="747"/>
                  <a:pt x="199" y="746"/>
                </a:cubicBezTo>
                <a:close/>
                <a:moveTo>
                  <a:pt x="418" y="742"/>
                </a:moveTo>
                <a:cubicBezTo>
                  <a:pt x="417" y="742"/>
                  <a:pt x="416" y="741"/>
                  <a:pt x="417" y="740"/>
                </a:cubicBezTo>
                <a:cubicBezTo>
                  <a:pt x="417" y="740"/>
                  <a:pt x="417" y="740"/>
                  <a:pt x="417" y="740"/>
                </a:cubicBezTo>
                <a:cubicBezTo>
                  <a:pt x="417" y="739"/>
                  <a:pt x="418" y="738"/>
                  <a:pt x="419" y="738"/>
                </a:cubicBezTo>
                <a:cubicBezTo>
                  <a:pt x="419" y="738"/>
                  <a:pt x="419" y="738"/>
                  <a:pt x="419" y="738"/>
                </a:cubicBezTo>
                <a:cubicBezTo>
                  <a:pt x="420" y="739"/>
                  <a:pt x="421" y="740"/>
                  <a:pt x="421" y="741"/>
                </a:cubicBezTo>
                <a:cubicBezTo>
                  <a:pt x="421" y="741"/>
                  <a:pt x="421" y="741"/>
                  <a:pt x="421" y="741"/>
                </a:cubicBezTo>
                <a:cubicBezTo>
                  <a:pt x="420" y="742"/>
                  <a:pt x="420" y="742"/>
                  <a:pt x="419" y="742"/>
                </a:cubicBezTo>
                <a:cubicBezTo>
                  <a:pt x="419" y="742"/>
                  <a:pt x="419" y="742"/>
                  <a:pt x="419" y="742"/>
                </a:cubicBezTo>
                <a:cubicBezTo>
                  <a:pt x="418" y="742"/>
                  <a:pt x="418" y="742"/>
                  <a:pt x="418" y="742"/>
                </a:cubicBezTo>
                <a:close/>
                <a:moveTo>
                  <a:pt x="195" y="735"/>
                </a:moveTo>
                <a:cubicBezTo>
                  <a:pt x="195" y="734"/>
                  <a:pt x="196" y="733"/>
                  <a:pt x="197" y="732"/>
                </a:cubicBezTo>
                <a:cubicBezTo>
                  <a:pt x="197" y="732"/>
                  <a:pt x="197" y="732"/>
                  <a:pt x="197" y="732"/>
                </a:cubicBezTo>
                <a:cubicBezTo>
                  <a:pt x="198" y="732"/>
                  <a:pt x="199" y="733"/>
                  <a:pt x="199" y="734"/>
                </a:cubicBezTo>
                <a:cubicBezTo>
                  <a:pt x="199" y="734"/>
                  <a:pt x="199" y="734"/>
                  <a:pt x="199" y="734"/>
                </a:cubicBezTo>
                <a:cubicBezTo>
                  <a:pt x="200" y="735"/>
                  <a:pt x="199" y="736"/>
                  <a:pt x="198" y="736"/>
                </a:cubicBezTo>
                <a:cubicBezTo>
                  <a:pt x="198" y="736"/>
                  <a:pt x="198" y="736"/>
                  <a:pt x="198" y="736"/>
                </a:cubicBezTo>
                <a:cubicBezTo>
                  <a:pt x="198" y="736"/>
                  <a:pt x="197" y="736"/>
                  <a:pt x="197" y="736"/>
                </a:cubicBezTo>
                <a:cubicBezTo>
                  <a:pt x="197" y="736"/>
                  <a:pt x="197" y="736"/>
                  <a:pt x="197" y="736"/>
                </a:cubicBezTo>
                <a:cubicBezTo>
                  <a:pt x="196" y="736"/>
                  <a:pt x="196" y="736"/>
                  <a:pt x="195" y="735"/>
                </a:cubicBezTo>
                <a:close/>
                <a:moveTo>
                  <a:pt x="422" y="731"/>
                </a:moveTo>
                <a:cubicBezTo>
                  <a:pt x="421" y="731"/>
                  <a:pt x="420" y="729"/>
                  <a:pt x="421" y="728"/>
                </a:cubicBezTo>
                <a:cubicBezTo>
                  <a:pt x="421" y="728"/>
                  <a:pt x="421" y="728"/>
                  <a:pt x="421" y="728"/>
                </a:cubicBezTo>
                <a:cubicBezTo>
                  <a:pt x="421" y="727"/>
                  <a:pt x="422" y="727"/>
                  <a:pt x="423" y="727"/>
                </a:cubicBezTo>
                <a:cubicBezTo>
                  <a:pt x="423" y="727"/>
                  <a:pt x="423" y="727"/>
                  <a:pt x="423" y="727"/>
                </a:cubicBezTo>
                <a:cubicBezTo>
                  <a:pt x="424" y="728"/>
                  <a:pt x="425" y="729"/>
                  <a:pt x="425" y="730"/>
                </a:cubicBezTo>
                <a:cubicBezTo>
                  <a:pt x="425" y="730"/>
                  <a:pt x="425" y="730"/>
                  <a:pt x="425" y="730"/>
                </a:cubicBezTo>
                <a:cubicBezTo>
                  <a:pt x="424" y="731"/>
                  <a:pt x="424" y="731"/>
                  <a:pt x="423" y="731"/>
                </a:cubicBezTo>
                <a:cubicBezTo>
                  <a:pt x="423" y="731"/>
                  <a:pt x="423" y="731"/>
                  <a:pt x="423" y="731"/>
                </a:cubicBezTo>
                <a:cubicBezTo>
                  <a:pt x="423" y="731"/>
                  <a:pt x="422" y="731"/>
                  <a:pt x="422" y="731"/>
                </a:cubicBezTo>
                <a:close/>
                <a:moveTo>
                  <a:pt x="191" y="724"/>
                </a:moveTo>
                <a:cubicBezTo>
                  <a:pt x="191" y="723"/>
                  <a:pt x="191" y="721"/>
                  <a:pt x="193" y="721"/>
                </a:cubicBezTo>
                <a:cubicBezTo>
                  <a:pt x="193" y="721"/>
                  <a:pt x="193" y="721"/>
                  <a:pt x="193" y="721"/>
                </a:cubicBezTo>
                <a:cubicBezTo>
                  <a:pt x="194" y="721"/>
                  <a:pt x="195" y="721"/>
                  <a:pt x="195" y="722"/>
                </a:cubicBezTo>
                <a:cubicBezTo>
                  <a:pt x="195" y="722"/>
                  <a:pt x="195" y="722"/>
                  <a:pt x="195" y="722"/>
                </a:cubicBezTo>
                <a:cubicBezTo>
                  <a:pt x="195" y="723"/>
                  <a:pt x="195" y="724"/>
                  <a:pt x="194" y="725"/>
                </a:cubicBezTo>
                <a:cubicBezTo>
                  <a:pt x="194" y="725"/>
                  <a:pt x="194" y="725"/>
                  <a:pt x="194" y="725"/>
                </a:cubicBezTo>
                <a:cubicBezTo>
                  <a:pt x="194" y="725"/>
                  <a:pt x="193" y="725"/>
                  <a:pt x="193" y="725"/>
                </a:cubicBezTo>
                <a:cubicBezTo>
                  <a:pt x="193" y="725"/>
                  <a:pt x="193" y="725"/>
                  <a:pt x="193" y="725"/>
                </a:cubicBezTo>
                <a:cubicBezTo>
                  <a:pt x="192" y="725"/>
                  <a:pt x="192" y="724"/>
                  <a:pt x="191" y="724"/>
                </a:cubicBezTo>
                <a:close/>
                <a:moveTo>
                  <a:pt x="426" y="720"/>
                </a:moveTo>
                <a:cubicBezTo>
                  <a:pt x="425" y="719"/>
                  <a:pt x="425" y="718"/>
                  <a:pt x="425" y="717"/>
                </a:cubicBezTo>
                <a:cubicBezTo>
                  <a:pt x="425" y="717"/>
                  <a:pt x="425" y="717"/>
                  <a:pt x="425" y="717"/>
                </a:cubicBezTo>
                <a:cubicBezTo>
                  <a:pt x="425" y="716"/>
                  <a:pt x="426" y="716"/>
                  <a:pt x="427" y="716"/>
                </a:cubicBezTo>
                <a:cubicBezTo>
                  <a:pt x="427" y="716"/>
                  <a:pt x="427" y="716"/>
                  <a:pt x="427" y="716"/>
                </a:cubicBezTo>
                <a:cubicBezTo>
                  <a:pt x="429" y="716"/>
                  <a:pt x="429" y="717"/>
                  <a:pt x="429" y="718"/>
                </a:cubicBezTo>
                <a:cubicBezTo>
                  <a:pt x="429" y="718"/>
                  <a:pt x="429" y="718"/>
                  <a:pt x="429" y="718"/>
                </a:cubicBezTo>
                <a:cubicBezTo>
                  <a:pt x="428" y="719"/>
                  <a:pt x="428" y="720"/>
                  <a:pt x="427" y="720"/>
                </a:cubicBezTo>
                <a:cubicBezTo>
                  <a:pt x="427" y="720"/>
                  <a:pt x="427" y="720"/>
                  <a:pt x="427" y="720"/>
                </a:cubicBezTo>
                <a:cubicBezTo>
                  <a:pt x="427" y="720"/>
                  <a:pt x="426" y="720"/>
                  <a:pt x="426" y="720"/>
                </a:cubicBezTo>
                <a:close/>
                <a:moveTo>
                  <a:pt x="187" y="712"/>
                </a:moveTo>
                <a:cubicBezTo>
                  <a:pt x="187" y="711"/>
                  <a:pt x="187" y="710"/>
                  <a:pt x="188" y="710"/>
                </a:cubicBezTo>
                <a:cubicBezTo>
                  <a:pt x="188" y="710"/>
                  <a:pt x="188" y="710"/>
                  <a:pt x="188" y="710"/>
                </a:cubicBezTo>
                <a:cubicBezTo>
                  <a:pt x="190" y="709"/>
                  <a:pt x="191" y="710"/>
                  <a:pt x="191" y="711"/>
                </a:cubicBezTo>
                <a:cubicBezTo>
                  <a:pt x="191" y="711"/>
                  <a:pt x="191" y="711"/>
                  <a:pt x="191" y="711"/>
                </a:cubicBezTo>
                <a:cubicBezTo>
                  <a:pt x="191" y="712"/>
                  <a:pt x="191" y="713"/>
                  <a:pt x="190" y="714"/>
                </a:cubicBezTo>
                <a:cubicBezTo>
                  <a:pt x="190" y="714"/>
                  <a:pt x="190" y="714"/>
                  <a:pt x="190" y="714"/>
                </a:cubicBezTo>
                <a:cubicBezTo>
                  <a:pt x="190" y="714"/>
                  <a:pt x="189" y="714"/>
                  <a:pt x="189" y="714"/>
                </a:cubicBezTo>
                <a:cubicBezTo>
                  <a:pt x="189" y="714"/>
                  <a:pt x="189" y="714"/>
                  <a:pt x="189" y="714"/>
                </a:cubicBezTo>
                <a:cubicBezTo>
                  <a:pt x="188" y="714"/>
                  <a:pt x="188" y="713"/>
                  <a:pt x="187" y="712"/>
                </a:cubicBezTo>
                <a:close/>
                <a:moveTo>
                  <a:pt x="430" y="708"/>
                </a:moveTo>
                <a:cubicBezTo>
                  <a:pt x="429" y="708"/>
                  <a:pt x="429" y="707"/>
                  <a:pt x="429" y="706"/>
                </a:cubicBezTo>
                <a:cubicBezTo>
                  <a:pt x="429" y="706"/>
                  <a:pt x="429" y="706"/>
                  <a:pt x="429" y="706"/>
                </a:cubicBezTo>
                <a:cubicBezTo>
                  <a:pt x="429" y="705"/>
                  <a:pt x="430" y="704"/>
                  <a:pt x="432" y="705"/>
                </a:cubicBezTo>
                <a:cubicBezTo>
                  <a:pt x="432" y="705"/>
                  <a:pt x="432" y="705"/>
                  <a:pt x="432" y="705"/>
                </a:cubicBezTo>
                <a:cubicBezTo>
                  <a:pt x="433" y="705"/>
                  <a:pt x="433" y="706"/>
                  <a:pt x="433" y="707"/>
                </a:cubicBezTo>
                <a:cubicBezTo>
                  <a:pt x="433" y="707"/>
                  <a:pt x="433" y="707"/>
                  <a:pt x="433" y="707"/>
                </a:cubicBezTo>
                <a:cubicBezTo>
                  <a:pt x="432" y="708"/>
                  <a:pt x="432" y="708"/>
                  <a:pt x="431" y="708"/>
                </a:cubicBezTo>
                <a:cubicBezTo>
                  <a:pt x="431" y="708"/>
                  <a:pt x="431" y="708"/>
                  <a:pt x="431" y="708"/>
                </a:cubicBezTo>
                <a:cubicBezTo>
                  <a:pt x="431" y="708"/>
                  <a:pt x="430" y="708"/>
                  <a:pt x="430" y="708"/>
                </a:cubicBezTo>
                <a:close/>
                <a:moveTo>
                  <a:pt x="183" y="701"/>
                </a:moveTo>
                <a:cubicBezTo>
                  <a:pt x="183" y="700"/>
                  <a:pt x="183" y="699"/>
                  <a:pt x="184" y="699"/>
                </a:cubicBezTo>
                <a:cubicBezTo>
                  <a:pt x="184" y="699"/>
                  <a:pt x="184" y="699"/>
                  <a:pt x="184" y="699"/>
                </a:cubicBezTo>
                <a:cubicBezTo>
                  <a:pt x="185" y="698"/>
                  <a:pt x="187" y="699"/>
                  <a:pt x="187" y="700"/>
                </a:cubicBezTo>
                <a:cubicBezTo>
                  <a:pt x="187" y="700"/>
                  <a:pt x="187" y="700"/>
                  <a:pt x="187" y="700"/>
                </a:cubicBezTo>
                <a:cubicBezTo>
                  <a:pt x="187" y="701"/>
                  <a:pt x="187" y="702"/>
                  <a:pt x="186" y="702"/>
                </a:cubicBezTo>
                <a:cubicBezTo>
                  <a:pt x="186" y="702"/>
                  <a:pt x="186" y="702"/>
                  <a:pt x="186" y="702"/>
                </a:cubicBezTo>
                <a:cubicBezTo>
                  <a:pt x="186" y="702"/>
                  <a:pt x="185" y="702"/>
                  <a:pt x="185" y="702"/>
                </a:cubicBezTo>
                <a:cubicBezTo>
                  <a:pt x="185" y="702"/>
                  <a:pt x="185" y="702"/>
                  <a:pt x="185" y="702"/>
                </a:cubicBezTo>
                <a:cubicBezTo>
                  <a:pt x="184" y="702"/>
                  <a:pt x="184" y="702"/>
                  <a:pt x="183" y="701"/>
                </a:cubicBezTo>
                <a:close/>
                <a:moveTo>
                  <a:pt x="434" y="697"/>
                </a:moveTo>
                <a:cubicBezTo>
                  <a:pt x="433" y="697"/>
                  <a:pt x="433" y="696"/>
                  <a:pt x="433" y="695"/>
                </a:cubicBezTo>
                <a:cubicBezTo>
                  <a:pt x="433" y="695"/>
                  <a:pt x="433" y="695"/>
                  <a:pt x="433" y="695"/>
                </a:cubicBezTo>
                <a:cubicBezTo>
                  <a:pt x="433" y="693"/>
                  <a:pt x="435" y="693"/>
                  <a:pt x="436" y="693"/>
                </a:cubicBezTo>
                <a:cubicBezTo>
                  <a:pt x="436" y="693"/>
                  <a:pt x="436" y="693"/>
                  <a:pt x="436" y="693"/>
                </a:cubicBezTo>
                <a:cubicBezTo>
                  <a:pt x="437" y="694"/>
                  <a:pt x="437" y="695"/>
                  <a:pt x="437" y="696"/>
                </a:cubicBezTo>
                <a:cubicBezTo>
                  <a:pt x="437" y="696"/>
                  <a:pt x="437" y="696"/>
                  <a:pt x="437" y="696"/>
                </a:cubicBezTo>
                <a:cubicBezTo>
                  <a:pt x="436" y="697"/>
                  <a:pt x="436" y="697"/>
                  <a:pt x="435" y="697"/>
                </a:cubicBezTo>
                <a:cubicBezTo>
                  <a:pt x="435" y="697"/>
                  <a:pt x="435" y="697"/>
                  <a:pt x="435" y="697"/>
                </a:cubicBezTo>
                <a:cubicBezTo>
                  <a:pt x="435" y="697"/>
                  <a:pt x="434" y="697"/>
                  <a:pt x="434" y="697"/>
                </a:cubicBezTo>
                <a:close/>
                <a:moveTo>
                  <a:pt x="179" y="690"/>
                </a:moveTo>
                <a:cubicBezTo>
                  <a:pt x="179" y="689"/>
                  <a:pt x="179" y="688"/>
                  <a:pt x="180" y="687"/>
                </a:cubicBezTo>
                <a:cubicBezTo>
                  <a:pt x="180" y="687"/>
                  <a:pt x="180" y="687"/>
                  <a:pt x="180" y="687"/>
                </a:cubicBezTo>
                <a:cubicBezTo>
                  <a:pt x="181" y="687"/>
                  <a:pt x="183" y="687"/>
                  <a:pt x="183" y="688"/>
                </a:cubicBezTo>
                <a:cubicBezTo>
                  <a:pt x="183" y="688"/>
                  <a:pt x="183" y="688"/>
                  <a:pt x="183" y="688"/>
                </a:cubicBezTo>
                <a:cubicBezTo>
                  <a:pt x="183" y="689"/>
                  <a:pt x="183" y="691"/>
                  <a:pt x="182" y="691"/>
                </a:cubicBezTo>
                <a:cubicBezTo>
                  <a:pt x="182" y="691"/>
                  <a:pt x="182" y="691"/>
                  <a:pt x="182" y="691"/>
                </a:cubicBezTo>
                <a:cubicBezTo>
                  <a:pt x="182" y="691"/>
                  <a:pt x="181" y="691"/>
                  <a:pt x="181" y="691"/>
                </a:cubicBezTo>
                <a:cubicBezTo>
                  <a:pt x="181" y="691"/>
                  <a:pt x="181" y="691"/>
                  <a:pt x="181" y="691"/>
                </a:cubicBezTo>
                <a:cubicBezTo>
                  <a:pt x="180" y="691"/>
                  <a:pt x="179" y="691"/>
                  <a:pt x="179" y="690"/>
                </a:cubicBezTo>
                <a:close/>
                <a:moveTo>
                  <a:pt x="438" y="686"/>
                </a:moveTo>
                <a:cubicBezTo>
                  <a:pt x="437" y="685"/>
                  <a:pt x="437" y="684"/>
                  <a:pt x="437" y="683"/>
                </a:cubicBezTo>
                <a:cubicBezTo>
                  <a:pt x="437" y="683"/>
                  <a:pt x="437" y="683"/>
                  <a:pt x="437" y="683"/>
                </a:cubicBezTo>
                <a:cubicBezTo>
                  <a:pt x="437" y="682"/>
                  <a:pt x="439" y="682"/>
                  <a:pt x="440" y="682"/>
                </a:cubicBezTo>
                <a:cubicBezTo>
                  <a:pt x="440" y="682"/>
                  <a:pt x="440" y="682"/>
                  <a:pt x="440" y="682"/>
                </a:cubicBezTo>
                <a:cubicBezTo>
                  <a:pt x="441" y="682"/>
                  <a:pt x="441" y="684"/>
                  <a:pt x="441" y="685"/>
                </a:cubicBezTo>
                <a:cubicBezTo>
                  <a:pt x="441" y="685"/>
                  <a:pt x="441" y="685"/>
                  <a:pt x="441" y="685"/>
                </a:cubicBezTo>
                <a:cubicBezTo>
                  <a:pt x="441" y="685"/>
                  <a:pt x="440" y="686"/>
                  <a:pt x="439" y="686"/>
                </a:cubicBezTo>
                <a:cubicBezTo>
                  <a:pt x="439" y="686"/>
                  <a:pt x="439" y="686"/>
                  <a:pt x="439" y="686"/>
                </a:cubicBezTo>
                <a:cubicBezTo>
                  <a:pt x="439" y="686"/>
                  <a:pt x="438" y="686"/>
                  <a:pt x="438" y="686"/>
                </a:cubicBezTo>
                <a:close/>
                <a:moveTo>
                  <a:pt x="175" y="678"/>
                </a:moveTo>
                <a:cubicBezTo>
                  <a:pt x="175" y="677"/>
                  <a:pt x="175" y="676"/>
                  <a:pt x="176" y="676"/>
                </a:cubicBezTo>
                <a:cubicBezTo>
                  <a:pt x="176" y="676"/>
                  <a:pt x="176" y="676"/>
                  <a:pt x="176" y="676"/>
                </a:cubicBezTo>
                <a:cubicBezTo>
                  <a:pt x="177" y="676"/>
                  <a:pt x="179" y="676"/>
                  <a:pt x="179" y="677"/>
                </a:cubicBezTo>
                <a:cubicBezTo>
                  <a:pt x="179" y="677"/>
                  <a:pt x="179" y="677"/>
                  <a:pt x="179" y="677"/>
                </a:cubicBezTo>
                <a:cubicBezTo>
                  <a:pt x="179" y="678"/>
                  <a:pt x="179" y="679"/>
                  <a:pt x="178" y="680"/>
                </a:cubicBezTo>
                <a:cubicBezTo>
                  <a:pt x="178" y="680"/>
                  <a:pt x="178" y="680"/>
                  <a:pt x="178" y="680"/>
                </a:cubicBezTo>
                <a:cubicBezTo>
                  <a:pt x="177" y="680"/>
                  <a:pt x="177" y="680"/>
                  <a:pt x="177" y="680"/>
                </a:cubicBezTo>
                <a:cubicBezTo>
                  <a:pt x="177" y="680"/>
                  <a:pt x="177" y="680"/>
                  <a:pt x="177" y="680"/>
                </a:cubicBezTo>
                <a:cubicBezTo>
                  <a:pt x="176" y="680"/>
                  <a:pt x="175" y="679"/>
                  <a:pt x="175" y="678"/>
                </a:cubicBezTo>
                <a:close/>
                <a:moveTo>
                  <a:pt x="442" y="674"/>
                </a:moveTo>
                <a:cubicBezTo>
                  <a:pt x="441" y="674"/>
                  <a:pt x="441" y="673"/>
                  <a:pt x="441" y="672"/>
                </a:cubicBezTo>
                <a:cubicBezTo>
                  <a:pt x="441" y="672"/>
                  <a:pt x="441" y="672"/>
                  <a:pt x="441" y="672"/>
                </a:cubicBezTo>
                <a:cubicBezTo>
                  <a:pt x="441" y="671"/>
                  <a:pt x="443" y="670"/>
                  <a:pt x="444" y="671"/>
                </a:cubicBezTo>
                <a:cubicBezTo>
                  <a:pt x="444" y="671"/>
                  <a:pt x="444" y="671"/>
                  <a:pt x="444" y="671"/>
                </a:cubicBezTo>
                <a:cubicBezTo>
                  <a:pt x="445" y="671"/>
                  <a:pt x="445" y="672"/>
                  <a:pt x="445" y="673"/>
                </a:cubicBezTo>
                <a:cubicBezTo>
                  <a:pt x="445" y="673"/>
                  <a:pt x="445" y="673"/>
                  <a:pt x="445" y="673"/>
                </a:cubicBezTo>
                <a:cubicBezTo>
                  <a:pt x="445" y="674"/>
                  <a:pt x="444" y="675"/>
                  <a:pt x="443" y="675"/>
                </a:cubicBezTo>
                <a:cubicBezTo>
                  <a:pt x="443" y="675"/>
                  <a:pt x="443" y="675"/>
                  <a:pt x="443" y="675"/>
                </a:cubicBezTo>
                <a:cubicBezTo>
                  <a:pt x="443" y="675"/>
                  <a:pt x="443" y="675"/>
                  <a:pt x="442" y="674"/>
                </a:cubicBezTo>
                <a:close/>
                <a:moveTo>
                  <a:pt x="171" y="667"/>
                </a:moveTo>
                <a:cubicBezTo>
                  <a:pt x="171" y="666"/>
                  <a:pt x="171" y="665"/>
                  <a:pt x="172" y="665"/>
                </a:cubicBezTo>
                <a:cubicBezTo>
                  <a:pt x="172" y="665"/>
                  <a:pt x="172" y="665"/>
                  <a:pt x="172" y="665"/>
                </a:cubicBezTo>
                <a:cubicBezTo>
                  <a:pt x="173" y="664"/>
                  <a:pt x="174" y="665"/>
                  <a:pt x="175" y="666"/>
                </a:cubicBezTo>
                <a:cubicBezTo>
                  <a:pt x="175" y="666"/>
                  <a:pt x="175" y="666"/>
                  <a:pt x="175" y="666"/>
                </a:cubicBezTo>
                <a:cubicBezTo>
                  <a:pt x="175" y="667"/>
                  <a:pt x="175" y="668"/>
                  <a:pt x="174" y="668"/>
                </a:cubicBezTo>
                <a:cubicBezTo>
                  <a:pt x="174" y="668"/>
                  <a:pt x="174" y="668"/>
                  <a:pt x="174" y="668"/>
                </a:cubicBezTo>
                <a:cubicBezTo>
                  <a:pt x="173" y="668"/>
                  <a:pt x="173" y="669"/>
                  <a:pt x="173" y="669"/>
                </a:cubicBezTo>
                <a:cubicBezTo>
                  <a:pt x="173" y="669"/>
                  <a:pt x="173" y="669"/>
                  <a:pt x="173" y="669"/>
                </a:cubicBezTo>
                <a:cubicBezTo>
                  <a:pt x="172" y="669"/>
                  <a:pt x="171" y="668"/>
                  <a:pt x="171" y="667"/>
                </a:cubicBezTo>
                <a:close/>
                <a:moveTo>
                  <a:pt x="446" y="663"/>
                </a:moveTo>
                <a:cubicBezTo>
                  <a:pt x="445" y="663"/>
                  <a:pt x="445" y="662"/>
                  <a:pt x="445" y="661"/>
                </a:cubicBezTo>
                <a:cubicBezTo>
                  <a:pt x="445" y="661"/>
                  <a:pt x="445" y="661"/>
                  <a:pt x="445" y="661"/>
                </a:cubicBezTo>
                <a:cubicBezTo>
                  <a:pt x="446" y="660"/>
                  <a:pt x="447" y="659"/>
                  <a:pt x="448" y="659"/>
                </a:cubicBezTo>
                <a:cubicBezTo>
                  <a:pt x="448" y="659"/>
                  <a:pt x="448" y="659"/>
                  <a:pt x="448" y="659"/>
                </a:cubicBezTo>
                <a:cubicBezTo>
                  <a:pt x="449" y="660"/>
                  <a:pt x="449" y="661"/>
                  <a:pt x="449" y="662"/>
                </a:cubicBezTo>
                <a:cubicBezTo>
                  <a:pt x="449" y="662"/>
                  <a:pt x="449" y="662"/>
                  <a:pt x="449" y="662"/>
                </a:cubicBezTo>
                <a:cubicBezTo>
                  <a:pt x="449" y="663"/>
                  <a:pt x="448" y="663"/>
                  <a:pt x="447" y="663"/>
                </a:cubicBezTo>
                <a:cubicBezTo>
                  <a:pt x="447" y="663"/>
                  <a:pt x="447" y="663"/>
                  <a:pt x="447" y="663"/>
                </a:cubicBezTo>
                <a:cubicBezTo>
                  <a:pt x="447" y="663"/>
                  <a:pt x="447" y="663"/>
                  <a:pt x="446" y="663"/>
                </a:cubicBezTo>
                <a:close/>
                <a:moveTo>
                  <a:pt x="167" y="656"/>
                </a:moveTo>
                <a:cubicBezTo>
                  <a:pt x="167" y="655"/>
                  <a:pt x="167" y="654"/>
                  <a:pt x="168" y="653"/>
                </a:cubicBezTo>
                <a:cubicBezTo>
                  <a:pt x="168" y="653"/>
                  <a:pt x="168" y="653"/>
                  <a:pt x="168" y="653"/>
                </a:cubicBezTo>
                <a:cubicBezTo>
                  <a:pt x="169" y="653"/>
                  <a:pt x="170" y="654"/>
                  <a:pt x="171" y="655"/>
                </a:cubicBezTo>
                <a:cubicBezTo>
                  <a:pt x="171" y="655"/>
                  <a:pt x="171" y="655"/>
                  <a:pt x="171" y="655"/>
                </a:cubicBezTo>
                <a:cubicBezTo>
                  <a:pt x="171" y="656"/>
                  <a:pt x="171" y="657"/>
                  <a:pt x="170" y="657"/>
                </a:cubicBezTo>
                <a:cubicBezTo>
                  <a:pt x="170" y="657"/>
                  <a:pt x="170" y="657"/>
                  <a:pt x="170" y="657"/>
                </a:cubicBezTo>
                <a:cubicBezTo>
                  <a:pt x="169" y="657"/>
                  <a:pt x="169" y="657"/>
                  <a:pt x="169" y="657"/>
                </a:cubicBezTo>
                <a:cubicBezTo>
                  <a:pt x="169" y="657"/>
                  <a:pt x="169" y="657"/>
                  <a:pt x="169" y="657"/>
                </a:cubicBezTo>
                <a:cubicBezTo>
                  <a:pt x="168" y="657"/>
                  <a:pt x="167" y="657"/>
                  <a:pt x="167" y="656"/>
                </a:cubicBezTo>
                <a:close/>
                <a:moveTo>
                  <a:pt x="450" y="652"/>
                </a:moveTo>
                <a:cubicBezTo>
                  <a:pt x="449" y="652"/>
                  <a:pt x="449" y="650"/>
                  <a:pt x="449" y="649"/>
                </a:cubicBezTo>
                <a:cubicBezTo>
                  <a:pt x="449" y="649"/>
                  <a:pt x="449" y="649"/>
                  <a:pt x="449" y="649"/>
                </a:cubicBezTo>
                <a:cubicBezTo>
                  <a:pt x="450" y="648"/>
                  <a:pt x="451" y="648"/>
                  <a:pt x="452" y="648"/>
                </a:cubicBezTo>
                <a:cubicBezTo>
                  <a:pt x="452" y="648"/>
                  <a:pt x="452" y="648"/>
                  <a:pt x="452" y="648"/>
                </a:cubicBezTo>
                <a:cubicBezTo>
                  <a:pt x="453" y="648"/>
                  <a:pt x="453" y="650"/>
                  <a:pt x="453" y="651"/>
                </a:cubicBezTo>
                <a:cubicBezTo>
                  <a:pt x="453" y="651"/>
                  <a:pt x="453" y="651"/>
                  <a:pt x="453" y="651"/>
                </a:cubicBezTo>
                <a:cubicBezTo>
                  <a:pt x="453" y="651"/>
                  <a:pt x="452" y="652"/>
                  <a:pt x="451" y="652"/>
                </a:cubicBezTo>
                <a:cubicBezTo>
                  <a:pt x="451" y="652"/>
                  <a:pt x="451" y="652"/>
                  <a:pt x="451" y="652"/>
                </a:cubicBezTo>
                <a:cubicBezTo>
                  <a:pt x="451" y="652"/>
                  <a:pt x="451" y="652"/>
                  <a:pt x="450" y="652"/>
                </a:cubicBezTo>
                <a:close/>
                <a:moveTo>
                  <a:pt x="163" y="645"/>
                </a:moveTo>
                <a:cubicBezTo>
                  <a:pt x="163" y="644"/>
                  <a:pt x="163" y="642"/>
                  <a:pt x="164" y="642"/>
                </a:cubicBezTo>
                <a:cubicBezTo>
                  <a:pt x="164" y="642"/>
                  <a:pt x="164" y="642"/>
                  <a:pt x="164" y="642"/>
                </a:cubicBezTo>
                <a:cubicBezTo>
                  <a:pt x="165" y="642"/>
                  <a:pt x="166" y="642"/>
                  <a:pt x="167" y="643"/>
                </a:cubicBezTo>
                <a:cubicBezTo>
                  <a:pt x="167" y="643"/>
                  <a:pt x="167" y="643"/>
                  <a:pt x="167" y="643"/>
                </a:cubicBezTo>
                <a:cubicBezTo>
                  <a:pt x="167" y="644"/>
                  <a:pt x="167" y="645"/>
                  <a:pt x="166" y="646"/>
                </a:cubicBezTo>
                <a:cubicBezTo>
                  <a:pt x="166" y="646"/>
                  <a:pt x="166" y="646"/>
                  <a:pt x="166" y="646"/>
                </a:cubicBezTo>
                <a:cubicBezTo>
                  <a:pt x="165" y="646"/>
                  <a:pt x="165" y="646"/>
                  <a:pt x="165" y="646"/>
                </a:cubicBezTo>
                <a:cubicBezTo>
                  <a:pt x="165" y="646"/>
                  <a:pt x="165" y="646"/>
                  <a:pt x="165" y="646"/>
                </a:cubicBezTo>
                <a:cubicBezTo>
                  <a:pt x="164" y="646"/>
                  <a:pt x="163" y="645"/>
                  <a:pt x="163" y="645"/>
                </a:cubicBezTo>
                <a:close/>
                <a:moveTo>
                  <a:pt x="454" y="641"/>
                </a:moveTo>
                <a:cubicBezTo>
                  <a:pt x="453" y="640"/>
                  <a:pt x="453" y="639"/>
                  <a:pt x="453" y="638"/>
                </a:cubicBezTo>
                <a:cubicBezTo>
                  <a:pt x="453" y="638"/>
                  <a:pt x="453" y="638"/>
                  <a:pt x="453" y="638"/>
                </a:cubicBezTo>
                <a:cubicBezTo>
                  <a:pt x="454" y="637"/>
                  <a:pt x="455" y="636"/>
                  <a:pt x="456" y="637"/>
                </a:cubicBezTo>
                <a:cubicBezTo>
                  <a:pt x="456" y="637"/>
                  <a:pt x="456" y="637"/>
                  <a:pt x="456" y="637"/>
                </a:cubicBezTo>
                <a:cubicBezTo>
                  <a:pt x="457" y="637"/>
                  <a:pt x="457" y="638"/>
                  <a:pt x="457" y="639"/>
                </a:cubicBezTo>
                <a:cubicBezTo>
                  <a:pt x="457" y="639"/>
                  <a:pt x="457" y="639"/>
                  <a:pt x="457" y="639"/>
                </a:cubicBezTo>
                <a:cubicBezTo>
                  <a:pt x="457" y="640"/>
                  <a:pt x="456" y="641"/>
                  <a:pt x="455" y="641"/>
                </a:cubicBezTo>
                <a:cubicBezTo>
                  <a:pt x="455" y="641"/>
                  <a:pt x="455" y="641"/>
                  <a:pt x="455" y="641"/>
                </a:cubicBezTo>
                <a:cubicBezTo>
                  <a:pt x="455" y="641"/>
                  <a:pt x="455" y="641"/>
                  <a:pt x="454" y="641"/>
                </a:cubicBezTo>
                <a:close/>
                <a:moveTo>
                  <a:pt x="159" y="633"/>
                </a:moveTo>
                <a:cubicBezTo>
                  <a:pt x="159" y="632"/>
                  <a:pt x="159" y="631"/>
                  <a:pt x="160" y="631"/>
                </a:cubicBezTo>
                <a:cubicBezTo>
                  <a:pt x="160" y="631"/>
                  <a:pt x="160" y="631"/>
                  <a:pt x="160" y="631"/>
                </a:cubicBezTo>
                <a:cubicBezTo>
                  <a:pt x="161" y="630"/>
                  <a:pt x="162" y="631"/>
                  <a:pt x="163" y="632"/>
                </a:cubicBezTo>
                <a:cubicBezTo>
                  <a:pt x="163" y="632"/>
                  <a:pt x="163" y="632"/>
                  <a:pt x="163" y="632"/>
                </a:cubicBezTo>
                <a:cubicBezTo>
                  <a:pt x="163" y="633"/>
                  <a:pt x="163" y="634"/>
                  <a:pt x="161" y="635"/>
                </a:cubicBezTo>
                <a:cubicBezTo>
                  <a:pt x="161" y="635"/>
                  <a:pt x="161" y="635"/>
                  <a:pt x="161" y="635"/>
                </a:cubicBezTo>
                <a:cubicBezTo>
                  <a:pt x="161" y="635"/>
                  <a:pt x="161" y="635"/>
                  <a:pt x="161" y="635"/>
                </a:cubicBezTo>
                <a:cubicBezTo>
                  <a:pt x="161" y="635"/>
                  <a:pt x="161" y="635"/>
                  <a:pt x="161" y="635"/>
                </a:cubicBezTo>
                <a:cubicBezTo>
                  <a:pt x="160" y="635"/>
                  <a:pt x="159" y="634"/>
                  <a:pt x="159" y="633"/>
                </a:cubicBezTo>
                <a:close/>
                <a:moveTo>
                  <a:pt x="459" y="629"/>
                </a:moveTo>
                <a:cubicBezTo>
                  <a:pt x="457" y="629"/>
                  <a:pt x="457" y="628"/>
                  <a:pt x="457" y="627"/>
                </a:cubicBezTo>
                <a:cubicBezTo>
                  <a:pt x="457" y="627"/>
                  <a:pt x="457" y="627"/>
                  <a:pt x="457" y="627"/>
                </a:cubicBezTo>
                <a:cubicBezTo>
                  <a:pt x="458" y="626"/>
                  <a:pt x="459" y="625"/>
                  <a:pt x="460" y="626"/>
                </a:cubicBezTo>
                <a:cubicBezTo>
                  <a:pt x="460" y="626"/>
                  <a:pt x="460" y="626"/>
                  <a:pt x="460" y="626"/>
                </a:cubicBezTo>
                <a:cubicBezTo>
                  <a:pt x="461" y="626"/>
                  <a:pt x="461" y="627"/>
                  <a:pt x="461" y="628"/>
                </a:cubicBezTo>
                <a:cubicBezTo>
                  <a:pt x="461" y="628"/>
                  <a:pt x="461" y="628"/>
                  <a:pt x="461" y="628"/>
                </a:cubicBezTo>
                <a:cubicBezTo>
                  <a:pt x="461" y="629"/>
                  <a:pt x="460" y="629"/>
                  <a:pt x="459" y="629"/>
                </a:cubicBezTo>
                <a:cubicBezTo>
                  <a:pt x="459" y="629"/>
                  <a:pt x="459" y="629"/>
                  <a:pt x="459" y="629"/>
                </a:cubicBezTo>
                <a:cubicBezTo>
                  <a:pt x="459" y="629"/>
                  <a:pt x="459" y="629"/>
                  <a:pt x="459" y="629"/>
                </a:cubicBezTo>
                <a:close/>
                <a:moveTo>
                  <a:pt x="155" y="622"/>
                </a:moveTo>
                <a:cubicBezTo>
                  <a:pt x="155" y="621"/>
                  <a:pt x="155" y="620"/>
                  <a:pt x="156" y="619"/>
                </a:cubicBezTo>
                <a:cubicBezTo>
                  <a:pt x="156" y="619"/>
                  <a:pt x="156" y="619"/>
                  <a:pt x="156" y="619"/>
                </a:cubicBezTo>
                <a:cubicBezTo>
                  <a:pt x="157" y="619"/>
                  <a:pt x="158" y="620"/>
                  <a:pt x="159" y="621"/>
                </a:cubicBezTo>
                <a:cubicBezTo>
                  <a:pt x="159" y="621"/>
                  <a:pt x="159" y="621"/>
                  <a:pt x="159" y="621"/>
                </a:cubicBezTo>
                <a:cubicBezTo>
                  <a:pt x="159" y="622"/>
                  <a:pt x="158" y="623"/>
                  <a:pt x="157" y="623"/>
                </a:cubicBezTo>
                <a:cubicBezTo>
                  <a:pt x="157" y="623"/>
                  <a:pt x="157" y="623"/>
                  <a:pt x="157" y="623"/>
                </a:cubicBezTo>
                <a:cubicBezTo>
                  <a:pt x="157" y="623"/>
                  <a:pt x="157" y="623"/>
                  <a:pt x="157" y="623"/>
                </a:cubicBezTo>
                <a:cubicBezTo>
                  <a:pt x="157" y="623"/>
                  <a:pt x="157" y="623"/>
                  <a:pt x="157" y="623"/>
                </a:cubicBezTo>
                <a:cubicBezTo>
                  <a:pt x="156" y="623"/>
                  <a:pt x="155" y="623"/>
                  <a:pt x="155" y="622"/>
                </a:cubicBezTo>
                <a:close/>
                <a:moveTo>
                  <a:pt x="463" y="618"/>
                </a:moveTo>
                <a:cubicBezTo>
                  <a:pt x="462" y="618"/>
                  <a:pt x="461" y="616"/>
                  <a:pt x="461" y="615"/>
                </a:cubicBezTo>
                <a:cubicBezTo>
                  <a:pt x="461" y="615"/>
                  <a:pt x="461" y="615"/>
                  <a:pt x="461" y="615"/>
                </a:cubicBezTo>
                <a:cubicBezTo>
                  <a:pt x="462" y="614"/>
                  <a:pt x="463" y="614"/>
                  <a:pt x="464" y="614"/>
                </a:cubicBezTo>
                <a:cubicBezTo>
                  <a:pt x="464" y="614"/>
                  <a:pt x="464" y="614"/>
                  <a:pt x="464" y="614"/>
                </a:cubicBezTo>
                <a:cubicBezTo>
                  <a:pt x="465" y="615"/>
                  <a:pt x="466" y="616"/>
                  <a:pt x="465" y="617"/>
                </a:cubicBezTo>
                <a:cubicBezTo>
                  <a:pt x="465" y="617"/>
                  <a:pt x="465" y="617"/>
                  <a:pt x="465" y="617"/>
                </a:cubicBezTo>
                <a:cubicBezTo>
                  <a:pt x="465" y="618"/>
                  <a:pt x="464" y="618"/>
                  <a:pt x="463" y="618"/>
                </a:cubicBezTo>
                <a:cubicBezTo>
                  <a:pt x="463" y="618"/>
                  <a:pt x="463" y="618"/>
                  <a:pt x="463" y="618"/>
                </a:cubicBezTo>
                <a:cubicBezTo>
                  <a:pt x="463" y="618"/>
                  <a:pt x="463" y="618"/>
                  <a:pt x="463" y="618"/>
                </a:cubicBezTo>
                <a:close/>
                <a:moveTo>
                  <a:pt x="151" y="611"/>
                </a:moveTo>
                <a:cubicBezTo>
                  <a:pt x="150" y="610"/>
                  <a:pt x="151" y="609"/>
                  <a:pt x="152" y="608"/>
                </a:cubicBezTo>
                <a:cubicBezTo>
                  <a:pt x="152" y="608"/>
                  <a:pt x="152" y="608"/>
                  <a:pt x="152" y="608"/>
                </a:cubicBezTo>
                <a:cubicBezTo>
                  <a:pt x="153" y="608"/>
                  <a:pt x="154" y="608"/>
                  <a:pt x="155" y="609"/>
                </a:cubicBezTo>
                <a:cubicBezTo>
                  <a:pt x="155" y="609"/>
                  <a:pt x="155" y="609"/>
                  <a:pt x="155" y="609"/>
                </a:cubicBezTo>
                <a:cubicBezTo>
                  <a:pt x="155" y="610"/>
                  <a:pt x="154" y="612"/>
                  <a:pt x="153" y="612"/>
                </a:cubicBezTo>
                <a:cubicBezTo>
                  <a:pt x="153" y="612"/>
                  <a:pt x="153" y="612"/>
                  <a:pt x="153" y="612"/>
                </a:cubicBezTo>
                <a:cubicBezTo>
                  <a:pt x="153" y="612"/>
                  <a:pt x="153" y="612"/>
                  <a:pt x="153" y="612"/>
                </a:cubicBezTo>
                <a:cubicBezTo>
                  <a:pt x="153" y="612"/>
                  <a:pt x="153" y="612"/>
                  <a:pt x="153" y="612"/>
                </a:cubicBezTo>
                <a:cubicBezTo>
                  <a:pt x="152" y="612"/>
                  <a:pt x="151" y="612"/>
                  <a:pt x="151" y="611"/>
                </a:cubicBezTo>
                <a:close/>
                <a:moveTo>
                  <a:pt x="467" y="607"/>
                </a:moveTo>
                <a:cubicBezTo>
                  <a:pt x="466" y="606"/>
                  <a:pt x="465" y="605"/>
                  <a:pt x="465" y="604"/>
                </a:cubicBezTo>
                <a:cubicBezTo>
                  <a:pt x="465" y="604"/>
                  <a:pt x="465" y="604"/>
                  <a:pt x="465" y="604"/>
                </a:cubicBezTo>
                <a:cubicBezTo>
                  <a:pt x="466" y="603"/>
                  <a:pt x="467" y="603"/>
                  <a:pt x="468" y="603"/>
                </a:cubicBezTo>
                <a:cubicBezTo>
                  <a:pt x="468" y="603"/>
                  <a:pt x="468" y="603"/>
                  <a:pt x="468" y="603"/>
                </a:cubicBezTo>
                <a:cubicBezTo>
                  <a:pt x="469" y="603"/>
                  <a:pt x="470" y="604"/>
                  <a:pt x="469" y="605"/>
                </a:cubicBezTo>
                <a:cubicBezTo>
                  <a:pt x="469" y="605"/>
                  <a:pt x="469" y="605"/>
                  <a:pt x="469" y="605"/>
                </a:cubicBezTo>
                <a:cubicBezTo>
                  <a:pt x="469" y="606"/>
                  <a:pt x="468" y="607"/>
                  <a:pt x="467" y="607"/>
                </a:cubicBezTo>
                <a:cubicBezTo>
                  <a:pt x="467" y="607"/>
                  <a:pt x="467" y="607"/>
                  <a:pt x="467" y="607"/>
                </a:cubicBezTo>
                <a:cubicBezTo>
                  <a:pt x="467" y="607"/>
                  <a:pt x="467" y="607"/>
                  <a:pt x="467" y="607"/>
                </a:cubicBezTo>
                <a:close/>
                <a:moveTo>
                  <a:pt x="147" y="599"/>
                </a:moveTo>
                <a:cubicBezTo>
                  <a:pt x="146" y="598"/>
                  <a:pt x="147" y="597"/>
                  <a:pt x="148" y="597"/>
                </a:cubicBezTo>
                <a:cubicBezTo>
                  <a:pt x="148" y="597"/>
                  <a:pt x="148" y="597"/>
                  <a:pt x="148" y="597"/>
                </a:cubicBezTo>
                <a:cubicBezTo>
                  <a:pt x="149" y="596"/>
                  <a:pt x="150" y="597"/>
                  <a:pt x="151" y="598"/>
                </a:cubicBezTo>
                <a:cubicBezTo>
                  <a:pt x="151" y="598"/>
                  <a:pt x="151" y="598"/>
                  <a:pt x="151" y="598"/>
                </a:cubicBezTo>
                <a:cubicBezTo>
                  <a:pt x="151" y="599"/>
                  <a:pt x="150" y="600"/>
                  <a:pt x="149" y="601"/>
                </a:cubicBezTo>
                <a:cubicBezTo>
                  <a:pt x="149" y="601"/>
                  <a:pt x="149" y="601"/>
                  <a:pt x="149" y="601"/>
                </a:cubicBezTo>
                <a:cubicBezTo>
                  <a:pt x="149" y="601"/>
                  <a:pt x="149" y="601"/>
                  <a:pt x="149" y="601"/>
                </a:cubicBezTo>
                <a:cubicBezTo>
                  <a:pt x="149" y="601"/>
                  <a:pt x="149" y="601"/>
                  <a:pt x="149" y="601"/>
                </a:cubicBezTo>
                <a:cubicBezTo>
                  <a:pt x="148" y="601"/>
                  <a:pt x="147" y="600"/>
                  <a:pt x="147" y="599"/>
                </a:cubicBezTo>
                <a:close/>
                <a:moveTo>
                  <a:pt x="471" y="595"/>
                </a:moveTo>
                <a:cubicBezTo>
                  <a:pt x="470" y="595"/>
                  <a:pt x="469" y="594"/>
                  <a:pt x="469" y="593"/>
                </a:cubicBezTo>
                <a:cubicBezTo>
                  <a:pt x="469" y="593"/>
                  <a:pt x="469" y="593"/>
                  <a:pt x="469" y="593"/>
                </a:cubicBezTo>
                <a:cubicBezTo>
                  <a:pt x="470" y="592"/>
                  <a:pt x="471" y="591"/>
                  <a:pt x="472" y="592"/>
                </a:cubicBezTo>
                <a:cubicBezTo>
                  <a:pt x="472" y="592"/>
                  <a:pt x="472" y="592"/>
                  <a:pt x="472" y="592"/>
                </a:cubicBezTo>
                <a:cubicBezTo>
                  <a:pt x="473" y="592"/>
                  <a:pt x="474" y="593"/>
                  <a:pt x="473" y="594"/>
                </a:cubicBezTo>
                <a:cubicBezTo>
                  <a:pt x="473" y="594"/>
                  <a:pt x="473" y="594"/>
                  <a:pt x="473" y="594"/>
                </a:cubicBezTo>
                <a:cubicBezTo>
                  <a:pt x="473" y="595"/>
                  <a:pt x="472" y="596"/>
                  <a:pt x="471" y="596"/>
                </a:cubicBezTo>
                <a:cubicBezTo>
                  <a:pt x="471" y="596"/>
                  <a:pt x="471" y="596"/>
                  <a:pt x="471" y="596"/>
                </a:cubicBezTo>
                <a:cubicBezTo>
                  <a:pt x="471" y="596"/>
                  <a:pt x="471" y="595"/>
                  <a:pt x="471" y="595"/>
                </a:cubicBezTo>
                <a:close/>
                <a:moveTo>
                  <a:pt x="143" y="588"/>
                </a:moveTo>
                <a:cubicBezTo>
                  <a:pt x="142" y="587"/>
                  <a:pt x="143" y="586"/>
                  <a:pt x="144" y="586"/>
                </a:cubicBezTo>
                <a:cubicBezTo>
                  <a:pt x="144" y="586"/>
                  <a:pt x="144" y="586"/>
                  <a:pt x="144" y="586"/>
                </a:cubicBezTo>
                <a:cubicBezTo>
                  <a:pt x="145" y="585"/>
                  <a:pt x="146" y="586"/>
                  <a:pt x="146" y="587"/>
                </a:cubicBezTo>
                <a:cubicBezTo>
                  <a:pt x="146" y="587"/>
                  <a:pt x="146" y="587"/>
                  <a:pt x="146" y="587"/>
                </a:cubicBezTo>
                <a:cubicBezTo>
                  <a:pt x="147" y="588"/>
                  <a:pt x="146" y="589"/>
                  <a:pt x="145" y="589"/>
                </a:cubicBezTo>
                <a:cubicBezTo>
                  <a:pt x="145" y="589"/>
                  <a:pt x="145" y="589"/>
                  <a:pt x="145" y="589"/>
                </a:cubicBezTo>
                <a:cubicBezTo>
                  <a:pt x="145" y="589"/>
                  <a:pt x="145" y="589"/>
                  <a:pt x="145" y="589"/>
                </a:cubicBezTo>
                <a:cubicBezTo>
                  <a:pt x="145" y="589"/>
                  <a:pt x="145" y="589"/>
                  <a:pt x="145" y="589"/>
                </a:cubicBezTo>
                <a:cubicBezTo>
                  <a:pt x="144" y="589"/>
                  <a:pt x="143" y="589"/>
                  <a:pt x="143" y="588"/>
                </a:cubicBezTo>
                <a:close/>
                <a:moveTo>
                  <a:pt x="475" y="584"/>
                </a:moveTo>
                <a:cubicBezTo>
                  <a:pt x="474" y="584"/>
                  <a:pt x="473" y="583"/>
                  <a:pt x="474" y="582"/>
                </a:cubicBezTo>
                <a:cubicBezTo>
                  <a:pt x="474" y="582"/>
                  <a:pt x="474" y="582"/>
                  <a:pt x="474" y="582"/>
                </a:cubicBezTo>
                <a:cubicBezTo>
                  <a:pt x="474" y="581"/>
                  <a:pt x="475" y="580"/>
                  <a:pt x="476" y="580"/>
                </a:cubicBezTo>
                <a:cubicBezTo>
                  <a:pt x="476" y="580"/>
                  <a:pt x="476" y="580"/>
                  <a:pt x="476" y="580"/>
                </a:cubicBezTo>
                <a:cubicBezTo>
                  <a:pt x="477" y="581"/>
                  <a:pt x="478" y="582"/>
                  <a:pt x="477" y="583"/>
                </a:cubicBezTo>
                <a:cubicBezTo>
                  <a:pt x="477" y="583"/>
                  <a:pt x="477" y="583"/>
                  <a:pt x="477" y="583"/>
                </a:cubicBezTo>
                <a:cubicBezTo>
                  <a:pt x="477" y="584"/>
                  <a:pt x="476" y="584"/>
                  <a:pt x="475" y="584"/>
                </a:cubicBezTo>
                <a:cubicBezTo>
                  <a:pt x="475" y="584"/>
                  <a:pt x="475" y="584"/>
                  <a:pt x="475" y="584"/>
                </a:cubicBezTo>
                <a:cubicBezTo>
                  <a:pt x="475" y="584"/>
                  <a:pt x="475" y="584"/>
                  <a:pt x="475" y="584"/>
                </a:cubicBezTo>
                <a:close/>
                <a:moveTo>
                  <a:pt x="139" y="577"/>
                </a:moveTo>
                <a:cubicBezTo>
                  <a:pt x="138" y="576"/>
                  <a:pt x="139" y="575"/>
                  <a:pt x="140" y="574"/>
                </a:cubicBezTo>
                <a:cubicBezTo>
                  <a:pt x="140" y="574"/>
                  <a:pt x="140" y="574"/>
                  <a:pt x="140" y="574"/>
                </a:cubicBezTo>
                <a:cubicBezTo>
                  <a:pt x="141" y="574"/>
                  <a:pt x="142" y="574"/>
                  <a:pt x="142" y="575"/>
                </a:cubicBezTo>
                <a:cubicBezTo>
                  <a:pt x="142" y="575"/>
                  <a:pt x="142" y="575"/>
                  <a:pt x="142" y="575"/>
                </a:cubicBezTo>
                <a:cubicBezTo>
                  <a:pt x="143" y="577"/>
                  <a:pt x="142" y="578"/>
                  <a:pt x="141" y="578"/>
                </a:cubicBezTo>
                <a:cubicBezTo>
                  <a:pt x="141" y="578"/>
                  <a:pt x="141" y="578"/>
                  <a:pt x="141" y="578"/>
                </a:cubicBezTo>
                <a:cubicBezTo>
                  <a:pt x="141" y="578"/>
                  <a:pt x="141" y="578"/>
                  <a:pt x="141" y="578"/>
                </a:cubicBezTo>
                <a:cubicBezTo>
                  <a:pt x="141" y="578"/>
                  <a:pt x="141" y="578"/>
                  <a:pt x="141" y="578"/>
                </a:cubicBezTo>
                <a:cubicBezTo>
                  <a:pt x="140" y="578"/>
                  <a:pt x="139" y="578"/>
                  <a:pt x="139" y="577"/>
                </a:cubicBezTo>
                <a:close/>
                <a:moveTo>
                  <a:pt x="479" y="573"/>
                </a:moveTo>
                <a:cubicBezTo>
                  <a:pt x="478" y="572"/>
                  <a:pt x="477" y="571"/>
                  <a:pt x="478" y="570"/>
                </a:cubicBezTo>
                <a:cubicBezTo>
                  <a:pt x="478" y="570"/>
                  <a:pt x="478" y="570"/>
                  <a:pt x="478" y="570"/>
                </a:cubicBezTo>
                <a:cubicBezTo>
                  <a:pt x="478" y="569"/>
                  <a:pt x="479" y="569"/>
                  <a:pt x="480" y="569"/>
                </a:cubicBezTo>
                <a:cubicBezTo>
                  <a:pt x="480" y="569"/>
                  <a:pt x="480" y="569"/>
                  <a:pt x="480" y="569"/>
                </a:cubicBezTo>
                <a:cubicBezTo>
                  <a:pt x="481" y="569"/>
                  <a:pt x="482" y="571"/>
                  <a:pt x="481" y="572"/>
                </a:cubicBezTo>
                <a:cubicBezTo>
                  <a:pt x="481" y="572"/>
                  <a:pt x="481" y="572"/>
                  <a:pt x="481" y="572"/>
                </a:cubicBezTo>
                <a:cubicBezTo>
                  <a:pt x="481" y="572"/>
                  <a:pt x="480" y="573"/>
                  <a:pt x="479" y="573"/>
                </a:cubicBezTo>
                <a:cubicBezTo>
                  <a:pt x="479" y="573"/>
                  <a:pt x="479" y="573"/>
                  <a:pt x="479" y="573"/>
                </a:cubicBezTo>
                <a:cubicBezTo>
                  <a:pt x="479" y="573"/>
                  <a:pt x="479" y="573"/>
                  <a:pt x="479" y="573"/>
                </a:cubicBezTo>
                <a:close/>
                <a:moveTo>
                  <a:pt x="135" y="566"/>
                </a:moveTo>
                <a:cubicBezTo>
                  <a:pt x="134" y="564"/>
                  <a:pt x="135" y="563"/>
                  <a:pt x="136" y="563"/>
                </a:cubicBezTo>
                <a:cubicBezTo>
                  <a:pt x="136" y="563"/>
                  <a:pt x="136" y="563"/>
                  <a:pt x="136" y="563"/>
                </a:cubicBezTo>
                <a:cubicBezTo>
                  <a:pt x="137" y="563"/>
                  <a:pt x="138" y="563"/>
                  <a:pt x="138" y="564"/>
                </a:cubicBezTo>
                <a:cubicBezTo>
                  <a:pt x="138" y="564"/>
                  <a:pt x="138" y="564"/>
                  <a:pt x="138" y="564"/>
                </a:cubicBezTo>
                <a:cubicBezTo>
                  <a:pt x="139" y="565"/>
                  <a:pt x="138" y="566"/>
                  <a:pt x="137" y="567"/>
                </a:cubicBezTo>
                <a:cubicBezTo>
                  <a:pt x="137" y="567"/>
                  <a:pt x="137" y="567"/>
                  <a:pt x="137" y="567"/>
                </a:cubicBezTo>
                <a:cubicBezTo>
                  <a:pt x="137" y="567"/>
                  <a:pt x="137" y="567"/>
                  <a:pt x="136" y="567"/>
                </a:cubicBezTo>
                <a:cubicBezTo>
                  <a:pt x="136" y="567"/>
                  <a:pt x="136" y="567"/>
                  <a:pt x="136" y="567"/>
                </a:cubicBezTo>
                <a:cubicBezTo>
                  <a:pt x="136" y="567"/>
                  <a:pt x="135" y="566"/>
                  <a:pt x="135" y="566"/>
                </a:cubicBezTo>
                <a:close/>
                <a:moveTo>
                  <a:pt x="483" y="562"/>
                </a:moveTo>
                <a:cubicBezTo>
                  <a:pt x="482" y="561"/>
                  <a:pt x="481" y="560"/>
                  <a:pt x="482" y="559"/>
                </a:cubicBezTo>
                <a:cubicBezTo>
                  <a:pt x="482" y="559"/>
                  <a:pt x="482" y="559"/>
                  <a:pt x="482" y="559"/>
                </a:cubicBezTo>
                <a:cubicBezTo>
                  <a:pt x="482" y="558"/>
                  <a:pt x="483" y="557"/>
                  <a:pt x="484" y="558"/>
                </a:cubicBezTo>
                <a:cubicBezTo>
                  <a:pt x="484" y="558"/>
                  <a:pt x="484" y="558"/>
                  <a:pt x="484" y="558"/>
                </a:cubicBezTo>
                <a:cubicBezTo>
                  <a:pt x="485" y="558"/>
                  <a:pt x="486" y="559"/>
                  <a:pt x="485" y="560"/>
                </a:cubicBezTo>
                <a:cubicBezTo>
                  <a:pt x="485" y="560"/>
                  <a:pt x="485" y="560"/>
                  <a:pt x="485" y="560"/>
                </a:cubicBezTo>
                <a:cubicBezTo>
                  <a:pt x="485" y="561"/>
                  <a:pt x="484" y="562"/>
                  <a:pt x="484" y="562"/>
                </a:cubicBezTo>
                <a:cubicBezTo>
                  <a:pt x="484" y="562"/>
                  <a:pt x="484" y="562"/>
                  <a:pt x="484" y="562"/>
                </a:cubicBezTo>
                <a:cubicBezTo>
                  <a:pt x="483" y="562"/>
                  <a:pt x="483" y="562"/>
                  <a:pt x="483" y="562"/>
                </a:cubicBezTo>
                <a:close/>
                <a:moveTo>
                  <a:pt x="131" y="554"/>
                </a:moveTo>
                <a:cubicBezTo>
                  <a:pt x="130" y="553"/>
                  <a:pt x="131" y="552"/>
                  <a:pt x="132" y="552"/>
                </a:cubicBezTo>
                <a:cubicBezTo>
                  <a:pt x="132" y="552"/>
                  <a:pt x="132" y="552"/>
                  <a:pt x="132" y="552"/>
                </a:cubicBezTo>
                <a:cubicBezTo>
                  <a:pt x="133" y="551"/>
                  <a:pt x="134" y="552"/>
                  <a:pt x="134" y="553"/>
                </a:cubicBezTo>
                <a:cubicBezTo>
                  <a:pt x="134" y="553"/>
                  <a:pt x="134" y="553"/>
                  <a:pt x="134" y="553"/>
                </a:cubicBezTo>
                <a:cubicBezTo>
                  <a:pt x="135" y="554"/>
                  <a:pt x="134" y="555"/>
                  <a:pt x="133" y="555"/>
                </a:cubicBezTo>
                <a:cubicBezTo>
                  <a:pt x="133" y="555"/>
                  <a:pt x="133" y="555"/>
                  <a:pt x="133" y="555"/>
                </a:cubicBezTo>
                <a:cubicBezTo>
                  <a:pt x="133" y="556"/>
                  <a:pt x="133" y="556"/>
                  <a:pt x="132" y="556"/>
                </a:cubicBezTo>
                <a:cubicBezTo>
                  <a:pt x="132" y="556"/>
                  <a:pt x="132" y="556"/>
                  <a:pt x="132" y="556"/>
                </a:cubicBezTo>
                <a:cubicBezTo>
                  <a:pt x="132" y="556"/>
                  <a:pt x="131" y="555"/>
                  <a:pt x="131" y="554"/>
                </a:cubicBezTo>
                <a:close/>
                <a:moveTo>
                  <a:pt x="487" y="550"/>
                </a:moveTo>
                <a:cubicBezTo>
                  <a:pt x="486" y="550"/>
                  <a:pt x="485" y="549"/>
                  <a:pt x="486" y="548"/>
                </a:cubicBezTo>
                <a:cubicBezTo>
                  <a:pt x="486" y="548"/>
                  <a:pt x="486" y="548"/>
                  <a:pt x="486" y="548"/>
                </a:cubicBezTo>
                <a:cubicBezTo>
                  <a:pt x="486" y="547"/>
                  <a:pt x="487" y="546"/>
                  <a:pt x="488" y="546"/>
                </a:cubicBezTo>
                <a:cubicBezTo>
                  <a:pt x="488" y="546"/>
                  <a:pt x="488" y="546"/>
                  <a:pt x="488" y="546"/>
                </a:cubicBezTo>
                <a:cubicBezTo>
                  <a:pt x="489" y="547"/>
                  <a:pt x="490" y="548"/>
                  <a:pt x="489" y="549"/>
                </a:cubicBezTo>
                <a:cubicBezTo>
                  <a:pt x="489" y="549"/>
                  <a:pt x="489" y="549"/>
                  <a:pt x="489" y="549"/>
                </a:cubicBezTo>
                <a:cubicBezTo>
                  <a:pt x="489" y="550"/>
                  <a:pt x="488" y="550"/>
                  <a:pt x="488" y="550"/>
                </a:cubicBezTo>
                <a:cubicBezTo>
                  <a:pt x="488" y="550"/>
                  <a:pt x="488" y="550"/>
                  <a:pt x="488" y="550"/>
                </a:cubicBezTo>
                <a:cubicBezTo>
                  <a:pt x="487" y="550"/>
                  <a:pt x="487" y="550"/>
                  <a:pt x="487" y="550"/>
                </a:cubicBezTo>
                <a:close/>
                <a:moveTo>
                  <a:pt x="127" y="543"/>
                </a:moveTo>
                <a:cubicBezTo>
                  <a:pt x="126" y="542"/>
                  <a:pt x="127" y="541"/>
                  <a:pt x="128" y="540"/>
                </a:cubicBezTo>
                <a:cubicBezTo>
                  <a:pt x="128" y="540"/>
                  <a:pt x="128" y="540"/>
                  <a:pt x="128" y="540"/>
                </a:cubicBezTo>
                <a:cubicBezTo>
                  <a:pt x="129" y="540"/>
                  <a:pt x="130" y="541"/>
                  <a:pt x="130" y="542"/>
                </a:cubicBezTo>
                <a:cubicBezTo>
                  <a:pt x="130" y="542"/>
                  <a:pt x="130" y="542"/>
                  <a:pt x="130" y="542"/>
                </a:cubicBezTo>
                <a:cubicBezTo>
                  <a:pt x="131" y="543"/>
                  <a:pt x="130" y="544"/>
                  <a:pt x="129" y="544"/>
                </a:cubicBezTo>
                <a:cubicBezTo>
                  <a:pt x="129" y="544"/>
                  <a:pt x="129" y="544"/>
                  <a:pt x="129" y="544"/>
                </a:cubicBezTo>
                <a:cubicBezTo>
                  <a:pt x="129" y="544"/>
                  <a:pt x="129" y="544"/>
                  <a:pt x="128" y="544"/>
                </a:cubicBezTo>
                <a:cubicBezTo>
                  <a:pt x="128" y="544"/>
                  <a:pt x="128" y="544"/>
                  <a:pt x="128" y="544"/>
                </a:cubicBezTo>
                <a:cubicBezTo>
                  <a:pt x="128" y="544"/>
                  <a:pt x="127" y="544"/>
                  <a:pt x="127" y="543"/>
                </a:cubicBezTo>
                <a:close/>
                <a:moveTo>
                  <a:pt x="491" y="539"/>
                </a:moveTo>
                <a:cubicBezTo>
                  <a:pt x="490" y="539"/>
                  <a:pt x="489" y="537"/>
                  <a:pt x="490" y="536"/>
                </a:cubicBezTo>
                <a:cubicBezTo>
                  <a:pt x="490" y="536"/>
                  <a:pt x="490" y="536"/>
                  <a:pt x="490" y="536"/>
                </a:cubicBezTo>
                <a:cubicBezTo>
                  <a:pt x="490" y="535"/>
                  <a:pt x="491" y="535"/>
                  <a:pt x="492" y="535"/>
                </a:cubicBezTo>
                <a:cubicBezTo>
                  <a:pt x="492" y="535"/>
                  <a:pt x="492" y="535"/>
                  <a:pt x="492" y="535"/>
                </a:cubicBezTo>
                <a:cubicBezTo>
                  <a:pt x="493" y="536"/>
                  <a:pt x="494" y="537"/>
                  <a:pt x="493" y="538"/>
                </a:cubicBezTo>
                <a:cubicBezTo>
                  <a:pt x="493" y="538"/>
                  <a:pt x="493" y="538"/>
                  <a:pt x="493" y="538"/>
                </a:cubicBezTo>
                <a:cubicBezTo>
                  <a:pt x="493" y="539"/>
                  <a:pt x="492" y="539"/>
                  <a:pt x="492" y="539"/>
                </a:cubicBezTo>
                <a:cubicBezTo>
                  <a:pt x="492" y="539"/>
                  <a:pt x="492" y="539"/>
                  <a:pt x="492" y="539"/>
                </a:cubicBezTo>
                <a:cubicBezTo>
                  <a:pt x="491" y="539"/>
                  <a:pt x="491" y="539"/>
                  <a:pt x="491" y="539"/>
                </a:cubicBezTo>
                <a:close/>
                <a:moveTo>
                  <a:pt x="122" y="532"/>
                </a:moveTo>
                <a:cubicBezTo>
                  <a:pt x="122" y="531"/>
                  <a:pt x="123" y="529"/>
                  <a:pt x="124" y="529"/>
                </a:cubicBezTo>
                <a:cubicBezTo>
                  <a:pt x="124" y="529"/>
                  <a:pt x="124" y="529"/>
                  <a:pt x="124" y="529"/>
                </a:cubicBezTo>
                <a:cubicBezTo>
                  <a:pt x="125" y="529"/>
                  <a:pt x="126" y="529"/>
                  <a:pt x="126" y="530"/>
                </a:cubicBezTo>
                <a:cubicBezTo>
                  <a:pt x="126" y="530"/>
                  <a:pt x="126" y="530"/>
                  <a:pt x="126" y="530"/>
                </a:cubicBezTo>
                <a:cubicBezTo>
                  <a:pt x="127" y="531"/>
                  <a:pt x="126" y="532"/>
                  <a:pt x="125" y="533"/>
                </a:cubicBezTo>
                <a:cubicBezTo>
                  <a:pt x="125" y="533"/>
                  <a:pt x="125" y="533"/>
                  <a:pt x="125" y="533"/>
                </a:cubicBezTo>
                <a:cubicBezTo>
                  <a:pt x="125" y="533"/>
                  <a:pt x="125" y="533"/>
                  <a:pt x="124" y="533"/>
                </a:cubicBezTo>
                <a:cubicBezTo>
                  <a:pt x="124" y="533"/>
                  <a:pt x="124" y="533"/>
                  <a:pt x="124" y="533"/>
                </a:cubicBezTo>
                <a:cubicBezTo>
                  <a:pt x="124" y="533"/>
                  <a:pt x="123" y="532"/>
                  <a:pt x="122" y="532"/>
                </a:cubicBezTo>
                <a:close/>
                <a:moveTo>
                  <a:pt x="495" y="528"/>
                </a:moveTo>
                <a:cubicBezTo>
                  <a:pt x="494" y="527"/>
                  <a:pt x="493" y="526"/>
                  <a:pt x="494" y="525"/>
                </a:cubicBezTo>
                <a:cubicBezTo>
                  <a:pt x="494" y="525"/>
                  <a:pt x="494" y="525"/>
                  <a:pt x="494" y="525"/>
                </a:cubicBezTo>
                <a:cubicBezTo>
                  <a:pt x="494" y="524"/>
                  <a:pt x="495" y="523"/>
                  <a:pt x="496" y="524"/>
                </a:cubicBezTo>
                <a:cubicBezTo>
                  <a:pt x="496" y="524"/>
                  <a:pt x="496" y="524"/>
                  <a:pt x="496" y="524"/>
                </a:cubicBezTo>
                <a:cubicBezTo>
                  <a:pt x="497" y="524"/>
                  <a:pt x="498" y="525"/>
                  <a:pt x="498" y="526"/>
                </a:cubicBezTo>
                <a:cubicBezTo>
                  <a:pt x="498" y="526"/>
                  <a:pt x="498" y="526"/>
                  <a:pt x="498" y="526"/>
                </a:cubicBezTo>
                <a:cubicBezTo>
                  <a:pt x="497" y="527"/>
                  <a:pt x="496" y="528"/>
                  <a:pt x="496" y="528"/>
                </a:cubicBezTo>
                <a:cubicBezTo>
                  <a:pt x="496" y="528"/>
                  <a:pt x="496" y="528"/>
                  <a:pt x="496" y="528"/>
                </a:cubicBezTo>
                <a:cubicBezTo>
                  <a:pt x="495" y="528"/>
                  <a:pt x="495" y="528"/>
                  <a:pt x="495" y="528"/>
                </a:cubicBezTo>
                <a:close/>
                <a:moveTo>
                  <a:pt x="118" y="520"/>
                </a:moveTo>
                <a:cubicBezTo>
                  <a:pt x="118" y="519"/>
                  <a:pt x="119" y="518"/>
                  <a:pt x="120" y="518"/>
                </a:cubicBezTo>
                <a:cubicBezTo>
                  <a:pt x="120" y="518"/>
                  <a:pt x="120" y="518"/>
                  <a:pt x="120" y="518"/>
                </a:cubicBezTo>
                <a:cubicBezTo>
                  <a:pt x="121" y="517"/>
                  <a:pt x="122" y="518"/>
                  <a:pt x="122" y="519"/>
                </a:cubicBezTo>
                <a:cubicBezTo>
                  <a:pt x="122" y="519"/>
                  <a:pt x="122" y="519"/>
                  <a:pt x="122" y="519"/>
                </a:cubicBezTo>
                <a:cubicBezTo>
                  <a:pt x="123" y="520"/>
                  <a:pt x="122" y="521"/>
                  <a:pt x="121" y="522"/>
                </a:cubicBezTo>
                <a:cubicBezTo>
                  <a:pt x="121" y="522"/>
                  <a:pt x="121" y="522"/>
                  <a:pt x="121" y="522"/>
                </a:cubicBezTo>
                <a:cubicBezTo>
                  <a:pt x="121" y="522"/>
                  <a:pt x="121" y="522"/>
                  <a:pt x="120" y="522"/>
                </a:cubicBezTo>
                <a:cubicBezTo>
                  <a:pt x="120" y="522"/>
                  <a:pt x="120" y="522"/>
                  <a:pt x="120" y="522"/>
                </a:cubicBezTo>
                <a:cubicBezTo>
                  <a:pt x="119" y="522"/>
                  <a:pt x="119" y="521"/>
                  <a:pt x="118" y="520"/>
                </a:cubicBezTo>
                <a:close/>
                <a:moveTo>
                  <a:pt x="499" y="516"/>
                </a:moveTo>
                <a:cubicBezTo>
                  <a:pt x="498" y="516"/>
                  <a:pt x="497" y="515"/>
                  <a:pt x="498" y="514"/>
                </a:cubicBezTo>
                <a:cubicBezTo>
                  <a:pt x="498" y="514"/>
                  <a:pt x="498" y="514"/>
                  <a:pt x="498" y="514"/>
                </a:cubicBezTo>
                <a:cubicBezTo>
                  <a:pt x="498" y="513"/>
                  <a:pt x="499" y="512"/>
                  <a:pt x="500" y="513"/>
                </a:cubicBezTo>
                <a:cubicBezTo>
                  <a:pt x="500" y="513"/>
                  <a:pt x="500" y="513"/>
                  <a:pt x="500" y="513"/>
                </a:cubicBezTo>
                <a:cubicBezTo>
                  <a:pt x="501" y="513"/>
                  <a:pt x="502" y="514"/>
                  <a:pt x="502" y="515"/>
                </a:cubicBezTo>
                <a:cubicBezTo>
                  <a:pt x="502" y="515"/>
                  <a:pt x="502" y="515"/>
                  <a:pt x="502" y="515"/>
                </a:cubicBezTo>
                <a:cubicBezTo>
                  <a:pt x="501" y="516"/>
                  <a:pt x="501" y="516"/>
                  <a:pt x="500" y="516"/>
                </a:cubicBezTo>
                <a:cubicBezTo>
                  <a:pt x="500" y="516"/>
                  <a:pt x="500" y="516"/>
                  <a:pt x="500" y="516"/>
                </a:cubicBezTo>
                <a:cubicBezTo>
                  <a:pt x="499" y="516"/>
                  <a:pt x="499" y="516"/>
                  <a:pt x="499" y="516"/>
                </a:cubicBezTo>
                <a:close/>
                <a:moveTo>
                  <a:pt x="114" y="509"/>
                </a:moveTo>
                <a:cubicBezTo>
                  <a:pt x="114" y="508"/>
                  <a:pt x="115" y="507"/>
                  <a:pt x="116" y="506"/>
                </a:cubicBezTo>
                <a:cubicBezTo>
                  <a:pt x="116" y="506"/>
                  <a:pt x="116" y="506"/>
                  <a:pt x="116" y="506"/>
                </a:cubicBezTo>
                <a:cubicBezTo>
                  <a:pt x="117" y="506"/>
                  <a:pt x="118" y="507"/>
                  <a:pt x="118" y="508"/>
                </a:cubicBezTo>
                <a:cubicBezTo>
                  <a:pt x="118" y="508"/>
                  <a:pt x="118" y="508"/>
                  <a:pt x="118" y="508"/>
                </a:cubicBezTo>
                <a:cubicBezTo>
                  <a:pt x="118" y="509"/>
                  <a:pt x="118" y="510"/>
                  <a:pt x="117" y="510"/>
                </a:cubicBezTo>
                <a:cubicBezTo>
                  <a:pt x="117" y="510"/>
                  <a:pt x="117" y="510"/>
                  <a:pt x="117" y="510"/>
                </a:cubicBezTo>
                <a:cubicBezTo>
                  <a:pt x="117" y="510"/>
                  <a:pt x="116" y="510"/>
                  <a:pt x="116" y="510"/>
                </a:cubicBezTo>
                <a:cubicBezTo>
                  <a:pt x="116" y="510"/>
                  <a:pt x="116" y="510"/>
                  <a:pt x="116" y="510"/>
                </a:cubicBezTo>
                <a:cubicBezTo>
                  <a:pt x="115" y="510"/>
                  <a:pt x="115" y="510"/>
                  <a:pt x="114" y="509"/>
                </a:cubicBezTo>
                <a:close/>
                <a:moveTo>
                  <a:pt x="503" y="505"/>
                </a:moveTo>
                <a:cubicBezTo>
                  <a:pt x="502" y="505"/>
                  <a:pt x="502" y="504"/>
                  <a:pt x="502" y="502"/>
                </a:cubicBezTo>
                <a:cubicBezTo>
                  <a:pt x="502" y="502"/>
                  <a:pt x="502" y="502"/>
                  <a:pt x="502" y="502"/>
                </a:cubicBezTo>
                <a:cubicBezTo>
                  <a:pt x="502" y="501"/>
                  <a:pt x="503" y="501"/>
                  <a:pt x="504" y="501"/>
                </a:cubicBezTo>
                <a:cubicBezTo>
                  <a:pt x="504" y="501"/>
                  <a:pt x="504" y="501"/>
                  <a:pt x="504" y="501"/>
                </a:cubicBezTo>
                <a:cubicBezTo>
                  <a:pt x="505" y="502"/>
                  <a:pt x="506" y="503"/>
                  <a:pt x="506" y="504"/>
                </a:cubicBezTo>
                <a:cubicBezTo>
                  <a:pt x="506" y="504"/>
                  <a:pt x="506" y="504"/>
                  <a:pt x="506" y="504"/>
                </a:cubicBezTo>
                <a:cubicBezTo>
                  <a:pt x="505" y="505"/>
                  <a:pt x="505" y="505"/>
                  <a:pt x="504" y="505"/>
                </a:cubicBezTo>
                <a:cubicBezTo>
                  <a:pt x="504" y="505"/>
                  <a:pt x="504" y="505"/>
                  <a:pt x="504" y="505"/>
                </a:cubicBezTo>
                <a:cubicBezTo>
                  <a:pt x="504" y="505"/>
                  <a:pt x="503" y="505"/>
                  <a:pt x="503" y="505"/>
                </a:cubicBezTo>
                <a:close/>
                <a:moveTo>
                  <a:pt x="110" y="498"/>
                </a:moveTo>
                <a:cubicBezTo>
                  <a:pt x="110" y="497"/>
                  <a:pt x="110" y="496"/>
                  <a:pt x="112" y="495"/>
                </a:cubicBezTo>
                <a:cubicBezTo>
                  <a:pt x="112" y="495"/>
                  <a:pt x="112" y="495"/>
                  <a:pt x="112" y="495"/>
                </a:cubicBezTo>
                <a:cubicBezTo>
                  <a:pt x="113" y="495"/>
                  <a:pt x="114" y="495"/>
                  <a:pt x="114" y="496"/>
                </a:cubicBezTo>
                <a:cubicBezTo>
                  <a:pt x="114" y="496"/>
                  <a:pt x="114" y="496"/>
                  <a:pt x="114" y="496"/>
                </a:cubicBezTo>
                <a:cubicBezTo>
                  <a:pt x="114" y="497"/>
                  <a:pt x="114" y="499"/>
                  <a:pt x="113" y="499"/>
                </a:cubicBezTo>
                <a:cubicBezTo>
                  <a:pt x="113" y="499"/>
                  <a:pt x="113" y="499"/>
                  <a:pt x="113" y="499"/>
                </a:cubicBezTo>
                <a:cubicBezTo>
                  <a:pt x="113" y="499"/>
                  <a:pt x="112" y="499"/>
                  <a:pt x="112" y="499"/>
                </a:cubicBezTo>
                <a:cubicBezTo>
                  <a:pt x="112" y="499"/>
                  <a:pt x="112" y="499"/>
                  <a:pt x="112" y="499"/>
                </a:cubicBezTo>
                <a:cubicBezTo>
                  <a:pt x="111" y="499"/>
                  <a:pt x="111" y="499"/>
                  <a:pt x="110" y="498"/>
                </a:cubicBezTo>
                <a:close/>
                <a:moveTo>
                  <a:pt x="507" y="494"/>
                </a:moveTo>
                <a:cubicBezTo>
                  <a:pt x="506" y="493"/>
                  <a:pt x="506" y="492"/>
                  <a:pt x="506" y="491"/>
                </a:cubicBezTo>
                <a:cubicBezTo>
                  <a:pt x="506" y="491"/>
                  <a:pt x="506" y="491"/>
                  <a:pt x="506" y="491"/>
                </a:cubicBezTo>
                <a:cubicBezTo>
                  <a:pt x="506" y="490"/>
                  <a:pt x="507" y="490"/>
                  <a:pt x="508" y="490"/>
                </a:cubicBezTo>
                <a:cubicBezTo>
                  <a:pt x="508" y="490"/>
                  <a:pt x="508" y="490"/>
                  <a:pt x="508" y="490"/>
                </a:cubicBezTo>
                <a:cubicBezTo>
                  <a:pt x="510" y="490"/>
                  <a:pt x="510" y="492"/>
                  <a:pt x="510" y="493"/>
                </a:cubicBezTo>
                <a:cubicBezTo>
                  <a:pt x="510" y="493"/>
                  <a:pt x="510" y="493"/>
                  <a:pt x="510" y="493"/>
                </a:cubicBezTo>
                <a:cubicBezTo>
                  <a:pt x="509" y="493"/>
                  <a:pt x="509" y="494"/>
                  <a:pt x="508" y="494"/>
                </a:cubicBezTo>
                <a:cubicBezTo>
                  <a:pt x="508" y="494"/>
                  <a:pt x="508" y="494"/>
                  <a:pt x="508" y="494"/>
                </a:cubicBezTo>
                <a:cubicBezTo>
                  <a:pt x="508" y="494"/>
                  <a:pt x="507" y="494"/>
                  <a:pt x="507" y="494"/>
                </a:cubicBezTo>
                <a:close/>
                <a:moveTo>
                  <a:pt x="106" y="486"/>
                </a:moveTo>
                <a:cubicBezTo>
                  <a:pt x="106" y="485"/>
                  <a:pt x="106" y="484"/>
                  <a:pt x="107" y="484"/>
                </a:cubicBezTo>
                <a:cubicBezTo>
                  <a:pt x="107" y="484"/>
                  <a:pt x="107" y="484"/>
                  <a:pt x="107" y="484"/>
                </a:cubicBezTo>
                <a:cubicBezTo>
                  <a:pt x="109" y="484"/>
                  <a:pt x="110" y="484"/>
                  <a:pt x="110" y="485"/>
                </a:cubicBezTo>
                <a:cubicBezTo>
                  <a:pt x="110" y="485"/>
                  <a:pt x="110" y="485"/>
                  <a:pt x="110" y="485"/>
                </a:cubicBezTo>
                <a:cubicBezTo>
                  <a:pt x="110" y="486"/>
                  <a:pt x="110" y="487"/>
                  <a:pt x="109" y="488"/>
                </a:cubicBezTo>
                <a:cubicBezTo>
                  <a:pt x="109" y="488"/>
                  <a:pt x="109" y="488"/>
                  <a:pt x="109" y="488"/>
                </a:cubicBezTo>
                <a:cubicBezTo>
                  <a:pt x="109" y="488"/>
                  <a:pt x="108" y="488"/>
                  <a:pt x="108" y="488"/>
                </a:cubicBezTo>
                <a:cubicBezTo>
                  <a:pt x="108" y="488"/>
                  <a:pt x="108" y="488"/>
                  <a:pt x="108" y="488"/>
                </a:cubicBezTo>
                <a:cubicBezTo>
                  <a:pt x="107" y="488"/>
                  <a:pt x="107" y="487"/>
                  <a:pt x="106" y="486"/>
                </a:cubicBezTo>
                <a:close/>
                <a:moveTo>
                  <a:pt x="511" y="482"/>
                </a:moveTo>
                <a:cubicBezTo>
                  <a:pt x="510" y="482"/>
                  <a:pt x="510" y="481"/>
                  <a:pt x="510" y="480"/>
                </a:cubicBezTo>
                <a:cubicBezTo>
                  <a:pt x="510" y="480"/>
                  <a:pt x="510" y="480"/>
                  <a:pt x="510" y="480"/>
                </a:cubicBezTo>
                <a:cubicBezTo>
                  <a:pt x="510" y="479"/>
                  <a:pt x="512" y="478"/>
                  <a:pt x="513" y="479"/>
                </a:cubicBezTo>
                <a:cubicBezTo>
                  <a:pt x="513" y="479"/>
                  <a:pt x="513" y="479"/>
                  <a:pt x="513" y="479"/>
                </a:cubicBezTo>
                <a:cubicBezTo>
                  <a:pt x="514" y="479"/>
                  <a:pt x="514" y="480"/>
                  <a:pt x="514" y="481"/>
                </a:cubicBezTo>
                <a:cubicBezTo>
                  <a:pt x="514" y="481"/>
                  <a:pt x="514" y="481"/>
                  <a:pt x="514" y="481"/>
                </a:cubicBezTo>
                <a:cubicBezTo>
                  <a:pt x="513" y="482"/>
                  <a:pt x="513" y="483"/>
                  <a:pt x="512" y="483"/>
                </a:cubicBezTo>
                <a:cubicBezTo>
                  <a:pt x="512" y="483"/>
                  <a:pt x="512" y="483"/>
                  <a:pt x="512" y="483"/>
                </a:cubicBezTo>
                <a:cubicBezTo>
                  <a:pt x="512" y="483"/>
                  <a:pt x="511" y="483"/>
                  <a:pt x="511" y="482"/>
                </a:cubicBezTo>
                <a:close/>
                <a:moveTo>
                  <a:pt x="102" y="475"/>
                </a:moveTo>
                <a:cubicBezTo>
                  <a:pt x="102" y="474"/>
                  <a:pt x="102" y="473"/>
                  <a:pt x="103" y="473"/>
                </a:cubicBezTo>
                <a:cubicBezTo>
                  <a:pt x="103" y="473"/>
                  <a:pt x="103" y="473"/>
                  <a:pt x="103" y="473"/>
                </a:cubicBezTo>
                <a:cubicBezTo>
                  <a:pt x="104" y="472"/>
                  <a:pt x="106" y="473"/>
                  <a:pt x="106" y="474"/>
                </a:cubicBezTo>
                <a:cubicBezTo>
                  <a:pt x="106" y="474"/>
                  <a:pt x="106" y="474"/>
                  <a:pt x="106" y="474"/>
                </a:cubicBezTo>
                <a:cubicBezTo>
                  <a:pt x="106" y="475"/>
                  <a:pt x="106" y="476"/>
                  <a:pt x="105" y="476"/>
                </a:cubicBezTo>
                <a:cubicBezTo>
                  <a:pt x="105" y="476"/>
                  <a:pt x="105" y="476"/>
                  <a:pt x="105" y="476"/>
                </a:cubicBezTo>
                <a:cubicBezTo>
                  <a:pt x="105" y="476"/>
                  <a:pt x="104" y="476"/>
                  <a:pt x="104" y="476"/>
                </a:cubicBezTo>
                <a:cubicBezTo>
                  <a:pt x="104" y="476"/>
                  <a:pt x="104" y="476"/>
                  <a:pt x="104" y="476"/>
                </a:cubicBezTo>
                <a:cubicBezTo>
                  <a:pt x="103" y="476"/>
                  <a:pt x="103" y="476"/>
                  <a:pt x="102" y="475"/>
                </a:cubicBezTo>
                <a:close/>
                <a:moveTo>
                  <a:pt x="515" y="471"/>
                </a:moveTo>
                <a:cubicBezTo>
                  <a:pt x="514" y="471"/>
                  <a:pt x="514" y="470"/>
                  <a:pt x="514" y="469"/>
                </a:cubicBezTo>
                <a:cubicBezTo>
                  <a:pt x="514" y="469"/>
                  <a:pt x="514" y="469"/>
                  <a:pt x="514" y="469"/>
                </a:cubicBezTo>
                <a:cubicBezTo>
                  <a:pt x="514" y="468"/>
                  <a:pt x="516" y="467"/>
                  <a:pt x="517" y="467"/>
                </a:cubicBezTo>
                <a:cubicBezTo>
                  <a:pt x="517" y="467"/>
                  <a:pt x="517" y="467"/>
                  <a:pt x="517" y="467"/>
                </a:cubicBezTo>
                <a:cubicBezTo>
                  <a:pt x="518" y="468"/>
                  <a:pt x="518" y="469"/>
                  <a:pt x="518" y="470"/>
                </a:cubicBezTo>
                <a:cubicBezTo>
                  <a:pt x="518" y="470"/>
                  <a:pt x="518" y="470"/>
                  <a:pt x="518" y="470"/>
                </a:cubicBezTo>
                <a:cubicBezTo>
                  <a:pt x="518" y="471"/>
                  <a:pt x="517" y="471"/>
                  <a:pt x="516" y="471"/>
                </a:cubicBezTo>
                <a:cubicBezTo>
                  <a:pt x="516" y="471"/>
                  <a:pt x="516" y="471"/>
                  <a:pt x="516" y="471"/>
                </a:cubicBezTo>
                <a:cubicBezTo>
                  <a:pt x="516" y="471"/>
                  <a:pt x="515" y="471"/>
                  <a:pt x="515" y="471"/>
                </a:cubicBezTo>
                <a:close/>
                <a:moveTo>
                  <a:pt x="98" y="464"/>
                </a:moveTo>
                <a:cubicBezTo>
                  <a:pt x="98" y="463"/>
                  <a:pt x="98" y="462"/>
                  <a:pt x="99" y="461"/>
                </a:cubicBezTo>
                <a:cubicBezTo>
                  <a:pt x="99" y="461"/>
                  <a:pt x="99" y="461"/>
                  <a:pt x="99" y="461"/>
                </a:cubicBezTo>
                <a:cubicBezTo>
                  <a:pt x="100" y="461"/>
                  <a:pt x="102" y="461"/>
                  <a:pt x="102" y="463"/>
                </a:cubicBezTo>
                <a:cubicBezTo>
                  <a:pt x="102" y="463"/>
                  <a:pt x="102" y="463"/>
                  <a:pt x="102" y="463"/>
                </a:cubicBezTo>
                <a:cubicBezTo>
                  <a:pt x="102" y="464"/>
                  <a:pt x="102" y="465"/>
                  <a:pt x="101" y="465"/>
                </a:cubicBezTo>
                <a:cubicBezTo>
                  <a:pt x="101" y="465"/>
                  <a:pt x="101" y="465"/>
                  <a:pt x="101" y="465"/>
                </a:cubicBezTo>
                <a:cubicBezTo>
                  <a:pt x="100" y="465"/>
                  <a:pt x="100" y="465"/>
                  <a:pt x="100" y="465"/>
                </a:cubicBezTo>
                <a:cubicBezTo>
                  <a:pt x="100" y="465"/>
                  <a:pt x="100" y="465"/>
                  <a:pt x="100" y="465"/>
                </a:cubicBezTo>
                <a:cubicBezTo>
                  <a:pt x="99" y="465"/>
                  <a:pt x="98" y="465"/>
                  <a:pt x="98" y="464"/>
                </a:cubicBezTo>
                <a:close/>
                <a:moveTo>
                  <a:pt x="519" y="460"/>
                </a:moveTo>
                <a:cubicBezTo>
                  <a:pt x="518" y="459"/>
                  <a:pt x="518" y="458"/>
                  <a:pt x="518" y="457"/>
                </a:cubicBezTo>
                <a:cubicBezTo>
                  <a:pt x="518" y="457"/>
                  <a:pt x="518" y="457"/>
                  <a:pt x="518" y="457"/>
                </a:cubicBezTo>
                <a:cubicBezTo>
                  <a:pt x="518" y="456"/>
                  <a:pt x="520" y="456"/>
                  <a:pt x="521" y="456"/>
                </a:cubicBezTo>
                <a:cubicBezTo>
                  <a:pt x="521" y="456"/>
                  <a:pt x="521" y="456"/>
                  <a:pt x="521" y="456"/>
                </a:cubicBezTo>
                <a:cubicBezTo>
                  <a:pt x="522" y="456"/>
                  <a:pt x="522" y="458"/>
                  <a:pt x="522" y="459"/>
                </a:cubicBezTo>
                <a:cubicBezTo>
                  <a:pt x="522" y="459"/>
                  <a:pt x="522" y="459"/>
                  <a:pt x="522" y="459"/>
                </a:cubicBezTo>
                <a:cubicBezTo>
                  <a:pt x="522" y="459"/>
                  <a:pt x="521" y="460"/>
                  <a:pt x="520" y="460"/>
                </a:cubicBezTo>
                <a:cubicBezTo>
                  <a:pt x="520" y="460"/>
                  <a:pt x="520" y="460"/>
                  <a:pt x="520" y="460"/>
                </a:cubicBezTo>
                <a:cubicBezTo>
                  <a:pt x="520" y="460"/>
                  <a:pt x="520" y="460"/>
                  <a:pt x="519" y="460"/>
                </a:cubicBezTo>
                <a:close/>
                <a:moveTo>
                  <a:pt x="94" y="453"/>
                </a:moveTo>
                <a:cubicBezTo>
                  <a:pt x="94" y="452"/>
                  <a:pt x="94" y="450"/>
                  <a:pt x="95" y="450"/>
                </a:cubicBezTo>
                <a:cubicBezTo>
                  <a:pt x="95" y="450"/>
                  <a:pt x="95" y="450"/>
                  <a:pt x="95" y="450"/>
                </a:cubicBezTo>
                <a:cubicBezTo>
                  <a:pt x="96" y="450"/>
                  <a:pt x="97" y="450"/>
                  <a:pt x="98" y="451"/>
                </a:cubicBezTo>
                <a:cubicBezTo>
                  <a:pt x="98" y="451"/>
                  <a:pt x="98" y="451"/>
                  <a:pt x="98" y="451"/>
                </a:cubicBezTo>
                <a:cubicBezTo>
                  <a:pt x="98" y="452"/>
                  <a:pt x="98" y="453"/>
                  <a:pt x="97" y="454"/>
                </a:cubicBezTo>
                <a:cubicBezTo>
                  <a:pt x="97" y="454"/>
                  <a:pt x="97" y="454"/>
                  <a:pt x="97" y="454"/>
                </a:cubicBezTo>
                <a:cubicBezTo>
                  <a:pt x="96" y="454"/>
                  <a:pt x="96" y="454"/>
                  <a:pt x="96" y="454"/>
                </a:cubicBezTo>
                <a:cubicBezTo>
                  <a:pt x="96" y="454"/>
                  <a:pt x="96" y="454"/>
                  <a:pt x="96" y="454"/>
                </a:cubicBezTo>
                <a:cubicBezTo>
                  <a:pt x="95" y="454"/>
                  <a:pt x="94" y="453"/>
                  <a:pt x="94" y="453"/>
                </a:cubicBezTo>
                <a:close/>
                <a:moveTo>
                  <a:pt x="523" y="449"/>
                </a:moveTo>
                <a:cubicBezTo>
                  <a:pt x="522" y="448"/>
                  <a:pt x="522" y="447"/>
                  <a:pt x="522" y="446"/>
                </a:cubicBezTo>
                <a:cubicBezTo>
                  <a:pt x="522" y="446"/>
                  <a:pt x="522" y="446"/>
                  <a:pt x="522" y="446"/>
                </a:cubicBezTo>
                <a:cubicBezTo>
                  <a:pt x="523" y="445"/>
                  <a:pt x="524" y="444"/>
                  <a:pt x="525" y="445"/>
                </a:cubicBezTo>
                <a:cubicBezTo>
                  <a:pt x="525" y="445"/>
                  <a:pt x="525" y="445"/>
                  <a:pt x="525" y="445"/>
                </a:cubicBezTo>
                <a:cubicBezTo>
                  <a:pt x="526" y="445"/>
                  <a:pt x="526" y="446"/>
                  <a:pt x="526" y="447"/>
                </a:cubicBezTo>
                <a:cubicBezTo>
                  <a:pt x="526" y="447"/>
                  <a:pt x="526" y="447"/>
                  <a:pt x="526" y="447"/>
                </a:cubicBezTo>
                <a:cubicBezTo>
                  <a:pt x="526" y="448"/>
                  <a:pt x="525" y="449"/>
                  <a:pt x="524" y="449"/>
                </a:cubicBezTo>
                <a:cubicBezTo>
                  <a:pt x="524" y="449"/>
                  <a:pt x="524" y="449"/>
                  <a:pt x="524" y="449"/>
                </a:cubicBezTo>
                <a:cubicBezTo>
                  <a:pt x="524" y="449"/>
                  <a:pt x="524" y="449"/>
                  <a:pt x="523" y="449"/>
                </a:cubicBezTo>
                <a:close/>
                <a:moveTo>
                  <a:pt x="90" y="441"/>
                </a:moveTo>
                <a:cubicBezTo>
                  <a:pt x="90" y="440"/>
                  <a:pt x="90" y="439"/>
                  <a:pt x="91" y="439"/>
                </a:cubicBezTo>
                <a:cubicBezTo>
                  <a:pt x="91" y="439"/>
                  <a:pt x="91" y="439"/>
                  <a:pt x="91" y="439"/>
                </a:cubicBezTo>
                <a:cubicBezTo>
                  <a:pt x="92" y="438"/>
                  <a:pt x="93" y="439"/>
                  <a:pt x="94" y="440"/>
                </a:cubicBezTo>
                <a:cubicBezTo>
                  <a:pt x="94" y="440"/>
                  <a:pt x="94" y="440"/>
                  <a:pt x="94" y="440"/>
                </a:cubicBezTo>
                <a:cubicBezTo>
                  <a:pt x="94" y="441"/>
                  <a:pt x="94" y="442"/>
                  <a:pt x="93" y="442"/>
                </a:cubicBezTo>
                <a:cubicBezTo>
                  <a:pt x="93" y="442"/>
                  <a:pt x="93" y="442"/>
                  <a:pt x="93" y="442"/>
                </a:cubicBezTo>
                <a:cubicBezTo>
                  <a:pt x="92" y="443"/>
                  <a:pt x="92" y="443"/>
                  <a:pt x="92" y="443"/>
                </a:cubicBezTo>
                <a:cubicBezTo>
                  <a:pt x="92" y="443"/>
                  <a:pt x="92" y="443"/>
                  <a:pt x="92" y="443"/>
                </a:cubicBezTo>
                <a:cubicBezTo>
                  <a:pt x="91" y="443"/>
                  <a:pt x="90" y="442"/>
                  <a:pt x="90" y="441"/>
                </a:cubicBezTo>
                <a:close/>
                <a:moveTo>
                  <a:pt x="527" y="437"/>
                </a:moveTo>
                <a:cubicBezTo>
                  <a:pt x="526" y="437"/>
                  <a:pt x="526" y="436"/>
                  <a:pt x="526" y="435"/>
                </a:cubicBezTo>
                <a:cubicBezTo>
                  <a:pt x="526" y="435"/>
                  <a:pt x="526" y="435"/>
                  <a:pt x="526" y="435"/>
                </a:cubicBezTo>
                <a:cubicBezTo>
                  <a:pt x="527" y="434"/>
                  <a:pt x="528" y="433"/>
                  <a:pt x="529" y="434"/>
                </a:cubicBezTo>
                <a:cubicBezTo>
                  <a:pt x="529" y="434"/>
                  <a:pt x="529" y="434"/>
                  <a:pt x="529" y="434"/>
                </a:cubicBezTo>
                <a:cubicBezTo>
                  <a:pt x="530" y="434"/>
                  <a:pt x="530" y="435"/>
                  <a:pt x="530" y="436"/>
                </a:cubicBezTo>
                <a:cubicBezTo>
                  <a:pt x="530" y="436"/>
                  <a:pt x="530" y="436"/>
                  <a:pt x="530" y="436"/>
                </a:cubicBezTo>
                <a:cubicBezTo>
                  <a:pt x="530" y="437"/>
                  <a:pt x="529" y="437"/>
                  <a:pt x="528" y="437"/>
                </a:cubicBezTo>
                <a:cubicBezTo>
                  <a:pt x="528" y="437"/>
                  <a:pt x="528" y="437"/>
                  <a:pt x="528" y="437"/>
                </a:cubicBezTo>
                <a:cubicBezTo>
                  <a:pt x="528" y="437"/>
                  <a:pt x="528" y="437"/>
                  <a:pt x="527" y="437"/>
                </a:cubicBezTo>
                <a:close/>
                <a:moveTo>
                  <a:pt x="86" y="430"/>
                </a:moveTo>
                <a:cubicBezTo>
                  <a:pt x="86" y="429"/>
                  <a:pt x="86" y="428"/>
                  <a:pt x="87" y="427"/>
                </a:cubicBezTo>
                <a:cubicBezTo>
                  <a:pt x="87" y="427"/>
                  <a:pt x="87" y="427"/>
                  <a:pt x="87" y="427"/>
                </a:cubicBezTo>
                <a:cubicBezTo>
                  <a:pt x="88" y="427"/>
                  <a:pt x="89" y="428"/>
                  <a:pt x="90" y="429"/>
                </a:cubicBezTo>
                <a:cubicBezTo>
                  <a:pt x="90" y="429"/>
                  <a:pt x="90" y="429"/>
                  <a:pt x="90" y="429"/>
                </a:cubicBezTo>
                <a:cubicBezTo>
                  <a:pt x="90" y="430"/>
                  <a:pt x="90" y="431"/>
                  <a:pt x="89" y="431"/>
                </a:cubicBezTo>
                <a:cubicBezTo>
                  <a:pt x="89" y="431"/>
                  <a:pt x="89" y="431"/>
                  <a:pt x="89" y="431"/>
                </a:cubicBezTo>
                <a:cubicBezTo>
                  <a:pt x="88" y="431"/>
                  <a:pt x="88" y="431"/>
                  <a:pt x="88" y="431"/>
                </a:cubicBezTo>
                <a:cubicBezTo>
                  <a:pt x="88" y="431"/>
                  <a:pt x="88" y="431"/>
                  <a:pt x="88" y="431"/>
                </a:cubicBezTo>
                <a:cubicBezTo>
                  <a:pt x="87" y="431"/>
                  <a:pt x="86" y="431"/>
                  <a:pt x="86" y="430"/>
                </a:cubicBezTo>
                <a:close/>
                <a:moveTo>
                  <a:pt x="531" y="426"/>
                </a:moveTo>
                <a:cubicBezTo>
                  <a:pt x="530" y="426"/>
                  <a:pt x="530" y="424"/>
                  <a:pt x="530" y="423"/>
                </a:cubicBezTo>
                <a:cubicBezTo>
                  <a:pt x="530" y="423"/>
                  <a:pt x="530" y="423"/>
                  <a:pt x="530" y="423"/>
                </a:cubicBezTo>
                <a:cubicBezTo>
                  <a:pt x="531" y="422"/>
                  <a:pt x="532" y="422"/>
                  <a:pt x="533" y="422"/>
                </a:cubicBezTo>
                <a:cubicBezTo>
                  <a:pt x="533" y="422"/>
                  <a:pt x="533" y="422"/>
                  <a:pt x="533" y="422"/>
                </a:cubicBezTo>
                <a:cubicBezTo>
                  <a:pt x="534" y="423"/>
                  <a:pt x="534" y="424"/>
                  <a:pt x="534" y="425"/>
                </a:cubicBezTo>
                <a:cubicBezTo>
                  <a:pt x="534" y="425"/>
                  <a:pt x="534" y="425"/>
                  <a:pt x="534" y="425"/>
                </a:cubicBezTo>
                <a:cubicBezTo>
                  <a:pt x="534" y="426"/>
                  <a:pt x="533" y="426"/>
                  <a:pt x="532" y="426"/>
                </a:cubicBezTo>
                <a:cubicBezTo>
                  <a:pt x="532" y="426"/>
                  <a:pt x="532" y="426"/>
                  <a:pt x="532" y="426"/>
                </a:cubicBezTo>
                <a:cubicBezTo>
                  <a:pt x="532" y="426"/>
                  <a:pt x="532" y="426"/>
                  <a:pt x="531" y="426"/>
                </a:cubicBezTo>
                <a:close/>
                <a:moveTo>
                  <a:pt x="82" y="419"/>
                </a:moveTo>
                <a:cubicBezTo>
                  <a:pt x="82" y="419"/>
                  <a:pt x="82" y="419"/>
                  <a:pt x="82" y="419"/>
                </a:cubicBezTo>
                <a:cubicBezTo>
                  <a:pt x="82" y="418"/>
                  <a:pt x="82" y="416"/>
                  <a:pt x="83" y="416"/>
                </a:cubicBezTo>
                <a:cubicBezTo>
                  <a:pt x="83" y="416"/>
                  <a:pt x="83" y="416"/>
                  <a:pt x="83" y="416"/>
                </a:cubicBezTo>
                <a:cubicBezTo>
                  <a:pt x="84" y="416"/>
                  <a:pt x="85" y="416"/>
                  <a:pt x="86" y="417"/>
                </a:cubicBezTo>
                <a:cubicBezTo>
                  <a:pt x="86" y="417"/>
                  <a:pt x="86" y="417"/>
                  <a:pt x="86" y="417"/>
                </a:cubicBezTo>
                <a:cubicBezTo>
                  <a:pt x="86" y="418"/>
                  <a:pt x="86" y="420"/>
                  <a:pt x="85" y="420"/>
                </a:cubicBezTo>
                <a:cubicBezTo>
                  <a:pt x="85" y="420"/>
                  <a:pt x="85" y="420"/>
                  <a:pt x="85" y="420"/>
                </a:cubicBezTo>
                <a:cubicBezTo>
                  <a:pt x="84" y="420"/>
                  <a:pt x="84" y="420"/>
                  <a:pt x="84" y="420"/>
                </a:cubicBezTo>
                <a:cubicBezTo>
                  <a:pt x="84" y="420"/>
                  <a:pt x="84" y="420"/>
                  <a:pt x="84" y="420"/>
                </a:cubicBezTo>
                <a:cubicBezTo>
                  <a:pt x="83" y="420"/>
                  <a:pt x="82" y="419"/>
                  <a:pt x="82" y="419"/>
                </a:cubicBezTo>
                <a:close/>
                <a:moveTo>
                  <a:pt x="535" y="415"/>
                </a:moveTo>
                <a:cubicBezTo>
                  <a:pt x="534" y="414"/>
                  <a:pt x="534" y="413"/>
                  <a:pt x="534" y="412"/>
                </a:cubicBezTo>
                <a:cubicBezTo>
                  <a:pt x="534" y="412"/>
                  <a:pt x="534" y="412"/>
                  <a:pt x="534" y="412"/>
                </a:cubicBezTo>
                <a:cubicBezTo>
                  <a:pt x="534" y="411"/>
                  <a:pt x="535" y="410"/>
                  <a:pt x="536" y="411"/>
                </a:cubicBezTo>
                <a:cubicBezTo>
                  <a:pt x="536" y="411"/>
                  <a:pt x="536" y="411"/>
                  <a:pt x="536" y="411"/>
                </a:cubicBezTo>
                <a:cubicBezTo>
                  <a:pt x="538" y="411"/>
                  <a:pt x="538" y="412"/>
                  <a:pt x="538" y="413"/>
                </a:cubicBezTo>
                <a:cubicBezTo>
                  <a:pt x="538" y="413"/>
                  <a:pt x="538" y="413"/>
                  <a:pt x="538" y="413"/>
                </a:cubicBezTo>
                <a:cubicBezTo>
                  <a:pt x="538" y="414"/>
                  <a:pt x="537" y="415"/>
                  <a:pt x="536" y="415"/>
                </a:cubicBezTo>
                <a:cubicBezTo>
                  <a:pt x="536" y="415"/>
                  <a:pt x="536" y="415"/>
                  <a:pt x="536" y="415"/>
                </a:cubicBezTo>
                <a:cubicBezTo>
                  <a:pt x="536" y="415"/>
                  <a:pt x="535" y="415"/>
                  <a:pt x="535" y="415"/>
                </a:cubicBezTo>
                <a:close/>
                <a:moveTo>
                  <a:pt x="79" y="407"/>
                </a:moveTo>
                <a:cubicBezTo>
                  <a:pt x="79" y="407"/>
                  <a:pt x="79" y="407"/>
                  <a:pt x="79" y="407"/>
                </a:cubicBezTo>
                <a:cubicBezTo>
                  <a:pt x="78" y="406"/>
                  <a:pt x="79" y="405"/>
                  <a:pt x="80" y="405"/>
                </a:cubicBezTo>
                <a:cubicBezTo>
                  <a:pt x="80" y="405"/>
                  <a:pt x="80" y="405"/>
                  <a:pt x="80" y="405"/>
                </a:cubicBezTo>
                <a:cubicBezTo>
                  <a:pt x="81" y="404"/>
                  <a:pt x="82" y="405"/>
                  <a:pt x="82" y="406"/>
                </a:cubicBezTo>
                <a:cubicBezTo>
                  <a:pt x="82" y="406"/>
                  <a:pt x="82" y="406"/>
                  <a:pt x="82" y="406"/>
                </a:cubicBezTo>
                <a:cubicBezTo>
                  <a:pt x="83" y="407"/>
                  <a:pt x="82" y="408"/>
                  <a:pt x="81" y="408"/>
                </a:cubicBezTo>
                <a:cubicBezTo>
                  <a:pt x="81" y="408"/>
                  <a:pt x="81" y="408"/>
                  <a:pt x="81" y="408"/>
                </a:cubicBezTo>
                <a:cubicBezTo>
                  <a:pt x="81" y="408"/>
                  <a:pt x="81" y="409"/>
                  <a:pt x="80" y="409"/>
                </a:cubicBezTo>
                <a:cubicBezTo>
                  <a:pt x="80" y="409"/>
                  <a:pt x="80" y="409"/>
                  <a:pt x="80" y="409"/>
                </a:cubicBezTo>
                <a:cubicBezTo>
                  <a:pt x="80" y="409"/>
                  <a:pt x="79" y="408"/>
                  <a:pt x="79" y="407"/>
                </a:cubicBezTo>
                <a:close/>
                <a:moveTo>
                  <a:pt x="539" y="403"/>
                </a:moveTo>
                <a:cubicBezTo>
                  <a:pt x="538" y="403"/>
                  <a:pt x="537" y="402"/>
                  <a:pt x="537" y="401"/>
                </a:cubicBezTo>
                <a:cubicBezTo>
                  <a:pt x="537" y="401"/>
                  <a:pt x="537" y="401"/>
                  <a:pt x="537" y="401"/>
                </a:cubicBezTo>
                <a:cubicBezTo>
                  <a:pt x="537" y="401"/>
                  <a:pt x="537" y="401"/>
                  <a:pt x="537" y="401"/>
                </a:cubicBezTo>
                <a:cubicBezTo>
                  <a:pt x="537" y="401"/>
                  <a:pt x="537" y="401"/>
                  <a:pt x="537" y="401"/>
                </a:cubicBezTo>
                <a:cubicBezTo>
                  <a:pt x="537" y="400"/>
                  <a:pt x="538" y="399"/>
                  <a:pt x="540" y="399"/>
                </a:cubicBezTo>
                <a:cubicBezTo>
                  <a:pt x="540" y="399"/>
                  <a:pt x="540" y="399"/>
                  <a:pt x="540" y="399"/>
                </a:cubicBezTo>
                <a:cubicBezTo>
                  <a:pt x="541" y="399"/>
                  <a:pt x="541" y="401"/>
                  <a:pt x="541" y="402"/>
                </a:cubicBezTo>
                <a:cubicBezTo>
                  <a:pt x="541" y="402"/>
                  <a:pt x="541" y="402"/>
                  <a:pt x="541" y="402"/>
                </a:cubicBezTo>
                <a:cubicBezTo>
                  <a:pt x="541" y="403"/>
                  <a:pt x="540" y="403"/>
                  <a:pt x="539" y="403"/>
                </a:cubicBezTo>
                <a:cubicBezTo>
                  <a:pt x="539" y="403"/>
                  <a:pt x="539" y="403"/>
                  <a:pt x="539" y="403"/>
                </a:cubicBezTo>
                <a:cubicBezTo>
                  <a:pt x="539" y="403"/>
                  <a:pt x="539" y="403"/>
                  <a:pt x="539" y="403"/>
                </a:cubicBezTo>
                <a:close/>
                <a:moveTo>
                  <a:pt x="76" y="395"/>
                </a:moveTo>
                <a:cubicBezTo>
                  <a:pt x="75" y="394"/>
                  <a:pt x="76" y="393"/>
                  <a:pt x="77" y="393"/>
                </a:cubicBezTo>
                <a:cubicBezTo>
                  <a:pt x="77" y="393"/>
                  <a:pt x="77" y="393"/>
                  <a:pt x="77" y="393"/>
                </a:cubicBezTo>
                <a:cubicBezTo>
                  <a:pt x="78" y="393"/>
                  <a:pt x="79" y="393"/>
                  <a:pt x="80" y="394"/>
                </a:cubicBezTo>
                <a:cubicBezTo>
                  <a:pt x="80" y="394"/>
                  <a:pt x="80" y="394"/>
                  <a:pt x="80" y="394"/>
                </a:cubicBezTo>
                <a:cubicBezTo>
                  <a:pt x="80" y="394"/>
                  <a:pt x="80" y="394"/>
                  <a:pt x="80" y="394"/>
                </a:cubicBezTo>
                <a:cubicBezTo>
                  <a:pt x="80" y="394"/>
                  <a:pt x="80" y="394"/>
                  <a:pt x="80" y="394"/>
                </a:cubicBezTo>
                <a:cubicBezTo>
                  <a:pt x="80" y="396"/>
                  <a:pt x="79" y="397"/>
                  <a:pt x="78" y="397"/>
                </a:cubicBezTo>
                <a:cubicBezTo>
                  <a:pt x="78" y="397"/>
                  <a:pt x="78" y="397"/>
                  <a:pt x="78" y="397"/>
                </a:cubicBezTo>
                <a:cubicBezTo>
                  <a:pt x="78" y="397"/>
                  <a:pt x="78" y="397"/>
                  <a:pt x="78" y="397"/>
                </a:cubicBezTo>
                <a:cubicBezTo>
                  <a:pt x="78" y="397"/>
                  <a:pt x="78" y="397"/>
                  <a:pt x="78" y="397"/>
                </a:cubicBezTo>
                <a:cubicBezTo>
                  <a:pt x="77" y="397"/>
                  <a:pt x="76" y="396"/>
                  <a:pt x="76" y="395"/>
                </a:cubicBezTo>
                <a:close/>
                <a:moveTo>
                  <a:pt x="541" y="391"/>
                </a:moveTo>
                <a:cubicBezTo>
                  <a:pt x="540" y="391"/>
                  <a:pt x="540" y="390"/>
                  <a:pt x="540" y="389"/>
                </a:cubicBezTo>
                <a:cubicBezTo>
                  <a:pt x="540" y="389"/>
                  <a:pt x="540" y="389"/>
                  <a:pt x="540" y="389"/>
                </a:cubicBezTo>
                <a:cubicBezTo>
                  <a:pt x="540" y="389"/>
                  <a:pt x="540" y="389"/>
                  <a:pt x="540" y="389"/>
                </a:cubicBezTo>
                <a:cubicBezTo>
                  <a:pt x="540" y="389"/>
                  <a:pt x="540" y="389"/>
                  <a:pt x="540" y="389"/>
                </a:cubicBezTo>
                <a:cubicBezTo>
                  <a:pt x="540" y="388"/>
                  <a:pt x="541" y="387"/>
                  <a:pt x="542" y="387"/>
                </a:cubicBezTo>
                <a:cubicBezTo>
                  <a:pt x="542" y="387"/>
                  <a:pt x="542" y="387"/>
                  <a:pt x="542" y="387"/>
                </a:cubicBezTo>
                <a:cubicBezTo>
                  <a:pt x="543" y="388"/>
                  <a:pt x="544" y="389"/>
                  <a:pt x="544" y="390"/>
                </a:cubicBezTo>
                <a:cubicBezTo>
                  <a:pt x="544" y="390"/>
                  <a:pt x="544" y="390"/>
                  <a:pt x="544" y="390"/>
                </a:cubicBezTo>
                <a:cubicBezTo>
                  <a:pt x="543" y="391"/>
                  <a:pt x="543" y="391"/>
                  <a:pt x="542" y="391"/>
                </a:cubicBezTo>
                <a:cubicBezTo>
                  <a:pt x="542" y="391"/>
                  <a:pt x="542" y="391"/>
                  <a:pt x="542" y="391"/>
                </a:cubicBezTo>
                <a:cubicBezTo>
                  <a:pt x="542" y="391"/>
                  <a:pt x="541" y="391"/>
                  <a:pt x="541" y="391"/>
                </a:cubicBezTo>
                <a:close/>
                <a:moveTo>
                  <a:pt x="73" y="383"/>
                </a:moveTo>
                <a:cubicBezTo>
                  <a:pt x="73" y="383"/>
                  <a:pt x="73" y="383"/>
                  <a:pt x="73" y="383"/>
                </a:cubicBezTo>
                <a:cubicBezTo>
                  <a:pt x="73" y="382"/>
                  <a:pt x="74" y="381"/>
                  <a:pt x="75" y="381"/>
                </a:cubicBezTo>
                <a:cubicBezTo>
                  <a:pt x="75" y="381"/>
                  <a:pt x="75" y="381"/>
                  <a:pt x="75" y="381"/>
                </a:cubicBezTo>
                <a:cubicBezTo>
                  <a:pt x="76" y="381"/>
                  <a:pt x="77" y="382"/>
                  <a:pt x="77" y="383"/>
                </a:cubicBezTo>
                <a:cubicBezTo>
                  <a:pt x="77" y="383"/>
                  <a:pt x="77" y="383"/>
                  <a:pt x="77" y="383"/>
                </a:cubicBezTo>
                <a:cubicBezTo>
                  <a:pt x="77" y="384"/>
                  <a:pt x="77" y="385"/>
                  <a:pt x="76" y="385"/>
                </a:cubicBezTo>
                <a:cubicBezTo>
                  <a:pt x="76" y="385"/>
                  <a:pt x="76" y="385"/>
                  <a:pt x="76" y="385"/>
                </a:cubicBezTo>
                <a:cubicBezTo>
                  <a:pt x="76" y="385"/>
                  <a:pt x="75" y="385"/>
                  <a:pt x="75" y="385"/>
                </a:cubicBezTo>
                <a:cubicBezTo>
                  <a:pt x="75" y="385"/>
                  <a:pt x="75" y="385"/>
                  <a:pt x="75" y="385"/>
                </a:cubicBezTo>
                <a:cubicBezTo>
                  <a:pt x="74" y="385"/>
                  <a:pt x="73" y="384"/>
                  <a:pt x="73" y="383"/>
                </a:cubicBezTo>
                <a:close/>
                <a:moveTo>
                  <a:pt x="543" y="380"/>
                </a:moveTo>
                <a:cubicBezTo>
                  <a:pt x="542" y="379"/>
                  <a:pt x="542" y="378"/>
                  <a:pt x="542" y="377"/>
                </a:cubicBezTo>
                <a:cubicBezTo>
                  <a:pt x="542" y="377"/>
                  <a:pt x="542" y="377"/>
                  <a:pt x="542" y="377"/>
                </a:cubicBezTo>
                <a:cubicBezTo>
                  <a:pt x="542" y="377"/>
                  <a:pt x="542" y="377"/>
                  <a:pt x="542" y="377"/>
                </a:cubicBezTo>
                <a:cubicBezTo>
                  <a:pt x="542" y="377"/>
                  <a:pt x="542" y="377"/>
                  <a:pt x="542" y="377"/>
                </a:cubicBezTo>
                <a:cubicBezTo>
                  <a:pt x="542" y="376"/>
                  <a:pt x="543" y="375"/>
                  <a:pt x="544" y="376"/>
                </a:cubicBezTo>
                <a:cubicBezTo>
                  <a:pt x="544" y="376"/>
                  <a:pt x="544" y="376"/>
                  <a:pt x="544" y="376"/>
                </a:cubicBezTo>
                <a:cubicBezTo>
                  <a:pt x="545" y="376"/>
                  <a:pt x="546" y="377"/>
                  <a:pt x="546" y="378"/>
                </a:cubicBezTo>
                <a:cubicBezTo>
                  <a:pt x="546" y="378"/>
                  <a:pt x="546" y="378"/>
                  <a:pt x="546" y="378"/>
                </a:cubicBezTo>
                <a:cubicBezTo>
                  <a:pt x="546" y="379"/>
                  <a:pt x="545" y="380"/>
                  <a:pt x="544" y="380"/>
                </a:cubicBezTo>
                <a:cubicBezTo>
                  <a:pt x="544" y="380"/>
                  <a:pt x="544" y="380"/>
                  <a:pt x="544" y="380"/>
                </a:cubicBezTo>
                <a:cubicBezTo>
                  <a:pt x="544" y="380"/>
                  <a:pt x="544" y="380"/>
                  <a:pt x="543" y="380"/>
                </a:cubicBezTo>
                <a:close/>
                <a:moveTo>
                  <a:pt x="72" y="371"/>
                </a:moveTo>
                <a:cubicBezTo>
                  <a:pt x="72" y="371"/>
                  <a:pt x="72" y="371"/>
                  <a:pt x="72" y="371"/>
                </a:cubicBezTo>
                <a:cubicBezTo>
                  <a:pt x="71" y="370"/>
                  <a:pt x="72" y="369"/>
                  <a:pt x="73" y="369"/>
                </a:cubicBezTo>
                <a:cubicBezTo>
                  <a:pt x="73" y="369"/>
                  <a:pt x="73" y="369"/>
                  <a:pt x="73" y="369"/>
                </a:cubicBezTo>
                <a:cubicBezTo>
                  <a:pt x="74" y="369"/>
                  <a:pt x="75" y="370"/>
                  <a:pt x="76" y="371"/>
                </a:cubicBezTo>
                <a:cubicBezTo>
                  <a:pt x="76" y="371"/>
                  <a:pt x="76" y="371"/>
                  <a:pt x="76" y="371"/>
                </a:cubicBezTo>
                <a:cubicBezTo>
                  <a:pt x="76" y="371"/>
                  <a:pt x="76" y="371"/>
                  <a:pt x="76" y="371"/>
                </a:cubicBezTo>
                <a:cubicBezTo>
                  <a:pt x="76" y="371"/>
                  <a:pt x="76" y="371"/>
                  <a:pt x="76" y="371"/>
                </a:cubicBezTo>
                <a:cubicBezTo>
                  <a:pt x="76" y="372"/>
                  <a:pt x="75" y="373"/>
                  <a:pt x="74" y="373"/>
                </a:cubicBezTo>
                <a:cubicBezTo>
                  <a:pt x="74" y="373"/>
                  <a:pt x="74" y="373"/>
                  <a:pt x="74" y="373"/>
                </a:cubicBezTo>
                <a:cubicBezTo>
                  <a:pt x="74" y="373"/>
                  <a:pt x="74" y="373"/>
                  <a:pt x="74" y="373"/>
                </a:cubicBezTo>
                <a:cubicBezTo>
                  <a:pt x="74" y="373"/>
                  <a:pt x="74" y="373"/>
                  <a:pt x="74" y="373"/>
                </a:cubicBezTo>
                <a:cubicBezTo>
                  <a:pt x="73" y="373"/>
                  <a:pt x="72" y="372"/>
                  <a:pt x="72" y="371"/>
                </a:cubicBezTo>
                <a:close/>
                <a:moveTo>
                  <a:pt x="545" y="368"/>
                </a:moveTo>
                <a:cubicBezTo>
                  <a:pt x="544" y="368"/>
                  <a:pt x="543" y="367"/>
                  <a:pt x="543" y="365"/>
                </a:cubicBezTo>
                <a:cubicBezTo>
                  <a:pt x="543" y="365"/>
                  <a:pt x="543" y="365"/>
                  <a:pt x="543" y="365"/>
                </a:cubicBezTo>
                <a:cubicBezTo>
                  <a:pt x="543" y="364"/>
                  <a:pt x="544" y="364"/>
                  <a:pt x="545" y="364"/>
                </a:cubicBezTo>
                <a:cubicBezTo>
                  <a:pt x="545" y="364"/>
                  <a:pt x="545" y="364"/>
                  <a:pt x="545" y="364"/>
                </a:cubicBezTo>
                <a:cubicBezTo>
                  <a:pt x="546" y="364"/>
                  <a:pt x="547" y="365"/>
                  <a:pt x="547" y="366"/>
                </a:cubicBezTo>
                <a:cubicBezTo>
                  <a:pt x="547" y="366"/>
                  <a:pt x="547" y="366"/>
                  <a:pt x="547" y="366"/>
                </a:cubicBezTo>
                <a:cubicBezTo>
                  <a:pt x="547" y="367"/>
                  <a:pt x="546" y="368"/>
                  <a:pt x="545" y="368"/>
                </a:cubicBezTo>
                <a:cubicBezTo>
                  <a:pt x="545" y="368"/>
                  <a:pt x="545" y="368"/>
                  <a:pt x="545" y="368"/>
                </a:cubicBezTo>
                <a:cubicBezTo>
                  <a:pt x="545" y="368"/>
                  <a:pt x="545" y="368"/>
                  <a:pt x="545" y="368"/>
                </a:cubicBezTo>
                <a:close/>
                <a:moveTo>
                  <a:pt x="71" y="359"/>
                </a:moveTo>
                <a:cubicBezTo>
                  <a:pt x="70" y="358"/>
                  <a:pt x="71" y="357"/>
                  <a:pt x="72" y="357"/>
                </a:cubicBezTo>
                <a:cubicBezTo>
                  <a:pt x="72" y="357"/>
                  <a:pt x="72" y="357"/>
                  <a:pt x="72" y="357"/>
                </a:cubicBezTo>
                <a:cubicBezTo>
                  <a:pt x="74" y="357"/>
                  <a:pt x="74" y="358"/>
                  <a:pt x="75" y="359"/>
                </a:cubicBezTo>
                <a:cubicBezTo>
                  <a:pt x="75" y="359"/>
                  <a:pt x="75" y="359"/>
                  <a:pt x="75" y="359"/>
                </a:cubicBezTo>
                <a:cubicBezTo>
                  <a:pt x="75" y="360"/>
                  <a:pt x="74" y="361"/>
                  <a:pt x="73" y="361"/>
                </a:cubicBezTo>
                <a:cubicBezTo>
                  <a:pt x="73" y="361"/>
                  <a:pt x="73" y="361"/>
                  <a:pt x="73" y="361"/>
                </a:cubicBezTo>
                <a:cubicBezTo>
                  <a:pt x="73" y="361"/>
                  <a:pt x="73" y="361"/>
                  <a:pt x="73" y="361"/>
                </a:cubicBezTo>
                <a:cubicBezTo>
                  <a:pt x="73" y="361"/>
                  <a:pt x="73" y="361"/>
                  <a:pt x="73" y="361"/>
                </a:cubicBezTo>
                <a:cubicBezTo>
                  <a:pt x="71" y="361"/>
                  <a:pt x="71" y="360"/>
                  <a:pt x="71" y="359"/>
                </a:cubicBezTo>
                <a:close/>
                <a:moveTo>
                  <a:pt x="546" y="356"/>
                </a:moveTo>
                <a:cubicBezTo>
                  <a:pt x="545" y="356"/>
                  <a:pt x="544" y="355"/>
                  <a:pt x="544" y="354"/>
                </a:cubicBezTo>
                <a:cubicBezTo>
                  <a:pt x="544" y="354"/>
                  <a:pt x="544" y="354"/>
                  <a:pt x="544" y="354"/>
                </a:cubicBezTo>
                <a:cubicBezTo>
                  <a:pt x="544" y="354"/>
                  <a:pt x="544" y="354"/>
                  <a:pt x="544" y="354"/>
                </a:cubicBezTo>
                <a:cubicBezTo>
                  <a:pt x="544" y="354"/>
                  <a:pt x="544" y="354"/>
                  <a:pt x="544" y="354"/>
                </a:cubicBezTo>
                <a:cubicBezTo>
                  <a:pt x="544" y="353"/>
                  <a:pt x="545" y="352"/>
                  <a:pt x="546" y="352"/>
                </a:cubicBezTo>
                <a:cubicBezTo>
                  <a:pt x="546" y="352"/>
                  <a:pt x="546" y="352"/>
                  <a:pt x="546" y="352"/>
                </a:cubicBezTo>
                <a:cubicBezTo>
                  <a:pt x="547" y="352"/>
                  <a:pt x="548" y="353"/>
                  <a:pt x="548" y="354"/>
                </a:cubicBezTo>
                <a:cubicBezTo>
                  <a:pt x="548" y="354"/>
                  <a:pt x="548" y="354"/>
                  <a:pt x="548" y="354"/>
                </a:cubicBezTo>
                <a:cubicBezTo>
                  <a:pt x="548" y="355"/>
                  <a:pt x="547" y="356"/>
                  <a:pt x="546" y="356"/>
                </a:cubicBezTo>
                <a:cubicBezTo>
                  <a:pt x="546" y="356"/>
                  <a:pt x="546" y="356"/>
                  <a:pt x="546" y="356"/>
                </a:cubicBezTo>
                <a:cubicBezTo>
                  <a:pt x="546" y="356"/>
                  <a:pt x="546" y="356"/>
                  <a:pt x="546" y="356"/>
                </a:cubicBezTo>
                <a:close/>
                <a:moveTo>
                  <a:pt x="70" y="347"/>
                </a:moveTo>
                <a:cubicBezTo>
                  <a:pt x="70" y="346"/>
                  <a:pt x="71" y="345"/>
                  <a:pt x="72" y="345"/>
                </a:cubicBezTo>
                <a:cubicBezTo>
                  <a:pt x="72" y="345"/>
                  <a:pt x="72" y="345"/>
                  <a:pt x="72" y="345"/>
                </a:cubicBezTo>
                <a:cubicBezTo>
                  <a:pt x="73" y="345"/>
                  <a:pt x="74" y="346"/>
                  <a:pt x="74" y="347"/>
                </a:cubicBezTo>
                <a:cubicBezTo>
                  <a:pt x="74" y="347"/>
                  <a:pt x="74" y="347"/>
                  <a:pt x="74" y="347"/>
                </a:cubicBezTo>
                <a:cubicBezTo>
                  <a:pt x="74" y="348"/>
                  <a:pt x="73" y="349"/>
                  <a:pt x="72" y="349"/>
                </a:cubicBezTo>
                <a:cubicBezTo>
                  <a:pt x="72" y="349"/>
                  <a:pt x="72" y="349"/>
                  <a:pt x="72" y="349"/>
                </a:cubicBezTo>
                <a:cubicBezTo>
                  <a:pt x="72" y="349"/>
                  <a:pt x="72" y="349"/>
                  <a:pt x="72" y="349"/>
                </a:cubicBezTo>
                <a:cubicBezTo>
                  <a:pt x="72" y="349"/>
                  <a:pt x="72" y="349"/>
                  <a:pt x="72" y="349"/>
                </a:cubicBezTo>
                <a:cubicBezTo>
                  <a:pt x="71" y="349"/>
                  <a:pt x="70" y="348"/>
                  <a:pt x="70" y="347"/>
                </a:cubicBezTo>
                <a:close/>
                <a:moveTo>
                  <a:pt x="544" y="342"/>
                </a:moveTo>
                <a:cubicBezTo>
                  <a:pt x="544" y="342"/>
                  <a:pt x="544" y="342"/>
                  <a:pt x="544" y="342"/>
                </a:cubicBezTo>
                <a:cubicBezTo>
                  <a:pt x="544" y="342"/>
                  <a:pt x="544" y="342"/>
                  <a:pt x="544" y="342"/>
                </a:cubicBezTo>
                <a:cubicBezTo>
                  <a:pt x="544" y="341"/>
                  <a:pt x="545" y="340"/>
                  <a:pt x="546" y="340"/>
                </a:cubicBezTo>
                <a:cubicBezTo>
                  <a:pt x="546" y="340"/>
                  <a:pt x="546" y="340"/>
                  <a:pt x="546" y="340"/>
                </a:cubicBezTo>
                <a:cubicBezTo>
                  <a:pt x="547" y="340"/>
                  <a:pt x="548" y="341"/>
                  <a:pt x="548" y="342"/>
                </a:cubicBezTo>
                <a:cubicBezTo>
                  <a:pt x="548" y="342"/>
                  <a:pt x="548" y="342"/>
                  <a:pt x="548" y="342"/>
                </a:cubicBezTo>
                <a:cubicBezTo>
                  <a:pt x="548" y="343"/>
                  <a:pt x="547" y="344"/>
                  <a:pt x="546" y="344"/>
                </a:cubicBezTo>
                <a:cubicBezTo>
                  <a:pt x="546" y="344"/>
                  <a:pt x="546" y="344"/>
                  <a:pt x="546" y="344"/>
                </a:cubicBezTo>
                <a:cubicBezTo>
                  <a:pt x="546" y="344"/>
                  <a:pt x="546" y="344"/>
                  <a:pt x="546" y="344"/>
                </a:cubicBezTo>
                <a:cubicBezTo>
                  <a:pt x="546" y="344"/>
                  <a:pt x="546" y="344"/>
                  <a:pt x="546" y="344"/>
                </a:cubicBezTo>
                <a:cubicBezTo>
                  <a:pt x="545" y="344"/>
                  <a:pt x="544" y="343"/>
                  <a:pt x="544" y="342"/>
                </a:cubicBezTo>
                <a:close/>
                <a:moveTo>
                  <a:pt x="72" y="337"/>
                </a:moveTo>
                <a:cubicBezTo>
                  <a:pt x="71" y="337"/>
                  <a:pt x="70" y="336"/>
                  <a:pt x="70" y="335"/>
                </a:cubicBezTo>
                <a:cubicBezTo>
                  <a:pt x="70" y="335"/>
                  <a:pt x="70" y="335"/>
                  <a:pt x="70" y="335"/>
                </a:cubicBezTo>
                <a:cubicBezTo>
                  <a:pt x="70" y="334"/>
                  <a:pt x="71" y="333"/>
                  <a:pt x="72" y="333"/>
                </a:cubicBezTo>
                <a:cubicBezTo>
                  <a:pt x="72" y="333"/>
                  <a:pt x="72" y="333"/>
                  <a:pt x="72" y="333"/>
                </a:cubicBezTo>
                <a:cubicBezTo>
                  <a:pt x="73" y="333"/>
                  <a:pt x="74" y="334"/>
                  <a:pt x="74" y="335"/>
                </a:cubicBezTo>
                <a:cubicBezTo>
                  <a:pt x="74" y="335"/>
                  <a:pt x="74" y="335"/>
                  <a:pt x="74" y="335"/>
                </a:cubicBezTo>
                <a:cubicBezTo>
                  <a:pt x="74" y="336"/>
                  <a:pt x="73" y="337"/>
                  <a:pt x="72" y="337"/>
                </a:cubicBezTo>
                <a:cubicBezTo>
                  <a:pt x="72" y="337"/>
                  <a:pt x="72" y="337"/>
                  <a:pt x="72" y="337"/>
                </a:cubicBezTo>
                <a:cubicBezTo>
                  <a:pt x="72" y="337"/>
                  <a:pt x="72" y="337"/>
                  <a:pt x="72" y="337"/>
                </a:cubicBezTo>
                <a:close/>
                <a:moveTo>
                  <a:pt x="544" y="330"/>
                </a:moveTo>
                <a:cubicBezTo>
                  <a:pt x="544" y="329"/>
                  <a:pt x="544" y="328"/>
                  <a:pt x="545" y="328"/>
                </a:cubicBezTo>
                <a:cubicBezTo>
                  <a:pt x="545" y="328"/>
                  <a:pt x="545" y="328"/>
                  <a:pt x="545" y="328"/>
                </a:cubicBezTo>
                <a:cubicBezTo>
                  <a:pt x="547" y="328"/>
                  <a:pt x="548" y="328"/>
                  <a:pt x="548" y="330"/>
                </a:cubicBezTo>
                <a:cubicBezTo>
                  <a:pt x="548" y="330"/>
                  <a:pt x="548" y="330"/>
                  <a:pt x="548" y="330"/>
                </a:cubicBezTo>
                <a:cubicBezTo>
                  <a:pt x="548" y="331"/>
                  <a:pt x="547" y="332"/>
                  <a:pt x="546" y="332"/>
                </a:cubicBezTo>
                <a:cubicBezTo>
                  <a:pt x="546" y="332"/>
                  <a:pt x="546" y="332"/>
                  <a:pt x="546" y="332"/>
                </a:cubicBezTo>
                <a:cubicBezTo>
                  <a:pt x="546" y="332"/>
                  <a:pt x="546" y="332"/>
                  <a:pt x="546" y="332"/>
                </a:cubicBezTo>
                <a:cubicBezTo>
                  <a:pt x="546" y="332"/>
                  <a:pt x="546" y="332"/>
                  <a:pt x="546" y="332"/>
                </a:cubicBezTo>
                <a:cubicBezTo>
                  <a:pt x="545" y="332"/>
                  <a:pt x="544" y="331"/>
                  <a:pt x="544" y="330"/>
                </a:cubicBezTo>
                <a:close/>
                <a:moveTo>
                  <a:pt x="73" y="325"/>
                </a:moveTo>
                <a:cubicBezTo>
                  <a:pt x="72" y="325"/>
                  <a:pt x="71" y="324"/>
                  <a:pt x="71" y="323"/>
                </a:cubicBezTo>
                <a:cubicBezTo>
                  <a:pt x="71" y="323"/>
                  <a:pt x="71" y="323"/>
                  <a:pt x="71" y="323"/>
                </a:cubicBezTo>
                <a:cubicBezTo>
                  <a:pt x="71" y="322"/>
                  <a:pt x="72" y="321"/>
                  <a:pt x="73" y="321"/>
                </a:cubicBezTo>
                <a:cubicBezTo>
                  <a:pt x="73" y="321"/>
                  <a:pt x="73" y="321"/>
                  <a:pt x="73" y="321"/>
                </a:cubicBezTo>
                <a:cubicBezTo>
                  <a:pt x="74" y="321"/>
                  <a:pt x="75" y="322"/>
                  <a:pt x="75" y="323"/>
                </a:cubicBezTo>
                <a:cubicBezTo>
                  <a:pt x="75" y="323"/>
                  <a:pt x="75" y="323"/>
                  <a:pt x="75" y="323"/>
                </a:cubicBezTo>
                <a:cubicBezTo>
                  <a:pt x="75" y="325"/>
                  <a:pt x="74" y="325"/>
                  <a:pt x="73" y="325"/>
                </a:cubicBezTo>
                <a:cubicBezTo>
                  <a:pt x="73" y="325"/>
                  <a:pt x="73" y="325"/>
                  <a:pt x="73" y="325"/>
                </a:cubicBezTo>
                <a:cubicBezTo>
                  <a:pt x="73" y="325"/>
                  <a:pt x="73" y="325"/>
                  <a:pt x="73" y="325"/>
                </a:cubicBezTo>
                <a:close/>
                <a:moveTo>
                  <a:pt x="543" y="318"/>
                </a:moveTo>
                <a:cubicBezTo>
                  <a:pt x="542" y="317"/>
                  <a:pt x="543" y="316"/>
                  <a:pt x="544" y="316"/>
                </a:cubicBezTo>
                <a:cubicBezTo>
                  <a:pt x="544" y="316"/>
                  <a:pt x="544" y="316"/>
                  <a:pt x="544" y="316"/>
                </a:cubicBezTo>
                <a:cubicBezTo>
                  <a:pt x="545" y="316"/>
                  <a:pt x="546" y="316"/>
                  <a:pt x="547" y="318"/>
                </a:cubicBezTo>
                <a:cubicBezTo>
                  <a:pt x="547" y="318"/>
                  <a:pt x="547" y="318"/>
                  <a:pt x="547" y="318"/>
                </a:cubicBezTo>
                <a:cubicBezTo>
                  <a:pt x="547" y="319"/>
                  <a:pt x="546" y="320"/>
                  <a:pt x="545" y="320"/>
                </a:cubicBezTo>
                <a:cubicBezTo>
                  <a:pt x="545" y="320"/>
                  <a:pt x="545" y="320"/>
                  <a:pt x="545" y="320"/>
                </a:cubicBezTo>
                <a:cubicBezTo>
                  <a:pt x="545" y="320"/>
                  <a:pt x="545" y="320"/>
                  <a:pt x="545" y="320"/>
                </a:cubicBezTo>
                <a:cubicBezTo>
                  <a:pt x="545" y="320"/>
                  <a:pt x="545" y="320"/>
                  <a:pt x="545" y="320"/>
                </a:cubicBezTo>
                <a:cubicBezTo>
                  <a:pt x="544" y="320"/>
                  <a:pt x="543" y="319"/>
                  <a:pt x="543" y="318"/>
                </a:cubicBezTo>
                <a:close/>
                <a:moveTo>
                  <a:pt x="74" y="313"/>
                </a:moveTo>
                <a:cubicBezTo>
                  <a:pt x="73" y="313"/>
                  <a:pt x="72" y="312"/>
                  <a:pt x="72" y="311"/>
                </a:cubicBezTo>
                <a:cubicBezTo>
                  <a:pt x="72" y="311"/>
                  <a:pt x="72" y="311"/>
                  <a:pt x="72" y="311"/>
                </a:cubicBezTo>
                <a:cubicBezTo>
                  <a:pt x="73" y="310"/>
                  <a:pt x="74" y="309"/>
                  <a:pt x="75" y="309"/>
                </a:cubicBezTo>
                <a:cubicBezTo>
                  <a:pt x="75" y="309"/>
                  <a:pt x="75" y="309"/>
                  <a:pt x="75" y="309"/>
                </a:cubicBezTo>
                <a:cubicBezTo>
                  <a:pt x="76" y="310"/>
                  <a:pt x="77" y="311"/>
                  <a:pt x="76" y="312"/>
                </a:cubicBezTo>
                <a:cubicBezTo>
                  <a:pt x="76" y="312"/>
                  <a:pt x="76" y="312"/>
                  <a:pt x="76" y="312"/>
                </a:cubicBezTo>
                <a:cubicBezTo>
                  <a:pt x="76" y="313"/>
                  <a:pt x="75" y="313"/>
                  <a:pt x="74" y="313"/>
                </a:cubicBezTo>
                <a:cubicBezTo>
                  <a:pt x="74" y="313"/>
                  <a:pt x="74" y="313"/>
                  <a:pt x="74" y="313"/>
                </a:cubicBezTo>
                <a:cubicBezTo>
                  <a:pt x="74" y="313"/>
                  <a:pt x="74" y="313"/>
                  <a:pt x="74" y="313"/>
                </a:cubicBezTo>
                <a:close/>
                <a:moveTo>
                  <a:pt x="541" y="306"/>
                </a:moveTo>
                <a:cubicBezTo>
                  <a:pt x="541" y="305"/>
                  <a:pt x="541" y="304"/>
                  <a:pt x="543" y="304"/>
                </a:cubicBezTo>
                <a:cubicBezTo>
                  <a:pt x="543" y="304"/>
                  <a:pt x="543" y="304"/>
                  <a:pt x="543" y="304"/>
                </a:cubicBezTo>
                <a:cubicBezTo>
                  <a:pt x="544" y="304"/>
                  <a:pt x="545" y="304"/>
                  <a:pt x="545" y="306"/>
                </a:cubicBezTo>
                <a:cubicBezTo>
                  <a:pt x="545" y="306"/>
                  <a:pt x="545" y="306"/>
                  <a:pt x="545" y="306"/>
                </a:cubicBezTo>
                <a:cubicBezTo>
                  <a:pt x="545" y="307"/>
                  <a:pt x="544" y="308"/>
                  <a:pt x="543" y="308"/>
                </a:cubicBezTo>
                <a:cubicBezTo>
                  <a:pt x="543" y="308"/>
                  <a:pt x="543" y="308"/>
                  <a:pt x="543" y="308"/>
                </a:cubicBezTo>
                <a:cubicBezTo>
                  <a:pt x="543" y="308"/>
                  <a:pt x="543" y="308"/>
                  <a:pt x="543" y="308"/>
                </a:cubicBezTo>
                <a:cubicBezTo>
                  <a:pt x="543" y="308"/>
                  <a:pt x="543" y="308"/>
                  <a:pt x="543" y="308"/>
                </a:cubicBezTo>
                <a:cubicBezTo>
                  <a:pt x="542" y="308"/>
                  <a:pt x="541" y="307"/>
                  <a:pt x="541" y="306"/>
                </a:cubicBezTo>
                <a:close/>
                <a:moveTo>
                  <a:pt x="76" y="302"/>
                </a:moveTo>
                <a:cubicBezTo>
                  <a:pt x="75" y="301"/>
                  <a:pt x="74" y="300"/>
                  <a:pt x="74" y="299"/>
                </a:cubicBezTo>
                <a:cubicBezTo>
                  <a:pt x="74" y="299"/>
                  <a:pt x="74" y="299"/>
                  <a:pt x="74" y="299"/>
                </a:cubicBezTo>
                <a:cubicBezTo>
                  <a:pt x="75" y="298"/>
                  <a:pt x="76" y="297"/>
                  <a:pt x="77" y="298"/>
                </a:cubicBezTo>
                <a:cubicBezTo>
                  <a:pt x="77" y="298"/>
                  <a:pt x="77" y="298"/>
                  <a:pt x="77" y="298"/>
                </a:cubicBezTo>
                <a:cubicBezTo>
                  <a:pt x="78" y="298"/>
                  <a:pt x="79" y="299"/>
                  <a:pt x="78" y="300"/>
                </a:cubicBezTo>
                <a:cubicBezTo>
                  <a:pt x="78" y="300"/>
                  <a:pt x="78" y="300"/>
                  <a:pt x="78" y="300"/>
                </a:cubicBezTo>
                <a:cubicBezTo>
                  <a:pt x="78" y="301"/>
                  <a:pt x="77" y="302"/>
                  <a:pt x="76" y="302"/>
                </a:cubicBezTo>
                <a:cubicBezTo>
                  <a:pt x="76" y="302"/>
                  <a:pt x="76" y="302"/>
                  <a:pt x="76" y="302"/>
                </a:cubicBezTo>
                <a:cubicBezTo>
                  <a:pt x="76" y="302"/>
                  <a:pt x="76" y="302"/>
                  <a:pt x="76" y="302"/>
                </a:cubicBezTo>
                <a:close/>
                <a:moveTo>
                  <a:pt x="539" y="294"/>
                </a:moveTo>
                <a:cubicBezTo>
                  <a:pt x="539" y="294"/>
                  <a:pt x="539" y="294"/>
                  <a:pt x="539" y="294"/>
                </a:cubicBezTo>
                <a:cubicBezTo>
                  <a:pt x="539" y="294"/>
                  <a:pt x="539" y="294"/>
                  <a:pt x="539" y="294"/>
                </a:cubicBezTo>
                <a:cubicBezTo>
                  <a:pt x="538" y="293"/>
                  <a:pt x="539" y="292"/>
                  <a:pt x="540" y="292"/>
                </a:cubicBezTo>
                <a:cubicBezTo>
                  <a:pt x="540" y="292"/>
                  <a:pt x="540" y="292"/>
                  <a:pt x="540" y="292"/>
                </a:cubicBezTo>
                <a:cubicBezTo>
                  <a:pt x="541" y="292"/>
                  <a:pt x="542" y="293"/>
                  <a:pt x="543" y="294"/>
                </a:cubicBezTo>
                <a:cubicBezTo>
                  <a:pt x="543" y="294"/>
                  <a:pt x="543" y="294"/>
                  <a:pt x="543" y="294"/>
                </a:cubicBezTo>
                <a:cubicBezTo>
                  <a:pt x="543" y="295"/>
                  <a:pt x="542" y="296"/>
                  <a:pt x="541" y="296"/>
                </a:cubicBezTo>
                <a:cubicBezTo>
                  <a:pt x="541" y="296"/>
                  <a:pt x="541" y="296"/>
                  <a:pt x="541" y="296"/>
                </a:cubicBezTo>
                <a:cubicBezTo>
                  <a:pt x="541" y="296"/>
                  <a:pt x="541" y="296"/>
                  <a:pt x="541" y="296"/>
                </a:cubicBezTo>
                <a:cubicBezTo>
                  <a:pt x="541" y="296"/>
                  <a:pt x="541" y="296"/>
                  <a:pt x="541" y="296"/>
                </a:cubicBezTo>
                <a:cubicBezTo>
                  <a:pt x="540" y="296"/>
                  <a:pt x="539" y="295"/>
                  <a:pt x="539" y="294"/>
                </a:cubicBezTo>
                <a:close/>
                <a:moveTo>
                  <a:pt x="79" y="290"/>
                </a:moveTo>
                <a:cubicBezTo>
                  <a:pt x="77" y="290"/>
                  <a:pt x="77" y="288"/>
                  <a:pt x="77" y="287"/>
                </a:cubicBezTo>
                <a:cubicBezTo>
                  <a:pt x="77" y="287"/>
                  <a:pt x="77" y="287"/>
                  <a:pt x="77" y="287"/>
                </a:cubicBezTo>
                <a:cubicBezTo>
                  <a:pt x="77" y="286"/>
                  <a:pt x="78" y="286"/>
                  <a:pt x="80" y="286"/>
                </a:cubicBezTo>
                <a:cubicBezTo>
                  <a:pt x="80" y="286"/>
                  <a:pt x="80" y="286"/>
                  <a:pt x="80" y="286"/>
                </a:cubicBezTo>
                <a:cubicBezTo>
                  <a:pt x="81" y="286"/>
                  <a:pt x="81" y="287"/>
                  <a:pt x="81" y="288"/>
                </a:cubicBezTo>
                <a:cubicBezTo>
                  <a:pt x="81" y="288"/>
                  <a:pt x="81" y="288"/>
                  <a:pt x="81" y="288"/>
                </a:cubicBezTo>
                <a:cubicBezTo>
                  <a:pt x="81" y="288"/>
                  <a:pt x="81" y="288"/>
                  <a:pt x="81" y="288"/>
                </a:cubicBezTo>
                <a:cubicBezTo>
                  <a:pt x="81" y="288"/>
                  <a:pt x="81" y="288"/>
                  <a:pt x="81" y="288"/>
                </a:cubicBezTo>
                <a:cubicBezTo>
                  <a:pt x="81" y="289"/>
                  <a:pt x="80" y="290"/>
                  <a:pt x="79" y="290"/>
                </a:cubicBezTo>
                <a:cubicBezTo>
                  <a:pt x="79" y="290"/>
                  <a:pt x="79" y="290"/>
                  <a:pt x="79" y="290"/>
                </a:cubicBezTo>
                <a:cubicBezTo>
                  <a:pt x="79" y="290"/>
                  <a:pt x="79" y="290"/>
                  <a:pt x="79" y="290"/>
                </a:cubicBezTo>
                <a:close/>
                <a:moveTo>
                  <a:pt x="536" y="283"/>
                </a:moveTo>
                <a:cubicBezTo>
                  <a:pt x="536" y="283"/>
                  <a:pt x="536" y="283"/>
                  <a:pt x="536" y="283"/>
                </a:cubicBezTo>
                <a:cubicBezTo>
                  <a:pt x="536" y="283"/>
                  <a:pt x="536" y="283"/>
                  <a:pt x="536" y="283"/>
                </a:cubicBezTo>
                <a:cubicBezTo>
                  <a:pt x="535" y="282"/>
                  <a:pt x="536" y="281"/>
                  <a:pt x="537" y="280"/>
                </a:cubicBezTo>
                <a:cubicBezTo>
                  <a:pt x="537" y="280"/>
                  <a:pt x="537" y="280"/>
                  <a:pt x="537" y="280"/>
                </a:cubicBezTo>
                <a:cubicBezTo>
                  <a:pt x="538" y="280"/>
                  <a:pt x="539" y="281"/>
                  <a:pt x="540" y="282"/>
                </a:cubicBezTo>
                <a:cubicBezTo>
                  <a:pt x="540" y="282"/>
                  <a:pt x="540" y="282"/>
                  <a:pt x="540" y="282"/>
                </a:cubicBezTo>
                <a:cubicBezTo>
                  <a:pt x="540" y="283"/>
                  <a:pt x="539" y="284"/>
                  <a:pt x="538" y="284"/>
                </a:cubicBezTo>
                <a:cubicBezTo>
                  <a:pt x="538" y="284"/>
                  <a:pt x="538" y="284"/>
                  <a:pt x="538" y="284"/>
                </a:cubicBezTo>
                <a:cubicBezTo>
                  <a:pt x="538" y="284"/>
                  <a:pt x="538" y="284"/>
                  <a:pt x="538" y="284"/>
                </a:cubicBezTo>
                <a:cubicBezTo>
                  <a:pt x="538" y="284"/>
                  <a:pt x="538" y="284"/>
                  <a:pt x="538" y="284"/>
                </a:cubicBezTo>
                <a:cubicBezTo>
                  <a:pt x="537" y="284"/>
                  <a:pt x="536" y="284"/>
                  <a:pt x="536" y="283"/>
                </a:cubicBezTo>
                <a:close/>
                <a:moveTo>
                  <a:pt x="82" y="278"/>
                </a:moveTo>
                <a:cubicBezTo>
                  <a:pt x="81" y="278"/>
                  <a:pt x="80" y="277"/>
                  <a:pt x="80" y="276"/>
                </a:cubicBezTo>
                <a:cubicBezTo>
                  <a:pt x="80" y="276"/>
                  <a:pt x="80" y="276"/>
                  <a:pt x="80" y="276"/>
                </a:cubicBezTo>
                <a:cubicBezTo>
                  <a:pt x="81" y="275"/>
                  <a:pt x="82" y="274"/>
                  <a:pt x="83" y="274"/>
                </a:cubicBezTo>
                <a:cubicBezTo>
                  <a:pt x="83" y="274"/>
                  <a:pt x="83" y="274"/>
                  <a:pt x="83" y="274"/>
                </a:cubicBezTo>
                <a:cubicBezTo>
                  <a:pt x="84" y="275"/>
                  <a:pt x="84" y="276"/>
                  <a:pt x="84" y="277"/>
                </a:cubicBezTo>
                <a:cubicBezTo>
                  <a:pt x="84" y="277"/>
                  <a:pt x="84" y="277"/>
                  <a:pt x="84" y="277"/>
                </a:cubicBezTo>
                <a:cubicBezTo>
                  <a:pt x="84" y="278"/>
                  <a:pt x="83" y="278"/>
                  <a:pt x="82" y="278"/>
                </a:cubicBezTo>
                <a:cubicBezTo>
                  <a:pt x="82" y="278"/>
                  <a:pt x="82" y="278"/>
                  <a:pt x="82" y="278"/>
                </a:cubicBezTo>
                <a:cubicBezTo>
                  <a:pt x="82" y="278"/>
                  <a:pt x="82" y="278"/>
                  <a:pt x="82" y="278"/>
                </a:cubicBezTo>
                <a:close/>
                <a:moveTo>
                  <a:pt x="532" y="272"/>
                </a:moveTo>
                <a:cubicBezTo>
                  <a:pt x="532" y="270"/>
                  <a:pt x="533" y="269"/>
                  <a:pt x="534" y="269"/>
                </a:cubicBezTo>
                <a:cubicBezTo>
                  <a:pt x="534" y="269"/>
                  <a:pt x="534" y="269"/>
                  <a:pt x="534" y="269"/>
                </a:cubicBezTo>
                <a:cubicBezTo>
                  <a:pt x="535" y="269"/>
                  <a:pt x="536" y="269"/>
                  <a:pt x="536" y="270"/>
                </a:cubicBezTo>
                <a:cubicBezTo>
                  <a:pt x="536" y="270"/>
                  <a:pt x="536" y="270"/>
                  <a:pt x="536" y="270"/>
                </a:cubicBezTo>
                <a:cubicBezTo>
                  <a:pt x="536" y="271"/>
                  <a:pt x="536" y="272"/>
                  <a:pt x="535" y="273"/>
                </a:cubicBezTo>
                <a:cubicBezTo>
                  <a:pt x="535" y="273"/>
                  <a:pt x="535" y="273"/>
                  <a:pt x="535" y="273"/>
                </a:cubicBezTo>
                <a:cubicBezTo>
                  <a:pt x="535" y="273"/>
                  <a:pt x="534" y="273"/>
                  <a:pt x="534" y="273"/>
                </a:cubicBezTo>
                <a:cubicBezTo>
                  <a:pt x="534" y="273"/>
                  <a:pt x="534" y="273"/>
                  <a:pt x="534" y="273"/>
                </a:cubicBezTo>
                <a:cubicBezTo>
                  <a:pt x="533" y="273"/>
                  <a:pt x="533" y="272"/>
                  <a:pt x="532" y="272"/>
                </a:cubicBezTo>
                <a:close/>
                <a:moveTo>
                  <a:pt x="85" y="267"/>
                </a:moveTo>
                <a:cubicBezTo>
                  <a:pt x="84" y="266"/>
                  <a:pt x="84" y="265"/>
                  <a:pt x="84" y="264"/>
                </a:cubicBezTo>
                <a:cubicBezTo>
                  <a:pt x="84" y="264"/>
                  <a:pt x="84" y="264"/>
                  <a:pt x="84" y="264"/>
                </a:cubicBezTo>
                <a:cubicBezTo>
                  <a:pt x="84" y="263"/>
                  <a:pt x="86" y="263"/>
                  <a:pt x="87" y="263"/>
                </a:cubicBezTo>
                <a:cubicBezTo>
                  <a:pt x="87" y="263"/>
                  <a:pt x="87" y="263"/>
                  <a:pt x="87" y="263"/>
                </a:cubicBezTo>
                <a:cubicBezTo>
                  <a:pt x="88" y="263"/>
                  <a:pt x="88" y="265"/>
                  <a:pt x="88" y="266"/>
                </a:cubicBezTo>
                <a:cubicBezTo>
                  <a:pt x="88" y="266"/>
                  <a:pt x="88" y="266"/>
                  <a:pt x="88" y="266"/>
                </a:cubicBezTo>
                <a:cubicBezTo>
                  <a:pt x="88" y="266"/>
                  <a:pt x="87" y="267"/>
                  <a:pt x="86" y="267"/>
                </a:cubicBezTo>
                <a:cubicBezTo>
                  <a:pt x="86" y="267"/>
                  <a:pt x="86" y="267"/>
                  <a:pt x="86" y="267"/>
                </a:cubicBezTo>
                <a:cubicBezTo>
                  <a:pt x="86" y="267"/>
                  <a:pt x="86" y="267"/>
                  <a:pt x="85" y="267"/>
                </a:cubicBezTo>
                <a:close/>
                <a:moveTo>
                  <a:pt x="528" y="260"/>
                </a:moveTo>
                <a:cubicBezTo>
                  <a:pt x="528" y="259"/>
                  <a:pt x="528" y="258"/>
                  <a:pt x="529" y="258"/>
                </a:cubicBezTo>
                <a:cubicBezTo>
                  <a:pt x="529" y="258"/>
                  <a:pt x="529" y="258"/>
                  <a:pt x="529" y="258"/>
                </a:cubicBezTo>
                <a:cubicBezTo>
                  <a:pt x="530" y="257"/>
                  <a:pt x="532" y="258"/>
                  <a:pt x="532" y="259"/>
                </a:cubicBezTo>
                <a:cubicBezTo>
                  <a:pt x="532" y="259"/>
                  <a:pt x="532" y="259"/>
                  <a:pt x="532" y="259"/>
                </a:cubicBezTo>
                <a:cubicBezTo>
                  <a:pt x="532" y="260"/>
                  <a:pt x="532" y="261"/>
                  <a:pt x="531" y="261"/>
                </a:cubicBezTo>
                <a:cubicBezTo>
                  <a:pt x="531" y="261"/>
                  <a:pt x="531" y="261"/>
                  <a:pt x="531" y="261"/>
                </a:cubicBezTo>
                <a:cubicBezTo>
                  <a:pt x="531" y="262"/>
                  <a:pt x="530" y="262"/>
                  <a:pt x="530" y="262"/>
                </a:cubicBezTo>
                <a:cubicBezTo>
                  <a:pt x="530" y="262"/>
                  <a:pt x="530" y="262"/>
                  <a:pt x="530" y="262"/>
                </a:cubicBezTo>
                <a:cubicBezTo>
                  <a:pt x="529" y="262"/>
                  <a:pt x="529" y="261"/>
                  <a:pt x="528" y="260"/>
                </a:cubicBezTo>
                <a:close/>
                <a:moveTo>
                  <a:pt x="90" y="256"/>
                </a:moveTo>
                <a:cubicBezTo>
                  <a:pt x="89" y="255"/>
                  <a:pt x="88" y="254"/>
                  <a:pt x="88" y="253"/>
                </a:cubicBezTo>
                <a:cubicBezTo>
                  <a:pt x="88" y="253"/>
                  <a:pt x="88" y="253"/>
                  <a:pt x="88" y="253"/>
                </a:cubicBezTo>
                <a:cubicBezTo>
                  <a:pt x="89" y="252"/>
                  <a:pt x="90" y="252"/>
                  <a:pt x="91" y="252"/>
                </a:cubicBezTo>
                <a:cubicBezTo>
                  <a:pt x="91" y="252"/>
                  <a:pt x="91" y="252"/>
                  <a:pt x="91" y="252"/>
                </a:cubicBezTo>
                <a:cubicBezTo>
                  <a:pt x="92" y="252"/>
                  <a:pt x="93" y="254"/>
                  <a:pt x="92" y="255"/>
                </a:cubicBezTo>
                <a:cubicBezTo>
                  <a:pt x="92" y="255"/>
                  <a:pt x="92" y="255"/>
                  <a:pt x="92" y="255"/>
                </a:cubicBezTo>
                <a:cubicBezTo>
                  <a:pt x="92" y="255"/>
                  <a:pt x="91" y="256"/>
                  <a:pt x="90" y="256"/>
                </a:cubicBezTo>
                <a:cubicBezTo>
                  <a:pt x="90" y="256"/>
                  <a:pt x="90" y="256"/>
                  <a:pt x="90" y="256"/>
                </a:cubicBezTo>
                <a:cubicBezTo>
                  <a:pt x="90" y="256"/>
                  <a:pt x="90" y="256"/>
                  <a:pt x="90" y="256"/>
                </a:cubicBezTo>
                <a:close/>
                <a:moveTo>
                  <a:pt x="524" y="249"/>
                </a:moveTo>
                <a:cubicBezTo>
                  <a:pt x="523" y="248"/>
                  <a:pt x="524" y="247"/>
                  <a:pt x="525" y="247"/>
                </a:cubicBezTo>
                <a:cubicBezTo>
                  <a:pt x="525" y="247"/>
                  <a:pt x="525" y="247"/>
                  <a:pt x="525" y="247"/>
                </a:cubicBezTo>
                <a:cubicBezTo>
                  <a:pt x="526" y="246"/>
                  <a:pt x="527" y="247"/>
                  <a:pt x="527" y="248"/>
                </a:cubicBezTo>
                <a:cubicBezTo>
                  <a:pt x="527" y="248"/>
                  <a:pt x="527" y="248"/>
                  <a:pt x="527" y="248"/>
                </a:cubicBezTo>
                <a:cubicBezTo>
                  <a:pt x="528" y="249"/>
                  <a:pt x="527" y="250"/>
                  <a:pt x="526" y="250"/>
                </a:cubicBezTo>
                <a:cubicBezTo>
                  <a:pt x="526" y="250"/>
                  <a:pt x="526" y="250"/>
                  <a:pt x="526" y="250"/>
                </a:cubicBezTo>
                <a:cubicBezTo>
                  <a:pt x="526" y="250"/>
                  <a:pt x="526" y="251"/>
                  <a:pt x="526" y="251"/>
                </a:cubicBezTo>
                <a:cubicBezTo>
                  <a:pt x="526" y="251"/>
                  <a:pt x="526" y="251"/>
                  <a:pt x="526" y="251"/>
                </a:cubicBezTo>
                <a:cubicBezTo>
                  <a:pt x="525" y="251"/>
                  <a:pt x="524" y="250"/>
                  <a:pt x="524" y="249"/>
                </a:cubicBezTo>
                <a:close/>
                <a:moveTo>
                  <a:pt x="94" y="245"/>
                </a:moveTo>
                <a:cubicBezTo>
                  <a:pt x="93" y="244"/>
                  <a:pt x="93" y="243"/>
                  <a:pt x="93" y="242"/>
                </a:cubicBezTo>
                <a:cubicBezTo>
                  <a:pt x="93" y="242"/>
                  <a:pt x="93" y="242"/>
                  <a:pt x="93" y="242"/>
                </a:cubicBezTo>
                <a:cubicBezTo>
                  <a:pt x="94" y="241"/>
                  <a:pt x="95" y="241"/>
                  <a:pt x="96" y="241"/>
                </a:cubicBezTo>
                <a:cubicBezTo>
                  <a:pt x="96" y="241"/>
                  <a:pt x="96" y="241"/>
                  <a:pt x="96" y="241"/>
                </a:cubicBezTo>
                <a:cubicBezTo>
                  <a:pt x="97" y="242"/>
                  <a:pt x="98" y="243"/>
                  <a:pt x="97" y="244"/>
                </a:cubicBezTo>
                <a:cubicBezTo>
                  <a:pt x="97" y="244"/>
                  <a:pt x="97" y="244"/>
                  <a:pt x="97" y="244"/>
                </a:cubicBezTo>
                <a:cubicBezTo>
                  <a:pt x="97" y="244"/>
                  <a:pt x="97" y="244"/>
                  <a:pt x="97" y="244"/>
                </a:cubicBezTo>
                <a:cubicBezTo>
                  <a:pt x="97" y="244"/>
                  <a:pt x="97" y="244"/>
                  <a:pt x="97" y="244"/>
                </a:cubicBezTo>
                <a:cubicBezTo>
                  <a:pt x="97" y="244"/>
                  <a:pt x="96" y="245"/>
                  <a:pt x="95" y="245"/>
                </a:cubicBezTo>
                <a:cubicBezTo>
                  <a:pt x="95" y="245"/>
                  <a:pt x="95" y="245"/>
                  <a:pt x="95" y="245"/>
                </a:cubicBezTo>
                <a:cubicBezTo>
                  <a:pt x="95" y="245"/>
                  <a:pt x="95" y="245"/>
                  <a:pt x="94" y="245"/>
                </a:cubicBezTo>
                <a:close/>
                <a:moveTo>
                  <a:pt x="519" y="239"/>
                </a:moveTo>
                <a:cubicBezTo>
                  <a:pt x="518" y="238"/>
                  <a:pt x="518" y="236"/>
                  <a:pt x="519" y="236"/>
                </a:cubicBezTo>
                <a:cubicBezTo>
                  <a:pt x="519" y="236"/>
                  <a:pt x="519" y="236"/>
                  <a:pt x="519" y="236"/>
                </a:cubicBezTo>
                <a:cubicBezTo>
                  <a:pt x="520" y="235"/>
                  <a:pt x="522" y="236"/>
                  <a:pt x="522" y="237"/>
                </a:cubicBezTo>
                <a:cubicBezTo>
                  <a:pt x="522" y="237"/>
                  <a:pt x="522" y="237"/>
                  <a:pt x="522" y="237"/>
                </a:cubicBezTo>
                <a:cubicBezTo>
                  <a:pt x="523" y="238"/>
                  <a:pt x="522" y="239"/>
                  <a:pt x="521" y="239"/>
                </a:cubicBezTo>
                <a:cubicBezTo>
                  <a:pt x="521" y="239"/>
                  <a:pt x="521" y="239"/>
                  <a:pt x="521" y="239"/>
                </a:cubicBezTo>
                <a:cubicBezTo>
                  <a:pt x="521" y="240"/>
                  <a:pt x="521" y="240"/>
                  <a:pt x="520" y="240"/>
                </a:cubicBezTo>
                <a:cubicBezTo>
                  <a:pt x="520" y="240"/>
                  <a:pt x="520" y="240"/>
                  <a:pt x="520" y="240"/>
                </a:cubicBezTo>
                <a:cubicBezTo>
                  <a:pt x="520" y="240"/>
                  <a:pt x="519" y="239"/>
                  <a:pt x="519" y="239"/>
                </a:cubicBezTo>
                <a:close/>
                <a:moveTo>
                  <a:pt x="100" y="234"/>
                </a:moveTo>
                <a:cubicBezTo>
                  <a:pt x="99" y="233"/>
                  <a:pt x="98" y="232"/>
                  <a:pt x="99" y="231"/>
                </a:cubicBezTo>
                <a:cubicBezTo>
                  <a:pt x="99" y="231"/>
                  <a:pt x="99" y="231"/>
                  <a:pt x="99" y="231"/>
                </a:cubicBezTo>
                <a:cubicBezTo>
                  <a:pt x="99" y="230"/>
                  <a:pt x="101" y="230"/>
                  <a:pt x="102" y="230"/>
                </a:cubicBezTo>
                <a:cubicBezTo>
                  <a:pt x="102" y="230"/>
                  <a:pt x="102" y="230"/>
                  <a:pt x="102" y="230"/>
                </a:cubicBezTo>
                <a:cubicBezTo>
                  <a:pt x="103" y="231"/>
                  <a:pt x="103" y="232"/>
                  <a:pt x="102" y="233"/>
                </a:cubicBezTo>
                <a:cubicBezTo>
                  <a:pt x="102" y="233"/>
                  <a:pt x="102" y="233"/>
                  <a:pt x="102" y="233"/>
                </a:cubicBezTo>
                <a:cubicBezTo>
                  <a:pt x="102" y="233"/>
                  <a:pt x="102" y="233"/>
                  <a:pt x="102" y="233"/>
                </a:cubicBezTo>
                <a:cubicBezTo>
                  <a:pt x="102" y="233"/>
                  <a:pt x="102" y="233"/>
                  <a:pt x="102" y="233"/>
                </a:cubicBezTo>
                <a:cubicBezTo>
                  <a:pt x="102" y="234"/>
                  <a:pt x="101" y="234"/>
                  <a:pt x="101" y="234"/>
                </a:cubicBezTo>
                <a:cubicBezTo>
                  <a:pt x="101" y="234"/>
                  <a:pt x="101" y="234"/>
                  <a:pt x="101" y="234"/>
                </a:cubicBezTo>
                <a:cubicBezTo>
                  <a:pt x="100" y="234"/>
                  <a:pt x="100" y="234"/>
                  <a:pt x="100" y="234"/>
                </a:cubicBezTo>
                <a:close/>
                <a:moveTo>
                  <a:pt x="513" y="228"/>
                </a:moveTo>
                <a:cubicBezTo>
                  <a:pt x="512" y="227"/>
                  <a:pt x="513" y="226"/>
                  <a:pt x="514" y="225"/>
                </a:cubicBezTo>
                <a:cubicBezTo>
                  <a:pt x="514" y="225"/>
                  <a:pt x="514" y="225"/>
                  <a:pt x="514" y="225"/>
                </a:cubicBezTo>
                <a:cubicBezTo>
                  <a:pt x="515" y="225"/>
                  <a:pt x="516" y="225"/>
                  <a:pt x="516" y="226"/>
                </a:cubicBezTo>
                <a:cubicBezTo>
                  <a:pt x="516" y="226"/>
                  <a:pt x="516" y="226"/>
                  <a:pt x="516" y="226"/>
                </a:cubicBezTo>
                <a:cubicBezTo>
                  <a:pt x="517" y="227"/>
                  <a:pt x="517" y="228"/>
                  <a:pt x="516" y="229"/>
                </a:cubicBezTo>
                <a:cubicBezTo>
                  <a:pt x="516" y="229"/>
                  <a:pt x="516" y="229"/>
                  <a:pt x="516" y="229"/>
                </a:cubicBezTo>
                <a:cubicBezTo>
                  <a:pt x="515" y="229"/>
                  <a:pt x="515" y="229"/>
                  <a:pt x="515" y="229"/>
                </a:cubicBezTo>
                <a:cubicBezTo>
                  <a:pt x="515" y="229"/>
                  <a:pt x="515" y="229"/>
                  <a:pt x="515" y="229"/>
                </a:cubicBezTo>
                <a:cubicBezTo>
                  <a:pt x="514" y="229"/>
                  <a:pt x="513" y="229"/>
                  <a:pt x="513" y="228"/>
                </a:cubicBezTo>
                <a:close/>
                <a:moveTo>
                  <a:pt x="106" y="224"/>
                </a:moveTo>
                <a:cubicBezTo>
                  <a:pt x="105" y="223"/>
                  <a:pt x="104" y="222"/>
                  <a:pt x="105" y="221"/>
                </a:cubicBezTo>
                <a:cubicBezTo>
                  <a:pt x="105" y="221"/>
                  <a:pt x="105" y="221"/>
                  <a:pt x="105" y="221"/>
                </a:cubicBezTo>
                <a:cubicBezTo>
                  <a:pt x="106" y="220"/>
                  <a:pt x="107" y="220"/>
                  <a:pt x="108" y="220"/>
                </a:cubicBezTo>
                <a:cubicBezTo>
                  <a:pt x="108" y="220"/>
                  <a:pt x="108" y="220"/>
                  <a:pt x="108" y="220"/>
                </a:cubicBezTo>
                <a:cubicBezTo>
                  <a:pt x="109" y="221"/>
                  <a:pt x="109" y="222"/>
                  <a:pt x="108" y="223"/>
                </a:cubicBezTo>
                <a:cubicBezTo>
                  <a:pt x="108" y="223"/>
                  <a:pt x="108" y="223"/>
                  <a:pt x="108" y="223"/>
                </a:cubicBezTo>
                <a:cubicBezTo>
                  <a:pt x="108" y="223"/>
                  <a:pt x="108" y="223"/>
                  <a:pt x="108" y="223"/>
                </a:cubicBezTo>
                <a:cubicBezTo>
                  <a:pt x="108" y="223"/>
                  <a:pt x="108" y="223"/>
                  <a:pt x="108" y="223"/>
                </a:cubicBezTo>
                <a:cubicBezTo>
                  <a:pt x="108" y="223"/>
                  <a:pt x="107" y="224"/>
                  <a:pt x="107" y="224"/>
                </a:cubicBezTo>
                <a:cubicBezTo>
                  <a:pt x="107" y="224"/>
                  <a:pt x="107" y="224"/>
                  <a:pt x="107" y="224"/>
                </a:cubicBezTo>
                <a:cubicBezTo>
                  <a:pt x="106" y="224"/>
                  <a:pt x="106" y="224"/>
                  <a:pt x="106" y="224"/>
                </a:cubicBezTo>
                <a:close/>
                <a:moveTo>
                  <a:pt x="507" y="218"/>
                </a:moveTo>
                <a:cubicBezTo>
                  <a:pt x="506" y="217"/>
                  <a:pt x="506" y="216"/>
                  <a:pt x="507" y="215"/>
                </a:cubicBezTo>
                <a:cubicBezTo>
                  <a:pt x="507" y="215"/>
                  <a:pt x="507" y="215"/>
                  <a:pt x="507" y="215"/>
                </a:cubicBezTo>
                <a:cubicBezTo>
                  <a:pt x="508" y="215"/>
                  <a:pt x="509" y="215"/>
                  <a:pt x="510" y="216"/>
                </a:cubicBezTo>
                <a:cubicBezTo>
                  <a:pt x="510" y="216"/>
                  <a:pt x="510" y="216"/>
                  <a:pt x="510" y="216"/>
                </a:cubicBezTo>
                <a:cubicBezTo>
                  <a:pt x="511" y="217"/>
                  <a:pt x="510" y="218"/>
                  <a:pt x="509" y="219"/>
                </a:cubicBezTo>
                <a:cubicBezTo>
                  <a:pt x="509" y="219"/>
                  <a:pt x="509" y="219"/>
                  <a:pt x="509" y="219"/>
                </a:cubicBezTo>
                <a:cubicBezTo>
                  <a:pt x="509" y="219"/>
                  <a:pt x="509" y="219"/>
                  <a:pt x="508" y="219"/>
                </a:cubicBezTo>
                <a:cubicBezTo>
                  <a:pt x="508" y="219"/>
                  <a:pt x="508" y="219"/>
                  <a:pt x="508" y="219"/>
                </a:cubicBezTo>
                <a:cubicBezTo>
                  <a:pt x="508" y="219"/>
                  <a:pt x="507" y="219"/>
                  <a:pt x="507" y="218"/>
                </a:cubicBezTo>
                <a:close/>
                <a:moveTo>
                  <a:pt x="112" y="213"/>
                </a:moveTo>
                <a:cubicBezTo>
                  <a:pt x="111" y="213"/>
                  <a:pt x="111" y="212"/>
                  <a:pt x="111" y="211"/>
                </a:cubicBezTo>
                <a:cubicBezTo>
                  <a:pt x="111" y="211"/>
                  <a:pt x="111" y="211"/>
                  <a:pt x="111" y="211"/>
                </a:cubicBezTo>
                <a:cubicBezTo>
                  <a:pt x="112" y="210"/>
                  <a:pt x="113" y="209"/>
                  <a:pt x="114" y="210"/>
                </a:cubicBezTo>
                <a:cubicBezTo>
                  <a:pt x="114" y="210"/>
                  <a:pt x="114" y="210"/>
                  <a:pt x="114" y="210"/>
                </a:cubicBezTo>
                <a:cubicBezTo>
                  <a:pt x="115" y="211"/>
                  <a:pt x="115" y="212"/>
                  <a:pt x="115" y="213"/>
                </a:cubicBezTo>
                <a:cubicBezTo>
                  <a:pt x="115" y="213"/>
                  <a:pt x="115" y="213"/>
                  <a:pt x="115" y="213"/>
                </a:cubicBezTo>
                <a:cubicBezTo>
                  <a:pt x="114" y="213"/>
                  <a:pt x="114" y="214"/>
                  <a:pt x="113" y="214"/>
                </a:cubicBezTo>
                <a:cubicBezTo>
                  <a:pt x="113" y="214"/>
                  <a:pt x="113" y="214"/>
                  <a:pt x="113" y="214"/>
                </a:cubicBezTo>
                <a:cubicBezTo>
                  <a:pt x="113" y="214"/>
                  <a:pt x="112" y="214"/>
                  <a:pt x="112" y="213"/>
                </a:cubicBezTo>
                <a:close/>
                <a:moveTo>
                  <a:pt x="500" y="208"/>
                </a:moveTo>
                <a:cubicBezTo>
                  <a:pt x="499" y="207"/>
                  <a:pt x="500" y="206"/>
                  <a:pt x="500" y="205"/>
                </a:cubicBezTo>
                <a:cubicBezTo>
                  <a:pt x="500" y="205"/>
                  <a:pt x="500" y="205"/>
                  <a:pt x="500" y="205"/>
                </a:cubicBezTo>
                <a:cubicBezTo>
                  <a:pt x="501" y="205"/>
                  <a:pt x="503" y="205"/>
                  <a:pt x="503" y="206"/>
                </a:cubicBezTo>
                <a:cubicBezTo>
                  <a:pt x="503" y="206"/>
                  <a:pt x="503" y="206"/>
                  <a:pt x="503" y="206"/>
                </a:cubicBezTo>
                <a:cubicBezTo>
                  <a:pt x="504" y="207"/>
                  <a:pt x="504" y="208"/>
                  <a:pt x="503" y="209"/>
                </a:cubicBezTo>
                <a:cubicBezTo>
                  <a:pt x="503" y="209"/>
                  <a:pt x="503" y="209"/>
                  <a:pt x="503" y="209"/>
                </a:cubicBezTo>
                <a:cubicBezTo>
                  <a:pt x="502" y="209"/>
                  <a:pt x="502" y="209"/>
                  <a:pt x="502" y="209"/>
                </a:cubicBezTo>
                <a:cubicBezTo>
                  <a:pt x="502" y="209"/>
                  <a:pt x="502" y="209"/>
                  <a:pt x="502" y="209"/>
                </a:cubicBezTo>
                <a:cubicBezTo>
                  <a:pt x="501" y="209"/>
                  <a:pt x="500" y="209"/>
                  <a:pt x="500" y="208"/>
                </a:cubicBezTo>
                <a:close/>
                <a:moveTo>
                  <a:pt x="119" y="204"/>
                </a:moveTo>
                <a:cubicBezTo>
                  <a:pt x="118" y="203"/>
                  <a:pt x="118" y="202"/>
                  <a:pt x="119" y="201"/>
                </a:cubicBezTo>
                <a:cubicBezTo>
                  <a:pt x="119" y="201"/>
                  <a:pt x="119" y="201"/>
                  <a:pt x="119" y="201"/>
                </a:cubicBezTo>
                <a:cubicBezTo>
                  <a:pt x="119" y="200"/>
                  <a:pt x="120" y="200"/>
                  <a:pt x="121" y="200"/>
                </a:cubicBezTo>
                <a:cubicBezTo>
                  <a:pt x="121" y="200"/>
                  <a:pt x="121" y="200"/>
                  <a:pt x="121" y="200"/>
                </a:cubicBezTo>
                <a:cubicBezTo>
                  <a:pt x="122" y="201"/>
                  <a:pt x="122" y="202"/>
                  <a:pt x="122" y="203"/>
                </a:cubicBezTo>
                <a:cubicBezTo>
                  <a:pt x="122" y="203"/>
                  <a:pt x="122" y="203"/>
                  <a:pt x="122" y="203"/>
                </a:cubicBezTo>
                <a:cubicBezTo>
                  <a:pt x="121" y="204"/>
                  <a:pt x="121" y="204"/>
                  <a:pt x="120" y="204"/>
                </a:cubicBezTo>
                <a:cubicBezTo>
                  <a:pt x="120" y="204"/>
                  <a:pt x="120" y="204"/>
                  <a:pt x="120" y="204"/>
                </a:cubicBezTo>
                <a:cubicBezTo>
                  <a:pt x="120" y="204"/>
                  <a:pt x="119" y="204"/>
                  <a:pt x="119" y="204"/>
                </a:cubicBezTo>
                <a:close/>
                <a:moveTo>
                  <a:pt x="493" y="199"/>
                </a:moveTo>
                <a:cubicBezTo>
                  <a:pt x="493" y="199"/>
                  <a:pt x="493" y="199"/>
                  <a:pt x="493" y="199"/>
                </a:cubicBezTo>
                <a:cubicBezTo>
                  <a:pt x="493" y="199"/>
                  <a:pt x="493" y="199"/>
                  <a:pt x="493" y="199"/>
                </a:cubicBezTo>
                <a:cubicBezTo>
                  <a:pt x="492" y="198"/>
                  <a:pt x="492" y="197"/>
                  <a:pt x="493" y="196"/>
                </a:cubicBezTo>
                <a:cubicBezTo>
                  <a:pt x="493" y="196"/>
                  <a:pt x="493" y="196"/>
                  <a:pt x="493" y="196"/>
                </a:cubicBezTo>
                <a:cubicBezTo>
                  <a:pt x="494" y="195"/>
                  <a:pt x="495" y="195"/>
                  <a:pt x="496" y="196"/>
                </a:cubicBezTo>
                <a:cubicBezTo>
                  <a:pt x="496" y="196"/>
                  <a:pt x="496" y="196"/>
                  <a:pt x="496" y="196"/>
                </a:cubicBezTo>
                <a:cubicBezTo>
                  <a:pt x="497" y="197"/>
                  <a:pt x="497" y="198"/>
                  <a:pt x="496" y="199"/>
                </a:cubicBezTo>
                <a:cubicBezTo>
                  <a:pt x="496" y="199"/>
                  <a:pt x="496" y="199"/>
                  <a:pt x="496" y="199"/>
                </a:cubicBezTo>
                <a:cubicBezTo>
                  <a:pt x="495" y="199"/>
                  <a:pt x="495" y="199"/>
                  <a:pt x="494" y="199"/>
                </a:cubicBezTo>
                <a:cubicBezTo>
                  <a:pt x="494" y="199"/>
                  <a:pt x="494" y="199"/>
                  <a:pt x="494" y="199"/>
                </a:cubicBezTo>
                <a:cubicBezTo>
                  <a:pt x="494" y="199"/>
                  <a:pt x="493" y="199"/>
                  <a:pt x="493" y="199"/>
                </a:cubicBezTo>
                <a:close/>
                <a:moveTo>
                  <a:pt x="126" y="194"/>
                </a:moveTo>
                <a:cubicBezTo>
                  <a:pt x="125" y="193"/>
                  <a:pt x="125" y="192"/>
                  <a:pt x="126" y="191"/>
                </a:cubicBezTo>
                <a:cubicBezTo>
                  <a:pt x="126" y="191"/>
                  <a:pt x="126" y="191"/>
                  <a:pt x="126" y="191"/>
                </a:cubicBezTo>
                <a:cubicBezTo>
                  <a:pt x="127" y="190"/>
                  <a:pt x="128" y="190"/>
                  <a:pt x="129" y="191"/>
                </a:cubicBezTo>
                <a:cubicBezTo>
                  <a:pt x="129" y="191"/>
                  <a:pt x="129" y="191"/>
                  <a:pt x="129" y="191"/>
                </a:cubicBezTo>
                <a:cubicBezTo>
                  <a:pt x="130" y="192"/>
                  <a:pt x="130" y="193"/>
                  <a:pt x="129" y="194"/>
                </a:cubicBezTo>
                <a:cubicBezTo>
                  <a:pt x="129" y="194"/>
                  <a:pt x="129" y="194"/>
                  <a:pt x="129" y="194"/>
                </a:cubicBezTo>
                <a:cubicBezTo>
                  <a:pt x="129" y="194"/>
                  <a:pt x="129" y="194"/>
                  <a:pt x="129" y="194"/>
                </a:cubicBezTo>
                <a:cubicBezTo>
                  <a:pt x="129" y="194"/>
                  <a:pt x="129" y="194"/>
                  <a:pt x="129" y="194"/>
                </a:cubicBezTo>
                <a:cubicBezTo>
                  <a:pt x="129" y="194"/>
                  <a:pt x="128" y="195"/>
                  <a:pt x="128" y="195"/>
                </a:cubicBezTo>
                <a:cubicBezTo>
                  <a:pt x="128" y="195"/>
                  <a:pt x="128" y="195"/>
                  <a:pt x="128" y="195"/>
                </a:cubicBezTo>
                <a:cubicBezTo>
                  <a:pt x="127" y="195"/>
                  <a:pt x="127" y="194"/>
                  <a:pt x="126" y="194"/>
                </a:cubicBezTo>
                <a:close/>
                <a:moveTo>
                  <a:pt x="485" y="189"/>
                </a:moveTo>
                <a:cubicBezTo>
                  <a:pt x="485" y="189"/>
                  <a:pt x="485" y="187"/>
                  <a:pt x="485" y="187"/>
                </a:cubicBezTo>
                <a:cubicBezTo>
                  <a:pt x="485" y="187"/>
                  <a:pt x="485" y="187"/>
                  <a:pt x="485" y="187"/>
                </a:cubicBezTo>
                <a:cubicBezTo>
                  <a:pt x="486" y="186"/>
                  <a:pt x="488" y="186"/>
                  <a:pt x="488" y="187"/>
                </a:cubicBezTo>
                <a:cubicBezTo>
                  <a:pt x="488" y="187"/>
                  <a:pt x="488" y="187"/>
                  <a:pt x="488" y="187"/>
                </a:cubicBezTo>
                <a:cubicBezTo>
                  <a:pt x="489" y="188"/>
                  <a:pt x="489" y="189"/>
                  <a:pt x="488" y="190"/>
                </a:cubicBezTo>
                <a:cubicBezTo>
                  <a:pt x="488" y="190"/>
                  <a:pt x="488" y="190"/>
                  <a:pt x="488" y="190"/>
                </a:cubicBezTo>
                <a:cubicBezTo>
                  <a:pt x="488" y="190"/>
                  <a:pt x="487" y="190"/>
                  <a:pt x="487" y="190"/>
                </a:cubicBezTo>
                <a:cubicBezTo>
                  <a:pt x="487" y="190"/>
                  <a:pt x="487" y="190"/>
                  <a:pt x="487" y="190"/>
                </a:cubicBezTo>
                <a:cubicBezTo>
                  <a:pt x="486" y="190"/>
                  <a:pt x="486" y="190"/>
                  <a:pt x="485" y="189"/>
                </a:cubicBezTo>
                <a:close/>
                <a:moveTo>
                  <a:pt x="134" y="185"/>
                </a:moveTo>
                <a:cubicBezTo>
                  <a:pt x="133" y="184"/>
                  <a:pt x="133" y="183"/>
                  <a:pt x="134" y="182"/>
                </a:cubicBezTo>
                <a:cubicBezTo>
                  <a:pt x="134" y="182"/>
                  <a:pt x="134" y="182"/>
                  <a:pt x="134" y="182"/>
                </a:cubicBezTo>
                <a:cubicBezTo>
                  <a:pt x="135" y="181"/>
                  <a:pt x="136" y="181"/>
                  <a:pt x="137" y="182"/>
                </a:cubicBezTo>
                <a:cubicBezTo>
                  <a:pt x="137" y="182"/>
                  <a:pt x="137" y="182"/>
                  <a:pt x="137" y="182"/>
                </a:cubicBezTo>
                <a:cubicBezTo>
                  <a:pt x="138" y="183"/>
                  <a:pt x="138" y="184"/>
                  <a:pt x="137" y="185"/>
                </a:cubicBezTo>
                <a:cubicBezTo>
                  <a:pt x="137" y="185"/>
                  <a:pt x="137" y="185"/>
                  <a:pt x="137" y="185"/>
                </a:cubicBezTo>
                <a:cubicBezTo>
                  <a:pt x="137" y="185"/>
                  <a:pt x="137" y="185"/>
                  <a:pt x="137" y="185"/>
                </a:cubicBezTo>
                <a:cubicBezTo>
                  <a:pt x="137" y="185"/>
                  <a:pt x="137" y="185"/>
                  <a:pt x="137" y="185"/>
                </a:cubicBezTo>
                <a:cubicBezTo>
                  <a:pt x="137" y="185"/>
                  <a:pt x="136" y="186"/>
                  <a:pt x="136" y="186"/>
                </a:cubicBezTo>
                <a:cubicBezTo>
                  <a:pt x="136" y="186"/>
                  <a:pt x="136" y="186"/>
                  <a:pt x="136" y="186"/>
                </a:cubicBezTo>
                <a:cubicBezTo>
                  <a:pt x="135" y="186"/>
                  <a:pt x="135" y="185"/>
                  <a:pt x="134" y="185"/>
                </a:cubicBezTo>
                <a:close/>
                <a:moveTo>
                  <a:pt x="477" y="181"/>
                </a:moveTo>
                <a:cubicBezTo>
                  <a:pt x="476" y="180"/>
                  <a:pt x="476" y="179"/>
                  <a:pt x="477" y="178"/>
                </a:cubicBezTo>
                <a:cubicBezTo>
                  <a:pt x="477" y="178"/>
                  <a:pt x="477" y="178"/>
                  <a:pt x="477" y="178"/>
                </a:cubicBezTo>
                <a:cubicBezTo>
                  <a:pt x="478" y="177"/>
                  <a:pt x="479" y="177"/>
                  <a:pt x="480" y="178"/>
                </a:cubicBezTo>
                <a:cubicBezTo>
                  <a:pt x="480" y="178"/>
                  <a:pt x="480" y="178"/>
                  <a:pt x="480" y="178"/>
                </a:cubicBezTo>
                <a:cubicBezTo>
                  <a:pt x="481" y="179"/>
                  <a:pt x="481" y="180"/>
                  <a:pt x="480" y="181"/>
                </a:cubicBezTo>
                <a:cubicBezTo>
                  <a:pt x="480" y="181"/>
                  <a:pt x="480" y="181"/>
                  <a:pt x="480" y="181"/>
                </a:cubicBezTo>
                <a:cubicBezTo>
                  <a:pt x="480" y="181"/>
                  <a:pt x="479" y="181"/>
                  <a:pt x="479" y="181"/>
                </a:cubicBezTo>
                <a:cubicBezTo>
                  <a:pt x="479" y="181"/>
                  <a:pt x="479" y="181"/>
                  <a:pt x="479" y="181"/>
                </a:cubicBezTo>
                <a:cubicBezTo>
                  <a:pt x="478" y="181"/>
                  <a:pt x="478" y="181"/>
                  <a:pt x="477" y="181"/>
                </a:cubicBezTo>
                <a:close/>
                <a:moveTo>
                  <a:pt x="142" y="176"/>
                </a:moveTo>
                <a:cubicBezTo>
                  <a:pt x="142" y="176"/>
                  <a:pt x="142" y="174"/>
                  <a:pt x="143" y="174"/>
                </a:cubicBezTo>
                <a:cubicBezTo>
                  <a:pt x="143" y="174"/>
                  <a:pt x="143" y="174"/>
                  <a:pt x="143" y="174"/>
                </a:cubicBezTo>
                <a:cubicBezTo>
                  <a:pt x="143" y="173"/>
                  <a:pt x="145" y="173"/>
                  <a:pt x="145" y="174"/>
                </a:cubicBezTo>
                <a:cubicBezTo>
                  <a:pt x="145" y="174"/>
                  <a:pt x="145" y="174"/>
                  <a:pt x="145" y="174"/>
                </a:cubicBezTo>
                <a:cubicBezTo>
                  <a:pt x="146" y="174"/>
                  <a:pt x="146" y="176"/>
                  <a:pt x="145" y="176"/>
                </a:cubicBezTo>
                <a:cubicBezTo>
                  <a:pt x="145" y="176"/>
                  <a:pt x="145" y="176"/>
                  <a:pt x="145" y="176"/>
                </a:cubicBezTo>
                <a:cubicBezTo>
                  <a:pt x="145" y="177"/>
                  <a:pt x="144" y="177"/>
                  <a:pt x="144" y="177"/>
                </a:cubicBezTo>
                <a:cubicBezTo>
                  <a:pt x="144" y="177"/>
                  <a:pt x="144" y="177"/>
                  <a:pt x="144" y="177"/>
                </a:cubicBezTo>
                <a:cubicBezTo>
                  <a:pt x="143" y="177"/>
                  <a:pt x="143" y="177"/>
                  <a:pt x="142" y="176"/>
                </a:cubicBezTo>
                <a:close/>
                <a:moveTo>
                  <a:pt x="469" y="172"/>
                </a:moveTo>
                <a:cubicBezTo>
                  <a:pt x="468" y="172"/>
                  <a:pt x="468" y="170"/>
                  <a:pt x="469" y="170"/>
                </a:cubicBezTo>
                <a:cubicBezTo>
                  <a:pt x="469" y="170"/>
                  <a:pt x="469" y="170"/>
                  <a:pt x="469" y="170"/>
                </a:cubicBezTo>
                <a:cubicBezTo>
                  <a:pt x="469" y="169"/>
                  <a:pt x="471" y="169"/>
                  <a:pt x="471" y="170"/>
                </a:cubicBezTo>
                <a:cubicBezTo>
                  <a:pt x="471" y="170"/>
                  <a:pt x="471" y="170"/>
                  <a:pt x="471" y="170"/>
                </a:cubicBezTo>
                <a:cubicBezTo>
                  <a:pt x="472" y="170"/>
                  <a:pt x="472" y="172"/>
                  <a:pt x="472" y="172"/>
                </a:cubicBezTo>
                <a:cubicBezTo>
                  <a:pt x="472" y="172"/>
                  <a:pt x="472" y="172"/>
                  <a:pt x="472" y="172"/>
                </a:cubicBezTo>
                <a:cubicBezTo>
                  <a:pt x="471" y="173"/>
                  <a:pt x="471" y="173"/>
                  <a:pt x="470" y="173"/>
                </a:cubicBezTo>
                <a:cubicBezTo>
                  <a:pt x="470" y="173"/>
                  <a:pt x="470" y="173"/>
                  <a:pt x="470" y="173"/>
                </a:cubicBezTo>
                <a:cubicBezTo>
                  <a:pt x="470" y="173"/>
                  <a:pt x="469" y="173"/>
                  <a:pt x="469" y="172"/>
                </a:cubicBezTo>
                <a:close/>
                <a:moveTo>
                  <a:pt x="151" y="168"/>
                </a:moveTo>
                <a:cubicBezTo>
                  <a:pt x="150" y="167"/>
                  <a:pt x="151" y="166"/>
                  <a:pt x="151" y="165"/>
                </a:cubicBezTo>
                <a:cubicBezTo>
                  <a:pt x="151" y="165"/>
                  <a:pt x="151" y="165"/>
                  <a:pt x="151" y="165"/>
                </a:cubicBezTo>
                <a:cubicBezTo>
                  <a:pt x="152" y="165"/>
                  <a:pt x="153" y="165"/>
                  <a:pt x="154" y="165"/>
                </a:cubicBezTo>
                <a:cubicBezTo>
                  <a:pt x="154" y="165"/>
                  <a:pt x="154" y="165"/>
                  <a:pt x="154" y="165"/>
                </a:cubicBezTo>
                <a:cubicBezTo>
                  <a:pt x="155" y="166"/>
                  <a:pt x="155" y="168"/>
                  <a:pt x="154" y="168"/>
                </a:cubicBezTo>
                <a:cubicBezTo>
                  <a:pt x="154" y="168"/>
                  <a:pt x="154" y="168"/>
                  <a:pt x="154" y="168"/>
                </a:cubicBezTo>
                <a:cubicBezTo>
                  <a:pt x="154" y="169"/>
                  <a:pt x="153" y="169"/>
                  <a:pt x="153" y="169"/>
                </a:cubicBezTo>
                <a:cubicBezTo>
                  <a:pt x="153" y="169"/>
                  <a:pt x="153" y="169"/>
                  <a:pt x="153" y="169"/>
                </a:cubicBezTo>
                <a:cubicBezTo>
                  <a:pt x="152" y="169"/>
                  <a:pt x="152" y="169"/>
                  <a:pt x="151" y="168"/>
                </a:cubicBezTo>
                <a:close/>
                <a:moveTo>
                  <a:pt x="460" y="165"/>
                </a:moveTo>
                <a:cubicBezTo>
                  <a:pt x="459" y="164"/>
                  <a:pt x="459" y="163"/>
                  <a:pt x="460" y="162"/>
                </a:cubicBezTo>
                <a:cubicBezTo>
                  <a:pt x="460" y="162"/>
                  <a:pt x="460" y="162"/>
                  <a:pt x="460" y="162"/>
                </a:cubicBezTo>
                <a:cubicBezTo>
                  <a:pt x="460" y="161"/>
                  <a:pt x="462" y="161"/>
                  <a:pt x="462" y="162"/>
                </a:cubicBezTo>
                <a:cubicBezTo>
                  <a:pt x="462" y="162"/>
                  <a:pt x="462" y="162"/>
                  <a:pt x="462" y="162"/>
                </a:cubicBezTo>
                <a:cubicBezTo>
                  <a:pt x="463" y="162"/>
                  <a:pt x="463" y="163"/>
                  <a:pt x="463" y="164"/>
                </a:cubicBezTo>
                <a:cubicBezTo>
                  <a:pt x="463" y="164"/>
                  <a:pt x="463" y="164"/>
                  <a:pt x="463" y="164"/>
                </a:cubicBezTo>
                <a:cubicBezTo>
                  <a:pt x="462" y="165"/>
                  <a:pt x="462" y="165"/>
                  <a:pt x="461" y="165"/>
                </a:cubicBezTo>
                <a:cubicBezTo>
                  <a:pt x="461" y="165"/>
                  <a:pt x="461" y="165"/>
                  <a:pt x="461" y="165"/>
                </a:cubicBezTo>
                <a:cubicBezTo>
                  <a:pt x="461" y="165"/>
                  <a:pt x="460" y="165"/>
                  <a:pt x="460" y="165"/>
                </a:cubicBezTo>
                <a:close/>
                <a:moveTo>
                  <a:pt x="160" y="160"/>
                </a:moveTo>
                <a:cubicBezTo>
                  <a:pt x="160" y="159"/>
                  <a:pt x="160" y="158"/>
                  <a:pt x="161" y="157"/>
                </a:cubicBezTo>
                <a:cubicBezTo>
                  <a:pt x="161" y="157"/>
                  <a:pt x="161" y="157"/>
                  <a:pt x="161" y="157"/>
                </a:cubicBezTo>
                <a:cubicBezTo>
                  <a:pt x="162" y="157"/>
                  <a:pt x="163" y="157"/>
                  <a:pt x="163" y="158"/>
                </a:cubicBezTo>
                <a:cubicBezTo>
                  <a:pt x="163" y="158"/>
                  <a:pt x="163" y="158"/>
                  <a:pt x="163" y="158"/>
                </a:cubicBezTo>
                <a:cubicBezTo>
                  <a:pt x="164" y="159"/>
                  <a:pt x="164" y="160"/>
                  <a:pt x="163" y="161"/>
                </a:cubicBezTo>
                <a:cubicBezTo>
                  <a:pt x="163" y="161"/>
                  <a:pt x="163" y="161"/>
                  <a:pt x="163" y="161"/>
                </a:cubicBezTo>
                <a:cubicBezTo>
                  <a:pt x="163" y="161"/>
                  <a:pt x="163" y="161"/>
                  <a:pt x="163" y="161"/>
                </a:cubicBezTo>
                <a:cubicBezTo>
                  <a:pt x="163" y="161"/>
                  <a:pt x="163" y="161"/>
                  <a:pt x="163" y="161"/>
                </a:cubicBezTo>
                <a:cubicBezTo>
                  <a:pt x="163" y="161"/>
                  <a:pt x="162" y="161"/>
                  <a:pt x="162" y="161"/>
                </a:cubicBezTo>
                <a:cubicBezTo>
                  <a:pt x="162" y="161"/>
                  <a:pt x="162" y="161"/>
                  <a:pt x="162" y="161"/>
                </a:cubicBezTo>
                <a:cubicBezTo>
                  <a:pt x="161" y="161"/>
                  <a:pt x="161" y="161"/>
                  <a:pt x="160" y="160"/>
                </a:cubicBezTo>
                <a:close/>
                <a:moveTo>
                  <a:pt x="451" y="157"/>
                </a:moveTo>
                <a:cubicBezTo>
                  <a:pt x="450" y="156"/>
                  <a:pt x="449" y="155"/>
                  <a:pt x="450" y="154"/>
                </a:cubicBezTo>
                <a:cubicBezTo>
                  <a:pt x="450" y="154"/>
                  <a:pt x="450" y="154"/>
                  <a:pt x="450" y="154"/>
                </a:cubicBezTo>
                <a:cubicBezTo>
                  <a:pt x="451" y="153"/>
                  <a:pt x="452" y="153"/>
                  <a:pt x="453" y="154"/>
                </a:cubicBezTo>
                <a:cubicBezTo>
                  <a:pt x="453" y="154"/>
                  <a:pt x="453" y="154"/>
                  <a:pt x="453" y="154"/>
                </a:cubicBezTo>
                <a:cubicBezTo>
                  <a:pt x="454" y="155"/>
                  <a:pt x="454" y="156"/>
                  <a:pt x="453" y="157"/>
                </a:cubicBezTo>
                <a:cubicBezTo>
                  <a:pt x="453" y="157"/>
                  <a:pt x="453" y="157"/>
                  <a:pt x="453" y="157"/>
                </a:cubicBezTo>
                <a:cubicBezTo>
                  <a:pt x="453" y="157"/>
                  <a:pt x="452" y="158"/>
                  <a:pt x="452" y="158"/>
                </a:cubicBezTo>
                <a:cubicBezTo>
                  <a:pt x="452" y="158"/>
                  <a:pt x="452" y="158"/>
                  <a:pt x="452" y="158"/>
                </a:cubicBezTo>
                <a:cubicBezTo>
                  <a:pt x="451" y="158"/>
                  <a:pt x="451" y="157"/>
                  <a:pt x="451" y="157"/>
                </a:cubicBezTo>
                <a:close/>
                <a:moveTo>
                  <a:pt x="170" y="153"/>
                </a:moveTo>
                <a:cubicBezTo>
                  <a:pt x="169" y="152"/>
                  <a:pt x="169" y="151"/>
                  <a:pt x="170" y="150"/>
                </a:cubicBezTo>
                <a:cubicBezTo>
                  <a:pt x="170" y="150"/>
                  <a:pt x="170" y="150"/>
                  <a:pt x="170" y="150"/>
                </a:cubicBezTo>
                <a:cubicBezTo>
                  <a:pt x="171" y="150"/>
                  <a:pt x="172" y="150"/>
                  <a:pt x="173" y="151"/>
                </a:cubicBezTo>
                <a:cubicBezTo>
                  <a:pt x="173" y="151"/>
                  <a:pt x="173" y="151"/>
                  <a:pt x="173" y="151"/>
                </a:cubicBezTo>
                <a:cubicBezTo>
                  <a:pt x="174" y="152"/>
                  <a:pt x="174" y="153"/>
                  <a:pt x="173" y="153"/>
                </a:cubicBezTo>
                <a:cubicBezTo>
                  <a:pt x="173" y="153"/>
                  <a:pt x="173" y="153"/>
                  <a:pt x="173" y="153"/>
                </a:cubicBezTo>
                <a:cubicBezTo>
                  <a:pt x="172" y="154"/>
                  <a:pt x="172" y="154"/>
                  <a:pt x="171" y="154"/>
                </a:cubicBezTo>
                <a:cubicBezTo>
                  <a:pt x="171" y="154"/>
                  <a:pt x="171" y="154"/>
                  <a:pt x="171" y="154"/>
                </a:cubicBezTo>
                <a:cubicBezTo>
                  <a:pt x="171" y="154"/>
                  <a:pt x="170" y="154"/>
                  <a:pt x="170" y="153"/>
                </a:cubicBezTo>
                <a:close/>
                <a:moveTo>
                  <a:pt x="441" y="150"/>
                </a:moveTo>
                <a:cubicBezTo>
                  <a:pt x="440" y="150"/>
                  <a:pt x="440" y="148"/>
                  <a:pt x="440" y="147"/>
                </a:cubicBezTo>
                <a:cubicBezTo>
                  <a:pt x="440" y="147"/>
                  <a:pt x="440" y="147"/>
                  <a:pt x="440" y="147"/>
                </a:cubicBezTo>
                <a:cubicBezTo>
                  <a:pt x="441" y="147"/>
                  <a:pt x="442" y="146"/>
                  <a:pt x="443" y="147"/>
                </a:cubicBezTo>
                <a:cubicBezTo>
                  <a:pt x="443" y="147"/>
                  <a:pt x="443" y="147"/>
                  <a:pt x="443" y="147"/>
                </a:cubicBezTo>
                <a:cubicBezTo>
                  <a:pt x="444" y="148"/>
                  <a:pt x="444" y="149"/>
                  <a:pt x="444" y="150"/>
                </a:cubicBezTo>
                <a:cubicBezTo>
                  <a:pt x="444" y="150"/>
                  <a:pt x="444" y="150"/>
                  <a:pt x="444" y="150"/>
                </a:cubicBezTo>
                <a:cubicBezTo>
                  <a:pt x="443" y="150"/>
                  <a:pt x="443" y="151"/>
                  <a:pt x="442" y="151"/>
                </a:cubicBezTo>
                <a:cubicBezTo>
                  <a:pt x="442" y="151"/>
                  <a:pt x="442" y="151"/>
                  <a:pt x="442" y="151"/>
                </a:cubicBezTo>
                <a:cubicBezTo>
                  <a:pt x="442" y="151"/>
                  <a:pt x="441" y="150"/>
                  <a:pt x="441" y="150"/>
                </a:cubicBezTo>
                <a:close/>
                <a:moveTo>
                  <a:pt x="180" y="146"/>
                </a:moveTo>
                <a:cubicBezTo>
                  <a:pt x="179" y="145"/>
                  <a:pt x="179" y="144"/>
                  <a:pt x="180" y="143"/>
                </a:cubicBezTo>
                <a:cubicBezTo>
                  <a:pt x="180" y="143"/>
                  <a:pt x="180" y="143"/>
                  <a:pt x="180" y="143"/>
                </a:cubicBezTo>
                <a:cubicBezTo>
                  <a:pt x="181" y="143"/>
                  <a:pt x="183" y="143"/>
                  <a:pt x="183" y="144"/>
                </a:cubicBezTo>
                <a:cubicBezTo>
                  <a:pt x="183" y="144"/>
                  <a:pt x="183" y="144"/>
                  <a:pt x="183" y="144"/>
                </a:cubicBezTo>
                <a:cubicBezTo>
                  <a:pt x="184" y="145"/>
                  <a:pt x="183" y="146"/>
                  <a:pt x="182" y="147"/>
                </a:cubicBezTo>
                <a:cubicBezTo>
                  <a:pt x="182" y="147"/>
                  <a:pt x="182" y="147"/>
                  <a:pt x="182" y="147"/>
                </a:cubicBezTo>
                <a:cubicBezTo>
                  <a:pt x="182" y="147"/>
                  <a:pt x="182" y="147"/>
                  <a:pt x="181" y="147"/>
                </a:cubicBezTo>
                <a:cubicBezTo>
                  <a:pt x="181" y="147"/>
                  <a:pt x="181" y="147"/>
                  <a:pt x="181" y="147"/>
                </a:cubicBezTo>
                <a:cubicBezTo>
                  <a:pt x="181" y="147"/>
                  <a:pt x="180" y="147"/>
                  <a:pt x="180" y="146"/>
                </a:cubicBezTo>
                <a:close/>
                <a:moveTo>
                  <a:pt x="431" y="144"/>
                </a:moveTo>
                <a:cubicBezTo>
                  <a:pt x="431" y="144"/>
                  <a:pt x="431" y="144"/>
                  <a:pt x="431" y="144"/>
                </a:cubicBezTo>
                <a:cubicBezTo>
                  <a:pt x="431" y="144"/>
                  <a:pt x="431" y="144"/>
                  <a:pt x="431" y="144"/>
                </a:cubicBezTo>
                <a:cubicBezTo>
                  <a:pt x="430" y="143"/>
                  <a:pt x="430" y="142"/>
                  <a:pt x="430" y="141"/>
                </a:cubicBezTo>
                <a:cubicBezTo>
                  <a:pt x="430" y="141"/>
                  <a:pt x="430" y="141"/>
                  <a:pt x="430" y="141"/>
                </a:cubicBezTo>
                <a:cubicBezTo>
                  <a:pt x="431" y="140"/>
                  <a:pt x="432" y="140"/>
                  <a:pt x="433" y="140"/>
                </a:cubicBezTo>
                <a:cubicBezTo>
                  <a:pt x="433" y="140"/>
                  <a:pt x="433" y="140"/>
                  <a:pt x="433" y="140"/>
                </a:cubicBezTo>
                <a:cubicBezTo>
                  <a:pt x="434" y="141"/>
                  <a:pt x="434" y="142"/>
                  <a:pt x="434" y="143"/>
                </a:cubicBezTo>
                <a:cubicBezTo>
                  <a:pt x="434" y="143"/>
                  <a:pt x="434" y="143"/>
                  <a:pt x="434" y="143"/>
                </a:cubicBezTo>
                <a:cubicBezTo>
                  <a:pt x="433" y="144"/>
                  <a:pt x="433" y="144"/>
                  <a:pt x="432" y="144"/>
                </a:cubicBezTo>
                <a:cubicBezTo>
                  <a:pt x="432" y="144"/>
                  <a:pt x="432" y="144"/>
                  <a:pt x="432" y="144"/>
                </a:cubicBezTo>
                <a:cubicBezTo>
                  <a:pt x="432" y="144"/>
                  <a:pt x="431" y="144"/>
                  <a:pt x="431" y="144"/>
                </a:cubicBezTo>
                <a:close/>
                <a:moveTo>
                  <a:pt x="190" y="140"/>
                </a:moveTo>
                <a:cubicBezTo>
                  <a:pt x="189" y="139"/>
                  <a:pt x="190" y="138"/>
                  <a:pt x="191" y="137"/>
                </a:cubicBezTo>
                <a:cubicBezTo>
                  <a:pt x="191" y="137"/>
                  <a:pt x="191" y="137"/>
                  <a:pt x="191" y="137"/>
                </a:cubicBezTo>
                <a:cubicBezTo>
                  <a:pt x="192" y="137"/>
                  <a:pt x="193" y="137"/>
                  <a:pt x="193" y="138"/>
                </a:cubicBezTo>
                <a:cubicBezTo>
                  <a:pt x="193" y="138"/>
                  <a:pt x="193" y="138"/>
                  <a:pt x="193" y="138"/>
                </a:cubicBezTo>
                <a:cubicBezTo>
                  <a:pt x="194" y="139"/>
                  <a:pt x="194" y="140"/>
                  <a:pt x="193" y="141"/>
                </a:cubicBezTo>
                <a:cubicBezTo>
                  <a:pt x="193" y="141"/>
                  <a:pt x="193" y="141"/>
                  <a:pt x="193" y="141"/>
                </a:cubicBezTo>
                <a:cubicBezTo>
                  <a:pt x="193" y="141"/>
                  <a:pt x="193" y="141"/>
                  <a:pt x="193" y="141"/>
                </a:cubicBezTo>
                <a:cubicBezTo>
                  <a:pt x="193" y="141"/>
                  <a:pt x="193" y="141"/>
                  <a:pt x="193" y="141"/>
                </a:cubicBezTo>
                <a:cubicBezTo>
                  <a:pt x="192" y="141"/>
                  <a:pt x="192" y="141"/>
                  <a:pt x="192" y="141"/>
                </a:cubicBezTo>
                <a:cubicBezTo>
                  <a:pt x="192" y="141"/>
                  <a:pt x="192" y="141"/>
                  <a:pt x="192" y="141"/>
                </a:cubicBezTo>
                <a:cubicBezTo>
                  <a:pt x="191" y="141"/>
                  <a:pt x="190" y="140"/>
                  <a:pt x="190" y="140"/>
                </a:cubicBezTo>
                <a:close/>
                <a:moveTo>
                  <a:pt x="421" y="138"/>
                </a:moveTo>
                <a:cubicBezTo>
                  <a:pt x="421" y="138"/>
                  <a:pt x="421" y="138"/>
                  <a:pt x="421" y="138"/>
                </a:cubicBezTo>
                <a:cubicBezTo>
                  <a:pt x="421" y="138"/>
                  <a:pt x="421" y="138"/>
                  <a:pt x="421" y="138"/>
                </a:cubicBezTo>
                <a:cubicBezTo>
                  <a:pt x="420" y="137"/>
                  <a:pt x="419" y="136"/>
                  <a:pt x="420" y="135"/>
                </a:cubicBezTo>
                <a:cubicBezTo>
                  <a:pt x="420" y="135"/>
                  <a:pt x="420" y="135"/>
                  <a:pt x="420" y="135"/>
                </a:cubicBezTo>
                <a:cubicBezTo>
                  <a:pt x="420" y="134"/>
                  <a:pt x="422" y="134"/>
                  <a:pt x="423" y="134"/>
                </a:cubicBezTo>
                <a:cubicBezTo>
                  <a:pt x="423" y="134"/>
                  <a:pt x="423" y="134"/>
                  <a:pt x="423" y="134"/>
                </a:cubicBezTo>
                <a:cubicBezTo>
                  <a:pt x="423" y="135"/>
                  <a:pt x="424" y="136"/>
                  <a:pt x="423" y="137"/>
                </a:cubicBezTo>
                <a:cubicBezTo>
                  <a:pt x="423" y="137"/>
                  <a:pt x="423" y="137"/>
                  <a:pt x="423" y="137"/>
                </a:cubicBezTo>
                <a:cubicBezTo>
                  <a:pt x="423" y="138"/>
                  <a:pt x="422" y="138"/>
                  <a:pt x="422" y="138"/>
                </a:cubicBezTo>
                <a:cubicBezTo>
                  <a:pt x="422" y="138"/>
                  <a:pt x="422" y="138"/>
                  <a:pt x="422" y="138"/>
                </a:cubicBezTo>
                <a:cubicBezTo>
                  <a:pt x="421" y="138"/>
                  <a:pt x="421" y="138"/>
                  <a:pt x="421" y="138"/>
                </a:cubicBezTo>
                <a:close/>
                <a:moveTo>
                  <a:pt x="200" y="134"/>
                </a:moveTo>
                <a:cubicBezTo>
                  <a:pt x="200" y="133"/>
                  <a:pt x="200" y="132"/>
                  <a:pt x="201" y="131"/>
                </a:cubicBezTo>
                <a:cubicBezTo>
                  <a:pt x="201" y="131"/>
                  <a:pt x="201" y="131"/>
                  <a:pt x="201" y="131"/>
                </a:cubicBezTo>
                <a:cubicBezTo>
                  <a:pt x="202" y="131"/>
                  <a:pt x="204" y="131"/>
                  <a:pt x="204" y="132"/>
                </a:cubicBezTo>
                <a:cubicBezTo>
                  <a:pt x="204" y="132"/>
                  <a:pt x="204" y="132"/>
                  <a:pt x="204" y="132"/>
                </a:cubicBezTo>
                <a:cubicBezTo>
                  <a:pt x="205" y="133"/>
                  <a:pt x="204" y="134"/>
                  <a:pt x="203" y="135"/>
                </a:cubicBezTo>
                <a:cubicBezTo>
                  <a:pt x="203" y="135"/>
                  <a:pt x="203" y="135"/>
                  <a:pt x="203" y="135"/>
                </a:cubicBezTo>
                <a:cubicBezTo>
                  <a:pt x="203" y="135"/>
                  <a:pt x="203" y="135"/>
                  <a:pt x="202" y="135"/>
                </a:cubicBezTo>
                <a:cubicBezTo>
                  <a:pt x="202" y="135"/>
                  <a:pt x="202" y="135"/>
                  <a:pt x="202" y="135"/>
                </a:cubicBezTo>
                <a:cubicBezTo>
                  <a:pt x="202" y="135"/>
                  <a:pt x="201" y="135"/>
                  <a:pt x="200" y="134"/>
                </a:cubicBezTo>
                <a:close/>
                <a:moveTo>
                  <a:pt x="410" y="132"/>
                </a:moveTo>
                <a:cubicBezTo>
                  <a:pt x="409" y="132"/>
                  <a:pt x="409" y="131"/>
                  <a:pt x="409" y="130"/>
                </a:cubicBezTo>
                <a:cubicBezTo>
                  <a:pt x="409" y="130"/>
                  <a:pt x="409" y="130"/>
                  <a:pt x="409" y="130"/>
                </a:cubicBezTo>
                <a:cubicBezTo>
                  <a:pt x="410" y="129"/>
                  <a:pt x="411" y="128"/>
                  <a:pt x="412" y="129"/>
                </a:cubicBezTo>
                <a:cubicBezTo>
                  <a:pt x="412" y="129"/>
                  <a:pt x="412" y="129"/>
                  <a:pt x="412" y="129"/>
                </a:cubicBezTo>
                <a:cubicBezTo>
                  <a:pt x="413" y="129"/>
                  <a:pt x="413" y="131"/>
                  <a:pt x="413" y="132"/>
                </a:cubicBezTo>
                <a:cubicBezTo>
                  <a:pt x="413" y="132"/>
                  <a:pt x="413" y="132"/>
                  <a:pt x="413" y="132"/>
                </a:cubicBezTo>
                <a:cubicBezTo>
                  <a:pt x="412" y="132"/>
                  <a:pt x="412" y="133"/>
                  <a:pt x="411" y="133"/>
                </a:cubicBezTo>
                <a:cubicBezTo>
                  <a:pt x="411" y="133"/>
                  <a:pt x="411" y="133"/>
                  <a:pt x="411" y="133"/>
                </a:cubicBezTo>
                <a:cubicBezTo>
                  <a:pt x="411" y="133"/>
                  <a:pt x="410" y="133"/>
                  <a:pt x="410" y="132"/>
                </a:cubicBezTo>
                <a:close/>
                <a:moveTo>
                  <a:pt x="211" y="129"/>
                </a:moveTo>
                <a:cubicBezTo>
                  <a:pt x="211" y="128"/>
                  <a:pt x="211" y="127"/>
                  <a:pt x="212" y="126"/>
                </a:cubicBezTo>
                <a:cubicBezTo>
                  <a:pt x="212" y="126"/>
                  <a:pt x="212" y="126"/>
                  <a:pt x="212" y="126"/>
                </a:cubicBezTo>
                <a:cubicBezTo>
                  <a:pt x="213" y="126"/>
                  <a:pt x="214" y="126"/>
                  <a:pt x="215" y="127"/>
                </a:cubicBezTo>
                <a:cubicBezTo>
                  <a:pt x="215" y="127"/>
                  <a:pt x="215" y="127"/>
                  <a:pt x="215" y="127"/>
                </a:cubicBezTo>
                <a:cubicBezTo>
                  <a:pt x="215" y="128"/>
                  <a:pt x="215" y="129"/>
                  <a:pt x="214" y="130"/>
                </a:cubicBezTo>
                <a:cubicBezTo>
                  <a:pt x="214" y="130"/>
                  <a:pt x="214" y="130"/>
                  <a:pt x="214" y="130"/>
                </a:cubicBezTo>
                <a:cubicBezTo>
                  <a:pt x="214" y="130"/>
                  <a:pt x="213" y="130"/>
                  <a:pt x="213" y="130"/>
                </a:cubicBezTo>
                <a:cubicBezTo>
                  <a:pt x="213" y="130"/>
                  <a:pt x="213" y="130"/>
                  <a:pt x="213" y="130"/>
                </a:cubicBezTo>
                <a:cubicBezTo>
                  <a:pt x="212" y="130"/>
                  <a:pt x="212" y="130"/>
                  <a:pt x="211" y="129"/>
                </a:cubicBezTo>
                <a:close/>
                <a:moveTo>
                  <a:pt x="399" y="128"/>
                </a:moveTo>
                <a:cubicBezTo>
                  <a:pt x="398" y="127"/>
                  <a:pt x="398" y="126"/>
                  <a:pt x="398" y="125"/>
                </a:cubicBezTo>
                <a:cubicBezTo>
                  <a:pt x="398" y="125"/>
                  <a:pt x="398" y="125"/>
                  <a:pt x="398" y="125"/>
                </a:cubicBezTo>
                <a:cubicBezTo>
                  <a:pt x="398" y="124"/>
                  <a:pt x="400" y="124"/>
                  <a:pt x="401" y="124"/>
                </a:cubicBezTo>
                <a:cubicBezTo>
                  <a:pt x="401" y="124"/>
                  <a:pt x="401" y="124"/>
                  <a:pt x="401" y="124"/>
                </a:cubicBezTo>
                <a:cubicBezTo>
                  <a:pt x="402" y="124"/>
                  <a:pt x="402" y="126"/>
                  <a:pt x="402" y="127"/>
                </a:cubicBezTo>
                <a:cubicBezTo>
                  <a:pt x="402" y="127"/>
                  <a:pt x="402" y="127"/>
                  <a:pt x="402" y="127"/>
                </a:cubicBezTo>
                <a:cubicBezTo>
                  <a:pt x="401" y="127"/>
                  <a:pt x="401" y="128"/>
                  <a:pt x="400" y="128"/>
                </a:cubicBezTo>
                <a:cubicBezTo>
                  <a:pt x="400" y="128"/>
                  <a:pt x="400" y="128"/>
                  <a:pt x="400" y="128"/>
                </a:cubicBezTo>
                <a:cubicBezTo>
                  <a:pt x="400" y="128"/>
                  <a:pt x="399" y="128"/>
                  <a:pt x="399" y="128"/>
                </a:cubicBezTo>
                <a:close/>
                <a:moveTo>
                  <a:pt x="222" y="124"/>
                </a:moveTo>
                <a:cubicBezTo>
                  <a:pt x="222" y="123"/>
                  <a:pt x="222" y="122"/>
                  <a:pt x="223" y="122"/>
                </a:cubicBezTo>
                <a:cubicBezTo>
                  <a:pt x="223" y="122"/>
                  <a:pt x="223" y="122"/>
                  <a:pt x="223" y="122"/>
                </a:cubicBezTo>
                <a:cubicBezTo>
                  <a:pt x="225" y="121"/>
                  <a:pt x="226" y="122"/>
                  <a:pt x="226" y="123"/>
                </a:cubicBezTo>
                <a:cubicBezTo>
                  <a:pt x="226" y="123"/>
                  <a:pt x="226" y="123"/>
                  <a:pt x="226" y="123"/>
                </a:cubicBezTo>
                <a:cubicBezTo>
                  <a:pt x="226" y="124"/>
                  <a:pt x="226" y="125"/>
                  <a:pt x="225" y="125"/>
                </a:cubicBezTo>
                <a:cubicBezTo>
                  <a:pt x="225" y="125"/>
                  <a:pt x="225" y="125"/>
                  <a:pt x="225" y="125"/>
                </a:cubicBezTo>
                <a:cubicBezTo>
                  <a:pt x="225" y="125"/>
                  <a:pt x="224" y="125"/>
                  <a:pt x="224" y="125"/>
                </a:cubicBezTo>
                <a:cubicBezTo>
                  <a:pt x="224" y="125"/>
                  <a:pt x="224" y="125"/>
                  <a:pt x="224" y="125"/>
                </a:cubicBezTo>
                <a:cubicBezTo>
                  <a:pt x="223" y="125"/>
                  <a:pt x="223" y="125"/>
                  <a:pt x="222" y="124"/>
                </a:cubicBezTo>
                <a:close/>
                <a:moveTo>
                  <a:pt x="388" y="123"/>
                </a:moveTo>
                <a:cubicBezTo>
                  <a:pt x="388" y="123"/>
                  <a:pt x="388" y="123"/>
                  <a:pt x="388" y="123"/>
                </a:cubicBezTo>
                <a:cubicBezTo>
                  <a:pt x="388" y="123"/>
                  <a:pt x="388" y="123"/>
                  <a:pt x="388" y="123"/>
                </a:cubicBezTo>
                <a:cubicBezTo>
                  <a:pt x="387" y="123"/>
                  <a:pt x="386" y="122"/>
                  <a:pt x="387" y="121"/>
                </a:cubicBezTo>
                <a:cubicBezTo>
                  <a:pt x="387" y="121"/>
                  <a:pt x="387" y="121"/>
                  <a:pt x="387" y="121"/>
                </a:cubicBezTo>
                <a:cubicBezTo>
                  <a:pt x="387" y="120"/>
                  <a:pt x="388" y="119"/>
                  <a:pt x="389" y="120"/>
                </a:cubicBezTo>
                <a:cubicBezTo>
                  <a:pt x="389" y="120"/>
                  <a:pt x="389" y="120"/>
                  <a:pt x="389" y="120"/>
                </a:cubicBezTo>
                <a:cubicBezTo>
                  <a:pt x="390" y="120"/>
                  <a:pt x="391" y="121"/>
                  <a:pt x="391" y="122"/>
                </a:cubicBezTo>
                <a:cubicBezTo>
                  <a:pt x="391" y="122"/>
                  <a:pt x="391" y="122"/>
                  <a:pt x="391" y="122"/>
                </a:cubicBezTo>
                <a:cubicBezTo>
                  <a:pt x="390" y="123"/>
                  <a:pt x="390" y="124"/>
                  <a:pt x="389" y="124"/>
                </a:cubicBezTo>
                <a:cubicBezTo>
                  <a:pt x="389" y="124"/>
                  <a:pt x="389" y="124"/>
                  <a:pt x="389" y="124"/>
                </a:cubicBezTo>
                <a:cubicBezTo>
                  <a:pt x="388" y="124"/>
                  <a:pt x="388" y="123"/>
                  <a:pt x="388" y="123"/>
                </a:cubicBezTo>
                <a:close/>
                <a:moveTo>
                  <a:pt x="234" y="120"/>
                </a:moveTo>
                <a:cubicBezTo>
                  <a:pt x="233" y="119"/>
                  <a:pt x="234" y="118"/>
                  <a:pt x="235" y="118"/>
                </a:cubicBezTo>
                <a:cubicBezTo>
                  <a:pt x="235" y="118"/>
                  <a:pt x="235" y="118"/>
                  <a:pt x="235" y="118"/>
                </a:cubicBezTo>
                <a:cubicBezTo>
                  <a:pt x="236" y="117"/>
                  <a:pt x="237" y="118"/>
                  <a:pt x="237" y="119"/>
                </a:cubicBezTo>
                <a:cubicBezTo>
                  <a:pt x="237" y="119"/>
                  <a:pt x="237" y="119"/>
                  <a:pt x="237" y="119"/>
                </a:cubicBezTo>
                <a:cubicBezTo>
                  <a:pt x="238" y="120"/>
                  <a:pt x="237" y="121"/>
                  <a:pt x="236" y="121"/>
                </a:cubicBezTo>
                <a:cubicBezTo>
                  <a:pt x="236" y="121"/>
                  <a:pt x="236" y="121"/>
                  <a:pt x="236" y="121"/>
                </a:cubicBezTo>
                <a:cubicBezTo>
                  <a:pt x="236" y="121"/>
                  <a:pt x="236" y="121"/>
                  <a:pt x="236" y="121"/>
                </a:cubicBezTo>
                <a:cubicBezTo>
                  <a:pt x="236" y="121"/>
                  <a:pt x="236" y="121"/>
                  <a:pt x="236" y="121"/>
                </a:cubicBezTo>
                <a:cubicBezTo>
                  <a:pt x="235" y="121"/>
                  <a:pt x="234" y="121"/>
                  <a:pt x="234" y="120"/>
                </a:cubicBezTo>
                <a:close/>
                <a:moveTo>
                  <a:pt x="377" y="120"/>
                </a:moveTo>
                <a:cubicBezTo>
                  <a:pt x="377" y="120"/>
                  <a:pt x="377" y="120"/>
                  <a:pt x="377" y="120"/>
                </a:cubicBezTo>
                <a:cubicBezTo>
                  <a:pt x="377" y="120"/>
                  <a:pt x="377" y="120"/>
                  <a:pt x="377" y="120"/>
                </a:cubicBezTo>
                <a:cubicBezTo>
                  <a:pt x="376" y="119"/>
                  <a:pt x="375" y="118"/>
                  <a:pt x="375" y="117"/>
                </a:cubicBezTo>
                <a:cubicBezTo>
                  <a:pt x="375" y="117"/>
                  <a:pt x="375" y="117"/>
                  <a:pt x="375" y="117"/>
                </a:cubicBezTo>
                <a:cubicBezTo>
                  <a:pt x="376" y="116"/>
                  <a:pt x="377" y="116"/>
                  <a:pt x="378" y="116"/>
                </a:cubicBezTo>
                <a:cubicBezTo>
                  <a:pt x="378" y="116"/>
                  <a:pt x="378" y="116"/>
                  <a:pt x="378" y="116"/>
                </a:cubicBezTo>
                <a:cubicBezTo>
                  <a:pt x="379" y="116"/>
                  <a:pt x="380" y="117"/>
                  <a:pt x="379" y="118"/>
                </a:cubicBezTo>
                <a:cubicBezTo>
                  <a:pt x="379" y="118"/>
                  <a:pt x="379" y="118"/>
                  <a:pt x="379" y="118"/>
                </a:cubicBezTo>
                <a:cubicBezTo>
                  <a:pt x="379" y="119"/>
                  <a:pt x="378" y="120"/>
                  <a:pt x="377" y="120"/>
                </a:cubicBezTo>
                <a:cubicBezTo>
                  <a:pt x="377" y="120"/>
                  <a:pt x="377" y="120"/>
                  <a:pt x="377" y="120"/>
                </a:cubicBezTo>
                <a:cubicBezTo>
                  <a:pt x="377" y="120"/>
                  <a:pt x="377" y="120"/>
                  <a:pt x="377" y="120"/>
                </a:cubicBezTo>
                <a:close/>
                <a:moveTo>
                  <a:pt x="245" y="117"/>
                </a:moveTo>
                <a:cubicBezTo>
                  <a:pt x="245" y="115"/>
                  <a:pt x="245" y="114"/>
                  <a:pt x="246" y="114"/>
                </a:cubicBezTo>
                <a:cubicBezTo>
                  <a:pt x="246" y="114"/>
                  <a:pt x="246" y="114"/>
                  <a:pt x="246" y="114"/>
                </a:cubicBezTo>
                <a:cubicBezTo>
                  <a:pt x="248" y="114"/>
                  <a:pt x="249" y="114"/>
                  <a:pt x="249" y="116"/>
                </a:cubicBezTo>
                <a:cubicBezTo>
                  <a:pt x="249" y="116"/>
                  <a:pt x="249" y="116"/>
                  <a:pt x="249" y="116"/>
                </a:cubicBezTo>
                <a:cubicBezTo>
                  <a:pt x="249" y="117"/>
                  <a:pt x="249" y="118"/>
                  <a:pt x="248" y="118"/>
                </a:cubicBezTo>
                <a:cubicBezTo>
                  <a:pt x="248" y="118"/>
                  <a:pt x="248" y="118"/>
                  <a:pt x="248" y="118"/>
                </a:cubicBezTo>
                <a:cubicBezTo>
                  <a:pt x="247" y="118"/>
                  <a:pt x="247" y="118"/>
                  <a:pt x="247" y="118"/>
                </a:cubicBezTo>
                <a:cubicBezTo>
                  <a:pt x="247" y="118"/>
                  <a:pt x="247" y="118"/>
                  <a:pt x="247" y="118"/>
                </a:cubicBezTo>
                <a:cubicBezTo>
                  <a:pt x="246" y="118"/>
                  <a:pt x="245" y="117"/>
                  <a:pt x="245" y="117"/>
                </a:cubicBezTo>
                <a:close/>
                <a:moveTo>
                  <a:pt x="365" y="117"/>
                </a:moveTo>
                <a:cubicBezTo>
                  <a:pt x="364" y="116"/>
                  <a:pt x="364" y="115"/>
                  <a:pt x="364" y="114"/>
                </a:cubicBezTo>
                <a:cubicBezTo>
                  <a:pt x="364" y="114"/>
                  <a:pt x="364" y="114"/>
                  <a:pt x="364" y="114"/>
                </a:cubicBezTo>
                <a:cubicBezTo>
                  <a:pt x="364" y="113"/>
                  <a:pt x="365" y="112"/>
                  <a:pt x="366" y="113"/>
                </a:cubicBezTo>
                <a:cubicBezTo>
                  <a:pt x="366" y="113"/>
                  <a:pt x="366" y="113"/>
                  <a:pt x="366" y="113"/>
                </a:cubicBezTo>
                <a:cubicBezTo>
                  <a:pt x="367" y="113"/>
                  <a:pt x="368" y="114"/>
                  <a:pt x="368" y="115"/>
                </a:cubicBezTo>
                <a:cubicBezTo>
                  <a:pt x="368" y="115"/>
                  <a:pt x="368" y="115"/>
                  <a:pt x="368" y="115"/>
                </a:cubicBezTo>
                <a:cubicBezTo>
                  <a:pt x="367" y="116"/>
                  <a:pt x="367" y="117"/>
                  <a:pt x="366" y="117"/>
                </a:cubicBezTo>
                <a:cubicBezTo>
                  <a:pt x="366" y="117"/>
                  <a:pt x="366" y="117"/>
                  <a:pt x="366" y="117"/>
                </a:cubicBezTo>
                <a:cubicBezTo>
                  <a:pt x="366" y="117"/>
                  <a:pt x="365" y="117"/>
                  <a:pt x="365" y="117"/>
                </a:cubicBezTo>
                <a:close/>
                <a:moveTo>
                  <a:pt x="257" y="114"/>
                </a:moveTo>
                <a:cubicBezTo>
                  <a:pt x="256" y="113"/>
                  <a:pt x="257" y="112"/>
                  <a:pt x="258" y="111"/>
                </a:cubicBezTo>
                <a:cubicBezTo>
                  <a:pt x="258" y="111"/>
                  <a:pt x="258" y="111"/>
                  <a:pt x="258" y="111"/>
                </a:cubicBezTo>
                <a:cubicBezTo>
                  <a:pt x="259" y="111"/>
                  <a:pt x="260" y="112"/>
                  <a:pt x="261" y="113"/>
                </a:cubicBezTo>
                <a:cubicBezTo>
                  <a:pt x="261" y="113"/>
                  <a:pt x="261" y="113"/>
                  <a:pt x="261" y="113"/>
                </a:cubicBezTo>
                <a:cubicBezTo>
                  <a:pt x="261" y="114"/>
                  <a:pt x="260"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8" y="115"/>
                  <a:pt x="257" y="115"/>
                  <a:pt x="257" y="114"/>
                </a:cubicBezTo>
                <a:close/>
                <a:moveTo>
                  <a:pt x="354" y="114"/>
                </a:moveTo>
                <a:cubicBezTo>
                  <a:pt x="353" y="114"/>
                  <a:pt x="352" y="113"/>
                  <a:pt x="352" y="112"/>
                </a:cubicBezTo>
                <a:cubicBezTo>
                  <a:pt x="352" y="112"/>
                  <a:pt x="352" y="112"/>
                  <a:pt x="352" y="112"/>
                </a:cubicBezTo>
                <a:cubicBezTo>
                  <a:pt x="352" y="111"/>
                  <a:pt x="353" y="110"/>
                  <a:pt x="354" y="110"/>
                </a:cubicBezTo>
                <a:cubicBezTo>
                  <a:pt x="354" y="110"/>
                  <a:pt x="354" y="110"/>
                  <a:pt x="354" y="110"/>
                </a:cubicBezTo>
                <a:cubicBezTo>
                  <a:pt x="355" y="110"/>
                  <a:pt x="356" y="111"/>
                  <a:pt x="356" y="112"/>
                </a:cubicBezTo>
                <a:cubicBezTo>
                  <a:pt x="356" y="112"/>
                  <a:pt x="356" y="112"/>
                  <a:pt x="356" y="112"/>
                </a:cubicBezTo>
                <a:cubicBezTo>
                  <a:pt x="356" y="113"/>
                  <a:pt x="355" y="114"/>
                  <a:pt x="354" y="114"/>
                </a:cubicBezTo>
                <a:cubicBezTo>
                  <a:pt x="354" y="114"/>
                  <a:pt x="354" y="114"/>
                  <a:pt x="354" y="114"/>
                </a:cubicBezTo>
                <a:cubicBezTo>
                  <a:pt x="354" y="114"/>
                  <a:pt x="354" y="114"/>
                  <a:pt x="354" y="114"/>
                </a:cubicBezTo>
                <a:close/>
                <a:moveTo>
                  <a:pt x="268" y="111"/>
                </a:moveTo>
                <a:cubicBezTo>
                  <a:pt x="268" y="110"/>
                  <a:pt x="269" y="109"/>
                  <a:pt x="270" y="109"/>
                </a:cubicBezTo>
                <a:cubicBezTo>
                  <a:pt x="270" y="109"/>
                  <a:pt x="270" y="109"/>
                  <a:pt x="270" y="109"/>
                </a:cubicBezTo>
                <a:cubicBezTo>
                  <a:pt x="271" y="109"/>
                  <a:pt x="272" y="110"/>
                  <a:pt x="272" y="111"/>
                </a:cubicBezTo>
                <a:cubicBezTo>
                  <a:pt x="272" y="111"/>
                  <a:pt x="272" y="111"/>
                  <a:pt x="272" y="111"/>
                </a:cubicBezTo>
                <a:cubicBezTo>
                  <a:pt x="273" y="112"/>
                  <a:pt x="272" y="113"/>
                  <a:pt x="271" y="113"/>
                </a:cubicBezTo>
                <a:cubicBezTo>
                  <a:pt x="271" y="113"/>
                  <a:pt x="271" y="113"/>
                  <a:pt x="271" y="113"/>
                </a:cubicBezTo>
                <a:cubicBezTo>
                  <a:pt x="271" y="113"/>
                  <a:pt x="271" y="113"/>
                  <a:pt x="270" y="113"/>
                </a:cubicBezTo>
                <a:cubicBezTo>
                  <a:pt x="270" y="113"/>
                  <a:pt x="270" y="113"/>
                  <a:pt x="270" y="113"/>
                </a:cubicBezTo>
                <a:cubicBezTo>
                  <a:pt x="269" y="113"/>
                  <a:pt x="269" y="112"/>
                  <a:pt x="268" y="111"/>
                </a:cubicBezTo>
                <a:close/>
                <a:moveTo>
                  <a:pt x="342" y="112"/>
                </a:moveTo>
                <a:cubicBezTo>
                  <a:pt x="341" y="112"/>
                  <a:pt x="340" y="111"/>
                  <a:pt x="340" y="110"/>
                </a:cubicBezTo>
                <a:cubicBezTo>
                  <a:pt x="340" y="110"/>
                  <a:pt x="340" y="110"/>
                  <a:pt x="340" y="110"/>
                </a:cubicBezTo>
                <a:cubicBezTo>
                  <a:pt x="340" y="109"/>
                  <a:pt x="341" y="108"/>
                  <a:pt x="342" y="108"/>
                </a:cubicBezTo>
                <a:cubicBezTo>
                  <a:pt x="342" y="108"/>
                  <a:pt x="342" y="108"/>
                  <a:pt x="342" y="108"/>
                </a:cubicBezTo>
                <a:cubicBezTo>
                  <a:pt x="344" y="108"/>
                  <a:pt x="344" y="109"/>
                  <a:pt x="344" y="110"/>
                </a:cubicBezTo>
                <a:cubicBezTo>
                  <a:pt x="344" y="110"/>
                  <a:pt x="344" y="110"/>
                  <a:pt x="344" y="110"/>
                </a:cubicBezTo>
                <a:cubicBezTo>
                  <a:pt x="344" y="111"/>
                  <a:pt x="343" y="112"/>
                  <a:pt x="342" y="112"/>
                </a:cubicBezTo>
                <a:cubicBezTo>
                  <a:pt x="342" y="112"/>
                  <a:pt x="342" y="112"/>
                  <a:pt x="342" y="112"/>
                </a:cubicBezTo>
                <a:cubicBezTo>
                  <a:pt x="342" y="112"/>
                  <a:pt x="342" y="112"/>
                  <a:pt x="342" y="112"/>
                </a:cubicBezTo>
                <a:close/>
                <a:moveTo>
                  <a:pt x="280" y="110"/>
                </a:moveTo>
                <a:cubicBezTo>
                  <a:pt x="280" y="109"/>
                  <a:pt x="281" y="108"/>
                  <a:pt x="282" y="107"/>
                </a:cubicBezTo>
                <a:cubicBezTo>
                  <a:pt x="282" y="107"/>
                  <a:pt x="282" y="107"/>
                  <a:pt x="282" y="107"/>
                </a:cubicBezTo>
                <a:cubicBezTo>
                  <a:pt x="283" y="107"/>
                  <a:pt x="284" y="108"/>
                  <a:pt x="284" y="109"/>
                </a:cubicBezTo>
                <a:cubicBezTo>
                  <a:pt x="284" y="109"/>
                  <a:pt x="284" y="109"/>
                  <a:pt x="284" y="109"/>
                </a:cubicBezTo>
                <a:cubicBezTo>
                  <a:pt x="284" y="110"/>
                  <a:pt x="284" y="111"/>
                  <a:pt x="283" y="111"/>
                </a:cubicBezTo>
                <a:cubicBezTo>
                  <a:pt x="283" y="111"/>
                  <a:pt x="283" y="111"/>
                  <a:pt x="283" y="111"/>
                </a:cubicBezTo>
                <a:cubicBezTo>
                  <a:pt x="283" y="111"/>
                  <a:pt x="282" y="111"/>
                  <a:pt x="282" y="111"/>
                </a:cubicBezTo>
                <a:cubicBezTo>
                  <a:pt x="282" y="111"/>
                  <a:pt x="282" y="111"/>
                  <a:pt x="282" y="111"/>
                </a:cubicBezTo>
                <a:cubicBezTo>
                  <a:pt x="281" y="111"/>
                  <a:pt x="280" y="111"/>
                  <a:pt x="280" y="110"/>
                </a:cubicBezTo>
                <a:close/>
                <a:moveTo>
                  <a:pt x="330" y="111"/>
                </a:moveTo>
                <a:cubicBezTo>
                  <a:pt x="329" y="111"/>
                  <a:pt x="328" y="110"/>
                  <a:pt x="328" y="109"/>
                </a:cubicBezTo>
                <a:cubicBezTo>
                  <a:pt x="328" y="109"/>
                  <a:pt x="328" y="109"/>
                  <a:pt x="328" y="109"/>
                </a:cubicBezTo>
                <a:cubicBezTo>
                  <a:pt x="328" y="108"/>
                  <a:pt x="329" y="107"/>
                  <a:pt x="330" y="107"/>
                </a:cubicBezTo>
                <a:cubicBezTo>
                  <a:pt x="330" y="107"/>
                  <a:pt x="330" y="107"/>
                  <a:pt x="330" y="107"/>
                </a:cubicBezTo>
                <a:cubicBezTo>
                  <a:pt x="332" y="107"/>
                  <a:pt x="332" y="108"/>
                  <a:pt x="332" y="109"/>
                </a:cubicBezTo>
                <a:cubicBezTo>
                  <a:pt x="332" y="109"/>
                  <a:pt x="332" y="109"/>
                  <a:pt x="332" y="109"/>
                </a:cubicBezTo>
                <a:cubicBezTo>
                  <a:pt x="332" y="110"/>
                  <a:pt x="331" y="111"/>
                  <a:pt x="330" y="111"/>
                </a:cubicBezTo>
                <a:cubicBezTo>
                  <a:pt x="330" y="111"/>
                  <a:pt x="330" y="111"/>
                  <a:pt x="330" y="111"/>
                </a:cubicBezTo>
                <a:cubicBezTo>
                  <a:pt x="330" y="111"/>
                  <a:pt x="330" y="111"/>
                  <a:pt x="330" y="111"/>
                </a:cubicBezTo>
                <a:close/>
                <a:moveTo>
                  <a:pt x="292" y="108"/>
                </a:moveTo>
                <a:cubicBezTo>
                  <a:pt x="292" y="107"/>
                  <a:pt x="293" y="106"/>
                  <a:pt x="294" y="106"/>
                </a:cubicBezTo>
                <a:cubicBezTo>
                  <a:pt x="294" y="106"/>
                  <a:pt x="294" y="106"/>
                  <a:pt x="294" y="106"/>
                </a:cubicBezTo>
                <a:cubicBezTo>
                  <a:pt x="295" y="106"/>
                  <a:pt x="296" y="107"/>
                  <a:pt x="296" y="108"/>
                </a:cubicBezTo>
                <a:cubicBezTo>
                  <a:pt x="296" y="108"/>
                  <a:pt x="296" y="108"/>
                  <a:pt x="296" y="108"/>
                </a:cubicBezTo>
                <a:cubicBezTo>
                  <a:pt x="296" y="109"/>
                  <a:pt x="296" y="110"/>
                  <a:pt x="294" y="110"/>
                </a:cubicBezTo>
                <a:cubicBezTo>
                  <a:pt x="294" y="110"/>
                  <a:pt x="294" y="110"/>
                  <a:pt x="294" y="110"/>
                </a:cubicBezTo>
                <a:cubicBezTo>
                  <a:pt x="294" y="110"/>
                  <a:pt x="294" y="110"/>
                  <a:pt x="294" y="110"/>
                </a:cubicBezTo>
                <a:cubicBezTo>
                  <a:pt x="294" y="110"/>
                  <a:pt x="294" y="110"/>
                  <a:pt x="294" y="110"/>
                </a:cubicBezTo>
                <a:cubicBezTo>
                  <a:pt x="293" y="110"/>
                  <a:pt x="292" y="110"/>
                  <a:pt x="292" y="108"/>
                </a:cubicBezTo>
                <a:close/>
                <a:moveTo>
                  <a:pt x="318" y="110"/>
                </a:moveTo>
                <a:cubicBezTo>
                  <a:pt x="318" y="110"/>
                  <a:pt x="318" y="110"/>
                  <a:pt x="318" y="110"/>
                </a:cubicBezTo>
                <a:cubicBezTo>
                  <a:pt x="318" y="110"/>
                  <a:pt x="318" y="110"/>
                  <a:pt x="318" y="110"/>
                </a:cubicBezTo>
                <a:cubicBezTo>
                  <a:pt x="317" y="110"/>
                  <a:pt x="316" y="109"/>
                  <a:pt x="316" y="108"/>
                </a:cubicBezTo>
                <a:cubicBezTo>
                  <a:pt x="316" y="108"/>
                  <a:pt x="316" y="108"/>
                  <a:pt x="316" y="108"/>
                </a:cubicBezTo>
                <a:cubicBezTo>
                  <a:pt x="316" y="107"/>
                  <a:pt x="317" y="106"/>
                  <a:pt x="318" y="106"/>
                </a:cubicBezTo>
                <a:cubicBezTo>
                  <a:pt x="318" y="106"/>
                  <a:pt x="318" y="106"/>
                  <a:pt x="318" y="106"/>
                </a:cubicBezTo>
                <a:cubicBezTo>
                  <a:pt x="319" y="106"/>
                  <a:pt x="320" y="107"/>
                  <a:pt x="320" y="108"/>
                </a:cubicBezTo>
                <a:cubicBezTo>
                  <a:pt x="320" y="108"/>
                  <a:pt x="320" y="108"/>
                  <a:pt x="320" y="108"/>
                </a:cubicBezTo>
                <a:cubicBezTo>
                  <a:pt x="320" y="109"/>
                  <a:pt x="319" y="110"/>
                  <a:pt x="318" y="110"/>
                </a:cubicBezTo>
                <a:cubicBezTo>
                  <a:pt x="318" y="110"/>
                  <a:pt x="318" y="110"/>
                  <a:pt x="318" y="110"/>
                </a:cubicBezTo>
                <a:cubicBezTo>
                  <a:pt x="318" y="110"/>
                  <a:pt x="318" y="110"/>
                  <a:pt x="318" y="110"/>
                </a:cubicBezTo>
                <a:close/>
                <a:moveTo>
                  <a:pt x="304" y="108"/>
                </a:moveTo>
                <a:cubicBezTo>
                  <a:pt x="304" y="107"/>
                  <a:pt x="305" y="106"/>
                  <a:pt x="306" y="106"/>
                </a:cubicBezTo>
                <a:cubicBezTo>
                  <a:pt x="306" y="106"/>
                  <a:pt x="306" y="106"/>
                  <a:pt x="306" y="106"/>
                </a:cubicBezTo>
                <a:cubicBezTo>
                  <a:pt x="307" y="106"/>
                  <a:pt x="308" y="107"/>
                  <a:pt x="308" y="108"/>
                </a:cubicBezTo>
                <a:cubicBezTo>
                  <a:pt x="308" y="108"/>
                  <a:pt x="308" y="108"/>
                  <a:pt x="308" y="108"/>
                </a:cubicBezTo>
                <a:cubicBezTo>
                  <a:pt x="308" y="109"/>
                  <a:pt x="307" y="110"/>
                  <a:pt x="306" y="110"/>
                </a:cubicBezTo>
                <a:cubicBezTo>
                  <a:pt x="306" y="110"/>
                  <a:pt x="306" y="110"/>
                  <a:pt x="306" y="110"/>
                </a:cubicBezTo>
                <a:cubicBezTo>
                  <a:pt x="306" y="110"/>
                  <a:pt x="306" y="110"/>
                  <a:pt x="306" y="110"/>
                </a:cubicBezTo>
                <a:cubicBezTo>
                  <a:pt x="306" y="110"/>
                  <a:pt x="306" y="110"/>
                  <a:pt x="306" y="110"/>
                </a:cubicBezTo>
                <a:cubicBezTo>
                  <a:pt x="305" y="110"/>
                  <a:pt x="304" y="109"/>
                  <a:pt x="304" y="108"/>
                </a:cubicBezTo>
                <a:close/>
                <a:moveTo>
                  <a:pt x="325" y="1002"/>
                </a:moveTo>
                <a:cubicBezTo>
                  <a:pt x="324" y="1002"/>
                  <a:pt x="323" y="1000"/>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8" y="995"/>
                </a:moveTo>
                <a:cubicBezTo>
                  <a:pt x="288" y="994"/>
                  <a:pt x="288" y="993"/>
                  <a:pt x="289" y="992"/>
                </a:cubicBezTo>
                <a:cubicBezTo>
                  <a:pt x="289" y="992"/>
                  <a:pt x="289" y="992"/>
                  <a:pt x="289" y="992"/>
                </a:cubicBezTo>
                <a:cubicBezTo>
                  <a:pt x="290" y="992"/>
                  <a:pt x="292" y="992"/>
                  <a:pt x="292" y="993"/>
                </a:cubicBezTo>
                <a:cubicBezTo>
                  <a:pt x="292" y="993"/>
                  <a:pt x="292" y="993"/>
                  <a:pt x="292" y="993"/>
                </a:cubicBezTo>
                <a:cubicBezTo>
                  <a:pt x="292" y="994"/>
                  <a:pt x="292" y="996"/>
                  <a:pt x="291" y="996"/>
                </a:cubicBezTo>
                <a:cubicBezTo>
                  <a:pt x="291" y="996"/>
                  <a:pt x="291" y="996"/>
                  <a:pt x="291" y="996"/>
                </a:cubicBezTo>
                <a:cubicBezTo>
                  <a:pt x="291" y="996"/>
                  <a:pt x="290" y="996"/>
                  <a:pt x="290" y="996"/>
                </a:cubicBezTo>
                <a:cubicBezTo>
                  <a:pt x="290" y="996"/>
                  <a:pt x="290" y="996"/>
                  <a:pt x="290" y="996"/>
                </a:cubicBezTo>
                <a:cubicBezTo>
                  <a:pt x="289" y="996"/>
                  <a:pt x="289" y="996"/>
                  <a:pt x="288" y="995"/>
                </a:cubicBezTo>
                <a:close/>
                <a:moveTo>
                  <a:pt x="329" y="991"/>
                </a:moveTo>
                <a:cubicBezTo>
                  <a:pt x="328" y="990"/>
                  <a:pt x="328" y="989"/>
                  <a:pt x="328" y="988"/>
                </a:cubicBezTo>
                <a:cubicBezTo>
                  <a:pt x="328" y="988"/>
                  <a:pt x="328" y="988"/>
                  <a:pt x="328" y="988"/>
                </a:cubicBezTo>
                <a:cubicBezTo>
                  <a:pt x="328" y="987"/>
                  <a:pt x="330" y="987"/>
                  <a:pt x="331" y="987"/>
                </a:cubicBezTo>
                <a:cubicBezTo>
                  <a:pt x="331" y="987"/>
                  <a:pt x="331" y="987"/>
                  <a:pt x="331" y="987"/>
                </a:cubicBezTo>
                <a:cubicBezTo>
                  <a:pt x="332" y="987"/>
                  <a:pt x="332" y="989"/>
                  <a:pt x="332" y="990"/>
                </a:cubicBezTo>
                <a:cubicBezTo>
                  <a:pt x="332" y="990"/>
                  <a:pt x="332" y="990"/>
                  <a:pt x="332" y="990"/>
                </a:cubicBezTo>
                <a:cubicBezTo>
                  <a:pt x="331" y="990"/>
                  <a:pt x="331" y="991"/>
                  <a:pt x="330" y="991"/>
                </a:cubicBezTo>
                <a:cubicBezTo>
                  <a:pt x="330" y="991"/>
                  <a:pt x="330" y="991"/>
                  <a:pt x="330" y="991"/>
                </a:cubicBezTo>
                <a:cubicBezTo>
                  <a:pt x="330" y="991"/>
                  <a:pt x="329" y="991"/>
                  <a:pt x="329" y="991"/>
                </a:cubicBezTo>
                <a:close/>
                <a:moveTo>
                  <a:pt x="284" y="984"/>
                </a:moveTo>
                <a:cubicBezTo>
                  <a:pt x="284" y="983"/>
                  <a:pt x="284" y="981"/>
                  <a:pt x="285" y="981"/>
                </a:cubicBezTo>
                <a:cubicBezTo>
                  <a:pt x="285" y="981"/>
                  <a:pt x="285" y="981"/>
                  <a:pt x="285" y="981"/>
                </a:cubicBezTo>
                <a:cubicBezTo>
                  <a:pt x="286" y="981"/>
                  <a:pt x="287" y="981"/>
                  <a:pt x="288" y="982"/>
                </a:cubicBezTo>
                <a:cubicBezTo>
                  <a:pt x="288" y="982"/>
                  <a:pt x="288" y="982"/>
                  <a:pt x="288" y="982"/>
                </a:cubicBezTo>
                <a:cubicBezTo>
                  <a:pt x="288" y="983"/>
                  <a:pt x="288" y="984"/>
                  <a:pt x="287" y="985"/>
                </a:cubicBezTo>
                <a:cubicBezTo>
                  <a:pt x="287" y="985"/>
                  <a:pt x="287" y="985"/>
                  <a:pt x="287" y="985"/>
                </a:cubicBezTo>
                <a:cubicBezTo>
                  <a:pt x="286" y="985"/>
                  <a:pt x="286" y="985"/>
                  <a:pt x="286" y="985"/>
                </a:cubicBezTo>
                <a:cubicBezTo>
                  <a:pt x="286" y="985"/>
                  <a:pt x="286" y="985"/>
                  <a:pt x="286" y="985"/>
                </a:cubicBezTo>
                <a:cubicBezTo>
                  <a:pt x="285" y="985"/>
                  <a:pt x="284" y="984"/>
                  <a:pt x="284" y="984"/>
                </a:cubicBezTo>
                <a:close/>
                <a:moveTo>
                  <a:pt x="334" y="980"/>
                </a:moveTo>
                <a:cubicBezTo>
                  <a:pt x="333" y="979"/>
                  <a:pt x="332" y="978"/>
                  <a:pt x="332" y="977"/>
                </a:cubicBezTo>
                <a:cubicBezTo>
                  <a:pt x="332" y="977"/>
                  <a:pt x="332" y="977"/>
                  <a:pt x="332" y="977"/>
                </a:cubicBezTo>
                <a:cubicBezTo>
                  <a:pt x="333" y="976"/>
                  <a:pt x="334" y="976"/>
                  <a:pt x="335" y="976"/>
                </a:cubicBezTo>
                <a:cubicBezTo>
                  <a:pt x="335" y="976"/>
                  <a:pt x="335" y="976"/>
                  <a:pt x="335" y="976"/>
                </a:cubicBezTo>
                <a:cubicBezTo>
                  <a:pt x="336" y="976"/>
                  <a:pt x="337" y="977"/>
                  <a:pt x="336" y="978"/>
                </a:cubicBezTo>
                <a:cubicBezTo>
                  <a:pt x="336" y="978"/>
                  <a:pt x="336" y="978"/>
                  <a:pt x="336" y="978"/>
                </a:cubicBezTo>
                <a:cubicBezTo>
                  <a:pt x="336" y="979"/>
                  <a:pt x="335" y="980"/>
                  <a:pt x="334" y="980"/>
                </a:cubicBezTo>
                <a:cubicBezTo>
                  <a:pt x="334" y="980"/>
                  <a:pt x="334" y="980"/>
                  <a:pt x="334" y="980"/>
                </a:cubicBezTo>
                <a:cubicBezTo>
                  <a:pt x="334" y="980"/>
                  <a:pt x="334" y="980"/>
                  <a:pt x="334" y="980"/>
                </a:cubicBezTo>
                <a:close/>
                <a:moveTo>
                  <a:pt x="280" y="972"/>
                </a:moveTo>
                <a:cubicBezTo>
                  <a:pt x="279" y="971"/>
                  <a:pt x="280" y="970"/>
                  <a:pt x="281" y="970"/>
                </a:cubicBezTo>
                <a:cubicBezTo>
                  <a:pt x="281" y="970"/>
                  <a:pt x="281" y="970"/>
                  <a:pt x="281" y="970"/>
                </a:cubicBezTo>
                <a:cubicBezTo>
                  <a:pt x="282" y="969"/>
                  <a:pt x="283" y="970"/>
                  <a:pt x="283" y="971"/>
                </a:cubicBezTo>
                <a:cubicBezTo>
                  <a:pt x="283" y="971"/>
                  <a:pt x="283" y="971"/>
                  <a:pt x="283" y="971"/>
                </a:cubicBezTo>
                <a:cubicBezTo>
                  <a:pt x="284" y="972"/>
                  <a:pt x="283" y="973"/>
                  <a:pt x="282" y="974"/>
                </a:cubicBezTo>
                <a:cubicBezTo>
                  <a:pt x="282" y="974"/>
                  <a:pt x="282" y="974"/>
                  <a:pt x="282" y="974"/>
                </a:cubicBezTo>
                <a:cubicBezTo>
                  <a:pt x="282" y="974"/>
                  <a:pt x="282" y="974"/>
                  <a:pt x="282" y="974"/>
                </a:cubicBezTo>
                <a:cubicBezTo>
                  <a:pt x="282" y="974"/>
                  <a:pt x="282" y="974"/>
                  <a:pt x="282" y="974"/>
                </a:cubicBezTo>
                <a:cubicBezTo>
                  <a:pt x="281" y="974"/>
                  <a:pt x="280" y="973"/>
                  <a:pt x="280" y="972"/>
                </a:cubicBezTo>
                <a:close/>
                <a:moveTo>
                  <a:pt x="338" y="968"/>
                </a:moveTo>
                <a:cubicBezTo>
                  <a:pt x="337" y="968"/>
                  <a:pt x="336" y="967"/>
                  <a:pt x="337" y="966"/>
                </a:cubicBezTo>
                <a:cubicBezTo>
                  <a:pt x="337" y="966"/>
                  <a:pt x="337" y="966"/>
                  <a:pt x="337" y="966"/>
                </a:cubicBezTo>
                <a:cubicBezTo>
                  <a:pt x="337" y="965"/>
                  <a:pt x="338" y="964"/>
                  <a:pt x="339" y="965"/>
                </a:cubicBezTo>
                <a:cubicBezTo>
                  <a:pt x="339" y="965"/>
                  <a:pt x="339" y="965"/>
                  <a:pt x="339" y="965"/>
                </a:cubicBezTo>
                <a:cubicBezTo>
                  <a:pt x="340" y="965"/>
                  <a:pt x="341" y="966"/>
                  <a:pt x="340" y="967"/>
                </a:cubicBezTo>
                <a:cubicBezTo>
                  <a:pt x="340" y="967"/>
                  <a:pt x="340" y="967"/>
                  <a:pt x="340" y="967"/>
                </a:cubicBezTo>
                <a:cubicBezTo>
                  <a:pt x="340" y="968"/>
                  <a:pt x="339" y="969"/>
                  <a:pt x="339" y="969"/>
                </a:cubicBezTo>
                <a:cubicBezTo>
                  <a:pt x="339" y="969"/>
                  <a:pt x="339" y="969"/>
                  <a:pt x="339" y="969"/>
                </a:cubicBezTo>
                <a:cubicBezTo>
                  <a:pt x="338" y="969"/>
                  <a:pt x="338" y="969"/>
                  <a:pt x="338" y="968"/>
                </a:cubicBezTo>
                <a:close/>
                <a:moveTo>
                  <a:pt x="275" y="961"/>
                </a:moveTo>
                <a:cubicBezTo>
                  <a:pt x="275" y="960"/>
                  <a:pt x="276" y="959"/>
                  <a:pt x="277" y="959"/>
                </a:cubicBezTo>
                <a:cubicBezTo>
                  <a:pt x="277" y="959"/>
                  <a:pt x="277" y="959"/>
                  <a:pt x="277" y="959"/>
                </a:cubicBezTo>
                <a:cubicBezTo>
                  <a:pt x="278" y="958"/>
                  <a:pt x="279" y="959"/>
                  <a:pt x="279" y="960"/>
                </a:cubicBezTo>
                <a:cubicBezTo>
                  <a:pt x="279" y="960"/>
                  <a:pt x="279" y="960"/>
                  <a:pt x="279" y="960"/>
                </a:cubicBezTo>
                <a:cubicBezTo>
                  <a:pt x="280" y="961"/>
                  <a:pt x="279" y="962"/>
                  <a:pt x="278" y="962"/>
                </a:cubicBezTo>
                <a:cubicBezTo>
                  <a:pt x="278" y="962"/>
                  <a:pt x="278" y="962"/>
                  <a:pt x="278" y="962"/>
                </a:cubicBezTo>
                <a:cubicBezTo>
                  <a:pt x="278" y="962"/>
                  <a:pt x="277" y="963"/>
                  <a:pt x="277" y="963"/>
                </a:cubicBezTo>
                <a:cubicBezTo>
                  <a:pt x="277" y="963"/>
                  <a:pt x="277" y="963"/>
                  <a:pt x="277" y="963"/>
                </a:cubicBezTo>
                <a:cubicBezTo>
                  <a:pt x="276" y="963"/>
                  <a:pt x="276" y="962"/>
                  <a:pt x="275" y="961"/>
                </a:cubicBezTo>
                <a:close/>
                <a:moveTo>
                  <a:pt x="342" y="957"/>
                </a:moveTo>
                <a:cubicBezTo>
                  <a:pt x="341" y="957"/>
                  <a:pt x="341" y="956"/>
                  <a:pt x="341" y="955"/>
                </a:cubicBezTo>
                <a:cubicBezTo>
                  <a:pt x="341" y="955"/>
                  <a:pt x="341" y="955"/>
                  <a:pt x="341" y="955"/>
                </a:cubicBezTo>
                <a:cubicBezTo>
                  <a:pt x="341" y="954"/>
                  <a:pt x="343" y="953"/>
                  <a:pt x="344" y="954"/>
                </a:cubicBezTo>
                <a:cubicBezTo>
                  <a:pt x="344" y="954"/>
                  <a:pt x="344" y="954"/>
                  <a:pt x="344" y="954"/>
                </a:cubicBezTo>
                <a:cubicBezTo>
                  <a:pt x="345" y="954"/>
                  <a:pt x="345" y="955"/>
                  <a:pt x="345" y="956"/>
                </a:cubicBezTo>
                <a:cubicBezTo>
                  <a:pt x="345" y="956"/>
                  <a:pt x="345" y="956"/>
                  <a:pt x="345" y="956"/>
                </a:cubicBezTo>
                <a:cubicBezTo>
                  <a:pt x="344" y="957"/>
                  <a:pt x="344" y="957"/>
                  <a:pt x="343" y="957"/>
                </a:cubicBezTo>
                <a:cubicBezTo>
                  <a:pt x="343" y="957"/>
                  <a:pt x="343" y="957"/>
                  <a:pt x="343" y="957"/>
                </a:cubicBezTo>
                <a:cubicBezTo>
                  <a:pt x="343" y="957"/>
                  <a:pt x="342" y="957"/>
                  <a:pt x="342" y="957"/>
                </a:cubicBezTo>
                <a:close/>
                <a:moveTo>
                  <a:pt x="271" y="950"/>
                </a:moveTo>
                <a:cubicBezTo>
                  <a:pt x="271" y="949"/>
                  <a:pt x="271" y="948"/>
                  <a:pt x="272" y="947"/>
                </a:cubicBezTo>
                <a:cubicBezTo>
                  <a:pt x="272" y="947"/>
                  <a:pt x="272" y="947"/>
                  <a:pt x="272" y="947"/>
                </a:cubicBezTo>
                <a:cubicBezTo>
                  <a:pt x="273" y="947"/>
                  <a:pt x="274" y="948"/>
                  <a:pt x="275" y="949"/>
                </a:cubicBezTo>
                <a:cubicBezTo>
                  <a:pt x="275" y="949"/>
                  <a:pt x="275" y="949"/>
                  <a:pt x="275" y="949"/>
                </a:cubicBezTo>
                <a:cubicBezTo>
                  <a:pt x="275" y="950"/>
                  <a:pt x="275" y="951"/>
                  <a:pt x="274" y="951"/>
                </a:cubicBezTo>
                <a:cubicBezTo>
                  <a:pt x="274" y="951"/>
                  <a:pt x="274" y="951"/>
                  <a:pt x="274" y="951"/>
                </a:cubicBezTo>
                <a:cubicBezTo>
                  <a:pt x="273" y="951"/>
                  <a:pt x="273" y="951"/>
                  <a:pt x="273" y="951"/>
                </a:cubicBezTo>
                <a:cubicBezTo>
                  <a:pt x="273" y="951"/>
                  <a:pt x="273" y="951"/>
                  <a:pt x="273" y="951"/>
                </a:cubicBezTo>
                <a:cubicBezTo>
                  <a:pt x="272" y="951"/>
                  <a:pt x="271" y="951"/>
                  <a:pt x="271" y="950"/>
                </a:cubicBezTo>
                <a:close/>
                <a:moveTo>
                  <a:pt x="346" y="946"/>
                </a:moveTo>
                <a:cubicBezTo>
                  <a:pt x="345" y="946"/>
                  <a:pt x="345" y="944"/>
                  <a:pt x="345" y="943"/>
                </a:cubicBezTo>
                <a:cubicBezTo>
                  <a:pt x="345" y="943"/>
                  <a:pt x="345" y="943"/>
                  <a:pt x="345" y="943"/>
                </a:cubicBezTo>
                <a:cubicBezTo>
                  <a:pt x="346" y="942"/>
                  <a:pt x="347" y="942"/>
                  <a:pt x="348" y="942"/>
                </a:cubicBezTo>
                <a:cubicBezTo>
                  <a:pt x="348" y="942"/>
                  <a:pt x="348" y="942"/>
                  <a:pt x="348" y="942"/>
                </a:cubicBezTo>
                <a:cubicBezTo>
                  <a:pt x="349" y="943"/>
                  <a:pt x="349" y="944"/>
                  <a:pt x="349" y="945"/>
                </a:cubicBezTo>
                <a:cubicBezTo>
                  <a:pt x="349" y="945"/>
                  <a:pt x="349" y="945"/>
                  <a:pt x="349" y="945"/>
                </a:cubicBezTo>
                <a:cubicBezTo>
                  <a:pt x="349" y="946"/>
                  <a:pt x="348" y="946"/>
                  <a:pt x="347" y="946"/>
                </a:cubicBezTo>
                <a:cubicBezTo>
                  <a:pt x="347" y="946"/>
                  <a:pt x="347" y="946"/>
                  <a:pt x="347" y="946"/>
                </a:cubicBezTo>
                <a:cubicBezTo>
                  <a:pt x="347" y="946"/>
                  <a:pt x="347" y="946"/>
                  <a:pt x="346" y="946"/>
                </a:cubicBezTo>
                <a:close/>
                <a:moveTo>
                  <a:pt x="267" y="939"/>
                </a:moveTo>
                <a:cubicBezTo>
                  <a:pt x="266" y="938"/>
                  <a:pt x="267" y="937"/>
                  <a:pt x="268" y="936"/>
                </a:cubicBezTo>
                <a:cubicBezTo>
                  <a:pt x="268" y="936"/>
                  <a:pt x="268" y="936"/>
                  <a:pt x="268" y="936"/>
                </a:cubicBezTo>
                <a:cubicBezTo>
                  <a:pt x="269" y="936"/>
                  <a:pt x="270" y="936"/>
                  <a:pt x="270" y="937"/>
                </a:cubicBezTo>
                <a:cubicBezTo>
                  <a:pt x="270" y="937"/>
                  <a:pt x="270" y="937"/>
                  <a:pt x="270" y="937"/>
                </a:cubicBezTo>
                <a:cubicBezTo>
                  <a:pt x="271" y="938"/>
                  <a:pt x="270" y="940"/>
                  <a:pt x="269" y="940"/>
                </a:cubicBezTo>
                <a:cubicBezTo>
                  <a:pt x="269" y="940"/>
                  <a:pt x="269" y="940"/>
                  <a:pt x="269" y="940"/>
                </a:cubicBezTo>
                <a:cubicBezTo>
                  <a:pt x="269" y="940"/>
                  <a:pt x="269" y="940"/>
                  <a:pt x="269" y="940"/>
                </a:cubicBezTo>
                <a:cubicBezTo>
                  <a:pt x="269" y="940"/>
                  <a:pt x="269" y="940"/>
                  <a:pt x="269" y="940"/>
                </a:cubicBezTo>
                <a:cubicBezTo>
                  <a:pt x="268" y="940"/>
                  <a:pt x="267" y="940"/>
                  <a:pt x="267" y="939"/>
                </a:cubicBezTo>
                <a:close/>
                <a:moveTo>
                  <a:pt x="351" y="935"/>
                </a:moveTo>
                <a:cubicBezTo>
                  <a:pt x="350" y="934"/>
                  <a:pt x="349" y="933"/>
                  <a:pt x="350" y="932"/>
                </a:cubicBezTo>
                <a:cubicBezTo>
                  <a:pt x="350" y="932"/>
                  <a:pt x="350" y="932"/>
                  <a:pt x="350" y="932"/>
                </a:cubicBezTo>
                <a:cubicBezTo>
                  <a:pt x="350" y="931"/>
                  <a:pt x="351" y="931"/>
                  <a:pt x="352" y="931"/>
                </a:cubicBezTo>
                <a:cubicBezTo>
                  <a:pt x="352" y="931"/>
                  <a:pt x="352" y="931"/>
                  <a:pt x="352" y="931"/>
                </a:cubicBezTo>
                <a:cubicBezTo>
                  <a:pt x="353" y="931"/>
                  <a:pt x="354" y="933"/>
                  <a:pt x="353" y="934"/>
                </a:cubicBezTo>
                <a:cubicBezTo>
                  <a:pt x="353" y="934"/>
                  <a:pt x="353" y="934"/>
                  <a:pt x="353" y="934"/>
                </a:cubicBezTo>
                <a:cubicBezTo>
                  <a:pt x="353" y="934"/>
                  <a:pt x="352" y="935"/>
                  <a:pt x="352" y="935"/>
                </a:cubicBezTo>
                <a:cubicBezTo>
                  <a:pt x="352" y="935"/>
                  <a:pt x="352" y="935"/>
                  <a:pt x="352" y="935"/>
                </a:cubicBezTo>
                <a:cubicBezTo>
                  <a:pt x="351" y="935"/>
                  <a:pt x="351" y="935"/>
                  <a:pt x="351" y="935"/>
                </a:cubicBezTo>
                <a:close/>
                <a:moveTo>
                  <a:pt x="262" y="928"/>
                </a:moveTo>
                <a:cubicBezTo>
                  <a:pt x="262" y="927"/>
                  <a:pt x="263" y="925"/>
                  <a:pt x="264" y="925"/>
                </a:cubicBezTo>
                <a:cubicBezTo>
                  <a:pt x="264" y="925"/>
                  <a:pt x="264" y="925"/>
                  <a:pt x="264" y="925"/>
                </a:cubicBezTo>
                <a:cubicBezTo>
                  <a:pt x="265" y="925"/>
                  <a:pt x="266" y="925"/>
                  <a:pt x="266" y="926"/>
                </a:cubicBezTo>
                <a:cubicBezTo>
                  <a:pt x="266" y="926"/>
                  <a:pt x="266" y="926"/>
                  <a:pt x="266" y="926"/>
                </a:cubicBezTo>
                <a:cubicBezTo>
                  <a:pt x="267" y="927"/>
                  <a:pt x="266" y="928"/>
                  <a:pt x="265" y="929"/>
                </a:cubicBezTo>
                <a:cubicBezTo>
                  <a:pt x="265" y="929"/>
                  <a:pt x="265" y="929"/>
                  <a:pt x="265" y="929"/>
                </a:cubicBezTo>
                <a:cubicBezTo>
                  <a:pt x="265" y="929"/>
                  <a:pt x="265" y="929"/>
                  <a:pt x="264" y="929"/>
                </a:cubicBezTo>
                <a:cubicBezTo>
                  <a:pt x="264" y="929"/>
                  <a:pt x="264" y="929"/>
                  <a:pt x="264" y="929"/>
                </a:cubicBezTo>
                <a:cubicBezTo>
                  <a:pt x="264" y="929"/>
                  <a:pt x="263" y="928"/>
                  <a:pt x="262" y="928"/>
                </a:cubicBezTo>
                <a:close/>
                <a:moveTo>
                  <a:pt x="355" y="924"/>
                </a:moveTo>
                <a:cubicBezTo>
                  <a:pt x="354" y="923"/>
                  <a:pt x="354" y="922"/>
                  <a:pt x="354" y="921"/>
                </a:cubicBezTo>
                <a:cubicBezTo>
                  <a:pt x="354" y="921"/>
                  <a:pt x="354" y="921"/>
                  <a:pt x="354" y="921"/>
                </a:cubicBezTo>
                <a:cubicBezTo>
                  <a:pt x="354" y="920"/>
                  <a:pt x="356" y="920"/>
                  <a:pt x="357" y="920"/>
                </a:cubicBezTo>
                <a:cubicBezTo>
                  <a:pt x="357" y="920"/>
                  <a:pt x="357" y="920"/>
                  <a:pt x="357" y="920"/>
                </a:cubicBezTo>
                <a:cubicBezTo>
                  <a:pt x="358" y="920"/>
                  <a:pt x="358" y="921"/>
                  <a:pt x="358" y="922"/>
                </a:cubicBezTo>
                <a:cubicBezTo>
                  <a:pt x="358" y="922"/>
                  <a:pt x="358" y="922"/>
                  <a:pt x="358" y="922"/>
                </a:cubicBezTo>
                <a:cubicBezTo>
                  <a:pt x="357" y="923"/>
                  <a:pt x="357" y="924"/>
                  <a:pt x="356" y="924"/>
                </a:cubicBezTo>
                <a:cubicBezTo>
                  <a:pt x="356" y="924"/>
                  <a:pt x="356" y="924"/>
                  <a:pt x="356" y="924"/>
                </a:cubicBezTo>
                <a:cubicBezTo>
                  <a:pt x="356" y="924"/>
                  <a:pt x="355" y="924"/>
                  <a:pt x="355" y="924"/>
                </a:cubicBezTo>
                <a:close/>
                <a:moveTo>
                  <a:pt x="258" y="916"/>
                </a:moveTo>
                <a:cubicBezTo>
                  <a:pt x="258" y="915"/>
                  <a:pt x="258" y="914"/>
                  <a:pt x="259" y="914"/>
                </a:cubicBezTo>
                <a:cubicBezTo>
                  <a:pt x="259" y="914"/>
                  <a:pt x="259" y="914"/>
                  <a:pt x="259" y="914"/>
                </a:cubicBezTo>
                <a:cubicBezTo>
                  <a:pt x="260" y="913"/>
                  <a:pt x="261" y="914"/>
                  <a:pt x="262" y="915"/>
                </a:cubicBezTo>
                <a:cubicBezTo>
                  <a:pt x="262" y="915"/>
                  <a:pt x="262" y="915"/>
                  <a:pt x="262" y="915"/>
                </a:cubicBezTo>
                <a:cubicBezTo>
                  <a:pt x="262" y="916"/>
                  <a:pt x="262" y="917"/>
                  <a:pt x="261" y="918"/>
                </a:cubicBezTo>
                <a:cubicBezTo>
                  <a:pt x="261" y="918"/>
                  <a:pt x="261" y="918"/>
                  <a:pt x="261" y="918"/>
                </a:cubicBezTo>
                <a:cubicBezTo>
                  <a:pt x="260" y="918"/>
                  <a:pt x="260" y="918"/>
                  <a:pt x="260" y="918"/>
                </a:cubicBezTo>
                <a:cubicBezTo>
                  <a:pt x="260" y="918"/>
                  <a:pt x="260" y="918"/>
                  <a:pt x="260" y="918"/>
                </a:cubicBezTo>
                <a:cubicBezTo>
                  <a:pt x="259" y="918"/>
                  <a:pt x="258" y="917"/>
                  <a:pt x="258" y="916"/>
                </a:cubicBezTo>
                <a:close/>
                <a:moveTo>
                  <a:pt x="359" y="912"/>
                </a:moveTo>
                <a:cubicBezTo>
                  <a:pt x="358" y="912"/>
                  <a:pt x="358" y="911"/>
                  <a:pt x="358" y="910"/>
                </a:cubicBezTo>
                <a:cubicBezTo>
                  <a:pt x="358" y="910"/>
                  <a:pt x="358" y="910"/>
                  <a:pt x="358" y="910"/>
                </a:cubicBezTo>
                <a:cubicBezTo>
                  <a:pt x="359" y="909"/>
                  <a:pt x="360" y="908"/>
                  <a:pt x="361" y="909"/>
                </a:cubicBezTo>
                <a:cubicBezTo>
                  <a:pt x="361" y="909"/>
                  <a:pt x="361" y="909"/>
                  <a:pt x="361" y="909"/>
                </a:cubicBezTo>
                <a:cubicBezTo>
                  <a:pt x="362" y="909"/>
                  <a:pt x="362" y="910"/>
                  <a:pt x="362" y="911"/>
                </a:cubicBezTo>
                <a:cubicBezTo>
                  <a:pt x="362" y="911"/>
                  <a:pt x="362" y="911"/>
                  <a:pt x="362" y="911"/>
                </a:cubicBezTo>
                <a:cubicBezTo>
                  <a:pt x="362" y="912"/>
                  <a:pt x="361" y="913"/>
                  <a:pt x="360" y="913"/>
                </a:cubicBezTo>
                <a:cubicBezTo>
                  <a:pt x="360" y="913"/>
                  <a:pt x="360" y="913"/>
                  <a:pt x="360" y="913"/>
                </a:cubicBezTo>
                <a:cubicBezTo>
                  <a:pt x="360" y="913"/>
                  <a:pt x="360" y="913"/>
                  <a:pt x="359" y="912"/>
                </a:cubicBezTo>
                <a:close/>
                <a:moveTo>
                  <a:pt x="254" y="905"/>
                </a:moveTo>
                <a:cubicBezTo>
                  <a:pt x="253" y="904"/>
                  <a:pt x="254" y="903"/>
                  <a:pt x="255" y="903"/>
                </a:cubicBezTo>
                <a:cubicBezTo>
                  <a:pt x="255" y="903"/>
                  <a:pt x="255" y="903"/>
                  <a:pt x="255" y="903"/>
                </a:cubicBezTo>
                <a:cubicBezTo>
                  <a:pt x="256" y="902"/>
                  <a:pt x="257" y="903"/>
                  <a:pt x="258" y="904"/>
                </a:cubicBezTo>
                <a:cubicBezTo>
                  <a:pt x="258" y="904"/>
                  <a:pt x="258" y="904"/>
                  <a:pt x="258" y="904"/>
                </a:cubicBezTo>
                <a:cubicBezTo>
                  <a:pt x="258" y="905"/>
                  <a:pt x="257" y="906"/>
                  <a:pt x="256" y="906"/>
                </a:cubicBezTo>
                <a:cubicBezTo>
                  <a:pt x="256" y="906"/>
                  <a:pt x="256" y="906"/>
                  <a:pt x="256" y="906"/>
                </a:cubicBezTo>
                <a:cubicBezTo>
                  <a:pt x="256" y="906"/>
                  <a:pt x="256" y="907"/>
                  <a:pt x="256" y="907"/>
                </a:cubicBezTo>
                <a:cubicBezTo>
                  <a:pt x="256" y="907"/>
                  <a:pt x="256" y="907"/>
                  <a:pt x="256" y="907"/>
                </a:cubicBezTo>
                <a:cubicBezTo>
                  <a:pt x="255" y="907"/>
                  <a:pt x="254" y="906"/>
                  <a:pt x="254" y="905"/>
                </a:cubicBezTo>
                <a:close/>
                <a:moveTo>
                  <a:pt x="364" y="901"/>
                </a:moveTo>
                <a:cubicBezTo>
                  <a:pt x="363" y="901"/>
                  <a:pt x="362" y="900"/>
                  <a:pt x="363" y="899"/>
                </a:cubicBezTo>
                <a:cubicBezTo>
                  <a:pt x="363" y="899"/>
                  <a:pt x="363" y="899"/>
                  <a:pt x="363" y="899"/>
                </a:cubicBezTo>
                <a:cubicBezTo>
                  <a:pt x="363" y="898"/>
                  <a:pt x="364" y="897"/>
                  <a:pt x="365" y="898"/>
                </a:cubicBezTo>
                <a:cubicBezTo>
                  <a:pt x="365" y="898"/>
                  <a:pt x="365" y="898"/>
                  <a:pt x="365" y="898"/>
                </a:cubicBezTo>
                <a:cubicBezTo>
                  <a:pt x="366" y="898"/>
                  <a:pt x="367" y="899"/>
                  <a:pt x="366" y="900"/>
                </a:cubicBezTo>
                <a:cubicBezTo>
                  <a:pt x="366" y="900"/>
                  <a:pt x="366" y="900"/>
                  <a:pt x="366" y="900"/>
                </a:cubicBezTo>
                <a:cubicBezTo>
                  <a:pt x="366" y="901"/>
                  <a:pt x="365" y="901"/>
                  <a:pt x="364" y="901"/>
                </a:cubicBezTo>
                <a:cubicBezTo>
                  <a:pt x="364" y="901"/>
                  <a:pt x="364" y="901"/>
                  <a:pt x="364" y="901"/>
                </a:cubicBezTo>
                <a:cubicBezTo>
                  <a:pt x="364" y="901"/>
                  <a:pt x="364" y="901"/>
                  <a:pt x="364" y="901"/>
                </a:cubicBezTo>
                <a:close/>
                <a:moveTo>
                  <a:pt x="250" y="894"/>
                </a:moveTo>
                <a:cubicBezTo>
                  <a:pt x="249" y="893"/>
                  <a:pt x="250" y="892"/>
                  <a:pt x="251" y="891"/>
                </a:cubicBezTo>
                <a:cubicBezTo>
                  <a:pt x="251" y="891"/>
                  <a:pt x="251" y="891"/>
                  <a:pt x="251" y="891"/>
                </a:cubicBezTo>
                <a:cubicBezTo>
                  <a:pt x="252" y="891"/>
                  <a:pt x="253" y="892"/>
                  <a:pt x="253" y="893"/>
                </a:cubicBezTo>
                <a:cubicBezTo>
                  <a:pt x="253" y="893"/>
                  <a:pt x="253" y="893"/>
                  <a:pt x="253" y="893"/>
                </a:cubicBezTo>
                <a:cubicBezTo>
                  <a:pt x="254" y="894"/>
                  <a:pt x="253" y="895"/>
                  <a:pt x="252" y="895"/>
                </a:cubicBezTo>
                <a:cubicBezTo>
                  <a:pt x="252" y="895"/>
                  <a:pt x="252" y="895"/>
                  <a:pt x="252" y="895"/>
                </a:cubicBezTo>
                <a:cubicBezTo>
                  <a:pt x="252" y="895"/>
                  <a:pt x="252" y="895"/>
                  <a:pt x="251" y="895"/>
                </a:cubicBezTo>
                <a:cubicBezTo>
                  <a:pt x="251" y="895"/>
                  <a:pt x="251" y="895"/>
                  <a:pt x="251" y="895"/>
                </a:cubicBezTo>
                <a:cubicBezTo>
                  <a:pt x="251" y="895"/>
                  <a:pt x="250" y="895"/>
                  <a:pt x="250" y="894"/>
                </a:cubicBezTo>
                <a:close/>
                <a:moveTo>
                  <a:pt x="368" y="890"/>
                </a:moveTo>
                <a:cubicBezTo>
                  <a:pt x="367" y="890"/>
                  <a:pt x="366" y="888"/>
                  <a:pt x="367" y="887"/>
                </a:cubicBezTo>
                <a:cubicBezTo>
                  <a:pt x="367" y="887"/>
                  <a:pt x="367" y="887"/>
                  <a:pt x="367" y="887"/>
                </a:cubicBezTo>
                <a:cubicBezTo>
                  <a:pt x="367" y="886"/>
                  <a:pt x="368" y="886"/>
                  <a:pt x="369" y="886"/>
                </a:cubicBezTo>
                <a:cubicBezTo>
                  <a:pt x="369" y="886"/>
                  <a:pt x="369" y="886"/>
                  <a:pt x="369" y="886"/>
                </a:cubicBezTo>
                <a:cubicBezTo>
                  <a:pt x="370" y="887"/>
                  <a:pt x="371" y="888"/>
                  <a:pt x="371" y="889"/>
                </a:cubicBezTo>
                <a:cubicBezTo>
                  <a:pt x="371" y="889"/>
                  <a:pt x="371" y="889"/>
                  <a:pt x="371" y="889"/>
                </a:cubicBezTo>
                <a:cubicBezTo>
                  <a:pt x="370" y="890"/>
                  <a:pt x="370" y="890"/>
                  <a:pt x="369" y="890"/>
                </a:cubicBezTo>
                <a:cubicBezTo>
                  <a:pt x="369" y="890"/>
                  <a:pt x="369" y="890"/>
                  <a:pt x="369" y="890"/>
                </a:cubicBezTo>
                <a:cubicBezTo>
                  <a:pt x="369" y="890"/>
                  <a:pt x="368" y="890"/>
                  <a:pt x="368" y="890"/>
                </a:cubicBezTo>
                <a:close/>
                <a:moveTo>
                  <a:pt x="245" y="883"/>
                </a:moveTo>
                <a:cubicBezTo>
                  <a:pt x="245" y="882"/>
                  <a:pt x="245" y="881"/>
                  <a:pt x="246" y="880"/>
                </a:cubicBezTo>
                <a:cubicBezTo>
                  <a:pt x="246" y="880"/>
                  <a:pt x="246" y="880"/>
                  <a:pt x="246" y="880"/>
                </a:cubicBezTo>
                <a:cubicBezTo>
                  <a:pt x="247" y="880"/>
                  <a:pt x="249" y="880"/>
                  <a:pt x="249" y="881"/>
                </a:cubicBezTo>
                <a:cubicBezTo>
                  <a:pt x="249" y="881"/>
                  <a:pt x="249" y="881"/>
                  <a:pt x="249" y="881"/>
                </a:cubicBezTo>
                <a:cubicBezTo>
                  <a:pt x="249" y="882"/>
                  <a:pt x="249" y="884"/>
                  <a:pt x="248" y="884"/>
                </a:cubicBezTo>
                <a:cubicBezTo>
                  <a:pt x="248" y="884"/>
                  <a:pt x="248" y="884"/>
                  <a:pt x="248" y="884"/>
                </a:cubicBezTo>
                <a:cubicBezTo>
                  <a:pt x="248" y="884"/>
                  <a:pt x="247" y="884"/>
                  <a:pt x="247" y="884"/>
                </a:cubicBezTo>
                <a:cubicBezTo>
                  <a:pt x="247" y="884"/>
                  <a:pt x="247" y="884"/>
                  <a:pt x="247" y="884"/>
                </a:cubicBezTo>
                <a:cubicBezTo>
                  <a:pt x="246" y="884"/>
                  <a:pt x="246" y="884"/>
                  <a:pt x="245" y="883"/>
                </a:cubicBezTo>
                <a:close/>
                <a:moveTo>
                  <a:pt x="372" y="879"/>
                </a:moveTo>
                <a:cubicBezTo>
                  <a:pt x="371" y="878"/>
                  <a:pt x="371" y="877"/>
                  <a:pt x="371" y="876"/>
                </a:cubicBezTo>
                <a:cubicBezTo>
                  <a:pt x="371" y="876"/>
                  <a:pt x="371" y="876"/>
                  <a:pt x="371" y="876"/>
                </a:cubicBezTo>
                <a:cubicBezTo>
                  <a:pt x="372" y="875"/>
                  <a:pt x="373" y="875"/>
                  <a:pt x="374" y="875"/>
                </a:cubicBezTo>
                <a:cubicBezTo>
                  <a:pt x="374" y="875"/>
                  <a:pt x="374" y="875"/>
                  <a:pt x="374" y="875"/>
                </a:cubicBezTo>
                <a:cubicBezTo>
                  <a:pt x="375" y="876"/>
                  <a:pt x="375" y="877"/>
                  <a:pt x="375" y="878"/>
                </a:cubicBezTo>
                <a:cubicBezTo>
                  <a:pt x="375" y="878"/>
                  <a:pt x="375" y="878"/>
                  <a:pt x="375" y="878"/>
                </a:cubicBezTo>
                <a:cubicBezTo>
                  <a:pt x="375" y="878"/>
                  <a:pt x="374" y="879"/>
                  <a:pt x="373" y="879"/>
                </a:cubicBezTo>
                <a:cubicBezTo>
                  <a:pt x="373" y="879"/>
                  <a:pt x="373" y="879"/>
                  <a:pt x="373" y="879"/>
                </a:cubicBezTo>
                <a:cubicBezTo>
                  <a:pt x="373" y="879"/>
                  <a:pt x="373" y="879"/>
                  <a:pt x="372" y="879"/>
                </a:cubicBezTo>
                <a:close/>
                <a:moveTo>
                  <a:pt x="241" y="872"/>
                </a:moveTo>
                <a:cubicBezTo>
                  <a:pt x="240" y="871"/>
                  <a:pt x="241" y="869"/>
                  <a:pt x="242" y="869"/>
                </a:cubicBezTo>
                <a:cubicBezTo>
                  <a:pt x="242" y="869"/>
                  <a:pt x="242" y="869"/>
                  <a:pt x="242" y="869"/>
                </a:cubicBezTo>
                <a:cubicBezTo>
                  <a:pt x="243" y="869"/>
                  <a:pt x="244" y="869"/>
                  <a:pt x="245" y="870"/>
                </a:cubicBezTo>
                <a:cubicBezTo>
                  <a:pt x="245" y="870"/>
                  <a:pt x="245" y="870"/>
                  <a:pt x="245" y="870"/>
                </a:cubicBezTo>
                <a:cubicBezTo>
                  <a:pt x="245" y="871"/>
                  <a:pt x="245" y="872"/>
                  <a:pt x="243" y="873"/>
                </a:cubicBezTo>
                <a:cubicBezTo>
                  <a:pt x="243" y="873"/>
                  <a:pt x="243" y="873"/>
                  <a:pt x="243" y="873"/>
                </a:cubicBezTo>
                <a:cubicBezTo>
                  <a:pt x="243" y="873"/>
                  <a:pt x="243" y="873"/>
                  <a:pt x="243" y="873"/>
                </a:cubicBezTo>
                <a:cubicBezTo>
                  <a:pt x="243" y="873"/>
                  <a:pt x="243" y="873"/>
                  <a:pt x="243" y="873"/>
                </a:cubicBezTo>
                <a:cubicBezTo>
                  <a:pt x="242" y="873"/>
                  <a:pt x="241" y="872"/>
                  <a:pt x="241" y="872"/>
                </a:cubicBezTo>
                <a:close/>
                <a:moveTo>
                  <a:pt x="377" y="868"/>
                </a:moveTo>
                <a:cubicBezTo>
                  <a:pt x="376" y="867"/>
                  <a:pt x="375" y="866"/>
                  <a:pt x="376" y="865"/>
                </a:cubicBezTo>
                <a:cubicBezTo>
                  <a:pt x="376" y="865"/>
                  <a:pt x="376" y="865"/>
                  <a:pt x="376" y="865"/>
                </a:cubicBezTo>
                <a:cubicBezTo>
                  <a:pt x="376" y="864"/>
                  <a:pt x="377" y="864"/>
                  <a:pt x="378" y="864"/>
                </a:cubicBezTo>
                <a:cubicBezTo>
                  <a:pt x="378" y="864"/>
                  <a:pt x="378" y="864"/>
                  <a:pt x="378" y="864"/>
                </a:cubicBezTo>
                <a:cubicBezTo>
                  <a:pt x="379" y="864"/>
                  <a:pt x="380" y="865"/>
                  <a:pt x="379" y="866"/>
                </a:cubicBezTo>
                <a:cubicBezTo>
                  <a:pt x="379" y="866"/>
                  <a:pt x="379" y="866"/>
                  <a:pt x="379" y="866"/>
                </a:cubicBezTo>
                <a:cubicBezTo>
                  <a:pt x="379" y="867"/>
                  <a:pt x="378" y="868"/>
                  <a:pt x="377" y="868"/>
                </a:cubicBezTo>
                <a:cubicBezTo>
                  <a:pt x="377" y="868"/>
                  <a:pt x="377" y="868"/>
                  <a:pt x="377" y="868"/>
                </a:cubicBezTo>
                <a:cubicBezTo>
                  <a:pt x="377" y="868"/>
                  <a:pt x="377" y="868"/>
                  <a:pt x="377" y="868"/>
                </a:cubicBezTo>
                <a:close/>
                <a:moveTo>
                  <a:pt x="237" y="860"/>
                </a:moveTo>
                <a:cubicBezTo>
                  <a:pt x="236" y="859"/>
                  <a:pt x="237" y="858"/>
                  <a:pt x="238" y="858"/>
                </a:cubicBezTo>
                <a:cubicBezTo>
                  <a:pt x="238" y="858"/>
                  <a:pt x="238" y="858"/>
                  <a:pt x="238" y="858"/>
                </a:cubicBezTo>
                <a:cubicBezTo>
                  <a:pt x="239" y="857"/>
                  <a:pt x="240" y="858"/>
                  <a:pt x="240" y="859"/>
                </a:cubicBezTo>
                <a:cubicBezTo>
                  <a:pt x="240" y="859"/>
                  <a:pt x="240" y="859"/>
                  <a:pt x="240" y="859"/>
                </a:cubicBezTo>
                <a:cubicBezTo>
                  <a:pt x="241" y="860"/>
                  <a:pt x="240" y="861"/>
                  <a:pt x="239" y="862"/>
                </a:cubicBezTo>
                <a:cubicBezTo>
                  <a:pt x="239" y="862"/>
                  <a:pt x="239" y="862"/>
                  <a:pt x="239" y="862"/>
                </a:cubicBezTo>
                <a:cubicBezTo>
                  <a:pt x="239" y="862"/>
                  <a:pt x="239" y="862"/>
                  <a:pt x="238" y="862"/>
                </a:cubicBezTo>
                <a:cubicBezTo>
                  <a:pt x="238" y="862"/>
                  <a:pt x="238" y="862"/>
                  <a:pt x="238" y="862"/>
                </a:cubicBezTo>
                <a:cubicBezTo>
                  <a:pt x="238" y="862"/>
                  <a:pt x="237" y="861"/>
                  <a:pt x="237" y="860"/>
                </a:cubicBezTo>
                <a:close/>
                <a:moveTo>
                  <a:pt x="381" y="856"/>
                </a:moveTo>
                <a:cubicBezTo>
                  <a:pt x="380" y="856"/>
                  <a:pt x="379" y="855"/>
                  <a:pt x="380" y="854"/>
                </a:cubicBezTo>
                <a:cubicBezTo>
                  <a:pt x="380" y="854"/>
                  <a:pt x="380" y="854"/>
                  <a:pt x="380" y="854"/>
                </a:cubicBezTo>
                <a:cubicBezTo>
                  <a:pt x="380" y="853"/>
                  <a:pt x="381" y="852"/>
                  <a:pt x="382" y="853"/>
                </a:cubicBezTo>
                <a:cubicBezTo>
                  <a:pt x="382" y="853"/>
                  <a:pt x="382" y="853"/>
                  <a:pt x="382" y="853"/>
                </a:cubicBezTo>
                <a:cubicBezTo>
                  <a:pt x="383" y="853"/>
                  <a:pt x="384" y="854"/>
                  <a:pt x="384" y="855"/>
                </a:cubicBezTo>
                <a:cubicBezTo>
                  <a:pt x="384" y="855"/>
                  <a:pt x="384" y="855"/>
                  <a:pt x="384" y="855"/>
                </a:cubicBezTo>
                <a:cubicBezTo>
                  <a:pt x="383" y="856"/>
                  <a:pt x="382" y="857"/>
                  <a:pt x="382" y="857"/>
                </a:cubicBezTo>
                <a:cubicBezTo>
                  <a:pt x="382" y="857"/>
                  <a:pt x="382" y="857"/>
                  <a:pt x="382" y="857"/>
                </a:cubicBezTo>
                <a:cubicBezTo>
                  <a:pt x="381" y="857"/>
                  <a:pt x="381" y="857"/>
                  <a:pt x="381" y="856"/>
                </a:cubicBezTo>
                <a:close/>
                <a:moveTo>
                  <a:pt x="232" y="849"/>
                </a:moveTo>
                <a:cubicBezTo>
                  <a:pt x="232" y="848"/>
                  <a:pt x="232" y="847"/>
                  <a:pt x="233" y="847"/>
                </a:cubicBezTo>
                <a:cubicBezTo>
                  <a:pt x="233" y="847"/>
                  <a:pt x="233" y="847"/>
                  <a:pt x="233" y="847"/>
                </a:cubicBezTo>
                <a:cubicBezTo>
                  <a:pt x="234" y="846"/>
                  <a:pt x="236" y="847"/>
                  <a:pt x="236" y="848"/>
                </a:cubicBezTo>
                <a:cubicBezTo>
                  <a:pt x="236" y="848"/>
                  <a:pt x="236" y="848"/>
                  <a:pt x="236" y="848"/>
                </a:cubicBezTo>
                <a:cubicBezTo>
                  <a:pt x="236" y="849"/>
                  <a:pt x="236" y="850"/>
                  <a:pt x="235" y="850"/>
                </a:cubicBezTo>
                <a:cubicBezTo>
                  <a:pt x="235" y="850"/>
                  <a:pt x="235" y="850"/>
                  <a:pt x="235" y="850"/>
                </a:cubicBezTo>
                <a:cubicBezTo>
                  <a:pt x="235" y="851"/>
                  <a:pt x="234" y="851"/>
                  <a:pt x="234" y="851"/>
                </a:cubicBezTo>
                <a:cubicBezTo>
                  <a:pt x="234" y="851"/>
                  <a:pt x="234" y="851"/>
                  <a:pt x="234" y="851"/>
                </a:cubicBezTo>
                <a:cubicBezTo>
                  <a:pt x="233" y="851"/>
                  <a:pt x="233" y="850"/>
                  <a:pt x="232" y="849"/>
                </a:cubicBezTo>
                <a:close/>
                <a:moveTo>
                  <a:pt x="385" y="845"/>
                </a:moveTo>
                <a:cubicBezTo>
                  <a:pt x="384" y="845"/>
                  <a:pt x="384" y="844"/>
                  <a:pt x="384" y="843"/>
                </a:cubicBezTo>
                <a:cubicBezTo>
                  <a:pt x="384" y="843"/>
                  <a:pt x="384" y="843"/>
                  <a:pt x="384" y="843"/>
                </a:cubicBezTo>
                <a:cubicBezTo>
                  <a:pt x="385" y="842"/>
                  <a:pt x="386" y="841"/>
                  <a:pt x="387" y="842"/>
                </a:cubicBezTo>
                <a:cubicBezTo>
                  <a:pt x="387" y="842"/>
                  <a:pt x="387" y="842"/>
                  <a:pt x="387" y="842"/>
                </a:cubicBezTo>
                <a:cubicBezTo>
                  <a:pt x="388" y="842"/>
                  <a:pt x="388" y="843"/>
                  <a:pt x="388" y="844"/>
                </a:cubicBezTo>
                <a:cubicBezTo>
                  <a:pt x="388" y="844"/>
                  <a:pt x="388" y="844"/>
                  <a:pt x="388" y="844"/>
                </a:cubicBezTo>
                <a:cubicBezTo>
                  <a:pt x="388" y="845"/>
                  <a:pt x="387" y="845"/>
                  <a:pt x="386" y="845"/>
                </a:cubicBezTo>
                <a:cubicBezTo>
                  <a:pt x="386" y="845"/>
                  <a:pt x="386" y="845"/>
                  <a:pt x="386" y="845"/>
                </a:cubicBezTo>
                <a:cubicBezTo>
                  <a:pt x="386" y="845"/>
                  <a:pt x="386" y="845"/>
                  <a:pt x="385" y="845"/>
                </a:cubicBezTo>
                <a:close/>
                <a:moveTo>
                  <a:pt x="228" y="838"/>
                </a:moveTo>
                <a:cubicBezTo>
                  <a:pt x="228" y="837"/>
                  <a:pt x="228" y="836"/>
                  <a:pt x="229" y="835"/>
                </a:cubicBezTo>
                <a:cubicBezTo>
                  <a:pt x="229" y="835"/>
                  <a:pt x="229" y="835"/>
                  <a:pt x="229" y="835"/>
                </a:cubicBezTo>
                <a:cubicBezTo>
                  <a:pt x="230" y="835"/>
                  <a:pt x="231" y="836"/>
                  <a:pt x="232" y="837"/>
                </a:cubicBezTo>
                <a:cubicBezTo>
                  <a:pt x="232" y="837"/>
                  <a:pt x="232" y="837"/>
                  <a:pt x="232" y="837"/>
                </a:cubicBezTo>
                <a:cubicBezTo>
                  <a:pt x="232" y="838"/>
                  <a:pt x="232" y="839"/>
                  <a:pt x="231" y="839"/>
                </a:cubicBezTo>
                <a:cubicBezTo>
                  <a:pt x="231" y="839"/>
                  <a:pt x="231" y="839"/>
                  <a:pt x="231" y="839"/>
                </a:cubicBezTo>
                <a:cubicBezTo>
                  <a:pt x="230" y="839"/>
                  <a:pt x="230" y="839"/>
                  <a:pt x="230" y="839"/>
                </a:cubicBezTo>
                <a:cubicBezTo>
                  <a:pt x="230" y="839"/>
                  <a:pt x="230" y="839"/>
                  <a:pt x="230" y="839"/>
                </a:cubicBezTo>
                <a:cubicBezTo>
                  <a:pt x="229" y="839"/>
                  <a:pt x="228" y="839"/>
                  <a:pt x="228" y="838"/>
                </a:cubicBezTo>
                <a:close/>
                <a:moveTo>
                  <a:pt x="390" y="834"/>
                </a:moveTo>
                <a:cubicBezTo>
                  <a:pt x="389" y="834"/>
                  <a:pt x="388" y="832"/>
                  <a:pt x="388" y="831"/>
                </a:cubicBezTo>
                <a:cubicBezTo>
                  <a:pt x="388" y="831"/>
                  <a:pt x="388" y="831"/>
                  <a:pt x="388" y="831"/>
                </a:cubicBezTo>
                <a:cubicBezTo>
                  <a:pt x="389" y="830"/>
                  <a:pt x="390" y="830"/>
                  <a:pt x="391" y="830"/>
                </a:cubicBezTo>
                <a:cubicBezTo>
                  <a:pt x="391" y="830"/>
                  <a:pt x="391" y="830"/>
                  <a:pt x="391" y="830"/>
                </a:cubicBezTo>
                <a:cubicBezTo>
                  <a:pt x="392" y="831"/>
                  <a:pt x="393" y="832"/>
                  <a:pt x="392" y="833"/>
                </a:cubicBezTo>
                <a:cubicBezTo>
                  <a:pt x="392" y="833"/>
                  <a:pt x="392" y="833"/>
                  <a:pt x="392" y="833"/>
                </a:cubicBezTo>
                <a:cubicBezTo>
                  <a:pt x="392" y="834"/>
                  <a:pt x="391" y="834"/>
                  <a:pt x="390" y="834"/>
                </a:cubicBezTo>
                <a:cubicBezTo>
                  <a:pt x="390" y="834"/>
                  <a:pt x="390" y="834"/>
                  <a:pt x="390" y="834"/>
                </a:cubicBezTo>
                <a:cubicBezTo>
                  <a:pt x="390" y="834"/>
                  <a:pt x="390" y="834"/>
                  <a:pt x="390" y="834"/>
                </a:cubicBezTo>
                <a:close/>
                <a:moveTo>
                  <a:pt x="224" y="827"/>
                </a:moveTo>
                <a:cubicBezTo>
                  <a:pt x="223" y="826"/>
                  <a:pt x="224" y="825"/>
                  <a:pt x="225" y="824"/>
                </a:cubicBezTo>
                <a:cubicBezTo>
                  <a:pt x="225" y="824"/>
                  <a:pt x="225" y="824"/>
                  <a:pt x="225" y="824"/>
                </a:cubicBezTo>
                <a:cubicBezTo>
                  <a:pt x="226" y="824"/>
                  <a:pt x="227" y="824"/>
                  <a:pt x="227" y="825"/>
                </a:cubicBezTo>
                <a:cubicBezTo>
                  <a:pt x="227" y="825"/>
                  <a:pt x="227" y="825"/>
                  <a:pt x="227" y="825"/>
                </a:cubicBezTo>
                <a:cubicBezTo>
                  <a:pt x="228" y="826"/>
                  <a:pt x="227" y="828"/>
                  <a:pt x="226" y="828"/>
                </a:cubicBezTo>
                <a:cubicBezTo>
                  <a:pt x="226" y="828"/>
                  <a:pt x="226" y="828"/>
                  <a:pt x="226" y="828"/>
                </a:cubicBezTo>
                <a:cubicBezTo>
                  <a:pt x="226" y="828"/>
                  <a:pt x="226" y="828"/>
                  <a:pt x="226" y="828"/>
                </a:cubicBezTo>
                <a:cubicBezTo>
                  <a:pt x="226" y="828"/>
                  <a:pt x="226" y="828"/>
                  <a:pt x="226" y="828"/>
                </a:cubicBezTo>
                <a:cubicBezTo>
                  <a:pt x="225" y="828"/>
                  <a:pt x="224" y="828"/>
                  <a:pt x="224" y="827"/>
                </a:cubicBezTo>
                <a:close/>
                <a:moveTo>
                  <a:pt x="394" y="823"/>
                </a:moveTo>
                <a:cubicBezTo>
                  <a:pt x="393" y="822"/>
                  <a:pt x="392" y="821"/>
                  <a:pt x="393" y="820"/>
                </a:cubicBezTo>
                <a:cubicBezTo>
                  <a:pt x="393" y="820"/>
                  <a:pt x="393" y="820"/>
                  <a:pt x="393" y="820"/>
                </a:cubicBezTo>
                <a:cubicBezTo>
                  <a:pt x="393" y="819"/>
                  <a:pt x="394" y="819"/>
                  <a:pt x="395" y="819"/>
                </a:cubicBezTo>
                <a:cubicBezTo>
                  <a:pt x="395" y="819"/>
                  <a:pt x="395" y="819"/>
                  <a:pt x="395" y="819"/>
                </a:cubicBezTo>
                <a:cubicBezTo>
                  <a:pt x="396" y="820"/>
                  <a:pt x="397" y="821"/>
                  <a:pt x="396" y="822"/>
                </a:cubicBezTo>
                <a:cubicBezTo>
                  <a:pt x="396" y="822"/>
                  <a:pt x="396" y="822"/>
                  <a:pt x="396" y="822"/>
                </a:cubicBezTo>
                <a:cubicBezTo>
                  <a:pt x="396" y="822"/>
                  <a:pt x="395" y="823"/>
                  <a:pt x="395" y="823"/>
                </a:cubicBezTo>
                <a:cubicBezTo>
                  <a:pt x="395" y="823"/>
                  <a:pt x="395" y="823"/>
                  <a:pt x="395" y="823"/>
                </a:cubicBezTo>
                <a:cubicBezTo>
                  <a:pt x="394" y="823"/>
                  <a:pt x="394" y="823"/>
                  <a:pt x="394" y="823"/>
                </a:cubicBezTo>
                <a:close/>
                <a:moveTo>
                  <a:pt x="219" y="816"/>
                </a:moveTo>
                <a:cubicBezTo>
                  <a:pt x="219" y="815"/>
                  <a:pt x="219" y="813"/>
                  <a:pt x="220" y="813"/>
                </a:cubicBezTo>
                <a:cubicBezTo>
                  <a:pt x="220" y="813"/>
                  <a:pt x="220" y="813"/>
                  <a:pt x="220" y="813"/>
                </a:cubicBezTo>
                <a:cubicBezTo>
                  <a:pt x="222" y="813"/>
                  <a:pt x="223" y="813"/>
                  <a:pt x="223" y="814"/>
                </a:cubicBezTo>
                <a:cubicBezTo>
                  <a:pt x="223" y="814"/>
                  <a:pt x="223" y="814"/>
                  <a:pt x="223" y="814"/>
                </a:cubicBezTo>
                <a:cubicBezTo>
                  <a:pt x="223" y="815"/>
                  <a:pt x="223" y="816"/>
                  <a:pt x="222" y="817"/>
                </a:cubicBezTo>
                <a:cubicBezTo>
                  <a:pt x="222" y="817"/>
                  <a:pt x="222" y="817"/>
                  <a:pt x="222" y="817"/>
                </a:cubicBezTo>
                <a:cubicBezTo>
                  <a:pt x="222" y="817"/>
                  <a:pt x="221" y="817"/>
                  <a:pt x="221" y="817"/>
                </a:cubicBezTo>
                <a:cubicBezTo>
                  <a:pt x="221" y="817"/>
                  <a:pt x="221" y="817"/>
                  <a:pt x="221" y="817"/>
                </a:cubicBezTo>
                <a:cubicBezTo>
                  <a:pt x="220" y="817"/>
                  <a:pt x="220" y="816"/>
                  <a:pt x="219" y="816"/>
                </a:cubicBezTo>
                <a:close/>
                <a:moveTo>
                  <a:pt x="398" y="812"/>
                </a:moveTo>
                <a:cubicBezTo>
                  <a:pt x="397" y="811"/>
                  <a:pt x="397" y="810"/>
                  <a:pt x="397" y="809"/>
                </a:cubicBezTo>
                <a:cubicBezTo>
                  <a:pt x="397" y="809"/>
                  <a:pt x="397" y="809"/>
                  <a:pt x="397" y="809"/>
                </a:cubicBezTo>
                <a:cubicBezTo>
                  <a:pt x="397" y="808"/>
                  <a:pt x="399" y="808"/>
                  <a:pt x="400" y="808"/>
                </a:cubicBezTo>
                <a:cubicBezTo>
                  <a:pt x="400" y="808"/>
                  <a:pt x="400" y="808"/>
                  <a:pt x="400" y="808"/>
                </a:cubicBezTo>
                <a:cubicBezTo>
                  <a:pt x="401" y="808"/>
                  <a:pt x="401" y="809"/>
                  <a:pt x="401" y="811"/>
                </a:cubicBezTo>
                <a:cubicBezTo>
                  <a:pt x="401" y="811"/>
                  <a:pt x="401" y="811"/>
                  <a:pt x="401" y="811"/>
                </a:cubicBezTo>
                <a:cubicBezTo>
                  <a:pt x="400" y="811"/>
                  <a:pt x="400" y="812"/>
                  <a:pt x="399" y="812"/>
                </a:cubicBezTo>
                <a:cubicBezTo>
                  <a:pt x="399" y="812"/>
                  <a:pt x="399" y="812"/>
                  <a:pt x="399" y="812"/>
                </a:cubicBezTo>
                <a:cubicBezTo>
                  <a:pt x="399" y="812"/>
                  <a:pt x="398" y="812"/>
                  <a:pt x="398" y="812"/>
                </a:cubicBezTo>
                <a:close/>
                <a:moveTo>
                  <a:pt x="215" y="804"/>
                </a:moveTo>
                <a:cubicBezTo>
                  <a:pt x="215" y="803"/>
                  <a:pt x="215" y="802"/>
                  <a:pt x="216" y="802"/>
                </a:cubicBezTo>
                <a:cubicBezTo>
                  <a:pt x="216" y="802"/>
                  <a:pt x="216" y="802"/>
                  <a:pt x="216" y="802"/>
                </a:cubicBezTo>
                <a:cubicBezTo>
                  <a:pt x="217" y="801"/>
                  <a:pt x="218" y="802"/>
                  <a:pt x="219" y="803"/>
                </a:cubicBezTo>
                <a:cubicBezTo>
                  <a:pt x="219" y="803"/>
                  <a:pt x="219" y="803"/>
                  <a:pt x="219" y="803"/>
                </a:cubicBezTo>
                <a:cubicBezTo>
                  <a:pt x="219" y="804"/>
                  <a:pt x="219" y="805"/>
                  <a:pt x="218" y="806"/>
                </a:cubicBezTo>
                <a:cubicBezTo>
                  <a:pt x="218" y="806"/>
                  <a:pt x="218" y="806"/>
                  <a:pt x="218" y="806"/>
                </a:cubicBezTo>
                <a:cubicBezTo>
                  <a:pt x="217" y="806"/>
                  <a:pt x="217" y="806"/>
                  <a:pt x="217" y="806"/>
                </a:cubicBezTo>
                <a:cubicBezTo>
                  <a:pt x="217" y="806"/>
                  <a:pt x="217" y="806"/>
                  <a:pt x="217" y="806"/>
                </a:cubicBezTo>
                <a:cubicBezTo>
                  <a:pt x="216" y="806"/>
                  <a:pt x="215" y="805"/>
                  <a:pt x="215" y="804"/>
                </a:cubicBezTo>
                <a:close/>
                <a:moveTo>
                  <a:pt x="403" y="800"/>
                </a:moveTo>
                <a:cubicBezTo>
                  <a:pt x="401" y="800"/>
                  <a:pt x="401" y="799"/>
                  <a:pt x="401" y="798"/>
                </a:cubicBezTo>
                <a:cubicBezTo>
                  <a:pt x="401" y="798"/>
                  <a:pt x="401" y="798"/>
                  <a:pt x="401" y="798"/>
                </a:cubicBezTo>
                <a:cubicBezTo>
                  <a:pt x="402" y="797"/>
                  <a:pt x="403" y="796"/>
                  <a:pt x="404" y="797"/>
                </a:cubicBezTo>
                <a:cubicBezTo>
                  <a:pt x="404" y="797"/>
                  <a:pt x="404" y="797"/>
                  <a:pt x="404" y="797"/>
                </a:cubicBezTo>
                <a:cubicBezTo>
                  <a:pt x="405" y="797"/>
                  <a:pt x="405" y="798"/>
                  <a:pt x="405" y="799"/>
                </a:cubicBezTo>
                <a:cubicBezTo>
                  <a:pt x="405" y="799"/>
                  <a:pt x="405" y="799"/>
                  <a:pt x="405" y="799"/>
                </a:cubicBezTo>
                <a:cubicBezTo>
                  <a:pt x="405" y="800"/>
                  <a:pt x="404" y="801"/>
                  <a:pt x="403" y="801"/>
                </a:cubicBezTo>
                <a:cubicBezTo>
                  <a:pt x="403" y="801"/>
                  <a:pt x="403" y="801"/>
                  <a:pt x="403" y="801"/>
                </a:cubicBezTo>
                <a:cubicBezTo>
                  <a:pt x="403" y="801"/>
                  <a:pt x="403" y="801"/>
                  <a:pt x="403" y="800"/>
                </a:cubicBezTo>
                <a:close/>
                <a:moveTo>
                  <a:pt x="211" y="793"/>
                </a:moveTo>
                <a:cubicBezTo>
                  <a:pt x="210" y="792"/>
                  <a:pt x="211" y="791"/>
                  <a:pt x="212" y="791"/>
                </a:cubicBezTo>
                <a:cubicBezTo>
                  <a:pt x="212" y="791"/>
                  <a:pt x="212" y="791"/>
                  <a:pt x="212" y="791"/>
                </a:cubicBezTo>
                <a:cubicBezTo>
                  <a:pt x="213" y="790"/>
                  <a:pt x="214" y="791"/>
                  <a:pt x="214" y="792"/>
                </a:cubicBezTo>
                <a:cubicBezTo>
                  <a:pt x="214" y="792"/>
                  <a:pt x="214" y="792"/>
                  <a:pt x="214" y="792"/>
                </a:cubicBezTo>
                <a:cubicBezTo>
                  <a:pt x="215" y="793"/>
                  <a:pt x="214" y="794"/>
                  <a:pt x="213" y="794"/>
                </a:cubicBezTo>
                <a:cubicBezTo>
                  <a:pt x="213" y="794"/>
                  <a:pt x="213" y="794"/>
                  <a:pt x="213" y="794"/>
                </a:cubicBezTo>
                <a:cubicBezTo>
                  <a:pt x="213" y="795"/>
                  <a:pt x="213" y="795"/>
                  <a:pt x="213" y="795"/>
                </a:cubicBezTo>
                <a:cubicBezTo>
                  <a:pt x="213" y="795"/>
                  <a:pt x="213" y="795"/>
                  <a:pt x="213" y="795"/>
                </a:cubicBezTo>
                <a:cubicBezTo>
                  <a:pt x="212" y="795"/>
                  <a:pt x="211" y="794"/>
                  <a:pt x="211" y="793"/>
                </a:cubicBezTo>
                <a:close/>
                <a:moveTo>
                  <a:pt x="407" y="789"/>
                </a:moveTo>
                <a:cubicBezTo>
                  <a:pt x="406" y="789"/>
                  <a:pt x="405" y="788"/>
                  <a:pt x="406" y="787"/>
                </a:cubicBezTo>
                <a:cubicBezTo>
                  <a:pt x="406" y="787"/>
                  <a:pt x="406" y="787"/>
                  <a:pt x="406" y="787"/>
                </a:cubicBezTo>
                <a:cubicBezTo>
                  <a:pt x="406" y="786"/>
                  <a:pt x="407" y="785"/>
                  <a:pt x="408" y="786"/>
                </a:cubicBezTo>
                <a:cubicBezTo>
                  <a:pt x="408" y="786"/>
                  <a:pt x="408" y="786"/>
                  <a:pt x="408" y="786"/>
                </a:cubicBezTo>
                <a:cubicBezTo>
                  <a:pt x="409" y="786"/>
                  <a:pt x="410" y="787"/>
                  <a:pt x="409" y="788"/>
                </a:cubicBezTo>
                <a:cubicBezTo>
                  <a:pt x="409" y="788"/>
                  <a:pt x="409" y="788"/>
                  <a:pt x="409" y="788"/>
                </a:cubicBezTo>
                <a:cubicBezTo>
                  <a:pt x="409" y="789"/>
                  <a:pt x="408" y="789"/>
                  <a:pt x="408" y="789"/>
                </a:cubicBezTo>
                <a:cubicBezTo>
                  <a:pt x="408" y="789"/>
                  <a:pt x="408" y="789"/>
                  <a:pt x="408" y="789"/>
                </a:cubicBezTo>
                <a:cubicBezTo>
                  <a:pt x="407" y="789"/>
                  <a:pt x="407" y="789"/>
                  <a:pt x="407" y="789"/>
                </a:cubicBezTo>
                <a:close/>
                <a:moveTo>
                  <a:pt x="206" y="782"/>
                </a:moveTo>
                <a:cubicBezTo>
                  <a:pt x="206" y="781"/>
                  <a:pt x="207" y="780"/>
                  <a:pt x="208" y="779"/>
                </a:cubicBezTo>
                <a:cubicBezTo>
                  <a:pt x="208" y="779"/>
                  <a:pt x="208" y="779"/>
                  <a:pt x="208" y="779"/>
                </a:cubicBezTo>
                <a:cubicBezTo>
                  <a:pt x="209" y="779"/>
                  <a:pt x="210" y="780"/>
                  <a:pt x="210" y="781"/>
                </a:cubicBezTo>
                <a:cubicBezTo>
                  <a:pt x="210" y="781"/>
                  <a:pt x="210" y="781"/>
                  <a:pt x="210" y="781"/>
                </a:cubicBezTo>
                <a:cubicBezTo>
                  <a:pt x="211" y="782"/>
                  <a:pt x="210" y="783"/>
                  <a:pt x="209" y="783"/>
                </a:cubicBezTo>
                <a:cubicBezTo>
                  <a:pt x="209" y="783"/>
                  <a:pt x="209" y="783"/>
                  <a:pt x="209" y="783"/>
                </a:cubicBezTo>
                <a:cubicBezTo>
                  <a:pt x="209" y="783"/>
                  <a:pt x="208" y="783"/>
                  <a:pt x="208" y="783"/>
                </a:cubicBezTo>
                <a:cubicBezTo>
                  <a:pt x="208" y="783"/>
                  <a:pt x="208" y="783"/>
                  <a:pt x="208" y="783"/>
                </a:cubicBezTo>
                <a:cubicBezTo>
                  <a:pt x="207" y="783"/>
                  <a:pt x="207" y="783"/>
                  <a:pt x="206" y="782"/>
                </a:cubicBezTo>
                <a:close/>
                <a:moveTo>
                  <a:pt x="411" y="778"/>
                </a:moveTo>
                <a:cubicBezTo>
                  <a:pt x="410" y="778"/>
                  <a:pt x="410" y="777"/>
                  <a:pt x="410" y="775"/>
                </a:cubicBezTo>
                <a:cubicBezTo>
                  <a:pt x="410" y="775"/>
                  <a:pt x="410" y="775"/>
                  <a:pt x="410" y="775"/>
                </a:cubicBezTo>
                <a:cubicBezTo>
                  <a:pt x="410" y="774"/>
                  <a:pt x="412" y="774"/>
                  <a:pt x="413" y="774"/>
                </a:cubicBezTo>
                <a:cubicBezTo>
                  <a:pt x="413" y="774"/>
                  <a:pt x="413" y="774"/>
                  <a:pt x="413" y="774"/>
                </a:cubicBezTo>
                <a:cubicBezTo>
                  <a:pt x="414" y="775"/>
                  <a:pt x="414" y="776"/>
                  <a:pt x="414" y="777"/>
                </a:cubicBezTo>
                <a:cubicBezTo>
                  <a:pt x="414" y="777"/>
                  <a:pt x="414" y="777"/>
                  <a:pt x="414" y="777"/>
                </a:cubicBezTo>
                <a:cubicBezTo>
                  <a:pt x="413" y="778"/>
                  <a:pt x="413" y="778"/>
                  <a:pt x="412" y="778"/>
                </a:cubicBezTo>
                <a:cubicBezTo>
                  <a:pt x="412" y="778"/>
                  <a:pt x="412" y="778"/>
                  <a:pt x="412" y="778"/>
                </a:cubicBezTo>
                <a:cubicBezTo>
                  <a:pt x="412" y="778"/>
                  <a:pt x="411" y="778"/>
                  <a:pt x="411" y="778"/>
                </a:cubicBezTo>
                <a:close/>
                <a:moveTo>
                  <a:pt x="202" y="771"/>
                </a:moveTo>
                <a:cubicBezTo>
                  <a:pt x="202" y="770"/>
                  <a:pt x="202" y="769"/>
                  <a:pt x="203" y="768"/>
                </a:cubicBezTo>
                <a:cubicBezTo>
                  <a:pt x="203" y="768"/>
                  <a:pt x="203" y="768"/>
                  <a:pt x="203" y="768"/>
                </a:cubicBezTo>
                <a:cubicBezTo>
                  <a:pt x="204" y="768"/>
                  <a:pt x="205" y="768"/>
                  <a:pt x="206" y="769"/>
                </a:cubicBezTo>
                <a:cubicBezTo>
                  <a:pt x="206" y="769"/>
                  <a:pt x="206" y="769"/>
                  <a:pt x="206" y="769"/>
                </a:cubicBezTo>
                <a:cubicBezTo>
                  <a:pt x="206" y="770"/>
                  <a:pt x="206" y="772"/>
                  <a:pt x="205" y="772"/>
                </a:cubicBezTo>
                <a:cubicBezTo>
                  <a:pt x="205" y="772"/>
                  <a:pt x="205" y="772"/>
                  <a:pt x="205" y="772"/>
                </a:cubicBezTo>
                <a:cubicBezTo>
                  <a:pt x="204" y="772"/>
                  <a:pt x="204" y="772"/>
                  <a:pt x="204" y="772"/>
                </a:cubicBezTo>
                <a:cubicBezTo>
                  <a:pt x="204" y="772"/>
                  <a:pt x="204" y="772"/>
                  <a:pt x="204" y="772"/>
                </a:cubicBezTo>
                <a:cubicBezTo>
                  <a:pt x="203" y="772"/>
                  <a:pt x="202" y="772"/>
                  <a:pt x="202" y="771"/>
                </a:cubicBezTo>
                <a:close/>
                <a:moveTo>
                  <a:pt x="415" y="767"/>
                </a:moveTo>
                <a:cubicBezTo>
                  <a:pt x="414" y="766"/>
                  <a:pt x="414" y="765"/>
                  <a:pt x="414" y="764"/>
                </a:cubicBezTo>
                <a:cubicBezTo>
                  <a:pt x="414" y="764"/>
                  <a:pt x="414" y="764"/>
                  <a:pt x="414" y="764"/>
                </a:cubicBezTo>
                <a:cubicBezTo>
                  <a:pt x="415" y="763"/>
                  <a:pt x="416" y="763"/>
                  <a:pt x="417" y="763"/>
                </a:cubicBezTo>
                <a:cubicBezTo>
                  <a:pt x="417" y="763"/>
                  <a:pt x="417" y="763"/>
                  <a:pt x="417" y="763"/>
                </a:cubicBezTo>
                <a:cubicBezTo>
                  <a:pt x="418" y="764"/>
                  <a:pt x="418" y="765"/>
                  <a:pt x="418" y="766"/>
                </a:cubicBezTo>
                <a:cubicBezTo>
                  <a:pt x="418" y="766"/>
                  <a:pt x="418" y="766"/>
                  <a:pt x="418" y="766"/>
                </a:cubicBezTo>
                <a:cubicBezTo>
                  <a:pt x="418" y="767"/>
                  <a:pt x="417" y="767"/>
                  <a:pt x="416" y="767"/>
                </a:cubicBezTo>
                <a:cubicBezTo>
                  <a:pt x="416" y="767"/>
                  <a:pt x="416" y="767"/>
                  <a:pt x="416" y="767"/>
                </a:cubicBezTo>
                <a:cubicBezTo>
                  <a:pt x="416" y="767"/>
                  <a:pt x="416" y="767"/>
                  <a:pt x="415" y="767"/>
                </a:cubicBezTo>
                <a:close/>
                <a:moveTo>
                  <a:pt x="198" y="760"/>
                </a:moveTo>
                <a:cubicBezTo>
                  <a:pt x="197" y="759"/>
                  <a:pt x="198" y="757"/>
                  <a:pt x="199" y="757"/>
                </a:cubicBezTo>
                <a:cubicBezTo>
                  <a:pt x="199" y="757"/>
                  <a:pt x="199" y="757"/>
                  <a:pt x="199" y="757"/>
                </a:cubicBezTo>
                <a:cubicBezTo>
                  <a:pt x="200" y="757"/>
                  <a:pt x="201" y="757"/>
                  <a:pt x="202" y="758"/>
                </a:cubicBezTo>
                <a:cubicBezTo>
                  <a:pt x="202" y="758"/>
                  <a:pt x="202" y="758"/>
                  <a:pt x="202" y="758"/>
                </a:cubicBezTo>
                <a:cubicBezTo>
                  <a:pt x="202" y="759"/>
                  <a:pt x="201" y="760"/>
                  <a:pt x="200" y="761"/>
                </a:cubicBezTo>
                <a:cubicBezTo>
                  <a:pt x="200" y="761"/>
                  <a:pt x="200" y="761"/>
                  <a:pt x="200" y="761"/>
                </a:cubicBezTo>
                <a:cubicBezTo>
                  <a:pt x="200" y="761"/>
                  <a:pt x="200" y="761"/>
                  <a:pt x="200" y="761"/>
                </a:cubicBezTo>
                <a:cubicBezTo>
                  <a:pt x="200" y="761"/>
                  <a:pt x="200" y="761"/>
                  <a:pt x="200" y="761"/>
                </a:cubicBezTo>
                <a:cubicBezTo>
                  <a:pt x="199" y="761"/>
                  <a:pt x="198" y="760"/>
                  <a:pt x="198" y="760"/>
                </a:cubicBezTo>
                <a:close/>
                <a:moveTo>
                  <a:pt x="420" y="756"/>
                </a:moveTo>
                <a:cubicBezTo>
                  <a:pt x="419" y="755"/>
                  <a:pt x="418" y="754"/>
                  <a:pt x="419" y="753"/>
                </a:cubicBezTo>
                <a:cubicBezTo>
                  <a:pt x="419" y="753"/>
                  <a:pt x="419" y="753"/>
                  <a:pt x="419" y="753"/>
                </a:cubicBezTo>
                <a:cubicBezTo>
                  <a:pt x="419" y="752"/>
                  <a:pt x="420" y="752"/>
                  <a:pt x="421" y="752"/>
                </a:cubicBezTo>
                <a:cubicBezTo>
                  <a:pt x="421" y="752"/>
                  <a:pt x="421" y="752"/>
                  <a:pt x="421" y="752"/>
                </a:cubicBezTo>
                <a:cubicBezTo>
                  <a:pt x="422" y="752"/>
                  <a:pt x="423" y="753"/>
                  <a:pt x="422" y="755"/>
                </a:cubicBezTo>
                <a:cubicBezTo>
                  <a:pt x="422" y="755"/>
                  <a:pt x="422" y="755"/>
                  <a:pt x="422" y="755"/>
                </a:cubicBezTo>
                <a:cubicBezTo>
                  <a:pt x="422" y="755"/>
                  <a:pt x="421" y="756"/>
                  <a:pt x="420" y="756"/>
                </a:cubicBezTo>
                <a:cubicBezTo>
                  <a:pt x="420" y="756"/>
                  <a:pt x="420" y="756"/>
                  <a:pt x="420" y="756"/>
                </a:cubicBezTo>
                <a:cubicBezTo>
                  <a:pt x="420" y="756"/>
                  <a:pt x="420" y="756"/>
                  <a:pt x="420" y="756"/>
                </a:cubicBezTo>
                <a:close/>
                <a:moveTo>
                  <a:pt x="193" y="748"/>
                </a:moveTo>
                <a:cubicBezTo>
                  <a:pt x="193" y="747"/>
                  <a:pt x="194" y="746"/>
                  <a:pt x="195" y="746"/>
                </a:cubicBezTo>
                <a:cubicBezTo>
                  <a:pt x="195" y="746"/>
                  <a:pt x="195" y="746"/>
                  <a:pt x="195" y="746"/>
                </a:cubicBezTo>
                <a:cubicBezTo>
                  <a:pt x="196" y="745"/>
                  <a:pt x="197" y="746"/>
                  <a:pt x="197" y="747"/>
                </a:cubicBezTo>
                <a:cubicBezTo>
                  <a:pt x="197" y="747"/>
                  <a:pt x="197" y="747"/>
                  <a:pt x="197" y="747"/>
                </a:cubicBezTo>
                <a:cubicBezTo>
                  <a:pt x="198" y="748"/>
                  <a:pt x="197" y="749"/>
                  <a:pt x="196" y="750"/>
                </a:cubicBezTo>
                <a:cubicBezTo>
                  <a:pt x="196" y="750"/>
                  <a:pt x="196" y="750"/>
                  <a:pt x="196" y="750"/>
                </a:cubicBezTo>
                <a:cubicBezTo>
                  <a:pt x="196" y="750"/>
                  <a:pt x="196" y="750"/>
                  <a:pt x="195" y="750"/>
                </a:cubicBezTo>
                <a:cubicBezTo>
                  <a:pt x="195" y="750"/>
                  <a:pt x="195" y="750"/>
                  <a:pt x="195" y="750"/>
                </a:cubicBezTo>
                <a:cubicBezTo>
                  <a:pt x="195" y="750"/>
                  <a:pt x="194" y="749"/>
                  <a:pt x="193" y="748"/>
                </a:cubicBezTo>
                <a:close/>
                <a:moveTo>
                  <a:pt x="424" y="744"/>
                </a:moveTo>
                <a:cubicBezTo>
                  <a:pt x="423" y="744"/>
                  <a:pt x="423" y="743"/>
                  <a:pt x="423" y="742"/>
                </a:cubicBezTo>
                <a:cubicBezTo>
                  <a:pt x="423" y="742"/>
                  <a:pt x="423" y="742"/>
                  <a:pt x="423" y="742"/>
                </a:cubicBezTo>
                <a:cubicBezTo>
                  <a:pt x="423" y="741"/>
                  <a:pt x="424" y="740"/>
                  <a:pt x="426" y="741"/>
                </a:cubicBezTo>
                <a:cubicBezTo>
                  <a:pt x="426" y="741"/>
                  <a:pt x="426" y="741"/>
                  <a:pt x="426" y="741"/>
                </a:cubicBezTo>
                <a:cubicBezTo>
                  <a:pt x="427" y="741"/>
                  <a:pt x="427" y="742"/>
                  <a:pt x="427" y="743"/>
                </a:cubicBezTo>
                <a:cubicBezTo>
                  <a:pt x="427" y="743"/>
                  <a:pt x="427" y="743"/>
                  <a:pt x="427" y="743"/>
                </a:cubicBezTo>
                <a:cubicBezTo>
                  <a:pt x="426" y="744"/>
                  <a:pt x="426" y="745"/>
                  <a:pt x="425" y="745"/>
                </a:cubicBezTo>
                <a:cubicBezTo>
                  <a:pt x="425" y="745"/>
                  <a:pt x="425" y="745"/>
                  <a:pt x="425" y="745"/>
                </a:cubicBezTo>
                <a:cubicBezTo>
                  <a:pt x="425" y="745"/>
                  <a:pt x="424" y="745"/>
                  <a:pt x="424" y="744"/>
                </a:cubicBezTo>
                <a:close/>
                <a:moveTo>
                  <a:pt x="189" y="737"/>
                </a:moveTo>
                <a:cubicBezTo>
                  <a:pt x="189" y="736"/>
                  <a:pt x="189" y="735"/>
                  <a:pt x="190" y="735"/>
                </a:cubicBezTo>
                <a:cubicBezTo>
                  <a:pt x="190" y="735"/>
                  <a:pt x="190" y="735"/>
                  <a:pt x="190" y="735"/>
                </a:cubicBezTo>
                <a:cubicBezTo>
                  <a:pt x="191" y="734"/>
                  <a:pt x="192" y="735"/>
                  <a:pt x="193" y="736"/>
                </a:cubicBezTo>
                <a:cubicBezTo>
                  <a:pt x="193" y="736"/>
                  <a:pt x="193" y="736"/>
                  <a:pt x="193" y="736"/>
                </a:cubicBezTo>
                <a:cubicBezTo>
                  <a:pt x="193" y="737"/>
                  <a:pt x="193" y="738"/>
                  <a:pt x="192" y="738"/>
                </a:cubicBezTo>
                <a:cubicBezTo>
                  <a:pt x="192" y="738"/>
                  <a:pt x="192" y="738"/>
                  <a:pt x="192" y="738"/>
                </a:cubicBezTo>
                <a:cubicBezTo>
                  <a:pt x="192" y="739"/>
                  <a:pt x="191" y="739"/>
                  <a:pt x="191" y="739"/>
                </a:cubicBezTo>
                <a:cubicBezTo>
                  <a:pt x="191" y="739"/>
                  <a:pt x="191" y="739"/>
                  <a:pt x="191" y="739"/>
                </a:cubicBezTo>
                <a:cubicBezTo>
                  <a:pt x="190" y="739"/>
                  <a:pt x="189" y="738"/>
                  <a:pt x="189" y="737"/>
                </a:cubicBezTo>
                <a:close/>
                <a:moveTo>
                  <a:pt x="428" y="733"/>
                </a:moveTo>
                <a:cubicBezTo>
                  <a:pt x="427" y="733"/>
                  <a:pt x="427" y="732"/>
                  <a:pt x="427" y="731"/>
                </a:cubicBezTo>
                <a:cubicBezTo>
                  <a:pt x="427" y="731"/>
                  <a:pt x="427" y="731"/>
                  <a:pt x="427" y="731"/>
                </a:cubicBezTo>
                <a:cubicBezTo>
                  <a:pt x="428" y="730"/>
                  <a:pt x="429" y="729"/>
                  <a:pt x="430" y="730"/>
                </a:cubicBezTo>
                <a:cubicBezTo>
                  <a:pt x="430" y="730"/>
                  <a:pt x="430" y="730"/>
                  <a:pt x="430" y="730"/>
                </a:cubicBezTo>
                <a:cubicBezTo>
                  <a:pt x="431" y="730"/>
                  <a:pt x="431" y="731"/>
                  <a:pt x="431" y="732"/>
                </a:cubicBezTo>
                <a:cubicBezTo>
                  <a:pt x="431" y="732"/>
                  <a:pt x="431" y="732"/>
                  <a:pt x="431" y="732"/>
                </a:cubicBezTo>
                <a:cubicBezTo>
                  <a:pt x="431" y="733"/>
                  <a:pt x="430" y="733"/>
                  <a:pt x="429" y="733"/>
                </a:cubicBezTo>
                <a:cubicBezTo>
                  <a:pt x="429" y="733"/>
                  <a:pt x="429" y="733"/>
                  <a:pt x="429" y="733"/>
                </a:cubicBezTo>
                <a:cubicBezTo>
                  <a:pt x="429" y="733"/>
                  <a:pt x="429" y="733"/>
                  <a:pt x="428" y="733"/>
                </a:cubicBezTo>
                <a:close/>
                <a:moveTo>
                  <a:pt x="185" y="726"/>
                </a:moveTo>
                <a:cubicBezTo>
                  <a:pt x="184" y="725"/>
                  <a:pt x="185" y="724"/>
                  <a:pt x="186" y="723"/>
                </a:cubicBezTo>
                <a:cubicBezTo>
                  <a:pt x="186" y="723"/>
                  <a:pt x="186" y="723"/>
                  <a:pt x="186" y="723"/>
                </a:cubicBezTo>
                <a:cubicBezTo>
                  <a:pt x="187" y="723"/>
                  <a:pt x="188" y="724"/>
                  <a:pt x="189" y="725"/>
                </a:cubicBezTo>
                <a:cubicBezTo>
                  <a:pt x="189" y="725"/>
                  <a:pt x="189" y="725"/>
                  <a:pt x="189" y="725"/>
                </a:cubicBezTo>
                <a:cubicBezTo>
                  <a:pt x="189" y="726"/>
                  <a:pt x="188" y="727"/>
                  <a:pt x="187" y="727"/>
                </a:cubicBezTo>
                <a:cubicBezTo>
                  <a:pt x="187" y="727"/>
                  <a:pt x="187" y="727"/>
                  <a:pt x="187" y="727"/>
                </a:cubicBezTo>
                <a:cubicBezTo>
                  <a:pt x="187" y="727"/>
                  <a:pt x="187" y="727"/>
                  <a:pt x="187" y="727"/>
                </a:cubicBezTo>
                <a:cubicBezTo>
                  <a:pt x="187" y="727"/>
                  <a:pt x="187" y="727"/>
                  <a:pt x="187" y="727"/>
                </a:cubicBezTo>
                <a:cubicBezTo>
                  <a:pt x="186" y="727"/>
                  <a:pt x="185" y="727"/>
                  <a:pt x="185" y="726"/>
                </a:cubicBezTo>
                <a:close/>
                <a:moveTo>
                  <a:pt x="433" y="722"/>
                </a:moveTo>
                <a:cubicBezTo>
                  <a:pt x="432" y="722"/>
                  <a:pt x="431" y="721"/>
                  <a:pt x="432" y="719"/>
                </a:cubicBezTo>
                <a:cubicBezTo>
                  <a:pt x="432" y="719"/>
                  <a:pt x="432" y="719"/>
                  <a:pt x="432" y="719"/>
                </a:cubicBezTo>
                <a:cubicBezTo>
                  <a:pt x="432" y="718"/>
                  <a:pt x="433" y="718"/>
                  <a:pt x="434" y="718"/>
                </a:cubicBezTo>
                <a:cubicBezTo>
                  <a:pt x="434" y="718"/>
                  <a:pt x="434" y="718"/>
                  <a:pt x="434" y="718"/>
                </a:cubicBezTo>
                <a:cubicBezTo>
                  <a:pt x="435" y="719"/>
                  <a:pt x="436" y="720"/>
                  <a:pt x="435" y="721"/>
                </a:cubicBezTo>
                <a:cubicBezTo>
                  <a:pt x="435" y="721"/>
                  <a:pt x="435" y="721"/>
                  <a:pt x="435" y="721"/>
                </a:cubicBezTo>
                <a:cubicBezTo>
                  <a:pt x="435" y="722"/>
                  <a:pt x="434" y="722"/>
                  <a:pt x="433" y="722"/>
                </a:cubicBezTo>
                <a:cubicBezTo>
                  <a:pt x="433" y="722"/>
                  <a:pt x="433" y="722"/>
                  <a:pt x="433" y="722"/>
                </a:cubicBezTo>
                <a:cubicBezTo>
                  <a:pt x="433" y="722"/>
                  <a:pt x="433" y="722"/>
                  <a:pt x="433" y="722"/>
                </a:cubicBezTo>
                <a:close/>
                <a:moveTo>
                  <a:pt x="181" y="715"/>
                </a:moveTo>
                <a:cubicBezTo>
                  <a:pt x="180" y="714"/>
                  <a:pt x="181" y="713"/>
                  <a:pt x="182" y="712"/>
                </a:cubicBezTo>
                <a:cubicBezTo>
                  <a:pt x="182" y="712"/>
                  <a:pt x="182" y="712"/>
                  <a:pt x="182" y="712"/>
                </a:cubicBezTo>
                <a:cubicBezTo>
                  <a:pt x="183" y="712"/>
                  <a:pt x="184" y="712"/>
                  <a:pt x="184" y="713"/>
                </a:cubicBezTo>
                <a:cubicBezTo>
                  <a:pt x="184" y="713"/>
                  <a:pt x="184" y="713"/>
                  <a:pt x="184" y="713"/>
                </a:cubicBezTo>
                <a:cubicBezTo>
                  <a:pt x="185" y="714"/>
                  <a:pt x="184" y="716"/>
                  <a:pt x="183" y="716"/>
                </a:cubicBezTo>
                <a:cubicBezTo>
                  <a:pt x="183" y="716"/>
                  <a:pt x="183" y="716"/>
                  <a:pt x="183" y="716"/>
                </a:cubicBezTo>
                <a:cubicBezTo>
                  <a:pt x="183" y="716"/>
                  <a:pt x="183" y="716"/>
                  <a:pt x="182" y="716"/>
                </a:cubicBezTo>
                <a:cubicBezTo>
                  <a:pt x="182" y="716"/>
                  <a:pt x="182" y="716"/>
                  <a:pt x="182" y="716"/>
                </a:cubicBezTo>
                <a:cubicBezTo>
                  <a:pt x="182" y="716"/>
                  <a:pt x="181" y="716"/>
                  <a:pt x="181" y="715"/>
                </a:cubicBezTo>
                <a:close/>
                <a:moveTo>
                  <a:pt x="437" y="711"/>
                </a:moveTo>
                <a:cubicBezTo>
                  <a:pt x="436" y="710"/>
                  <a:pt x="435" y="709"/>
                  <a:pt x="436" y="708"/>
                </a:cubicBezTo>
                <a:cubicBezTo>
                  <a:pt x="436" y="708"/>
                  <a:pt x="436" y="708"/>
                  <a:pt x="436" y="708"/>
                </a:cubicBezTo>
                <a:cubicBezTo>
                  <a:pt x="436" y="707"/>
                  <a:pt x="437" y="707"/>
                  <a:pt x="438" y="707"/>
                </a:cubicBezTo>
                <a:cubicBezTo>
                  <a:pt x="438" y="707"/>
                  <a:pt x="438" y="707"/>
                  <a:pt x="438" y="707"/>
                </a:cubicBezTo>
                <a:cubicBezTo>
                  <a:pt x="439" y="708"/>
                  <a:pt x="440" y="709"/>
                  <a:pt x="440" y="710"/>
                </a:cubicBezTo>
                <a:cubicBezTo>
                  <a:pt x="440" y="710"/>
                  <a:pt x="440" y="710"/>
                  <a:pt x="440" y="710"/>
                </a:cubicBezTo>
                <a:cubicBezTo>
                  <a:pt x="439" y="711"/>
                  <a:pt x="439" y="711"/>
                  <a:pt x="438" y="711"/>
                </a:cubicBezTo>
                <a:cubicBezTo>
                  <a:pt x="438" y="711"/>
                  <a:pt x="438" y="711"/>
                  <a:pt x="438" y="711"/>
                </a:cubicBezTo>
                <a:cubicBezTo>
                  <a:pt x="437" y="711"/>
                  <a:pt x="437" y="711"/>
                  <a:pt x="437" y="711"/>
                </a:cubicBezTo>
                <a:close/>
                <a:moveTo>
                  <a:pt x="176" y="704"/>
                </a:moveTo>
                <a:cubicBezTo>
                  <a:pt x="176" y="703"/>
                  <a:pt x="176" y="701"/>
                  <a:pt x="177" y="701"/>
                </a:cubicBezTo>
                <a:cubicBezTo>
                  <a:pt x="177" y="701"/>
                  <a:pt x="177" y="701"/>
                  <a:pt x="177" y="701"/>
                </a:cubicBezTo>
                <a:cubicBezTo>
                  <a:pt x="178" y="701"/>
                  <a:pt x="180" y="701"/>
                  <a:pt x="180" y="702"/>
                </a:cubicBezTo>
                <a:cubicBezTo>
                  <a:pt x="180" y="702"/>
                  <a:pt x="180" y="702"/>
                  <a:pt x="180" y="702"/>
                </a:cubicBezTo>
                <a:cubicBezTo>
                  <a:pt x="180" y="703"/>
                  <a:pt x="180" y="704"/>
                  <a:pt x="179" y="705"/>
                </a:cubicBezTo>
                <a:cubicBezTo>
                  <a:pt x="179" y="705"/>
                  <a:pt x="179" y="705"/>
                  <a:pt x="179" y="705"/>
                </a:cubicBezTo>
                <a:cubicBezTo>
                  <a:pt x="179" y="705"/>
                  <a:pt x="178" y="705"/>
                  <a:pt x="178" y="705"/>
                </a:cubicBezTo>
                <a:cubicBezTo>
                  <a:pt x="178" y="705"/>
                  <a:pt x="178" y="705"/>
                  <a:pt x="178" y="705"/>
                </a:cubicBezTo>
                <a:cubicBezTo>
                  <a:pt x="177" y="705"/>
                  <a:pt x="177" y="704"/>
                  <a:pt x="176" y="704"/>
                </a:cubicBezTo>
                <a:close/>
                <a:moveTo>
                  <a:pt x="441" y="700"/>
                </a:moveTo>
                <a:cubicBezTo>
                  <a:pt x="440" y="699"/>
                  <a:pt x="440" y="698"/>
                  <a:pt x="440" y="697"/>
                </a:cubicBezTo>
                <a:cubicBezTo>
                  <a:pt x="440" y="697"/>
                  <a:pt x="440" y="697"/>
                  <a:pt x="440" y="697"/>
                </a:cubicBezTo>
                <a:cubicBezTo>
                  <a:pt x="441" y="696"/>
                  <a:pt x="442" y="696"/>
                  <a:pt x="443" y="696"/>
                </a:cubicBezTo>
                <a:cubicBezTo>
                  <a:pt x="443" y="696"/>
                  <a:pt x="443" y="696"/>
                  <a:pt x="443" y="696"/>
                </a:cubicBezTo>
                <a:cubicBezTo>
                  <a:pt x="444" y="696"/>
                  <a:pt x="444" y="697"/>
                  <a:pt x="444" y="699"/>
                </a:cubicBezTo>
                <a:cubicBezTo>
                  <a:pt x="444" y="699"/>
                  <a:pt x="444" y="699"/>
                  <a:pt x="444" y="699"/>
                </a:cubicBezTo>
                <a:cubicBezTo>
                  <a:pt x="444" y="699"/>
                  <a:pt x="443" y="700"/>
                  <a:pt x="442" y="700"/>
                </a:cubicBezTo>
                <a:cubicBezTo>
                  <a:pt x="442" y="700"/>
                  <a:pt x="442" y="700"/>
                  <a:pt x="442" y="700"/>
                </a:cubicBezTo>
                <a:cubicBezTo>
                  <a:pt x="442" y="700"/>
                  <a:pt x="442" y="700"/>
                  <a:pt x="441" y="700"/>
                </a:cubicBezTo>
                <a:close/>
                <a:moveTo>
                  <a:pt x="172" y="692"/>
                </a:moveTo>
                <a:cubicBezTo>
                  <a:pt x="172" y="691"/>
                  <a:pt x="172" y="690"/>
                  <a:pt x="173" y="690"/>
                </a:cubicBezTo>
                <a:cubicBezTo>
                  <a:pt x="173" y="690"/>
                  <a:pt x="173" y="690"/>
                  <a:pt x="173" y="690"/>
                </a:cubicBezTo>
                <a:cubicBezTo>
                  <a:pt x="174" y="689"/>
                  <a:pt x="175" y="690"/>
                  <a:pt x="176" y="691"/>
                </a:cubicBezTo>
                <a:cubicBezTo>
                  <a:pt x="176" y="691"/>
                  <a:pt x="176" y="691"/>
                  <a:pt x="176" y="691"/>
                </a:cubicBezTo>
                <a:cubicBezTo>
                  <a:pt x="176" y="692"/>
                  <a:pt x="176" y="693"/>
                  <a:pt x="174" y="694"/>
                </a:cubicBezTo>
                <a:cubicBezTo>
                  <a:pt x="174" y="694"/>
                  <a:pt x="174" y="694"/>
                  <a:pt x="174" y="694"/>
                </a:cubicBezTo>
                <a:cubicBezTo>
                  <a:pt x="174" y="694"/>
                  <a:pt x="174" y="694"/>
                  <a:pt x="174" y="694"/>
                </a:cubicBezTo>
                <a:cubicBezTo>
                  <a:pt x="174" y="694"/>
                  <a:pt x="174" y="694"/>
                  <a:pt x="174" y="694"/>
                </a:cubicBezTo>
                <a:cubicBezTo>
                  <a:pt x="173" y="694"/>
                  <a:pt x="172" y="693"/>
                  <a:pt x="172" y="692"/>
                </a:cubicBezTo>
                <a:close/>
                <a:moveTo>
                  <a:pt x="446" y="688"/>
                </a:moveTo>
                <a:cubicBezTo>
                  <a:pt x="445" y="688"/>
                  <a:pt x="444" y="687"/>
                  <a:pt x="444" y="686"/>
                </a:cubicBezTo>
                <a:cubicBezTo>
                  <a:pt x="444" y="686"/>
                  <a:pt x="444" y="686"/>
                  <a:pt x="444" y="686"/>
                </a:cubicBezTo>
                <a:cubicBezTo>
                  <a:pt x="445" y="685"/>
                  <a:pt x="446" y="684"/>
                  <a:pt x="447" y="685"/>
                </a:cubicBezTo>
                <a:cubicBezTo>
                  <a:pt x="447" y="685"/>
                  <a:pt x="447" y="685"/>
                  <a:pt x="447" y="685"/>
                </a:cubicBezTo>
                <a:cubicBezTo>
                  <a:pt x="448" y="685"/>
                  <a:pt x="449" y="686"/>
                  <a:pt x="448" y="687"/>
                </a:cubicBezTo>
                <a:cubicBezTo>
                  <a:pt x="448" y="687"/>
                  <a:pt x="448" y="687"/>
                  <a:pt x="448" y="687"/>
                </a:cubicBezTo>
                <a:cubicBezTo>
                  <a:pt x="448" y="688"/>
                  <a:pt x="447" y="689"/>
                  <a:pt x="446" y="689"/>
                </a:cubicBezTo>
                <a:cubicBezTo>
                  <a:pt x="446" y="689"/>
                  <a:pt x="446" y="689"/>
                  <a:pt x="446" y="689"/>
                </a:cubicBezTo>
                <a:cubicBezTo>
                  <a:pt x="446" y="689"/>
                  <a:pt x="446" y="689"/>
                  <a:pt x="446" y="688"/>
                </a:cubicBezTo>
                <a:close/>
                <a:moveTo>
                  <a:pt x="168" y="681"/>
                </a:moveTo>
                <a:cubicBezTo>
                  <a:pt x="167" y="680"/>
                  <a:pt x="168" y="679"/>
                  <a:pt x="169" y="679"/>
                </a:cubicBezTo>
                <a:cubicBezTo>
                  <a:pt x="169" y="679"/>
                  <a:pt x="169" y="679"/>
                  <a:pt x="169" y="679"/>
                </a:cubicBezTo>
                <a:cubicBezTo>
                  <a:pt x="170" y="678"/>
                  <a:pt x="171" y="679"/>
                  <a:pt x="171" y="680"/>
                </a:cubicBezTo>
                <a:cubicBezTo>
                  <a:pt x="171" y="680"/>
                  <a:pt x="171" y="680"/>
                  <a:pt x="171" y="680"/>
                </a:cubicBezTo>
                <a:cubicBezTo>
                  <a:pt x="172" y="681"/>
                  <a:pt x="171" y="682"/>
                  <a:pt x="170" y="682"/>
                </a:cubicBezTo>
                <a:cubicBezTo>
                  <a:pt x="170" y="682"/>
                  <a:pt x="170" y="682"/>
                  <a:pt x="170" y="682"/>
                </a:cubicBezTo>
                <a:cubicBezTo>
                  <a:pt x="170" y="683"/>
                  <a:pt x="170" y="683"/>
                  <a:pt x="169" y="683"/>
                </a:cubicBezTo>
                <a:cubicBezTo>
                  <a:pt x="169" y="683"/>
                  <a:pt x="169" y="683"/>
                  <a:pt x="169" y="683"/>
                </a:cubicBezTo>
                <a:cubicBezTo>
                  <a:pt x="169" y="683"/>
                  <a:pt x="168" y="682"/>
                  <a:pt x="168" y="681"/>
                </a:cubicBezTo>
                <a:close/>
                <a:moveTo>
                  <a:pt x="450" y="677"/>
                </a:moveTo>
                <a:cubicBezTo>
                  <a:pt x="449" y="677"/>
                  <a:pt x="448" y="676"/>
                  <a:pt x="449" y="675"/>
                </a:cubicBezTo>
                <a:cubicBezTo>
                  <a:pt x="449" y="675"/>
                  <a:pt x="449" y="675"/>
                  <a:pt x="449" y="675"/>
                </a:cubicBezTo>
                <a:cubicBezTo>
                  <a:pt x="449" y="674"/>
                  <a:pt x="450" y="673"/>
                  <a:pt x="451" y="674"/>
                </a:cubicBezTo>
                <a:cubicBezTo>
                  <a:pt x="451" y="674"/>
                  <a:pt x="451" y="674"/>
                  <a:pt x="451" y="674"/>
                </a:cubicBezTo>
                <a:cubicBezTo>
                  <a:pt x="452" y="674"/>
                  <a:pt x="453" y="675"/>
                  <a:pt x="453" y="676"/>
                </a:cubicBezTo>
                <a:cubicBezTo>
                  <a:pt x="453" y="676"/>
                  <a:pt x="453" y="676"/>
                  <a:pt x="453" y="676"/>
                </a:cubicBezTo>
                <a:cubicBezTo>
                  <a:pt x="452" y="677"/>
                  <a:pt x="451" y="677"/>
                  <a:pt x="451" y="677"/>
                </a:cubicBezTo>
                <a:cubicBezTo>
                  <a:pt x="451" y="677"/>
                  <a:pt x="451" y="677"/>
                  <a:pt x="451" y="677"/>
                </a:cubicBezTo>
                <a:cubicBezTo>
                  <a:pt x="450" y="677"/>
                  <a:pt x="450" y="677"/>
                  <a:pt x="450" y="677"/>
                </a:cubicBezTo>
                <a:close/>
                <a:moveTo>
                  <a:pt x="163" y="670"/>
                </a:moveTo>
                <a:cubicBezTo>
                  <a:pt x="163" y="669"/>
                  <a:pt x="163" y="668"/>
                  <a:pt x="164" y="668"/>
                </a:cubicBezTo>
                <a:cubicBezTo>
                  <a:pt x="164" y="668"/>
                  <a:pt x="164" y="668"/>
                  <a:pt x="164" y="668"/>
                </a:cubicBezTo>
                <a:cubicBezTo>
                  <a:pt x="165" y="667"/>
                  <a:pt x="167" y="668"/>
                  <a:pt x="167" y="669"/>
                </a:cubicBezTo>
                <a:cubicBezTo>
                  <a:pt x="167" y="669"/>
                  <a:pt x="167" y="669"/>
                  <a:pt x="167" y="669"/>
                </a:cubicBezTo>
                <a:cubicBezTo>
                  <a:pt x="167" y="670"/>
                  <a:pt x="167" y="671"/>
                  <a:pt x="166" y="671"/>
                </a:cubicBezTo>
                <a:cubicBezTo>
                  <a:pt x="166" y="671"/>
                  <a:pt x="166" y="671"/>
                  <a:pt x="166" y="671"/>
                </a:cubicBezTo>
                <a:cubicBezTo>
                  <a:pt x="166" y="671"/>
                  <a:pt x="165" y="671"/>
                  <a:pt x="165" y="671"/>
                </a:cubicBezTo>
                <a:cubicBezTo>
                  <a:pt x="165" y="671"/>
                  <a:pt x="165" y="671"/>
                  <a:pt x="165" y="671"/>
                </a:cubicBezTo>
                <a:cubicBezTo>
                  <a:pt x="164" y="671"/>
                  <a:pt x="164" y="671"/>
                  <a:pt x="163" y="670"/>
                </a:cubicBezTo>
                <a:close/>
                <a:moveTo>
                  <a:pt x="454" y="666"/>
                </a:moveTo>
                <a:cubicBezTo>
                  <a:pt x="453" y="666"/>
                  <a:pt x="453" y="665"/>
                  <a:pt x="453" y="663"/>
                </a:cubicBezTo>
                <a:cubicBezTo>
                  <a:pt x="453" y="663"/>
                  <a:pt x="453" y="663"/>
                  <a:pt x="453" y="663"/>
                </a:cubicBezTo>
                <a:cubicBezTo>
                  <a:pt x="454" y="662"/>
                  <a:pt x="455" y="662"/>
                  <a:pt x="456" y="662"/>
                </a:cubicBezTo>
                <a:cubicBezTo>
                  <a:pt x="456" y="662"/>
                  <a:pt x="456" y="662"/>
                  <a:pt x="456" y="662"/>
                </a:cubicBezTo>
                <a:cubicBezTo>
                  <a:pt x="457" y="663"/>
                  <a:pt x="457" y="664"/>
                  <a:pt x="457" y="665"/>
                </a:cubicBezTo>
                <a:cubicBezTo>
                  <a:pt x="457" y="665"/>
                  <a:pt x="457" y="665"/>
                  <a:pt x="457" y="665"/>
                </a:cubicBezTo>
                <a:cubicBezTo>
                  <a:pt x="457" y="666"/>
                  <a:pt x="456" y="666"/>
                  <a:pt x="455" y="666"/>
                </a:cubicBezTo>
                <a:cubicBezTo>
                  <a:pt x="455" y="666"/>
                  <a:pt x="455" y="666"/>
                  <a:pt x="455" y="666"/>
                </a:cubicBezTo>
                <a:cubicBezTo>
                  <a:pt x="455" y="666"/>
                  <a:pt x="454" y="666"/>
                  <a:pt x="454" y="666"/>
                </a:cubicBezTo>
                <a:close/>
                <a:moveTo>
                  <a:pt x="159" y="659"/>
                </a:moveTo>
                <a:cubicBezTo>
                  <a:pt x="159" y="658"/>
                  <a:pt x="159" y="657"/>
                  <a:pt x="160" y="656"/>
                </a:cubicBezTo>
                <a:cubicBezTo>
                  <a:pt x="160" y="656"/>
                  <a:pt x="160" y="656"/>
                  <a:pt x="160" y="656"/>
                </a:cubicBezTo>
                <a:cubicBezTo>
                  <a:pt x="161" y="656"/>
                  <a:pt x="162" y="656"/>
                  <a:pt x="163" y="657"/>
                </a:cubicBezTo>
                <a:cubicBezTo>
                  <a:pt x="163" y="657"/>
                  <a:pt x="163" y="657"/>
                  <a:pt x="163" y="657"/>
                </a:cubicBezTo>
                <a:cubicBezTo>
                  <a:pt x="163" y="658"/>
                  <a:pt x="163" y="660"/>
                  <a:pt x="162" y="660"/>
                </a:cubicBezTo>
                <a:cubicBezTo>
                  <a:pt x="162" y="660"/>
                  <a:pt x="162" y="660"/>
                  <a:pt x="162" y="660"/>
                </a:cubicBezTo>
                <a:cubicBezTo>
                  <a:pt x="161" y="660"/>
                  <a:pt x="161" y="660"/>
                  <a:pt x="161" y="660"/>
                </a:cubicBezTo>
                <a:cubicBezTo>
                  <a:pt x="161" y="660"/>
                  <a:pt x="161" y="660"/>
                  <a:pt x="161" y="660"/>
                </a:cubicBezTo>
                <a:cubicBezTo>
                  <a:pt x="160" y="660"/>
                  <a:pt x="159" y="660"/>
                  <a:pt x="159" y="659"/>
                </a:cubicBezTo>
                <a:close/>
                <a:moveTo>
                  <a:pt x="459" y="655"/>
                </a:moveTo>
                <a:cubicBezTo>
                  <a:pt x="458" y="654"/>
                  <a:pt x="457" y="653"/>
                  <a:pt x="457" y="652"/>
                </a:cubicBezTo>
                <a:cubicBezTo>
                  <a:pt x="457" y="652"/>
                  <a:pt x="457" y="652"/>
                  <a:pt x="457" y="652"/>
                </a:cubicBezTo>
                <a:cubicBezTo>
                  <a:pt x="458" y="651"/>
                  <a:pt x="459" y="651"/>
                  <a:pt x="460" y="651"/>
                </a:cubicBezTo>
                <a:cubicBezTo>
                  <a:pt x="460" y="651"/>
                  <a:pt x="460" y="651"/>
                  <a:pt x="460" y="651"/>
                </a:cubicBezTo>
                <a:cubicBezTo>
                  <a:pt x="461" y="652"/>
                  <a:pt x="462" y="653"/>
                  <a:pt x="461" y="654"/>
                </a:cubicBezTo>
                <a:cubicBezTo>
                  <a:pt x="461" y="654"/>
                  <a:pt x="461" y="654"/>
                  <a:pt x="461" y="654"/>
                </a:cubicBezTo>
                <a:cubicBezTo>
                  <a:pt x="461" y="655"/>
                  <a:pt x="460" y="655"/>
                  <a:pt x="459" y="655"/>
                </a:cubicBezTo>
                <a:cubicBezTo>
                  <a:pt x="459" y="655"/>
                  <a:pt x="459" y="655"/>
                  <a:pt x="459" y="655"/>
                </a:cubicBezTo>
                <a:cubicBezTo>
                  <a:pt x="459" y="655"/>
                  <a:pt x="459" y="655"/>
                  <a:pt x="459" y="655"/>
                </a:cubicBezTo>
                <a:close/>
                <a:moveTo>
                  <a:pt x="155" y="648"/>
                </a:moveTo>
                <a:cubicBezTo>
                  <a:pt x="154" y="647"/>
                  <a:pt x="155" y="645"/>
                  <a:pt x="156" y="645"/>
                </a:cubicBezTo>
                <a:cubicBezTo>
                  <a:pt x="156" y="645"/>
                  <a:pt x="156" y="645"/>
                  <a:pt x="156" y="645"/>
                </a:cubicBezTo>
                <a:cubicBezTo>
                  <a:pt x="157" y="645"/>
                  <a:pt x="158" y="645"/>
                  <a:pt x="158" y="646"/>
                </a:cubicBezTo>
                <a:cubicBezTo>
                  <a:pt x="158" y="646"/>
                  <a:pt x="158" y="646"/>
                  <a:pt x="158" y="646"/>
                </a:cubicBezTo>
                <a:cubicBezTo>
                  <a:pt x="159" y="647"/>
                  <a:pt x="158" y="648"/>
                  <a:pt x="157" y="649"/>
                </a:cubicBezTo>
                <a:cubicBezTo>
                  <a:pt x="157" y="649"/>
                  <a:pt x="157" y="649"/>
                  <a:pt x="157" y="649"/>
                </a:cubicBezTo>
                <a:cubicBezTo>
                  <a:pt x="157" y="649"/>
                  <a:pt x="157" y="649"/>
                  <a:pt x="157" y="649"/>
                </a:cubicBezTo>
                <a:cubicBezTo>
                  <a:pt x="157" y="649"/>
                  <a:pt x="157" y="649"/>
                  <a:pt x="157" y="649"/>
                </a:cubicBezTo>
                <a:cubicBezTo>
                  <a:pt x="156" y="649"/>
                  <a:pt x="155" y="648"/>
                  <a:pt x="155" y="648"/>
                </a:cubicBezTo>
                <a:close/>
                <a:moveTo>
                  <a:pt x="463" y="644"/>
                </a:moveTo>
                <a:cubicBezTo>
                  <a:pt x="462" y="643"/>
                  <a:pt x="461" y="642"/>
                  <a:pt x="462" y="641"/>
                </a:cubicBezTo>
                <a:cubicBezTo>
                  <a:pt x="462" y="641"/>
                  <a:pt x="462" y="641"/>
                  <a:pt x="462" y="641"/>
                </a:cubicBezTo>
                <a:cubicBezTo>
                  <a:pt x="462" y="640"/>
                  <a:pt x="463" y="640"/>
                  <a:pt x="464" y="640"/>
                </a:cubicBezTo>
                <a:cubicBezTo>
                  <a:pt x="464" y="640"/>
                  <a:pt x="464" y="640"/>
                  <a:pt x="464" y="640"/>
                </a:cubicBezTo>
                <a:cubicBezTo>
                  <a:pt x="465" y="640"/>
                  <a:pt x="466" y="641"/>
                  <a:pt x="465" y="643"/>
                </a:cubicBezTo>
                <a:cubicBezTo>
                  <a:pt x="465" y="643"/>
                  <a:pt x="465" y="643"/>
                  <a:pt x="465" y="643"/>
                </a:cubicBezTo>
                <a:cubicBezTo>
                  <a:pt x="465" y="643"/>
                  <a:pt x="464" y="644"/>
                  <a:pt x="464" y="644"/>
                </a:cubicBezTo>
                <a:cubicBezTo>
                  <a:pt x="464" y="644"/>
                  <a:pt x="464" y="644"/>
                  <a:pt x="464" y="644"/>
                </a:cubicBezTo>
                <a:cubicBezTo>
                  <a:pt x="463" y="644"/>
                  <a:pt x="463" y="644"/>
                  <a:pt x="463" y="644"/>
                </a:cubicBezTo>
                <a:close/>
                <a:moveTo>
                  <a:pt x="150" y="636"/>
                </a:moveTo>
                <a:cubicBezTo>
                  <a:pt x="150" y="635"/>
                  <a:pt x="150" y="634"/>
                  <a:pt x="152" y="634"/>
                </a:cubicBezTo>
                <a:cubicBezTo>
                  <a:pt x="152" y="634"/>
                  <a:pt x="152" y="634"/>
                  <a:pt x="152" y="634"/>
                </a:cubicBezTo>
                <a:cubicBezTo>
                  <a:pt x="153" y="634"/>
                  <a:pt x="154" y="634"/>
                  <a:pt x="154" y="635"/>
                </a:cubicBezTo>
                <a:cubicBezTo>
                  <a:pt x="154" y="635"/>
                  <a:pt x="154" y="635"/>
                  <a:pt x="154" y="635"/>
                </a:cubicBezTo>
                <a:cubicBezTo>
                  <a:pt x="154" y="636"/>
                  <a:pt x="154" y="637"/>
                  <a:pt x="153" y="638"/>
                </a:cubicBezTo>
                <a:cubicBezTo>
                  <a:pt x="153" y="638"/>
                  <a:pt x="153" y="638"/>
                  <a:pt x="153" y="638"/>
                </a:cubicBezTo>
                <a:cubicBezTo>
                  <a:pt x="153" y="638"/>
                  <a:pt x="152" y="638"/>
                  <a:pt x="152" y="638"/>
                </a:cubicBezTo>
                <a:cubicBezTo>
                  <a:pt x="152" y="638"/>
                  <a:pt x="152" y="638"/>
                  <a:pt x="152" y="638"/>
                </a:cubicBezTo>
                <a:cubicBezTo>
                  <a:pt x="151" y="638"/>
                  <a:pt x="151" y="637"/>
                  <a:pt x="150" y="636"/>
                </a:cubicBezTo>
                <a:close/>
                <a:moveTo>
                  <a:pt x="467" y="632"/>
                </a:moveTo>
                <a:cubicBezTo>
                  <a:pt x="466" y="632"/>
                  <a:pt x="466" y="631"/>
                  <a:pt x="466" y="630"/>
                </a:cubicBezTo>
                <a:cubicBezTo>
                  <a:pt x="466" y="630"/>
                  <a:pt x="466" y="630"/>
                  <a:pt x="466" y="630"/>
                </a:cubicBezTo>
                <a:cubicBezTo>
                  <a:pt x="466" y="629"/>
                  <a:pt x="468" y="628"/>
                  <a:pt x="469" y="629"/>
                </a:cubicBezTo>
                <a:cubicBezTo>
                  <a:pt x="469" y="629"/>
                  <a:pt x="469" y="629"/>
                  <a:pt x="469" y="629"/>
                </a:cubicBezTo>
                <a:cubicBezTo>
                  <a:pt x="470" y="629"/>
                  <a:pt x="470" y="630"/>
                  <a:pt x="470" y="631"/>
                </a:cubicBezTo>
                <a:cubicBezTo>
                  <a:pt x="470" y="631"/>
                  <a:pt x="470" y="631"/>
                  <a:pt x="470" y="631"/>
                </a:cubicBezTo>
                <a:cubicBezTo>
                  <a:pt x="469" y="632"/>
                  <a:pt x="469" y="633"/>
                  <a:pt x="468" y="633"/>
                </a:cubicBezTo>
                <a:cubicBezTo>
                  <a:pt x="468" y="633"/>
                  <a:pt x="468" y="633"/>
                  <a:pt x="468" y="633"/>
                </a:cubicBezTo>
                <a:cubicBezTo>
                  <a:pt x="468" y="633"/>
                  <a:pt x="467" y="633"/>
                  <a:pt x="467" y="632"/>
                </a:cubicBezTo>
                <a:close/>
                <a:moveTo>
                  <a:pt x="146" y="625"/>
                </a:moveTo>
                <a:cubicBezTo>
                  <a:pt x="146" y="624"/>
                  <a:pt x="146" y="623"/>
                  <a:pt x="147" y="623"/>
                </a:cubicBezTo>
                <a:cubicBezTo>
                  <a:pt x="147" y="623"/>
                  <a:pt x="147" y="623"/>
                  <a:pt x="147" y="623"/>
                </a:cubicBezTo>
                <a:cubicBezTo>
                  <a:pt x="148" y="622"/>
                  <a:pt x="149" y="623"/>
                  <a:pt x="150" y="624"/>
                </a:cubicBezTo>
                <a:cubicBezTo>
                  <a:pt x="150" y="624"/>
                  <a:pt x="150" y="624"/>
                  <a:pt x="150" y="624"/>
                </a:cubicBezTo>
                <a:cubicBezTo>
                  <a:pt x="150" y="625"/>
                  <a:pt x="150" y="626"/>
                  <a:pt x="149" y="626"/>
                </a:cubicBezTo>
                <a:cubicBezTo>
                  <a:pt x="149" y="626"/>
                  <a:pt x="149" y="626"/>
                  <a:pt x="149" y="626"/>
                </a:cubicBezTo>
                <a:cubicBezTo>
                  <a:pt x="148" y="627"/>
                  <a:pt x="148" y="627"/>
                  <a:pt x="148" y="627"/>
                </a:cubicBezTo>
                <a:cubicBezTo>
                  <a:pt x="148" y="627"/>
                  <a:pt x="148" y="627"/>
                  <a:pt x="148" y="627"/>
                </a:cubicBezTo>
                <a:cubicBezTo>
                  <a:pt x="147" y="627"/>
                  <a:pt x="146" y="626"/>
                  <a:pt x="146" y="625"/>
                </a:cubicBezTo>
                <a:close/>
                <a:moveTo>
                  <a:pt x="472" y="621"/>
                </a:moveTo>
                <a:cubicBezTo>
                  <a:pt x="470" y="621"/>
                  <a:pt x="470" y="620"/>
                  <a:pt x="470" y="619"/>
                </a:cubicBezTo>
                <a:cubicBezTo>
                  <a:pt x="470" y="619"/>
                  <a:pt x="470" y="619"/>
                  <a:pt x="470" y="619"/>
                </a:cubicBezTo>
                <a:cubicBezTo>
                  <a:pt x="471" y="618"/>
                  <a:pt x="472" y="617"/>
                  <a:pt x="473" y="618"/>
                </a:cubicBezTo>
                <a:cubicBezTo>
                  <a:pt x="473" y="618"/>
                  <a:pt x="473" y="618"/>
                  <a:pt x="473" y="618"/>
                </a:cubicBezTo>
                <a:cubicBezTo>
                  <a:pt x="474" y="618"/>
                  <a:pt x="474" y="619"/>
                  <a:pt x="474" y="620"/>
                </a:cubicBezTo>
                <a:cubicBezTo>
                  <a:pt x="474" y="620"/>
                  <a:pt x="474" y="620"/>
                  <a:pt x="474" y="620"/>
                </a:cubicBezTo>
                <a:cubicBezTo>
                  <a:pt x="474" y="621"/>
                  <a:pt x="473" y="621"/>
                  <a:pt x="472" y="621"/>
                </a:cubicBezTo>
                <a:cubicBezTo>
                  <a:pt x="472" y="621"/>
                  <a:pt x="472" y="621"/>
                  <a:pt x="472" y="621"/>
                </a:cubicBezTo>
                <a:cubicBezTo>
                  <a:pt x="472" y="621"/>
                  <a:pt x="472" y="621"/>
                  <a:pt x="472" y="621"/>
                </a:cubicBezTo>
                <a:close/>
                <a:moveTo>
                  <a:pt x="142" y="614"/>
                </a:moveTo>
                <a:cubicBezTo>
                  <a:pt x="141" y="613"/>
                  <a:pt x="142" y="612"/>
                  <a:pt x="143" y="612"/>
                </a:cubicBezTo>
                <a:cubicBezTo>
                  <a:pt x="143" y="612"/>
                  <a:pt x="143" y="612"/>
                  <a:pt x="143" y="612"/>
                </a:cubicBezTo>
                <a:cubicBezTo>
                  <a:pt x="144" y="611"/>
                  <a:pt x="145" y="612"/>
                  <a:pt x="145" y="613"/>
                </a:cubicBezTo>
                <a:cubicBezTo>
                  <a:pt x="145" y="613"/>
                  <a:pt x="145" y="613"/>
                  <a:pt x="145" y="613"/>
                </a:cubicBezTo>
                <a:cubicBezTo>
                  <a:pt x="146" y="614"/>
                  <a:pt x="145" y="615"/>
                  <a:pt x="144" y="615"/>
                </a:cubicBezTo>
                <a:cubicBezTo>
                  <a:pt x="144" y="615"/>
                  <a:pt x="144" y="615"/>
                  <a:pt x="144" y="615"/>
                </a:cubicBezTo>
                <a:cubicBezTo>
                  <a:pt x="144" y="615"/>
                  <a:pt x="144" y="615"/>
                  <a:pt x="144" y="615"/>
                </a:cubicBezTo>
                <a:cubicBezTo>
                  <a:pt x="144" y="615"/>
                  <a:pt x="144" y="615"/>
                  <a:pt x="144" y="615"/>
                </a:cubicBezTo>
                <a:cubicBezTo>
                  <a:pt x="143" y="615"/>
                  <a:pt x="142" y="615"/>
                  <a:pt x="142" y="614"/>
                </a:cubicBezTo>
                <a:close/>
                <a:moveTo>
                  <a:pt x="476" y="610"/>
                </a:moveTo>
                <a:cubicBezTo>
                  <a:pt x="475" y="610"/>
                  <a:pt x="474" y="609"/>
                  <a:pt x="475" y="607"/>
                </a:cubicBezTo>
                <a:cubicBezTo>
                  <a:pt x="475" y="607"/>
                  <a:pt x="475" y="607"/>
                  <a:pt x="475" y="607"/>
                </a:cubicBezTo>
                <a:cubicBezTo>
                  <a:pt x="475" y="606"/>
                  <a:pt x="476" y="606"/>
                  <a:pt x="477" y="606"/>
                </a:cubicBezTo>
                <a:cubicBezTo>
                  <a:pt x="477" y="606"/>
                  <a:pt x="477" y="606"/>
                  <a:pt x="477" y="606"/>
                </a:cubicBezTo>
                <a:cubicBezTo>
                  <a:pt x="478" y="607"/>
                  <a:pt x="479" y="608"/>
                  <a:pt x="478" y="609"/>
                </a:cubicBezTo>
                <a:cubicBezTo>
                  <a:pt x="478" y="609"/>
                  <a:pt x="478" y="609"/>
                  <a:pt x="478" y="609"/>
                </a:cubicBezTo>
                <a:cubicBezTo>
                  <a:pt x="478" y="610"/>
                  <a:pt x="477" y="610"/>
                  <a:pt x="477" y="610"/>
                </a:cubicBezTo>
                <a:cubicBezTo>
                  <a:pt x="477" y="610"/>
                  <a:pt x="477" y="610"/>
                  <a:pt x="477" y="610"/>
                </a:cubicBezTo>
                <a:cubicBezTo>
                  <a:pt x="476" y="610"/>
                  <a:pt x="476" y="610"/>
                  <a:pt x="476" y="610"/>
                </a:cubicBezTo>
                <a:close/>
                <a:moveTo>
                  <a:pt x="137" y="603"/>
                </a:moveTo>
                <a:cubicBezTo>
                  <a:pt x="137" y="602"/>
                  <a:pt x="138" y="601"/>
                  <a:pt x="139" y="600"/>
                </a:cubicBezTo>
                <a:cubicBezTo>
                  <a:pt x="139" y="600"/>
                  <a:pt x="139" y="600"/>
                  <a:pt x="139" y="600"/>
                </a:cubicBezTo>
                <a:cubicBezTo>
                  <a:pt x="140" y="600"/>
                  <a:pt x="141" y="600"/>
                  <a:pt x="141" y="601"/>
                </a:cubicBezTo>
                <a:cubicBezTo>
                  <a:pt x="141" y="601"/>
                  <a:pt x="141" y="601"/>
                  <a:pt x="141" y="601"/>
                </a:cubicBezTo>
                <a:cubicBezTo>
                  <a:pt x="142" y="602"/>
                  <a:pt x="141" y="604"/>
                  <a:pt x="140" y="604"/>
                </a:cubicBezTo>
                <a:cubicBezTo>
                  <a:pt x="140" y="604"/>
                  <a:pt x="140" y="604"/>
                  <a:pt x="140" y="604"/>
                </a:cubicBezTo>
                <a:cubicBezTo>
                  <a:pt x="140" y="604"/>
                  <a:pt x="140" y="604"/>
                  <a:pt x="139" y="604"/>
                </a:cubicBezTo>
                <a:cubicBezTo>
                  <a:pt x="139" y="604"/>
                  <a:pt x="139" y="604"/>
                  <a:pt x="139" y="604"/>
                </a:cubicBezTo>
                <a:cubicBezTo>
                  <a:pt x="138" y="604"/>
                  <a:pt x="138" y="604"/>
                  <a:pt x="137" y="603"/>
                </a:cubicBezTo>
                <a:close/>
                <a:moveTo>
                  <a:pt x="480" y="599"/>
                </a:moveTo>
                <a:cubicBezTo>
                  <a:pt x="479" y="598"/>
                  <a:pt x="479" y="597"/>
                  <a:pt x="479" y="596"/>
                </a:cubicBezTo>
                <a:cubicBezTo>
                  <a:pt x="479" y="596"/>
                  <a:pt x="479" y="596"/>
                  <a:pt x="479" y="596"/>
                </a:cubicBezTo>
                <a:cubicBezTo>
                  <a:pt x="479" y="595"/>
                  <a:pt x="481" y="595"/>
                  <a:pt x="482" y="595"/>
                </a:cubicBezTo>
                <a:cubicBezTo>
                  <a:pt x="482" y="595"/>
                  <a:pt x="482" y="595"/>
                  <a:pt x="482" y="595"/>
                </a:cubicBezTo>
                <a:cubicBezTo>
                  <a:pt x="483" y="596"/>
                  <a:pt x="483" y="597"/>
                  <a:pt x="483" y="598"/>
                </a:cubicBezTo>
                <a:cubicBezTo>
                  <a:pt x="483" y="598"/>
                  <a:pt x="483" y="598"/>
                  <a:pt x="483" y="598"/>
                </a:cubicBezTo>
                <a:cubicBezTo>
                  <a:pt x="482" y="599"/>
                  <a:pt x="482" y="599"/>
                  <a:pt x="481" y="599"/>
                </a:cubicBezTo>
                <a:cubicBezTo>
                  <a:pt x="481" y="599"/>
                  <a:pt x="481" y="599"/>
                  <a:pt x="481" y="599"/>
                </a:cubicBezTo>
                <a:cubicBezTo>
                  <a:pt x="481" y="599"/>
                  <a:pt x="480" y="599"/>
                  <a:pt x="480" y="599"/>
                </a:cubicBezTo>
                <a:close/>
                <a:moveTo>
                  <a:pt x="133" y="592"/>
                </a:moveTo>
                <a:cubicBezTo>
                  <a:pt x="133" y="591"/>
                  <a:pt x="133" y="589"/>
                  <a:pt x="134" y="589"/>
                </a:cubicBezTo>
                <a:cubicBezTo>
                  <a:pt x="134" y="589"/>
                  <a:pt x="134" y="589"/>
                  <a:pt x="134" y="589"/>
                </a:cubicBezTo>
                <a:cubicBezTo>
                  <a:pt x="135" y="589"/>
                  <a:pt x="136" y="589"/>
                  <a:pt x="137" y="590"/>
                </a:cubicBezTo>
                <a:cubicBezTo>
                  <a:pt x="137" y="590"/>
                  <a:pt x="137" y="590"/>
                  <a:pt x="137" y="590"/>
                </a:cubicBezTo>
                <a:cubicBezTo>
                  <a:pt x="137" y="591"/>
                  <a:pt x="137" y="592"/>
                  <a:pt x="136" y="593"/>
                </a:cubicBezTo>
                <a:cubicBezTo>
                  <a:pt x="136" y="593"/>
                  <a:pt x="136" y="593"/>
                  <a:pt x="136" y="593"/>
                </a:cubicBezTo>
                <a:cubicBezTo>
                  <a:pt x="135" y="593"/>
                  <a:pt x="135" y="593"/>
                  <a:pt x="135" y="593"/>
                </a:cubicBezTo>
                <a:cubicBezTo>
                  <a:pt x="135" y="593"/>
                  <a:pt x="135" y="593"/>
                  <a:pt x="135" y="593"/>
                </a:cubicBezTo>
                <a:cubicBezTo>
                  <a:pt x="134" y="593"/>
                  <a:pt x="133" y="592"/>
                  <a:pt x="133" y="592"/>
                </a:cubicBezTo>
                <a:close/>
                <a:moveTo>
                  <a:pt x="484" y="588"/>
                </a:moveTo>
                <a:cubicBezTo>
                  <a:pt x="483" y="587"/>
                  <a:pt x="483" y="586"/>
                  <a:pt x="483" y="585"/>
                </a:cubicBezTo>
                <a:cubicBezTo>
                  <a:pt x="483" y="585"/>
                  <a:pt x="483" y="585"/>
                  <a:pt x="483" y="585"/>
                </a:cubicBezTo>
                <a:cubicBezTo>
                  <a:pt x="484" y="584"/>
                  <a:pt x="485" y="584"/>
                  <a:pt x="486" y="584"/>
                </a:cubicBezTo>
                <a:cubicBezTo>
                  <a:pt x="486" y="584"/>
                  <a:pt x="486" y="584"/>
                  <a:pt x="486" y="584"/>
                </a:cubicBezTo>
                <a:cubicBezTo>
                  <a:pt x="487" y="584"/>
                  <a:pt x="487" y="585"/>
                  <a:pt x="487" y="587"/>
                </a:cubicBezTo>
                <a:cubicBezTo>
                  <a:pt x="487" y="587"/>
                  <a:pt x="487" y="587"/>
                  <a:pt x="487" y="587"/>
                </a:cubicBezTo>
                <a:cubicBezTo>
                  <a:pt x="487" y="587"/>
                  <a:pt x="486" y="588"/>
                  <a:pt x="485" y="588"/>
                </a:cubicBezTo>
                <a:cubicBezTo>
                  <a:pt x="485" y="588"/>
                  <a:pt x="485" y="588"/>
                  <a:pt x="485" y="588"/>
                </a:cubicBezTo>
                <a:cubicBezTo>
                  <a:pt x="485" y="588"/>
                  <a:pt x="485" y="588"/>
                  <a:pt x="484" y="588"/>
                </a:cubicBezTo>
                <a:close/>
                <a:moveTo>
                  <a:pt x="129" y="580"/>
                </a:moveTo>
                <a:cubicBezTo>
                  <a:pt x="128" y="579"/>
                  <a:pt x="129" y="578"/>
                  <a:pt x="130" y="578"/>
                </a:cubicBezTo>
                <a:cubicBezTo>
                  <a:pt x="130" y="578"/>
                  <a:pt x="130" y="578"/>
                  <a:pt x="130" y="578"/>
                </a:cubicBezTo>
                <a:cubicBezTo>
                  <a:pt x="131" y="578"/>
                  <a:pt x="132" y="578"/>
                  <a:pt x="133" y="579"/>
                </a:cubicBezTo>
                <a:cubicBezTo>
                  <a:pt x="133" y="579"/>
                  <a:pt x="133" y="579"/>
                  <a:pt x="133" y="579"/>
                </a:cubicBezTo>
                <a:cubicBezTo>
                  <a:pt x="133" y="580"/>
                  <a:pt x="132" y="581"/>
                  <a:pt x="131" y="582"/>
                </a:cubicBezTo>
                <a:cubicBezTo>
                  <a:pt x="131" y="582"/>
                  <a:pt x="131" y="582"/>
                  <a:pt x="131" y="582"/>
                </a:cubicBezTo>
                <a:cubicBezTo>
                  <a:pt x="131" y="582"/>
                  <a:pt x="131" y="582"/>
                  <a:pt x="131" y="582"/>
                </a:cubicBezTo>
                <a:cubicBezTo>
                  <a:pt x="131" y="582"/>
                  <a:pt x="131" y="582"/>
                  <a:pt x="131" y="582"/>
                </a:cubicBezTo>
                <a:cubicBezTo>
                  <a:pt x="130" y="582"/>
                  <a:pt x="129" y="581"/>
                  <a:pt x="129" y="580"/>
                </a:cubicBezTo>
                <a:close/>
                <a:moveTo>
                  <a:pt x="489" y="576"/>
                </a:moveTo>
                <a:cubicBezTo>
                  <a:pt x="488" y="576"/>
                  <a:pt x="487" y="575"/>
                  <a:pt x="488" y="574"/>
                </a:cubicBezTo>
                <a:cubicBezTo>
                  <a:pt x="488" y="574"/>
                  <a:pt x="488" y="574"/>
                  <a:pt x="488" y="574"/>
                </a:cubicBezTo>
                <a:cubicBezTo>
                  <a:pt x="488" y="573"/>
                  <a:pt x="489" y="572"/>
                  <a:pt x="490" y="573"/>
                </a:cubicBezTo>
                <a:cubicBezTo>
                  <a:pt x="490" y="573"/>
                  <a:pt x="490" y="573"/>
                  <a:pt x="490" y="573"/>
                </a:cubicBezTo>
                <a:cubicBezTo>
                  <a:pt x="491" y="573"/>
                  <a:pt x="492" y="574"/>
                  <a:pt x="491" y="575"/>
                </a:cubicBezTo>
                <a:cubicBezTo>
                  <a:pt x="491" y="575"/>
                  <a:pt x="491" y="575"/>
                  <a:pt x="491" y="575"/>
                </a:cubicBezTo>
                <a:cubicBezTo>
                  <a:pt x="491" y="576"/>
                  <a:pt x="490" y="577"/>
                  <a:pt x="489" y="577"/>
                </a:cubicBezTo>
                <a:cubicBezTo>
                  <a:pt x="489" y="577"/>
                  <a:pt x="489" y="577"/>
                  <a:pt x="489" y="577"/>
                </a:cubicBezTo>
                <a:cubicBezTo>
                  <a:pt x="489" y="577"/>
                  <a:pt x="489" y="577"/>
                  <a:pt x="489" y="576"/>
                </a:cubicBezTo>
                <a:close/>
                <a:moveTo>
                  <a:pt x="124" y="569"/>
                </a:moveTo>
                <a:cubicBezTo>
                  <a:pt x="124" y="568"/>
                  <a:pt x="125" y="567"/>
                  <a:pt x="126" y="567"/>
                </a:cubicBezTo>
                <a:cubicBezTo>
                  <a:pt x="126" y="567"/>
                  <a:pt x="126" y="567"/>
                  <a:pt x="126" y="567"/>
                </a:cubicBezTo>
                <a:cubicBezTo>
                  <a:pt x="127" y="566"/>
                  <a:pt x="128" y="567"/>
                  <a:pt x="128" y="568"/>
                </a:cubicBezTo>
                <a:cubicBezTo>
                  <a:pt x="128" y="568"/>
                  <a:pt x="128" y="568"/>
                  <a:pt x="128" y="568"/>
                </a:cubicBezTo>
                <a:cubicBezTo>
                  <a:pt x="129" y="569"/>
                  <a:pt x="128" y="570"/>
                  <a:pt x="127" y="570"/>
                </a:cubicBezTo>
                <a:cubicBezTo>
                  <a:pt x="127" y="570"/>
                  <a:pt x="127" y="570"/>
                  <a:pt x="127" y="570"/>
                </a:cubicBezTo>
                <a:cubicBezTo>
                  <a:pt x="127" y="571"/>
                  <a:pt x="127" y="571"/>
                  <a:pt x="126" y="571"/>
                </a:cubicBezTo>
                <a:cubicBezTo>
                  <a:pt x="126" y="571"/>
                  <a:pt x="126" y="571"/>
                  <a:pt x="126" y="571"/>
                </a:cubicBezTo>
                <a:cubicBezTo>
                  <a:pt x="126" y="571"/>
                  <a:pt x="125" y="570"/>
                  <a:pt x="124" y="569"/>
                </a:cubicBezTo>
                <a:close/>
                <a:moveTo>
                  <a:pt x="493" y="565"/>
                </a:moveTo>
                <a:cubicBezTo>
                  <a:pt x="492" y="565"/>
                  <a:pt x="492" y="564"/>
                  <a:pt x="492" y="563"/>
                </a:cubicBezTo>
                <a:cubicBezTo>
                  <a:pt x="492" y="563"/>
                  <a:pt x="492" y="563"/>
                  <a:pt x="492" y="563"/>
                </a:cubicBezTo>
                <a:cubicBezTo>
                  <a:pt x="492" y="562"/>
                  <a:pt x="493" y="561"/>
                  <a:pt x="494" y="562"/>
                </a:cubicBezTo>
                <a:cubicBezTo>
                  <a:pt x="494" y="562"/>
                  <a:pt x="494" y="562"/>
                  <a:pt x="494" y="562"/>
                </a:cubicBezTo>
                <a:cubicBezTo>
                  <a:pt x="496" y="562"/>
                  <a:pt x="496" y="563"/>
                  <a:pt x="496" y="564"/>
                </a:cubicBezTo>
                <a:cubicBezTo>
                  <a:pt x="496" y="564"/>
                  <a:pt x="496" y="564"/>
                  <a:pt x="496" y="564"/>
                </a:cubicBezTo>
                <a:cubicBezTo>
                  <a:pt x="495" y="565"/>
                  <a:pt x="495" y="565"/>
                  <a:pt x="494" y="565"/>
                </a:cubicBezTo>
                <a:cubicBezTo>
                  <a:pt x="494" y="565"/>
                  <a:pt x="494" y="565"/>
                  <a:pt x="494" y="565"/>
                </a:cubicBezTo>
                <a:cubicBezTo>
                  <a:pt x="494" y="565"/>
                  <a:pt x="493" y="565"/>
                  <a:pt x="493" y="565"/>
                </a:cubicBezTo>
                <a:close/>
                <a:moveTo>
                  <a:pt x="120" y="558"/>
                </a:moveTo>
                <a:cubicBezTo>
                  <a:pt x="120" y="557"/>
                  <a:pt x="120" y="556"/>
                  <a:pt x="121" y="556"/>
                </a:cubicBezTo>
                <a:cubicBezTo>
                  <a:pt x="121" y="556"/>
                  <a:pt x="121" y="556"/>
                  <a:pt x="121" y="556"/>
                </a:cubicBezTo>
                <a:cubicBezTo>
                  <a:pt x="122" y="555"/>
                  <a:pt x="124" y="556"/>
                  <a:pt x="124" y="557"/>
                </a:cubicBezTo>
                <a:cubicBezTo>
                  <a:pt x="124" y="557"/>
                  <a:pt x="124" y="557"/>
                  <a:pt x="124" y="557"/>
                </a:cubicBezTo>
                <a:cubicBezTo>
                  <a:pt x="124" y="558"/>
                  <a:pt x="124" y="559"/>
                  <a:pt x="123" y="559"/>
                </a:cubicBezTo>
                <a:cubicBezTo>
                  <a:pt x="123" y="559"/>
                  <a:pt x="123" y="559"/>
                  <a:pt x="123" y="559"/>
                </a:cubicBezTo>
                <a:cubicBezTo>
                  <a:pt x="123" y="559"/>
                  <a:pt x="122" y="559"/>
                  <a:pt x="122" y="559"/>
                </a:cubicBezTo>
                <a:cubicBezTo>
                  <a:pt x="122" y="559"/>
                  <a:pt x="122" y="559"/>
                  <a:pt x="122" y="559"/>
                </a:cubicBezTo>
                <a:cubicBezTo>
                  <a:pt x="121" y="559"/>
                  <a:pt x="120" y="559"/>
                  <a:pt x="120" y="558"/>
                </a:cubicBezTo>
                <a:close/>
                <a:moveTo>
                  <a:pt x="497" y="554"/>
                </a:moveTo>
                <a:cubicBezTo>
                  <a:pt x="496" y="554"/>
                  <a:pt x="496" y="553"/>
                  <a:pt x="496" y="552"/>
                </a:cubicBezTo>
                <a:cubicBezTo>
                  <a:pt x="496" y="552"/>
                  <a:pt x="496" y="552"/>
                  <a:pt x="496" y="552"/>
                </a:cubicBezTo>
                <a:cubicBezTo>
                  <a:pt x="497" y="550"/>
                  <a:pt x="498" y="550"/>
                  <a:pt x="499" y="550"/>
                </a:cubicBezTo>
                <a:cubicBezTo>
                  <a:pt x="499" y="550"/>
                  <a:pt x="499" y="550"/>
                  <a:pt x="499" y="550"/>
                </a:cubicBezTo>
                <a:cubicBezTo>
                  <a:pt x="500" y="551"/>
                  <a:pt x="500" y="552"/>
                  <a:pt x="500" y="553"/>
                </a:cubicBezTo>
                <a:cubicBezTo>
                  <a:pt x="500" y="553"/>
                  <a:pt x="500" y="553"/>
                  <a:pt x="500" y="553"/>
                </a:cubicBezTo>
                <a:cubicBezTo>
                  <a:pt x="500" y="554"/>
                  <a:pt x="499" y="554"/>
                  <a:pt x="498" y="554"/>
                </a:cubicBezTo>
                <a:cubicBezTo>
                  <a:pt x="498" y="554"/>
                  <a:pt x="498" y="554"/>
                  <a:pt x="498" y="554"/>
                </a:cubicBezTo>
                <a:cubicBezTo>
                  <a:pt x="498" y="554"/>
                  <a:pt x="498" y="554"/>
                  <a:pt x="497" y="554"/>
                </a:cubicBezTo>
                <a:close/>
                <a:moveTo>
                  <a:pt x="116" y="547"/>
                </a:moveTo>
                <a:cubicBezTo>
                  <a:pt x="115" y="546"/>
                  <a:pt x="116" y="545"/>
                  <a:pt x="117" y="544"/>
                </a:cubicBezTo>
                <a:cubicBezTo>
                  <a:pt x="117" y="544"/>
                  <a:pt x="117" y="544"/>
                  <a:pt x="117" y="544"/>
                </a:cubicBezTo>
                <a:cubicBezTo>
                  <a:pt x="118" y="544"/>
                  <a:pt x="119" y="544"/>
                  <a:pt x="120" y="545"/>
                </a:cubicBezTo>
                <a:cubicBezTo>
                  <a:pt x="120" y="545"/>
                  <a:pt x="120" y="545"/>
                  <a:pt x="120" y="545"/>
                </a:cubicBezTo>
                <a:cubicBezTo>
                  <a:pt x="120" y="546"/>
                  <a:pt x="119" y="548"/>
                  <a:pt x="118" y="548"/>
                </a:cubicBezTo>
                <a:cubicBezTo>
                  <a:pt x="118" y="548"/>
                  <a:pt x="118" y="548"/>
                  <a:pt x="118" y="548"/>
                </a:cubicBezTo>
                <a:cubicBezTo>
                  <a:pt x="118" y="548"/>
                  <a:pt x="118" y="548"/>
                  <a:pt x="118" y="548"/>
                </a:cubicBezTo>
                <a:cubicBezTo>
                  <a:pt x="118" y="548"/>
                  <a:pt x="118" y="548"/>
                  <a:pt x="118" y="548"/>
                </a:cubicBezTo>
                <a:cubicBezTo>
                  <a:pt x="117" y="548"/>
                  <a:pt x="116" y="548"/>
                  <a:pt x="116" y="547"/>
                </a:cubicBezTo>
                <a:close/>
                <a:moveTo>
                  <a:pt x="502" y="543"/>
                </a:moveTo>
                <a:cubicBezTo>
                  <a:pt x="501" y="542"/>
                  <a:pt x="500" y="541"/>
                  <a:pt x="501" y="540"/>
                </a:cubicBezTo>
                <a:cubicBezTo>
                  <a:pt x="501" y="540"/>
                  <a:pt x="501" y="540"/>
                  <a:pt x="501" y="540"/>
                </a:cubicBezTo>
                <a:cubicBezTo>
                  <a:pt x="501" y="539"/>
                  <a:pt x="502" y="539"/>
                  <a:pt x="503" y="539"/>
                </a:cubicBezTo>
                <a:cubicBezTo>
                  <a:pt x="503" y="539"/>
                  <a:pt x="503" y="539"/>
                  <a:pt x="503" y="539"/>
                </a:cubicBezTo>
                <a:cubicBezTo>
                  <a:pt x="504" y="540"/>
                  <a:pt x="505" y="541"/>
                  <a:pt x="504" y="542"/>
                </a:cubicBezTo>
                <a:cubicBezTo>
                  <a:pt x="504" y="542"/>
                  <a:pt x="504" y="542"/>
                  <a:pt x="504" y="542"/>
                </a:cubicBezTo>
                <a:cubicBezTo>
                  <a:pt x="504" y="543"/>
                  <a:pt x="503" y="543"/>
                  <a:pt x="502" y="543"/>
                </a:cubicBezTo>
                <a:cubicBezTo>
                  <a:pt x="502" y="543"/>
                  <a:pt x="502" y="543"/>
                  <a:pt x="502" y="543"/>
                </a:cubicBezTo>
                <a:cubicBezTo>
                  <a:pt x="502" y="543"/>
                  <a:pt x="502" y="543"/>
                  <a:pt x="502" y="543"/>
                </a:cubicBezTo>
                <a:close/>
                <a:moveTo>
                  <a:pt x="112" y="536"/>
                </a:moveTo>
                <a:cubicBezTo>
                  <a:pt x="111" y="535"/>
                  <a:pt x="112" y="534"/>
                  <a:pt x="113" y="533"/>
                </a:cubicBezTo>
                <a:cubicBezTo>
                  <a:pt x="113" y="533"/>
                  <a:pt x="113" y="533"/>
                  <a:pt x="113" y="533"/>
                </a:cubicBezTo>
                <a:cubicBezTo>
                  <a:pt x="114" y="533"/>
                  <a:pt x="115" y="533"/>
                  <a:pt x="115" y="534"/>
                </a:cubicBezTo>
                <a:cubicBezTo>
                  <a:pt x="115" y="534"/>
                  <a:pt x="115" y="534"/>
                  <a:pt x="115" y="534"/>
                </a:cubicBezTo>
                <a:cubicBezTo>
                  <a:pt x="116" y="535"/>
                  <a:pt x="115" y="536"/>
                  <a:pt x="114" y="537"/>
                </a:cubicBezTo>
                <a:cubicBezTo>
                  <a:pt x="114" y="537"/>
                  <a:pt x="114" y="537"/>
                  <a:pt x="114" y="537"/>
                </a:cubicBezTo>
                <a:cubicBezTo>
                  <a:pt x="114" y="537"/>
                  <a:pt x="114" y="537"/>
                  <a:pt x="113" y="537"/>
                </a:cubicBezTo>
                <a:cubicBezTo>
                  <a:pt x="113" y="537"/>
                  <a:pt x="113" y="537"/>
                  <a:pt x="113" y="537"/>
                </a:cubicBezTo>
                <a:cubicBezTo>
                  <a:pt x="113" y="537"/>
                  <a:pt x="112" y="536"/>
                  <a:pt x="112" y="536"/>
                </a:cubicBezTo>
                <a:close/>
                <a:moveTo>
                  <a:pt x="506" y="532"/>
                </a:moveTo>
                <a:cubicBezTo>
                  <a:pt x="505" y="531"/>
                  <a:pt x="504" y="530"/>
                  <a:pt x="505" y="529"/>
                </a:cubicBezTo>
                <a:cubicBezTo>
                  <a:pt x="505" y="529"/>
                  <a:pt x="505" y="529"/>
                  <a:pt x="505" y="529"/>
                </a:cubicBezTo>
                <a:cubicBezTo>
                  <a:pt x="505" y="528"/>
                  <a:pt x="506" y="528"/>
                  <a:pt x="507" y="528"/>
                </a:cubicBezTo>
                <a:cubicBezTo>
                  <a:pt x="507" y="528"/>
                  <a:pt x="507" y="528"/>
                  <a:pt x="507" y="528"/>
                </a:cubicBezTo>
                <a:cubicBezTo>
                  <a:pt x="508" y="528"/>
                  <a:pt x="509" y="530"/>
                  <a:pt x="509" y="531"/>
                </a:cubicBezTo>
                <a:cubicBezTo>
                  <a:pt x="509" y="531"/>
                  <a:pt x="509" y="531"/>
                  <a:pt x="509" y="531"/>
                </a:cubicBezTo>
                <a:cubicBezTo>
                  <a:pt x="508" y="531"/>
                  <a:pt x="508" y="532"/>
                  <a:pt x="507" y="532"/>
                </a:cubicBezTo>
                <a:cubicBezTo>
                  <a:pt x="507" y="532"/>
                  <a:pt x="507" y="532"/>
                  <a:pt x="507" y="532"/>
                </a:cubicBezTo>
                <a:cubicBezTo>
                  <a:pt x="506" y="532"/>
                  <a:pt x="506" y="532"/>
                  <a:pt x="506" y="532"/>
                </a:cubicBezTo>
                <a:close/>
                <a:moveTo>
                  <a:pt x="107" y="524"/>
                </a:moveTo>
                <a:cubicBezTo>
                  <a:pt x="107" y="523"/>
                  <a:pt x="107" y="522"/>
                  <a:pt x="108" y="522"/>
                </a:cubicBezTo>
                <a:cubicBezTo>
                  <a:pt x="108" y="522"/>
                  <a:pt x="108" y="522"/>
                  <a:pt x="108" y="522"/>
                </a:cubicBezTo>
                <a:cubicBezTo>
                  <a:pt x="109" y="522"/>
                  <a:pt x="111" y="522"/>
                  <a:pt x="111" y="523"/>
                </a:cubicBezTo>
                <a:cubicBezTo>
                  <a:pt x="111" y="523"/>
                  <a:pt x="111" y="523"/>
                  <a:pt x="111" y="523"/>
                </a:cubicBezTo>
                <a:cubicBezTo>
                  <a:pt x="111" y="524"/>
                  <a:pt x="111" y="525"/>
                  <a:pt x="110" y="526"/>
                </a:cubicBezTo>
                <a:cubicBezTo>
                  <a:pt x="110" y="526"/>
                  <a:pt x="110" y="526"/>
                  <a:pt x="110" y="526"/>
                </a:cubicBezTo>
                <a:cubicBezTo>
                  <a:pt x="110" y="526"/>
                  <a:pt x="109" y="526"/>
                  <a:pt x="109" y="526"/>
                </a:cubicBezTo>
                <a:cubicBezTo>
                  <a:pt x="109" y="526"/>
                  <a:pt x="109" y="526"/>
                  <a:pt x="109" y="526"/>
                </a:cubicBezTo>
                <a:cubicBezTo>
                  <a:pt x="108" y="526"/>
                  <a:pt x="108" y="525"/>
                  <a:pt x="107" y="524"/>
                </a:cubicBezTo>
                <a:close/>
                <a:moveTo>
                  <a:pt x="510" y="520"/>
                </a:moveTo>
                <a:cubicBezTo>
                  <a:pt x="509" y="520"/>
                  <a:pt x="509" y="519"/>
                  <a:pt x="509" y="518"/>
                </a:cubicBezTo>
                <a:cubicBezTo>
                  <a:pt x="509" y="518"/>
                  <a:pt x="509" y="518"/>
                  <a:pt x="509" y="518"/>
                </a:cubicBezTo>
                <a:cubicBezTo>
                  <a:pt x="510" y="517"/>
                  <a:pt x="511" y="516"/>
                  <a:pt x="512" y="517"/>
                </a:cubicBezTo>
                <a:cubicBezTo>
                  <a:pt x="512" y="517"/>
                  <a:pt x="512" y="517"/>
                  <a:pt x="512" y="517"/>
                </a:cubicBezTo>
                <a:cubicBezTo>
                  <a:pt x="513" y="517"/>
                  <a:pt x="513" y="518"/>
                  <a:pt x="513" y="519"/>
                </a:cubicBezTo>
                <a:cubicBezTo>
                  <a:pt x="513" y="519"/>
                  <a:pt x="513" y="519"/>
                  <a:pt x="513" y="519"/>
                </a:cubicBezTo>
                <a:cubicBezTo>
                  <a:pt x="513" y="520"/>
                  <a:pt x="512" y="521"/>
                  <a:pt x="511" y="521"/>
                </a:cubicBezTo>
                <a:cubicBezTo>
                  <a:pt x="511" y="521"/>
                  <a:pt x="511" y="521"/>
                  <a:pt x="511" y="521"/>
                </a:cubicBezTo>
                <a:cubicBezTo>
                  <a:pt x="511" y="521"/>
                  <a:pt x="511" y="521"/>
                  <a:pt x="510" y="520"/>
                </a:cubicBezTo>
                <a:close/>
                <a:moveTo>
                  <a:pt x="103" y="513"/>
                </a:moveTo>
                <a:cubicBezTo>
                  <a:pt x="103" y="512"/>
                  <a:pt x="103" y="511"/>
                  <a:pt x="104" y="511"/>
                </a:cubicBezTo>
                <a:cubicBezTo>
                  <a:pt x="104" y="511"/>
                  <a:pt x="104" y="511"/>
                  <a:pt x="104" y="511"/>
                </a:cubicBezTo>
                <a:cubicBezTo>
                  <a:pt x="105" y="510"/>
                  <a:pt x="106" y="511"/>
                  <a:pt x="107" y="512"/>
                </a:cubicBezTo>
                <a:cubicBezTo>
                  <a:pt x="107" y="512"/>
                  <a:pt x="107" y="512"/>
                  <a:pt x="107" y="512"/>
                </a:cubicBezTo>
                <a:cubicBezTo>
                  <a:pt x="107" y="513"/>
                  <a:pt x="107" y="514"/>
                  <a:pt x="106" y="514"/>
                </a:cubicBezTo>
                <a:cubicBezTo>
                  <a:pt x="106" y="514"/>
                  <a:pt x="106" y="514"/>
                  <a:pt x="106" y="514"/>
                </a:cubicBezTo>
                <a:cubicBezTo>
                  <a:pt x="105" y="515"/>
                  <a:pt x="105" y="515"/>
                  <a:pt x="105" y="515"/>
                </a:cubicBezTo>
                <a:cubicBezTo>
                  <a:pt x="105" y="515"/>
                  <a:pt x="105" y="515"/>
                  <a:pt x="105" y="515"/>
                </a:cubicBezTo>
                <a:cubicBezTo>
                  <a:pt x="104" y="515"/>
                  <a:pt x="103" y="514"/>
                  <a:pt x="103" y="513"/>
                </a:cubicBezTo>
                <a:close/>
                <a:moveTo>
                  <a:pt x="515" y="509"/>
                </a:moveTo>
                <a:cubicBezTo>
                  <a:pt x="514" y="509"/>
                  <a:pt x="513" y="508"/>
                  <a:pt x="513" y="507"/>
                </a:cubicBezTo>
                <a:cubicBezTo>
                  <a:pt x="513" y="507"/>
                  <a:pt x="513" y="507"/>
                  <a:pt x="513" y="507"/>
                </a:cubicBezTo>
                <a:cubicBezTo>
                  <a:pt x="514" y="506"/>
                  <a:pt x="515" y="505"/>
                  <a:pt x="516" y="506"/>
                </a:cubicBezTo>
                <a:cubicBezTo>
                  <a:pt x="516" y="506"/>
                  <a:pt x="516" y="506"/>
                  <a:pt x="516" y="506"/>
                </a:cubicBezTo>
                <a:cubicBezTo>
                  <a:pt x="517" y="506"/>
                  <a:pt x="518" y="507"/>
                  <a:pt x="517" y="508"/>
                </a:cubicBezTo>
                <a:cubicBezTo>
                  <a:pt x="517" y="508"/>
                  <a:pt x="517" y="508"/>
                  <a:pt x="517" y="508"/>
                </a:cubicBezTo>
                <a:cubicBezTo>
                  <a:pt x="517" y="509"/>
                  <a:pt x="516" y="509"/>
                  <a:pt x="515" y="509"/>
                </a:cubicBezTo>
                <a:cubicBezTo>
                  <a:pt x="515" y="509"/>
                  <a:pt x="515" y="509"/>
                  <a:pt x="515" y="509"/>
                </a:cubicBezTo>
                <a:cubicBezTo>
                  <a:pt x="515" y="509"/>
                  <a:pt x="515" y="509"/>
                  <a:pt x="515" y="509"/>
                </a:cubicBezTo>
                <a:close/>
                <a:moveTo>
                  <a:pt x="99" y="502"/>
                </a:moveTo>
                <a:cubicBezTo>
                  <a:pt x="98" y="501"/>
                  <a:pt x="99" y="500"/>
                  <a:pt x="100" y="500"/>
                </a:cubicBezTo>
                <a:cubicBezTo>
                  <a:pt x="100" y="500"/>
                  <a:pt x="100" y="500"/>
                  <a:pt x="100" y="500"/>
                </a:cubicBezTo>
                <a:cubicBezTo>
                  <a:pt x="101" y="499"/>
                  <a:pt x="102" y="500"/>
                  <a:pt x="102" y="501"/>
                </a:cubicBezTo>
                <a:cubicBezTo>
                  <a:pt x="102" y="501"/>
                  <a:pt x="102" y="501"/>
                  <a:pt x="102" y="501"/>
                </a:cubicBezTo>
                <a:cubicBezTo>
                  <a:pt x="103" y="502"/>
                  <a:pt x="102" y="503"/>
                  <a:pt x="101" y="503"/>
                </a:cubicBezTo>
                <a:cubicBezTo>
                  <a:pt x="101" y="503"/>
                  <a:pt x="101" y="503"/>
                  <a:pt x="101" y="503"/>
                </a:cubicBezTo>
                <a:cubicBezTo>
                  <a:pt x="101" y="503"/>
                  <a:pt x="101" y="503"/>
                  <a:pt x="100" y="503"/>
                </a:cubicBezTo>
                <a:cubicBezTo>
                  <a:pt x="100" y="503"/>
                  <a:pt x="100" y="503"/>
                  <a:pt x="100" y="503"/>
                </a:cubicBezTo>
                <a:cubicBezTo>
                  <a:pt x="100" y="503"/>
                  <a:pt x="99" y="503"/>
                  <a:pt x="99" y="502"/>
                </a:cubicBezTo>
                <a:close/>
                <a:moveTo>
                  <a:pt x="519" y="498"/>
                </a:moveTo>
                <a:cubicBezTo>
                  <a:pt x="518" y="498"/>
                  <a:pt x="517" y="497"/>
                  <a:pt x="518" y="496"/>
                </a:cubicBezTo>
                <a:cubicBezTo>
                  <a:pt x="518" y="496"/>
                  <a:pt x="518" y="496"/>
                  <a:pt x="518" y="496"/>
                </a:cubicBezTo>
                <a:cubicBezTo>
                  <a:pt x="518" y="494"/>
                  <a:pt x="519" y="494"/>
                  <a:pt x="520" y="494"/>
                </a:cubicBezTo>
                <a:cubicBezTo>
                  <a:pt x="520" y="494"/>
                  <a:pt x="520" y="494"/>
                  <a:pt x="520" y="494"/>
                </a:cubicBezTo>
                <a:cubicBezTo>
                  <a:pt x="521" y="495"/>
                  <a:pt x="522" y="496"/>
                  <a:pt x="522" y="497"/>
                </a:cubicBezTo>
                <a:cubicBezTo>
                  <a:pt x="522" y="497"/>
                  <a:pt x="522" y="497"/>
                  <a:pt x="522" y="497"/>
                </a:cubicBezTo>
                <a:cubicBezTo>
                  <a:pt x="521" y="498"/>
                  <a:pt x="520" y="498"/>
                  <a:pt x="520" y="498"/>
                </a:cubicBezTo>
                <a:cubicBezTo>
                  <a:pt x="520" y="498"/>
                  <a:pt x="520" y="498"/>
                  <a:pt x="520" y="498"/>
                </a:cubicBezTo>
                <a:cubicBezTo>
                  <a:pt x="519" y="498"/>
                  <a:pt x="519" y="498"/>
                  <a:pt x="519" y="498"/>
                </a:cubicBezTo>
                <a:close/>
                <a:moveTo>
                  <a:pt x="94" y="491"/>
                </a:moveTo>
                <a:cubicBezTo>
                  <a:pt x="94" y="490"/>
                  <a:pt x="94" y="489"/>
                  <a:pt x="95" y="488"/>
                </a:cubicBezTo>
                <a:cubicBezTo>
                  <a:pt x="95" y="488"/>
                  <a:pt x="95" y="488"/>
                  <a:pt x="95" y="488"/>
                </a:cubicBezTo>
                <a:cubicBezTo>
                  <a:pt x="96" y="488"/>
                  <a:pt x="98" y="488"/>
                  <a:pt x="98" y="489"/>
                </a:cubicBezTo>
                <a:cubicBezTo>
                  <a:pt x="98" y="489"/>
                  <a:pt x="98" y="489"/>
                  <a:pt x="98" y="489"/>
                </a:cubicBezTo>
                <a:cubicBezTo>
                  <a:pt x="98" y="490"/>
                  <a:pt x="98" y="492"/>
                  <a:pt x="97" y="492"/>
                </a:cubicBezTo>
                <a:cubicBezTo>
                  <a:pt x="97" y="492"/>
                  <a:pt x="97" y="492"/>
                  <a:pt x="97" y="492"/>
                </a:cubicBezTo>
                <a:cubicBezTo>
                  <a:pt x="97" y="492"/>
                  <a:pt x="96" y="492"/>
                  <a:pt x="96" y="492"/>
                </a:cubicBezTo>
                <a:cubicBezTo>
                  <a:pt x="96" y="492"/>
                  <a:pt x="96" y="492"/>
                  <a:pt x="96" y="492"/>
                </a:cubicBezTo>
                <a:cubicBezTo>
                  <a:pt x="95" y="492"/>
                  <a:pt x="95" y="492"/>
                  <a:pt x="94" y="491"/>
                </a:cubicBezTo>
                <a:close/>
                <a:moveTo>
                  <a:pt x="523" y="487"/>
                </a:moveTo>
                <a:cubicBezTo>
                  <a:pt x="522" y="486"/>
                  <a:pt x="522" y="485"/>
                  <a:pt x="522" y="484"/>
                </a:cubicBezTo>
                <a:cubicBezTo>
                  <a:pt x="522" y="484"/>
                  <a:pt x="522" y="484"/>
                  <a:pt x="522" y="484"/>
                </a:cubicBezTo>
                <a:cubicBezTo>
                  <a:pt x="522" y="483"/>
                  <a:pt x="524" y="483"/>
                  <a:pt x="525" y="483"/>
                </a:cubicBezTo>
                <a:cubicBezTo>
                  <a:pt x="525" y="483"/>
                  <a:pt x="525" y="483"/>
                  <a:pt x="525" y="483"/>
                </a:cubicBezTo>
                <a:cubicBezTo>
                  <a:pt x="526" y="484"/>
                  <a:pt x="526" y="485"/>
                  <a:pt x="526" y="486"/>
                </a:cubicBezTo>
                <a:cubicBezTo>
                  <a:pt x="526" y="486"/>
                  <a:pt x="526" y="486"/>
                  <a:pt x="526" y="486"/>
                </a:cubicBezTo>
                <a:cubicBezTo>
                  <a:pt x="526" y="487"/>
                  <a:pt x="525" y="487"/>
                  <a:pt x="524" y="487"/>
                </a:cubicBezTo>
                <a:cubicBezTo>
                  <a:pt x="524" y="487"/>
                  <a:pt x="524" y="487"/>
                  <a:pt x="524" y="487"/>
                </a:cubicBezTo>
                <a:cubicBezTo>
                  <a:pt x="524" y="487"/>
                  <a:pt x="523" y="487"/>
                  <a:pt x="523" y="487"/>
                </a:cubicBezTo>
                <a:close/>
                <a:moveTo>
                  <a:pt x="90" y="480"/>
                </a:moveTo>
                <a:cubicBezTo>
                  <a:pt x="90" y="479"/>
                  <a:pt x="90" y="478"/>
                  <a:pt x="91" y="477"/>
                </a:cubicBezTo>
                <a:cubicBezTo>
                  <a:pt x="91" y="477"/>
                  <a:pt x="91" y="477"/>
                  <a:pt x="91" y="477"/>
                </a:cubicBezTo>
                <a:cubicBezTo>
                  <a:pt x="92" y="477"/>
                  <a:pt x="93" y="477"/>
                  <a:pt x="94" y="478"/>
                </a:cubicBezTo>
                <a:cubicBezTo>
                  <a:pt x="94" y="478"/>
                  <a:pt x="94" y="478"/>
                  <a:pt x="94" y="478"/>
                </a:cubicBezTo>
                <a:cubicBezTo>
                  <a:pt x="94" y="479"/>
                  <a:pt x="94" y="480"/>
                  <a:pt x="93" y="481"/>
                </a:cubicBezTo>
                <a:cubicBezTo>
                  <a:pt x="93" y="481"/>
                  <a:pt x="93" y="481"/>
                  <a:pt x="93" y="481"/>
                </a:cubicBezTo>
                <a:cubicBezTo>
                  <a:pt x="92" y="481"/>
                  <a:pt x="92" y="481"/>
                  <a:pt x="92" y="481"/>
                </a:cubicBezTo>
                <a:cubicBezTo>
                  <a:pt x="92" y="481"/>
                  <a:pt x="92" y="481"/>
                  <a:pt x="92" y="481"/>
                </a:cubicBezTo>
                <a:cubicBezTo>
                  <a:pt x="91" y="481"/>
                  <a:pt x="90" y="480"/>
                  <a:pt x="90" y="480"/>
                </a:cubicBezTo>
                <a:close/>
                <a:moveTo>
                  <a:pt x="528" y="476"/>
                </a:moveTo>
                <a:cubicBezTo>
                  <a:pt x="527" y="475"/>
                  <a:pt x="526" y="474"/>
                  <a:pt x="526" y="473"/>
                </a:cubicBezTo>
                <a:cubicBezTo>
                  <a:pt x="526" y="473"/>
                  <a:pt x="526" y="473"/>
                  <a:pt x="526" y="473"/>
                </a:cubicBezTo>
                <a:cubicBezTo>
                  <a:pt x="527" y="472"/>
                  <a:pt x="528" y="472"/>
                  <a:pt x="529" y="472"/>
                </a:cubicBezTo>
                <a:cubicBezTo>
                  <a:pt x="529" y="472"/>
                  <a:pt x="529" y="472"/>
                  <a:pt x="529" y="472"/>
                </a:cubicBezTo>
                <a:cubicBezTo>
                  <a:pt x="530" y="472"/>
                  <a:pt x="531" y="474"/>
                  <a:pt x="530" y="475"/>
                </a:cubicBezTo>
                <a:cubicBezTo>
                  <a:pt x="530" y="475"/>
                  <a:pt x="530" y="475"/>
                  <a:pt x="530" y="475"/>
                </a:cubicBezTo>
                <a:cubicBezTo>
                  <a:pt x="530" y="475"/>
                  <a:pt x="529" y="476"/>
                  <a:pt x="528" y="476"/>
                </a:cubicBezTo>
                <a:cubicBezTo>
                  <a:pt x="528" y="476"/>
                  <a:pt x="528" y="476"/>
                  <a:pt x="528" y="476"/>
                </a:cubicBezTo>
                <a:cubicBezTo>
                  <a:pt x="528" y="476"/>
                  <a:pt x="528" y="476"/>
                  <a:pt x="528" y="476"/>
                </a:cubicBezTo>
                <a:close/>
                <a:moveTo>
                  <a:pt x="86" y="469"/>
                </a:moveTo>
                <a:cubicBezTo>
                  <a:pt x="85" y="467"/>
                  <a:pt x="86" y="466"/>
                  <a:pt x="87" y="466"/>
                </a:cubicBezTo>
                <a:cubicBezTo>
                  <a:pt x="87" y="466"/>
                  <a:pt x="87" y="466"/>
                  <a:pt x="87" y="466"/>
                </a:cubicBezTo>
                <a:cubicBezTo>
                  <a:pt x="88" y="466"/>
                  <a:pt x="89" y="466"/>
                  <a:pt x="89" y="467"/>
                </a:cubicBezTo>
                <a:cubicBezTo>
                  <a:pt x="89" y="467"/>
                  <a:pt x="89" y="467"/>
                  <a:pt x="89" y="467"/>
                </a:cubicBezTo>
                <a:cubicBezTo>
                  <a:pt x="90" y="468"/>
                  <a:pt x="89" y="469"/>
                  <a:pt x="88" y="470"/>
                </a:cubicBezTo>
                <a:cubicBezTo>
                  <a:pt x="88" y="470"/>
                  <a:pt x="88" y="470"/>
                  <a:pt x="88" y="470"/>
                </a:cubicBezTo>
                <a:cubicBezTo>
                  <a:pt x="88" y="470"/>
                  <a:pt x="88" y="470"/>
                  <a:pt x="88" y="470"/>
                </a:cubicBezTo>
                <a:cubicBezTo>
                  <a:pt x="88" y="470"/>
                  <a:pt x="88" y="470"/>
                  <a:pt x="88" y="470"/>
                </a:cubicBezTo>
                <a:cubicBezTo>
                  <a:pt x="87" y="470"/>
                  <a:pt x="86" y="469"/>
                  <a:pt x="86" y="469"/>
                </a:cubicBezTo>
                <a:close/>
                <a:moveTo>
                  <a:pt x="532" y="464"/>
                </a:moveTo>
                <a:cubicBezTo>
                  <a:pt x="531" y="464"/>
                  <a:pt x="530" y="463"/>
                  <a:pt x="531" y="462"/>
                </a:cubicBezTo>
                <a:cubicBezTo>
                  <a:pt x="531" y="462"/>
                  <a:pt x="531" y="462"/>
                  <a:pt x="531" y="462"/>
                </a:cubicBezTo>
                <a:cubicBezTo>
                  <a:pt x="531" y="461"/>
                  <a:pt x="532" y="460"/>
                  <a:pt x="533" y="461"/>
                </a:cubicBezTo>
                <a:cubicBezTo>
                  <a:pt x="533" y="461"/>
                  <a:pt x="533" y="461"/>
                  <a:pt x="533" y="461"/>
                </a:cubicBezTo>
                <a:cubicBezTo>
                  <a:pt x="534" y="461"/>
                  <a:pt x="535" y="462"/>
                  <a:pt x="534" y="463"/>
                </a:cubicBezTo>
                <a:cubicBezTo>
                  <a:pt x="534" y="463"/>
                  <a:pt x="534" y="463"/>
                  <a:pt x="534" y="463"/>
                </a:cubicBezTo>
                <a:cubicBezTo>
                  <a:pt x="534" y="464"/>
                  <a:pt x="533" y="465"/>
                  <a:pt x="533" y="465"/>
                </a:cubicBezTo>
                <a:cubicBezTo>
                  <a:pt x="533" y="465"/>
                  <a:pt x="533" y="465"/>
                  <a:pt x="533" y="465"/>
                </a:cubicBezTo>
                <a:cubicBezTo>
                  <a:pt x="532" y="465"/>
                  <a:pt x="532" y="465"/>
                  <a:pt x="532" y="464"/>
                </a:cubicBezTo>
                <a:close/>
                <a:moveTo>
                  <a:pt x="81" y="457"/>
                </a:moveTo>
                <a:cubicBezTo>
                  <a:pt x="81" y="456"/>
                  <a:pt x="81" y="455"/>
                  <a:pt x="83" y="455"/>
                </a:cubicBezTo>
                <a:cubicBezTo>
                  <a:pt x="83" y="455"/>
                  <a:pt x="83" y="455"/>
                  <a:pt x="83" y="455"/>
                </a:cubicBezTo>
                <a:cubicBezTo>
                  <a:pt x="84" y="454"/>
                  <a:pt x="85" y="455"/>
                  <a:pt x="85" y="456"/>
                </a:cubicBezTo>
                <a:cubicBezTo>
                  <a:pt x="85" y="456"/>
                  <a:pt x="85" y="456"/>
                  <a:pt x="85" y="456"/>
                </a:cubicBezTo>
                <a:cubicBezTo>
                  <a:pt x="85" y="457"/>
                  <a:pt x="85" y="458"/>
                  <a:pt x="84" y="458"/>
                </a:cubicBezTo>
                <a:cubicBezTo>
                  <a:pt x="84" y="458"/>
                  <a:pt x="84" y="458"/>
                  <a:pt x="84" y="458"/>
                </a:cubicBezTo>
                <a:cubicBezTo>
                  <a:pt x="84" y="459"/>
                  <a:pt x="83" y="459"/>
                  <a:pt x="83" y="459"/>
                </a:cubicBezTo>
                <a:cubicBezTo>
                  <a:pt x="83" y="459"/>
                  <a:pt x="83" y="459"/>
                  <a:pt x="83" y="459"/>
                </a:cubicBezTo>
                <a:cubicBezTo>
                  <a:pt x="82" y="459"/>
                  <a:pt x="82" y="458"/>
                  <a:pt x="81" y="457"/>
                </a:cubicBezTo>
                <a:close/>
                <a:moveTo>
                  <a:pt x="536" y="453"/>
                </a:moveTo>
                <a:cubicBezTo>
                  <a:pt x="535" y="453"/>
                  <a:pt x="535" y="452"/>
                  <a:pt x="535" y="451"/>
                </a:cubicBezTo>
                <a:cubicBezTo>
                  <a:pt x="535" y="451"/>
                  <a:pt x="535" y="451"/>
                  <a:pt x="535" y="451"/>
                </a:cubicBezTo>
                <a:cubicBezTo>
                  <a:pt x="535" y="450"/>
                  <a:pt x="537" y="449"/>
                  <a:pt x="538" y="450"/>
                </a:cubicBezTo>
                <a:cubicBezTo>
                  <a:pt x="538" y="450"/>
                  <a:pt x="538" y="450"/>
                  <a:pt x="538" y="450"/>
                </a:cubicBezTo>
                <a:cubicBezTo>
                  <a:pt x="539" y="450"/>
                  <a:pt x="539" y="451"/>
                  <a:pt x="539" y="452"/>
                </a:cubicBezTo>
                <a:cubicBezTo>
                  <a:pt x="539" y="452"/>
                  <a:pt x="539" y="452"/>
                  <a:pt x="539" y="452"/>
                </a:cubicBezTo>
                <a:cubicBezTo>
                  <a:pt x="538" y="453"/>
                  <a:pt x="538" y="453"/>
                  <a:pt x="537" y="453"/>
                </a:cubicBezTo>
                <a:cubicBezTo>
                  <a:pt x="537" y="453"/>
                  <a:pt x="537" y="453"/>
                  <a:pt x="537" y="453"/>
                </a:cubicBezTo>
                <a:cubicBezTo>
                  <a:pt x="537" y="453"/>
                  <a:pt x="536" y="453"/>
                  <a:pt x="536" y="453"/>
                </a:cubicBezTo>
                <a:close/>
                <a:moveTo>
                  <a:pt x="77" y="446"/>
                </a:moveTo>
                <a:cubicBezTo>
                  <a:pt x="77" y="445"/>
                  <a:pt x="77" y="444"/>
                  <a:pt x="78" y="444"/>
                </a:cubicBezTo>
                <a:cubicBezTo>
                  <a:pt x="78" y="444"/>
                  <a:pt x="78" y="444"/>
                  <a:pt x="78" y="444"/>
                </a:cubicBezTo>
                <a:cubicBezTo>
                  <a:pt x="79" y="443"/>
                  <a:pt x="80" y="444"/>
                  <a:pt x="81" y="445"/>
                </a:cubicBezTo>
                <a:cubicBezTo>
                  <a:pt x="81" y="445"/>
                  <a:pt x="81" y="445"/>
                  <a:pt x="81" y="445"/>
                </a:cubicBezTo>
                <a:cubicBezTo>
                  <a:pt x="81" y="446"/>
                  <a:pt x="81" y="447"/>
                  <a:pt x="80" y="447"/>
                </a:cubicBezTo>
                <a:cubicBezTo>
                  <a:pt x="80" y="447"/>
                  <a:pt x="80" y="447"/>
                  <a:pt x="80" y="447"/>
                </a:cubicBezTo>
                <a:cubicBezTo>
                  <a:pt x="79" y="447"/>
                  <a:pt x="79" y="447"/>
                  <a:pt x="79" y="447"/>
                </a:cubicBezTo>
                <a:cubicBezTo>
                  <a:pt x="79" y="447"/>
                  <a:pt x="79" y="447"/>
                  <a:pt x="79" y="447"/>
                </a:cubicBezTo>
                <a:cubicBezTo>
                  <a:pt x="78" y="447"/>
                  <a:pt x="77" y="447"/>
                  <a:pt x="77" y="446"/>
                </a:cubicBezTo>
                <a:close/>
                <a:moveTo>
                  <a:pt x="540" y="442"/>
                </a:moveTo>
                <a:cubicBezTo>
                  <a:pt x="539" y="442"/>
                  <a:pt x="539" y="441"/>
                  <a:pt x="539" y="440"/>
                </a:cubicBezTo>
                <a:cubicBezTo>
                  <a:pt x="539" y="440"/>
                  <a:pt x="539" y="440"/>
                  <a:pt x="539" y="440"/>
                </a:cubicBezTo>
                <a:cubicBezTo>
                  <a:pt x="540" y="438"/>
                  <a:pt x="541" y="438"/>
                  <a:pt x="542" y="438"/>
                </a:cubicBezTo>
                <a:cubicBezTo>
                  <a:pt x="542" y="438"/>
                  <a:pt x="542" y="438"/>
                  <a:pt x="542" y="438"/>
                </a:cubicBezTo>
                <a:cubicBezTo>
                  <a:pt x="543" y="439"/>
                  <a:pt x="543" y="440"/>
                  <a:pt x="543" y="441"/>
                </a:cubicBezTo>
                <a:cubicBezTo>
                  <a:pt x="543" y="441"/>
                  <a:pt x="543" y="441"/>
                  <a:pt x="543" y="441"/>
                </a:cubicBezTo>
                <a:cubicBezTo>
                  <a:pt x="543" y="442"/>
                  <a:pt x="542" y="442"/>
                  <a:pt x="541" y="442"/>
                </a:cubicBezTo>
                <a:cubicBezTo>
                  <a:pt x="541" y="442"/>
                  <a:pt x="541" y="442"/>
                  <a:pt x="541" y="442"/>
                </a:cubicBezTo>
                <a:cubicBezTo>
                  <a:pt x="541" y="442"/>
                  <a:pt x="541" y="442"/>
                  <a:pt x="540" y="442"/>
                </a:cubicBezTo>
                <a:close/>
                <a:moveTo>
                  <a:pt x="73" y="435"/>
                </a:moveTo>
                <a:cubicBezTo>
                  <a:pt x="72" y="434"/>
                  <a:pt x="73" y="433"/>
                  <a:pt x="74" y="432"/>
                </a:cubicBezTo>
                <a:cubicBezTo>
                  <a:pt x="74" y="432"/>
                  <a:pt x="74" y="432"/>
                  <a:pt x="74" y="432"/>
                </a:cubicBezTo>
                <a:cubicBezTo>
                  <a:pt x="75" y="432"/>
                  <a:pt x="76" y="432"/>
                  <a:pt x="76" y="433"/>
                </a:cubicBezTo>
                <a:cubicBezTo>
                  <a:pt x="76" y="433"/>
                  <a:pt x="76" y="433"/>
                  <a:pt x="76" y="433"/>
                </a:cubicBezTo>
                <a:cubicBezTo>
                  <a:pt x="77" y="435"/>
                  <a:pt x="76" y="436"/>
                  <a:pt x="75" y="436"/>
                </a:cubicBezTo>
                <a:cubicBezTo>
                  <a:pt x="75" y="436"/>
                  <a:pt x="75" y="436"/>
                  <a:pt x="75" y="436"/>
                </a:cubicBezTo>
                <a:cubicBezTo>
                  <a:pt x="75" y="436"/>
                  <a:pt x="75" y="436"/>
                  <a:pt x="75" y="436"/>
                </a:cubicBezTo>
                <a:cubicBezTo>
                  <a:pt x="75" y="436"/>
                  <a:pt x="75" y="436"/>
                  <a:pt x="75" y="436"/>
                </a:cubicBezTo>
                <a:cubicBezTo>
                  <a:pt x="74" y="436"/>
                  <a:pt x="73" y="436"/>
                  <a:pt x="73" y="435"/>
                </a:cubicBezTo>
                <a:close/>
                <a:moveTo>
                  <a:pt x="545" y="431"/>
                </a:moveTo>
                <a:cubicBezTo>
                  <a:pt x="544" y="430"/>
                  <a:pt x="543" y="429"/>
                  <a:pt x="544" y="428"/>
                </a:cubicBezTo>
                <a:cubicBezTo>
                  <a:pt x="544" y="428"/>
                  <a:pt x="544" y="428"/>
                  <a:pt x="544" y="428"/>
                </a:cubicBezTo>
                <a:cubicBezTo>
                  <a:pt x="544" y="427"/>
                  <a:pt x="545" y="427"/>
                  <a:pt x="546" y="427"/>
                </a:cubicBezTo>
                <a:cubicBezTo>
                  <a:pt x="546" y="427"/>
                  <a:pt x="546" y="427"/>
                  <a:pt x="546" y="427"/>
                </a:cubicBezTo>
                <a:cubicBezTo>
                  <a:pt x="547" y="428"/>
                  <a:pt x="548" y="429"/>
                  <a:pt x="547" y="430"/>
                </a:cubicBezTo>
                <a:cubicBezTo>
                  <a:pt x="547" y="430"/>
                  <a:pt x="547" y="430"/>
                  <a:pt x="547" y="430"/>
                </a:cubicBezTo>
                <a:cubicBezTo>
                  <a:pt x="547" y="431"/>
                  <a:pt x="546" y="431"/>
                  <a:pt x="546" y="431"/>
                </a:cubicBezTo>
                <a:cubicBezTo>
                  <a:pt x="546" y="431"/>
                  <a:pt x="546" y="431"/>
                  <a:pt x="546" y="431"/>
                </a:cubicBezTo>
                <a:cubicBezTo>
                  <a:pt x="545" y="431"/>
                  <a:pt x="545" y="431"/>
                  <a:pt x="545" y="431"/>
                </a:cubicBezTo>
                <a:close/>
                <a:moveTo>
                  <a:pt x="68" y="424"/>
                </a:moveTo>
                <a:cubicBezTo>
                  <a:pt x="68" y="423"/>
                  <a:pt x="69" y="421"/>
                  <a:pt x="70" y="421"/>
                </a:cubicBezTo>
                <a:cubicBezTo>
                  <a:pt x="70" y="421"/>
                  <a:pt x="70" y="421"/>
                  <a:pt x="70" y="421"/>
                </a:cubicBezTo>
                <a:cubicBezTo>
                  <a:pt x="71" y="421"/>
                  <a:pt x="72" y="421"/>
                  <a:pt x="72" y="422"/>
                </a:cubicBezTo>
                <a:cubicBezTo>
                  <a:pt x="72" y="422"/>
                  <a:pt x="72" y="422"/>
                  <a:pt x="72" y="422"/>
                </a:cubicBezTo>
                <a:cubicBezTo>
                  <a:pt x="73" y="423"/>
                  <a:pt x="72" y="424"/>
                  <a:pt x="71" y="425"/>
                </a:cubicBezTo>
                <a:cubicBezTo>
                  <a:pt x="71" y="425"/>
                  <a:pt x="71" y="425"/>
                  <a:pt x="71" y="425"/>
                </a:cubicBezTo>
                <a:cubicBezTo>
                  <a:pt x="71" y="425"/>
                  <a:pt x="71" y="425"/>
                  <a:pt x="70" y="425"/>
                </a:cubicBezTo>
                <a:cubicBezTo>
                  <a:pt x="70" y="425"/>
                  <a:pt x="70" y="425"/>
                  <a:pt x="70" y="425"/>
                </a:cubicBezTo>
                <a:cubicBezTo>
                  <a:pt x="69" y="425"/>
                  <a:pt x="69" y="424"/>
                  <a:pt x="68" y="424"/>
                </a:cubicBezTo>
                <a:close/>
                <a:moveTo>
                  <a:pt x="549" y="420"/>
                </a:moveTo>
                <a:cubicBezTo>
                  <a:pt x="548" y="419"/>
                  <a:pt x="547" y="418"/>
                  <a:pt x="548" y="417"/>
                </a:cubicBezTo>
                <a:cubicBezTo>
                  <a:pt x="548" y="417"/>
                  <a:pt x="548" y="417"/>
                  <a:pt x="548" y="417"/>
                </a:cubicBezTo>
                <a:cubicBezTo>
                  <a:pt x="548" y="416"/>
                  <a:pt x="549" y="416"/>
                  <a:pt x="550" y="416"/>
                </a:cubicBezTo>
                <a:cubicBezTo>
                  <a:pt x="550" y="416"/>
                  <a:pt x="550" y="416"/>
                  <a:pt x="550" y="416"/>
                </a:cubicBezTo>
                <a:cubicBezTo>
                  <a:pt x="551" y="416"/>
                  <a:pt x="552" y="417"/>
                  <a:pt x="552" y="418"/>
                </a:cubicBezTo>
                <a:cubicBezTo>
                  <a:pt x="552" y="418"/>
                  <a:pt x="552" y="418"/>
                  <a:pt x="552" y="418"/>
                </a:cubicBezTo>
                <a:cubicBezTo>
                  <a:pt x="551" y="419"/>
                  <a:pt x="551" y="420"/>
                  <a:pt x="550" y="420"/>
                </a:cubicBezTo>
                <a:cubicBezTo>
                  <a:pt x="550" y="420"/>
                  <a:pt x="550" y="420"/>
                  <a:pt x="550" y="420"/>
                </a:cubicBezTo>
                <a:cubicBezTo>
                  <a:pt x="549" y="420"/>
                  <a:pt x="549" y="420"/>
                  <a:pt x="549" y="420"/>
                </a:cubicBezTo>
                <a:close/>
                <a:moveTo>
                  <a:pt x="65" y="412"/>
                </a:moveTo>
                <a:cubicBezTo>
                  <a:pt x="64" y="411"/>
                  <a:pt x="65" y="410"/>
                  <a:pt x="66" y="410"/>
                </a:cubicBezTo>
                <a:cubicBezTo>
                  <a:pt x="66" y="410"/>
                  <a:pt x="66" y="410"/>
                  <a:pt x="66" y="410"/>
                </a:cubicBezTo>
                <a:cubicBezTo>
                  <a:pt x="67" y="409"/>
                  <a:pt x="68" y="410"/>
                  <a:pt x="68" y="411"/>
                </a:cubicBezTo>
                <a:cubicBezTo>
                  <a:pt x="68" y="411"/>
                  <a:pt x="68" y="411"/>
                  <a:pt x="68" y="411"/>
                </a:cubicBezTo>
                <a:cubicBezTo>
                  <a:pt x="69" y="412"/>
                  <a:pt x="68" y="413"/>
                  <a:pt x="67" y="414"/>
                </a:cubicBezTo>
                <a:cubicBezTo>
                  <a:pt x="67" y="414"/>
                  <a:pt x="67" y="414"/>
                  <a:pt x="67" y="414"/>
                </a:cubicBezTo>
                <a:cubicBezTo>
                  <a:pt x="67" y="414"/>
                  <a:pt x="67" y="414"/>
                  <a:pt x="66" y="414"/>
                </a:cubicBezTo>
                <a:cubicBezTo>
                  <a:pt x="66" y="414"/>
                  <a:pt x="66" y="414"/>
                  <a:pt x="66" y="414"/>
                </a:cubicBezTo>
                <a:cubicBezTo>
                  <a:pt x="66" y="414"/>
                  <a:pt x="65" y="413"/>
                  <a:pt x="65" y="412"/>
                </a:cubicBezTo>
                <a:close/>
                <a:moveTo>
                  <a:pt x="553" y="408"/>
                </a:moveTo>
                <a:cubicBezTo>
                  <a:pt x="552" y="408"/>
                  <a:pt x="551" y="407"/>
                  <a:pt x="551" y="406"/>
                </a:cubicBezTo>
                <a:cubicBezTo>
                  <a:pt x="551" y="406"/>
                  <a:pt x="551" y="406"/>
                  <a:pt x="551" y="406"/>
                </a:cubicBezTo>
                <a:cubicBezTo>
                  <a:pt x="551" y="406"/>
                  <a:pt x="551" y="406"/>
                  <a:pt x="551" y="406"/>
                </a:cubicBezTo>
                <a:cubicBezTo>
                  <a:pt x="551" y="406"/>
                  <a:pt x="551" y="406"/>
                  <a:pt x="551" y="406"/>
                </a:cubicBezTo>
                <a:cubicBezTo>
                  <a:pt x="552" y="405"/>
                  <a:pt x="553" y="404"/>
                  <a:pt x="554" y="404"/>
                </a:cubicBezTo>
                <a:cubicBezTo>
                  <a:pt x="554" y="404"/>
                  <a:pt x="554" y="404"/>
                  <a:pt x="554" y="404"/>
                </a:cubicBezTo>
                <a:cubicBezTo>
                  <a:pt x="555" y="405"/>
                  <a:pt x="556" y="406"/>
                  <a:pt x="555" y="407"/>
                </a:cubicBezTo>
                <a:cubicBezTo>
                  <a:pt x="555" y="407"/>
                  <a:pt x="555" y="407"/>
                  <a:pt x="555" y="407"/>
                </a:cubicBezTo>
                <a:cubicBezTo>
                  <a:pt x="555" y="408"/>
                  <a:pt x="554" y="408"/>
                  <a:pt x="553" y="408"/>
                </a:cubicBezTo>
                <a:cubicBezTo>
                  <a:pt x="553" y="408"/>
                  <a:pt x="553" y="408"/>
                  <a:pt x="553" y="408"/>
                </a:cubicBezTo>
                <a:cubicBezTo>
                  <a:pt x="553" y="408"/>
                  <a:pt x="553" y="408"/>
                  <a:pt x="553" y="408"/>
                </a:cubicBezTo>
                <a:close/>
                <a:moveTo>
                  <a:pt x="61" y="401"/>
                </a:moveTo>
                <a:cubicBezTo>
                  <a:pt x="61" y="401"/>
                  <a:pt x="61" y="401"/>
                  <a:pt x="61" y="401"/>
                </a:cubicBezTo>
                <a:cubicBezTo>
                  <a:pt x="61" y="400"/>
                  <a:pt x="61" y="398"/>
                  <a:pt x="63" y="398"/>
                </a:cubicBezTo>
                <a:cubicBezTo>
                  <a:pt x="63" y="398"/>
                  <a:pt x="63" y="398"/>
                  <a:pt x="63" y="398"/>
                </a:cubicBezTo>
                <a:cubicBezTo>
                  <a:pt x="64" y="398"/>
                  <a:pt x="65" y="399"/>
                  <a:pt x="65" y="400"/>
                </a:cubicBezTo>
                <a:cubicBezTo>
                  <a:pt x="65" y="400"/>
                  <a:pt x="65" y="400"/>
                  <a:pt x="65" y="400"/>
                </a:cubicBezTo>
                <a:cubicBezTo>
                  <a:pt x="65" y="401"/>
                  <a:pt x="65" y="402"/>
                  <a:pt x="64" y="402"/>
                </a:cubicBezTo>
                <a:cubicBezTo>
                  <a:pt x="64" y="402"/>
                  <a:pt x="64" y="402"/>
                  <a:pt x="64" y="402"/>
                </a:cubicBezTo>
                <a:cubicBezTo>
                  <a:pt x="63" y="402"/>
                  <a:pt x="63" y="402"/>
                  <a:pt x="63" y="402"/>
                </a:cubicBezTo>
                <a:cubicBezTo>
                  <a:pt x="63" y="402"/>
                  <a:pt x="63" y="402"/>
                  <a:pt x="63" y="402"/>
                </a:cubicBezTo>
                <a:cubicBezTo>
                  <a:pt x="62" y="402"/>
                  <a:pt x="61" y="402"/>
                  <a:pt x="61" y="401"/>
                </a:cubicBezTo>
                <a:close/>
                <a:moveTo>
                  <a:pt x="556" y="397"/>
                </a:moveTo>
                <a:cubicBezTo>
                  <a:pt x="555" y="396"/>
                  <a:pt x="554" y="395"/>
                  <a:pt x="554" y="394"/>
                </a:cubicBezTo>
                <a:cubicBezTo>
                  <a:pt x="554" y="394"/>
                  <a:pt x="554" y="394"/>
                  <a:pt x="554" y="394"/>
                </a:cubicBezTo>
                <a:cubicBezTo>
                  <a:pt x="555" y="393"/>
                  <a:pt x="556" y="393"/>
                  <a:pt x="557" y="393"/>
                </a:cubicBezTo>
                <a:cubicBezTo>
                  <a:pt x="557" y="393"/>
                  <a:pt x="557" y="393"/>
                  <a:pt x="557" y="393"/>
                </a:cubicBezTo>
                <a:cubicBezTo>
                  <a:pt x="558" y="393"/>
                  <a:pt x="559" y="394"/>
                  <a:pt x="558" y="395"/>
                </a:cubicBezTo>
                <a:cubicBezTo>
                  <a:pt x="558" y="395"/>
                  <a:pt x="558" y="395"/>
                  <a:pt x="558" y="395"/>
                </a:cubicBezTo>
                <a:cubicBezTo>
                  <a:pt x="558" y="396"/>
                  <a:pt x="557" y="397"/>
                  <a:pt x="556" y="397"/>
                </a:cubicBezTo>
                <a:cubicBezTo>
                  <a:pt x="556" y="397"/>
                  <a:pt x="556" y="397"/>
                  <a:pt x="556" y="397"/>
                </a:cubicBezTo>
                <a:cubicBezTo>
                  <a:pt x="556" y="397"/>
                  <a:pt x="556" y="397"/>
                  <a:pt x="556" y="397"/>
                </a:cubicBezTo>
                <a:close/>
                <a:moveTo>
                  <a:pt x="58" y="389"/>
                </a:moveTo>
                <a:cubicBezTo>
                  <a:pt x="58" y="389"/>
                  <a:pt x="58" y="389"/>
                  <a:pt x="58" y="389"/>
                </a:cubicBezTo>
                <a:cubicBezTo>
                  <a:pt x="58" y="388"/>
                  <a:pt x="59" y="387"/>
                  <a:pt x="60" y="387"/>
                </a:cubicBezTo>
                <a:cubicBezTo>
                  <a:pt x="60" y="387"/>
                  <a:pt x="60" y="387"/>
                  <a:pt x="60" y="387"/>
                </a:cubicBezTo>
                <a:cubicBezTo>
                  <a:pt x="61" y="386"/>
                  <a:pt x="62" y="387"/>
                  <a:pt x="62" y="388"/>
                </a:cubicBezTo>
                <a:cubicBezTo>
                  <a:pt x="62" y="388"/>
                  <a:pt x="62" y="388"/>
                  <a:pt x="62" y="388"/>
                </a:cubicBezTo>
                <a:cubicBezTo>
                  <a:pt x="62" y="389"/>
                  <a:pt x="62" y="390"/>
                  <a:pt x="61" y="390"/>
                </a:cubicBezTo>
                <a:cubicBezTo>
                  <a:pt x="61" y="390"/>
                  <a:pt x="61" y="390"/>
                  <a:pt x="61" y="390"/>
                </a:cubicBezTo>
                <a:cubicBezTo>
                  <a:pt x="61" y="390"/>
                  <a:pt x="60" y="390"/>
                  <a:pt x="60" y="390"/>
                </a:cubicBezTo>
                <a:cubicBezTo>
                  <a:pt x="60" y="390"/>
                  <a:pt x="60" y="390"/>
                  <a:pt x="60" y="390"/>
                </a:cubicBezTo>
                <a:cubicBezTo>
                  <a:pt x="59" y="390"/>
                  <a:pt x="59" y="390"/>
                  <a:pt x="58" y="389"/>
                </a:cubicBezTo>
                <a:close/>
                <a:moveTo>
                  <a:pt x="559" y="385"/>
                </a:moveTo>
                <a:cubicBezTo>
                  <a:pt x="558" y="385"/>
                  <a:pt x="557" y="384"/>
                  <a:pt x="557" y="383"/>
                </a:cubicBezTo>
                <a:cubicBezTo>
                  <a:pt x="557" y="383"/>
                  <a:pt x="557" y="383"/>
                  <a:pt x="557" y="383"/>
                </a:cubicBezTo>
                <a:cubicBezTo>
                  <a:pt x="557" y="382"/>
                  <a:pt x="558" y="381"/>
                  <a:pt x="559" y="381"/>
                </a:cubicBezTo>
                <a:cubicBezTo>
                  <a:pt x="559" y="381"/>
                  <a:pt x="559" y="381"/>
                  <a:pt x="559" y="381"/>
                </a:cubicBezTo>
                <a:cubicBezTo>
                  <a:pt x="560" y="381"/>
                  <a:pt x="561" y="382"/>
                  <a:pt x="561" y="383"/>
                </a:cubicBezTo>
                <a:cubicBezTo>
                  <a:pt x="561" y="383"/>
                  <a:pt x="561" y="383"/>
                  <a:pt x="561" y="383"/>
                </a:cubicBezTo>
                <a:cubicBezTo>
                  <a:pt x="561" y="384"/>
                  <a:pt x="560" y="385"/>
                  <a:pt x="559" y="385"/>
                </a:cubicBezTo>
                <a:cubicBezTo>
                  <a:pt x="559" y="385"/>
                  <a:pt x="559" y="385"/>
                  <a:pt x="559" y="385"/>
                </a:cubicBezTo>
                <a:cubicBezTo>
                  <a:pt x="559" y="385"/>
                  <a:pt x="559" y="385"/>
                  <a:pt x="559" y="385"/>
                </a:cubicBezTo>
                <a:close/>
                <a:moveTo>
                  <a:pt x="56" y="377"/>
                </a:moveTo>
                <a:cubicBezTo>
                  <a:pt x="56" y="376"/>
                  <a:pt x="57" y="375"/>
                  <a:pt x="58" y="375"/>
                </a:cubicBezTo>
                <a:cubicBezTo>
                  <a:pt x="58" y="375"/>
                  <a:pt x="58" y="375"/>
                  <a:pt x="58" y="375"/>
                </a:cubicBezTo>
                <a:cubicBezTo>
                  <a:pt x="59" y="375"/>
                  <a:pt x="60" y="375"/>
                  <a:pt x="60" y="376"/>
                </a:cubicBezTo>
                <a:cubicBezTo>
                  <a:pt x="60" y="376"/>
                  <a:pt x="60" y="376"/>
                  <a:pt x="60" y="376"/>
                </a:cubicBezTo>
                <a:cubicBezTo>
                  <a:pt x="60" y="377"/>
                  <a:pt x="59" y="378"/>
                  <a:pt x="58" y="379"/>
                </a:cubicBezTo>
                <a:cubicBezTo>
                  <a:pt x="58" y="379"/>
                  <a:pt x="58" y="379"/>
                  <a:pt x="58" y="379"/>
                </a:cubicBezTo>
                <a:cubicBezTo>
                  <a:pt x="58" y="379"/>
                  <a:pt x="58" y="379"/>
                  <a:pt x="58" y="379"/>
                </a:cubicBezTo>
                <a:cubicBezTo>
                  <a:pt x="58" y="379"/>
                  <a:pt x="58" y="379"/>
                  <a:pt x="58" y="379"/>
                </a:cubicBezTo>
                <a:cubicBezTo>
                  <a:pt x="57" y="379"/>
                  <a:pt x="56" y="378"/>
                  <a:pt x="56" y="377"/>
                </a:cubicBezTo>
                <a:close/>
                <a:moveTo>
                  <a:pt x="561" y="373"/>
                </a:moveTo>
                <a:cubicBezTo>
                  <a:pt x="560" y="373"/>
                  <a:pt x="559" y="372"/>
                  <a:pt x="559" y="371"/>
                </a:cubicBezTo>
                <a:cubicBezTo>
                  <a:pt x="559" y="371"/>
                  <a:pt x="559" y="371"/>
                  <a:pt x="559" y="371"/>
                </a:cubicBezTo>
                <a:cubicBezTo>
                  <a:pt x="559" y="371"/>
                  <a:pt x="559" y="371"/>
                  <a:pt x="559" y="371"/>
                </a:cubicBezTo>
                <a:cubicBezTo>
                  <a:pt x="559" y="371"/>
                  <a:pt x="559" y="371"/>
                  <a:pt x="559" y="371"/>
                </a:cubicBezTo>
                <a:cubicBezTo>
                  <a:pt x="559" y="370"/>
                  <a:pt x="560" y="369"/>
                  <a:pt x="561" y="369"/>
                </a:cubicBezTo>
                <a:cubicBezTo>
                  <a:pt x="561" y="369"/>
                  <a:pt x="561" y="369"/>
                  <a:pt x="561" y="369"/>
                </a:cubicBezTo>
                <a:cubicBezTo>
                  <a:pt x="562" y="369"/>
                  <a:pt x="563" y="370"/>
                  <a:pt x="563" y="371"/>
                </a:cubicBezTo>
                <a:cubicBezTo>
                  <a:pt x="563" y="371"/>
                  <a:pt x="563" y="371"/>
                  <a:pt x="563" y="371"/>
                </a:cubicBezTo>
                <a:cubicBezTo>
                  <a:pt x="563" y="372"/>
                  <a:pt x="562" y="373"/>
                  <a:pt x="561" y="373"/>
                </a:cubicBezTo>
                <a:cubicBezTo>
                  <a:pt x="561" y="373"/>
                  <a:pt x="561" y="373"/>
                  <a:pt x="561" y="373"/>
                </a:cubicBezTo>
                <a:cubicBezTo>
                  <a:pt x="561" y="373"/>
                  <a:pt x="561" y="373"/>
                  <a:pt x="561" y="373"/>
                </a:cubicBezTo>
                <a:close/>
                <a:moveTo>
                  <a:pt x="54" y="365"/>
                </a:moveTo>
                <a:cubicBezTo>
                  <a:pt x="54" y="364"/>
                  <a:pt x="55" y="363"/>
                  <a:pt x="56" y="363"/>
                </a:cubicBezTo>
                <a:cubicBezTo>
                  <a:pt x="56" y="363"/>
                  <a:pt x="56" y="363"/>
                  <a:pt x="56" y="363"/>
                </a:cubicBezTo>
                <a:cubicBezTo>
                  <a:pt x="57" y="363"/>
                  <a:pt x="58" y="363"/>
                  <a:pt x="58" y="365"/>
                </a:cubicBezTo>
                <a:cubicBezTo>
                  <a:pt x="58" y="365"/>
                  <a:pt x="58" y="365"/>
                  <a:pt x="58" y="365"/>
                </a:cubicBezTo>
                <a:cubicBezTo>
                  <a:pt x="58" y="366"/>
                  <a:pt x="58" y="367"/>
                  <a:pt x="57" y="367"/>
                </a:cubicBezTo>
                <a:cubicBezTo>
                  <a:pt x="57" y="367"/>
                  <a:pt x="57" y="367"/>
                  <a:pt x="57" y="367"/>
                </a:cubicBezTo>
                <a:cubicBezTo>
                  <a:pt x="56" y="367"/>
                  <a:pt x="56" y="367"/>
                  <a:pt x="56" y="367"/>
                </a:cubicBezTo>
                <a:cubicBezTo>
                  <a:pt x="56" y="367"/>
                  <a:pt x="56" y="367"/>
                  <a:pt x="56" y="367"/>
                </a:cubicBezTo>
                <a:cubicBezTo>
                  <a:pt x="55" y="367"/>
                  <a:pt x="54" y="366"/>
                  <a:pt x="54" y="365"/>
                </a:cubicBezTo>
                <a:close/>
                <a:moveTo>
                  <a:pt x="562" y="361"/>
                </a:moveTo>
                <a:cubicBezTo>
                  <a:pt x="561" y="361"/>
                  <a:pt x="560" y="360"/>
                  <a:pt x="560" y="359"/>
                </a:cubicBezTo>
                <a:cubicBezTo>
                  <a:pt x="560" y="359"/>
                  <a:pt x="560" y="359"/>
                  <a:pt x="560" y="359"/>
                </a:cubicBezTo>
                <a:cubicBezTo>
                  <a:pt x="561" y="358"/>
                  <a:pt x="562" y="357"/>
                  <a:pt x="563" y="357"/>
                </a:cubicBezTo>
                <a:cubicBezTo>
                  <a:pt x="563" y="357"/>
                  <a:pt x="563" y="357"/>
                  <a:pt x="563" y="357"/>
                </a:cubicBezTo>
                <a:cubicBezTo>
                  <a:pt x="564" y="357"/>
                  <a:pt x="565" y="358"/>
                  <a:pt x="564" y="359"/>
                </a:cubicBezTo>
                <a:cubicBezTo>
                  <a:pt x="564" y="359"/>
                  <a:pt x="564" y="359"/>
                  <a:pt x="564" y="359"/>
                </a:cubicBezTo>
                <a:cubicBezTo>
                  <a:pt x="564" y="361"/>
                  <a:pt x="563" y="361"/>
                  <a:pt x="562" y="361"/>
                </a:cubicBezTo>
                <a:cubicBezTo>
                  <a:pt x="562" y="361"/>
                  <a:pt x="562" y="361"/>
                  <a:pt x="562" y="361"/>
                </a:cubicBezTo>
                <a:cubicBezTo>
                  <a:pt x="562" y="361"/>
                  <a:pt x="562" y="361"/>
                  <a:pt x="562" y="361"/>
                </a:cubicBezTo>
                <a:close/>
                <a:moveTo>
                  <a:pt x="53" y="353"/>
                </a:moveTo>
                <a:cubicBezTo>
                  <a:pt x="53" y="352"/>
                  <a:pt x="54" y="351"/>
                  <a:pt x="55" y="351"/>
                </a:cubicBezTo>
                <a:cubicBezTo>
                  <a:pt x="55" y="351"/>
                  <a:pt x="55" y="351"/>
                  <a:pt x="55" y="351"/>
                </a:cubicBezTo>
                <a:cubicBezTo>
                  <a:pt x="56" y="351"/>
                  <a:pt x="57" y="352"/>
                  <a:pt x="57" y="353"/>
                </a:cubicBezTo>
                <a:cubicBezTo>
                  <a:pt x="57" y="353"/>
                  <a:pt x="57" y="353"/>
                  <a:pt x="57" y="353"/>
                </a:cubicBezTo>
                <a:cubicBezTo>
                  <a:pt x="57" y="354"/>
                  <a:pt x="56" y="355"/>
                  <a:pt x="55" y="355"/>
                </a:cubicBezTo>
                <a:cubicBezTo>
                  <a:pt x="55" y="355"/>
                  <a:pt x="55" y="355"/>
                  <a:pt x="55" y="355"/>
                </a:cubicBezTo>
                <a:cubicBezTo>
                  <a:pt x="55" y="355"/>
                  <a:pt x="55" y="355"/>
                  <a:pt x="55" y="355"/>
                </a:cubicBezTo>
                <a:cubicBezTo>
                  <a:pt x="55" y="355"/>
                  <a:pt x="55" y="355"/>
                  <a:pt x="55" y="355"/>
                </a:cubicBezTo>
                <a:cubicBezTo>
                  <a:pt x="54" y="355"/>
                  <a:pt x="53" y="354"/>
                  <a:pt x="53" y="353"/>
                </a:cubicBezTo>
                <a:close/>
                <a:moveTo>
                  <a:pt x="563" y="349"/>
                </a:moveTo>
                <a:cubicBezTo>
                  <a:pt x="562" y="349"/>
                  <a:pt x="561" y="348"/>
                  <a:pt x="561" y="347"/>
                </a:cubicBezTo>
                <a:cubicBezTo>
                  <a:pt x="561" y="347"/>
                  <a:pt x="561" y="347"/>
                  <a:pt x="561" y="347"/>
                </a:cubicBezTo>
                <a:cubicBezTo>
                  <a:pt x="561" y="347"/>
                  <a:pt x="561" y="347"/>
                  <a:pt x="561" y="347"/>
                </a:cubicBezTo>
                <a:cubicBezTo>
                  <a:pt x="561" y="347"/>
                  <a:pt x="561" y="347"/>
                  <a:pt x="561" y="347"/>
                </a:cubicBezTo>
                <a:cubicBezTo>
                  <a:pt x="561" y="346"/>
                  <a:pt x="562" y="345"/>
                  <a:pt x="563" y="345"/>
                </a:cubicBezTo>
                <a:cubicBezTo>
                  <a:pt x="563" y="345"/>
                  <a:pt x="563" y="345"/>
                  <a:pt x="563" y="345"/>
                </a:cubicBezTo>
                <a:cubicBezTo>
                  <a:pt x="564" y="345"/>
                  <a:pt x="565" y="346"/>
                  <a:pt x="565" y="347"/>
                </a:cubicBezTo>
                <a:cubicBezTo>
                  <a:pt x="565" y="347"/>
                  <a:pt x="565" y="347"/>
                  <a:pt x="565" y="347"/>
                </a:cubicBezTo>
                <a:cubicBezTo>
                  <a:pt x="565" y="348"/>
                  <a:pt x="564" y="349"/>
                  <a:pt x="563" y="349"/>
                </a:cubicBezTo>
                <a:cubicBezTo>
                  <a:pt x="563" y="349"/>
                  <a:pt x="563" y="349"/>
                  <a:pt x="563" y="349"/>
                </a:cubicBezTo>
                <a:cubicBezTo>
                  <a:pt x="563" y="349"/>
                  <a:pt x="563" y="349"/>
                  <a:pt x="563" y="349"/>
                </a:cubicBezTo>
                <a:close/>
                <a:moveTo>
                  <a:pt x="53" y="341"/>
                </a:moveTo>
                <a:cubicBezTo>
                  <a:pt x="53" y="340"/>
                  <a:pt x="53" y="339"/>
                  <a:pt x="55" y="339"/>
                </a:cubicBezTo>
                <a:cubicBezTo>
                  <a:pt x="55" y="339"/>
                  <a:pt x="55" y="339"/>
                  <a:pt x="55" y="339"/>
                </a:cubicBezTo>
                <a:cubicBezTo>
                  <a:pt x="56" y="339"/>
                  <a:pt x="57" y="340"/>
                  <a:pt x="57" y="341"/>
                </a:cubicBezTo>
                <a:cubicBezTo>
                  <a:pt x="57" y="341"/>
                  <a:pt x="57" y="341"/>
                  <a:pt x="57" y="341"/>
                </a:cubicBezTo>
                <a:cubicBezTo>
                  <a:pt x="57" y="341"/>
                  <a:pt x="57" y="341"/>
                  <a:pt x="57" y="341"/>
                </a:cubicBezTo>
                <a:cubicBezTo>
                  <a:pt x="57" y="341"/>
                  <a:pt x="57" y="341"/>
                  <a:pt x="57" y="341"/>
                </a:cubicBezTo>
                <a:cubicBezTo>
                  <a:pt x="57" y="342"/>
                  <a:pt x="56" y="343"/>
                  <a:pt x="55" y="343"/>
                </a:cubicBezTo>
                <a:cubicBezTo>
                  <a:pt x="55" y="343"/>
                  <a:pt x="55" y="343"/>
                  <a:pt x="55" y="343"/>
                </a:cubicBezTo>
                <a:cubicBezTo>
                  <a:pt x="55" y="343"/>
                  <a:pt x="55" y="343"/>
                  <a:pt x="55" y="343"/>
                </a:cubicBezTo>
                <a:cubicBezTo>
                  <a:pt x="55" y="343"/>
                  <a:pt x="55" y="343"/>
                  <a:pt x="55" y="343"/>
                </a:cubicBezTo>
                <a:cubicBezTo>
                  <a:pt x="54" y="343"/>
                  <a:pt x="53" y="342"/>
                  <a:pt x="53" y="341"/>
                </a:cubicBezTo>
                <a:close/>
                <a:moveTo>
                  <a:pt x="562" y="335"/>
                </a:moveTo>
                <a:cubicBezTo>
                  <a:pt x="562" y="334"/>
                  <a:pt x="562" y="333"/>
                  <a:pt x="564" y="333"/>
                </a:cubicBezTo>
                <a:cubicBezTo>
                  <a:pt x="564" y="333"/>
                  <a:pt x="564" y="333"/>
                  <a:pt x="564" y="333"/>
                </a:cubicBezTo>
                <a:cubicBezTo>
                  <a:pt x="565" y="333"/>
                  <a:pt x="566" y="334"/>
                  <a:pt x="566" y="335"/>
                </a:cubicBezTo>
                <a:cubicBezTo>
                  <a:pt x="566" y="335"/>
                  <a:pt x="566" y="335"/>
                  <a:pt x="566" y="335"/>
                </a:cubicBezTo>
                <a:cubicBezTo>
                  <a:pt x="566" y="336"/>
                  <a:pt x="565" y="337"/>
                  <a:pt x="564" y="337"/>
                </a:cubicBezTo>
                <a:cubicBezTo>
                  <a:pt x="564" y="337"/>
                  <a:pt x="564" y="337"/>
                  <a:pt x="564" y="337"/>
                </a:cubicBezTo>
                <a:cubicBezTo>
                  <a:pt x="562" y="337"/>
                  <a:pt x="562" y="336"/>
                  <a:pt x="562" y="335"/>
                </a:cubicBezTo>
                <a:close/>
                <a:moveTo>
                  <a:pt x="55" y="331"/>
                </a:moveTo>
                <a:cubicBezTo>
                  <a:pt x="54" y="331"/>
                  <a:pt x="53" y="330"/>
                  <a:pt x="53" y="329"/>
                </a:cubicBezTo>
                <a:cubicBezTo>
                  <a:pt x="53" y="329"/>
                  <a:pt x="53" y="329"/>
                  <a:pt x="53" y="329"/>
                </a:cubicBezTo>
                <a:cubicBezTo>
                  <a:pt x="53" y="328"/>
                  <a:pt x="54" y="327"/>
                  <a:pt x="55" y="327"/>
                </a:cubicBezTo>
                <a:cubicBezTo>
                  <a:pt x="55" y="327"/>
                  <a:pt x="55" y="327"/>
                  <a:pt x="55" y="327"/>
                </a:cubicBezTo>
                <a:cubicBezTo>
                  <a:pt x="56" y="327"/>
                  <a:pt x="57" y="328"/>
                  <a:pt x="57" y="329"/>
                </a:cubicBezTo>
                <a:cubicBezTo>
                  <a:pt x="57" y="329"/>
                  <a:pt x="57" y="329"/>
                  <a:pt x="57" y="329"/>
                </a:cubicBezTo>
                <a:cubicBezTo>
                  <a:pt x="57" y="330"/>
                  <a:pt x="56" y="331"/>
                  <a:pt x="55" y="331"/>
                </a:cubicBezTo>
                <a:cubicBezTo>
                  <a:pt x="55" y="331"/>
                  <a:pt x="55" y="331"/>
                  <a:pt x="55" y="331"/>
                </a:cubicBezTo>
                <a:cubicBezTo>
                  <a:pt x="55" y="331"/>
                  <a:pt x="55" y="331"/>
                  <a:pt x="55" y="331"/>
                </a:cubicBezTo>
                <a:close/>
                <a:moveTo>
                  <a:pt x="561" y="323"/>
                </a:moveTo>
                <a:cubicBezTo>
                  <a:pt x="561" y="323"/>
                  <a:pt x="561" y="323"/>
                  <a:pt x="561" y="323"/>
                </a:cubicBezTo>
                <a:cubicBezTo>
                  <a:pt x="561" y="323"/>
                  <a:pt x="561" y="323"/>
                  <a:pt x="561" y="323"/>
                </a:cubicBezTo>
                <a:cubicBezTo>
                  <a:pt x="561" y="322"/>
                  <a:pt x="562" y="321"/>
                  <a:pt x="563" y="321"/>
                </a:cubicBezTo>
                <a:cubicBezTo>
                  <a:pt x="563" y="321"/>
                  <a:pt x="563" y="321"/>
                  <a:pt x="563" y="321"/>
                </a:cubicBezTo>
                <a:cubicBezTo>
                  <a:pt x="564" y="321"/>
                  <a:pt x="565" y="322"/>
                  <a:pt x="565" y="323"/>
                </a:cubicBezTo>
                <a:cubicBezTo>
                  <a:pt x="565" y="323"/>
                  <a:pt x="565" y="323"/>
                  <a:pt x="565" y="323"/>
                </a:cubicBezTo>
                <a:cubicBezTo>
                  <a:pt x="565" y="324"/>
                  <a:pt x="564" y="325"/>
                  <a:pt x="563" y="325"/>
                </a:cubicBezTo>
                <a:cubicBezTo>
                  <a:pt x="563" y="325"/>
                  <a:pt x="563" y="325"/>
                  <a:pt x="563" y="325"/>
                </a:cubicBezTo>
                <a:cubicBezTo>
                  <a:pt x="563" y="325"/>
                  <a:pt x="563" y="325"/>
                  <a:pt x="563" y="325"/>
                </a:cubicBezTo>
                <a:cubicBezTo>
                  <a:pt x="563" y="325"/>
                  <a:pt x="563" y="325"/>
                  <a:pt x="563" y="325"/>
                </a:cubicBezTo>
                <a:cubicBezTo>
                  <a:pt x="562" y="325"/>
                  <a:pt x="561" y="324"/>
                  <a:pt x="561" y="323"/>
                </a:cubicBezTo>
                <a:close/>
                <a:moveTo>
                  <a:pt x="55" y="319"/>
                </a:moveTo>
                <a:cubicBezTo>
                  <a:pt x="54" y="319"/>
                  <a:pt x="53" y="318"/>
                  <a:pt x="53" y="317"/>
                </a:cubicBezTo>
                <a:cubicBezTo>
                  <a:pt x="53" y="317"/>
                  <a:pt x="53" y="317"/>
                  <a:pt x="53" y="317"/>
                </a:cubicBezTo>
                <a:cubicBezTo>
                  <a:pt x="53" y="316"/>
                  <a:pt x="54" y="315"/>
                  <a:pt x="55" y="315"/>
                </a:cubicBezTo>
                <a:cubicBezTo>
                  <a:pt x="55" y="315"/>
                  <a:pt x="55" y="315"/>
                  <a:pt x="55" y="315"/>
                </a:cubicBezTo>
                <a:cubicBezTo>
                  <a:pt x="57" y="315"/>
                  <a:pt x="57" y="316"/>
                  <a:pt x="57" y="317"/>
                </a:cubicBezTo>
                <a:cubicBezTo>
                  <a:pt x="57" y="317"/>
                  <a:pt x="57" y="317"/>
                  <a:pt x="57" y="317"/>
                </a:cubicBezTo>
                <a:cubicBezTo>
                  <a:pt x="57" y="318"/>
                  <a:pt x="56" y="319"/>
                  <a:pt x="55" y="319"/>
                </a:cubicBezTo>
                <a:cubicBezTo>
                  <a:pt x="55" y="319"/>
                  <a:pt x="55" y="319"/>
                  <a:pt x="55" y="319"/>
                </a:cubicBezTo>
                <a:cubicBezTo>
                  <a:pt x="55" y="319"/>
                  <a:pt x="55" y="319"/>
                  <a:pt x="55" y="319"/>
                </a:cubicBezTo>
                <a:close/>
                <a:moveTo>
                  <a:pt x="560" y="312"/>
                </a:moveTo>
                <a:cubicBezTo>
                  <a:pt x="560" y="312"/>
                  <a:pt x="560" y="312"/>
                  <a:pt x="560" y="312"/>
                </a:cubicBezTo>
                <a:cubicBezTo>
                  <a:pt x="560" y="312"/>
                  <a:pt x="560" y="312"/>
                  <a:pt x="560" y="312"/>
                </a:cubicBezTo>
                <a:cubicBezTo>
                  <a:pt x="560" y="310"/>
                  <a:pt x="561" y="309"/>
                  <a:pt x="562" y="309"/>
                </a:cubicBezTo>
                <a:cubicBezTo>
                  <a:pt x="562" y="309"/>
                  <a:pt x="562" y="309"/>
                  <a:pt x="562" y="309"/>
                </a:cubicBezTo>
                <a:cubicBezTo>
                  <a:pt x="563" y="309"/>
                  <a:pt x="564" y="310"/>
                  <a:pt x="564" y="311"/>
                </a:cubicBezTo>
                <a:cubicBezTo>
                  <a:pt x="564" y="311"/>
                  <a:pt x="564" y="311"/>
                  <a:pt x="564" y="311"/>
                </a:cubicBezTo>
                <a:cubicBezTo>
                  <a:pt x="564" y="312"/>
                  <a:pt x="564" y="313"/>
                  <a:pt x="563" y="313"/>
                </a:cubicBezTo>
                <a:cubicBezTo>
                  <a:pt x="563" y="313"/>
                  <a:pt x="563" y="313"/>
                  <a:pt x="563" y="313"/>
                </a:cubicBezTo>
                <a:cubicBezTo>
                  <a:pt x="563" y="313"/>
                  <a:pt x="562" y="313"/>
                  <a:pt x="562" y="313"/>
                </a:cubicBezTo>
                <a:cubicBezTo>
                  <a:pt x="562" y="313"/>
                  <a:pt x="562" y="313"/>
                  <a:pt x="562" y="313"/>
                </a:cubicBezTo>
                <a:cubicBezTo>
                  <a:pt x="561" y="313"/>
                  <a:pt x="560" y="313"/>
                  <a:pt x="560" y="312"/>
                </a:cubicBezTo>
                <a:close/>
                <a:moveTo>
                  <a:pt x="56" y="307"/>
                </a:moveTo>
                <a:cubicBezTo>
                  <a:pt x="55" y="307"/>
                  <a:pt x="54" y="306"/>
                  <a:pt x="54" y="305"/>
                </a:cubicBezTo>
                <a:cubicBezTo>
                  <a:pt x="54" y="305"/>
                  <a:pt x="54" y="305"/>
                  <a:pt x="54" y="305"/>
                </a:cubicBezTo>
                <a:cubicBezTo>
                  <a:pt x="55" y="304"/>
                  <a:pt x="56" y="303"/>
                  <a:pt x="57" y="303"/>
                </a:cubicBezTo>
                <a:cubicBezTo>
                  <a:pt x="57" y="303"/>
                  <a:pt x="57" y="303"/>
                  <a:pt x="57" y="303"/>
                </a:cubicBezTo>
                <a:cubicBezTo>
                  <a:pt x="58" y="303"/>
                  <a:pt x="59" y="304"/>
                  <a:pt x="58" y="305"/>
                </a:cubicBezTo>
                <a:cubicBezTo>
                  <a:pt x="58" y="305"/>
                  <a:pt x="58" y="305"/>
                  <a:pt x="58" y="305"/>
                </a:cubicBezTo>
                <a:cubicBezTo>
                  <a:pt x="58" y="306"/>
                  <a:pt x="57" y="307"/>
                  <a:pt x="56" y="307"/>
                </a:cubicBezTo>
                <a:cubicBezTo>
                  <a:pt x="56" y="307"/>
                  <a:pt x="56" y="307"/>
                  <a:pt x="56" y="307"/>
                </a:cubicBezTo>
                <a:cubicBezTo>
                  <a:pt x="56" y="307"/>
                  <a:pt x="56" y="307"/>
                  <a:pt x="56" y="307"/>
                </a:cubicBezTo>
                <a:close/>
                <a:moveTo>
                  <a:pt x="559" y="300"/>
                </a:moveTo>
                <a:cubicBezTo>
                  <a:pt x="559" y="299"/>
                  <a:pt x="560" y="298"/>
                  <a:pt x="561" y="297"/>
                </a:cubicBezTo>
                <a:cubicBezTo>
                  <a:pt x="561" y="297"/>
                  <a:pt x="561" y="297"/>
                  <a:pt x="561" y="297"/>
                </a:cubicBezTo>
                <a:cubicBezTo>
                  <a:pt x="562" y="297"/>
                  <a:pt x="563" y="298"/>
                  <a:pt x="563" y="299"/>
                </a:cubicBezTo>
                <a:cubicBezTo>
                  <a:pt x="563" y="299"/>
                  <a:pt x="563" y="299"/>
                  <a:pt x="563" y="299"/>
                </a:cubicBezTo>
                <a:cubicBezTo>
                  <a:pt x="563" y="300"/>
                  <a:pt x="562" y="301"/>
                  <a:pt x="561" y="301"/>
                </a:cubicBezTo>
                <a:cubicBezTo>
                  <a:pt x="561" y="301"/>
                  <a:pt x="561" y="301"/>
                  <a:pt x="561" y="301"/>
                </a:cubicBezTo>
                <a:cubicBezTo>
                  <a:pt x="561" y="301"/>
                  <a:pt x="561" y="301"/>
                  <a:pt x="561" y="301"/>
                </a:cubicBezTo>
                <a:cubicBezTo>
                  <a:pt x="561" y="301"/>
                  <a:pt x="561" y="301"/>
                  <a:pt x="561" y="301"/>
                </a:cubicBezTo>
                <a:cubicBezTo>
                  <a:pt x="560" y="301"/>
                  <a:pt x="559" y="301"/>
                  <a:pt x="559" y="300"/>
                </a:cubicBezTo>
                <a:close/>
                <a:moveTo>
                  <a:pt x="58" y="295"/>
                </a:moveTo>
                <a:cubicBezTo>
                  <a:pt x="57" y="295"/>
                  <a:pt x="56" y="294"/>
                  <a:pt x="56" y="293"/>
                </a:cubicBezTo>
                <a:cubicBezTo>
                  <a:pt x="56" y="293"/>
                  <a:pt x="56" y="293"/>
                  <a:pt x="56" y="293"/>
                </a:cubicBezTo>
                <a:cubicBezTo>
                  <a:pt x="56" y="292"/>
                  <a:pt x="57" y="291"/>
                  <a:pt x="59" y="291"/>
                </a:cubicBezTo>
                <a:cubicBezTo>
                  <a:pt x="59" y="291"/>
                  <a:pt x="59" y="291"/>
                  <a:pt x="59" y="291"/>
                </a:cubicBezTo>
                <a:cubicBezTo>
                  <a:pt x="60" y="291"/>
                  <a:pt x="60" y="292"/>
                  <a:pt x="60" y="293"/>
                </a:cubicBezTo>
                <a:cubicBezTo>
                  <a:pt x="60" y="293"/>
                  <a:pt x="60" y="293"/>
                  <a:pt x="60" y="293"/>
                </a:cubicBezTo>
                <a:cubicBezTo>
                  <a:pt x="60" y="293"/>
                  <a:pt x="60" y="293"/>
                  <a:pt x="60" y="293"/>
                </a:cubicBezTo>
                <a:cubicBezTo>
                  <a:pt x="60" y="293"/>
                  <a:pt x="60" y="293"/>
                  <a:pt x="60" y="293"/>
                </a:cubicBezTo>
                <a:cubicBezTo>
                  <a:pt x="60" y="294"/>
                  <a:pt x="59" y="295"/>
                  <a:pt x="58" y="295"/>
                </a:cubicBezTo>
                <a:cubicBezTo>
                  <a:pt x="58" y="295"/>
                  <a:pt x="58" y="295"/>
                  <a:pt x="58" y="295"/>
                </a:cubicBezTo>
                <a:cubicBezTo>
                  <a:pt x="58" y="295"/>
                  <a:pt x="58" y="295"/>
                  <a:pt x="58" y="295"/>
                </a:cubicBezTo>
                <a:close/>
                <a:moveTo>
                  <a:pt x="557" y="288"/>
                </a:moveTo>
                <a:cubicBezTo>
                  <a:pt x="557" y="287"/>
                  <a:pt x="557" y="286"/>
                  <a:pt x="559" y="286"/>
                </a:cubicBezTo>
                <a:cubicBezTo>
                  <a:pt x="559" y="286"/>
                  <a:pt x="559" y="286"/>
                  <a:pt x="559" y="286"/>
                </a:cubicBezTo>
                <a:cubicBezTo>
                  <a:pt x="560" y="285"/>
                  <a:pt x="561" y="286"/>
                  <a:pt x="561" y="287"/>
                </a:cubicBezTo>
                <a:cubicBezTo>
                  <a:pt x="561" y="287"/>
                  <a:pt x="561" y="287"/>
                  <a:pt x="561" y="287"/>
                </a:cubicBezTo>
                <a:cubicBezTo>
                  <a:pt x="561" y="288"/>
                  <a:pt x="560" y="289"/>
                  <a:pt x="559" y="290"/>
                </a:cubicBezTo>
                <a:cubicBezTo>
                  <a:pt x="559" y="290"/>
                  <a:pt x="559" y="290"/>
                  <a:pt x="559" y="290"/>
                </a:cubicBezTo>
                <a:cubicBezTo>
                  <a:pt x="559" y="290"/>
                  <a:pt x="559" y="290"/>
                  <a:pt x="559" y="290"/>
                </a:cubicBezTo>
                <a:cubicBezTo>
                  <a:pt x="559" y="290"/>
                  <a:pt x="559" y="290"/>
                  <a:pt x="559" y="290"/>
                </a:cubicBezTo>
                <a:cubicBezTo>
                  <a:pt x="558" y="290"/>
                  <a:pt x="557" y="289"/>
                  <a:pt x="557" y="288"/>
                </a:cubicBezTo>
                <a:close/>
                <a:moveTo>
                  <a:pt x="60" y="283"/>
                </a:moveTo>
                <a:cubicBezTo>
                  <a:pt x="59" y="283"/>
                  <a:pt x="58" y="282"/>
                  <a:pt x="59" y="281"/>
                </a:cubicBezTo>
                <a:cubicBezTo>
                  <a:pt x="59" y="281"/>
                  <a:pt x="59" y="281"/>
                  <a:pt x="59" y="281"/>
                </a:cubicBezTo>
                <a:cubicBezTo>
                  <a:pt x="59" y="280"/>
                  <a:pt x="60" y="279"/>
                  <a:pt x="61" y="279"/>
                </a:cubicBezTo>
                <a:cubicBezTo>
                  <a:pt x="61" y="279"/>
                  <a:pt x="61" y="279"/>
                  <a:pt x="61" y="279"/>
                </a:cubicBezTo>
                <a:cubicBezTo>
                  <a:pt x="62" y="280"/>
                  <a:pt x="63" y="281"/>
                  <a:pt x="62" y="282"/>
                </a:cubicBezTo>
                <a:cubicBezTo>
                  <a:pt x="62" y="282"/>
                  <a:pt x="62" y="282"/>
                  <a:pt x="62" y="282"/>
                </a:cubicBezTo>
                <a:cubicBezTo>
                  <a:pt x="62" y="283"/>
                  <a:pt x="61" y="283"/>
                  <a:pt x="61" y="283"/>
                </a:cubicBezTo>
                <a:cubicBezTo>
                  <a:pt x="61" y="283"/>
                  <a:pt x="61" y="283"/>
                  <a:pt x="61" y="283"/>
                </a:cubicBezTo>
                <a:cubicBezTo>
                  <a:pt x="60" y="283"/>
                  <a:pt x="60" y="283"/>
                  <a:pt x="60" y="283"/>
                </a:cubicBezTo>
                <a:close/>
                <a:moveTo>
                  <a:pt x="554" y="276"/>
                </a:moveTo>
                <a:cubicBezTo>
                  <a:pt x="554" y="276"/>
                  <a:pt x="554" y="276"/>
                  <a:pt x="554" y="276"/>
                </a:cubicBezTo>
                <a:cubicBezTo>
                  <a:pt x="554" y="276"/>
                  <a:pt x="554" y="276"/>
                  <a:pt x="554" y="276"/>
                </a:cubicBezTo>
                <a:cubicBezTo>
                  <a:pt x="554" y="275"/>
                  <a:pt x="555" y="274"/>
                  <a:pt x="556" y="274"/>
                </a:cubicBezTo>
                <a:cubicBezTo>
                  <a:pt x="556" y="274"/>
                  <a:pt x="556" y="274"/>
                  <a:pt x="556" y="274"/>
                </a:cubicBezTo>
                <a:cubicBezTo>
                  <a:pt x="557" y="274"/>
                  <a:pt x="558" y="274"/>
                  <a:pt x="558" y="275"/>
                </a:cubicBezTo>
                <a:cubicBezTo>
                  <a:pt x="558" y="275"/>
                  <a:pt x="558" y="275"/>
                  <a:pt x="558" y="275"/>
                </a:cubicBezTo>
                <a:cubicBezTo>
                  <a:pt x="559" y="276"/>
                  <a:pt x="558" y="278"/>
                  <a:pt x="557" y="278"/>
                </a:cubicBezTo>
                <a:cubicBezTo>
                  <a:pt x="557" y="278"/>
                  <a:pt x="557" y="278"/>
                  <a:pt x="557" y="278"/>
                </a:cubicBezTo>
                <a:cubicBezTo>
                  <a:pt x="557" y="278"/>
                  <a:pt x="556" y="278"/>
                  <a:pt x="556" y="278"/>
                </a:cubicBezTo>
                <a:cubicBezTo>
                  <a:pt x="556" y="278"/>
                  <a:pt x="556" y="278"/>
                  <a:pt x="556" y="278"/>
                </a:cubicBezTo>
                <a:cubicBezTo>
                  <a:pt x="555" y="278"/>
                  <a:pt x="555" y="277"/>
                  <a:pt x="554" y="276"/>
                </a:cubicBezTo>
                <a:close/>
                <a:moveTo>
                  <a:pt x="63" y="272"/>
                </a:moveTo>
                <a:cubicBezTo>
                  <a:pt x="62" y="271"/>
                  <a:pt x="61" y="270"/>
                  <a:pt x="61" y="269"/>
                </a:cubicBezTo>
                <a:cubicBezTo>
                  <a:pt x="61" y="269"/>
                  <a:pt x="61" y="269"/>
                  <a:pt x="61" y="269"/>
                </a:cubicBezTo>
                <a:cubicBezTo>
                  <a:pt x="62" y="268"/>
                  <a:pt x="63" y="268"/>
                  <a:pt x="64" y="268"/>
                </a:cubicBezTo>
                <a:cubicBezTo>
                  <a:pt x="64" y="268"/>
                  <a:pt x="64" y="268"/>
                  <a:pt x="64" y="268"/>
                </a:cubicBezTo>
                <a:cubicBezTo>
                  <a:pt x="65" y="268"/>
                  <a:pt x="66" y="269"/>
                  <a:pt x="65" y="270"/>
                </a:cubicBezTo>
                <a:cubicBezTo>
                  <a:pt x="65" y="270"/>
                  <a:pt x="65" y="270"/>
                  <a:pt x="65" y="270"/>
                </a:cubicBezTo>
                <a:cubicBezTo>
                  <a:pt x="65" y="271"/>
                  <a:pt x="64" y="272"/>
                  <a:pt x="63" y="272"/>
                </a:cubicBezTo>
                <a:cubicBezTo>
                  <a:pt x="63" y="272"/>
                  <a:pt x="63" y="272"/>
                  <a:pt x="63" y="272"/>
                </a:cubicBezTo>
                <a:cubicBezTo>
                  <a:pt x="63" y="272"/>
                  <a:pt x="63" y="272"/>
                  <a:pt x="63" y="272"/>
                </a:cubicBezTo>
                <a:close/>
                <a:moveTo>
                  <a:pt x="551" y="265"/>
                </a:moveTo>
                <a:cubicBezTo>
                  <a:pt x="551" y="264"/>
                  <a:pt x="552" y="263"/>
                  <a:pt x="553" y="262"/>
                </a:cubicBezTo>
                <a:cubicBezTo>
                  <a:pt x="553" y="262"/>
                  <a:pt x="553" y="262"/>
                  <a:pt x="553" y="262"/>
                </a:cubicBezTo>
                <a:cubicBezTo>
                  <a:pt x="554" y="262"/>
                  <a:pt x="555" y="263"/>
                  <a:pt x="555" y="264"/>
                </a:cubicBezTo>
                <a:cubicBezTo>
                  <a:pt x="555" y="264"/>
                  <a:pt x="555" y="264"/>
                  <a:pt x="555" y="264"/>
                </a:cubicBezTo>
                <a:cubicBezTo>
                  <a:pt x="555" y="265"/>
                  <a:pt x="555" y="266"/>
                  <a:pt x="554" y="266"/>
                </a:cubicBezTo>
                <a:cubicBezTo>
                  <a:pt x="554" y="266"/>
                  <a:pt x="554" y="266"/>
                  <a:pt x="554" y="266"/>
                </a:cubicBezTo>
                <a:cubicBezTo>
                  <a:pt x="554" y="266"/>
                  <a:pt x="553" y="266"/>
                  <a:pt x="553" y="266"/>
                </a:cubicBezTo>
                <a:cubicBezTo>
                  <a:pt x="553" y="266"/>
                  <a:pt x="553" y="266"/>
                  <a:pt x="553" y="266"/>
                </a:cubicBezTo>
                <a:cubicBezTo>
                  <a:pt x="552" y="266"/>
                  <a:pt x="552" y="266"/>
                  <a:pt x="551" y="265"/>
                </a:cubicBezTo>
                <a:close/>
                <a:moveTo>
                  <a:pt x="66" y="260"/>
                </a:moveTo>
                <a:cubicBezTo>
                  <a:pt x="65" y="260"/>
                  <a:pt x="65" y="259"/>
                  <a:pt x="65" y="258"/>
                </a:cubicBezTo>
                <a:cubicBezTo>
                  <a:pt x="65" y="258"/>
                  <a:pt x="65" y="258"/>
                  <a:pt x="65" y="258"/>
                </a:cubicBezTo>
                <a:cubicBezTo>
                  <a:pt x="65" y="257"/>
                  <a:pt x="66" y="256"/>
                  <a:pt x="67" y="256"/>
                </a:cubicBezTo>
                <a:cubicBezTo>
                  <a:pt x="67" y="256"/>
                  <a:pt x="67" y="256"/>
                  <a:pt x="67" y="256"/>
                </a:cubicBezTo>
                <a:cubicBezTo>
                  <a:pt x="68" y="257"/>
                  <a:pt x="69" y="258"/>
                  <a:pt x="69" y="259"/>
                </a:cubicBezTo>
                <a:cubicBezTo>
                  <a:pt x="69" y="259"/>
                  <a:pt x="69" y="259"/>
                  <a:pt x="69" y="259"/>
                </a:cubicBezTo>
                <a:cubicBezTo>
                  <a:pt x="68" y="260"/>
                  <a:pt x="68" y="260"/>
                  <a:pt x="67" y="260"/>
                </a:cubicBezTo>
                <a:cubicBezTo>
                  <a:pt x="67" y="260"/>
                  <a:pt x="67" y="260"/>
                  <a:pt x="67" y="260"/>
                </a:cubicBezTo>
                <a:cubicBezTo>
                  <a:pt x="67" y="260"/>
                  <a:pt x="66" y="260"/>
                  <a:pt x="66" y="260"/>
                </a:cubicBezTo>
                <a:close/>
                <a:moveTo>
                  <a:pt x="548" y="253"/>
                </a:moveTo>
                <a:cubicBezTo>
                  <a:pt x="547" y="252"/>
                  <a:pt x="548" y="251"/>
                  <a:pt x="549" y="251"/>
                </a:cubicBezTo>
                <a:cubicBezTo>
                  <a:pt x="549" y="251"/>
                  <a:pt x="549" y="251"/>
                  <a:pt x="549" y="251"/>
                </a:cubicBezTo>
                <a:cubicBezTo>
                  <a:pt x="550" y="251"/>
                  <a:pt x="551" y="251"/>
                  <a:pt x="551" y="252"/>
                </a:cubicBezTo>
                <a:cubicBezTo>
                  <a:pt x="551" y="252"/>
                  <a:pt x="551" y="252"/>
                  <a:pt x="551" y="252"/>
                </a:cubicBezTo>
                <a:cubicBezTo>
                  <a:pt x="552" y="253"/>
                  <a:pt x="551" y="254"/>
                  <a:pt x="550" y="255"/>
                </a:cubicBezTo>
                <a:cubicBezTo>
                  <a:pt x="550" y="255"/>
                  <a:pt x="550" y="255"/>
                  <a:pt x="550" y="255"/>
                </a:cubicBezTo>
                <a:cubicBezTo>
                  <a:pt x="550" y="255"/>
                  <a:pt x="550" y="255"/>
                  <a:pt x="550" y="255"/>
                </a:cubicBezTo>
                <a:cubicBezTo>
                  <a:pt x="550" y="255"/>
                  <a:pt x="550" y="255"/>
                  <a:pt x="550" y="255"/>
                </a:cubicBezTo>
                <a:cubicBezTo>
                  <a:pt x="549" y="255"/>
                  <a:pt x="548" y="254"/>
                  <a:pt x="548" y="253"/>
                </a:cubicBezTo>
                <a:close/>
                <a:moveTo>
                  <a:pt x="70" y="249"/>
                </a:moveTo>
                <a:cubicBezTo>
                  <a:pt x="69" y="248"/>
                  <a:pt x="68" y="247"/>
                  <a:pt x="69" y="246"/>
                </a:cubicBezTo>
                <a:cubicBezTo>
                  <a:pt x="69" y="246"/>
                  <a:pt x="69" y="246"/>
                  <a:pt x="69" y="246"/>
                </a:cubicBezTo>
                <a:cubicBezTo>
                  <a:pt x="69" y="245"/>
                  <a:pt x="70" y="245"/>
                  <a:pt x="71" y="245"/>
                </a:cubicBezTo>
                <a:cubicBezTo>
                  <a:pt x="71" y="245"/>
                  <a:pt x="71" y="245"/>
                  <a:pt x="71" y="245"/>
                </a:cubicBezTo>
                <a:cubicBezTo>
                  <a:pt x="72" y="245"/>
                  <a:pt x="73" y="247"/>
                  <a:pt x="73" y="248"/>
                </a:cubicBezTo>
                <a:cubicBezTo>
                  <a:pt x="73" y="248"/>
                  <a:pt x="73" y="248"/>
                  <a:pt x="73" y="248"/>
                </a:cubicBezTo>
                <a:cubicBezTo>
                  <a:pt x="73" y="248"/>
                  <a:pt x="73" y="248"/>
                  <a:pt x="73" y="248"/>
                </a:cubicBezTo>
                <a:cubicBezTo>
                  <a:pt x="73" y="248"/>
                  <a:pt x="73" y="248"/>
                  <a:pt x="73" y="248"/>
                </a:cubicBezTo>
                <a:cubicBezTo>
                  <a:pt x="72" y="248"/>
                  <a:pt x="72" y="249"/>
                  <a:pt x="71" y="249"/>
                </a:cubicBezTo>
                <a:cubicBezTo>
                  <a:pt x="71" y="249"/>
                  <a:pt x="71" y="249"/>
                  <a:pt x="71" y="249"/>
                </a:cubicBezTo>
                <a:cubicBezTo>
                  <a:pt x="70" y="249"/>
                  <a:pt x="70" y="249"/>
                  <a:pt x="70" y="249"/>
                </a:cubicBezTo>
                <a:close/>
                <a:moveTo>
                  <a:pt x="543" y="242"/>
                </a:moveTo>
                <a:cubicBezTo>
                  <a:pt x="543" y="241"/>
                  <a:pt x="544" y="240"/>
                  <a:pt x="545" y="240"/>
                </a:cubicBezTo>
                <a:cubicBezTo>
                  <a:pt x="545" y="240"/>
                  <a:pt x="545" y="240"/>
                  <a:pt x="545" y="240"/>
                </a:cubicBezTo>
                <a:cubicBezTo>
                  <a:pt x="546" y="239"/>
                  <a:pt x="547" y="240"/>
                  <a:pt x="547" y="241"/>
                </a:cubicBezTo>
                <a:cubicBezTo>
                  <a:pt x="547" y="241"/>
                  <a:pt x="547" y="241"/>
                  <a:pt x="547" y="241"/>
                </a:cubicBezTo>
                <a:cubicBezTo>
                  <a:pt x="548" y="242"/>
                  <a:pt x="547" y="243"/>
                  <a:pt x="546" y="243"/>
                </a:cubicBezTo>
                <a:cubicBezTo>
                  <a:pt x="546" y="243"/>
                  <a:pt x="546" y="243"/>
                  <a:pt x="546" y="243"/>
                </a:cubicBezTo>
                <a:cubicBezTo>
                  <a:pt x="546" y="244"/>
                  <a:pt x="546" y="244"/>
                  <a:pt x="545" y="244"/>
                </a:cubicBezTo>
                <a:cubicBezTo>
                  <a:pt x="545" y="244"/>
                  <a:pt x="545" y="244"/>
                  <a:pt x="545" y="244"/>
                </a:cubicBezTo>
                <a:cubicBezTo>
                  <a:pt x="545" y="244"/>
                  <a:pt x="544" y="243"/>
                  <a:pt x="543" y="242"/>
                </a:cubicBezTo>
                <a:close/>
                <a:moveTo>
                  <a:pt x="74" y="238"/>
                </a:moveTo>
                <a:cubicBezTo>
                  <a:pt x="73" y="237"/>
                  <a:pt x="73" y="236"/>
                  <a:pt x="73" y="235"/>
                </a:cubicBezTo>
                <a:cubicBezTo>
                  <a:pt x="73" y="235"/>
                  <a:pt x="73" y="235"/>
                  <a:pt x="73" y="235"/>
                </a:cubicBezTo>
                <a:cubicBezTo>
                  <a:pt x="74" y="234"/>
                  <a:pt x="75" y="234"/>
                  <a:pt x="76" y="234"/>
                </a:cubicBezTo>
                <a:cubicBezTo>
                  <a:pt x="76" y="234"/>
                  <a:pt x="76" y="234"/>
                  <a:pt x="76" y="234"/>
                </a:cubicBezTo>
                <a:cubicBezTo>
                  <a:pt x="77" y="234"/>
                  <a:pt x="77" y="236"/>
                  <a:pt x="77" y="237"/>
                </a:cubicBezTo>
                <a:cubicBezTo>
                  <a:pt x="77" y="237"/>
                  <a:pt x="77" y="237"/>
                  <a:pt x="77" y="237"/>
                </a:cubicBezTo>
                <a:cubicBezTo>
                  <a:pt x="77" y="237"/>
                  <a:pt x="77" y="237"/>
                  <a:pt x="77" y="237"/>
                </a:cubicBezTo>
                <a:cubicBezTo>
                  <a:pt x="77" y="237"/>
                  <a:pt x="77" y="237"/>
                  <a:pt x="77" y="237"/>
                </a:cubicBezTo>
                <a:cubicBezTo>
                  <a:pt x="77" y="237"/>
                  <a:pt x="76" y="238"/>
                  <a:pt x="75" y="238"/>
                </a:cubicBezTo>
                <a:cubicBezTo>
                  <a:pt x="75" y="238"/>
                  <a:pt x="75" y="238"/>
                  <a:pt x="75" y="238"/>
                </a:cubicBezTo>
                <a:cubicBezTo>
                  <a:pt x="75" y="238"/>
                  <a:pt x="75" y="238"/>
                  <a:pt x="74" y="238"/>
                </a:cubicBezTo>
                <a:close/>
                <a:moveTo>
                  <a:pt x="539" y="231"/>
                </a:moveTo>
                <a:cubicBezTo>
                  <a:pt x="539" y="231"/>
                  <a:pt x="539" y="231"/>
                  <a:pt x="539" y="231"/>
                </a:cubicBezTo>
                <a:cubicBezTo>
                  <a:pt x="539" y="231"/>
                  <a:pt x="539" y="231"/>
                  <a:pt x="539" y="231"/>
                </a:cubicBezTo>
                <a:cubicBezTo>
                  <a:pt x="538" y="230"/>
                  <a:pt x="539" y="229"/>
                  <a:pt x="540" y="229"/>
                </a:cubicBezTo>
                <a:cubicBezTo>
                  <a:pt x="540" y="229"/>
                  <a:pt x="540" y="229"/>
                  <a:pt x="540" y="229"/>
                </a:cubicBezTo>
                <a:cubicBezTo>
                  <a:pt x="541" y="228"/>
                  <a:pt x="542" y="229"/>
                  <a:pt x="542" y="230"/>
                </a:cubicBezTo>
                <a:cubicBezTo>
                  <a:pt x="542" y="230"/>
                  <a:pt x="542" y="230"/>
                  <a:pt x="542" y="230"/>
                </a:cubicBezTo>
                <a:cubicBezTo>
                  <a:pt x="543" y="231"/>
                  <a:pt x="542" y="232"/>
                  <a:pt x="541" y="232"/>
                </a:cubicBezTo>
                <a:cubicBezTo>
                  <a:pt x="541" y="232"/>
                  <a:pt x="541" y="232"/>
                  <a:pt x="541" y="232"/>
                </a:cubicBezTo>
                <a:cubicBezTo>
                  <a:pt x="541" y="232"/>
                  <a:pt x="541" y="233"/>
                  <a:pt x="541" y="233"/>
                </a:cubicBezTo>
                <a:cubicBezTo>
                  <a:pt x="541" y="233"/>
                  <a:pt x="541" y="233"/>
                  <a:pt x="541" y="233"/>
                </a:cubicBezTo>
                <a:cubicBezTo>
                  <a:pt x="540" y="233"/>
                  <a:pt x="539" y="232"/>
                  <a:pt x="539" y="231"/>
                </a:cubicBezTo>
                <a:close/>
                <a:moveTo>
                  <a:pt x="79" y="227"/>
                </a:moveTo>
                <a:cubicBezTo>
                  <a:pt x="78" y="226"/>
                  <a:pt x="78" y="225"/>
                  <a:pt x="78" y="224"/>
                </a:cubicBezTo>
                <a:cubicBezTo>
                  <a:pt x="78" y="224"/>
                  <a:pt x="78" y="224"/>
                  <a:pt x="78" y="224"/>
                </a:cubicBezTo>
                <a:cubicBezTo>
                  <a:pt x="79" y="223"/>
                  <a:pt x="80" y="223"/>
                  <a:pt x="81" y="223"/>
                </a:cubicBezTo>
                <a:cubicBezTo>
                  <a:pt x="81" y="223"/>
                  <a:pt x="81" y="223"/>
                  <a:pt x="81" y="223"/>
                </a:cubicBezTo>
                <a:cubicBezTo>
                  <a:pt x="82" y="224"/>
                  <a:pt x="82" y="225"/>
                  <a:pt x="82" y="226"/>
                </a:cubicBezTo>
                <a:cubicBezTo>
                  <a:pt x="82" y="226"/>
                  <a:pt x="82" y="226"/>
                  <a:pt x="82" y="226"/>
                </a:cubicBezTo>
                <a:cubicBezTo>
                  <a:pt x="82" y="227"/>
                  <a:pt x="81" y="227"/>
                  <a:pt x="80" y="227"/>
                </a:cubicBezTo>
                <a:cubicBezTo>
                  <a:pt x="80" y="227"/>
                  <a:pt x="80" y="227"/>
                  <a:pt x="80" y="227"/>
                </a:cubicBezTo>
                <a:cubicBezTo>
                  <a:pt x="80" y="227"/>
                  <a:pt x="80" y="227"/>
                  <a:pt x="79" y="227"/>
                </a:cubicBezTo>
                <a:close/>
                <a:moveTo>
                  <a:pt x="534" y="221"/>
                </a:moveTo>
                <a:cubicBezTo>
                  <a:pt x="533" y="220"/>
                  <a:pt x="533" y="218"/>
                  <a:pt x="534" y="218"/>
                </a:cubicBezTo>
                <a:cubicBezTo>
                  <a:pt x="534" y="218"/>
                  <a:pt x="534" y="218"/>
                  <a:pt x="534" y="218"/>
                </a:cubicBezTo>
                <a:cubicBezTo>
                  <a:pt x="535" y="217"/>
                  <a:pt x="537" y="218"/>
                  <a:pt x="537" y="219"/>
                </a:cubicBezTo>
                <a:cubicBezTo>
                  <a:pt x="537" y="219"/>
                  <a:pt x="537" y="219"/>
                  <a:pt x="537" y="219"/>
                </a:cubicBezTo>
                <a:cubicBezTo>
                  <a:pt x="538" y="220"/>
                  <a:pt x="537" y="221"/>
                  <a:pt x="536" y="222"/>
                </a:cubicBezTo>
                <a:cubicBezTo>
                  <a:pt x="536" y="222"/>
                  <a:pt x="536" y="222"/>
                  <a:pt x="536" y="222"/>
                </a:cubicBezTo>
                <a:cubicBezTo>
                  <a:pt x="536" y="222"/>
                  <a:pt x="536" y="222"/>
                  <a:pt x="535" y="222"/>
                </a:cubicBezTo>
                <a:cubicBezTo>
                  <a:pt x="535" y="222"/>
                  <a:pt x="535" y="222"/>
                  <a:pt x="535" y="222"/>
                </a:cubicBezTo>
                <a:cubicBezTo>
                  <a:pt x="535" y="222"/>
                  <a:pt x="534" y="221"/>
                  <a:pt x="534" y="221"/>
                </a:cubicBezTo>
                <a:close/>
                <a:moveTo>
                  <a:pt x="85" y="216"/>
                </a:moveTo>
                <a:cubicBezTo>
                  <a:pt x="84" y="216"/>
                  <a:pt x="83" y="214"/>
                  <a:pt x="84" y="213"/>
                </a:cubicBezTo>
                <a:cubicBezTo>
                  <a:pt x="84" y="213"/>
                  <a:pt x="84" y="213"/>
                  <a:pt x="84" y="213"/>
                </a:cubicBezTo>
                <a:cubicBezTo>
                  <a:pt x="84" y="212"/>
                  <a:pt x="86" y="212"/>
                  <a:pt x="87" y="213"/>
                </a:cubicBezTo>
                <a:cubicBezTo>
                  <a:pt x="87" y="213"/>
                  <a:pt x="87" y="213"/>
                  <a:pt x="87" y="213"/>
                </a:cubicBezTo>
                <a:cubicBezTo>
                  <a:pt x="88" y="213"/>
                  <a:pt x="88" y="214"/>
                  <a:pt x="87" y="215"/>
                </a:cubicBezTo>
                <a:cubicBezTo>
                  <a:pt x="87" y="215"/>
                  <a:pt x="87" y="215"/>
                  <a:pt x="87" y="215"/>
                </a:cubicBezTo>
                <a:cubicBezTo>
                  <a:pt x="87" y="216"/>
                  <a:pt x="86" y="216"/>
                  <a:pt x="86" y="216"/>
                </a:cubicBezTo>
                <a:cubicBezTo>
                  <a:pt x="86" y="216"/>
                  <a:pt x="86" y="216"/>
                  <a:pt x="86" y="216"/>
                </a:cubicBezTo>
                <a:cubicBezTo>
                  <a:pt x="85" y="216"/>
                  <a:pt x="85" y="216"/>
                  <a:pt x="85" y="216"/>
                </a:cubicBezTo>
                <a:close/>
                <a:moveTo>
                  <a:pt x="528" y="210"/>
                </a:moveTo>
                <a:cubicBezTo>
                  <a:pt x="528" y="210"/>
                  <a:pt x="528" y="210"/>
                  <a:pt x="528" y="210"/>
                </a:cubicBezTo>
                <a:cubicBezTo>
                  <a:pt x="528" y="210"/>
                  <a:pt x="528" y="210"/>
                  <a:pt x="528" y="210"/>
                </a:cubicBezTo>
                <a:cubicBezTo>
                  <a:pt x="527" y="209"/>
                  <a:pt x="528" y="208"/>
                  <a:pt x="529" y="207"/>
                </a:cubicBezTo>
                <a:cubicBezTo>
                  <a:pt x="529" y="207"/>
                  <a:pt x="529" y="207"/>
                  <a:pt x="529" y="207"/>
                </a:cubicBezTo>
                <a:cubicBezTo>
                  <a:pt x="530" y="207"/>
                  <a:pt x="531" y="207"/>
                  <a:pt x="531" y="208"/>
                </a:cubicBezTo>
                <a:cubicBezTo>
                  <a:pt x="531" y="208"/>
                  <a:pt x="531" y="208"/>
                  <a:pt x="531" y="208"/>
                </a:cubicBezTo>
                <a:cubicBezTo>
                  <a:pt x="532" y="209"/>
                  <a:pt x="532" y="210"/>
                  <a:pt x="531" y="211"/>
                </a:cubicBezTo>
                <a:cubicBezTo>
                  <a:pt x="531" y="211"/>
                  <a:pt x="531" y="211"/>
                  <a:pt x="531" y="211"/>
                </a:cubicBezTo>
                <a:cubicBezTo>
                  <a:pt x="530" y="211"/>
                  <a:pt x="530" y="211"/>
                  <a:pt x="530" y="211"/>
                </a:cubicBezTo>
                <a:cubicBezTo>
                  <a:pt x="530" y="211"/>
                  <a:pt x="530" y="211"/>
                  <a:pt x="530" y="211"/>
                </a:cubicBezTo>
                <a:cubicBezTo>
                  <a:pt x="529" y="211"/>
                  <a:pt x="528" y="211"/>
                  <a:pt x="528" y="210"/>
                </a:cubicBezTo>
                <a:close/>
                <a:moveTo>
                  <a:pt x="91" y="206"/>
                </a:moveTo>
                <a:cubicBezTo>
                  <a:pt x="90" y="205"/>
                  <a:pt x="89" y="204"/>
                  <a:pt x="90" y="203"/>
                </a:cubicBezTo>
                <a:cubicBezTo>
                  <a:pt x="90" y="203"/>
                  <a:pt x="90" y="203"/>
                  <a:pt x="90" y="203"/>
                </a:cubicBezTo>
                <a:cubicBezTo>
                  <a:pt x="91" y="202"/>
                  <a:pt x="92" y="202"/>
                  <a:pt x="93" y="202"/>
                </a:cubicBezTo>
                <a:cubicBezTo>
                  <a:pt x="93" y="202"/>
                  <a:pt x="93" y="202"/>
                  <a:pt x="93" y="202"/>
                </a:cubicBezTo>
                <a:cubicBezTo>
                  <a:pt x="94" y="203"/>
                  <a:pt x="94" y="204"/>
                  <a:pt x="93" y="205"/>
                </a:cubicBezTo>
                <a:cubicBezTo>
                  <a:pt x="93" y="205"/>
                  <a:pt x="93" y="205"/>
                  <a:pt x="93" y="205"/>
                </a:cubicBezTo>
                <a:cubicBezTo>
                  <a:pt x="93" y="206"/>
                  <a:pt x="92" y="206"/>
                  <a:pt x="92" y="206"/>
                </a:cubicBezTo>
                <a:cubicBezTo>
                  <a:pt x="92" y="206"/>
                  <a:pt x="92" y="206"/>
                  <a:pt x="92" y="206"/>
                </a:cubicBezTo>
                <a:cubicBezTo>
                  <a:pt x="91" y="206"/>
                  <a:pt x="91" y="206"/>
                  <a:pt x="91" y="206"/>
                </a:cubicBezTo>
                <a:close/>
                <a:moveTo>
                  <a:pt x="522" y="200"/>
                </a:moveTo>
                <a:cubicBezTo>
                  <a:pt x="521" y="199"/>
                  <a:pt x="521" y="198"/>
                  <a:pt x="522" y="197"/>
                </a:cubicBezTo>
                <a:cubicBezTo>
                  <a:pt x="522" y="197"/>
                  <a:pt x="522" y="197"/>
                  <a:pt x="522" y="197"/>
                </a:cubicBezTo>
                <a:cubicBezTo>
                  <a:pt x="523" y="197"/>
                  <a:pt x="524" y="197"/>
                  <a:pt x="525" y="198"/>
                </a:cubicBezTo>
                <a:cubicBezTo>
                  <a:pt x="525" y="198"/>
                  <a:pt x="525" y="198"/>
                  <a:pt x="525" y="198"/>
                </a:cubicBezTo>
                <a:cubicBezTo>
                  <a:pt x="526" y="199"/>
                  <a:pt x="525" y="200"/>
                  <a:pt x="524" y="201"/>
                </a:cubicBezTo>
                <a:cubicBezTo>
                  <a:pt x="524" y="201"/>
                  <a:pt x="524" y="201"/>
                  <a:pt x="524" y="201"/>
                </a:cubicBezTo>
                <a:cubicBezTo>
                  <a:pt x="524" y="201"/>
                  <a:pt x="524" y="201"/>
                  <a:pt x="523" y="201"/>
                </a:cubicBezTo>
                <a:cubicBezTo>
                  <a:pt x="523" y="201"/>
                  <a:pt x="523" y="201"/>
                  <a:pt x="523" y="201"/>
                </a:cubicBezTo>
                <a:cubicBezTo>
                  <a:pt x="523" y="201"/>
                  <a:pt x="522" y="201"/>
                  <a:pt x="522" y="200"/>
                </a:cubicBezTo>
                <a:close/>
                <a:moveTo>
                  <a:pt x="97" y="195"/>
                </a:moveTo>
                <a:cubicBezTo>
                  <a:pt x="96" y="195"/>
                  <a:pt x="96" y="194"/>
                  <a:pt x="97" y="193"/>
                </a:cubicBezTo>
                <a:cubicBezTo>
                  <a:pt x="97" y="193"/>
                  <a:pt x="97" y="193"/>
                  <a:pt x="97" y="193"/>
                </a:cubicBezTo>
                <a:cubicBezTo>
                  <a:pt x="97" y="192"/>
                  <a:pt x="98" y="192"/>
                  <a:pt x="99" y="192"/>
                </a:cubicBezTo>
                <a:cubicBezTo>
                  <a:pt x="99" y="192"/>
                  <a:pt x="99" y="192"/>
                  <a:pt x="99" y="192"/>
                </a:cubicBezTo>
                <a:cubicBezTo>
                  <a:pt x="100" y="193"/>
                  <a:pt x="100" y="194"/>
                  <a:pt x="100" y="195"/>
                </a:cubicBezTo>
                <a:cubicBezTo>
                  <a:pt x="100" y="195"/>
                  <a:pt x="100" y="195"/>
                  <a:pt x="100" y="195"/>
                </a:cubicBezTo>
                <a:cubicBezTo>
                  <a:pt x="99" y="195"/>
                  <a:pt x="99" y="196"/>
                  <a:pt x="98" y="196"/>
                </a:cubicBezTo>
                <a:cubicBezTo>
                  <a:pt x="98" y="196"/>
                  <a:pt x="98" y="196"/>
                  <a:pt x="98" y="196"/>
                </a:cubicBezTo>
                <a:cubicBezTo>
                  <a:pt x="98" y="196"/>
                  <a:pt x="97" y="196"/>
                  <a:pt x="97" y="195"/>
                </a:cubicBezTo>
                <a:close/>
                <a:moveTo>
                  <a:pt x="515" y="190"/>
                </a:moveTo>
                <a:cubicBezTo>
                  <a:pt x="515" y="190"/>
                  <a:pt x="515" y="190"/>
                  <a:pt x="515" y="190"/>
                </a:cubicBezTo>
                <a:cubicBezTo>
                  <a:pt x="515" y="190"/>
                  <a:pt x="515" y="190"/>
                  <a:pt x="515" y="190"/>
                </a:cubicBezTo>
                <a:cubicBezTo>
                  <a:pt x="514" y="189"/>
                  <a:pt x="515" y="188"/>
                  <a:pt x="516" y="187"/>
                </a:cubicBezTo>
                <a:cubicBezTo>
                  <a:pt x="516" y="187"/>
                  <a:pt x="516" y="187"/>
                  <a:pt x="516" y="187"/>
                </a:cubicBezTo>
                <a:cubicBezTo>
                  <a:pt x="516" y="187"/>
                  <a:pt x="518" y="187"/>
                  <a:pt x="518" y="188"/>
                </a:cubicBezTo>
                <a:cubicBezTo>
                  <a:pt x="518" y="188"/>
                  <a:pt x="518" y="188"/>
                  <a:pt x="518" y="188"/>
                </a:cubicBezTo>
                <a:cubicBezTo>
                  <a:pt x="519" y="189"/>
                  <a:pt x="519" y="190"/>
                  <a:pt x="518" y="191"/>
                </a:cubicBezTo>
                <a:cubicBezTo>
                  <a:pt x="518" y="191"/>
                  <a:pt x="518" y="191"/>
                  <a:pt x="518" y="191"/>
                </a:cubicBezTo>
                <a:cubicBezTo>
                  <a:pt x="517" y="191"/>
                  <a:pt x="517" y="191"/>
                  <a:pt x="517" y="191"/>
                </a:cubicBezTo>
                <a:cubicBezTo>
                  <a:pt x="517" y="191"/>
                  <a:pt x="517" y="191"/>
                  <a:pt x="517" y="191"/>
                </a:cubicBezTo>
                <a:cubicBezTo>
                  <a:pt x="516" y="191"/>
                  <a:pt x="515" y="191"/>
                  <a:pt x="515" y="190"/>
                </a:cubicBezTo>
                <a:close/>
                <a:moveTo>
                  <a:pt x="104" y="186"/>
                </a:moveTo>
                <a:cubicBezTo>
                  <a:pt x="103" y="185"/>
                  <a:pt x="103" y="184"/>
                  <a:pt x="103" y="183"/>
                </a:cubicBezTo>
                <a:cubicBezTo>
                  <a:pt x="103" y="183"/>
                  <a:pt x="103" y="183"/>
                  <a:pt x="103" y="183"/>
                </a:cubicBezTo>
                <a:cubicBezTo>
                  <a:pt x="104" y="182"/>
                  <a:pt x="105" y="182"/>
                  <a:pt x="106" y="182"/>
                </a:cubicBezTo>
                <a:cubicBezTo>
                  <a:pt x="106" y="182"/>
                  <a:pt x="106" y="182"/>
                  <a:pt x="106" y="182"/>
                </a:cubicBezTo>
                <a:cubicBezTo>
                  <a:pt x="107" y="183"/>
                  <a:pt x="107" y="184"/>
                  <a:pt x="107" y="185"/>
                </a:cubicBezTo>
                <a:cubicBezTo>
                  <a:pt x="107" y="185"/>
                  <a:pt x="107" y="185"/>
                  <a:pt x="107" y="185"/>
                </a:cubicBezTo>
                <a:cubicBezTo>
                  <a:pt x="106" y="186"/>
                  <a:pt x="106" y="186"/>
                  <a:pt x="105" y="186"/>
                </a:cubicBezTo>
                <a:cubicBezTo>
                  <a:pt x="105" y="186"/>
                  <a:pt x="105" y="186"/>
                  <a:pt x="105" y="186"/>
                </a:cubicBezTo>
                <a:cubicBezTo>
                  <a:pt x="105" y="186"/>
                  <a:pt x="104" y="186"/>
                  <a:pt x="104" y="186"/>
                </a:cubicBezTo>
                <a:close/>
                <a:moveTo>
                  <a:pt x="508" y="181"/>
                </a:moveTo>
                <a:cubicBezTo>
                  <a:pt x="507" y="180"/>
                  <a:pt x="507" y="178"/>
                  <a:pt x="508" y="178"/>
                </a:cubicBezTo>
                <a:cubicBezTo>
                  <a:pt x="508" y="178"/>
                  <a:pt x="508" y="178"/>
                  <a:pt x="508" y="178"/>
                </a:cubicBezTo>
                <a:cubicBezTo>
                  <a:pt x="509" y="177"/>
                  <a:pt x="510" y="177"/>
                  <a:pt x="511" y="178"/>
                </a:cubicBezTo>
                <a:cubicBezTo>
                  <a:pt x="511" y="178"/>
                  <a:pt x="511" y="178"/>
                  <a:pt x="511" y="178"/>
                </a:cubicBezTo>
                <a:cubicBezTo>
                  <a:pt x="512" y="179"/>
                  <a:pt x="512" y="180"/>
                  <a:pt x="511" y="181"/>
                </a:cubicBezTo>
                <a:cubicBezTo>
                  <a:pt x="511" y="181"/>
                  <a:pt x="511" y="181"/>
                  <a:pt x="511" y="181"/>
                </a:cubicBezTo>
                <a:cubicBezTo>
                  <a:pt x="510" y="181"/>
                  <a:pt x="510" y="181"/>
                  <a:pt x="510" y="181"/>
                </a:cubicBezTo>
                <a:cubicBezTo>
                  <a:pt x="510" y="181"/>
                  <a:pt x="510" y="181"/>
                  <a:pt x="510" y="181"/>
                </a:cubicBezTo>
                <a:cubicBezTo>
                  <a:pt x="509" y="181"/>
                  <a:pt x="508" y="181"/>
                  <a:pt x="508" y="181"/>
                </a:cubicBezTo>
                <a:close/>
                <a:moveTo>
                  <a:pt x="111" y="176"/>
                </a:moveTo>
                <a:cubicBezTo>
                  <a:pt x="110" y="175"/>
                  <a:pt x="110" y="174"/>
                  <a:pt x="111" y="173"/>
                </a:cubicBezTo>
                <a:cubicBezTo>
                  <a:pt x="111" y="173"/>
                  <a:pt x="111" y="173"/>
                  <a:pt x="111" y="173"/>
                </a:cubicBezTo>
                <a:cubicBezTo>
                  <a:pt x="112" y="172"/>
                  <a:pt x="113" y="172"/>
                  <a:pt x="114" y="173"/>
                </a:cubicBezTo>
                <a:cubicBezTo>
                  <a:pt x="114" y="173"/>
                  <a:pt x="114" y="173"/>
                  <a:pt x="114" y="173"/>
                </a:cubicBezTo>
                <a:cubicBezTo>
                  <a:pt x="115" y="174"/>
                  <a:pt x="115" y="175"/>
                  <a:pt x="114" y="176"/>
                </a:cubicBezTo>
                <a:cubicBezTo>
                  <a:pt x="114" y="176"/>
                  <a:pt x="114" y="176"/>
                  <a:pt x="114" y="176"/>
                </a:cubicBezTo>
                <a:cubicBezTo>
                  <a:pt x="114" y="176"/>
                  <a:pt x="113" y="177"/>
                  <a:pt x="112" y="177"/>
                </a:cubicBezTo>
                <a:cubicBezTo>
                  <a:pt x="112" y="177"/>
                  <a:pt x="112" y="177"/>
                  <a:pt x="112" y="177"/>
                </a:cubicBezTo>
                <a:cubicBezTo>
                  <a:pt x="112" y="177"/>
                  <a:pt x="112" y="176"/>
                  <a:pt x="111" y="176"/>
                </a:cubicBezTo>
                <a:close/>
                <a:moveTo>
                  <a:pt x="500" y="171"/>
                </a:moveTo>
                <a:cubicBezTo>
                  <a:pt x="500" y="171"/>
                  <a:pt x="500" y="169"/>
                  <a:pt x="501" y="169"/>
                </a:cubicBezTo>
                <a:cubicBezTo>
                  <a:pt x="501" y="169"/>
                  <a:pt x="501" y="169"/>
                  <a:pt x="501" y="169"/>
                </a:cubicBezTo>
                <a:cubicBezTo>
                  <a:pt x="501" y="168"/>
                  <a:pt x="503" y="168"/>
                  <a:pt x="503" y="169"/>
                </a:cubicBezTo>
                <a:cubicBezTo>
                  <a:pt x="503" y="169"/>
                  <a:pt x="503" y="169"/>
                  <a:pt x="503" y="169"/>
                </a:cubicBezTo>
                <a:cubicBezTo>
                  <a:pt x="504" y="170"/>
                  <a:pt x="504" y="171"/>
                  <a:pt x="503" y="172"/>
                </a:cubicBezTo>
                <a:cubicBezTo>
                  <a:pt x="503" y="172"/>
                  <a:pt x="503" y="172"/>
                  <a:pt x="503" y="172"/>
                </a:cubicBezTo>
                <a:cubicBezTo>
                  <a:pt x="503" y="172"/>
                  <a:pt x="502" y="172"/>
                  <a:pt x="502" y="172"/>
                </a:cubicBezTo>
                <a:cubicBezTo>
                  <a:pt x="502" y="172"/>
                  <a:pt x="502" y="172"/>
                  <a:pt x="502" y="172"/>
                </a:cubicBezTo>
                <a:cubicBezTo>
                  <a:pt x="501" y="172"/>
                  <a:pt x="501" y="172"/>
                  <a:pt x="500" y="171"/>
                </a:cubicBezTo>
                <a:close/>
                <a:moveTo>
                  <a:pt x="119" y="167"/>
                </a:moveTo>
                <a:cubicBezTo>
                  <a:pt x="118" y="166"/>
                  <a:pt x="118" y="165"/>
                  <a:pt x="119" y="164"/>
                </a:cubicBezTo>
                <a:cubicBezTo>
                  <a:pt x="119" y="164"/>
                  <a:pt x="119" y="164"/>
                  <a:pt x="119" y="164"/>
                </a:cubicBezTo>
                <a:cubicBezTo>
                  <a:pt x="120" y="163"/>
                  <a:pt x="121" y="163"/>
                  <a:pt x="122" y="164"/>
                </a:cubicBezTo>
                <a:cubicBezTo>
                  <a:pt x="122" y="164"/>
                  <a:pt x="122" y="164"/>
                  <a:pt x="122" y="164"/>
                </a:cubicBezTo>
                <a:cubicBezTo>
                  <a:pt x="122" y="165"/>
                  <a:pt x="123" y="166"/>
                  <a:pt x="122" y="167"/>
                </a:cubicBezTo>
                <a:cubicBezTo>
                  <a:pt x="122" y="167"/>
                  <a:pt x="122" y="167"/>
                  <a:pt x="122" y="167"/>
                </a:cubicBezTo>
                <a:cubicBezTo>
                  <a:pt x="121" y="167"/>
                  <a:pt x="121" y="167"/>
                  <a:pt x="120" y="167"/>
                </a:cubicBezTo>
                <a:cubicBezTo>
                  <a:pt x="120" y="167"/>
                  <a:pt x="120" y="167"/>
                  <a:pt x="120" y="167"/>
                </a:cubicBezTo>
                <a:cubicBezTo>
                  <a:pt x="120" y="167"/>
                  <a:pt x="119" y="167"/>
                  <a:pt x="119" y="167"/>
                </a:cubicBezTo>
                <a:close/>
                <a:moveTo>
                  <a:pt x="492" y="163"/>
                </a:moveTo>
                <a:cubicBezTo>
                  <a:pt x="492" y="162"/>
                  <a:pt x="492" y="160"/>
                  <a:pt x="493" y="160"/>
                </a:cubicBezTo>
                <a:cubicBezTo>
                  <a:pt x="493" y="160"/>
                  <a:pt x="493" y="160"/>
                  <a:pt x="493" y="160"/>
                </a:cubicBezTo>
                <a:cubicBezTo>
                  <a:pt x="493" y="159"/>
                  <a:pt x="495" y="159"/>
                  <a:pt x="495" y="160"/>
                </a:cubicBezTo>
                <a:cubicBezTo>
                  <a:pt x="495" y="160"/>
                  <a:pt x="495" y="160"/>
                  <a:pt x="495" y="160"/>
                </a:cubicBezTo>
                <a:cubicBezTo>
                  <a:pt x="496" y="161"/>
                  <a:pt x="496" y="162"/>
                  <a:pt x="495" y="163"/>
                </a:cubicBezTo>
                <a:cubicBezTo>
                  <a:pt x="495" y="163"/>
                  <a:pt x="495" y="163"/>
                  <a:pt x="495" y="163"/>
                </a:cubicBezTo>
                <a:cubicBezTo>
                  <a:pt x="495" y="163"/>
                  <a:pt x="494" y="163"/>
                  <a:pt x="494" y="163"/>
                </a:cubicBezTo>
                <a:cubicBezTo>
                  <a:pt x="494" y="163"/>
                  <a:pt x="494" y="163"/>
                  <a:pt x="494" y="163"/>
                </a:cubicBezTo>
                <a:cubicBezTo>
                  <a:pt x="493" y="163"/>
                  <a:pt x="493" y="163"/>
                  <a:pt x="492" y="163"/>
                </a:cubicBezTo>
                <a:close/>
                <a:moveTo>
                  <a:pt x="127" y="158"/>
                </a:moveTo>
                <a:cubicBezTo>
                  <a:pt x="126" y="157"/>
                  <a:pt x="126" y="156"/>
                  <a:pt x="127" y="155"/>
                </a:cubicBezTo>
                <a:cubicBezTo>
                  <a:pt x="127" y="155"/>
                  <a:pt x="127" y="155"/>
                  <a:pt x="127" y="155"/>
                </a:cubicBezTo>
                <a:cubicBezTo>
                  <a:pt x="128" y="154"/>
                  <a:pt x="129" y="154"/>
                  <a:pt x="130" y="155"/>
                </a:cubicBezTo>
                <a:cubicBezTo>
                  <a:pt x="130" y="155"/>
                  <a:pt x="130" y="155"/>
                  <a:pt x="130" y="155"/>
                </a:cubicBezTo>
                <a:cubicBezTo>
                  <a:pt x="131" y="156"/>
                  <a:pt x="131" y="157"/>
                  <a:pt x="130" y="158"/>
                </a:cubicBezTo>
                <a:cubicBezTo>
                  <a:pt x="130" y="158"/>
                  <a:pt x="130" y="158"/>
                  <a:pt x="130" y="158"/>
                </a:cubicBezTo>
                <a:cubicBezTo>
                  <a:pt x="130" y="158"/>
                  <a:pt x="129" y="159"/>
                  <a:pt x="129" y="159"/>
                </a:cubicBezTo>
                <a:cubicBezTo>
                  <a:pt x="129" y="159"/>
                  <a:pt x="129" y="159"/>
                  <a:pt x="129" y="159"/>
                </a:cubicBezTo>
                <a:cubicBezTo>
                  <a:pt x="128" y="159"/>
                  <a:pt x="127" y="158"/>
                  <a:pt x="127" y="158"/>
                </a:cubicBezTo>
                <a:close/>
                <a:moveTo>
                  <a:pt x="130" y="158"/>
                </a:moveTo>
                <a:cubicBezTo>
                  <a:pt x="130" y="158"/>
                  <a:pt x="130" y="158"/>
                  <a:pt x="130" y="158"/>
                </a:cubicBezTo>
                <a:cubicBezTo>
                  <a:pt x="130" y="158"/>
                  <a:pt x="130" y="158"/>
                  <a:pt x="130" y="158"/>
                </a:cubicBezTo>
                <a:cubicBezTo>
                  <a:pt x="130" y="158"/>
                  <a:pt x="130" y="158"/>
                  <a:pt x="130" y="158"/>
                </a:cubicBezTo>
                <a:cubicBezTo>
                  <a:pt x="130" y="158"/>
                  <a:pt x="130" y="158"/>
                  <a:pt x="130" y="158"/>
                </a:cubicBezTo>
                <a:close/>
                <a:moveTo>
                  <a:pt x="484" y="154"/>
                </a:moveTo>
                <a:cubicBezTo>
                  <a:pt x="484" y="154"/>
                  <a:pt x="484" y="154"/>
                  <a:pt x="484" y="154"/>
                </a:cubicBezTo>
                <a:cubicBezTo>
                  <a:pt x="484" y="154"/>
                  <a:pt x="484" y="154"/>
                  <a:pt x="484" y="154"/>
                </a:cubicBezTo>
                <a:cubicBezTo>
                  <a:pt x="483" y="153"/>
                  <a:pt x="483" y="152"/>
                  <a:pt x="484" y="151"/>
                </a:cubicBezTo>
                <a:cubicBezTo>
                  <a:pt x="484" y="151"/>
                  <a:pt x="484" y="151"/>
                  <a:pt x="484" y="151"/>
                </a:cubicBezTo>
                <a:cubicBezTo>
                  <a:pt x="485" y="150"/>
                  <a:pt x="486" y="150"/>
                  <a:pt x="487" y="151"/>
                </a:cubicBezTo>
                <a:cubicBezTo>
                  <a:pt x="487" y="151"/>
                  <a:pt x="487" y="151"/>
                  <a:pt x="487" y="151"/>
                </a:cubicBezTo>
                <a:cubicBezTo>
                  <a:pt x="488" y="152"/>
                  <a:pt x="488" y="153"/>
                  <a:pt x="487" y="154"/>
                </a:cubicBezTo>
                <a:cubicBezTo>
                  <a:pt x="487" y="154"/>
                  <a:pt x="487" y="154"/>
                  <a:pt x="487" y="154"/>
                </a:cubicBezTo>
                <a:cubicBezTo>
                  <a:pt x="487" y="154"/>
                  <a:pt x="486" y="155"/>
                  <a:pt x="486" y="155"/>
                </a:cubicBezTo>
                <a:cubicBezTo>
                  <a:pt x="486" y="155"/>
                  <a:pt x="486" y="155"/>
                  <a:pt x="486" y="155"/>
                </a:cubicBezTo>
                <a:cubicBezTo>
                  <a:pt x="485" y="155"/>
                  <a:pt x="485" y="154"/>
                  <a:pt x="484" y="154"/>
                </a:cubicBezTo>
                <a:close/>
                <a:moveTo>
                  <a:pt x="136" y="150"/>
                </a:moveTo>
                <a:cubicBezTo>
                  <a:pt x="135" y="149"/>
                  <a:pt x="135" y="148"/>
                  <a:pt x="136" y="147"/>
                </a:cubicBezTo>
                <a:cubicBezTo>
                  <a:pt x="136" y="147"/>
                  <a:pt x="136" y="147"/>
                  <a:pt x="136" y="147"/>
                </a:cubicBezTo>
                <a:cubicBezTo>
                  <a:pt x="137" y="146"/>
                  <a:pt x="138" y="146"/>
                  <a:pt x="139" y="147"/>
                </a:cubicBezTo>
                <a:cubicBezTo>
                  <a:pt x="139" y="147"/>
                  <a:pt x="139" y="147"/>
                  <a:pt x="139" y="147"/>
                </a:cubicBezTo>
                <a:cubicBezTo>
                  <a:pt x="139" y="148"/>
                  <a:pt x="139" y="149"/>
                  <a:pt x="138" y="150"/>
                </a:cubicBezTo>
                <a:cubicBezTo>
                  <a:pt x="138" y="150"/>
                  <a:pt x="138" y="150"/>
                  <a:pt x="138" y="150"/>
                </a:cubicBezTo>
                <a:cubicBezTo>
                  <a:pt x="138" y="150"/>
                  <a:pt x="138" y="150"/>
                  <a:pt x="139" y="150"/>
                </a:cubicBezTo>
                <a:cubicBezTo>
                  <a:pt x="139" y="150"/>
                  <a:pt x="139" y="150"/>
                  <a:pt x="139" y="150"/>
                </a:cubicBezTo>
                <a:cubicBezTo>
                  <a:pt x="138" y="150"/>
                  <a:pt x="138" y="150"/>
                  <a:pt x="137" y="150"/>
                </a:cubicBezTo>
                <a:cubicBezTo>
                  <a:pt x="137" y="150"/>
                  <a:pt x="137" y="150"/>
                  <a:pt x="137" y="150"/>
                </a:cubicBezTo>
                <a:cubicBezTo>
                  <a:pt x="137" y="150"/>
                  <a:pt x="136" y="150"/>
                  <a:pt x="136" y="150"/>
                </a:cubicBezTo>
                <a:close/>
                <a:moveTo>
                  <a:pt x="475" y="146"/>
                </a:moveTo>
                <a:cubicBezTo>
                  <a:pt x="475" y="145"/>
                  <a:pt x="474" y="144"/>
                  <a:pt x="475" y="143"/>
                </a:cubicBezTo>
                <a:cubicBezTo>
                  <a:pt x="475" y="143"/>
                  <a:pt x="475" y="143"/>
                  <a:pt x="475" y="143"/>
                </a:cubicBezTo>
                <a:cubicBezTo>
                  <a:pt x="476" y="142"/>
                  <a:pt x="477" y="142"/>
                  <a:pt x="478" y="143"/>
                </a:cubicBezTo>
                <a:cubicBezTo>
                  <a:pt x="478" y="143"/>
                  <a:pt x="478" y="143"/>
                  <a:pt x="478" y="143"/>
                </a:cubicBezTo>
                <a:cubicBezTo>
                  <a:pt x="479" y="144"/>
                  <a:pt x="479" y="145"/>
                  <a:pt x="478" y="146"/>
                </a:cubicBezTo>
                <a:cubicBezTo>
                  <a:pt x="478" y="146"/>
                  <a:pt x="478" y="146"/>
                  <a:pt x="478" y="146"/>
                </a:cubicBezTo>
                <a:cubicBezTo>
                  <a:pt x="478" y="146"/>
                  <a:pt x="477" y="146"/>
                  <a:pt x="477" y="146"/>
                </a:cubicBezTo>
                <a:cubicBezTo>
                  <a:pt x="477" y="146"/>
                  <a:pt x="477" y="146"/>
                  <a:pt x="477" y="146"/>
                </a:cubicBezTo>
                <a:cubicBezTo>
                  <a:pt x="476" y="146"/>
                  <a:pt x="476" y="146"/>
                  <a:pt x="475" y="146"/>
                </a:cubicBezTo>
                <a:close/>
                <a:moveTo>
                  <a:pt x="145" y="142"/>
                </a:moveTo>
                <a:cubicBezTo>
                  <a:pt x="144" y="141"/>
                  <a:pt x="144" y="140"/>
                  <a:pt x="145" y="139"/>
                </a:cubicBezTo>
                <a:cubicBezTo>
                  <a:pt x="145" y="139"/>
                  <a:pt x="145" y="139"/>
                  <a:pt x="145" y="139"/>
                </a:cubicBezTo>
                <a:cubicBezTo>
                  <a:pt x="146" y="138"/>
                  <a:pt x="147" y="138"/>
                  <a:pt x="148" y="139"/>
                </a:cubicBezTo>
                <a:cubicBezTo>
                  <a:pt x="148" y="139"/>
                  <a:pt x="148" y="139"/>
                  <a:pt x="148" y="139"/>
                </a:cubicBezTo>
                <a:cubicBezTo>
                  <a:pt x="148" y="140"/>
                  <a:pt x="148" y="141"/>
                  <a:pt x="147" y="142"/>
                </a:cubicBezTo>
                <a:cubicBezTo>
                  <a:pt x="147" y="142"/>
                  <a:pt x="147" y="142"/>
                  <a:pt x="147" y="142"/>
                </a:cubicBezTo>
                <a:cubicBezTo>
                  <a:pt x="147" y="142"/>
                  <a:pt x="147" y="142"/>
                  <a:pt x="147" y="142"/>
                </a:cubicBezTo>
                <a:cubicBezTo>
                  <a:pt x="147" y="142"/>
                  <a:pt x="147" y="142"/>
                  <a:pt x="147" y="142"/>
                </a:cubicBezTo>
                <a:cubicBezTo>
                  <a:pt x="147" y="142"/>
                  <a:pt x="147" y="142"/>
                  <a:pt x="146" y="142"/>
                </a:cubicBezTo>
                <a:cubicBezTo>
                  <a:pt x="146" y="142"/>
                  <a:pt x="146" y="142"/>
                  <a:pt x="146" y="142"/>
                </a:cubicBezTo>
                <a:cubicBezTo>
                  <a:pt x="146" y="142"/>
                  <a:pt x="145" y="142"/>
                  <a:pt x="145" y="142"/>
                </a:cubicBezTo>
                <a:close/>
                <a:moveTo>
                  <a:pt x="466" y="138"/>
                </a:moveTo>
                <a:cubicBezTo>
                  <a:pt x="466" y="138"/>
                  <a:pt x="466" y="138"/>
                  <a:pt x="466" y="138"/>
                </a:cubicBezTo>
                <a:cubicBezTo>
                  <a:pt x="466" y="138"/>
                  <a:pt x="466" y="138"/>
                  <a:pt x="466" y="138"/>
                </a:cubicBezTo>
                <a:cubicBezTo>
                  <a:pt x="465" y="138"/>
                  <a:pt x="465" y="136"/>
                  <a:pt x="466" y="136"/>
                </a:cubicBezTo>
                <a:cubicBezTo>
                  <a:pt x="466" y="136"/>
                  <a:pt x="466" y="136"/>
                  <a:pt x="466" y="136"/>
                </a:cubicBezTo>
                <a:cubicBezTo>
                  <a:pt x="467" y="135"/>
                  <a:pt x="468" y="135"/>
                  <a:pt x="469" y="135"/>
                </a:cubicBezTo>
                <a:cubicBezTo>
                  <a:pt x="469" y="135"/>
                  <a:pt x="469" y="135"/>
                  <a:pt x="469" y="135"/>
                </a:cubicBezTo>
                <a:cubicBezTo>
                  <a:pt x="470" y="136"/>
                  <a:pt x="470" y="137"/>
                  <a:pt x="469" y="138"/>
                </a:cubicBezTo>
                <a:cubicBezTo>
                  <a:pt x="469" y="138"/>
                  <a:pt x="469" y="138"/>
                  <a:pt x="469" y="138"/>
                </a:cubicBezTo>
                <a:cubicBezTo>
                  <a:pt x="469" y="139"/>
                  <a:pt x="468" y="139"/>
                  <a:pt x="468" y="139"/>
                </a:cubicBezTo>
                <a:cubicBezTo>
                  <a:pt x="468" y="139"/>
                  <a:pt x="468" y="139"/>
                  <a:pt x="468" y="139"/>
                </a:cubicBezTo>
                <a:cubicBezTo>
                  <a:pt x="467" y="139"/>
                  <a:pt x="467" y="139"/>
                  <a:pt x="466" y="138"/>
                </a:cubicBezTo>
                <a:close/>
                <a:moveTo>
                  <a:pt x="154" y="134"/>
                </a:moveTo>
                <a:cubicBezTo>
                  <a:pt x="153" y="133"/>
                  <a:pt x="153" y="132"/>
                  <a:pt x="154" y="131"/>
                </a:cubicBezTo>
                <a:cubicBezTo>
                  <a:pt x="154" y="131"/>
                  <a:pt x="154" y="131"/>
                  <a:pt x="154" y="131"/>
                </a:cubicBezTo>
                <a:cubicBezTo>
                  <a:pt x="155" y="131"/>
                  <a:pt x="156" y="131"/>
                  <a:pt x="157" y="132"/>
                </a:cubicBezTo>
                <a:cubicBezTo>
                  <a:pt x="157" y="132"/>
                  <a:pt x="157" y="132"/>
                  <a:pt x="157" y="132"/>
                </a:cubicBezTo>
                <a:cubicBezTo>
                  <a:pt x="158" y="133"/>
                  <a:pt x="158" y="134"/>
                  <a:pt x="157" y="134"/>
                </a:cubicBezTo>
                <a:cubicBezTo>
                  <a:pt x="157" y="134"/>
                  <a:pt x="157" y="134"/>
                  <a:pt x="157" y="134"/>
                </a:cubicBezTo>
                <a:cubicBezTo>
                  <a:pt x="157" y="134"/>
                  <a:pt x="157" y="134"/>
                  <a:pt x="157" y="135"/>
                </a:cubicBezTo>
                <a:cubicBezTo>
                  <a:pt x="157" y="135"/>
                  <a:pt x="157" y="135"/>
                  <a:pt x="157" y="135"/>
                </a:cubicBezTo>
                <a:cubicBezTo>
                  <a:pt x="156" y="135"/>
                  <a:pt x="156" y="135"/>
                  <a:pt x="156" y="135"/>
                </a:cubicBezTo>
                <a:cubicBezTo>
                  <a:pt x="156" y="135"/>
                  <a:pt x="156" y="135"/>
                  <a:pt x="156" y="135"/>
                </a:cubicBezTo>
                <a:cubicBezTo>
                  <a:pt x="155" y="135"/>
                  <a:pt x="154" y="135"/>
                  <a:pt x="154" y="134"/>
                </a:cubicBezTo>
                <a:close/>
                <a:moveTo>
                  <a:pt x="457" y="131"/>
                </a:moveTo>
                <a:cubicBezTo>
                  <a:pt x="456" y="130"/>
                  <a:pt x="456" y="129"/>
                  <a:pt x="456" y="128"/>
                </a:cubicBezTo>
                <a:cubicBezTo>
                  <a:pt x="456" y="128"/>
                  <a:pt x="456" y="128"/>
                  <a:pt x="456" y="128"/>
                </a:cubicBezTo>
                <a:cubicBezTo>
                  <a:pt x="457" y="127"/>
                  <a:pt x="458" y="127"/>
                  <a:pt x="459" y="128"/>
                </a:cubicBezTo>
                <a:cubicBezTo>
                  <a:pt x="459" y="128"/>
                  <a:pt x="459" y="128"/>
                  <a:pt x="459" y="128"/>
                </a:cubicBezTo>
                <a:cubicBezTo>
                  <a:pt x="460" y="129"/>
                  <a:pt x="460" y="130"/>
                  <a:pt x="460" y="131"/>
                </a:cubicBezTo>
                <a:cubicBezTo>
                  <a:pt x="460" y="131"/>
                  <a:pt x="460" y="131"/>
                  <a:pt x="460" y="131"/>
                </a:cubicBezTo>
                <a:cubicBezTo>
                  <a:pt x="459" y="131"/>
                  <a:pt x="459" y="132"/>
                  <a:pt x="458" y="132"/>
                </a:cubicBezTo>
                <a:cubicBezTo>
                  <a:pt x="458" y="132"/>
                  <a:pt x="458" y="132"/>
                  <a:pt x="458" y="132"/>
                </a:cubicBezTo>
                <a:cubicBezTo>
                  <a:pt x="458" y="132"/>
                  <a:pt x="457" y="131"/>
                  <a:pt x="457" y="131"/>
                </a:cubicBezTo>
                <a:close/>
                <a:moveTo>
                  <a:pt x="164" y="127"/>
                </a:moveTo>
                <a:cubicBezTo>
                  <a:pt x="163" y="126"/>
                  <a:pt x="163" y="125"/>
                  <a:pt x="164" y="124"/>
                </a:cubicBezTo>
                <a:cubicBezTo>
                  <a:pt x="164" y="124"/>
                  <a:pt x="164" y="124"/>
                  <a:pt x="164" y="124"/>
                </a:cubicBezTo>
                <a:cubicBezTo>
                  <a:pt x="165" y="124"/>
                  <a:pt x="166" y="124"/>
                  <a:pt x="167" y="125"/>
                </a:cubicBezTo>
                <a:cubicBezTo>
                  <a:pt x="167" y="125"/>
                  <a:pt x="167" y="125"/>
                  <a:pt x="167" y="125"/>
                </a:cubicBezTo>
                <a:cubicBezTo>
                  <a:pt x="168" y="126"/>
                  <a:pt x="167" y="127"/>
                  <a:pt x="166" y="128"/>
                </a:cubicBezTo>
                <a:cubicBezTo>
                  <a:pt x="166" y="128"/>
                  <a:pt x="166" y="128"/>
                  <a:pt x="166" y="128"/>
                </a:cubicBezTo>
                <a:cubicBezTo>
                  <a:pt x="166" y="128"/>
                  <a:pt x="166" y="128"/>
                  <a:pt x="165" y="128"/>
                </a:cubicBezTo>
                <a:cubicBezTo>
                  <a:pt x="165" y="128"/>
                  <a:pt x="165" y="128"/>
                  <a:pt x="165" y="128"/>
                </a:cubicBezTo>
                <a:cubicBezTo>
                  <a:pt x="165" y="128"/>
                  <a:pt x="164" y="128"/>
                  <a:pt x="164" y="127"/>
                </a:cubicBezTo>
                <a:close/>
                <a:moveTo>
                  <a:pt x="447" y="124"/>
                </a:moveTo>
                <a:cubicBezTo>
                  <a:pt x="446" y="124"/>
                  <a:pt x="446" y="123"/>
                  <a:pt x="446" y="122"/>
                </a:cubicBezTo>
                <a:cubicBezTo>
                  <a:pt x="446" y="122"/>
                  <a:pt x="446" y="122"/>
                  <a:pt x="446" y="122"/>
                </a:cubicBezTo>
                <a:cubicBezTo>
                  <a:pt x="447" y="121"/>
                  <a:pt x="448" y="120"/>
                  <a:pt x="449" y="121"/>
                </a:cubicBezTo>
                <a:cubicBezTo>
                  <a:pt x="449" y="121"/>
                  <a:pt x="449" y="121"/>
                  <a:pt x="449" y="121"/>
                </a:cubicBezTo>
                <a:cubicBezTo>
                  <a:pt x="450" y="122"/>
                  <a:pt x="450" y="123"/>
                  <a:pt x="450" y="124"/>
                </a:cubicBezTo>
                <a:cubicBezTo>
                  <a:pt x="450" y="124"/>
                  <a:pt x="450" y="124"/>
                  <a:pt x="450" y="124"/>
                </a:cubicBezTo>
                <a:cubicBezTo>
                  <a:pt x="449" y="124"/>
                  <a:pt x="449" y="125"/>
                  <a:pt x="448" y="125"/>
                </a:cubicBezTo>
                <a:cubicBezTo>
                  <a:pt x="448" y="125"/>
                  <a:pt x="448" y="125"/>
                  <a:pt x="448" y="125"/>
                </a:cubicBezTo>
                <a:cubicBezTo>
                  <a:pt x="448" y="125"/>
                  <a:pt x="447" y="125"/>
                  <a:pt x="447" y="124"/>
                </a:cubicBezTo>
                <a:close/>
                <a:moveTo>
                  <a:pt x="174" y="120"/>
                </a:moveTo>
                <a:cubicBezTo>
                  <a:pt x="173" y="119"/>
                  <a:pt x="173" y="118"/>
                  <a:pt x="174" y="118"/>
                </a:cubicBezTo>
                <a:cubicBezTo>
                  <a:pt x="174" y="118"/>
                  <a:pt x="174" y="118"/>
                  <a:pt x="174" y="118"/>
                </a:cubicBezTo>
                <a:cubicBezTo>
                  <a:pt x="175" y="117"/>
                  <a:pt x="176" y="117"/>
                  <a:pt x="177" y="118"/>
                </a:cubicBezTo>
                <a:cubicBezTo>
                  <a:pt x="177" y="118"/>
                  <a:pt x="177" y="118"/>
                  <a:pt x="177" y="118"/>
                </a:cubicBezTo>
                <a:cubicBezTo>
                  <a:pt x="178" y="119"/>
                  <a:pt x="177" y="120"/>
                  <a:pt x="176" y="121"/>
                </a:cubicBezTo>
                <a:cubicBezTo>
                  <a:pt x="176" y="121"/>
                  <a:pt x="176" y="121"/>
                  <a:pt x="176" y="121"/>
                </a:cubicBezTo>
                <a:cubicBezTo>
                  <a:pt x="176" y="121"/>
                  <a:pt x="176" y="121"/>
                  <a:pt x="175" y="121"/>
                </a:cubicBezTo>
                <a:cubicBezTo>
                  <a:pt x="175" y="121"/>
                  <a:pt x="175" y="121"/>
                  <a:pt x="175" y="121"/>
                </a:cubicBezTo>
                <a:cubicBezTo>
                  <a:pt x="175" y="121"/>
                  <a:pt x="174" y="121"/>
                  <a:pt x="174" y="120"/>
                </a:cubicBezTo>
                <a:close/>
                <a:moveTo>
                  <a:pt x="437" y="118"/>
                </a:moveTo>
                <a:cubicBezTo>
                  <a:pt x="436" y="118"/>
                  <a:pt x="436" y="116"/>
                  <a:pt x="436" y="115"/>
                </a:cubicBezTo>
                <a:cubicBezTo>
                  <a:pt x="436" y="115"/>
                  <a:pt x="436" y="115"/>
                  <a:pt x="436" y="115"/>
                </a:cubicBezTo>
                <a:cubicBezTo>
                  <a:pt x="437" y="114"/>
                  <a:pt x="438" y="114"/>
                  <a:pt x="439" y="115"/>
                </a:cubicBezTo>
                <a:cubicBezTo>
                  <a:pt x="439" y="115"/>
                  <a:pt x="439" y="115"/>
                  <a:pt x="439" y="115"/>
                </a:cubicBezTo>
                <a:cubicBezTo>
                  <a:pt x="440" y="115"/>
                  <a:pt x="440" y="116"/>
                  <a:pt x="440" y="117"/>
                </a:cubicBezTo>
                <a:cubicBezTo>
                  <a:pt x="440" y="117"/>
                  <a:pt x="440" y="117"/>
                  <a:pt x="440" y="117"/>
                </a:cubicBezTo>
                <a:cubicBezTo>
                  <a:pt x="439" y="118"/>
                  <a:pt x="439" y="118"/>
                  <a:pt x="438" y="118"/>
                </a:cubicBezTo>
                <a:cubicBezTo>
                  <a:pt x="438" y="118"/>
                  <a:pt x="438" y="118"/>
                  <a:pt x="438" y="118"/>
                </a:cubicBezTo>
                <a:cubicBezTo>
                  <a:pt x="438" y="118"/>
                  <a:pt x="437" y="118"/>
                  <a:pt x="437" y="118"/>
                </a:cubicBezTo>
                <a:close/>
                <a:moveTo>
                  <a:pt x="184" y="114"/>
                </a:moveTo>
                <a:cubicBezTo>
                  <a:pt x="183" y="113"/>
                  <a:pt x="184" y="112"/>
                  <a:pt x="185" y="111"/>
                </a:cubicBezTo>
                <a:cubicBezTo>
                  <a:pt x="185" y="111"/>
                  <a:pt x="185" y="111"/>
                  <a:pt x="185" y="111"/>
                </a:cubicBezTo>
                <a:cubicBezTo>
                  <a:pt x="186" y="111"/>
                  <a:pt x="187" y="111"/>
                  <a:pt x="187" y="112"/>
                </a:cubicBezTo>
                <a:cubicBezTo>
                  <a:pt x="187" y="112"/>
                  <a:pt x="187" y="112"/>
                  <a:pt x="187" y="112"/>
                </a:cubicBezTo>
                <a:cubicBezTo>
                  <a:pt x="188" y="113"/>
                  <a:pt x="188" y="114"/>
                  <a:pt x="187" y="115"/>
                </a:cubicBezTo>
                <a:cubicBezTo>
                  <a:pt x="187" y="115"/>
                  <a:pt x="187" y="115"/>
                  <a:pt x="187" y="115"/>
                </a:cubicBezTo>
                <a:cubicBezTo>
                  <a:pt x="186" y="115"/>
                  <a:pt x="186" y="115"/>
                  <a:pt x="186" y="115"/>
                </a:cubicBezTo>
                <a:cubicBezTo>
                  <a:pt x="186" y="115"/>
                  <a:pt x="186" y="115"/>
                  <a:pt x="186" y="115"/>
                </a:cubicBezTo>
                <a:cubicBezTo>
                  <a:pt x="185" y="115"/>
                  <a:pt x="184" y="115"/>
                  <a:pt x="184" y="114"/>
                </a:cubicBezTo>
                <a:close/>
                <a:moveTo>
                  <a:pt x="427" y="112"/>
                </a:moveTo>
                <a:cubicBezTo>
                  <a:pt x="427" y="112"/>
                  <a:pt x="427" y="112"/>
                  <a:pt x="427" y="112"/>
                </a:cubicBezTo>
                <a:cubicBezTo>
                  <a:pt x="427" y="112"/>
                  <a:pt x="427" y="112"/>
                  <a:pt x="427" y="112"/>
                </a:cubicBezTo>
                <a:cubicBezTo>
                  <a:pt x="426" y="112"/>
                  <a:pt x="425" y="111"/>
                  <a:pt x="426" y="110"/>
                </a:cubicBezTo>
                <a:cubicBezTo>
                  <a:pt x="426" y="110"/>
                  <a:pt x="426" y="110"/>
                  <a:pt x="426" y="110"/>
                </a:cubicBezTo>
                <a:cubicBezTo>
                  <a:pt x="426" y="109"/>
                  <a:pt x="427" y="108"/>
                  <a:pt x="428" y="109"/>
                </a:cubicBezTo>
                <a:cubicBezTo>
                  <a:pt x="428" y="109"/>
                  <a:pt x="428" y="109"/>
                  <a:pt x="428" y="109"/>
                </a:cubicBezTo>
                <a:cubicBezTo>
                  <a:pt x="429" y="109"/>
                  <a:pt x="430" y="110"/>
                  <a:pt x="429" y="111"/>
                </a:cubicBezTo>
                <a:cubicBezTo>
                  <a:pt x="429" y="111"/>
                  <a:pt x="429" y="111"/>
                  <a:pt x="429" y="111"/>
                </a:cubicBezTo>
                <a:cubicBezTo>
                  <a:pt x="429" y="112"/>
                  <a:pt x="428" y="113"/>
                  <a:pt x="428" y="113"/>
                </a:cubicBezTo>
                <a:cubicBezTo>
                  <a:pt x="428" y="113"/>
                  <a:pt x="428" y="113"/>
                  <a:pt x="428" y="113"/>
                </a:cubicBezTo>
                <a:cubicBezTo>
                  <a:pt x="427" y="113"/>
                  <a:pt x="427" y="112"/>
                  <a:pt x="427" y="112"/>
                </a:cubicBezTo>
                <a:close/>
                <a:moveTo>
                  <a:pt x="195" y="108"/>
                </a:moveTo>
                <a:cubicBezTo>
                  <a:pt x="194" y="108"/>
                  <a:pt x="194" y="106"/>
                  <a:pt x="195" y="106"/>
                </a:cubicBezTo>
                <a:cubicBezTo>
                  <a:pt x="195" y="106"/>
                  <a:pt x="195" y="106"/>
                  <a:pt x="195" y="106"/>
                </a:cubicBezTo>
                <a:cubicBezTo>
                  <a:pt x="196" y="105"/>
                  <a:pt x="198" y="106"/>
                  <a:pt x="198" y="107"/>
                </a:cubicBezTo>
                <a:cubicBezTo>
                  <a:pt x="198" y="107"/>
                  <a:pt x="198" y="107"/>
                  <a:pt x="198" y="107"/>
                </a:cubicBezTo>
                <a:cubicBezTo>
                  <a:pt x="199" y="108"/>
                  <a:pt x="198" y="109"/>
                  <a:pt x="197" y="109"/>
                </a:cubicBezTo>
                <a:cubicBezTo>
                  <a:pt x="197" y="109"/>
                  <a:pt x="197" y="109"/>
                  <a:pt x="197" y="109"/>
                </a:cubicBezTo>
                <a:cubicBezTo>
                  <a:pt x="197" y="110"/>
                  <a:pt x="197" y="110"/>
                  <a:pt x="196" y="110"/>
                </a:cubicBezTo>
                <a:cubicBezTo>
                  <a:pt x="196" y="110"/>
                  <a:pt x="196" y="110"/>
                  <a:pt x="196" y="110"/>
                </a:cubicBezTo>
                <a:cubicBezTo>
                  <a:pt x="196" y="110"/>
                  <a:pt x="195" y="109"/>
                  <a:pt x="195" y="108"/>
                </a:cubicBezTo>
                <a:close/>
                <a:moveTo>
                  <a:pt x="416" y="107"/>
                </a:moveTo>
                <a:cubicBezTo>
                  <a:pt x="415" y="107"/>
                  <a:pt x="415" y="105"/>
                  <a:pt x="415" y="104"/>
                </a:cubicBezTo>
                <a:cubicBezTo>
                  <a:pt x="415" y="104"/>
                  <a:pt x="415" y="104"/>
                  <a:pt x="415" y="104"/>
                </a:cubicBezTo>
                <a:cubicBezTo>
                  <a:pt x="415" y="103"/>
                  <a:pt x="417" y="103"/>
                  <a:pt x="418" y="103"/>
                </a:cubicBezTo>
                <a:cubicBezTo>
                  <a:pt x="418" y="103"/>
                  <a:pt x="418" y="103"/>
                  <a:pt x="418" y="103"/>
                </a:cubicBezTo>
                <a:cubicBezTo>
                  <a:pt x="419" y="104"/>
                  <a:pt x="419" y="105"/>
                  <a:pt x="419" y="106"/>
                </a:cubicBezTo>
                <a:cubicBezTo>
                  <a:pt x="419" y="106"/>
                  <a:pt x="419" y="106"/>
                  <a:pt x="419" y="106"/>
                </a:cubicBezTo>
                <a:cubicBezTo>
                  <a:pt x="418" y="107"/>
                  <a:pt x="418" y="107"/>
                  <a:pt x="417" y="107"/>
                </a:cubicBezTo>
                <a:cubicBezTo>
                  <a:pt x="417" y="107"/>
                  <a:pt x="417" y="107"/>
                  <a:pt x="417" y="107"/>
                </a:cubicBezTo>
                <a:cubicBezTo>
                  <a:pt x="416" y="107"/>
                  <a:pt x="416" y="107"/>
                  <a:pt x="416" y="107"/>
                </a:cubicBezTo>
                <a:close/>
                <a:moveTo>
                  <a:pt x="205" y="103"/>
                </a:moveTo>
                <a:cubicBezTo>
                  <a:pt x="205" y="102"/>
                  <a:pt x="205" y="101"/>
                  <a:pt x="206" y="101"/>
                </a:cubicBezTo>
                <a:cubicBezTo>
                  <a:pt x="206" y="101"/>
                  <a:pt x="206" y="101"/>
                  <a:pt x="206" y="101"/>
                </a:cubicBezTo>
                <a:cubicBezTo>
                  <a:pt x="207" y="100"/>
                  <a:pt x="209" y="101"/>
                  <a:pt x="209" y="102"/>
                </a:cubicBezTo>
                <a:cubicBezTo>
                  <a:pt x="209" y="102"/>
                  <a:pt x="209" y="102"/>
                  <a:pt x="209" y="102"/>
                </a:cubicBezTo>
                <a:cubicBezTo>
                  <a:pt x="209" y="103"/>
                  <a:pt x="209" y="104"/>
                  <a:pt x="208" y="104"/>
                </a:cubicBezTo>
                <a:cubicBezTo>
                  <a:pt x="208" y="104"/>
                  <a:pt x="208" y="104"/>
                  <a:pt x="208" y="104"/>
                </a:cubicBezTo>
                <a:cubicBezTo>
                  <a:pt x="208" y="104"/>
                  <a:pt x="207" y="105"/>
                  <a:pt x="207" y="105"/>
                </a:cubicBezTo>
                <a:cubicBezTo>
                  <a:pt x="207" y="105"/>
                  <a:pt x="207" y="105"/>
                  <a:pt x="207" y="105"/>
                </a:cubicBezTo>
                <a:cubicBezTo>
                  <a:pt x="206" y="105"/>
                  <a:pt x="206" y="104"/>
                  <a:pt x="205" y="103"/>
                </a:cubicBezTo>
                <a:close/>
                <a:moveTo>
                  <a:pt x="405" y="102"/>
                </a:moveTo>
                <a:cubicBezTo>
                  <a:pt x="404" y="102"/>
                  <a:pt x="404" y="101"/>
                  <a:pt x="404" y="100"/>
                </a:cubicBezTo>
                <a:cubicBezTo>
                  <a:pt x="404" y="100"/>
                  <a:pt x="404" y="100"/>
                  <a:pt x="404" y="100"/>
                </a:cubicBezTo>
                <a:cubicBezTo>
                  <a:pt x="404" y="99"/>
                  <a:pt x="406" y="98"/>
                  <a:pt x="407" y="99"/>
                </a:cubicBezTo>
                <a:cubicBezTo>
                  <a:pt x="407" y="99"/>
                  <a:pt x="407" y="99"/>
                  <a:pt x="407" y="99"/>
                </a:cubicBezTo>
                <a:cubicBezTo>
                  <a:pt x="408" y="99"/>
                  <a:pt x="408" y="100"/>
                  <a:pt x="408" y="101"/>
                </a:cubicBezTo>
                <a:cubicBezTo>
                  <a:pt x="408" y="101"/>
                  <a:pt x="408" y="101"/>
                  <a:pt x="408" y="101"/>
                </a:cubicBezTo>
                <a:cubicBezTo>
                  <a:pt x="407" y="102"/>
                  <a:pt x="407" y="102"/>
                  <a:pt x="406" y="102"/>
                </a:cubicBezTo>
                <a:cubicBezTo>
                  <a:pt x="406" y="102"/>
                  <a:pt x="406" y="102"/>
                  <a:pt x="406" y="102"/>
                </a:cubicBezTo>
                <a:cubicBezTo>
                  <a:pt x="406" y="102"/>
                  <a:pt x="405" y="102"/>
                  <a:pt x="405" y="102"/>
                </a:cubicBezTo>
                <a:close/>
                <a:moveTo>
                  <a:pt x="216" y="99"/>
                </a:moveTo>
                <a:cubicBezTo>
                  <a:pt x="216" y="98"/>
                  <a:pt x="217" y="97"/>
                  <a:pt x="218" y="96"/>
                </a:cubicBezTo>
                <a:cubicBezTo>
                  <a:pt x="218" y="96"/>
                  <a:pt x="218" y="96"/>
                  <a:pt x="218" y="96"/>
                </a:cubicBezTo>
                <a:cubicBezTo>
                  <a:pt x="219" y="96"/>
                  <a:pt x="220" y="96"/>
                  <a:pt x="220" y="97"/>
                </a:cubicBezTo>
                <a:cubicBezTo>
                  <a:pt x="220" y="97"/>
                  <a:pt x="220" y="97"/>
                  <a:pt x="220" y="97"/>
                </a:cubicBezTo>
                <a:cubicBezTo>
                  <a:pt x="221" y="98"/>
                  <a:pt x="220" y="99"/>
                  <a:pt x="219" y="100"/>
                </a:cubicBezTo>
                <a:cubicBezTo>
                  <a:pt x="219" y="100"/>
                  <a:pt x="219" y="100"/>
                  <a:pt x="219" y="100"/>
                </a:cubicBezTo>
                <a:cubicBezTo>
                  <a:pt x="219" y="100"/>
                  <a:pt x="219" y="100"/>
                  <a:pt x="219" y="100"/>
                </a:cubicBezTo>
                <a:cubicBezTo>
                  <a:pt x="219" y="100"/>
                  <a:pt x="219" y="100"/>
                  <a:pt x="219" y="100"/>
                </a:cubicBezTo>
                <a:cubicBezTo>
                  <a:pt x="219" y="100"/>
                  <a:pt x="219" y="100"/>
                  <a:pt x="218" y="100"/>
                </a:cubicBezTo>
                <a:cubicBezTo>
                  <a:pt x="218" y="100"/>
                  <a:pt x="218" y="100"/>
                  <a:pt x="218" y="100"/>
                </a:cubicBezTo>
                <a:cubicBezTo>
                  <a:pt x="218" y="100"/>
                  <a:pt x="217" y="100"/>
                  <a:pt x="216" y="99"/>
                </a:cubicBezTo>
                <a:close/>
                <a:moveTo>
                  <a:pt x="394" y="98"/>
                </a:moveTo>
                <a:cubicBezTo>
                  <a:pt x="394" y="98"/>
                  <a:pt x="394" y="98"/>
                  <a:pt x="394" y="98"/>
                </a:cubicBezTo>
                <a:cubicBezTo>
                  <a:pt x="394" y="98"/>
                  <a:pt x="394" y="98"/>
                  <a:pt x="394" y="98"/>
                </a:cubicBezTo>
                <a:cubicBezTo>
                  <a:pt x="393" y="98"/>
                  <a:pt x="392" y="96"/>
                  <a:pt x="393" y="95"/>
                </a:cubicBezTo>
                <a:cubicBezTo>
                  <a:pt x="393" y="95"/>
                  <a:pt x="393" y="95"/>
                  <a:pt x="393" y="95"/>
                </a:cubicBezTo>
                <a:cubicBezTo>
                  <a:pt x="393" y="94"/>
                  <a:pt x="394" y="94"/>
                  <a:pt x="395" y="94"/>
                </a:cubicBezTo>
                <a:cubicBezTo>
                  <a:pt x="395" y="94"/>
                  <a:pt x="395" y="94"/>
                  <a:pt x="395" y="94"/>
                </a:cubicBezTo>
                <a:cubicBezTo>
                  <a:pt x="396" y="95"/>
                  <a:pt x="397" y="96"/>
                  <a:pt x="396" y="97"/>
                </a:cubicBezTo>
                <a:cubicBezTo>
                  <a:pt x="396" y="97"/>
                  <a:pt x="396" y="97"/>
                  <a:pt x="396" y="97"/>
                </a:cubicBezTo>
                <a:cubicBezTo>
                  <a:pt x="396" y="98"/>
                  <a:pt x="395" y="98"/>
                  <a:pt x="395" y="98"/>
                </a:cubicBezTo>
                <a:cubicBezTo>
                  <a:pt x="395" y="98"/>
                  <a:pt x="395" y="98"/>
                  <a:pt x="395" y="98"/>
                </a:cubicBezTo>
                <a:cubicBezTo>
                  <a:pt x="394" y="98"/>
                  <a:pt x="394" y="98"/>
                  <a:pt x="394" y="98"/>
                </a:cubicBezTo>
                <a:close/>
                <a:moveTo>
                  <a:pt x="228" y="95"/>
                </a:moveTo>
                <a:cubicBezTo>
                  <a:pt x="227" y="94"/>
                  <a:pt x="228" y="92"/>
                  <a:pt x="229" y="92"/>
                </a:cubicBezTo>
                <a:cubicBezTo>
                  <a:pt x="229" y="92"/>
                  <a:pt x="229" y="92"/>
                  <a:pt x="229" y="92"/>
                </a:cubicBezTo>
                <a:cubicBezTo>
                  <a:pt x="230" y="92"/>
                  <a:pt x="231" y="92"/>
                  <a:pt x="232" y="93"/>
                </a:cubicBezTo>
                <a:cubicBezTo>
                  <a:pt x="232" y="93"/>
                  <a:pt x="232" y="93"/>
                  <a:pt x="232" y="93"/>
                </a:cubicBezTo>
                <a:cubicBezTo>
                  <a:pt x="232" y="94"/>
                  <a:pt x="231"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29" y="96"/>
                  <a:pt x="228" y="95"/>
                  <a:pt x="228" y="95"/>
                </a:cubicBezTo>
                <a:close/>
                <a:moveTo>
                  <a:pt x="383" y="94"/>
                </a:moveTo>
                <a:cubicBezTo>
                  <a:pt x="382" y="94"/>
                  <a:pt x="381" y="93"/>
                  <a:pt x="381" y="92"/>
                </a:cubicBezTo>
                <a:cubicBezTo>
                  <a:pt x="381" y="92"/>
                  <a:pt x="381" y="92"/>
                  <a:pt x="381" y="92"/>
                </a:cubicBezTo>
                <a:cubicBezTo>
                  <a:pt x="382" y="91"/>
                  <a:pt x="383" y="90"/>
                  <a:pt x="384" y="90"/>
                </a:cubicBezTo>
                <a:cubicBezTo>
                  <a:pt x="384" y="90"/>
                  <a:pt x="384" y="90"/>
                  <a:pt x="384" y="90"/>
                </a:cubicBezTo>
                <a:cubicBezTo>
                  <a:pt x="385" y="91"/>
                  <a:pt x="385" y="92"/>
                  <a:pt x="385" y="93"/>
                </a:cubicBezTo>
                <a:cubicBezTo>
                  <a:pt x="385" y="93"/>
                  <a:pt x="385" y="93"/>
                  <a:pt x="385" y="93"/>
                </a:cubicBezTo>
                <a:cubicBezTo>
                  <a:pt x="385" y="94"/>
                  <a:pt x="384" y="94"/>
                  <a:pt x="383" y="94"/>
                </a:cubicBezTo>
                <a:cubicBezTo>
                  <a:pt x="383" y="94"/>
                  <a:pt x="383" y="94"/>
                  <a:pt x="383" y="94"/>
                </a:cubicBezTo>
                <a:cubicBezTo>
                  <a:pt x="383" y="94"/>
                  <a:pt x="383" y="94"/>
                  <a:pt x="383" y="94"/>
                </a:cubicBezTo>
                <a:close/>
                <a:moveTo>
                  <a:pt x="239" y="91"/>
                </a:moveTo>
                <a:cubicBezTo>
                  <a:pt x="239" y="90"/>
                  <a:pt x="240" y="89"/>
                  <a:pt x="241" y="89"/>
                </a:cubicBezTo>
                <a:cubicBezTo>
                  <a:pt x="241" y="89"/>
                  <a:pt x="241" y="89"/>
                  <a:pt x="241" y="89"/>
                </a:cubicBezTo>
                <a:cubicBezTo>
                  <a:pt x="242" y="88"/>
                  <a:pt x="243" y="89"/>
                  <a:pt x="243" y="90"/>
                </a:cubicBezTo>
                <a:cubicBezTo>
                  <a:pt x="243" y="90"/>
                  <a:pt x="243" y="90"/>
                  <a:pt x="243" y="90"/>
                </a:cubicBezTo>
                <a:cubicBezTo>
                  <a:pt x="243" y="91"/>
                  <a:pt x="243" y="92"/>
                  <a:pt x="242" y="93"/>
                </a:cubicBezTo>
                <a:cubicBezTo>
                  <a:pt x="242" y="93"/>
                  <a:pt x="242" y="93"/>
                  <a:pt x="242" y="93"/>
                </a:cubicBezTo>
                <a:cubicBezTo>
                  <a:pt x="241" y="93"/>
                  <a:pt x="241" y="93"/>
                  <a:pt x="241" y="93"/>
                </a:cubicBezTo>
                <a:cubicBezTo>
                  <a:pt x="241" y="93"/>
                  <a:pt x="241" y="93"/>
                  <a:pt x="241" y="93"/>
                </a:cubicBezTo>
                <a:cubicBezTo>
                  <a:pt x="240" y="93"/>
                  <a:pt x="239" y="92"/>
                  <a:pt x="239" y="91"/>
                </a:cubicBezTo>
                <a:close/>
                <a:moveTo>
                  <a:pt x="371" y="91"/>
                </a:moveTo>
                <a:cubicBezTo>
                  <a:pt x="370" y="91"/>
                  <a:pt x="369" y="90"/>
                  <a:pt x="370" y="89"/>
                </a:cubicBezTo>
                <a:cubicBezTo>
                  <a:pt x="370" y="89"/>
                  <a:pt x="370" y="89"/>
                  <a:pt x="370" y="89"/>
                </a:cubicBezTo>
                <a:cubicBezTo>
                  <a:pt x="370" y="88"/>
                  <a:pt x="371" y="87"/>
                  <a:pt x="372" y="87"/>
                </a:cubicBezTo>
                <a:cubicBezTo>
                  <a:pt x="372" y="87"/>
                  <a:pt x="372" y="87"/>
                  <a:pt x="372" y="87"/>
                </a:cubicBezTo>
                <a:cubicBezTo>
                  <a:pt x="373" y="87"/>
                  <a:pt x="374" y="89"/>
                  <a:pt x="374" y="90"/>
                </a:cubicBezTo>
                <a:cubicBezTo>
                  <a:pt x="374" y="90"/>
                  <a:pt x="374" y="90"/>
                  <a:pt x="374" y="90"/>
                </a:cubicBezTo>
                <a:cubicBezTo>
                  <a:pt x="373" y="91"/>
                  <a:pt x="373" y="91"/>
                  <a:pt x="372" y="91"/>
                </a:cubicBezTo>
                <a:cubicBezTo>
                  <a:pt x="372" y="91"/>
                  <a:pt x="372" y="91"/>
                  <a:pt x="372" y="91"/>
                </a:cubicBezTo>
                <a:cubicBezTo>
                  <a:pt x="371" y="91"/>
                  <a:pt x="371" y="91"/>
                  <a:pt x="371" y="91"/>
                </a:cubicBezTo>
                <a:close/>
                <a:moveTo>
                  <a:pt x="251" y="88"/>
                </a:moveTo>
                <a:cubicBezTo>
                  <a:pt x="251" y="87"/>
                  <a:pt x="251" y="86"/>
                  <a:pt x="252" y="86"/>
                </a:cubicBezTo>
                <a:cubicBezTo>
                  <a:pt x="252" y="86"/>
                  <a:pt x="252" y="86"/>
                  <a:pt x="252" y="86"/>
                </a:cubicBezTo>
                <a:cubicBezTo>
                  <a:pt x="253" y="85"/>
                  <a:pt x="254" y="86"/>
                  <a:pt x="255" y="87"/>
                </a:cubicBezTo>
                <a:cubicBezTo>
                  <a:pt x="255" y="87"/>
                  <a:pt x="255" y="87"/>
                  <a:pt x="255" y="87"/>
                </a:cubicBezTo>
                <a:cubicBezTo>
                  <a:pt x="255" y="88"/>
                  <a:pt x="254" y="89"/>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2" y="90"/>
                  <a:pt x="251" y="89"/>
                  <a:pt x="251" y="88"/>
                </a:cubicBezTo>
                <a:close/>
                <a:moveTo>
                  <a:pt x="360" y="88"/>
                </a:moveTo>
                <a:cubicBezTo>
                  <a:pt x="358" y="88"/>
                  <a:pt x="358" y="87"/>
                  <a:pt x="358" y="86"/>
                </a:cubicBezTo>
                <a:cubicBezTo>
                  <a:pt x="358" y="86"/>
                  <a:pt x="358" y="86"/>
                  <a:pt x="358" y="86"/>
                </a:cubicBezTo>
                <a:cubicBezTo>
                  <a:pt x="358" y="85"/>
                  <a:pt x="359" y="84"/>
                  <a:pt x="360" y="85"/>
                </a:cubicBezTo>
                <a:cubicBezTo>
                  <a:pt x="360" y="85"/>
                  <a:pt x="360" y="85"/>
                  <a:pt x="360" y="85"/>
                </a:cubicBezTo>
                <a:cubicBezTo>
                  <a:pt x="361" y="85"/>
                  <a:pt x="362" y="86"/>
                  <a:pt x="362" y="87"/>
                </a:cubicBezTo>
                <a:cubicBezTo>
                  <a:pt x="362" y="87"/>
                  <a:pt x="362" y="87"/>
                  <a:pt x="362" y="87"/>
                </a:cubicBezTo>
                <a:cubicBezTo>
                  <a:pt x="362" y="88"/>
                  <a:pt x="361" y="89"/>
                  <a:pt x="360" y="89"/>
                </a:cubicBezTo>
                <a:cubicBezTo>
                  <a:pt x="360" y="89"/>
                  <a:pt x="360" y="89"/>
                  <a:pt x="360" y="89"/>
                </a:cubicBezTo>
                <a:cubicBezTo>
                  <a:pt x="360" y="89"/>
                  <a:pt x="360" y="89"/>
                  <a:pt x="360" y="88"/>
                </a:cubicBezTo>
                <a:close/>
                <a:moveTo>
                  <a:pt x="263" y="86"/>
                </a:moveTo>
                <a:cubicBezTo>
                  <a:pt x="262" y="85"/>
                  <a:pt x="263" y="84"/>
                  <a:pt x="264" y="83"/>
                </a:cubicBezTo>
                <a:cubicBezTo>
                  <a:pt x="264" y="83"/>
                  <a:pt x="264" y="83"/>
                  <a:pt x="264" y="83"/>
                </a:cubicBezTo>
                <a:cubicBezTo>
                  <a:pt x="265" y="83"/>
                  <a:pt x="266" y="84"/>
                  <a:pt x="266" y="85"/>
                </a:cubicBezTo>
                <a:cubicBezTo>
                  <a:pt x="266" y="85"/>
                  <a:pt x="266" y="85"/>
                  <a:pt x="266" y="85"/>
                </a:cubicBezTo>
                <a:cubicBezTo>
                  <a:pt x="267" y="86"/>
                  <a:pt x="266"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4" y="87"/>
                  <a:pt x="263" y="87"/>
                  <a:pt x="263" y="86"/>
                </a:cubicBezTo>
                <a:close/>
                <a:moveTo>
                  <a:pt x="348" y="86"/>
                </a:moveTo>
                <a:cubicBezTo>
                  <a:pt x="347" y="86"/>
                  <a:pt x="346" y="85"/>
                  <a:pt x="346" y="84"/>
                </a:cubicBezTo>
                <a:cubicBezTo>
                  <a:pt x="346" y="84"/>
                  <a:pt x="346" y="84"/>
                  <a:pt x="346" y="84"/>
                </a:cubicBezTo>
                <a:cubicBezTo>
                  <a:pt x="346" y="83"/>
                  <a:pt x="347" y="82"/>
                  <a:pt x="348" y="82"/>
                </a:cubicBezTo>
                <a:cubicBezTo>
                  <a:pt x="348" y="82"/>
                  <a:pt x="348" y="82"/>
                  <a:pt x="348" y="82"/>
                </a:cubicBezTo>
                <a:cubicBezTo>
                  <a:pt x="350" y="83"/>
                  <a:pt x="350" y="84"/>
                  <a:pt x="350" y="85"/>
                </a:cubicBezTo>
                <a:cubicBezTo>
                  <a:pt x="350" y="85"/>
                  <a:pt x="350" y="85"/>
                  <a:pt x="350" y="85"/>
                </a:cubicBezTo>
                <a:cubicBezTo>
                  <a:pt x="350" y="86"/>
                  <a:pt x="349" y="86"/>
                  <a:pt x="348" y="86"/>
                </a:cubicBezTo>
                <a:cubicBezTo>
                  <a:pt x="348" y="86"/>
                  <a:pt x="348" y="86"/>
                  <a:pt x="348" y="86"/>
                </a:cubicBezTo>
                <a:cubicBezTo>
                  <a:pt x="348" y="86"/>
                  <a:pt x="348" y="86"/>
                  <a:pt x="348" y="86"/>
                </a:cubicBezTo>
                <a:close/>
                <a:moveTo>
                  <a:pt x="274" y="84"/>
                </a:moveTo>
                <a:cubicBezTo>
                  <a:pt x="274" y="83"/>
                  <a:pt x="275" y="82"/>
                  <a:pt x="276" y="82"/>
                </a:cubicBezTo>
                <a:cubicBezTo>
                  <a:pt x="276" y="82"/>
                  <a:pt x="276" y="82"/>
                  <a:pt x="276" y="82"/>
                </a:cubicBezTo>
                <a:cubicBezTo>
                  <a:pt x="277" y="81"/>
                  <a:pt x="278" y="82"/>
                  <a:pt x="278" y="83"/>
                </a:cubicBezTo>
                <a:cubicBezTo>
                  <a:pt x="278" y="83"/>
                  <a:pt x="278" y="83"/>
                  <a:pt x="278" y="83"/>
                </a:cubicBezTo>
                <a:cubicBezTo>
                  <a:pt x="279" y="84"/>
                  <a:pt x="278" y="85"/>
                  <a:pt x="277" y="86"/>
                </a:cubicBezTo>
                <a:cubicBezTo>
                  <a:pt x="277" y="86"/>
                  <a:pt x="277" y="86"/>
                  <a:pt x="277" y="86"/>
                </a:cubicBezTo>
                <a:cubicBezTo>
                  <a:pt x="277" y="86"/>
                  <a:pt x="276" y="86"/>
                  <a:pt x="276" y="86"/>
                </a:cubicBezTo>
                <a:cubicBezTo>
                  <a:pt x="276" y="86"/>
                  <a:pt x="276" y="86"/>
                  <a:pt x="276" y="86"/>
                </a:cubicBezTo>
                <a:cubicBezTo>
                  <a:pt x="275" y="86"/>
                  <a:pt x="275" y="85"/>
                  <a:pt x="274" y="84"/>
                </a:cubicBezTo>
                <a:close/>
                <a:moveTo>
                  <a:pt x="336" y="85"/>
                </a:moveTo>
                <a:cubicBezTo>
                  <a:pt x="336" y="85"/>
                  <a:pt x="336" y="85"/>
                  <a:pt x="336" y="85"/>
                </a:cubicBezTo>
                <a:cubicBezTo>
                  <a:pt x="336" y="85"/>
                  <a:pt x="336" y="85"/>
                  <a:pt x="336" y="85"/>
                </a:cubicBezTo>
                <a:cubicBezTo>
                  <a:pt x="335" y="85"/>
                  <a:pt x="334" y="84"/>
                  <a:pt x="334" y="83"/>
                </a:cubicBezTo>
                <a:cubicBezTo>
                  <a:pt x="334" y="83"/>
                  <a:pt x="334" y="83"/>
                  <a:pt x="334" y="83"/>
                </a:cubicBezTo>
                <a:cubicBezTo>
                  <a:pt x="334" y="82"/>
                  <a:pt x="335" y="81"/>
                  <a:pt x="336" y="81"/>
                </a:cubicBezTo>
                <a:cubicBezTo>
                  <a:pt x="336" y="81"/>
                  <a:pt x="336" y="81"/>
                  <a:pt x="336" y="81"/>
                </a:cubicBezTo>
                <a:cubicBezTo>
                  <a:pt x="338" y="81"/>
                  <a:pt x="338" y="82"/>
                  <a:pt x="338" y="83"/>
                </a:cubicBezTo>
                <a:cubicBezTo>
                  <a:pt x="338" y="83"/>
                  <a:pt x="338" y="83"/>
                  <a:pt x="338" y="83"/>
                </a:cubicBezTo>
                <a:cubicBezTo>
                  <a:pt x="338" y="84"/>
                  <a:pt x="337" y="85"/>
                  <a:pt x="336" y="85"/>
                </a:cubicBezTo>
                <a:cubicBezTo>
                  <a:pt x="336" y="85"/>
                  <a:pt x="336" y="85"/>
                  <a:pt x="336" y="85"/>
                </a:cubicBezTo>
                <a:cubicBezTo>
                  <a:pt x="336" y="85"/>
                  <a:pt x="336" y="85"/>
                  <a:pt x="336" y="85"/>
                </a:cubicBezTo>
                <a:close/>
                <a:moveTo>
                  <a:pt x="288" y="84"/>
                </a:moveTo>
                <a:cubicBezTo>
                  <a:pt x="287" y="84"/>
                  <a:pt x="286" y="84"/>
                  <a:pt x="286" y="83"/>
                </a:cubicBezTo>
                <a:cubicBezTo>
                  <a:pt x="286" y="83"/>
                  <a:pt x="286" y="83"/>
                  <a:pt x="286" y="83"/>
                </a:cubicBezTo>
                <a:cubicBezTo>
                  <a:pt x="286" y="81"/>
                  <a:pt x="287" y="80"/>
                  <a:pt x="288" y="80"/>
                </a:cubicBezTo>
                <a:cubicBezTo>
                  <a:pt x="288" y="80"/>
                  <a:pt x="288" y="80"/>
                  <a:pt x="288" y="80"/>
                </a:cubicBezTo>
                <a:cubicBezTo>
                  <a:pt x="289" y="80"/>
                  <a:pt x="290" y="81"/>
                  <a:pt x="290" y="82"/>
                </a:cubicBezTo>
                <a:cubicBezTo>
                  <a:pt x="290" y="82"/>
                  <a:pt x="290" y="82"/>
                  <a:pt x="290" y="82"/>
                </a:cubicBezTo>
                <a:cubicBezTo>
                  <a:pt x="290" y="83"/>
                  <a:pt x="290" y="84"/>
                  <a:pt x="288" y="84"/>
                </a:cubicBezTo>
                <a:cubicBezTo>
                  <a:pt x="288" y="84"/>
                  <a:pt x="288" y="84"/>
                  <a:pt x="288" y="84"/>
                </a:cubicBezTo>
                <a:cubicBezTo>
                  <a:pt x="288" y="84"/>
                  <a:pt x="288" y="84"/>
                  <a:pt x="288" y="84"/>
                </a:cubicBezTo>
                <a:close/>
                <a:moveTo>
                  <a:pt x="324" y="84"/>
                </a:moveTo>
                <a:cubicBezTo>
                  <a:pt x="324" y="84"/>
                  <a:pt x="324" y="84"/>
                  <a:pt x="324" y="84"/>
                </a:cubicBezTo>
                <a:cubicBezTo>
                  <a:pt x="324" y="84"/>
                  <a:pt x="324" y="84"/>
                  <a:pt x="324" y="84"/>
                </a:cubicBezTo>
                <a:cubicBezTo>
                  <a:pt x="323" y="84"/>
                  <a:pt x="322" y="83"/>
                  <a:pt x="322" y="82"/>
                </a:cubicBezTo>
                <a:cubicBezTo>
                  <a:pt x="322" y="82"/>
                  <a:pt x="322" y="82"/>
                  <a:pt x="322" y="82"/>
                </a:cubicBezTo>
                <a:cubicBezTo>
                  <a:pt x="322" y="81"/>
                  <a:pt x="323" y="80"/>
                  <a:pt x="324" y="80"/>
                </a:cubicBezTo>
                <a:cubicBezTo>
                  <a:pt x="324" y="80"/>
                  <a:pt x="324" y="80"/>
                  <a:pt x="324" y="80"/>
                </a:cubicBezTo>
                <a:cubicBezTo>
                  <a:pt x="325" y="80"/>
                  <a:pt x="326" y="81"/>
                  <a:pt x="326" y="82"/>
                </a:cubicBezTo>
                <a:cubicBezTo>
                  <a:pt x="326" y="82"/>
                  <a:pt x="326" y="82"/>
                  <a:pt x="326" y="82"/>
                </a:cubicBezTo>
                <a:cubicBezTo>
                  <a:pt x="326" y="83"/>
                  <a:pt x="325" y="84"/>
                  <a:pt x="324" y="84"/>
                </a:cubicBezTo>
                <a:cubicBezTo>
                  <a:pt x="324" y="84"/>
                  <a:pt x="324" y="84"/>
                  <a:pt x="324" y="84"/>
                </a:cubicBezTo>
                <a:cubicBezTo>
                  <a:pt x="324" y="84"/>
                  <a:pt x="324" y="84"/>
                  <a:pt x="324" y="84"/>
                </a:cubicBezTo>
                <a:close/>
                <a:moveTo>
                  <a:pt x="298" y="82"/>
                </a:moveTo>
                <a:cubicBezTo>
                  <a:pt x="298" y="81"/>
                  <a:pt x="299" y="80"/>
                  <a:pt x="300" y="80"/>
                </a:cubicBezTo>
                <a:cubicBezTo>
                  <a:pt x="300" y="80"/>
                  <a:pt x="300" y="80"/>
                  <a:pt x="300" y="80"/>
                </a:cubicBezTo>
                <a:cubicBezTo>
                  <a:pt x="301" y="80"/>
                  <a:pt x="302" y="81"/>
                  <a:pt x="302" y="82"/>
                </a:cubicBezTo>
                <a:cubicBezTo>
                  <a:pt x="302" y="82"/>
                  <a:pt x="302" y="82"/>
                  <a:pt x="302" y="82"/>
                </a:cubicBezTo>
                <a:cubicBezTo>
                  <a:pt x="302" y="83"/>
                  <a:pt x="301"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299" y="84"/>
                  <a:pt x="298" y="83"/>
                  <a:pt x="298" y="82"/>
                </a:cubicBezTo>
                <a:close/>
                <a:moveTo>
                  <a:pt x="312" y="84"/>
                </a:moveTo>
                <a:cubicBezTo>
                  <a:pt x="311" y="84"/>
                  <a:pt x="310" y="83"/>
                  <a:pt x="310" y="82"/>
                </a:cubicBezTo>
                <a:cubicBezTo>
                  <a:pt x="310" y="82"/>
                  <a:pt x="310" y="82"/>
                  <a:pt x="310" y="82"/>
                </a:cubicBezTo>
                <a:cubicBezTo>
                  <a:pt x="310" y="80"/>
                  <a:pt x="311" y="80"/>
                  <a:pt x="312" y="80"/>
                </a:cubicBezTo>
                <a:cubicBezTo>
                  <a:pt x="312" y="80"/>
                  <a:pt x="312" y="80"/>
                  <a:pt x="312" y="80"/>
                </a:cubicBezTo>
                <a:cubicBezTo>
                  <a:pt x="313" y="80"/>
                  <a:pt x="314" y="80"/>
                  <a:pt x="314" y="82"/>
                </a:cubicBezTo>
                <a:cubicBezTo>
                  <a:pt x="314" y="82"/>
                  <a:pt x="314" y="82"/>
                  <a:pt x="314" y="82"/>
                </a:cubicBezTo>
                <a:cubicBezTo>
                  <a:pt x="314" y="83"/>
                  <a:pt x="313" y="84"/>
                  <a:pt x="312" y="84"/>
                </a:cubicBezTo>
                <a:cubicBezTo>
                  <a:pt x="312" y="84"/>
                  <a:pt x="312" y="84"/>
                  <a:pt x="312" y="84"/>
                </a:cubicBezTo>
                <a:close/>
                <a:moveTo>
                  <a:pt x="325" y="1002"/>
                </a:moveTo>
                <a:cubicBezTo>
                  <a:pt x="324" y="1002"/>
                  <a:pt x="323" y="1000"/>
                  <a:pt x="324" y="999"/>
                </a:cubicBezTo>
                <a:cubicBezTo>
                  <a:pt x="324" y="999"/>
                  <a:pt x="324" y="999"/>
                  <a:pt x="324" y="999"/>
                </a:cubicBezTo>
                <a:cubicBezTo>
                  <a:pt x="324" y="998"/>
                  <a:pt x="325"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5" y="1002"/>
                  <a:pt x="325" y="1002"/>
                  <a:pt x="325" y="1002"/>
                </a:cubicBezTo>
                <a:close/>
                <a:moveTo>
                  <a:pt x="288" y="994"/>
                </a:moveTo>
                <a:cubicBezTo>
                  <a:pt x="287" y="993"/>
                  <a:pt x="288" y="992"/>
                  <a:pt x="289" y="992"/>
                </a:cubicBezTo>
                <a:cubicBezTo>
                  <a:pt x="289" y="992"/>
                  <a:pt x="289" y="992"/>
                  <a:pt x="289" y="992"/>
                </a:cubicBezTo>
                <a:cubicBezTo>
                  <a:pt x="290" y="991"/>
                  <a:pt x="291" y="992"/>
                  <a:pt x="291" y="993"/>
                </a:cubicBezTo>
                <a:cubicBezTo>
                  <a:pt x="291" y="993"/>
                  <a:pt x="291" y="993"/>
                  <a:pt x="291" y="993"/>
                </a:cubicBezTo>
                <a:cubicBezTo>
                  <a:pt x="292" y="994"/>
                  <a:pt x="291" y="995"/>
                  <a:pt x="290" y="995"/>
                </a:cubicBezTo>
                <a:cubicBezTo>
                  <a:pt x="290" y="995"/>
                  <a:pt x="290" y="995"/>
                  <a:pt x="290" y="995"/>
                </a:cubicBezTo>
                <a:cubicBezTo>
                  <a:pt x="290" y="995"/>
                  <a:pt x="290" y="995"/>
                  <a:pt x="290" y="995"/>
                </a:cubicBezTo>
                <a:cubicBezTo>
                  <a:pt x="290" y="995"/>
                  <a:pt x="290" y="995"/>
                  <a:pt x="290" y="995"/>
                </a:cubicBezTo>
                <a:cubicBezTo>
                  <a:pt x="289" y="995"/>
                  <a:pt x="288" y="995"/>
                  <a:pt x="288" y="994"/>
                </a:cubicBezTo>
                <a:close/>
                <a:moveTo>
                  <a:pt x="330" y="991"/>
                </a:moveTo>
                <a:cubicBezTo>
                  <a:pt x="329" y="990"/>
                  <a:pt x="328" y="989"/>
                  <a:pt x="328" y="988"/>
                </a:cubicBezTo>
                <a:cubicBezTo>
                  <a:pt x="328" y="988"/>
                  <a:pt x="328" y="988"/>
                  <a:pt x="328" y="988"/>
                </a:cubicBezTo>
                <a:cubicBezTo>
                  <a:pt x="329" y="987"/>
                  <a:pt x="330" y="987"/>
                  <a:pt x="331" y="987"/>
                </a:cubicBezTo>
                <a:cubicBezTo>
                  <a:pt x="331" y="987"/>
                  <a:pt x="331" y="987"/>
                  <a:pt x="331" y="987"/>
                </a:cubicBezTo>
                <a:cubicBezTo>
                  <a:pt x="332" y="988"/>
                  <a:pt x="333" y="989"/>
                  <a:pt x="332" y="990"/>
                </a:cubicBezTo>
                <a:cubicBezTo>
                  <a:pt x="332" y="990"/>
                  <a:pt x="332" y="990"/>
                  <a:pt x="332" y="990"/>
                </a:cubicBezTo>
                <a:cubicBezTo>
                  <a:pt x="332" y="991"/>
                  <a:pt x="331" y="991"/>
                  <a:pt x="330" y="991"/>
                </a:cubicBezTo>
                <a:cubicBezTo>
                  <a:pt x="330" y="991"/>
                  <a:pt x="330" y="991"/>
                  <a:pt x="330" y="991"/>
                </a:cubicBezTo>
                <a:cubicBezTo>
                  <a:pt x="330" y="991"/>
                  <a:pt x="330" y="991"/>
                  <a:pt x="330" y="991"/>
                </a:cubicBezTo>
                <a:close/>
                <a:moveTo>
                  <a:pt x="283" y="983"/>
                </a:moveTo>
                <a:cubicBezTo>
                  <a:pt x="283" y="982"/>
                  <a:pt x="283" y="981"/>
                  <a:pt x="284" y="980"/>
                </a:cubicBezTo>
                <a:cubicBezTo>
                  <a:pt x="284" y="980"/>
                  <a:pt x="284" y="980"/>
                  <a:pt x="284" y="980"/>
                </a:cubicBezTo>
                <a:cubicBezTo>
                  <a:pt x="285" y="980"/>
                  <a:pt x="286" y="981"/>
                  <a:pt x="287" y="982"/>
                </a:cubicBezTo>
                <a:cubicBezTo>
                  <a:pt x="287" y="982"/>
                  <a:pt x="287" y="982"/>
                  <a:pt x="287" y="982"/>
                </a:cubicBezTo>
                <a:cubicBezTo>
                  <a:pt x="287" y="983"/>
                  <a:pt x="287" y="984"/>
                  <a:pt x="286" y="984"/>
                </a:cubicBezTo>
                <a:cubicBezTo>
                  <a:pt x="286" y="984"/>
                  <a:pt x="286" y="984"/>
                  <a:pt x="286" y="984"/>
                </a:cubicBezTo>
                <a:cubicBezTo>
                  <a:pt x="286" y="984"/>
                  <a:pt x="285" y="984"/>
                  <a:pt x="285" y="984"/>
                </a:cubicBezTo>
                <a:cubicBezTo>
                  <a:pt x="285" y="984"/>
                  <a:pt x="285" y="984"/>
                  <a:pt x="285" y="984"/>
                </a:cubicBezTo>
                <a:cubicBezTo>
                  <a:pt x="284" y="984"/>
                  <a:pt x="284" y="984"/>
                  <a:pt x="283" y="983"/>
                </a:cubicBezTo>
                <a:close/>
                <a:moveTo>
                  <a:pt x="334" y="980"/>
                </a:moveTo>
                <a:cubicBezTo>
                  <a:pt x="333" y="979"/>
                  <a:pt x="333" y="978"/>
                  <a:pt x="333" y="977"/>
                </a:cubicBezTo>
                <a:cubicBezTo>
                  <a:pt x="333" y="977"/>
                  <a:pt x="333" y="977"/>
                  <a:pt x="333" y="977"/>
                </a:cubicBezTo>
                <a:cubicBezTo>
                  <a:pt x="333" y="976"/>
                  <a:pt x="335" y="976"/>
                  <a:pt x="336" y="976"/>
                </a:cubicBezTo>
                <a:cubicBezTo>
                  <a:pt x="336" y="976"/>
                  <a:pt x="336" y="976"/>
                  <a:pt x="336" y="976"/>
                </a:cubicBezTo>
                <a:cubicBezTo>
                  <a:pt x="337" y="977"/>
                  <a:pt x="337" y="978"/>
                  <a:pt x="337" y="979"/>
                </a:cubicBezTo>
                <a:cubicBezTo>
                  <a:pt x="337" y="979"/>
                  <a:pt x="337" y="979"/>
                  <a:pt x="337" y="979"/>
                </a:cubicBezTo>
                <a:cubicBezTo>
                  <a:pt x="336" y="980"/>
                  <a:pt x="336" y="980"/>
                  <a:pt x="335" y="980"/>
                </a:cubicBezTo>
                <a:cubicBezTo>
                  <a:pt x="335" y="980"/>
                  <a:pt x="335" y="980"/>
                  <a:pt x="335" y="980"/>
                </a:cubicBezTo>
                <a:cubicBezTo>
                  <a:pt x="335" y="980"/>
                  <a:pt x="334" y="980"/>
                  <a:pt x="334" y="980"/>
                </a:cubicBezTo>
                <a:close/>
                <a:moveTo>
                  <a:pt x="279" y="972"/>
                </a:moveTo>
                <a:cubicBezTo>
                  <a:pt x="278" y="971"/>
                  <a:pt x="279" y="970"/>
                  <a:pt x="280" y="969"/>
                </a:cubicBezTo>
                <a:cubicBezTo>
                  <a:pt x="280" y="969"/>
                  <a:pt x="280" y="969"/>
                  <a:pt x="280" y="969"/>
                </a:cubicBezTo>
                <a:cubicBezTo>
                  <a:pt x="281" y="969"/>
                  <a:pt x="282" y="969"/>
                  <a:pt x="282" y="970"/>
                </a:cubicBezTo>
                <a:cubicBezTo>
                  <a:pt x="282" y="970"/>
                  <a:pt x="282" y="970"/>
                  <a:pt x="282" y="970"/>
                </a:cubicBezTo>
                <a:cubicBezTo>
                  <a:pt x="283" y="971"/>
                  <a:pt x="282" y="973"/>
                  <a:pt x="281" y="973"/>
                </a:cubicBezTo>
                <a:cubicBezTo>
                  <a:pt x="281" y="973"/>
                  <a:pt x="281" y="973"/>
                  <a:pt x="281" y="973"/>
                </a:cubicBezTo>
                <a:cubicBezTo>
                  <a:pt x="281" y="973"/>
                  <a:pt x="281" y="973"/>
                  <a:pt x="280" y="973"/>
                </a:cubicBezTo>
                <a:cubicBezTo>
                  <a:pt x="280" y="973"/>
                  <a:pt x="280" y="973"/>
                  <a:pt x="280" y="973"/>
                </a:cubicBezTo>
                <a:cubicBezTo>
                  <a:pt x="280" y="973"/>
                  <a:pt x="279" y="973"/>
                  <a:pt x="279" y="972"/>
                </a:cubicBezTo>
                <a:close/>
                <a:moveTo>
                  <a:pt x="339" y="969"/>
                </a:moveTo>
                <a:cubicBezTo>
                  <a:pt x="338" y="968"/>
                  <a:pt x="337" y="967"/>
                  <a:pt x="338" y="966"/>
                </a:cubicBezTo>
                <a:cubicBezTo>
                  <a:pt x="338" y="966"/>
                  <a:pt x="338" y="966"/>
                  <a:pt x="338" y="966"/>
                </a:cubicBezTo>
                <a:cubicBezTo>
                  <a:pt x="338" y="965"/>
                  <a:pt x="339" y="965"/>
                  <a:pt x="340" y="965"/>
                </a:cubicBezTo>
                <a:cubicBezTo>
                  <a:pt x="340" y="965"/>
                  <a:pt x="340" y="965"/>
                  <a:pt x="340" y="965"/>
                </a:cubicBezTo>
                <a:cubicBezTo>
                  <a:pt x="341" y="965"/>
                  <a:pt x="342" y="967"/>
                  <a:pt x="341" y="968"/>
                </a:cubicBezTo>
                <a:cubicBezTo>
                  <a:pt x="341" y="968"/>
                  <a:pt x="341" y="968"/>
                  <a:pt x="341" y="968"/>
                </a:cubicBezTo>
                <a:cubicBezTo>
                  <a:pt x="341" y="968"/>
                  <a:pt x="340" y="969"/>
                  <a:pt x="339" y="969"/>
                </a:cubicBezTo>
                <a:cubicBezTo>
                  <a:pt x="339" y="969"/>
                  <a:pt x="339" y="969"/>
                  <a:pt x="339" y="969"/>
                </a:cubicBezTo>
                <a:cubicBezTo>
                  <a:pt x="339" y="969"/>
                  <a:pt x="339" y="969"/>
                  <a:pt x="339" y="969"/>
                </a:cubicBezTo>
                <a:close/>
                <a:moveTo>
                  <a:pt x="274" y="961"/>
                </a:moveTo>
                <a:cubicBezTo>
                  <a:pt x="274" y="960"/>
                  <a:pt x="274" y="959"/>
                  <a:pt x="275" y="958"/>
                </a:cubicBezTo>
                <a:cubicBezTo>
                  <a:pt x="275" y="958"/>
                  <a:pt x="275" y="958"/>
                  <a:pt x="275" y="958"/>
                </a:cubicBezTo>
                <a:cubicBezTo>
                  <a:pt x="276" y="958"/>
                  <a:pt x="277" y="958"/>
                  <a:pt x="278" y="959"/>
                </a:cubicBezTo>
                <a:cubicBezTo>
                  <a:pt x="278" y="959"/>
                  <a:pt x="278" y="959"/>
                  <a:pt x="278" y="959"/>
                </a:cubicBezTo>
                <a:cubicBezTo>
                  <a:pt x="278" y="960"/>
                  <a:pt x="278" y="962"/>
                  <a:pt x="277" y="962"/>
                </a:cubicBezTo>
                <a:cubicBezTo>
                  <a:pt x="277" y="962"/>
                  <a:pt x="277" y="962"/>
                  <a:pt x="277" y="962"/>
                </a:cubicBezTo>
                <a:cubicBezTo>
                  <a:pt x="276" y="962"/>
                  <a:pt x="276" y="962"/>
                  <a:pt x="276" y="962"/>
                </a:cubicBezTo>
                <a:cubicBezTo>
                  <a:pt x="276" y="962"/>
                  <a:pt x="276" y="962"/>
                  <a:pt x="276" y="962"/>
                </a:cubicBezTo>
                <a:cubicBezTo>
                  <a:pt x="275" y="962"/>
                  <a:pt x="274" y="962"/>
                  <a:pt x="274" y="961"/>
                </a:cubicBezTo>
                <a:close/>
                <a:moveTo>
                  <a:pt x="343" y="958"/>
                </a:moveTo>
                <a:cubicBezTo>
                  <a:pt x="342" y="957"/>
                  <a:pt x="342" y="956"/>
                  <a:pt x="342" y="955"/>
                </a:cubicBezTo>
                <a:cubicBezTo>
                  <a:pt x="342" y="955"/>
                  <a:pt x="342" y="955"/>
                  <a:pt x="342" y="955"/>
                </a:cubicBezTo>
                <a:cubicBezTo>
                  <a:pt x="343" y="954"/>
                  <a:pt x="344" y="953"/>
                  <a:pt x="345" y="954"/>
                </a:cubicBezTo>
                <a:cubicBezTo>
                  <a:pt x="345" y="954"/>
                  <a:pt x="345" y="954"/>
                  <a:pt x="345" y="954"/>
                </a:cubicBezTo>
                <a:cubicBezTo>
                  <a:pt x="346" y="954"/>
                  <a:pt x="346" y="956"/>
                  <a:pt x="346" y="957"/>
                </a:cubicBezTo>
                <a:cubicBezTo>
                  <a:pt x="346" y="957"/>
                  <a:pt x="346" y="957"/>
                  <a:pt x="346" y="957"/>
                </a:cubicBezTo>
                <a:cubicBezTo>
                  <a:pt x="346" y="957"/>
                  <a:pt x="345" y="958"/>
                  <a:pt x="344" y="958"/>
                </a:cubicBezTo>
                <a:cubicBezTo>
                  <a:pt x="344" y="958"/>
                  <a:pt x="344" y="958"/>
                  <a:pt x="344" y="958"/>
                </a:cubicBezTo>
                <a:cubicBezTo>
                  <a:pt x="344" y="958"/>
                  <a:pt x="344" y="958"/>
                  <a:pt x="343" y="958"/>
                </a:cubicBezTo>
                <a:close/>
                <a:moveTo>
                  <a:pt x="269" y="950"/>
                </a:moveTo>
                <a:cubicBezTo>
                  <a:pt x="269" y="949"/>
                  <a:pt x="270" y="948"/>
                  <a:pt x="271" y="947"/>
                </a:cubicBezTo>
                <a:cubicBezTo>
                  <a:pt x="271" y="947"/>
                  <a:pt x="271" y="947"/>
                  <a:pt x="271" y="947"/>
                </a:cubicBezTo>
                <a:cubicBezTo>
                  <a:pt x="272" y="947"/>
                  <a:pt x="273" y="947"/>
                  <a:pt x="273" y="948"/>
                </a:cubicBezTo>
                <a:cubicBezTo>
                  <a:pt x="273" y="948"/>
                  <a:pt x="273" y="948"/>
                  <a:pt x="273" y="948"/>
                </a:cubicBezTo>
                <a:cubicBezTo>
                  <a:pt x="274" y="949"/>
                  <a:pt x="273" y="950"/>
                  <a:pt x="272" y="951"/>
                </a:cubicBezTo>
                <a:cubicBezTo>
                  <a:pt x="272" y="951"/>
                  <a:pt x="272" y="951"/>
                  <a:pt x="272" y="951"/>
                </a:cubicBezTo>
                <a:cubicBezTo>
                  <a:pt x="272" y="951"/>
                  <a:pt x="272" y="951"/>
                  <a:pt x="271" y="951"/>
                </a:cubicBezTo>
                <a:cubicBezTo>
                  <a:pt x="271" y="951"/>
                  <a:pt x="271" y="951"/>
                  <a:pt x="271" y="951"/>
                </a:cubicBezTo>
                <a:cubicBezTo>
                  <a:pt x="271" y="951"/>
                  <a:pt x="270" y="951"/>
                  <a:pt x="269" y="950"/>
                </a:cubicBezTo>
                <a:close/>
                <a:moveTo>
                  <a:pt x="348" y="947"/>
                </a:moveTo>
                <a:cubicBezTo>
                  <a:pt x="347" y="946"/>
                  <a:pt x="346" y="945"/>
                  <a:pt x="347" y="944"/>
                </a:cubicBezTo>
                <a:cubicBezTo>
                  <a:pt x="347" y="944"/>
                  <a:pt x="347" y="944"/>
                  <a:pt x="347" y="944"/>
                </a:cubicBezTo>
                <a:cubicBezTo>
                  <a:pt x="347" y="943"/>
                  <a:pt x="348" y="942"/>
                  <a:pt x="349" y="943"/>
                </a:cubicBezTo>
                <a:cubicBezTo>
                  <a:pt x="349" y="943"/>
                  <a:pt x="349" y="943"/>
                  <a:pt x="349" y="943"/>
                </a:cubicBezTo>
                <a:cubicBezTo>
                  <a:pt x="350" y="943"/>
                  <a:pt x="351" y="944"/>
                  <a:pt x="350" y="945"/>
                </a:cubicBezTo>
                <a:cubicBezTo>
                  <a:pt x="350" y="945"/>
                  <a:pt x="350" y="945"/>
                  <a:pt x="350" y="945"/>
                </a:cubicBezTo>
                <a:cubicBezTo>
                  <a:pt x="350" y="946"/>
                  <a:pt x="349" y="947"/>
                  <a:pt x="349" y="947"/>
                </a:cubicBezTo>
                <a:cubicBezTo>
                  <a:pt x="349" y="947"/>
                  <a:pt x="349" y="947"/>
                  <a:pt x="349" y="947"/>
                </a:cubicBezTo>
                <a:cubicBezTo>
                  <a:pt x="348" y="947"/>
                  <a:pt x="348" y="947"/>
                  <a:pt x="348" y="947"/>
                </a:cubicBezTo>
                <a:close/>
                <a:moveTo>
                  <a:pt x="265" y="939"/>
                </a:moveTo>
                <a:cubicBezTo>
                  <a:pt x="265" y="938"/>
                  <a:pt x="265" y="937"/>
                  <a:pt x="266" y="936"/>
                </a:cubicBezTo>
                <a:cubicBezTo>
                  <a:pt x="266" y="936"/>
                  <a:pt x="266" y="936"/>
                  <a:pt x="266" y="936"/>
                </a:cubicBezTo>
                <a:cubicBezTo>
                  <a:pt x="267" y="936"/>
                  <a:pt x="268" y="936"/>
                  <a:pt x="269" y="937"/>
                </a:cubicBezTo>
                <a:cubicBezTo>
                  <a:pt x="269" y="937"/>
                  <a:pt x="269" y="937"/>
                  <a:pt x="269" y="937"/>
                </a:cubicBezTo>
                <a:cubicBezTo>
                  <a:pt x="269" y="938"/>
                  <a:pt x="269" y="939"/>
                  <a:pt x="268" y="940"/>
                </a:cubicBezTo>
                <a:cubicBezTo>
                  <a:pt x="268" y="940"/>
                  <a:pt x="268" y="940"/>
                  <a:pt x="268" y="940"/>
                </a:cubicBezTo>
                <a:cubicBezTo>
                  <a:pt x="267" y="940"/>
                  <a:pt x="267" y="940"/>
                  <a:pt x="267" y="940"/>
                </a:cubicBezTo>
                <a:cubicBezTo>
                  <a:pt x="267" y="940"/>
                  <a:pt x="267" y="940"/>
                  <a:pt x="267" y="940"/>
                </a:cubicBezTo>
                <a:cubicBezTo>
                  <a:pt x="266" y="940"/>
                  <a:pt x="265" y="939"/>
                  <a:pt x="265" y="939"/>
                </a:cubicBezTo>
                <a:close/>
                <a:moveTo>
                  <a:pt x="352" y="935"/>
                </a:moveTo>
                <a:cubicBezTo>
                  <a:pt x="351" y="935"/>
                  <a:pt x="351" y="934"/>
                  <a:pt x="351" y="933"/>
                </a:cubicBezTo>
                <a:cubicBezTo>
                  <a:pt x="351" y="933"/>
                  <a:pt x="351" y="933"/>
                  <a:pt x="351" y="933"/>
                </a:cubicBezTo>
                <a:cubicBezTo>
                  <a:pt x="352" y="932"/>
                  <a:pt x="353" y="931"/>
                  <a:pt x="354" y="932"/>
                </a:cubicBezTo>
                <a:cubicBezTo>
                  <a:pt x="354" y="932"/>
                  <a:pt x="354" y="932"/>
                  <a:pt x="354" y="932"/>
                </a:cubicBezTo>
                <a:cubicBezTo>
                  <a:pt x="355" y="932"/>
                  <a:pt x="355" y="933"/>
                  <a:pt x="355" y="934"/>
                </a:cubicBezTo>
                <a:cubicBezTo>
                  <a:pt x="355" y="934"/>
                  <a:pt x="355" y="934"/>
                  <a:pt x="355" y="934"/>
                </a:cubicBezTo>
                <a:cubicBezTo>
                  <a:pt x="355" y="935"/>
                  <a:pt x="354" y="936"/>
                  <a:pt x="353" y="936"/>
                </a:cubicBezTo>
                <a:cubicBezTo>
                  <a:pt x="353" y="936"/>
                  <a:pt x="353" y="936"/>
                  <a:pt x="353" y="936"/>
                </a:cubicBezTo>
                <a:cubicBezTo>
                  <a:pt x="353" y="936"/>
                  <a:pt x="353" y="936"/>
                  <a:pt x="352" y="935"/>
                </a:cubicBezTo>
                <a:close/>
                <a:moveTo>
                  <a:pt x="260" y="928"/>
                </a:moveTo>
                <a:cubicBezTo>
                  <a:pt x="260" y="927"/>
                  <a:pt x="260" y="925"/>
                  <a:pt x="261" y="925"/>
                </a:cubicBezTo>
                <a:cubicBezTo>
                  <a:pt x="261" y="925"/>
                  <a:pt x="261" y="925"/>
                  <a:pt x="261" y="925"/>
                </a:cubicBezTo>
                <a:cubicBezTo>
                  <a:pt x="262" y="925"/>
                  <a:pt x="264" y="925"/>
                  <a:pt x="264" y="926"/>
                </a:cubicBezTo>
                <a:cubicBezTo>
                  <a:pt x="264" y="926"/>
                  <a:pt x="264" y="926"/>
                  <a:pt x="264" y="926"/>
                </a:cubicBezTo>
                <a:cubicBezTo>
                  <a:pt x="264" y="927"/>
                  <a:pt x="264" y="928"/>
                  <a:pt x="263" y="929"/>
                </a:cubicBezTo>
                <a:cubicBezTo>
                  <a:pt x="263" y="929"/>
                  <a:pt x="263" y="929"/>
                  <a:pt x="263" y="929"/>
                </a:cubicBezTo>
                <a:cubicBezTo>
                  <a:pt x="263" y="929"/>
                  <a:pt x="262" y="929"/>
                  <a:pt x="262" y="929"/>
                </a:cubicBezTo>
                <a:cubicBezTo>
                  <a:pt x="262" y="929"/>
                  <a:pt x="262" y="929"/>
                  <a:pt x="262" y="929"/>
                </a:cubicBezTo>
                <a:cubicBezTo>
                  <a:pt x="261" y="929"/>
                  <a:pt x="261" y="928"/>
                  <a:pt x="260" y="928"/>
                </a:cubicBezTo>
                <a:close/>
                <a:moveTo>
                  <a:pt x="357" y="924"/>
                </a:moveTo>
                <a:cubicBezTo>
                  <a:pt x="356" y="924"/>
                  <a:pt x="355" y="923"/>
                  <a:pt x="356" y="922"/>
                </a:cubicBezTo>
                <a:cubicBezTo>
                  <a:pt x="356" y="922"/>
                  <a:pt x="356" y="922"/>
                  <a:pt x="356" y="922"/>
                </a:cubicBezTo>
                <a:cubicBezTo>
                  <a:pt x="356" y="921"/>
                  <a:pt x="357" y="920"/>
                  <a:pt x="358" y="921"/>
                </a:cubicBezTo>
                <a:cubicBezTo>
                  <a:pt x="358" y="921"/>
                  <a:pt x="358" y="921"/>
                  <a:pt x="358" y="921"/>
                </a:cubicBezTo>
                <a:cubicBezTo>
                  <a:pt x="360" y="921"/>
                  <a:pt x="360" y="922"/>
                  <a:pt x="360" y="923"/>
                </a:cubicBezTo>
                <a:cubicBezTo>
                  <a:pt x="360" y="923"/>
                  <a:pt x="360" y="923"/>
                  <a:pt x="360" y="923"/>
                </a:cubicBezTo>
                <a:cubicBezTo>
                  <a:pt x="359" y="924"/>
                  <a:pt x="359" y="924"/>
                  <a:pt x="358" y="924"/>
                </a:cubicBezTo>
                <a:cubicBezTo>
                  <a:pt x="358" y="924"/>
                  <a:pt x="358" y="924"/>
                  <a:pt x="358" y="924"/>
                </a:cubicBezTo>
                <a:cubicBezTo>
                  <a:pt x="357" y="924"/>
                  <a:pt x="357" y="924"/>
                  <a:pt x="357" y="924"/>
                </a:cubicBezTo>
                <a:close/>
                <a:moveTo>
                  <a:pt x="256" y="917"/>
                </a:moveTo>
                <a:cubicBezTo>
                  <a:pt x="255" y="915"/>
                  <a:pt x="256" y="914"/>
                  <a:pt x="257" y="914"/>
                </a:cubicBezTo>
                <a:cubicBezTo>
                  <a:pt x="257" y="914"/>
                  <a:pt x="257" y="914"/>
                  <a:pt x="257" y="914"/>
                </a:cubicBezTo>
                <a:cubicBezTo>
                  <a:pt x="258" y="913"/>
                  <a:pt x="259" y="914"/>
                  <a:pt x="259" y="915"/>
                </a:cubicBezTo>
                <a:cubicBezTo>
                  <a:pt x="259" y="915"/>
                  <a:pt x="259" y="915"/>
                  <a:pt x="259" y="915"/>
                </a:cubicBezTo>
                <a:cubicBezTo>
                  <a:pt x="260" y="916"/>
                  <a:pt x="259" y="917"/>
                  <a:pt x="258" y="918"/>
                </a:cubicBezTo>
                <a:cubicBezTo>
                  <a:pt x="258" y="918"/>
                  <a:pt x="258" y="918"/>
                  <a:pt x="258" y="918"/>
                </a:cubicBezTo>
                <a:cubicBezTo>
                  <a:pt x="258" y="918"/>
                  <a:pt x="258" y="918"/>
                  <a:pt x="258" y="918"/>
                </a:cubicBezTo>
                <a:cubicBezTo>
                  <a:pt x="258" y="918"/>
                  <a:pt x="258" y="918"/>
                  <a:pt x="258" y="918"/>
                </a:cubicBezTo>
                <a:cubicBezTo>
                  <a:pt x="257" y="918"/>
                  <a:pt x="256" y="917"/>
                  <a:pt x="256" y="917"/>
                </a:cubicBezTo>
                <a:close/>
                <a:moveTo>
                  <a:pt x="362" y="913"/>
                </a:moveTo>
                <a:cubicBezTo>
                  <a:pt x="361" y="913"/>
                  <a:pt x="360" y="912"/>
                  <a:pt x="360" y="911"/>
                </a:cubicBezTo>
                <a:cubicBezTo>
                  <a:pt x="360" y="911"/>
                  <a:pt x="360" y="911"/>
                  <a:pt x="360" y="911"/>
                </a:cubicBezTo>
                <a:cubicBezTo>
                  <a:pt x="361" y="910"/>
                  <a:pt x="362" y="909"/>
                  <a:pt x="363" y="910"/>
                </a:cubicBezTo>
                <a:cubicBezTo>
                  <a:pt x="363" y="910"/>
                  <a:pt x="363" y="910"/>
                  <a:pt x="363" y="910"/>
                </a:cubicBezTo>
                <a:cubicBezTo>
                  <a:pt x="364" y="910"/>
                  <a:pt x="365" y="911"/>
                  <a:pt x="364" y="912"/>
                </a:cubicBezTo>
                <a:cubicBezTo>
                  <a:pt x="364" y="912"/>
                  <a:pt x="364" y="912"/>
                  <a:pt x="364" y="912"/>
                </a:cubicBezTo>
                <a:cubicBezTo>
                  <a:pt x="364" y="913"/>
                  <a:pt x="363" y="913"/>
                  <a:pt x="362" y="913"/>
                </a:cubicBezTo>
                <a:cubicBezTo>
                  <a:pt x="362" y="913"/>
                  <a:pt x="362" y="913"/>
                  <a:pt x="362" y="913"/>
                </a:cubicBezTo>
                <a:cubicBezTo>
                  <a:pt x="362" y="913"/>
                  <a:pt x="362" y="913"/>
                  <a:pt x="362" y="913"/>
                </a:cubicBezTo>
                <a:close/>
                <a:moveTo>
                  <a:pt x="251" y="905"/>
                </a:moveTo>
                <a:cubicBezTo>
                  <a:pt x="251" y="904"/>
                  <a:pt x="251" y="903"/>
                  <a:pt x="252" y="903"/>
                </a:cubicBezTo>
                <a:cubicBezTo>
                  <a:pt x="252" y="903"/>
                  <a:pt x="252" y="903"/>
                  <a:pt x="252" y="903"/>
                </a:cubicBezTo>
                <a:cubicBezTo>
                  <a:pt x="253" y="902"/>
                  <a:pt x="254" y="903"/>
                  <a:pt x="255" y="904"/>
                </a:cubicBezTo>
                <a:cubicBezTo>
                  <a:pt x="255" y="904"/>
                  <a:pt x="255" y="904"/>
                  <a:pt x="255" y="904"/>
                </a:cubicBezTo>
                <a:cubicBezTo>
                  <a:pt x="255" y="905"/>
                  <a:pt x="255" y="906"/>
                  <a:pt x="254" y="906"/>
                </a:cubicBezTo>
                <a:cubicBezTo>
                  <a:pt x="254" y="906"/>
                  <a:pt x="254" y="906"/>
                  <a:pt x="254" y="906"/>
                </a:cubicBezTo>
                <a:cubicBezTo>
                  <a:pt x="254" y="907"/>
                  <a:pt x="253" y="907"/>
                  <a:pt x="253" y="907"/>
                </a:cubicBezTo>
                <a:cubicBezTo>
                  <a:pt x="253" y="907"/>
                  <a:pt x="253" y="907"/>
                  <a:pt x="253" y="907"/>
                </a:cubicBezTo>
                <a:cubicBezTo>
                  <a:pt x="252" y="907"/>
                  <a:pt x="252" y="906"/>
                  <a:pt x="251" y="905"/>
                </a:cubicBezTo>
                <a:close/>
                <a:moveTo>
                  <a:pt x="366" y="902"/>
                </a:moveTo>
                <a:cubicBezTo>
                  <a:pt x="365" y="902"/>
                  <a:pt x="365" y="901"/>
                  <a:pt x="365" y="900"/>
                </a:cubicBezTo>
                <a:cubicBezTo>
                  <a:pt x="365" y="900"/>
                  <a:pt x="365" y="900"/>
                  <a:pt x="365" y="900"/>
                </a:cubicBezTo>
                <a:cubicBezTo>
                  <a:pt x="365" y="899"/>
                  <a:pt x="367" y="898"/>
                  <a:pt x="368" y="898"/>
                </a:cubicBezTo>
                <a:cubicBezTo>
                  <a:pt x="368" y="898"/>
                  <a:pt x="368" y="898"/>
                  <a:pt x="368" y="898"/>
                </a:cubicBezTo>
                <a:cubicBezTo>
                  <a:pt x="369" y="899"/>
                  <a:pt x="369" y="900"/>
                  <a:pt x="369" y="901"/>
                </a:cubicBezTo>
                <a:cubicBezTo>
                  <a:pt x="369" y="901"/>
                  <a:pt x="369" y="901"/>
                  <a:pt x="369" y="901"/>
                </a:cubicBezTo>
                <a:cubicBezTo>
                  <a:pt x="368" y="902"/>
                  <a:pt x="368" y="902"/>
                  <a:pt x="367" y="902"/>
                </a:cubicBezTo>
                <a:cubicBezTo>
                  <a:pt x="367" y="902"/>
                  <a:pt x="367" y="902"/>
                  <a:pt x="367" y="902"/>
                </a:cubicBezTo>
                <a:cubicBezTo>
                  <a:pt x="367" y="902"/>
                  <a:pt x="366" y="902"/>
                  <a:pt x="366" y="902"/>
                </a:cubicBezTo>
                <a:close/>
                <a:moveTo>
                  <a:pt x="247" y="894"/>
                </a:moveTo>
                <a:cubicBezTo>
                  <a:pt x="246" y="893"/>
                  <a:pt x="247" y="892"/>
                  <a:pt x="248" y="892"/>
                </a:cubicBezTo>
                <a:cubicBezTo>
                  <a:pt x="248" y="892"/>
                  <a:pt x="248" y="892"/>
                  <a:pt x="248" y="892"/>
                </a:cubicBezTo>
                <a:cubicBezTo>
                  <a:pt x="249" y="891"/>
                  <a:pt x="250" y="892"/>
                  <a:pt x="250" y="893"/>
                </a:cubicBezTo>
                <a:cubicBezTo>
                  <a:pt x="250" y="893"/>
                  <a:pt x="250" y="893"/>
                  <a:pt x="250" y="893"/>
                </a:cubicBezTo>
                <a:cubicBezTo>
                  <a:pt x="251" y="894"/>
                  <a:pt x="250" y="895"/>
                  <a:pt x="249" y="895"/>
                </a:cubicBezTo>
                <a:cubicBezTo>
                  <a:pt x="249" y="895"/>
                  <a:pt x="249" y="895"/>
                  <a:pt x="249" y="895"/>
                </a:cubicBezTo>
                <a:cubicBezTo>
                  <a:pt x="249" y="895"/>
                  <a:pt x="249" y="896"/>
                  <a:pt x="248" y="896"/>
                </a:cubicBezTo>
                <a:cubicBezTo>
                  <a:pt x="248" y="896"/>
                  <a:pt x="248" y="896"/>
                  <a:pt x="248" y="896"/>
                </a:cubicBezTo>
                <a:cubicBezTo>
                  <a:pt x="248" y="896"/>
                  <a:pt x="247" y="895"/>
                  <a:pt x="247" y="894"/>
                </a:cubicBezTo>
                <a:close/>
                <a:moveTo>
                  <a:pt x="371" y="891"/>
                </a:moveTo>
                <a:cubicBezTo>
                  <a:pt x="370" y="891"/>
                  <a:pt x="369" y="889"/>
                  <a:pt x="370" y="888"/>
                </a:cubicBezTo>
                <a:cubicBezTo>
                  <a:pt x="370" y="888"/>
                  <a:pt x="370" y="888"/>
                  <a:pt x="370" y="888"/>
                </a:cubicBezTo>
                <a:cubicBezTo>
                  <a:pt x="370" y="887"/>
                  <a:pt x="371" y="887"/>
                  <a:pt x="372" y="887"/>
                </a:cubicBezTo>
                <a:cubicBezTo>
                  <a:pt x="372" y="887"/>
                  <a:pt x="372" y="887"/>
                  <a:pt x="372" y="887"/>
                </a:cubicBezTo>
                <a:cubicBezTo>
                  <a:pt x="373" y="888"/>
                  <a:pt x="374" y="889"/>
                  <a:pt x="373" y="890"/>
                </a:cubicBezTo>
                <a:cubicBezTo>
                  <a:pt x="373" y="890"/>
                  <a:pt x="373" y="890"/>
                  <a:pt x="373" y="890"/>
                </a:cubicBezTo>
                <a:cubicBezTo>
                  <a:pt x="373" y="891"/>
                  <a:pt x="372" y="891"/>
                  <a:pt x="371" y="891"/>
                </a:cubicBezTo>
                <a:cubicBezTo>
                  <a:pt x="371" y="891"/>
                  <a:pt x="371" y="891"/>
                  <a:pt x="371" y="891"/>
                </a:cubicBezTo>
                <a:cubicBezTo>
                  <a:pt x="371" y="891"/>
                  <a:pt x="371" y="891"/>
                  <a:pt x="371" y="891"/>
                </a:cubicBezTo>
                <a:close/>
                <a:moveTo>
                  <a:pt x="242" y="883"/>
                </a:moveTo>
                <a:cubicBezTo>
                  <a:pt x="242" y="882"/>
                  <a:pt x="242" y="881"/>
                  <a:pt x="243" y="881"/>
                </a:cubicBezTo>
                <a:cubicBezTo>
                  <a:pt x="243" y="881"/>
                  <a:pt x="243" y="881"/>
                  <a:pt x="243" y="881"/>
                </a:cubicBezTo>
                <a:cubicBezTo>
                  <a:pt x="244" y="880"/>
                  <a:pt x="245" y="881"/>
                  <a:pt x="246" y="882"/>
                </a:cubicBezTo>
                <a:cubicBezTo>
                  <a:pt x="246" y="882"/>
                  <a:pt x="246" y="882"/>
                  <a:pt x="246" y="882"/>
                </a:cubicBezTo>
                <a:cubicBezTo>
                  <a:pt x="246" y="883"/>
                  <a:pt x="246" y="884"/>
                  <a:pt x="245" y="884"/>
                </a:cubicBezTo>
                <a:cubicBezTo>
                  <a:pt x="245" y="884"/>
                  <a:pt x="245" y="884"/>
                  <a:pt x="245" y="884"/>
                </a:cubicBezTo>
                <a:cubicBezTo>
                  <a:pt x="244" y="884"/>
                  <a:pt x="244" y="884"/>
                  <a:pt x="244" y="884"/>
                </a:cubicBezTo>
                <a:cubicBezTo>
                  <a:pt x="244" y="884"/>
                  <a:pt x="244" y="884"/>
                  <a:pt x="244" y="884"/>
                </a:cubicBezTo>
                <a:cubicBezTo>
                  <a:pt x="243" y="884"/>
                  <a:pt x="242" y="884"/>
                  <a:pt x="242" y="883"/>
                </a:cubicBezTo>
                <a:close/>
                <a:moveTo>
                  <a:pt x="375" y="880"/>
                </a:moveTo>
                <a:cubicBezTo>
                  <a:pt x="374" y="880"/>
                  <a:pt x="374" y="878"/>
                  <a:pt x="374" y="877"/>
                </a:cubicBezTo>
                <a:cubicBezTo>
                  <a:pt x="374" y="877"/>
                  <a:pt x="374" y="877"/>
                  <a:pt x="374" y="877"/>
                </a:cubicBezTo>
                <a:cubicBezTo>
                  <a:pt x="375" y="876"/>
                  <a:pt x="376" y="876"/>
                  <a:pt x="377" y="876"/>
                </a:cubicBezTo>
                <a:cubicBezTo>
                  <a:pt x="377" y="876"/>
                  <a:pt x="377" y="876"/>
                  <a:pt x="377" y="876"/>
                </a:cubicBezTo>
                <a:cubicBezTo>
                  <a:pt x="378" y="877"/>
                  <a:pt x="378" y="878"/>
                  <a:pt x="378" y="879"/>
                </a:cubicBezTo>
                <a:cubicBezTo>
                  <a:pt x="378" y="879"/>
                  <a:pt x="378" y="879"/>
                  <a:pt x="378" y="879"/>
                </a:cubicBezTo>
                <a:cubicBezTo>
                  <a:pt x="378" y="880"/>
                  <a:pt x="377" y="880"/>
                  <a:pt x="376" y="880"/>
                </a:cubicBezTo>
                <a:cubicBezTo>
                  <a:pt x="376" y="880"/>
                  <a:pt x="376" y="880"/>
                  <a:pt x="376" y="880"/>
                </a:cubicBezTo>
                <a:cubicBezTo>
                  <a:pt x="376" y="880"/>
                  <a:pt x="375" y="880"/>
                  <a:pt x="375" y="880"/>
                </a:cubicBezTo>
                <a:close/>
                <a:moveTo>
                  <a:pt x="238" y="872"/>
                </a:moveTo>
                <a:cubicBezTo>
                  <a:pt x="237" y="871"/>
                  <a:pt x="238" y="870"/>
                  <a:pt x="239" y="870"/>
                </a:cubicBezTo>
                <a:cubicBezTo>
                  <a:pt x="239" y="870"/>
                  <a:pt x="239" y="870"/>
                  <a:pt x="239" y="870"/>
                </a:cubicBezTo>
                <a:cubicBezTo>
                  <a:pt x="240" y="869"/>
                  <a:pt x="241" y="870"/>
                  <a:pt x="241" y="871"/>
                </a:cubicBezTo>
                <a:cubicBezTo>
                  <a:pt x="241" y="871"/>
                  <a:pt x="241" y="871"/>
                  <a:pt x="241" y="871"/>
                </a:cubicBezTo>
                <a:cubicBezTo>
                  <a:pt x="242" y="872"/>
                  <a:pt x="241" y="873"/>
                  <a:pt x="240" y="873"/>
                </a:cubicBezTo>
                <a:cubicBezTo>
                  <a:pt x="240" y="873"/>
                  <a:pt x="240" y="873"/>
                  <a:pt x="240" y="873"/>
                </a:cubicBezTo>
                <a:cubicBezTo>
                  <a:pt x="240" y="873"/>
                  <a:pt x="240" y="873"/>
                  <a:pt x="239" y="873"/>
                </a:cubicBezTo>
                <a:cubicBezTo>
                  <a:pt x="239" y="873"/>
                  <a:pt x="239" y="873"/>
                  <a:pt x="239" y="873"/>
                </a:cubicBezTo>
                <a:cubicBezTo>
                  <a:pt x="239" y="873"/>
                  <a:pt x="238" y="873"/>
                  <a:pt x="238" y="872"/>
                </a:cubicBezTo>
                <a:close/>
                <a:moveTo>
                  <a:pt x="380" y="869"/>
                </a:moveTo>
                <a:cubicBezTo>
                  <a:pt x="379" y="868"/>
                  <a:pt x="378" y="867"/>
                  <a:pt x="379" y="866"/>
                </a:cubicBezTo>
                <a:cubicBezTo>
                  <a:pt x="379" y="866"/>
                  <a:pt x="379" y="866"/>
                  <a:pt x="379" y="866"/>
                </a:cubicBezTo>
                <a:cubicBezTo>
                  <a:pt x="379" y="865"/>
                  <a:pt x="380" y="865"/>
                  <a:pt x="381" y="865"/>
                </a:cubicBezTo>
                <a:cubicBezTo>
                  <a:pt x="381" y="865"/>
                  <a:pt x="381" y="865"/>
                  <a:pt x="381" y="865"/>
                </a:cubicBezTo>
                <a:cubicBezTo>
                  <a:pt x="382" y="866"/>
                  <a:pt x="383" y="867"/>
                  <a:pt x="382" y="868"/>
                </a:cubicBezTo>
                <a:cubicBezTo>
                  <a:pt x="382" y="868"/>
                  <a:pt x="382" y="868"/>
                  <a:pt x="382" y="868"/>
                </a:cubicBezTo>
                <a:cubicBezTo>
                  <a:pt x="382" y="869"/>
                  <a:pt x="381" y="869"/>
                  <a:pt x="381" y="869"/>
                </a:cubicBezTo>
                <a:cubicBezTo>
                  <a:pt x="381" y="869"/>
                  <a:pt x="381" y="869"/>
                  <a:pt x="381" y="869"/>
                </a:cubicBezTo>
                <a:cubicBezTo>
                  <a:pt x="380" y="869"/>
                  <a:pt x="380" y="869"/>
                  <a:pt x="380" y="869"/>
                </a:cubicBezTo>
                <a:close/>
                <a:moveTo>
                  <a:pt x="233" y="861"/>
                </a:moveTo>
                <a:cubicBezTo>
                  <a:pt x="233" y="860"/>
                  <a:pt x="233" y="859"/>
                  <a:pt x="234" y="858"/>
                </a:cubicBezTo>
                <a:cubicBezTo>
                  <a:pt x="234" y="858"/>
                  <a:pt x="234" y="858"/>
                  <a:pt x="234" y="858"/>
                </a:cubicBezTo>
                <a:cubicBezTo>
                  <a:pt x="235" y="858"/>
                  <a:pt x="236" y="858"/>
                  <a:pt x="237" y="859"/>
                </a:cubicBezTo>
                <a:cubicBezTo>
                  <a:pt x="237" y="859"/>
                  <a:pt x="237" y="859"/>
                  <a:pt x="237" y="859"/>
                </a:cubicBezTo>
                <a:cubicBezTo>
                  <a:pt x="237" y="861"/>
                  <a:pt x="237" y="862"/>
                  <a:pt x="236" y="862"/>
                </a:cubicBezTo>
                <a:cubicBezTo>
                  <a:pt x="236" y="862"/>
                  <a:pt x="236" y="862"/>
                  <a:pt x="236" y="862"/>
                </a:cubicBezTo>
                <a:cubicBezTo>
                  <a:pt x="235" y="862"/>
                  <a:pt x="235" y="862"/>
                  <a:pt x="235" y="862"/>
                </a:cubicBezTo>
                <a:cubicBezTo>
                  <a:pt x="235" y="862"/>
                  <a:pt x="235" y="862"/>
                  <a:pt x="235" y="862"/>
                </a:cubicBezTo>
                <a:cubicBezTo>
                  <a:pt x="234" y="862"/>
                  <a:pt x="233" y="862"/>
                  <a:pt x="233" y="861"/>
                </a:cubicBezTo>
                <a:close/>
                <a:moveTo>
                  <a:pt x="384" y="858"/>
                </a:moveTo>
                <a:cubicBezTo>
                  <a:pt x="383" y="857"/>
                  <a:pt x="383" y="856"/>
                  <a:pt x="383" y="855"/>
                </a:cubicBezTo>
                <a:cubicBezTo>
                  <a:pt x="383" y="855"/>
                  <a:pt x="383" y="855"/>
                  <a:pt x="383" y="855"/>
                </a:cubicBezTo>
                <a:cubicBezTo>
                  <a:pt x="384" y="854"/>
                  <a:pt x="385" y="854"/>
                  <a:pt x="386" y="854"/>
                </a:cubicBezTo>
                <a:cubicBezTo>
                  <a:pt x="386" y="854"/>
                  <a:pt x="386" y="854"/>
                  <a:pt x="386" y="854"/>
                </a:cubicBezTo>
                <a:cubicBezTo>
                  <a:pt x="387" y="854"/>
                  <a:pt x="387" y="856"/>
                  <a:pt x="387" y="857"/>
                </a:cubicBezTo>
                <a:cubicBezTo>
                  <a:pt x="387" y="857"/>
                  <a:pt x="387" y="857"/>
                  <a:pt x="387" y="857"/>
                </a:cubicBezTo>
                <a:cubicBezTo>
                  <a:pt x="387" y="857"/>
                  <a:pt x="386" y="858"/>
                  <a:pt x="385" y="858"/>
                </a:cubicBezTo>
                <a:cubicBezTo>
                  <a:pt x="385" y="858"/>
                  <a:pt x="385" y="858"/>
                  <a:pt x="385" y="858"/>
                </a:cubicBezTo>
                <a:cubicBezTo>
                  <a:pt x="385" y="858"/>
                  <a:pt x="385" y="858"/>
                  <a:pt x="384" y="858"/>
                </a:cubicBezTo>
                <a:close/>
                <a:moveTo>
                  <a:pt x="228" y="850"/>
                </a:moveTo>
                <a:cubicBezTo>
                  <a:pt x="228" y="849"/>
                  <a:pt x="228" y="848"/>
                  <a:pt x="229" y="847"/>
                </a:cubicBezTo>
                <a:cubicBezTo>
                  <a:pt x="229" y="847"/>
                  <a:pt x="229" y="847"/>
                  <a:pt x="229" y="847"/>
                </a:cubicBezTo>
                <a:cubicBezTo>
                  <a:pt x="230" y="847"/>
                  <a:pt x="232" y="847"/>
                  <a:pt x="232" y="848"/>
                </a:cubicBezTo>
                <a:cubicBezTo>
                  <a:pt x="232" y="848"/>
                  <a:pt x="232" y="848"/>
                  <a:pt x="232" y="848"/>
                </a:cubicBezTo>
                <a:cubicBezTo>
                  <a:pt x="232" y="849"/>
                  <a:pt x="232" y="851"/>
                  <a:pt x="231" y="851"/>
                </a:cubicBezTo>
                <a:cubicBezTo>
                  <a:pt x="231" y="851"/>
                  <a:pt x="231" y="851"/>
                  <a:pt x="231" y="851"/>
                </a:cubicBezTo>
                <a:cubicBezTo>
                  <a:pt x="231" y="851"/>
                  <a:pt x="230" y="851"/>
                  <a:pt x="230" y="851"/>
                </a:cubicBezTo>
                <a:cubicBezTo>
                  <a:pt x="230" y="851"/>
                  <a:pt x="230" y="851"/>
                  <a:pt x="230" y="851"/>
                </a:cubicBezTo>
                <a:cubicBezTo>
                  <a:pt x="229" y="851"/>
                  <a:pt x="229" y="851"/>
                  <a:pt x="228" y="850"/>
                </a:cubicBezTo>
                <a:close/>
                <a:moveTo>
                  <a:pt x="389" y="847"/>
                </a:moveTo>
                <a:cubicBezTo>
                  <a:pt x="388" y="846"/>
                  <a:pt x="387" y="845"/>
                  <a:pt x="388" y="844"/>
                </a:cubicBezTo>
                <a:cubicBezTo>
                  <a:pt x="388" y="844"/>
                  <a:pt x="388" y="844"/>
                  <a:pt x="388" y="844"/>
                </a:cubicBezTo>
                <a:cubicBezTo>
                  <a:pt x="388" y="843"/>
                  <a:pt x="389" y="843"/>
                  <a:pt x="390" y="843"/>
                </a:cubicBezTo>
                <a:cubicBezTo>
                  <a:pt x="390" y="843"/>
                  <a:pt x="390" y="843"/>
                  <a:pt x="390" y="843"/>
                </a:cubicBezTo>
                <a:cubicBezTo>
                  <a:pt x="391" y="843"/>
                  <a:pt x="392" y="845"/>
                  <a:pt x="392" y="846"/>
                </a:cubicBezTo>
                <a:cubicBezTo>
                  <a:pt x="392" y="846"/>
                  <a:pt x="392" y="846"/>
                  <a:pt x="392" y="846"/>
                </a:cubicBezTo>
                <a:cubicBezTo>
                  <a:pt x="391" y="846"/>
                  <a:pt x="390" y="847"/>
                  <a:pt x="390" y="847"/>
                </a:cubicBezTo>
                <a:cubicBezTo>
                  <a:pt x="390" y="847"/>
                  <a:pt x="390" y="847"/>
                  <a:pt x="390" y="847"/>
                </a:cubicBezTo>
                <a:cubicBezTo>
                  <a:pt x="389" y="847"/>
                  <a:pt x="389" y="847"/>
                  <a:pt x="389" y="847"/>
                </a:cubicBezTo>
                <a:close/>
                <a:moveTo>
                  <a:pt x="224" y="839"/>
                </a:moveTo>
                <a:cubicBezTo>
                  <a:pt x="223" y="838"/>
                  <a:pt x="224" y="837"/>
                  <a:pt x="225" y="836"/>
                </a:cubicBezTo>
                <a:cubicBezTo>
                  <a:pt x="225" y="836"/>
                  <a:pt x="225" y="836"/>
                  <a:pt x="225" y="836"/>
                </a:cubicBezTo>
                <a:cubicBezTo>
                  <a:pt x="226" y="836"/>
                  <a:pt x="227" y="836"/>
                  <a:pt x="228" y="837"/>
                </a:cubicBezTo>
                <a:cubicBezTo>
                  <a:pt x="228" y="837"/>
                  <a:pt x="228" y="837"/>
                  <a:pt x="228" y="837"/>
                </a:cubicBezTo>
                <a:cubicBezTo>
                  <a:pt x="228" y="838"/>
                  <a:pt x="227" y="839"/>
                  <a:pt x="226" y="840"/>
                </a:cubicBezTo>
                <a:cubicBezTo>
                  <a:pt x="226" y="840"/>
                  <a:pt x="226" y="840"/>
                  <a:pt x="226" y="840"/>
                </a:cubicBezTo>
                <a:cubicBezTo>
                  <a:pt x="226" y="840"/>
                  <a:pt x="226" y="840"/>
                  <a:pt x="226" y="840"/>
                </a:cubicBezTo>
                <a:cubicBezTo>
                  <a:pt x="226" y="840"/>
                  <a:pt x="226" y="840"/>
                  <a:pt x="226" y="840"/>
                </a:cubicBezTo>
                <a:cubicBezTo>
                  <a:pt x="225" y="840"/>
                  <a:pt x="224" y="840"/>
                  <a:pt x="224" y="839"/>
                </a:cubicBezTo>
                <a:close/>
                <a:moveTo>
                  <a:pt x="394" y="836"/>
                </a:moveTo>
                <a:cubicBezTo>
                  <a:pt x="392" y="835"/>
                  <a:pt x="392" y="834"/>
                  <a:pt x="392" y="833"/>
                </a:cubicBezTo>
                <a:cubicBezTo>
                  <a:pt x="392" y="833"/>
                  <a:pt x="392" y="833"/>
                  <a:pt x="392" y="833"/>
                </a:cubicBezTo>
                <a:cubicBezTo>
                  <a:pt x="393" y="832"/>
                  <a:pt x="394" y="831"/>
                  <a:pt x="395" y="832"/>
                </a:cubicBezTo>
                <a:cubicBezTo>
                  <a:pt x="395" y="832"/>
                  <a:pt x="395" y="832"/>
                  <a:pt x="395" y="832"/>
                </a:cubicBezTo>
                <a:cubicBezTo>
                  <a:pt x="396" y="832"/>
                  <a:pt x="397" y="833"/>
                  <a:pt x="396" y="834"/>
                </a:cubicBezTo>
                <a:cubicBezTo>
                  <a:pt x="396" y="834"/>
                  <a:pt x="396" y="834"/>
                  <a:pt x="396" y="834"/>
                </a:cubicBezTo>
                <a:cubicBezTo>
                  <a:pt x="396" y="835"/>
                  <a:pt x="395" y="836"/>
                  <a:pt x="394" y="836"/>
                </a:cubicBezTo>
                <a:cubicBezTo>
                  <a:pt x="394" y="836"/>
                  <a:pt x="394" y="836"/>
                  <a:pt x="394" y="836"/>
                </a:cubicBezTo>
                <a:cubicBezTo>
                  <a:pt x="394" y="836"/>
                  <a:pt x="394" y="836"/>
                  <a:pt x="394" y="836"/>
                </a:cubicBezTo>
                <a:close/>
                <a:moveTo>
                  <a:pt x="219" y="828"/>
                </a:moveTo>
                <a:cubicBezTo>
                  <a:pt x="219" y="827"/>
                  <a:pt x="219" y="826"/>
                  <a:pt x="220" y="825"/>
                </a:cubicBezTo>
                <a:cubicBezTo>
                  <a:pt x="220" y="825"/>
                  <a:pt x="220" y="825"/>
                  <a:pt x="220" y="825"/>
                </a:cubicBezTo>
                <a:cubicBezTo>
                  <a:pt x="221" y="825"/>
                  <a:pt x="223" y="825"/>
                  <a:pt x="223" y="826"/>
                </a:cubicBezTo>
                <a:cubicBezTo>
                  <a:pt x="223" y="826"/>
                  <a:pt x="223" y="826"/>
                  <a:pt x="223" y="826"/>
                </a:cubicBezTo>
                <a:cubicBezTo>
                  <a:pt x="223" y="827"/>
                  <a:pt x="223" y="828"/>
                  <a:pt x="222" y="829"/>
                </a:cubicBezTo>
                <a:cubicBezTo>
                  <a:pt x="222" y="829"/>
                  <a:pt x="222" y="829"/>
                  <a:pt x="222" y="829"/>
                </a:cubicBezTo>
                <a:cubicBezTo>
                  <a:pt x="222" y="829"/>
                  <a:pt x="221" y="829"/>
                  <a:pt x="221" y="829"/>
                </a:cubicBezTo>
                <a:cubicBezTo>
                  <a:pt x="221" y="829"/>
                  <a:pt x="221" y="829"/>
                  <a:pt x="221" y="829"/>
                </a:cubicBezTo>
                <a:cubicBezTo>
                  <a:pt x="220" y="829"/>
                  <a:pt x="220" y="828"/>
                  <a:pt x="219" y="828"/>
                </a:cubicBezTo>
                <a:close/>
                <a:moveTo>
                  <a:pt x="398" y="824"/>
                </a:moveTo>
                <a:cubicBezTo>
                  <a:pt x="397" y="824"/>
                  <a:pt x="397" y="823"/>
                  <a:pt x="397" y="822"/>
                </a:cubicBezTo>
                <a:cubicBezTo>
                  <a:pt x="397" y="822"/>
                  <a:pt x="397" y="822"/>
                  <a:pt x="397" y="822"/>
                </a:cubicBezTo>
                <a:cubicBezTo>
                  <a:pt x="397" y="821"/>
                  <a:pt x="399" y="820"/>
                  <a:pt x="400" y="821"/>
                </a:cubicBezTo>
                <a:cubicBezTo>
                  <a:pt x="400" y="821"/>
                  <a:pt x="400" y="821"/>
                  <a:pt x="400" y="821"/>
                </a:cubicBezTo>
                <a:cubicBezTo>
                  <a:pt x="401" y="821"/>
                  <a:pt x="401" y="822"/>
                  <a:pt x="401" y="823"/>
                </a:cubicBezTo>
                <a:cubicBezTo>
                  <a:pt x="401" y="823"/>
                  <a:pt x="401" y="823"/>
                  <a:pt x="401" y="823"/>
                </a:cubicBezTo>
                <a:cubicBezTo>
                  <a:pt x="400" y="824"/>
                  <a:pt x="400" y="825"/>
                  <a:pt x="399" y="825"/>
                </a:cubicBezTo>
                <a:cubicBezTo>
                  <a:pt x="399" y="825"/>
                  <a:pt x="399" y="825"/>
                  <a:pt x="399" y="825"/>
                </a:cubicBezTo>
                <a:cubicBezTo>
                  <a:pt x="399" y="825"/>
                  <a:pt x="398" y="825"/>
                  <a:pt x="398" y="824"/>
                </a:cubicBezTo>
                <a:close/>
                <a:moveTo>
                  <a:pt x="215" y="817"/>
                </a:moveTo>
                <a:cubicBezTo>
                  <a:pt x="214" y="816"/>
                  <a:pt x="215" y="814"/>
                  <a:pt x="216" y="814"/>
                </a:cubicBezTo>
                <a:cubicBezTo>
                  <a:pt x="216" y="814"/>
                  <a:pt x="216" y="814"/>
                  <a:pt x="216" y="814"/>
                </a:cubicBezTo>
                <a:cubicBezTo>
                  <a:pt x="217" y="814"/>
                  <a:pt x="218" y="814"/>
                  <a:pt x="218" y="815"/>
                </a:cubicBezTo>
                <a:cubicBezTo>
                  <a:pt x="218" y="815"/>
                  <a:pt x="218" y="815"/>
                  <a:pt x="218" y="815"/>
                </a:cubicBezTo>
                <a:cubicBezTo>
                  <a:pt x="219" y="816"/>
                  <a:pt x="218" y="817"/>
                  <a:pt x="217" y="818"/>
                </a:cubicBezTo>
                <a:cubicBezTo>
                  <a:pt x="217" y="818"/>
                  <a:pt x="217" y="818"/>
                  <a:pt x="217" y="818"/>
                </a:cubicBezTo>
                <a:cubicBezTo>
                  <a:pt x="217" y="818"/>
                  <a:pt x="217" y="818"/>
                  <a:pt x="217" y="818"/>
                </a:cubicBezTo>
                <a:cubicBezTo>
                  <a:pt x="217" y="818"/>
                  <a:pt x="217" y="818"/>
                  <a:pt x="217" y="818"/>
                </a:cubicBezTo>
                <a:cubicBezTo>
                  <a:pt x="216" y="818"/>
                  <a:pt x="215" y="817"/>
                  <a:pt x="215" y="817"/>
                </a:cubicBezTo>
                <a:close/>
                <a:moveTo>
                  <a:pt x="403" y="813"/>
                </a:moveTo>
                <a:cubicBezTo>
                  <a:pt x="402" y="813"/>
                  <a:pt x="401" y="812"/>
                  <a:pt x="402" y="811"/>
                </a:cubicBezTo>
                <a:cubicBezTo>
                  <a:pt x="402" y="811"/>
                  <a:pt x="402" y="811"/>
                  <a:pt x="402" y="811"/>
                </a:cubicBezTo>
                <a:cubicBezTo>
                  <a:pt x="402" y="810"/>
                  <a:pt x="403" y="809"/>
                  <a:pt x="404" y="810"/>
                </a:cubicBezTo>
                <a:cubicBezTo>
                  <a:pt x="404" y="810"/>
                  <a:pt x="404" y="810"/>
                  <a:pt x="404" y="810"/>
                </a:cubicBezTo>
                <a:cubicBezTo>
                  <a:pt x="405" y="810"/>
                  <a:pt x="406" y="811"/>
                  <a:pt x="405" y="812"/>
                </a:cubicBezTo>
                <a:cubicBezTo>
                  <a:pt x="405" y="812"/>
                  <a:pt x="405" y="812"/>
                  <a:pt x="405" y="812"/>
                </a:cubicBezTo>
                <a:cubicBezTo>
                  <a:pt x="405" y="813"/>
                  <a:pt x="404" y="814"/>
                  <a:pt x="403" y="814"/>
                </a:cubicBezTo>
                <a:cubicBezTo>
                  <a:pt x="403" y="814"/>
                  <a:pt x="403" y="814"/>
                  <a:pt x="403" y="814"/>
                </a:cubicBezTo>
                <a:cubicBezTo>
                  <a:pt x="403" y="814"/>
                  <a:pt x="403" y="813"/>
                  <a:pt x="403" y="813"/>
                </a:cubicBezTo>
                <a:close/>
                <a:moveTo>
                  <a:pt x="210" y="806"/>
                </a:moveTo>
                <a:cubicBezTo>
                  <a:pt x="210" y="805"/>
                  <a:pt x="210" y="803"/>
                  <a:pt x="211" y="803"/>
                </a:cubicBezTo>
                <a:cubicBezTo>
                  <a:pt x="211" y="803"/>
                  <a:pt x="211" y="803"/>
                  <a:pt x="211" y="803"/>
                </a:cubicBezTo>
                <a:cubicBezTo>
                  <a:pt x="212" y="802"/>
                  <a:pt x="213" y="803"/>
                  <a:pt x="214" y="804"/>
                </a:cubicBezTo>
                <a:cubicBezTo>
                  <a:pt x="214" y="804"/>
                  <a:pt x="214" y="804"/>
                  <a:pt x="214" y="804"/>
                </a:cubicBezTo>
                <a:cubicBezTo>
                  <a:pt x="214" y="805"/>
                  <a:pt x="214" y="806"/>
                  <a:pt x="213" y="807"/>
                </a:cubicBezTo>
                <a:cubicBezTo>
                  <a:pt x="213" y="807"/>
                  <a:pt x="213" y="807"/>
                  <a:pt x="213" y="807"/>
                </a:cubicBezTo>
                <a:cubicBezTo>
                  <a:pt x="212" y="807"/>
                  <a:pt x="212" y="807"/>
                  <a:pt x="212" y="807"/>
                </a:cubicBezTo>
                <a:cubicBezTo>
                  <a:pt x="212" y="807"/>
                  <a:pt x="212" y="807"/>
                  <a:pt x="212" y="807"/>
                </a:cubicBezTo>
                <a:cubicBezTo>
                  <a:pt x="211" y="807"/>
                  <a:pt x="210" y="806"/>
                  <a:pt x="210" y="806"/>
                </a:cubicBezTo>
                <a:close/>
                <a:moveTo>
                  <a:pt x="407" y="802"/>
                </a:moveTo>
                <a:cubicBezTo>
                  <a:pt x="406" y="802"/>
                  <a:pt x="406" y="801"/>
                  <a:pt x="406" y="800"/>
                </a:cubicBezTo>
                <a:cubicBezTo>
                  <a:pt x="406" y="800"/>
                  <a:pt x="406" y="800"/>
                  <a:pt x="406" y="800"/>
                </a:cubicBezTo>
                <a:cubicBezTo>
                  <a:pt x="407" y="799"/>
                  <a:pt x="408" y="798"/>
                  <a:pt x="409" y="799"/>
                </a:cubicBezTo>
                <a:cubicBezTo>
                  <a:pt x="409" y="799"/>
                  <a:pt x="409" y="799"/>
                  <a:pt x="409" y="799"/>
                </a:cubicBezTo>
                <a:cubicBezTo>
                  <a:pt x="410" y="799"/>
                  <a:pt x="410" y="800"/>
                  <a:pt x="410" y="801"/>
                </a:cubicBezTo>
                <a:cubicBezTo>
                  <a:pt x="410" y="801"/>
                  <a:pt x="410" y="801"/>
                  <a:pt x="410" y="801"/>
                </a:cubicBezTo>
                <a:cubicBezTo>
                  <a:pt x="410" y="802"/>
                  <a:pt x="409" y="802"/>
                  <a:pt x="408" y="802"/>
                </a:cubicBezTo>
                <a:cubicBezTo>
                  <a:pt x="408" y="802"/>
                  <a:pt x="408" y="802"/>
                  <a:pt x="408" y="802"/>
                </a:cubicBezTo>
                <a:cubicBezTo>
                  <a:pt x="408" y="802"/>
                  <a:pt x="407" y="802"/>
                  <a:pt x="407" y="802"/>
                </a:cubicBezTo>
                <a:close/>
                <a:moveTo>
                  <a:pt x="206" y="794"/>
                </a:moveTo>
                <a:cubicBezTo>
                  <a:pt x="205" y="793"/>
                  <a:pt x="206" y="792"/>
                  <a:pt x="207" y="792"/>
                </a:cubicBezTo>
                <a:cubicBezTo>
                  <a:pt x="207" y="792"/>
                  <a:pt x="207" y="792"/>
                  <a:pt x="207" y="792"/>
                </a:cubicBezTo>
                <a:cubicBezTo>
                  <a:pt x="208" y="791"/>
                  <a:pt x="209" y="792"/>
                  <a:pt x="209" y="793"/>
                </a:cubicBezTo>
                <a:cubicBezTo>
                  <a:pt x="209" y="793"/>
                  <a:pt x="209" y="793"/>
                  <a:pt x="209" y="793"/>
                </a:cubicBezTo>
                <a:cubicBezTo>
                  <a:pt x="210" y="794"/>
                  <a:pt x="209" y="795"/>
                  <a:pt x="208" y="796"/>
                </a:cubicBezTo>
                <a:cubicBezTo>
                  <a:pt x="208" y="796"/>
                  <a:pt x="208" y="796"/>
                  <a:pt x="208" y="796"/>
                </a:cubicBezTo>
                <a:cubicBezTo>
                  <a:pt x="208" y="796"/>
                  <a:pt x="208" y="796"/>
                  <a:pt x="207" y="796"/>
                </a:cubicBezTo>
                <a:cubicBezTo>
                  <a:pt x="207" y="796"/>
                  <a:pt x="207" y="796"/>
                  <a:pt x="207" y="796"/>
                </a:cubicBezTo>
                <a:cubicBezTo>
                  <a:pt x="207" y="796"/>
                  <a:pt x="206" y="795"/>
                  <a:pt x="206" y="794"/>
                </a:cubicBezTo>
                <a:close/>
                <a:moveTo>
                  <a:pt x="412" y="791"/>
                </a:moveTo>
                <a:cubicBezTo>
                  <a:pt x="411" y="791"/>
                  <a:pt x="410" y="790"/>
                  <a:pt x="411" y="789"/>
                </a:cubicBezTo>
                <a:cubicBezTo>
                  <a:pt x="411" y="789"/>
                  <a:pt x="411" y="789"/>
                  <a:pt x="411" y="789"/>
                </a:cubicBezTo>
                <a:cubicBezTo>
                  <a:pt x="411" y="788"/>
                  <a:pt x="412" y="787"/>
                  <a:pt x="413" y="787"/>
                </a:cubicBezTo>
                <a:cubicBezTo>
                  <a:pt x="413" y="787"/>
                  <a:pt x="413" y="787"/>
                  <a:pt x="413" y="787"/>
                </a:cubicBezTo>
                <a:cubicBezTo>
                  <a:pt x="414" y="788"/>
                  <a:pt x="415" y="789"/>
                  <a:pt x="414" y="790"/>
                </a:cubicBezTo>
                <a:cubicBezTo>
                  <a:pt x="414" y="790"/>
                  <a:pt x="414" y="790"/>
                  <a:pt x="414" y="790"/>
                </a:cubicBezTo>
                <a:cubicBezTo>
                  <a:pt x="414" y="791"/>
                  <a:pt x="413" y="791"/>
                  <a:pt x="413" y="791"/>
                </a:cubicBezTo>
                <a:cubicBezTo>
                  <a:pt x="413" y="791"/>
                  <a:pt x="413" y="791"/>
                  <a:pt x="413" y="791"/>
                </a:cubicBezTo>
                <a:cubicBezTo>
                  <a:pt x="412" y="791"/>
                  <a:pt x="412" y="791"/>
                  <a:pt x="412" y="791"/>
                </a:cubicBezTo>
                <a:close/>
                <a:moveTo>
                  <a:pt x="201" y="783"/>
                </a:moveTo>
                <a:cubicBezTo>
                  <a:pt x="201" y="782"/>
                  <a:pt x="201" y="781"/>
                  <a:pt x="202" y="781"/>
                </a:cubicBezTo>
                <a:cubicBezTo>
                  <a:pt x="202" y="781"/>
                  <a:pt x="202" y="781"/>
                  <a:pt x="202" y="781"/>
                </a:cubicBezTo>
                <a:cubicBezTo>
                  <a:pt x="203" y="780"/>
                  <a:pt x="204" y="781"/>
                  <a:pt x="205" y="782"/>
                </a:cubicBezTo>
                <a:cubicBezTo>
                  <a:pt x="205" y="782"/>
                  <a:pt x="205" y="782"/>
                  <a:pt x="205" y="782"/>
                </a:cubicBezTo>
                <a:cubicBezTo>
                  <a:pt x="205" y="783"/>
                  <a:pt x="205" y="784"/>
                  <a:pt x="204" y="784"/>
                </a:cubicBezTo>
                <a:cubicBezTo>
                  <a:pt x="204" y="784"/>
                  <a:pt x="204" y="784"/>
                  <a:pt x="204" y="784"/>
                </a:cubicBezTo>
                <a:cubicBezTo>
                  <a:pt x="203" y="785"/>
                  <a:pt x="203" y="785"/>
                  <a:pt x="203" y="785"/>
                </a:cubicBezTo>
                <a:cubicBezTo>
                  <a:pt x="203" y="785"/>
                  <a:pt x="203" y="785"/>
                  <a:pt x="203" y="785"/>
                </a:cubicBezTo>
                <a:cubicBezTo>
                  <a:pt x="202" y="785"/>
                  <a:pt x="201" y="784"/>
                  <a:pt x="201" y="783"/>
                </a:cubicBezTo>
                <a:close/>
                <a:moveTo>
                  <a:pt x="416" y="780"/>
                </a:moveTo>
                <a:cubicBezTo>
                  <a:pt x="415" y="780"/>
                  <a:pt x="415" y="778"/>
                  <a:pt x="415" y="777"/>
                </a:cubicBezTo>
                <a:cubicBezTo>
                  <a:pt x="415" y="777"/>
                  <a:pt x="415" y="777"/>
                  <a:pt x="415" y="777"/>
                </a:cubicBezTo>
                <a:cubicBezTo>
                  <a:pt x="416" y="776"/>
                  <a:pt x="417" y="776"/>
                  <a:pt x="418" y="776"/>
                </a:cubicBezTo>
                <a:cubicBezTo>
                  <a:pt x="418" y="776"/>
                  <a:pt x="418" y="776"/>
                  <a:pt x="418" y="776"/>
                </a:cubicBezTo>
                <a:cubicBezTo>
                  <a:pt x="419" y="777"/>
                  <a:pt x="419" y="778"/>
                  <a:pt x="419" y="779"/>
                </a:cubicBezTo>
                <a:cubicBezTo>
                  <a:pt x="419" y="779"/>
                  <a:pt x="419" y="779"/>
                  <a:pt x="419" y="779"/>
                </a:cubicBezTo>
                <a:cubicBezTo>
                  <a:pt x="419" y="780"/>
                  <a:pt x="418" y="780"/>
                  <a:pt x="417" y="780"/>
                </a:cubicBezTo>
                <a:cubicBezTo>
                  <a:pt x="417" y="780"/>
                  <a:pt x="417" y="780"/>
                  <a:pt x="417" y="780"/>
                </a:cubicBezTo>
                <a:cubicBezTo>
                  <a:pt x="417" y="780"/>
                  <a:pt x="417" y="780"/>
                  <a:pt x="416" y="780"/>
                </a:cubicBezTo>
                <a:close/>
                <a:moveTo>
                  <a:pt x="196" y="772"/>
                </a:moveTo>
                <a:cubicBezTo>
                  <a:pt x="196" y="771"/>
                  <a:pt x="196" y="770"/>
                  <a:pt x="197" y="770"/>
                </a:cubicBezTo>
                <a:cubicBezTo>
                  <a:pt x="197" y="770"/>
                  <a:pt x="197" y="770"/>
                  <a:pt x="197" y="770"/>
                </a:cubicBezTo>
                <a:cubicBezTo>
                  <a:pt x="199" y="769"/>
                  <a:pt x="200" y="770"/>
                  <a:pt x="200" y="771"/>
                </a:cubicBezTo>
                <a:cubicBezTo>
                  <a:pt x="200" y="771"/>
                  <a:pt x="200" y="771"/>
                  <a:pt x="200" y="771"/>
                </a:cubicBezTo>
                <a:cubicBezTo>
                  <a:pt x="201" y="772"/>
                  <a:pt x="200" y="773"/>
                  <a:pt x="199" y="773"/>
                </a:cubicBezTo>
                <a:cubicBezTo>
                  <a:pt x="199" y="773"/>
                  <a:pt x="199" y="773"/>
                  <a:pt x="199" y="773"/>
                </a:cubicBezTo>
                <a:cubicBezTo>
                  <a:pt x="199" y="773"/>
                  <a:pt x="199" y="773"/>
                  <a:pt x="198" y="773"/>
                </a:cubicBezTo>
                <a:cubicBezTo>
                  <a:pt x="198" y="773"/>
                  <a:pt x="198" y="773"/>
                  <a:pt x="198" y="773"/>
                </a:cubicBezTo>
                <a:cubicBezTo>
                  <a:pt x="197" y="773"/>
                  <a:pt x="197" y="773"/>
                  <a:pt x="196" y="772"/>
                </a:cubicBezTo>
                <a:close/>
                <a:moveTo>
                  <a:pt x="421" y="769"/>
                </a:moveTo>
                <a:cubicBezTo>
                  <a:pt x="420" y="769"/>
                  <a:pt x="419" y="767"/>
                  <a:pt x="420" y="766"/>
                </a:cubicBezTo>
                <a:cubicBezTo>
                  <a:pt x="420" y="766"/>
                  <a:pt x="420" y="766"/>
                  <a:pt x="420" y="766"/>
                </a:cubicBezTo>
                <a:cubicBezTo>
                  <a:pt x="420" y="765"/>
                  <a:pt x="421" y="765"/>
                  <a:pt x="422" y="765"/>
                </a:cubicBezTo>
                <a:cubicBezTo>
                  <a:pt x="422" y="765"/>
                  <a:pt x="422" y="765"/>
                  <a:pt x="422" y="765"/>
                </a:cubicBezTo>
                <a:cubicBezTo>
                  <a:pt x="423" y="766"/>
                  <a:pt x="424" y="767"/>
                  <a:pt x="424" y="768"/>
                </a:cubicBezTo>
                <a:cubicBezTo>
                  <a:pt x="424" y="768"/>
                  <a:pt x="424" y="768"/>
                  <a:pt x="424" y="768"/>
                </a:cubicBezTo>
                <a:cubicBezTo>
                  <a:pt x="423" y="769"/>
                  <a:pt x="422" y="769"/>
                  <a:pt x="422" y="769"/>
                </a:cubicBezTo>
                <a:cubicBezTo>
                  <a:pt x="422" y="769"/>
                  <a:pt x="422" y="769"/>
                  <a:pt x="422" y="769"/>
                </a:cubicBezTo>
                <a:cubicBezTo>
                  <a:pt x="421" y="769"/>
                  <a:pt x="421" y="769"/>
                  <a:pt x="421" y="769"/>
                </a:cubicBezTo>
                <a:close/>
                <a:moveTo>
                  <a:pt x="192" y="761"/>
                </a:moveTo>
                <a:cubicBezTo>
                  <a:pt x="191" y="760"/>
                  <a:pt x="192" y="759"/>
                  <a:pt x="193" y="759"/>
                </a:cubicBezTo>
                <a:cubicBezTo>
                  <a:pt x="193" y="759"/>
                  <a:pt x="193" y="759"/>
                  <a:pt x="193" y="759"/>
                </a:cubicBezTo>
                <a:cubicBezTo>
                  <a:pt x="194" y="758"/>
                  <a:pt x="195" y="759"/>
                  <a:pt x="196" y="760"/>
                </a:cubicBezTo>
                <a:cubicBezTo>
                  <a:pt x="196" y="760"/>
                  <a:pt x="196" y="760"/>
                  <a:pt x="196" y="760"/>
                </a:cubicBezTo>
                <a:cubicBezTo>
                  <a:pt x="196" y="761"/>
                  <a:pt x="195" y="762"/>
                  <a:pt x="194" y="762"/>
                </a:cubicBezTo>
                <a:cubicBezTo>
                  <a:pt x="194" y="762"/>
                  <a:pt x="194" y="762"/>
                  <a:pt x="194" y="762"/>
                </a:cubicBezTo>
                <a:cubicBezTo>
                  <a:pt x="194" y="762"/>
                  <a:pt x="194" y="762"/>
                  <a:pt x="194" y="762"/>
                </a:cubicBezTo>
                <a:cubicBezTo>
                  <a:pt x="194" y="762"/>
                  <a:pt x="194" y="762"/>
                  <a:pt x="194" y="762"/>
                </a:cubicBezTo>
                <a:cubicBezTo>
                  <a:pt x="193" y="762"/>
                  <a:pt x="192" y="762"/>
                  <a:pt x="192" y="761"/>
                </a:cubicBezTo>
                <a:close/>
                <a:moveTo>
                  <a:pt x="425" y="758"/>
                </a:moveTo>
                <a:cubicBezTo>
                  <a:pt x="424" y="757"/>
                  <a:pt x="424" y="756"/>
                  <a:pt x="424" y="755"/>
                </a:cubicBezTo>
                <a:cubicBezTo>
                  <a:pt x="424" y="755"/>
                  <a:pt x="424" y="755"/>
                  <a:pt x="424" y="755"/>
                </a:cubicBezTo>
                <a:cubicBezTo>
                  <a:pt x="425" y="754"/>
                  <a:pt x="426" y="754"/>
                  <a:pt x="427" y="754"/>
                </a:cubicBezTo>
                <a:cubicBezTo>
                  <a:pt x="427" y="754"/>
                  <a:pt x="427" y="754"/>
                  <a:pt x="427" y="754"/>
                </a:cubicBezTo>
                <a:cubicBezTo>
                  <a:pt x="428" y="755"/>
                  <a:pt x="429" y="756"/>
                  <a:pt x="428" y="757"/>
                </a:cubicBezTo>
                <a:cubicBezTo>
                  <a:pt x="428" y="757"/>
                  <a:pt x="428" y="757"/>
                  <a:pt x="428" y="757"/>
                </a:cubicBezTo>
                <a:cubicBezTo>
                  <a:pt x="428" y="758"/>
                  <a:pt x="427" y="758"/>
                  <a:pt x="426" y="758"/>
                </a:cubicBezTo>
                <a:cubicBezTo>
                  <a:pt x="426" y="758"/>
                  <a:pt x="426" y="758"/>
                  <a:pt x="426" y="758"/>
                </a:cubicBezTo>
                <a:cubicBezTo>
                  <a:pt x="426" y="758"/>
                  <a:pt x="426" y="758"/>
                  <a:pt x="425" y="758"/>
                </a:cubicBezTo>
                <a:close/>
                <a:moveTo>
                  <a:pt x="187" y="750"/>
                </a:moveTo>
                <a:cubicBezTo>
                  <a:pt x="187" y="749"/>
                  <a:pt x="187" y="748"/>
                  <a:pt x="188" y="747"/>
                </a:cubicBezTo>
                <a:cubicBezTo>
                  <a:pt x="188" y="747"/>
                  <a:pt x="188" y="747"/>
                  <a:pt x="188" y="747"/>
                </a:cubicBezTo>
                <a:cubicBezTo>
                  <a:pt x="189" y="747"/>
                  <a:pt x="191" y="748"/>
                  <a:pt x="191" y="749"/>
                </a:cubicBezTo>
                <a:cubicBezTo>
                  <a:pt x="191" y="749"/>
                  <a:pt x="191" y="749"/>
                  <a:pt x="191" y="749"/>
                </a:cubicBezTo>
                <a:cubicBezTo>
                  <a:pt x="191" y="750"/>
                  <a:pt x="191" y="751"/>
                  <a:pt x="190" y="751"/>
                </a:cubicBezTo>
                <a:cubicBezTo>
                  <a:pt x="190" y="751"/>
                  <a:pt x="190" y="751"/>
                  <a:pt x="190" y="751"/>
                </a:cubicBezTo>
                <a:cubicBezTo>
                  <a:pt x="190" y="751"/>
                  <a:pt x="189" y="751"/>
                  <a:pt x="189" y="751"/>
                </a:cubicBezTo>
                <a:cubicBezTo>
                  <a:pt x="189" y="751"/>
                  <a:pt x="189" y="751"/>
                  <a:pt x="189" y="751"/>
                </a:cubicBezTo>
                <a:cubicBezTo>
                  <a:pt x="188" y="751"/>
                  <a:pt x="188" y="751"/>
                  <a:pt x="187" y="750"/>
                </a:cubicBezTo>
                <a:close/>
                <a:moveTo>
                  <a:pt x="430" y="747"/>
                </a:moveTo>
                <a:cubicBezTo>
                  <a:pt x="429" y="746"/>
                  <a:pt x="429" y="745"/>
                  <a:pt x="429" y="744"/>
                </a:cubicBezTo>
                <a:cubicBezTo>
                  <a:pt x="429" y="744"/>
                  <a:pt x="429" y="744"/>
                  <a:pt x="429" y="744"/>
                </a:cubicBezTo>
                <a:cubicBezTo>
                  <a:pt x="429" y="743"/>
                  <a:pt x="431" y="743"/>
                  <a:pt x="432" y="743"/>
                </a:cubicBezTo>
                <a:cubicBezTo>
                  <a:pt x="432" y="743"/>
                  <a:pt x="432" y="743"/>
                  <a:pt x="432" y="743"/>
                </a:cubicBezTo>
                <a:cubicBezTo>
                  <a:pt x="433" y="744"/>
                  <a:pt x="433" y="745"/>
                  <a:pt x="433" y="746"/>
                </a:cubicBezTo>
                <a:cubicBezTo>
                  <a:pt x="433" y="746"/>
                  <a:pt x="433" y="746"/>
                  <a:pt x="433" y="746"/>
                </a:cubicBezTo>
                <a:cubicBezTo>
                  <a:pt x="432" y="746"/>
                  <a:pt x="432" y="747"/>
                  <a:pt x="431" y="747"/>
                </a:cubicBezTo>
                <a:cubicBezTo>
                  <a:pt x="431" y="747"/>
                  <a:pt x="431" y="747"/>
                  <a:pt x="431" y="747"/>
                </a:cubicBezTo>
                <a:cubicBezTo>
                  <a:pt x="431" y="747"/>
                  <a:pt x="430" y="747"/>
                  <a:pt x="430" y="747"/>
                </a:cubicBezTo>
                <a:close/>
                <a:moveTo>
                  <a:pt x="183" y="739"/>
                </a:moveTo>
                <a:cubicBezTo>
                  <a:pt x="182" y="738"/>
                  <a:pt x="183" y="737"/>
                  <a:pt x="184" y="736"/>
                </a:cubicBezTo>
                <a:cubicBezTo>
                  <a:pt x="184" y="736"/>
                  <a:pt x="184" y="736"/>
                  <a:pt x="184" y="736"/>
                </a:cubicBezTo>
                <a:cubicBezTo>
                  <a:pt x="185" y="736"/>
                  <a:pt x="186" y="736"/>
                  <a:pt x="186" y="737"/>
                </a:cubicBezTo>
                <a:cubicBezTo>
                  <a:pt x="186" y="737"/>
                  <a:pt x="186" y="737"/>
                  <a:pt x="186" y="737"/>
                </a:cubicBezTo>
                <a:cubicBezTo>
                  <a:pt x="187" y="738"/>
                  <a:pt x="186" y="740"/>
                  <a:pt x="185" y="740"/>
                </a:cubicBezTo>
                <a:cubicBezTo>
                  <a:pt x="185" y="740"/>
                  <a:pt x="185" y="740"/>
                  <a:pt x="185" y="740"/>
                </a:cubicBezTo>
                <a:cubicBezTo>
                  <a:pt x="185" y="740"/>
                  <a:pt x="185" y="740"/>
                  <a:pt x="185" y="740"/>
                </a:cubicBezTo>
                <a:cubicBezTo>
                  <a:pt x="185" y="740"/>
                  <a:pt x="185" y="740"/>
                  <a:pt x="185" y="740"/>
                </a:cubicBezTo>
                <a:cubicBezTo>
                  <a:pt x="184" y="740"/>
                  <a:pt x="183" y="740"/>
                  <a:pt x="183" y="739"/>
                </a:cubicBezTo>
                <a:close/>
                <a:moveTo>
                  <a:pt x="435" y="736"/>
                </a:moveTo>
                <a:cubicBezTo>
                  <a:pt x="434" y="735"/>
                  <a:pt x="433" y="734"/>
                  <a:pt x="434" y="733"/>
                </a:cubicBezTo>
                <a:cubicBezTo>
                  <a:pt x="434" y="733"/>
                  <a:pt x="434" y="733"/>
                  <a:pt x="434" y="733"/>
                </a:cubicBezTo>
                <a:cubicBezTo>
                  <a:pt x="434" y="732"/>
                  <a:pt x="435" y="732"/>
                  <a:pt x="436" y="732"/>
                </a:cubicBezTo>
                <a:cubicBezTo>
                  <a:pt x="436" y="732"/>
                  <a:pt x="436" y="732"/>
                  <a:pt x="436" y="732"/>
                </a:cubicBezTo>
                <a:cubicBezTo>
                  <a:pt x="437" y="732"/>
                  <a:pt x="438" y="734"/>
                  <a:pt x="437" y="735"/>
                </a:cubicBezTo>
                <a:cubicBezTo>
                  <a:pt x="437" y="735"/>
                  <a:pt x="437" y="735"/>
                  <a:pt x="437" y="735"/>
                </a:cubicBezTo>
                <a:cubicBezTo>
                  <a:pt x="437" y="735"/>
                  <a:pt x="436" y="736"/>
                  <a:pt x="435" y="736"/>
                </a:cubicBezTo>
                <a:cubicBezTo>
                  <a:pt x="435" y="736"/>
                  <a:pt x="435" y="736"/>
                  <a:pt x="435" y="736"/>
                </a:cubicBezTo>
                <a:cubicBezTo>
                  <a:pt x="435" y="736"/>
                  <a:pt x="435" y="736"/>
                  <a:pt x="435" y="736"/>
                </a:cubicBezTo>
                <a:close/>
                <a:moveTo>
                  <a:pt x="178" y="728"/>
                </a:moveTo>
                <a:cubicBezTo>
                  <a:pt x="178" y="727"/>
                  <a:pt x="178" y="726"/>
                  <a:pt x="179" y="725"/>
                </a:cubicBezTo>
                <a:cubicBezTo>
                  <a:pt x="179" y="725"/>
                  <a:pt x="179" y="725"/>
                  <a:pt x="179" y="725"/>
                </a:cubicBezTo>
                <a:cubicBezTo>
                  <a:pt x="180" y="725"/>
                  <a:pt x="181" y="725"/>
                  <a:pt x="182" y="726"/>
                </a:cubicBezTo>
                <a:cubicBezTo>
                  <a:pt x="182" y="726"/>
                  <a:pt x="182" y="726"/>
                  <a:pt x="182" y="726"/>
                </a:cubicBezTo>
                <a:cubicBezTo>
                  <a:pt x="182" y="727"/>
                  <a:pt x="182" y="729"/>
                  <a:pt x="181" y="729"/>
                </a:cubicBezTo>
                <a:cubicBezTo>
                  <a:pt x="181" y="729"/>
                  <a:pt x="181" y="729"/>
                  <a:pt x="181" y="729"/>
                </a:cubicBezTo>
                <a:cubicBezTo>
                  <a:pt x="180" y="729"/>
                  <a:pt x="180" y="729"/>
                  <a:pt x="180" y="729"/>
                </a:cubicBezTo>
                <a:cubicBezTo>
                  <a:pt x="180" y="729"/>
                  <a:pt x="180" y="729"/>
                  <a:pt x="180" y="729"/>
                </a:cubicBezTo>
                <a:cubicBezTo>
                  <a:pt x="179" y="729"/>
                  <a:pt x="178" y="729"/>
                  <a:pt x="178" y="728"/>
                </a:cubicBezTo>
                <a:close/>
                <a:moveTo>
                  <a:pt x="439" y="725"/>
                </a:moveTo>
                <a:cubicBezTo>
                  <a:pt x="438" y="724"/>
                  <a:pt x="438" y="723"/>
                  <a:pt x="438" y="722"/>
                </a:cubicBezTo>
                <a:cubicBezTo>
                  <a:pt x="438" y="722"/>
                  <a:pt x="438" y="722"/>
                  <a:pt x="438" y="722"/>
                </a:cubicBezTo>
                <a:cubicBezTo>
                  <a:pt x="439" y="721"/>
                  <a:pt x="440" y="720"/>
                  <a:pt x="441" y="721"/>
                </a:cubicBezTo>
                <a:cubicBezTo>
                  <a:pt x="441" y="721"/>
                  <a:pt x="441" y="721"/>
                  <a:pt x="441" y="721"/>
                </a:cubicBezTo>
                <a:cubicBezTo>
                  <a:pt x="442" y="721"/>
                  <a:pt x="442" y="722"/>
                  <a:pt x="442" y="724"/>
                </a:cubicBezTo>
                <a:cubicBezTo>
                  <a:pt x="442" y="724"/>
                  <a:pt x="442" y="724"/>
                  <a:pt x="442" y="724"/>
                </a:cubicBezTo>
                <a:cubicBezTo>
                  <a:pt x="441" y="724"/>
                  <a:pt x="441" y="725"/>
                  <a:pt x="440" y="725"/>
                </a:cubicBezTo>
                <a:cubicBezTo>
                  <a:pt x="440" y="725"/>
                  <a:pt x="440" y="725"/>
                  <a:pt x="440" y="725"/>
                </a:cubicBezTo>
                <a:cubicBezTo>
                  <a:pt x="440" y="725"/>
                  <a:pt x="439" y="725"/>
                  <a:pt x="439" y="725"/>
                </a:cubicBezTo>
                <a:close/>
                <a:moveTo>
                  <a:pt x="174" y="717"/>
                </a:moveTo>
                <a:cubicBezTo>
                  <a:pt x="173" y="716"/>
                  <a:pt x="174" y="715"/>
                  <a:pt x="175" y="714"/>
                </a:cubicBezTo>
                <a:cubicBezTo>
                  <a:pt x="175" y="714"/>
                  <a:pt x="175" y="714"/>
                  <a:pt x="175" y="714"/>
                </a:cubicBezTo>
                <a:cubicBezTo>
                  <a:pt x="176" y="714"/>
                  <a:pt x="177" y="714"/>
                  <a:pt x="177" y="715"/>
                </a:cubicBezTo>
                <a:cubicBezTo>
                  <a:pt x="177" y="715"/>
                  <a:pt x="177" y="715"/>
                  <a:pt x="177" y="715"/>
                </a:cubicBezTo>
                <a:cubicBezTo>
                  <a:pt x="178" y="716"/>
                  <a:pt x="177" y="717"/>
                  <a:pt x="176" y="718"/>
                </a:cubicBezTo>
                <a:cubicBezTo>
                  <a:pt x="176" y="718"/>
                  <a:pt x="176" y="718"/>
                  <a:pt x="176" y="718"/>
                </a:cubicBezTo>
                <a:cubicBezTo>
                  <a:pt x="176" y="718"/>
                  <a:pt x="176" y="718"/>
                  <a:pt x="175" y="718"/>
                </a:cubicBezTo>
                <a:cubicBezTo>
                  <a:pt x="175" y="718"/>
                  <a:pt x="175" y="718"/>
                  <a:pt x="175" y="718"/>
                </a:cubicBezTo>
                <a:cubicBezTo>
                  <a:pt x="175" y="718"/>
                  <a:pt x="174" y="718"/>
                  <a:pt x="174" y="717"/>
                </a:cubicBezTo>
                <a:close/>
                <a:moveTo>
                  <a:pt x="444" y="714"/>
                </a:moveTo>
                <a:cubicBezTo>
                  <a:pt x="443" y="713"/>
                  <a:pt x="442" y="712"/>
                  <a:pt x="443" y="711"/>
                </a:cubicBezTo>
                <a:cubicBezTo>
                  <a:pt x="443" y="711"/>
                  <a:pt x="443" y="711"/>
                  <a:pt x="443" y="711"/>
                </a:cubicBezTo>
                <a:cubicBezTo>
                  <a:pt x="443" y="710"/>
                  <a:pt x="444" y="709"/>
                  <a:pt x="445" y="710"/>
                </a:cubicBezTo>
                <a:cubicBezTo>
                  <a:pt x="445" y="710"/>
                  <a:pt x="445" y="710"/>
                  <a:pt x="445" y="710"/>
                </a:cubicBezTo>
                <a:cubicBezTo>
                  <a:pt x="446" y="710"/>
                  <a:pt x="447" y="711"/>
                  <a:pt x="446" y="712"/>
                </a:cubicBezTo>
                <a:cubicBezTo>
                  <a:pt x="446" y="712"/>
                  <a:pt x="446" y="712"/>
                  <a:pt x="446" y="712"/>
                </a:cubicBezTo>
                <a:cubicBezTo>
                  <a:pt x="446" y="713"/>
                  <a:pt x="445" y="714"/>
                  <a:pt x="445" y="714"/>
                </a:cubicBezTo>
                <a:cubicBezTo>
                  <a:pt x="445" y="714"/>
                  <a:pt x="445" y="714"/>
                  <a:pt x="445" y="714"/>
                </a:cubicBezTo>
                <a:cubicBezTo>
                  <a:pt x="444" y="714"/>
                  <a:pt x="444" y="714"/>
                  <a:pt x="444" y="714"/>
                </a:cubicBezTo>
                <a:close/>
                <a:moveTo>
                  <a:pt x="169" y="706"/>
                </a:moveTo>
                <a:cubicBezTo>
                  <a:pt x="169" y="705"/>
                  <a:pt x="169" y="703"/>
                  <a:pt x="170" y="703"/>
                </a:cubicBezTo>
                <a:cubicBezTo>
                  <a:pt x="170" y="703"/>
                  <a:pt x="170" y="703"/>
                  <a:pt x="170" y="703"/>
                </a:cubicBezTo>
                <a:cubicBezTo>
                  <a:pt x="171" y="703"/>
                  <a:pt x="172" y="703"/>
                  <a:pt x="173" y="704"/>
                </a:cubicBezTo>
                <a:cubicBezTo>
                  <a:pt x="173" y="704"/>
                  <a:pt x="173" y="704"/>
                  <a:pt x="173" y="704"/>
                </a:cubicBezTo>
                <a:cubicBezTo>
                  <a:pt x="173" y="705"/>
                  <a:pt x="173" y="706"/>
                  <a:pt x="172" y="707"/>
                </a:cubicBezTo>
                <a:cubicBezTo>
                  <a:pt x="172" y="707"/>
                  <a:pt x="172" y="707"/>
                  <a:pt x="172" y="707"/>
                </a:cubicBezTo>
                <a:cubicBezTo>
                  <a:pt x="171" y="707"/>
                  <a:pt x="171" y="707"/>
                  <a:pt x="171" y="707"/>
                </a:cubicBezTo>
                <a:cubicBezTo>
                  <a:pt x="171" y="707"/>
                  <a:pt x="171" y="707"/>
                  <a:pt x="171" y="707"/>
                </a:cubicBezTo>
                <a:cubicBezTo>
                  <a:pt x="170" y="707"/>
                  <a:pt x="169" y="706"/>
                  <a:pt x="169" y="706"/>
                </a:cubicBezTo>
                <a:close/>
                <a:moveTo>
                  <a:pt x="448" y="702"/>
                </a:moveTo>
                <a:cubicBezTo>
                  <a:pt x="447" y="702"/>
                  <a:pt x="447" y="701"/>
                  <a:pt x="447" y="700"/>
                </a:cubicBezTo>
                <a:cubicBezTo>
                  <a:pt x="447" y="700"/>
                  <a:pt x="447" y="700"/>
                  <a:pt x="447" y="700"/>
                </a:cubicBezTo>
                <a:cubicBezTo>
                  <a:pt x="448" y="699"/>
                  <a:pt x="449" y="698"/>
                  <a:pt x="450" y="699"/>
                </a:cubicBezTo>
                <a:cubicBezTo>
                  <a:pt x="450" y="699"/>
                  <a:pt x="450" y="699"/>
                  <a:pt x="450" y="699"/>
                </a:cubicBezTo>
                <a:cubicBezTo>
                  <a:pt x="451" y="699"/>
                  <a:pt x="451" y="700"/>
                  <a:pt x="451" y="701"/>
                </a:cubicBezTo>
                <a:cubicBezTo>
                  <a:pt x="451" y="701"/>
                  <a:pt x="451" y="701"/>
                  <a:pt x="451" y="701"/>
                </a:cubicBezTo>
                <a:cubicBezTo>
                  <a:pt x="451" y="702"/>
                  <a:pt x="450" y="703"/>
                  <a:pt x="449" y="703"/>
                </a:cubicBezTo>
                <a:cubicBezTo>
                  <a:pt x="449" y="703"/>
                  <a:pt x="449" y="703"/>
                  <a:pt x="449" y="703"/>
                </a:cubicBezTo>
                <a:cubicBezTo>
                  <a:pt x="449" y="703"/>
                  <a:pt x="449" y="703"/>
                  <a:pt x="448" y="702"/>
                </a:cubicBezTo>
                <a:close/>
                <a:moveTo>
                  <a:pt x="164" y="695"/>
                </a:moveTo>
                <a:cubicBezTo>
                  <a:pt x="164" y="694"/>
                  <a:pt x="164" y="692"/>
                  <a:pt x="166" y="692"/>
                </a:cubicBezTo>
                <a:cubicBezTo>
                  <a:pt x="166" y="692"/>
                  <a:pt x="166" y="692"/>
                  <a:pt x="166" y="692"/>
                </a:cubicBezTo>
                <a:cubicBezTo>
                  <a:pt x="167" y="692"/>
                  <a:pt x="168" y="692"/>
                  <a:pt x="168" y="693"/>
                </a:cubicBezTo>
                <a:cubicBezTo>
                  <a:pt x="168" y="693"/>
                  <a:pt x="168" y="693"/>
                  <a:pt x="168" y="693"/>
                </a:cubicBezTo>
                <a:cubicBezTo>
                  <a:pt x="169" y="694"/>
                  <a:pt x="168" y="695"/>
                  <a:pt x="167" y="696"/>
                </a:cubicBezTo>
                <a:cubicBezTo>
                  <a:pt x="167" y="696"/>
                  <a:pt x="167" y="696"/>
                  <a:pt x="167" y="696"/>
                </a:cubicBezTo>
                <a:cubicBezTo>
                  <a:pt x="167" y="696"/>
                  <a:pt x="167" y="696"/>
                  <a:pt x="166" y="696"/>
                </a:cubicBezTo>
                <a:cubicBezTo>
                  <a:pt x="166" y="696"/>
                  <a:pt x="166" y="696"/>
                  <a:pt x="166" y="696"/>
                </a:cubicBezTo>
                <a:cubicBezTo>
                  <a:pt x="165" y="696"/>
                  <a:pt x="165" y="695"/>
                  <a:pt x="164" y="695"/>
                </a:cubicBezTo>
                <a:close/>
                <a:moveTo>
                  <a:pt x="453" y="691"/>
                </a:moveTo>
                <a:cubicBezTo>
                  <a:pt x="452" y="691"/>
                  <a:pt x="451" y="690"/>
                  <a:pt x="452" y="689"/>
                </a:cubicBezTo>
                <a:cubicBezTo>
                  <a:pt x="452" y="689"/>
                  <a:pt x="452" y="689"/>
                  <a:pt x="452" y="689"/>
                </a:cubicBezTo>
                <a:cubicBezTo>
                  <a:pt x="452" y="688"/>
                  <a:pt x="453" y="687"/>
                  <a:pt x="454" y="688"/>
                </a:cubicBezTo>
                <a:cubicBezTo>
                  <a:pt x="454" y="688"/>
                  <a:pt x="454" y="688"/>
                  <a:pt x="454" y="688"/>
                </a:cubicBezTo>
                <a:cubicBezTo>
                  <a:pt x="455" y="688"/>
                  <a:pt x="456" y="689"/>
                  <a:pt x="455" y="690"/>
                </a:cubicBezTo>
                <a:cubicBezTo>
                  <a:pt x="455" y="690"/>
                  <a:pt x="455" y="690"/>
                  <a:pt x="455" y="690"/>
                </a:cubicBezTo>
                <a:cubicBezTo>
                  <a:pt x="455" y="691"/>
                  <a:pt x="454" y="691"/>
                  <a:pt x="454" y="691"/>
                </a:cubicBezTo>
                <a:cubicBezTo>
                  <a:pt x="454" y="691"/>
                  <a:pt x="454" y="691"/>
                  <a:pt x="454" y="691"/>
                </a:cubicBezTo>
                <a:cubicBezTo>
                  <a:pt x="453" y="691"/>
                  <a:pt x="453" y="691"/>
                  <a:pt x="453" y="691"/>
                </a:cubicBezTo>
                <a:close/>
                <a:moveTo>
                  <a:pt x="160" y="683"/>
                </a:moveTo>
                <a:cubicBezTo>
                  <a:pt x="159" y="682"/>
                  <a:pt x="160" y="681"/>
                  <a:pt x="161" y="681"/>
                </a:cubicBezTo>
                <a:cubicBezTo>
                  <a:pt x="161" y="681"/>
                  <a:pt x="161" y="681"/>
                  <a:pt x="161" y="681"/>
                </a:cubicBezTo>
                <a:cubicBezTo>
                  <a:pt x="162" y="680"/>
                  <a:pt x="163" y="681"/>
                  <a:pt x="164" y="682"/>
                </a:cubicBezTo>
                <a:cubicBezTo>
                  <a:pt x="164" y="682"/>
                  <a:pt x="164" y="682"/>
                  <a:pt x="164" y="682"/>
                </a:cubicBezTo>
                <a:cubicBezTo>
                  <a:pt x="164" y="683"/>
                  <a:pt x="163" y="684"/>
                  <a:pt x="162" y="685"/>
                </a:cubicBezTo>
                <a:cubicBezTo>
                  <a:pt x="162" y="685"/>
                  <a:pt x="162" y="685"/>
                  <a:pt x="162" y="685"/>
                </a:cubicBezTo>
                <a:cubicBezTo>
                  <a:pt x="162" y="685"/>
                  <a:pt x="162" y="685"/>
                  <a:pt x="162" y="685"/>
                </a:cubicBezTo>
                <a:cubicBezTo>
                  <a:pt x="162" y="685"/>
                  <a:pt x="162" y="685"/>
                  <a:pt x="162" y="685"/>
                </a:cubicBezTo>
                <a:cubicBezTo>
                  <a:pt x="161" y="685"/>
                  <a:pt x="160" y="684"/>
                  <a:pt x="160" y="683"/>
                </a:cubicBezTo>
                <a:close/>
                <a:moveTo>
                  <a:pt x="457" y="680"/>
                </a:moveTo>
                <a:cubicBezTo>
                  <a:pt x="456" y="680"/>
                  <a:pt x="456" y="679"/>
                  <a:pt x="456" y="678"/>
                </a:cubicBezTo>
                <a:cubicBezTo>
                  <a:pt x="456" y="678"/>
                  <a:pt x="456" y="678"/>
                  <a:pt x="456" y="678"/>
                </a:cubicBezTo>
                <a:cubicBezTo>
                  <a:pt x="457" y="677"/>
                  <a:pt x="458" y="676"/>
                  <a:pt x="459" y="677"/>
                </a:cubicBezTo>
                <a:cubicBezTo>
                  <a:pt x="459" y="677"/>
                  <a:pt x="459" y="677"/>
                  <a:pt x="459" y="677"/>
                </a:cubicBezTo>
                <a:cubicBezTo>
                  <a:pt x="460" y="677"/>
                  <a:pt x="460" y="678"/>
                  <a:pt x="460" y="679"/>
                </a:cubicBezTo>
                <a:cubicBezTo>
                  <a:pt x="460" y="679"/>
                  <a:pt x="460" y="679"/>
                  <a:pt x="460" y="679"/>
                </a:cubicBezTo>
                <a:cubicBezTo>
                  <a:pt x="460" y="680"/>
                  <a:pt x="459" y="680"/>
                  <a:pt x="458" y="680"/>
                </a:cubicBezTo>
                <a:cubicBezTo>
                  <a:pt x="458" y="680"/>
                  <a:pt x="458" y="680"/>
                  <a:pt x="458" y="680"/>
                </a:cubicBezTo>
                <a:cubicBezTo>
                  <a:pt x="458" y="680"/>
                  <a:pt x="458" y="680"/>
                  <a:pt x="457" y="680"/>
                </a:cubicBezTo>
                <a:close/>
                <a:moveTo>
                  <a:pt x="155" y="672"/>
                </a:moveTo>
                <a:cubicBezTo>
                  <a:pt x="155" y="671"/>
                  <a:pt x="155" y="670"/>
                  <a:pt x="156" y="670"/>
                </a:cubicBezTo>
                <a:cubicBezTo>
                  <a:pt x="156" y="670"/>
                  <a:pt x="156" y="670"/>
                  <a:pt x="156" y="670"/>
                </a:cubicBezTo>
                <a:cubicBezTo>
                  <a:pt x="157" y="669"/>
                  <a:pt x="159" y="670"/>
                  <a:pt x="159" y="671"/>
                </a:cubicBezTo>
                <a:cubicBezTo>
                  <a:pt x="159" y="671"/>
                  <a:pt x="159" y="671"/>
                  <a:pt x="159" y="671"/>
                </a:cubicBezTo>
                <a:cubicBezTo>
                  <a:pt x="159" y="672"/>
                  <a:pt x="159" y="673"/>
                  <a:pt x="158" y="673"/>
                </a:cubicBezTo>
                <a:cubicBezTo>
                  <a:pt x="158" y="673"/>
                  <a:pt x="158" y="673"/>
                  <a:pt x="158" y="673"/>
                </a:cubicBezTo>
                <a:cubicBezTo>
                  <a:pt x="158" y="674"/>
                  <a:pt x="157" y="674"/>
                  <a:pt x="157" y="674"/>
                </a:cubicBezTo>
                <a:cubicBezTo>
                  <a:pt x="157" y="674"/>
                  <a:pt x="157" y="674"/>
                  <a:pt x="157" y="674"/>
                </a:cubicBezTo>
                <a:cubicBezTo>
                  <a:pt x="156" y="674"/>
                  <a:pt x="156" y="673"/>
                  <a:pt x="155" y="672"/>
                </a:cubicBezTo>
                <a:close/>
                <a:moveTo>
                  <a:pt x="462" y="669"/>
                </a:moveTo>
                <a:cubicBezTo>
                  <a:pt x="461" y="669"/>
                  <a:pt x="461" y="668"/>
                  <a:pt x="461" y="667"/>
                </a:cubicBezTo>
                <a:cubicBezTo>
                  <a:pt x="461" y="667"/>
                  <a:pt x="461" y="667"/>
                  <a:pt x="461" y="667"/>
                </a:cubicBezTo>
                <a:cubicBezTo>
                  <a:pt x="461" y="665"/>
                  <a:pt x="463" y="665"/>
                  <a:pt x="464" y="665"/>
                </a:cubicBezTo>
                <a:cubicBezTo>
                  <a:pt x="464" y="665"/>
                  <a:pt x="464" y="665"/>
                  <a:pt x="464" y="665"/>
                </a:cubicBezTo>
                <a:cubicBezTo>
                  <a:pt x="465" y="666"/>
                  <a:pt x="465" y="667"/>
                  <a:pt x="465" y="668"/>
                </a:cubicBezTo>
                <a:cubicBezTo>
                  <a:pt x="465" y="668"/>
                  <a:pt x="465" y="668"/>
                  <a:pt x="465" y="668"/>
                </a:cubicBezTo>
                <a:cubicBezTo>
                  <a:pt x="464" y="669"/>
                  <a:pt x="464" y="669"/>
                  <a:pt x="463" y="669"/>
                </a:cubicBezTo>
                <a:cubicBezTo>
                  <a:pt x="463" y="669"/>
                  <a:pt x="463" y="669"/>
                  <a:pt x="463" y="669"/>
                </a:cubicBezTo>
                <a:cubicBezTo>
                  <a:pt x="463" y="669"/>
                  <a:pt x="462" y="669"/>
                  <a:pt x="462" y="669"/>
                </a:cubicBezTo>
                <a:close/>
                <a:moveTo>
                  <a:pt x="151" y="661"/>
                </a:moveTo>
                <a:cubicBezTo>
                  <a:pt x="150" y="660"/>
                  <a:pt x="151" y="659"/>
                  <a:pt x="152" y="659"/>
                </a:cubicBezTo>
                <a:cubicBezTo>
                  <a:pt x="152" y="659"/>
                  <a:pt x="152" y="659"/>
                  <a:pt x="152" y="659"/>
                </a:cubicBezTo>
                <a:cubicBezTo>
                  <a:pt x="153" y="658"/>
                  <a:pt x="154" y="659"/>
                  <a:pt x="154" y="660"/>
                </a:cubicBezTo>
                <a:cubicBezTo>
                  <a:pt x="154" y="660"/>
                  <a:pt x="154" y="660"/>
                  <a:pt x="154" y="660"/>
                </a:cubicBezTo>
                <a:cubicBezTo>
                  <a:pt x="155" y="661"/>
                  <a:pt x="154" y="662"/>
                  <a:pt x="153" y="662"/>
                </a:cubicBezTo>
                <a:cubicBezTo>
                  <a:pt x="153" y="662"/>
                  <a:pt x="153" y="662"/>
                  <a:pt x="153" y="662"/>
                </a:cubicBezTo>
                <a:cubicBezTo>
                  <a:pt x="153" y="662"/>
                  <a:pt x="153" y="663"/>
                  <a:pt x="153" y="663"/>
                </a:cubicBezTo>
                <a:cubicBezTo>
                  <a:pt x="153" y="663"/>
                  <a:pt x="153" y="663"/>
                  <a:pt x="153" y="663"/>
                </a:cubicBezTo>
                <a:cubicBezTo>
                  <a:pt x="152" y="663"/>
                  <a:pt x="151" y="662"/>
                  <a:pt x="151" y="661"/>
                </a:cubicBezTo>
                <a:close/>
                <a:moveTo>
                  <a:pt x="467" y="658"/>
                </a:moveTo>
                <a:cubicBezTo>
                  <a:pt x="466" y="658"/>
                  <a:pt x="465" y="656"/>
                  <a:pt x="466" y="655"/>
                </a:cubicBezTo>
                <a:cubicBezTo>
                  <a:pt x="466" y="655"/>
                  <a:pt x="466" y="655"/>
                  <a:pt x="466" y="655"/>
                </a:cubicBezTo>
                <a:cubicBezTo>
                  <a:pt x="466" y="654"/>
                  <a:pt x="467" y="654"/>
                  <a:pt x="468" y="654"/>
                </a:cubicBezTo>
                <a:cubicBezTo>
                  <a:pt x="468" y="654"/>
                  <a:pt x="468" y="654"/>
                  <a:pt x="468" y="654"/>
                </a:cubicBezTo>
                <a:cubicBezTo>
                  <a:pt x="469" y="655"/>
                  <a:pt x="470" y="656"/>
                  <a:pt x="469" y="657"/>
                </a:cubicBezTo>
                <a:cubicBezTo>
                  <a:pt x="469" y="657"/>
                  <a:pt x="469" y="657"/>
                  <a:pt x="469" y="657"/>
                </a:cubicBezTo>
                <a:cubicBezTo>
                  <a:pt x="469" y="658"/>
                  <a:pt x="468" y="658"/>
                  <a:pt x="467" y="658"/>
                </a:cubicBezTo>
                <a:cubicBezTo>
                  <a:pt x="467" y="658"/>
                  <a:pt x="467" y="658"/>
                  <a:pt x="467" y="658"/>
                </a:cubicBezTo>
                <a:cubicBezTo>
                  <a:pt x="467" y="658"/>
                  <a:pt x="467" y="658"/>
                  <a:pt x="467" y="658"/>
                </a:cubicBezTo>
                <a:close/>
                <a:moveTo>
                  <a:pt x="146" y="650"/>
                </a:moveTo>
                <a:cubicBezTo>
                  <a:pt x="146" y="649"/>
                  <a:pt x="146" y="648"/>
                  <a:pt x="147" y="648"/>
                </a:cubicBezTo>
                <a:cubicBezTo>
                  <a:pt x="147" y="648"/>
                  <a:pt x="147" y="648"/>
                  <a:pt x="147" y="648"/>
                </a:cubicBezTo>
                <a:cubicBezTo>
                  <a:pt x="148" y="647"/>
                  <a:pt x="149" y="648"/>
                  <a:pt x="150" y="649"/>
                </a:cubicBezTo>
                <a:cubicBezTo>
                  <a:pt x="150" y="649"/>
                  <a:pt x="150" y="649"/>
                  <a:pt x="150" y="649"/>
                </a:cubicBezTo>
                <a:cubicBezTo>
                  <a:pt x="150" y="650"/>
                  <a:pt x="150" y="651"/>
                  <a:pt x="149" y="651"/>
                </a:cubicBezTo>
                <a:cubicBezTo>
                  <a:pt x="149" y="651"/>
                  <a:pt x="149" y="651"/>
                  <a:pt x="149" y="651"/>
                </a:cubicBezTo>
                <a:cubicBezTo>
                  <a:pt x="149" y="651"/>
                  <a:pt x="148" y="651"/>
                  <a:pt x="148" y="651"/>
                </a:cubicBezTo>
                <a:cubicBezTo>
                  <a:pt x="148" y="651"/>
                  <a:pt x="148" y="651"/>
                  <a:pt x="148" y="651"/>
                </a:cubicBezTo>
                <a:cubicBezTo>
                  <a:pt x="147" y="651"/>
                  <a:pt x="146" y="651"/>
                  <a:pt x="146" y="650"/>
                </a:cubicBezTo>
                <a:close/>
                <a:moveTo>
                  <a:pt x="471" y="647"/>
                </a:moveTo>
                <a:cubicBezTo>
                  <a:pt x="470" y="646"/>
                  <a:pt x="470" y="645"/>
                  <a:pt x="470" y="644"/>
                </a:cubicBezTo>
                <a:cubicBezTo>
                  <a:pt x="470" y="644"/>
                  <a:pt x="470" y="644"/>
                  <a:pt x="470" y="644"/>
                </a:cubicBezTo>
                <a:cubicBezTo>
                  <a:pt x="470" y="643"/>
                  <a:pt x="472" y="643"/>
                  <a:pt x="473" y="643"/>
                </a:cubicBezTo>
                <a:cubicBezTo>
                  <a:pt x="473" y="643"/>
                  <a:pt x="473" y="643"/>
                  <a:pt x="473" y="643"/>
                </a:cubicBezTo>
                <a:cubicBezTo>
                  <a:pt x="474" y="644"/>
                  <a:pt x="474" y="645"/>
                  <a:pt x="474" y="646"/>
                </a:cubicBezTo>
                <a:cubicBezTo>
                  <a:pt x="474" y="646"/>
                  <a:pt x="474" y="646"/>
                  <a:pt x="474" y="646"/>
                </a:cubicBezTo>
                <a:cubicBezTo>
                  <a:pt x="473" y="647"/>
                  <a:pt x="473" y="647"/>
                  <a:pt x="472" y="647"/>
                </a:cubicBezTo>
                <a:cubicBezTo>
                  <a:pt x="472" y="647"/>
                  <a:pt x="472" y="647"/>
                  <a:pt x="472" y="647"/>
                </a:cubicBezTo>
                <a:cubicBezTo>
                  <a:pt x="472" y="647"/>
                  <a:pt x="471" y="647"/>
                  <a:pt x="471" y="647"/>
                </a:cubicBezTo>
                <a:close/>
                <a:moveTo>
                  <a:pt x="142" y="639"/>
                </a:moveTo>
                <a:cubicBezTo>
                  <a:pt x="141" y="638"/>
                  <a:pt x="142" y="637"/>
                  <a:pt x="143" y="636"/>
                </a:cubicBezTo>
                <a:cubicBezTo>
                  <a:pt x="143" y="636"/>
                  <a:pt x="143" y="636"/>
                  <a:pt x="143" y="636"/>
                </a:cubicBezTo>
                <a:cubicBezTo>
                  <a:pt x="144" y="636"/>
                  <a:pt x="145" y="637"/>
                  <a:pt x="145" y="638"/>
                </a:cubicBezTo>
                <a:cubicBezTo>
                  <a:pt x="145" y="638"/>
                  <a:pt x="145" y="638"/>
                  <a:pt x="145" y="638"/>
                </a:cubicBezTo>
                <a:cubicBezTo>
                  <a:pt x="146" y="639"/>
                  <a:pt x="145" y="640"/>
                  <a:pt x="144" y="640"/>
                </a:cubicBezTo>
                <a:cubicBezTo>
                  <a:pt x="144" y="640"/>
                  <a:pt x="144" y="640"/>
                  <a:pt x="144" y="640"/>
                </a:cubicBezTo>
                <a:cubicBezTo>
                  <a:pt x="144" y="640"/>
                  <a:pt x="144" y="640"/>
                  <a:pt x="143" y="640"/>
                </a:cubicBezTo>
                <a:cubicBezTo>
                  <a:pt x="143" y="640"/>
                  <a:pt x="143" y="640"/>
                  <a:pt x="143" y="640"/>
                </a:cubicBezTo>
                <a:cubicBezTo>
                  <a:pt x="143" y="640"/>
                  <a:pt x="142" y="640"/>
                  <a:pt x="142" y="639"/>
                </a:cubicBezTo>
                <a:close/>
                <a:moveTo>
                  <a:pt x="476" y="636"/>
                </a:moveTo>
                <a:cubicBezTo>
                  <a:pt x="475" y="635"/>
                  <a:pt x="474" y="634"/>
                  <a:pt x="475" y="633"/>
                </a:cubicBezTo>
                <a:cubicBezTo>
                  <a:pt x="475" y="633"/>
                  <a:pt x="475" y="633"/>
                  <a:pt x="475" y="633"/>
                </a:cubicBezTo>
                <a:cubicBezTo>
                  <a:pt x="475" y="632"/>
                  <a:pt x="476" y="632"/>
                  <a:pt x="477" y="632"/>
                </a:cubicBezTo>
                <a:cubicBezTo>
                  <a:pt x="477" y="632"/>
                  <a:pt x="477" y="632"/>
                  <a:pt x="477" y="632"/>
                </a:cubicBezTo>
                <a:cubicBezTo>
                  <a:pt x="478" y="633"/>
                  <a:pt x="479" y="634"/>
                  <a:pt x="478" y="635"/>
                </a:cubicBezTo>
                <a:cubicBezTo>
                  <a:pt x="478" y="635"/>
                  <a:pt x="478" y="635"/>
                  <a:pt x="478" y="635"/>
                </a:cubicBezTo>
                <a:cubicBezTo>
                  <a:pt x="478" y="636"/>
                  <a:pt x="477" y="636"/>
                  <a:pt x="476" y="636"/>
                </a:cubicBezTo>
                <a:cubicBezTo>
                  <a:pt x="476" y="636"/>
                  <a:pt x="476" y="636"/>
                  <a:pt x="476" y="636"/>
                </a:cubicBezTo>
                <a:cubicBezTo>
                  <a:pt x="476" y="636"/>
                  <a:pt x="476" y="636"/>
                  <a:pt x="476" y="636"/>
                </a:cubicBezTo>
                <a:close/>
                <a:moveTo>
                  <a:pt x="137" y="628"/>
                </a:moveTo>
                <a:cubicBezTo>
                  <a:pt x="137" y="627"/>
                  <a:pt x="137" y="626"/>
                  <a:pt x="138" y="625"/>
                </a:cubicBezTo>
                <a:cubicBezTo>
                  <a:pt x="138" y="625"/>
                  <a:pt x="138" y="625"/>
                  <a:pt x="138" y="625"/>
                </a:cubicBezTo>
                <a:cubicBezTo>
                  <a:pt x="139" y="625"/>
                  <a:pt x="140" y="625"/>
                  <a:pt x="141" y="626"/>
                </a:cubicBezTo>
                <a:cubicBezTo>
                  <a:pt x="141" y="626"/>
                  <a:pt x="141" y="626"/>
                  <a:pt x="141" y="626"/>
                </a:cubicBezTo>
                <a:cubicBezTo>
                  <a:pt x="141" y="627"/>
                  <a:pt x="141" y="629"/>
                  <a:pt x="140" y="629"/>
                </a:cubicBezTo>
                <a:cubicBezTo>
                  <a:pt x="140" y="629"/>
                  <a:pt x="140" y="629"/>
                  <a:pt x="140" y="629"/>
                </a:cubicBezTo>
                <a:cubicBezTo>
                  <a:pt x="139" y="629"/>
                  <a:pt x="139" y="629"/>
                  <a:pt x="139" y="629"/>
                </a:cubicBezTo>
                <a:cubicBezTo>
                  <a:pt x="139" y="629"/>
                  <a:pt x="139" y="629"/>
                  <a:pt x="139" y="629"/>
                </a:cubicBezTo>
                <a:cubicBezTo>
                  <a:pt x="138" y="629"/>
                  <a:pt x="137" y="629"/>
                  <a:pt x="137" y="628"/>
                </a:cubicBezTo>
                <a:close/>
                <a:moveTo>
                  <a:pt x="480" y="625"/>
                </a:moveTo>
                <a:cubicBezTo>
                  <a:pt x="479" y="624"/>
                  <a:pt x="479" y="623"/>
                  <a:pt x="479" y="622"/>
                </a:cubicBezTo>
                <a:cubicBezTo>
                  <a:pt x="479" y="622"/>
                  <a:pt x="479" y="622"/>
                  <a:pt x="479" y="622"/>
                </a:cubicBezTo>
                <a:cubicBezTo>
                  <a:pt x="480" y="621"/>
                  <a:pt x="481" y="621"/>
                  <a:pt x="482" y="621"/>
                </a:cubicBezTo>
                <a:cubicBezTo>
                  <a:pt x="482" y="621"/>
                  <a:pt x="482" y="621"/>
                  <a:pt x="482" y="621"/>
                </a:cubicBezTo>
                <a:cubicBezTo>
                  <a:pt x="483" y="621"/>
                  <a:pt x="483" y="623"/>
                  <a:pt x="483" y="624"/>
                </a:cubicBezTo>
                <a:cubicBezTo>
                  <a:pt x="483" y="624"/>
                  <a:pt x="483" y="624"/>
                  <a:pt x="483" y="624"/>
                </a:cubicBezTo>
                <a:cubicBezTo>
                  <a:pt x="483" y="624"/>
                  <a:pt x="482" y="625"/>
                  <a:pt x="481" y="625"/>
                </a:cubicBezTo>
                <a:cubicBezTo>
                  <a:pt x="481" y="625"/>
                  <a:pt x="481" y="625"/>
                  <a:pt x="481" y="625"/>
                </a:cubicBezTo>
                <a:cubicBezTo>
                  <a:pt x="481" y="625"/>
                  <a:pt x="481" y="625"/>
                  <a:pt x="480" y="625"/>
                </a:cubicBezTo>
                <a:close/>
                <a:moveTo>
                  <a:pt x="132" y="617"/>
                </a:moveTo>
                <a:cubicBezTo>
                  <a:pt x="132" y="616"/>
                  <a:pt x="133" y="615"/>
                  <a:pt x="134" y="614"/>
                </a:cubicBezTo>
                <a:cubicBezTo>
                  <a:pt x="134" y="614"/>
                  <a:pt x="134" y="614"/>
                  <a:pt x="134" y="614"/>
                </a:cubicBezTo>
                <a:cubicBezTo>
                  <a:pt x="135" y="614"/>
                  <a:pt x="136" y="614"/>
                  <a:pt x="136" y="615"/>
                </a:cubicBezTo>
                <a:cubicBezTo>
                  <a:pt x="136" y="615"/>
                  <a:pt x="136" y="615"/>
                  <a:pt x="136" y="615"/>
                </a:cubicBezTo>
                <a:cubicBezTo>
                  <a:pt x="137" y="616"/>
                  <a:pt x="136" y="618"/>
                  <a:pt x="135" y="618"/>
                </a:cubicBezTo>
                <a:cubicBezTo>
                  <a:pt x="135" y="618"/>
                  <a:pt x="135" y="618"/>
                  <a:pt x="135" y="618"/>
                </a:cubicBezTo>
                <a:cubicBezTo>
                  <a:pt x="135" y="618"/>
                  <a:pt x="135" y="618"/>
                  <a:pt x="134" y="618"/>
                </a:cubicBezTo>
                <a:cubicBezTo>
                  <a:pt x="134" y="618"/>
                  <a:pt x="134" y="618"/>
                  <a:pt x="134" y="618"/>
                </a:cubicBezTo>
                <a:cubicBezTo>
                  <a:pt x="134" y="618"/>
                  <a:pt x="133" y="618"/>
                  <a:pt x="132" y="617"/>
                </a:cubicBezTo>
                <a:close/>
                <a:moveTo>
                  <a:pt x="485" y="614"/>
                </a:moveTo>
                <a:cubicBezTo>
                  <a:pt x="484" y="613"/>
                  <a:pt x="483" y="612"/>
                  <a:pt x="484" y="611"/>
                </a:cubicBezTo>
                <a:cubicBezTo>
                  <a:pt x="484" y="611"/>
                  <a:pt x="484" y="611"/>
                  <a:pt x="484" y="611"/>
                </a:cubicBezTo>
                <a:cubicBezTo>
                  <a:pt x="484" y="610"/>
                  <a:pt x="485" y="610"/>
                  <a:pt x="486" y="610"/>
                </a:cubicBezTo>
                <a:cubicBezTo>
                  <a:pt x="486" y="610"/>
                  <a:pt x="486" y="610"/>
                  <a:pt x="486" y="610"/>
                </a:cubicBezTo>
                <a:cubicBezTo>
                  <a:pt x="487" y="610"/>
                  <a:pt x="488" y="612"/>
                  <a:pt x="487" y="613"/>
                </a:cubicBezTo>
                <a:cubicBezTo>
                  <a:pt x="487" y="613"/>
                  <a:pt x="487" y="613"/>
                  <a:pt x="487" y="613"/>
                </a:cubicBezTo>
                <a:cubicBezTo>
                  <a:pt x="487" y="613"/>
                  <a:pt x="486" y="614"/>
                  <a:pt x="486" y="614"/>
                </a:cubicBezTo>
                <a:cubicBezTo>
                  <a:pt x="486" y="614"/>
                  <a:pt x="486" y="614"/>
                  <a:pt x="486" y="614"/>
                </a:cubicBezTo>
                <a:cubicBezTo>
                  <a:pt x="485" y="614"/>
                  <a:pt x="485" y="614"/>
                  <a:pt x="485" y="614"/>
                </a:cubicBezTo>
                <a:close/>
                <a:moveTo>
                  <a:pt x="128" y="606"/>
                </a:moveTo>
                <a:cubicBezTo>
                  <a:pt x="127" y="605"/>
                  <a:pt x="128" y="604"/>
                  <a:pt x="129" y="603"/>
                </a:cubicBezTo>
                <a:cubicBezTo>
                  <a:pt x="129" y="603"/>
                  <a:pt x="129" y="603"/>
                  <a:pt x="129" y="603"/>
                </a:cubicBezTo>
                <a:cubicBezTo>
                  <a:pt x="130" y="603"/>
                  <a:pt x="131" y="603"/>
                  <a:pt x="132" y="604"/>
                </a:cubicBezTo>
                <a:cubicBezTo>
                  <a:pt x="132" y="604"/>
                  <a:pt x="132" y="604"/>
                  <a:pt x="132" y="604"/>
                </a:cubicBezTo>
                <a:cubicBezTo>
                  <a:pt x="132" y="605"/>
                  <a:pt x="132" y="606"/>
                  <a:pt x="130" y="607"/>
                </a:cubicBezTo>
                <a:cubicBezTo>
                  <a:pt x="130" y="607"/>
                  <a:pt x="130" y="607"/>
                  <a:pt x="130" y="607"/>
                </a:cubicBezTo>
                <a:cubicBezTo>
                  <a:pt x="130" y="607"/>
                  <a:pt x="130" y="607"/>
                  <a:pt x="130" y="607"/>
                </a:cubicBezTo>
                <a:cubicBezTo>
                  <a:pt x="130" y="607"/>
                  <a:pt x="130" y="607"/>
                  <a:pt x="130" y="607"/>
                </a:cubicBezTo>
                <a:cubicBezTo>
                  <a:pt x="129" y="607"/>
                  <a:pt x="128" y="607"/>
                  <a:pt x="128" y="606"/>
                </a:cubicBezTo>
                <a:close/>
                <a:moveTo>
                  <a:pt x="489" y="603"/>
                </a:moveTo>
                <a:cubicBezTo>
                  <a:pt x="488" y="602"/>
                  <a:pt x="488" y="601"/>
                  <a:pt x="488" y="600"/>
                </a:cubicBezTo>
                <a:cubicBezTo>
                  <a:pt x="488" y="600"/>
                  <a:pt x="488" y="600"/>
                  <a:pt x="488" y="600"/>
                </a:cubicBezTo>
                <a:cubicBezTo>
                  <a:pt x="489" y="599"/>
                  <a:pt x="490" y="598"/>
                  <a:pt x="491" y="599"/>
                </a:cubicBezTo>
                <a:cubicBezTo>
                  <a:pt x="491" y="599"/>
                  <a:pt x="491" y="599"/>
                  <a:pt x="491" y="599"/>
                </a:cubicBezTo>
                <a:cubicBezTo>
                  <a:pt x="492" y="599"/>
                  <a:pt x="492" y="600"/>
                  <a:pt x="492" y="601"/>
                </a:cubicBezTo>
                <a:cubicBezTo>
                  <a:pt x="492" y="601"/>
                  <a:pt x="492" y="601"/>
                  <a:pt x="492" y="601"/>
                </a:cubicBezTo>
                <a:cubicBezTo>
                  <a:pt x="492" y="602"/>
                  <a:pt x="491" y="603"/>
                  <a:pt x="490" y="603"/>
                </a:cubicBezTo>
                <a:cubicBezTo>
                  <a:pt x="490" y="603"/>
                  <a:pt x="490" y="603"/>
                  <a:pt x="490" y="603"/>
                </a:cubicBezTo>
                <a:cubicBezTo>
                  <a:pt x="490" y="603"/>
                  <a:pt x="490" y="603"/>
                  <a:pt x="489" y="603"/>
                </a:cubicBezTo>
                <a:close/>
                <a:moveTo>
                  <a:pt x="123" y="595"/>
                </a:moveTo>
                <a:cubicBezTo>
                  <a:pt x="123" y="594"/>
                  <a:pt x="123" y="593"/>
                  <a:pt x="124" y="592"/>
                </a:cubicBezTo>
                <a:cubicBezTo>
                  <a:pt x="124" y="592"/>
                  <a:pt x="124" y="592"/>
                  <a:pt x="124" y="592"/>
                </a:cubicBezTo>
                <a:cubicBezTo>
                  <a:pt x="125" y="592"/>
                  <a:pt x="127" y="592"/>
                  <a:pt x="127" y="593"/>
                </a:cubicBezTo>
                <a:cubicBezTo>
                  <a:pt x="127" y="593"/>
                  <a:pt x="127" y="593"/>
                  <a:pt x="127" y="593"/>
                </a:cubicBezTo>
                <a:cubicBezTo>
                  <a:pt x="127" y="594"/>
                  <a:pt x="127" y="595"/>
                  <a:pt x="126" y="596"/>
                </a:cubicBezTo>
                <a:cubicBezTo>
                  <a:pt x="126" y="596"/>
                  <a:pt x="126" y="596"/>
                  <a:pt x="126" y="596"/>
                </a:cubicBezTo>
                <a:cubicBezTo>
                  <a:pt x="126" y="596"/>
                  <a:pt x="125" y="596"/>
                  <a:pt x="125" y="596"/>
                </a:cubicBezTo>
                <a:cubicBezTo>
                  <a:pt x="125" y="596"/>
                  <a:pt x="125" y="596"/>
                  <a:pt x="125" y="596"/>
                </a:cubicBezTo>
                <a:cubicBezTo>
                  <a:pt x="124" y="596"/>
                  <a:pt x="124" y="595"/>
                  <a:pt x="123" y="595"/>
                </a:cubicBezTo>
                <a:close/>
                <a:moveTo>
                  <a:pt x="494" y="591"/>
                </a:moveTo>
                <a:cubicBezTo>
                  <a:pt x="493" y="591"/>
                  <a:pt x="492" y="590"/>
                  <a:pt x="493" y="589"/>
                </a:cubicBezTo>
                <a:cubicBezTo>
                  <a:pt x="493" y="589"/>
                  <a:pt x="493" y="589"/>
                  <a:pt x="493" y="589"/>
                </a:cubicBezTo>
                <a:cubicBezTo>
                  <a:pt x="493" y="588"/>
                  <a:pt x="494" y="587"/>
                  <a:pt x="496" y="588"/>
                </a:cubicBezTo>
                <a:cubicBezTo>
                  <a:pt x="496" y="588"/>
                  <a:pt x="496" y="588"/>
                  <a:pt x="496" y="588"/>
                </a:cubicBezTo>
                <a:cubicBezTo>
                  <a:pt x="497" y="588"/>
                  <a:pt x="497" y="589"/>
                  <a:pt x="497" y="590"/>
                </a:cubicBezTo>
                <a:cubicBezTo>
                  <a:pt x="497" y="590"/>
                  <a:pt x="497" y="590"/>
                  <a:pt x="497" y="590"/>
                </a:cubicBezTo>
                <a:cubicBezTo>
                  <a:pt x="496" y="591"/>
                  <a:pt x="496" y="592"/>
                  <a:pt x="495" y="592"/>
                </a:cubicBezTo>
                <a:cubicBezTo>
                  <a:pt x="495" y="592"/>
                  <a:pt x="495" y="592"/>
                  <a:pt x="495" y="592"/>
                </a:cubicBezTo>
                <a:cubicBezTo>
                  <a:pt x="495" y="592"/>
                  <a:pt x="494" y="592"/>
                  <a:pt x="494" y="591"/>
                </a:cubicBezTo>
                <a:close/>
                <a:moveTo>
                  <a:pt x="119" y="584"/>
                </a:moveTo>
                <a:cubicBezTo>
                  <a:pt x="118" y="583"/>
                  <a:pt x="119" y="581"/>
                  <a:pt x="120" y="581"/>
                </a:cubicBezTo>
                <a:cubicBezTo>
                  <a:pt x="120" y="581"/>
                  <a:pt x="120" y="581"/>
                  <a:pt x="120" y="581"/>
                </a:cubicBezTo>
                <a:cubicBezTo>
                  <a:pt x="121" y="581"/>
                  <a:pt x="122" y="581"/>
                  <a:pt x="122" y="582"/>
                </a:cubicBezTo>
                <a:cubicBezTo>
                  <a:pt x="122" y="582"/>
                  <a:pt x="122" y="582"/>
                  <a:pt x="122" y="582"/>
                </a:cubicBezTo>
                <a:cubicBezTo>
                  <a:pt x="123" y="583"/>
                  <a:pt x="122" y="584"/>
                  <a:pt x="121" y="585"/>
                </a:cubicBezTo>
                <a:cubicBezTo>
                  <a:pt x="121" y="585"/>
                  <a:pt x="121" y="585"/>
                  <a:pt x="121" y="585"/>
                </a:cubicBezTo>
                <a:cubicBezTo>
                  <a:pt x="121" y="585"/>
                  <a:pt x="121" y="585"/>
                  <a:pt x="121" y="585"/>
                </a:cubicBezTo>
                <a:cubicBezTo>
                  <a:pt x="121" y="585"/>
                  <a:pt x="121" y="585"/>
                  <a:pt x="121" y="585"/>
                </a:cubicBezTo>
                <a:cubicBezTo>
                  <a:pt x="120" y="585"/>
                  <a:pt x="119" y="584"/>
                  <a:pt x="119" y="584"/>
                </a:cubicBezTo>
                <a:close/>
                <a:moveTo>
                  <a:pt x="499" y="580"/>
                </a:moveTo>
                <a:cubicBezTo>
                  <a:pt x="498" y="580"/>
                  <a:pt x="497" y="579"/>
                  <a:pt x="497" y="578"/>
                </a:cubicBezTo>
                <a:cubicBezTo>
                  <a:pt x="497" y="578"/>
                  <a:pt x="497" y="578"/>
                  <a:pt x="497" y="578"/>
                </a:cubicBezTo>
                <a:cubicBezTo>
                  <a:pt x="498" y="577"/>
                  <a:pt x="499" y="576"/>
                  <a:pt x="500" y="577"/>
                </a:cubicBezTo>
                <a:cubicBezTo>
                  <a:pt x="500" y="577"/>
                  <a:pt x="500" y="577"/>
                  <a:pt x="500" y="577"/>
                </a:cubicBezTo>
                <a:cubicBezTo>
                  <a:pt x="501" y="577"/>
                  <a:pt x="502" y="578"/>
                  <a:pt x="501" y="579"/>
                </a:cubicBezTo>
                <a:cubicBezTo>
                  <a:pt x="501" y="579"/>
                  <a:pt x="501" y="579"/>
                  <a:pt x="501" y="579"/>
                </a:cubicBezTo>
                <a:cubicBezTo>
                  <a:pt x="501" y="580"/>
                  <a:pt x="500" y="580"/>
                  <a:pt x="499" y="580"/>
                </a:cubicBezTo>
                <a:cubicBezTo>
                  <a:pt x="499" y="580"/>
                  <a:pt x="499" y="580"/>
                  <a:pt x="499" y="580"/>
                </a:cubicBezTo>
                <a:cubicBezTo>
                  <a:pt x="499" y="580"/>
                  <a:pt x="499" y="580"/>
                  <a:pt x="499" y="580"/>
                </a:cubicBezTo>
                <a:close/>
                <a:moveTo>
                  <a:pt x="114" y="573"/>
                </a:moveTo>
                <a:cubicBezTo>
                  <a:pt x="114" y="571"/>
                  <a:pt x="114" y="570"/>
                  <a:pt x="115" y="570"/>
                </a:cubicBezTo>
                <a:cubicBezTo>
                  <a:pt x="115" y="570"/>
                  <a:pt x="115" y="570"/>
                  <a:pt x="115" y="570"/>
                </a:cubicBezTo>
                <a:cubicBezTo>
                  <a:pt x="116" y="569"/>
                  <a:pt x="117" y="570"/>
                  <a:pt x="118" y="571"/>
                </a:cubicBezTo>
                <a:cubicBezTo>
                  <a:pt x="118" y="571"/>
                  <a:pt x="118" y="571"/>
                  <a:pt x="118" y="571"/>
                </a:cubicBezTo>
                <a:cubicBezTo>
                  <a:pt x="118" y="572"/>
                  <a:pt x="118" y="573"/>
                  <a:pt x="117" y="574"/>
                </a:cubicBezTo>
                <a:cubicBezTo>
                  <a:pt x="117" y="574"/>
                  <a:pt x="117" y="574"/>
                  <a:pt x="117" y="574"/>
                </a:cubicBezTo>
                <a:cubicBezTo>
                  <a:pt x="117" y="574"/>
                  <a:pt x="116" y="574"/>
                  <a:pt x="116" y="574"/>
                </a:cubicBezTo>
                <a:cubicBezTo>
                  <a:pt x="116" y="574"/>
                  <a:pt x="116" y="574"/>
                  <a:pt x="116" y="574"/>
                </a:cubicBezTo>
                <a:cubicBezTo>
                  <a:pt x="115" y="574"/>
                  <a:pt x="115" y="573"/>
                  <a:pt x="114" y="573"/>
                </a:cubicBezTo>
                <a:close/>
                <a:moveTo>
                  <a:pt x="503" y="569"/>
                </a:moveTo>
                <a:cubicBezTo>
                  <a:pt x="502" y="569"/>
                  <a:pt x="502" y="568"/>
                  <a:pt x="502" y="567"/>
                </a:cubicBezTo>
                <a:cubicBezTo>
                  <a:pt x="502" y="567"/>
                  <a:pt x="502" y="567"/>
                  <a:pt x="502" y="567"/>
                </a:cubicBezTo>
                <a:cubicBezTo>
                  <a:pt x="502" y="566"/>
                  <a:pt x="504" y="565"/>
                  <a:pt x="505" y="566"/>
                </a:cubicBezTo>
                <a:cubicBezTo>
                  <a:pt x="505" y="566"/>
                  <a:pt x="505" y="566"/>
                  <a:pt x="505" y="566"/>
                </a:cubicBezTo>
                <a:cubicBezTo>
                  <a:pt x="506" y="566"/>
                  <a:pt x="506" y="567"/>
                  <a:pt x="506" y="568"/>
                </a:cubicBezTo>
                <a:cubicBezTo>
                  <a:pt x="506" y="568"/>
                  <a:pt x="506" y="568"/>
                  <a:pt x="506" y="568"/>
                </a:cubicBezTo>
                <a:cubicBezTo>
                  <a:pt x="505" y="569"/>
                  <a:pt x="505" y="569"/>
                  <a:pt x="504" y="569"/>
                </a:cubicBezTo>
                <a:cubicBezTo>
                  <a:pt x="504" y="569"/>
                  <a:pt x="504" y="569"/>
                  <a:pt x="504" y="569"/>
                </a:cubicBezTo>
                <a:cubicBezTo>
                  <a:pt x="504" y="569"/>
                  <a:pt x="503" y="569"/>
                  <a:pt x="503" y="569"/>
                </a:cubicBezTo>
                <a:close/>
                <a:moveTo>
                  <a:pt x="110" y="561"/>
                </a:moveTo>
                <a:cubicBezTo>
                  <a:pt x="109" y="560"/>
                  <a:pt x="110" y="559"/>
                  <a:pt x="111" y="559"/>
                </a:cubicBezTo>
                <a:cubicBezTo>
                  <a:pt x="111" y="559"/>
                  <a:pt x="111" y="559"/>
                  <a:pt x="111" y="559"/>
                </a:cubicBezTo>
                <a:cubicBezTo>
                  <a:pt x="112" y="558"/>
                  <a:pt x="113" y="559"/>
                  <a:pt x="113" y="560"/>
                </a:cubicBezTo>
                <a:cubicBezTo>
                  <a:pt x="113" y="560"/>
                  <a:pt x="113" y="560"/>
                  <a:pt x="113" y="560"/>
                </a:cubicBezTo>
                <a:cubicBezTo>
                  <a:pt x="114" y="561"/>
                  <a:pt x="113" y="562"/>
                  <a:pt x="112" y="562"/>
                </a:cubicBezTo>
                <a:cubicBezTo>
                  <a:pt x="112" y="562"/>
                  <a:pt x="112" y="562"/>
                  <a:pt x="112" y="562"/>
                </a:cubicBezTo>
                <a:cubicBezTo>
                  <a:pt x="112" y="563"/>
                  <a:pt x="112" y="563"/>
                  <a:pt x="111" y="563"/>
                </a:cubicBezTo>
                <a:cubicBezTo>
                  <a:pt x="111" y="563"/>
                  <a:pt x="111" y="563"/>
                  <a:pt x="111" y="563"/>
                </a:cubicBezTo>
                <a:cubicBezTo>
                  <a:pt x="111" y="563"/>
                  <a:pt x="110" y="562"/>
                  <a:pt x="110" y="561"/>
                </a:cubicBezTo>
                <a:close/>
                <a:moveTo>
                  <a:pt x="508" y="558"/>
                </a:moveTo>
                <a:cubicBezTo>
                  <a:pt x="507" y="558"/>
                  <a:pt x="506" y="557"/>
                  <a:pt x="507" y="556"/>
                </a:cubicBezTo>
                <a:cubicBezTo>
                  <a:pt x="507" y="556"/>
                  <a:pt x="507" y="556"/>
                  <a:pt x="507" y="556"/>
                </a:cubicBezTo>
                <a:cubicBezTo>
                  <a:pt x="507" y="555"/>
                  <a:pt x="508" y="554"/>
                  <a:pt x="509" y="554"/>
                </a:cubicBezTo>
                <a:cubicBezTo>
                  <a:pt x="509" y="554"/>
                  <a:pt x="509" y="554"/>
                  <a:pt x="509" y="554"/>
                </a:cubicBezTo>
                <a:cubicBezTo>
                  <a:pt x="510" y="555"/>
                  <a:pt x="511" y="556"/>
                  <a:pt x="510" y="557"/>
                </a:cubicBezTo>
                <a:cubicBezTo>
                  <a:pt x="510" y="557"/>
                  <a:pt x="510" y="557"/>
                  <a:pt x="510" y="557"/>
                </a:cubicBezTo>
                <a:cubicBezTo>
                  <a:pt x="510" y="558"/>
                  <a:pt x="509" y="558"/>
                  <a:pt x="508" y="558"/>
                </a:cubicBezTo>
                <a:cubicBezTo>
                  <a:pt x="508" y="558"/>
                  <a:pt x="508" y="558"/>
                  <a:pt x="508" y="558"/>
                </a:cubicBezTo>
                <a:cubicBezTo>
                  <a:pt x="508" y="558"/>
                  <a:pt x="508" y="558"/>
                  <a:pt x="508" y="558"/>
                </a:cubicBezTo>
                <a:close/>
                <a:moveTo>
                  <a:pt x="105" y="550"/>
                </a:moveTo>
                <a:cubicBezTo>
                  <a:pt x="105" y="549"/>
                  <a:pt x="105" y="548"/>
                  <a:pt x="106" y="548"/>
                </a:cubicBezTo>
                <a:cubicBezTo>
                  <a:pt x="106" y="548"/>
                  <a:pt x="106" y="548"/>
                  <a:pt x="106" y="548"/>
                </a:cubicBezTo>
                <a:cubicBezTo>
                  <a:pt x="107" y="547"/>
                  <a:pt x="108" y="548"/>
                  <a:pt x="109" y="549"/>
                </a:cubicBezTo>
                <a:cubicBezTo>
                  <a:pt x="109" y="549"/>
                  <a:pt x="109" y="549"/>
                  <a:pt x="109" y="549"/>
                </a:cubicBezTo>
                <a:cubicBezTo>
                  <a:pt x="109" y="550"/>
                  <a:pt x="109" y="551"/>
                  <a:pt x="108" y="551"/>
                </a:cubicBezTo>
                <a:cubicBezTo>
                  <a:pt x="108" y="551"/>
                  <a:pt x="108" y="551"/>
                  <a:pt x="108" y="551"/>
                </a:cubicBezTo>
                <a:cubicBezTo>
                  <a:pt x="107" y="552"/>
                  <a:pt x="107" y="552"/>
                  <a:pt x="107" y="552"/>
                </a:cubicBezTo>
                <a:cubicBezTo>
                  <a:pt x="107" y="552"/>
                  <a:pt x="107" y="552"/>
                  <a:pt x="107" y="552"/>
                </a:cubicBezTo>
                <a:cubicBezTo>
                  <a:pt x="106" y="552"/>
                  <a:pt x="105" y="551"/>
                  <a:pt x="105" y="550"/>
                </a:cubicBezTo>
                <a:close/>
                <a:moveTo>
                  <a:pt x="512" y="547"/>
                </a:moveTo>
                <a:cubicBezTo>
                  <a:pt x="511" y="547"/>
                  <a:pt x="511" y="545"/>
                  <a:pt x="511" y="544"/>
                </a:cubicBezTo>
                <a:cubicBezTo>
                  <a:pt x="511" y="544"/>
                  <a:pt x="511" y="544"/>
                  <a:pt x="511" y="544"/>
                </a:cubicBezTo>
                <a:cubicBezTo>
                  <a:pt x="512" y="543"/>
                  <a:pt x="513" y="543"/>
                  <a:pt x="514" y="543"/>
                </a:cubicBezTo>
                <a:cubicBezTo>
                  <a:pt x="514" y="543"/>
                  <a:pt x="514" y="543"/>
                  <a:pt x="514" y="543"/>
                </a:cubicBezTo>
                <a:cubicBezTo>
                  <a:pt x="515" y="544"/>
                  <a:pt x="515" y="545"/>
                  <a:pt x="515" y="546"/>
                </a:cubicBezTo>
                <a:cubicBezTo>
                  <a:pt x="515" y="546"/>
                  <a:pt x="515" y="546"/>
                  <a:pt x="515" y="546"/>
                </a:cubicBezTo>
                <a:cubicBezTo>
                  <a:pt x="515" y="547"/>
                  <a:pt x="514" y="547"/>
                  <a:pt x="513" y="547"/>
                </a:cubicBezTo>
                <a:cubicBezTo>
                  <a:pt x="513" y="547"/>
                  <a:pt x="513" y="547"/>
                  <a:pt x="513" y="547"/>
                </a:cubicBezTo>
                <a:cubicBezTo>
                  <a:pt x="513" y="547"/>
                  <a:pt x="513" y="547"/>
                  <a:pt x="512" y="547"/>
                </a:cubicBezTo>
                <a:close/>
                <a:moveTo>
                  <a:pt x="100" y="539"/>
                </a:moveTo>
                <a:cubicBezTo>
                  <a:pt x="100" y="538"/>
                  <a:pt x="101" y="537"/>
                  <a:pt x="102" y="537"/>
                </a:cubicBezTo>
                <a:cubicBezTo>
                  <a:pt x="102" y="537"/>
                  <a:pt x="102" y="537"/>
                  <a:pt x="102" y="537"/>
                </a:cubicBezTo>
                <a:cubicBezTo>
                  <a:pt x="103" y="536"/>
                  <a:pt x="104" y="537"/>
                  <a:pt x="104" y="538"/>
                </a:cubicBezTo>
                <a:cubicBezTo>
                  <a:pt x="104" y="538"/>
                  <a:pt x="104" y="538"/>
                  <a:pt x="104" y="538"/>
                </a:cubicBezTo>
                <a:cubicBezTo>
                  <a:pt x="105" y="539"/>
                  <a:pt x="104" y="540"/>
                  <a:pt x="103" y="540"/>
                </a:cubicBezTo>
                <a:cubicBezTo>
                  <a:pt x="103" y="540"/>
                  <a:pt x="103" y="540"/>
                  <a:pt x="103" y="540"/>
                </a:cubicBezTo>
                <a:cubicBezTo>
                  <a:pt x="103" y="540"/>
                  <a:pt x="103" y="540"/>
                  <a:pt x="102" y="540"/>
                </a:cubicBezTo>
                <a:cubicBezTo>
                  <a:pt x="102" y="540"/>
                  <a:pt x="102" y="540"/>
                  <a:pt x="102" y="540"/>
                </a:cubicBezTo>
                <a:cubicBezTo>
                  <a:pt x="102" y="540"/>
                  <a:pt x="101" y="540"/>
                  <a:pt x="100" y="539"/>
                </a:cubicBezTo>
                <a:close/>
                <a:moveTo>
                  <a:pt x="517" y="536"/>
                </a:moveTo>
                <a:cubicBezTo>
                  <a:pt x="516" y="536"/>
                  <a:pt x="515" y="534"/>
                  <a:pt x="516" y="533"/>
                </a:cubicBezTo>
                <a:cubicBezTo>
                  <a:pt x="516" y="533"/>
                  <a:pt x="516" y="533"/>
                  <a:pt x="516" y="533"/>
                </a:cubicBezTo>
                <a:cubicBezTo>
                  <a:pt x="516" y="532"/>
                  <a:pt x="517" y="532"/>
                  <a:pt x="518" y="532"/>
                </a:cubicBezTo>
                <a:cubicBezTo>
                  <a:pt x="518" y="532"/>
                  <a:pt x="518" y="532"/>
                  <a:pt x="518" y="532"/>
                </a:cubicBezTo>
                <a:cubicBezTo>
                  <a:pt x="519" y="533"/>
                  <a:pt x="520" y="534"/>
                  <a:pt x="519" y="535"/>
                </a:cubicBezTo>
                <a:cubicBezTo>
                  <a:pt x="519" y="535"/>
                  <a:pt x="519" y="535"/>
                  <a:pt x="519" y="535"/>
                </a:cubicBezTo>
                <a:cubicBezTo>
                  <a:pt x="519" y="536"/>
                  <a:pt x="518" y="536"/>
                  <a:pt x="518" y="536"/>
                </a:cubicBezTo>
                <a:cubicBezTo>
                  <a:pt x="518" y="536"/>
                  <a:pt x="518" y="536"/>
                  <a:pt x="518" y="536"/>
                </a:cubicBezTo>
                <a:cubicBezTo>
                  <a:pt x="517" y="536"/>
                  <a:pt x="517" y="536"/>
                  <a:pt x="517" y="536"/>
                </a:cubicBezTo>
                <a:close/>
                <a:moveTo>
                  <a:pt x="96" y="528"/>
                </a:moveTo>
                <a:cubicBezTo>
                  <a:pt x="95" y="527"/>
                  <a:pt x="96" y="526"/>
                  <a:pt x="97" y="526"/>
                </a:cubicBezTo>
                <a:cubicBezTo>
                  <a:pt x="97" y="526"/>
                  <a:pt x="97" y="526"/>
                  <a:pt x="97" y="526"/>
                </a:cubicBezTo>
                <a:cubicBezTo>
                  <a:pt x="98" y="525"/>
                  <a:pt x="99" y="526"/>
                  <a:pt x="100" y="527"/>
                </a:cubicBezTo>
                <a:cubicBezTo>
                  <a:pt x="100" y="527"/>
                  <a:pt x="100" y="527"/>
                  <a:pt x="100" y="527"/>
                </a:cubicBezTo>
                <a:cubicBezTo>
                  <a:pt x="100" y="528"/>
                  <a:pt x="100" y="529"/>
                  <a:pt x="99" y="529"/>
                </a:cubicBezTo>
                <a:cubicBezTo>
                  <a:pt x="99" y="529"/>
                  <a:pt x="99" y="529"/>
                  <a:pt x="99" y="529"/>
                </a:cubicBezTo>
                <a:cubicBezTo>
                  <a:pt x="98" y="529"/>
                  <a:pt x="98" y="529"/>
                  <a:pt x="98" y="529"/>
                </a:cubicBezTo>
                <a:cubicBezTo>
                  <a:pt x="98" y="529"/>
                  <a:pt x="98" y="529"/>
                  <a:pt x="98" y="529"/>
                </a:cubicBezTo>
                <a:cubicBezTo>
                  <a:pt x="97" y="529"/>
                  <a:pt x="96" y="529"/>
                  <a:pt x="96" y="528"/>
                </a:cubicBezTo>
                <a:close/>
                <a:moveTo>
                  <a:pt x="521" y="525"/>
                </a:moveTo>
                <a:cubicBezTo>
                  <a:pt x="520" y="524"/>
                  <a:pt x="520" y="523"/>
                  <a:pt x="520" y="522"/>
                </a:cubicBezTo>
                <a:cubicBezTo>
                  <a:pt x="520" y="522"/>
                  <a:pt x="520" y="522"/>
                  <a:pt x="520" y="522"/>
                </a:cubicBezTo>
                <a:cubicBezTo>
                  <a:pt x="521" y="521"/>
                  <a:pt x="522" y="521"/>
                  <a:pt x="523" y="521"/>
                </a:cubicBezTo>
                <a:cubicBezTo>
                  <a:pt x="523" y="521"/>
                  <a:pt x="523" y="521"/>
                  <a:pt x="523" y="521"/>
                </a:cubicBezTo>
                <a:cubicBezTo>
                  <a:pt x="524" y="522"/>
                  <a:pt x="524" y="523"/>
                  <a:pt x="524" y="524"/>
                </a:cubicBezTo>
                <a:cubicBezTo>
                  <a:pt x="524" y="524"/>
                  <a:pt x="524" y="524"/>
                  <a:pt x="524" y="524"/>
                </a:cubicBezTo>
                <a:cubicBezTo>
                  <a:pt x="524" y="525"/>
                  <a:pt x="523" y="525"/>
                  <a:pt x="522" y="525"/>
                </a:cubicBezTo>
                <a:cubicBezTo>
                  <a:pt x="522" y="525"/>
                  <a:pt x="522" y="525"/>
                  <a:pt x="522" y="525"/>
                </a:cubicBezTo>
                <a:cubicBezTo>
                  <a:pt x="522" y="525"/>
                  <a:pt x="522" y="525"/>
                  <a:pt x="521" y="525"/>
                </a:cubicBezTo>
                <a:close/>
                <a:moveTo>
                  <a:pt x="91" y="517"/>
                </a:moveTo>
                <a:cubicBezTo>
                  <a:pt x="91" y="516"/>
                  <a:pt x="91" y="515"/>
                  <a:pt x="92" y="514"/>
                </a:cubicBezTo>
                <a:cubicBezTo>
                  <a:pt x="92" y="514"/>
                  <a:pt x="92" y="514"/>
                  <a:pt x="92" y="514"/>
                </a:cubicBezTo>
                <a:cubicBezTo>
                  <a:pt x="93" y="514"/>
                  <a:pt x="95" y="514"/>
                  <a:pt x="95" y="516"/>
                </a:cubicBezTo>
                <a:cubicBezTo>
                  <a:pt x="95" y="516"/>
                  <a:pt x="95" y="516"/>
                  <a:pt x="95" y="516"/>
                </a:cubicBezTo>
                <a:cubicBezTo>
                  <a:pt x="95" y="517"/>
                  <a:pt x="95" y="518"/>
                  <a:pt x="94" y="518"/>
                </a:cubicBezTo>
                <a:cubicBezTo>
                  <a:pt x="94" y="518"/>
                  <a:pt x="94" y="518"/>
                  <a:pt x="94" y="518"/>
                </a:cubicBezTo>
                <a:cubicBezTo>
                  <a:pt x="94" y="518"/>
                  <a:pt x="93" y="518"/>
                  <a:pt x="93" y="518"/>
                </a:cubicBezTo>
                <a:cubicBezTo>
                  <a:pt x="93" y="518"/>
                  <a:pt x="93" y="518"/>
                  <a:pt x="93" y="518"/>
                </a:cubicBezTo>
                <a:cubicBezTo>
                  <a:pt x="92" y="518"/>
                  <a:pt x="92" y="518"/>
                  <a:pt x="91" y="517"/>
                </a:cubicBezTo>
                <a:close/>
                <a:moveTo>
                  <a:pt x="526" y="514"/>
                </a:moveTo>
                <a:cubicBezTo>
                  <a:pt x="525" y="513"/>
                  <a:pt x="524" y="512"/>
                  <a:pt x="525" y="511"/>
                </a:cubicBezTo>
                <a:cubicBezTo>
                  <a:pt x="525" y="511"/>
                  <a:pt x="525" y="511"/>
                  <a:pt x="525" y="511"/>
                </a:cubicBezTo>
                <a:cubicBezTo>
                  <a:pt x="525" y="510"/>
                  <a:pt x="526" y="510"/>
                  <a:pt x="527" y="510"/>
                </a:cubicBezTo>
                <a:cubicBezTo>
                  <a:pt x="527" y="510"/>
                  <a:pt x="527" y="510"/>
                  <a:pt x="527" y="510"/>
                </a:cubicBezTo>
                <a:cubicBezTo>
                  <a:pt x="529" y="510"/>
                  <a:pt x="529" y="512"/>
                  <a:pt x="529" y="513"/>
                </a:cubicBezTo>
                <a:cubicBezTo>
                  <a:pt x="529" y="513"/>
                  <a:pt x="529" y="513"/>
                  <a:pt x="529" y="513"/>
                </a:cubicBezTo>
                <a:cubicBezTo>
                  <a:pt x="528" y="513"/>
                  <a:pt x="528" y="514"/>
                  <a:pt x="527" y="514"/>
                </a:cubicBezTo>
                <a:cubicBezTo>
                  <a:pt x="527" y="514"/>
                  <a:pt x="527" y="514"/>
                  <a:pt x="527" y="514"/>
                </a:cubicBezTo>
                <a:cubicBezTo>
                  <a:pt x="526" y="514"/>
                  <a:pt x="526" y="514"/>
                  <a:pt x="526" y="514"/>
                </a:cubicBezTo>
                <a:close/>
                <a:moveTo>
                  <a:pt x="87" y="506"/>
                </a:moveTo>
                <a:cubicBezTo>
                  <a:pt x="86" y="505"/>
                  <a:pt x="87" y="504"/>
                  <a:pt x="88" y="503"/>
                </a:cubicBezTo>
                <a:cubicBezTo>
                  <a:pt x="88" y="503"/>
                  <a:pt x="88" y="503"/>
                  <a:pt x="88" y="503"/>
                </a:cubicBezTo>
                <a:cubicBezTo>
                  <a:pt x="89" y="503"/>
                  <a:pt x="90" y="503"/>
                  <a:pt x="90" y="504"/>
                </a:cubicBezTo>
                <a:cubicBezTo>
                  <a:pt x="90" y="504"/>
                  <a:pt x="90" y="504"/>
                  <a:pt x="90" y="504"/>
                </a:cubicBezTo>
                <a:cubicBezTo>
                  <a:pt x="91" y="505"/>
                  <a:pt x="90" y="507"/>
                  <a:pt x="89" y="507"/>
                </a:cubicBezTo>
                <a:cubicBezTo>
                  <a:pt x="89" y="507"/>
                  <a:pt x="89" y="507"/>
                  <a:pt x="89" y="507"/>
                </a:cubicBezTo>
                <a:cubicBezTo>
                  <a:pt x="89" y="507"/>
                  <a:pt x="89" y="507"/>
                  <a:pt x="89" y="507"/>
                </a:cubicBezTo>
                <a:cubicBezTo>
                  <a:pt x="89" y="507"/>
                  <a:pt x="89" y="507"/>
                  <a:pt x="89" y="507"/>
                </a:cubicBezTo>
                <a:cubicBezTo>
                  <a:pt x="88" y="507"/>
                  <a:pt x="87" y="507"/>
                  <a:pt x="87" y="506"/>
                </a:cubicBezTo>
                <a:close/>
                <a:moveTo>
                  <a:pt x="531" y="503"/>
                </a:moveTo>
                <a:cubicBezTo>
                  <a:pt x="530" y="502"/>
                  <a:pt x="529" y="501"/>
                  <a:pt x="529" y="500"/>
                </a:cubicBezTo>
                <a:cubicBezTo>
                  <a:pt x="529" y="500"/>
                  <a:pt x="529" y="500"/>
                  <a:pt x="529" y="500"/>
                </a:cubicBezTo>
                <a:cubicBezTo>
                  <a:pt x="530" y="499"/>
                  <a:pt x="531" y="499"/>
                  <a:pt x="532" y="499"/>
                </a:cubicBezTo>
                <a:cubicBezTo>
                  <a:pt x="532" y="499"/>
                  <a:pt x="532" y="499"/>
                  <a:pt x="532" y="499"/>
                </a:cubicBezTo>
                <a:cubicBezTo>
                  <a:pt x="533" y="499"/>
                  <a:pt x="534" y="501"/>
                  <a:pt x="533" y="502"/>
                </a:cubicBezTo>
                <a:cubicBezTo>
                  <a:pt x="533" y="502"/>
                  <a:pt x="533" y="502"/>
                  <a:pt x="533" y="502"/>
                </a:cubicBezTo>
                <a:cubicBezTo>
                  <a:pt x="533" y="502"/>
                  <a:pt x="532" y="503"/>
                  <a:pt x="531" y="503"/>
                </a:cubicBezTo>
                <a:cubicBezTo>
                  <a:pt x="531" y="503"/>
                  <a:pt x="531" y="503"/>
                  <a:pt x="531" y="503"/>
                </a:cubicBezTo>
                <a:cubicBezTo>
                  <a:pt x="531" y="503"/>
                  <a:pt x="531" y="503"/>
                  <a:pt x="531" y="503"/>
                </a:cubicBezTo>
                <a:close/>
                <a:moveTo>
                  <a:pt x="82" y="495"/>
                </a:moveTo>
                <a:cubicBezTo>
                  <a:pt x="82" y="494"/>
                  <a:pt x="82" y="493"/>
                  <a:pt x="83" y="492"/>
                </a:cubicBezTo>
                <a:cubicBezTo>
                  <a:pt x="83" y="492"/>
                  <a:pt x="83" y="492"/>
                  <a:pt x="83" y="492"/>
                </a:cubicBezTo>
                <a:cubicBezTo>
                  <a:pt x="84" y="492"/>
                  <a:pt x="85" y="492"/>
                  <a:pt x="86" y="493"/>
                </a:cubicBezTo>
                <a:cubicBezTo>
                  <a:pt x="86" y="493"/>
                  <a:pt x="86" y="493"/>
                  <a:pt x="86" y="493"/>
                </a:cubicBezTo>
                <a:cubicBezTo>
                  <a:pt x="86" y="494"/>
                  <a:pt x="86" y="495"/>
                  <a:pt x="85" y="496"/>
                </a:cubicBezTo>
                <a:cubicBezTo>
                  <a:pt x="85" y="496"/>
                  <a:pt x="85" y="496"/>
                  <a:pt x="85" y="496"/>
                </a:cubicBezTo>
                <a:cubicBezTo>
                  <a:pt x="85" y="496"/>
                  <a:pt x="84" y="496"/>
                  <a:pt x="84" y="496"/>
                </a:cubicBezTo>
                <a:cubicBezTo>
                  <a:pt x="84" y="496"/>
                  <a:pt x="84" y="496"/>
                  <a:pt x="84" y="496"/>
                </a:cubicBezTo>
                <a:cubicBezTo>
                  <a:pt x="83" y="496"/>
                  <a:pt x="83" y="496"/>
                  <a:pt x="82" y="495"/>
                </a:cubicBezTo>
                <a:close/>
                <a:moveTo>
                  <a:pt x="535" y="492"/>
                </a:moveTo>
                <a:cubicBezTo>
                  <a:pt x="534" y="491"/>
                  <a:pt x="534" y="490"/>
                  <a:pt x="534" y="489"/>
                </a:cubicBezTo>
                <a:cubicBezTo>
                  <a:pt x="534" y="489"/>
                  <a:pt x="534" y="489"/>
                  <a:pt x="534" y="489"/>
                </a:cubicBezTo>
                <a:cubicBezTo>
                  <a:pt x="534" y="488"/>
                  <a:pt x="536" y="487"/>
                  <a:pt x="537" y="488"/>
                </a:cubicBezTo>
                <a:cubicBezTo>
                  <a:pt x="537" y="488"/>
                  <a:pt x="537" y="488"/>
                  <a:pt x="537" y="488"/>
                </a:cubicBezTo>
                <a:cubicBezTo>
                  <a:pt x="538" y="488"/>
                  <a:pt x="538" y="489"/>
                  <a:pt x="538" y="490"/>
                </a:cubicBezTo>
                <a:cubicBezTo>
                  <a:pt x="538" y="490"/>
                  <a:pt x="538" y="490"/>
                  <a:pt x="538" y="490"/>
                </a:cubicBezTo>
                <a:cubicBezTo>
                  <a:pt x="537" y="491"/>
                  <a:pt x="537" y="492"/>
                  <a:pt x="536" y="492"/>
                </a:cubicBezTo>
                <a:cubicBezTo>
                  <a:pt x="536" y="492"/>
                  <a:pt x="536" y="492"/>
                  <a:pt x="536" y="492"/>
                </a:cubicBezTo>
                <a:cubicBezTo>
                  <a:pt x="536" y="492"/>
                  <a:pt x="535" y="492"/>
                  <a:pt x="535" y="492"/>
                </a:cubicBezTo>
                <a:close/>
                <a:moveTo>
                  <a:pt x="78" y="484"/>
                </a:moveTo>
                <a:cubicBezTo>
                  <a:pt x="77" y="483"/>
                  <a:pt x="78" y="482"/>
                  <a:pt x="79" y="481"/>
                </a:cubicBezTo>
                <a:cubicBezTo>
                  <a:pt x="79" y="481"/>
                  <a:pt x="79" y="481"/>
                  <a:pt x="79" y="481"/>
                </a:cubicBezTo>
                <a:cubicBezTo>
                  <a:pt x="80" y="481"/>
                  <a:pt x="81" y="481"/>
                  <a:pt x="81" y="482"/>
                </a:cubicBezTo>
                <a:cubicBezTo>
                  <a:pt x="81" y="482"/>
                  <a:pt x="81" y="482"/>
                  <a:pt x="81" y="482"/>
                </a:cubicBezTo>
                <a:cubicBezTo>
                  <a:pt x="82" y="483"/>
                  <a:pt x="81" y="484"/>
                  <a:pt x="80" y="485"/>
                </a:cubicBezTo>
                <a:cubicBezTo>
                  <a:pt x="80" y="485"/>
                  <a:pt x="80" y="485"/>
                  <a:pt x="80" y="485"/>
                </a:cubicBezTo>
                <a:cubicBezTo>
                  <a:pt x="80" y="485"/>
                  <a:pt x="80" y="485"/>
                  <a:pt x="79" y="485"/>
                </a:cubicBezTo>
                <a:cubicBezTo>
                  <a:pt x="79" y="485"/>
                  <a:pt x="79" y="485"/>
                  <a:pt x="79" y="485"/>
                </a:cubicBezTo>
                <a:cubicBezTo>
                  <a:pt x="79" y="485"/>
                  <a:pt x="78" y="485"/>
                  <a:pt x="78" y="484"/>
                </a:cubicBezTo>
                <a:close/>
                <a:moveTo>
                  <a:pt x="540" y="480"/>
                </a:moveTo>
                <a:cubicBezTo>
                  <a:pt x="539" y="480"/>
                  <a:pt x="538" y="479"/>
                  <a:pt x="539" y="478"/>
                </a:cubicBezTo>
                <a:cubicBezTo>
                  <a:pt x="539" y="478"/>
                  <a:pt x="539" y="478"/>
                  <a:pt x="539" y="478"/>
                </a:cubicBezTo>
                <a:cubicBezTo>
                  <a:pt x="539" y="477"/>
                  <a:pt x="540" y="476"/>
                  <a:pt x="541" y="477"/>
                </a:cubicBezTo>
                <a:cubicBezTo>
                  <a:pt x="541" y="477"/>
                  <a:pt x="541" y="477"/>
                  <a:pt x="541" y="477"/>
                </a:cubicBezTo>
                <a:cubicBezTo>
                  <a:pt x="542" y="477"/>
                  <a:pt x="543" y="478"/>
                  <a:pt x="542" y="479"/>
                </a:cubicBezTo>
                <a:cubicBezTo>
                  <a:pt x="542" y="479"/>
                  <a:pt x="542" y="479"/>
                  <a:pt x="542" y="479"/>
                </a:cubicBezTo>
                <a:cubicBezTo>
                  <a:pt x="542" y="480"/>
                  <a:pt x="541" y="481"/>
                  <a:pt x="540" y="481"/>
                </a:cubicBezTo>
                <a:cubicBezTo>
                  <a:pt x="540" y="481"/>
                  <a:pt x="540" y="481"/>
                  <a:pt x="540" y="481"/>
                </a:cubicBezTo>
                <a:cubicBezTo>
                  <a:pt x="540" y="481"/>
                  <a:pt x="540" y="481"/>
                  <a:pt x="540" y="480"/>
                </a:cubicBezTo>
                <a:close/>
                <a:moveTo>
                  <a:pt x="73" y="473"/>
                </a:moveTo>
                <a:cubicBezTo>
                  <a:pt x="73" y="472"/>
                  <a:pt x="73" y="470"/>
                  <a:pt x="74" y="470"/>
                </a:cubicBezTo>
                <a:cubicBezTo>
                  <a:pt x="74" y="470"/>
                  <a:pt x="74" y="470"/>
                  <a:pt x="74" y="470"/>
                </a:cubicBezTo>
                <a:cubicBezTo>
                  <a:pt x="75" y="470"/>
                  <a:pt x="76" y="470"/>
                  <a:pt x="77" y="471"/>
                </a:cubicBezTo>
                <a:cubicBezTo>
                  <a:pt x="77" y="471"/>
                  <a:pt x="77" y="471"/>
                  <a:pt x="77" y="471"/>
                </a:cubicBezTo>
                <a:cubicBezTo>
                  <a:pt x="77" y="472"/>
                  <a:pt x="77" y="473"/>
                  <a:pt x="76" y="474"/>
                </a:cubicBezTo>
                <a:cubicBezTo>
                  <a:pt x="76" y="474"/>
                  <a:pt x="76" y="474"/>
                  <a:pt x="76" y="474"/>
                </a:cubicBezTo>
                <a:cubicBezTo>
                  <a:pt x="75" y="474"/>
                  <a:pt x="75" y="474"/>
                  <a:pt x="75" y="474"/>
                </a:cubicBezTo>
                <a:cubicBezTo>
                  <a:pt x="75" y="474"/>
                  <a:pt x="75" y="474"/>
                  <a:pt x="75" y="474"/>
                </a:cubicBezTo>
                <a:cubicBezTo>
                  <a:pt x="74" y="474"/>
                  <a:pt x="73" y="473"/>
                  <a:pt x="73" y="473"/>
                </a:cubicBezTo>
                <a:close/>
                <a:moveTo>
                  <a:pt x="544" y="469"/>
                </a:moveTo>
                <a:cubicBezTo>
                  <a:pt x="543" y="469"/>
                  <a:pt x="543" y="468"/>
                  <a:pt x="543" y="467"/>
                </a:cubicBezTo>
                <a:cubicBezTo>
                  <a:pt x="543" y="467"/>
                  <a:pt x="543" y="467"/>
                  <a:pt x="543" y="467"/>
                </a:cubicBezTo>
                <a:cubicBezTo>
                  <a:pt x="544" y="466"/>
                  <a:pt x="545" y="465"/>
                  <a:pt x="546" y="466"/>
                </a:cubicBezTo>
                <a:cubicBezTo>
                  <a:pt x="546" y="466"/>
                  <a:pt x="546" y="466"/>
                  <a:pt x="546" y="466"/>
                </a:cubicBezTo>
                <a:cubicBezTo>
                  <a:pt x="547" y="466"/>
                  <a:pt x="547" y="467"/>
                  <a:pt x="547" y="468"/>
                </a:cubicBezTo>
                <a:cubicBezTo>
                  <a:pt x="547" y="468"/>
                  <a:pt x="547" y="468"/>
                  <a:pt x="547" y="468"/>
                </a:cubicBezTo>
                <a:cubicBezTo>
                  <a:pt x="547" y="469"/>
                  <a:pt x="546" y="470"/>
                  <a:pt x="545" y="470"/>
                </a:cubicBezTo>
                <a:cubicBezTo>
                  <a:pt x="545" y="470"/>
                  <a:pt x="545" y="470"/>
                  <a:pt x="545" y="470"/>
                </a:cubicBezTo>
                <a:cubicBezTo>
                  <a:pt x="545" y="470"/>
                  <a:pt x="544" y="469"/>
                  <a:pt x="544" y="469"/>
                </a:cubicBezTo>
                <a:close/>
                <a:moveTo>
                  <a:pt x="69" y="462"/>
                </a:moveTo>
                <a:cubicBezTo>
                  <a:pt x="68" y="461"/>
                  <a:pt x="69" y="459"/>
                  <a:pt x="70" y="459"/>
                </a:cubicBezTo>
                <a:cubicBezTo>
                  <a:pt x="70" y="459"/>
                  <a:pt x="70" y="459"/>
                  <a:pt x="70" y="459"/>
                </a:cubicBezTo>
                <a:cubicBezTo>
                  <a:pt x="71" y="459"/>
                  <a:pt x="72" y="459"/>
                  <a:pt x="72" y="460"/>
                </a:cubicBezTo>
                <a:cubicBezTo>
                  <a:pt x="72" y="460"/>
                  <a:pt x="72" y="460"/>
                  <a:pt x="72" y="460"/>
                </a:cubicBezTo>
                <a:cubicBezTo>
                  <a:pt x="73" y="461"/>
                  <a:pt x="72" y="462"/>
                  <a:pt x="71" y="463"/>
                </a:cubicBezTo>
                <a:cubicBezTo>
                  <a:pt x="71" y="463"/>
                  <a:pt x="71" y="463"/>
                  <a:pt x="71" y="463"/>
                </a:cubicBezTo>
                <a:cubicBezTo>
                  <a:pt x="71" y="463"/>
                  <a:pt x="71" y="463"/>
                  <a:pt x="70" y="463"/>
                </a:cubicBezTo>
                <a:cubicBezTo>
                  <a:pt x="70" y="463"/>
                  <a:pt x="70" y="463"/>
                  <a:pt x="70" y="463"/>
                </a:cubicBezTo>
                <a:cubicBezTo>
                  <a:pt x="70" y="463"/>
                  <a:pt x="69" y="462"/>
                  <a:pt x="69" y="462"/>
                </a:cubicBezTo>
                <a:close/>
                <a:moveTo>
                  <a:pt x="549" y="458"/>
                </a:moveTo>
                <a:cubicBezTo>
                  <a:pt x="548" y="458"/>
                  <a:pt x="547" y="457"/>
                  <a:pt x="548" y="456"/>
                </a:cubicBezTo>
                <a:cubicBezTo>
                  <a:pt x="548" y="456"/>
                  <a:pt x="548" y="456"/>
                  <a:pt x="548" y="456"/>
                </a:cubicBezTo>
                <a:cubicBezTo>
                  <a:pt x="548" y="455"/>
                  <a:pt x="549" y="454"/>
                  <a:pt x="550" y="455"/>
                </a:cubicBezTo>
                <a:cubicBezTo>
                  <a:pt x="550" y="455"/>
                  <a:pt x="550" y="455"/>
                  <a:pt x="550" y="455"/>
                </a:cubicBezTo>
                <a:cubicBezTo>
                  <a:pt x="551" y="455"/>
                  <a:pt x="552" y="456"/>
                  <a:pt x="551" y="457"/>
                </a:cubicBezTo>
                <a:cubicBezTo>
                  <a:pt x="551" y="457"/>
                  <a:pt x="551" y="457"/>
                  <a:pt x="551" y="457"/>
                </a:cubicBezTo>
                <a:cubicBezTo>
                  <a:pt x="551" y="458"/>
                  <a:pt x="550" y="458"/>
                  <a:pt x="550" y="458"/>
                </a:cubicBezTo>
                <a:cubicBezTo>
                  <a:pt x="550" y="458"/>
                  <a:pt x="550" y="458"/>
                  <a:pt x="550" y="458"/>
                </a:cubicBezTo>
                <a:cubicBezTo>
                  <a:pt x="549" y="458"/>
                  <a:pt x="549" y="458"/>
                  <a:pt x="549" y="458"/>
                </a:cubicBezTo>
                <a:close/>
                <a:moveTo>
                  <a:pt x="64" y="450"/>
                </a:moveTo>
                <a:cubicBezTo>
                  <a:pt x="64" y="449"/>
                  <a:pt x="64" y="448"/>
                  <a:pt x="65" y="448"/>
                </a:cubicBezTo>
                <a:cubicBezTo>
                  <a:pt x="65" y="448"/>
                  <a:pt x="65" y="448"/>
                  <a:pt x="65" y="448"/>
                </a:cubicBezTo>
                <a:cubicBezTo>
                  <a:pt x="66" y="447"/>
                  <a:pt x="67" y="448"/>
                  <a:pt x="68" y="449"/>
                </a:cubicBezTo>
                <a:cubicBezTo>
                  <a:pt x="68" y="449"/>
                  <a:pt x="68" y="449"/>
                  <a:pt x="68" y="449"/>
                </a:cubicBezTo>
                <a:cubicBezTo>
                  <a:pt x="68" y="450"/>
                  <a:pt x="68" y="451"/>
                  <a:pt x="67" y="452"/>
                </a:cubicBezTo>
                <a:cubicBezTo>
                  <a:pt x="67" y="452"/>
                  <a:pt x="67" y="452"/>
                  <a:pt x="67" y="452"/>
                </a:cubicBezTo>
                <a:cubicBezTo>
                  <a:pt x="66" y="452"/>
                  <a:pt x="66" y="452"/>
                  <a:pt x="66" y="452"/>
                </a:cubicBezTo>
                <a:cubicBezTo>
                  <a:pt x="66" y="452"/>
                  <a:pt x="66" y="452"/>
                  <a:pt x="66" y="452"/>
                </a:cubicBezTo>
                <a:cubicBezTo>
                  <a:pt x="65" y="452"/>
                  <a:pt x="64" y="451"/>
                  <a:pt x="64" y="450"/>
                </a:cubicBezTo>
                <a:close/>
                <a:moveTo>
                  <a:pt x="553" y="447"/>
                </a:moveTo>
                <a:cubicBezTo>
                  <a:pt x="552" y="447"/>
                  <a:pt x="552" y="446"/>
                  <a:pt x="552" y="445"/>
                </a:cubicBezTo>
                <a:cubicBezTo>
                  <a:pt x="552" y="445"/>
                  <a:pt x="552" y="445"/>
                  <a:pt x="552" y="445"/>
                </a:cubicBezTo>
                <a:cubicBezTo>
                  <a:pt x="553" y="444"/>
                  <a:pt x="554" y="443"/>
                  <a:pt x="555" y="443"/>
                </a:cubicBezTo>
                <a:cubicBezTo>
                  <a:pt x="555" y="443"/>
                  <a:pt x="555" y="443"/>
                  <a:pt x="555" y="443"/>
                </a:cubicBezTo>
                <a:cubicBezTo>
                  <a:pt x="556" y="444"/>
                  <a:pt x="556" y="445"/>
                  <a:pt x="556" y="446"/>
                </a:cubicBezTo>
                <a:cubicBezTo>
                  <a:pt x="556" y="446"/>
                  <a:pt x="556" y="446"/>
                  <a:pt x="556" y="446"/>
                </a:cubicBezTo>
                <a:cubicBezTo>
                  <a:pt x="556" y="447"/>
                  <a:pt x="555" y="447"/>
                  <a:pt x="554" y="447"/>
                </a:cubicBezTo>
                <a:cubicBezTo>
                  <a:pt x="554" y="447"/>
                  <a:pt x="554" y="447"/>
                  <a:pt x="554" y="447"/>
                </a:cubicBezTo>
                <a:cubicBezTo>
                  <a:pt x="554" y="447"/>
                  <a:pt x="554" y="447"/>
                  <a:pt x="553" y="447"/>
                </a:cubicBezTo>
                <a:close/>
                <a:moveTo>
                  <a:pt x="59" y="439"/>
                </a:moveTo>
                <a:cubicBezTo>
                  <a:pt x="59" y="438"/>
                  <a:pt x="59" y="437"/>
                  <a:pt x="60" y="437"/>
                </a:cubicBezTo>
                <a:cubicBezTo>
                  <a:pt x="60" y="437"/>
                  <a:pt x="60" y="437"/>
                  <a:pt x="60" y="437"/>
                </a:cubicBezTo>
                <a:cubicBezTo>
                  <a:pt x="61" y="436"/>
                  <a:pt x="63" y="437"/>
                  <a:pt x="63" y="438"/>
                </a:cubicBezTo>
                <a:cubicBezTo>
                  <a:pt x="63" y="438"/>
                  <a:pt x="63" y="438"/>
                  <a:pt x="63" y="438"/>
                </a:cubicBezTo>
                <a:cubicBezTo>
                  <a:pt x="63" y="439"/>
                  <a:pt x="63" y="440"/>
                  <a:pt x="62" y="440"/>
                </a:cubicBezTo>
                <a:cubicBezTo>
                  <a:pt x="62" y="440"/>
                  <a:pt x="62" y="440"/>
                  <a:pt x="62" y="440"/>
                </a:cubicBezTo>
                <a:cubicBezTo>
                  <a:pt x="62" y="441"/>
                  <a:pt x="61" y="441"/>
                  <a:pt x="61" y="441"/>
                </a:cubicBezTo>
                <a:cubicBezTo>
                  <a:pt x="61" y="441"/>
                  <a:pt x="61" y="441"/>
                  <a:pt x="61" y="441"/>
                </a:cubicBezTo>
                <a:cubicBezTo>
                  <a:pt x="60" y="441"/>
                  <a:pt x="60" y="440"/>
                  <a:pt x="59" y="439"/>
                </a:cubicBezTo>
                <a:close/>
                <a:moveTo>
                  <a:pt x="558" y="436"/>
                </a:moveTo>
                <a:cubicBezTo>
                  <a:pt x="557" y="436"/>
                  <a:pt x="556" y="434"/>
                  <a:pt x="557" y="433"/>
                </a:cubicBezTo>
                <a:cubicBezTo>
                  <a:pt x="557" y="433"/>
                  <a:pt x="557" y="433"/>
                  <a:pt x="557" y="433"/>
                </a:cubicBezTo>
                <a:cubicBezTo>
                  <a:pt x="557" y="432"/>
                  <a:pt x="558" y="432"/>
                  <a:pt x="559" y="432"/>
                </a:cubicBezTo>
                <a:cubicBezTo>
                  <a:pt x="559" y="432"/>
                  <a:pt x="559" y="432"/>
                  <a:pt x="559" y="432"/>
                </a:cubicBezTo>
                <a:cubicBezTo>
                  <a:pt x="560" y="433"/>
                  <a:pt x="561" y="434"/>
                  <a:pt x="561" y="435"/>
                </a:cubicBezTo>
                <a:cubicBezTo>
                  <a:pt x="561" y="435"/>
                  <a:pt x="561" y="435"/>
                  <a:pt x="561" y="435"/>
                </a:cubicBezTo>
                <a:cubicBezTo>
                  <a:pt x="560" y="436"/>
                  <a:pt x="559" y="436"/>
                  <a:pt x="559" y="436"/>
                </a:cubicBezTo>
                <a:cubicBezTo>
                  <a:pt x="559" y="436"/>
                  <a:pt x="559" y="436"/>
                  <a:pt x="559" y="436"/>
                </a:cubicBezTo>
                <a:cubicBezTo>
                  <a:pt x="558" y="436"/>
                  <a:pt x="558" y="436"/>
                  <a:pt x="558" y="436"/>
                </a:cubicBezTo>
                <a:close/>
                <a:moveTo>
                  <a:pt x="55" y="428"/>
                </a:moveTo>
                <a:cubicBezTo>
                  <a:pt x="54" y="427"/>
                  <a:pt x="55" y="426"/>
                  <a:pt x="56" y="426"/>
                </a:cubicBezTo>
                <a:cubicBezTo>
                  <a:pt x="56" y="426"/>
                  <a:pt x="56" y="426"/>
                  <a:pt x="56" y="426"/>
                </a:cubicBezTo>
                <a:cubicBezTo>
                  <a:pt x="57" y="425"/>
                  <a:pt x="58" y="426"/>
                  <a:pt x="59" y="427"/>
                </a:cubicBezTo>
                <a:cubicBezTo>
                  <a:pt x="59" y="427"/>
                  <a:pt x="59" y="427"/>
                  <a:pt x="59" y="427"/>
                </a:cubicBezTo>
                <a:cubicBezTo>
                  <a:pt x="59" y="428"/>
                  <a:pt x="58" y="429"/>
                  <a:pt x="57" y="429"/>
                </a:cubicBezTo>
                <a:cubicBezTo>
                  <a:pt x="57" y="429"/>
                  <a:pt x="57" y="429"/>
                  <a:pt x="57" y="429"/>
                </a:cubicBezTo>
                <a:cubicBezTo>
                  <a:pt x="57" y="429"/>
                  <a:pt x="57" y="429"/>
                  <a:pt x="57" y="429"/>
                </a:cubicBezTo>
                <a:cubicBezTo>
                  <a:pt x="57" y="429"/>
                  <a:pt x="57" y="429"/>
                  <a:pt x="57" y="429"/>
                </a:cubicBezTo>
                <a:cubicBezTo>
                  <a:pt x="56" y="429"/>
                  <a:pt x="55" y="429"/>
                  <a:pt x="55" y="428"/>
                </a:cubicBezTo>
                <a:close/>
                <a:moveTo>
                  <a:pt x="562" y="425"/>
                </a:moveTo>
                <a:cubicBezTo>
                  <a:pt x="561" y="425"/>
                  <a:pt x="561" y="423"/>
                  <a:pt x="561" y="422"/>
                </a:cubicBezTo>
                <a:cubicBezTo>
                  <a:pt x="561" y="422"/>
                  <a:pt x="561" y="422"/>
                  <a:pt x="561" y="422"/>
                </a:cubicBezTo>
                <a:cubicBezTo>
                  <a:pt x="562" y="421"/>
                  <a:pt x="563" y="421"/>
                  <a:pt x="564" y="421"/>
                </a:cubicBezTo>
                <a:cubicBezTo>
                  <a:pt x="564" y="421"/>
                  <a:pt x="564" y="421"/>
                  <a:pt x="564" y="421"/>
                </a:cubicBezTo>
                <a:cubicBezTo>
                  <a:pt x="565" y="422"/>
                  <a:pt x="565" y="423"/>
                  <a:pt x="565" y="424"/>
                </a:cubicBezTo>
                <a:cubicBezTo>
                  <a:pt x="565" y="424"/>
                  <a:pt x="565" y="424"/>
                  <a:pt x="565" y="424"/>
                </a:cubicBezTo>
                <a:cubicBezTo>
                  <a:pt x="565" y="425"/>
                  <a:pt x="564" y="425"/>
                  <a:pt x="563" y="425"/>
                </a:cubicBezTo>
                <a:cubicBezTo>
                  <a:pt x="563" y="425"/>
                  <a:pt x="563" y="425"/>
                  <a:pt x="563" y="425"/>
                </a:cubicBezTo>
                <a:cubicBezTo>
                  <a:pt x="563" y="425"/>
                  <a:pt x="563" y="425"/>
                  <a:pt x="562" y="425"/>
                </a:cubicBezTo>
                <a:close/>
                <a:moveTo>
                  <a:pt x="51" y="417"/>
                </a:moveTo>
                <a:cubicBezTo>
                  <a:pt x="50" y="416"/>
                  <a:pt x="51" y="415"/>
                  <a:pt x="52" y="414"/>
                </a:cubicBezTo>
                <a:cubicBezTo>
                  <a:pt x="52" y="414"/>
                  <a:pt x="52" y="414"/>
                  <a:pt x="52" y="414"/>
                </a:cubicBezTo>
                <a:cubicBezTo>
                  <a:pt x="53" y="414"/>
                  <a:pt x="54" y="415"/>
                  <a:pt x="54" y="416"/>
                </a:cubicBezTo>
                <a:cubicBezTo>
                  <a:pt x="54" y="416"/>
                  <a:pt x="54" y="416"/>
                  <a:pt x="54" y="416"/>
                </a:cubicBezTo>
                <a:cubicBezTo>
                  <a:pt x="55" y="417"/>
                  <a:pt x="54" y="418"/>
                  <a:pt x="53" y="418"/>
                </a:cubicBezTo>
                <a:cubicBezTo>
                  <a:pt x="53" y="418"/>
                  <a:pt x="53" y="418"/>
                  <a:pt x="53" y="418"/>
                </a:cubicBezTo>
                <a:cubicBezTo>
                  <a:pt x="53" y="418"/>
                  <a:pt x="53" y="418"/>
                  <a:pt x="52" y="418"/>
                </a:cubicBezTo>
                <a:cubicBezTo>
                  <a:pt x="52" y="418"/>
                  <a:pt x="52" y="418"/>
                  <a:pt x="52" y="418"/>
                </a:cubicBezTo>
                <a:cubicBezTo>
                  <a:pt x="52" y="418"/>
                  <a:pt x="51" y="418"/>
                  <a:pt x="51" y="417"/>
                </a:cubicBezTo>
                <a:close/>
                <a:moveTo>
                  <a:pt x="567" y="414"/>
                </a:moveTo>
                <a:cubicBezTo>
                  <a:pt x="566" y="413"/>
                  <a:pt x="565" y="412"/>
                  <a:pt x="565" y="411"/>
                </a:cubicBezTo>
                <a:cubicBezTo>
                  <a:pt x="565" y="411"/>
                  <a:pt x="565" y="411"/>
                  <a:pt x="565" y="411"/>
                </a:cubicBezTo>
                <a:cubicBezTo>
                  <a:pt x="565" y="411"/>
                  <a:pt x="565" y="411"/>
                  <a:pt x="565" y="411"/>
                </a:cubicBezTo>
                <a:cubicBezTo>
                  <a:pt x="565" y="411"/>
                  <a:pt x="565" y="411"/>
                  <a:pt x="565" y="411"/>
                </a:cubicBezTo>
                <a:cubicBezTo>
                  <a:pt x="566" y="410"/>
                  <a:pt x="567" y="410"/>
                  <a:pt x="568" y="410"/>
                </a:cubicBezTo>
                <a:cubicBezTo>
                  <a:pt x="568" y="410"/>
                  <a:pt x="568" y="410"/>
                  <a:pt x="568" y="410"/>
                </a:cubicBezTo>
                <a:cubicBezTo>
                  <a:pt x="569" y="410"/>
                  <a:pt x="569" y="411"/>
                  <a:pt x="569" y="412"/>
                </a:cubicBezTo>
                <a:cubicBezTo>
                  <a:pt x="569" y="412"/>
                  <a:pt x="569" y="412"/>
                  <a:pt x="569" y="412"/>
                </a:cubicBezTo>
                <a:cubicBezTo>
                  <a:pt x="569" y="413"/>
                  <a:pt x="568" y="414"/>
                  <a:pt x="567" y="414"/>
                </a:cubicBezTo>
                <a:cubicBezTo>
                  <a:pt x="567" y="414"/>
                  <a:pt x="567" y="414"/>
                  <a:pt x="567" y="414"/>
                </a:cubicBezTo>
                <a:cubicBezTo>
                  <a:pt x="567" y="414"/>
                  <a:pt x="567" y="414"/>
                  <a:pt x="567" y="414"/>
                </a:cubicBezTo>
                <a:close/>
                <a:moveTo>
                  <a:pt x="47" y="405"/>
                </a:moveTo>
                <a:cubicBezTo>
                  <a:pt x="46" y="404"/>
                  <a:pt x="47" y="403"/>
                  <a:pt x="48" y="403"/>
                </a:cubicBezTo>
                <a:cubicBezTo>
                  <a:pt x="48" y="403"/>
                  <a:pt x="48" y="403"/>
                  <a:pt x="48" y="403"/>
                </a:cubicBezTo>
                <a:cubicBezTo>
                  <a:pt x="49" y="403"/>
                  <a:pt x="50" y="403"/>
                  <a:pt x="51" y="404"/>
                </a:cubicBezTo>
                <a:cubicBezTo>
                  <a:pt x="51" y="404"/>
                  <a:pt x="51" y="404"/>
                  <a:pt x="51" y="404"/>
                </a:cubicBezTo>
                <a:cubicBezTo>
                  <a:pt x="51" y="405"/>
                  <a:pt x="50" y="406"/>
                  <a:pt x="49" y="407"/>
                </a:cubicBezTo>
                <a:cubicBezTo>
                  <a:pt x="49" y="407"/>
                  <a:pt x="49" y="407"/>
                  <a:pt x="49" y="407"/>
                </a:cubicBezTo>
                <a:cubicBezTo>
                  <a:pt x="49" y="407"/>
                  <a:pt x="49" y="407"/>
                  <a:pt x="49" y="407"/>
                </a:cubicBezTo>
                <a:cubicBezTo>
                  <a:pt x="49" y="407"/>
                  <a:pt x="49" y="407"/>
                  <a:pt x="49" y="407"/>
                </a:cubicBezTo>
                <a:cubicBezTo>
                  <a:pt x="48" y="407"/>
                  <a:pt x="47" y="406"/>
                  <a:pt x="47" y="405"/>
                </a:cubicBezTo>
                <a:close/>
                <a:moveTo>
                  <a:pt x="570" y="402"/>
                </a:moveTo>
                <a:cubicBezTo>
                  <a:pt x="569" y="402"/>
                  <a:pt x="569" y="401"/>
                  <a:pt x="569" y="400"/>
                </a:cubicBezTo>
                <a:cubicBezTo>
                  <a:pt x="569" y="400"/>
                  <a:pt x="569" y="400"/>
                  <a:pt x="569" y="400"/>
                </a:cubicBezTo>
                <a:cubicBezTo>
                  <a:pt x="569" y="400"/>
                  <a:pt x="569" y="400"/>
                  <a:pt x="569" y="400"/>
                </a:cubicBezTo>
                <a:cubicBezTo>
                  <a:pt x="569" y="400"/>
                  <a:pt x="569" y="400"/>
                  <a:pt x="569" y="400"/>
                </a:cubicBezTo>
                <a:cubicBezTo>
                  <a:pt x="569" y="399"/>
                  <a:pt x="570" y="398"/>
                  <a:pt x="571" y="398"/>
                </a:cubicBezTo>
                <a:cubicBezTo>
                  <a:pt x="571" y="398"/>
                  <a:pt x="571" y="398"/>
                  <a:pt x="571" y="398"/>
                </a:cubicBezTo>
                <a:cubicBezTo>
                  <a:pt x="572" y="399"/>
                  <a:pt x="573" y="400"/>
                  <a:pt x="573" y="401"/>
                </a:cubicBezTo>
                <a:cubicBezTo>
                  <a:pt x="573" y="401"/>
                  <a:pt x="573" y="401"/>
                  <a:pt x="573" y="401"/>
                </a:cubicBezTo>
                <a:cubicBezTo>
                  <a:pt x="572" y="402"/>
                  <a:pt x="572" y="402"/>
                  <a:pt x="571" y="402"/>
                </a:cubicBezTo>
                <a:cubicBezTo>
                  <a:pt x="571" y="402"/>
                  <a:pt x="571" y="402"/>
                  <a:pt x="571" y="402"/>
                </a:cubicBezTo>
                <a:cubicBezTo>
                  <a:pt x="571" y="402"/>
                  <a:pt x="570" y="402"/>
                  <a:pt x="570" y="402"/>
                </a:cubicBezTo>
                <a:close/>
                <a:moveTo>
                  <a:pt x="44" y="394"/>
                </a:moveTo>
                <a:cubicBezTo>
                  <a:pt x="43" y="393"/>
                  <a:pt x="44" y="392"/>
                  <a:pt x="45" y="391"/>
                </a:cubicBezTo>
                <a:cubicBezTo>
                  <a:pt x="45" y="391"/>
                  <a:pt x="45" y="391"/>
                  <a:pt x="45" y="391"/>
                </a:cubicBezTo>
                <a:cubicBezTo>
                  <a:pt x="46" y="391"/>
                  <a:pt x="47" y="392"/>
                  <a:pt x="47" y="393"/>
                </a:cubicBezTo>
                <a:cubicBezTo>
                  <a:pt x="47" y="393"/>
                  <a:pt x="47" y="393"/>
                  <a:pt x="47" y="393"/>
                </a:cubicBezTo>
                <a:cubicBezTo>
                  <a:pt x="48" y="394"/>
                  <a:pt x="47" y="395"/>
                  <a:pt x="46" y="395"/>
                </a:cubicBezTo>
                <a:cubicBezTo>
                  <a:pt x="46" y="395"/>
                  <a:pt x="46" y="395"/>
                  <a:pt x="46" y="395"/>
                </a:cubicBezTo>
                <a:cubicBezTo>
                  <a:pt x="46" y="395"/>
                  <a:pt x="46" y="395"/>
                  <a:pt x="45" y="395"/>
                </a:cubicBezTo>
                <a:cubicBezTo>
                  <a:pt x="45" y="395"/>
                  <a:pt x="45" y="395"/>
                  <a:pt x="45" y="395"/>
                </a:cubicBezTo>
                <a:cubicBezTo>
                  <a:pt x="45" y="395"/>
                  <a:pt x="44" y="395"/>
                  <a:pt x="44" y="394"/>
                </a:cubicBezTo>
                <a:close/>
                <a:moveTo>
                  <a:pt x="573" y="391"/>
                </a:moveTo>
                <a:cubicBezTo>
                  <a:pt x="572" y="390"/>
                  <a:pt x="572" y="389"/>
                  <a:pt x="572" y="388"/>
                </a:cubicBezTo>
                <a:cubicBezTo>
                  <a:pt x="572" y="388"/>
                  <a:pt x="572" y="388"/>
                  <a:pt x="572" y="388"/>
                </a:cubicBezTo>
                <a:cubicBezTo>
                  <a:pt x="572" y="387"/>
                  <a:pt x="573" y="387"/>
                  <a:pt x="574" y="387"/>
                </a:cubicBezTo>
                <a:cubicBezTo>
                  <a:pt x="574" y="387"/>
                  <a:pt x="574" y="387"/>
                  <a:pt x="574" y="387"/>
                </a:cubicBezTo>
                <a:cubicBezTo>
                  <a:pt x="575" y="387"/>
                  <a:pt x="576" y="388"/>
                  <a:pt x="576" y="389"/>
                </a:cubicBezTo>
                <a:cubicBezTo>
                  <a:pt x="576" y="389"/>
                  <a:pt x="576" y="389"/>
                  <a:pt x="576" y="389"/>
                </a:cubicBezTo>
                <a:cubicBezTo>
                  <a:pt x="576" y="390"/>
                  <a:pt x="575" y="391"/>
                  <a:pt x="574" y="391"/>
                </a:cubicBezTo>
                <a:cubicBezTo>
                  <a:pt x="574" y="391"/>
                  <a:pt x="574" y="391"/>
                  <a:pt x="574" y="391"/>
                </a:cubicBezTo>
                <a:cubicBezTo>
                  <a:pt x="574" y="391"/>
                  <a:pt x="574" y="391"/>
                  <a:pt x="573" y="391"/>
                </a:cubicBezTo>
                <a:close/>
                <a:moveTo>
                  <a:pt x="41" y="382"/>
                </a:moveTo>
                <a:cubicBezTo>
                  <a:pt x="41" y="381"/>
                  <a:pt x="41" y="380"/>
                  <a:pt x="42" y="380"/>
                </a:cubicBezTo>
                <a:cubicBezTo>
                  <a:pt x="42" y="380"/>
                  <a:pt x="42" y="380"/>
                  <a:pt x="42" y="380"/>
                </a:cubicBezTo>
                <a:cubicBezTo>
                  <a:pt x="43" y="379"/>
                  <a:pt x="44" y="380"/>
                  <a:pt x="45" y="381"/>
                </a:cubicBezTo>
                <a:cubicBezTo>
                  <a:pt x="45" y="381"/>
                  <a:pt x="45" y="381"/>
                  <a:pt x="45" y="381"/>
                </a:cubicBezTo>
                <a:cubicBezTo>
                  <a:pt x="45" y="382"/>
                  <a:pt x="44" y="383"/>
                  <a:pt x="43" y="384"/>
                </a:cubicBezTo>
                <a:cubicBezTo>
                  <a:pt x="43" y="384"/>
                  <a:pt x="43" y="384"/>
                  <a:pt x="43" y="384"/>
                </a:cubicBezTo>
                <a:cubicBezTo>
                  <a:pt x="43" y="384"/>
                  <a:pt x="43" y="384"/>
                  <a:pt x="43" y="384"/>
                </a:cubicBezTo>
                <a:cubicBezTo>
                  <a:pt x="43" y="384"/>
                  <a:pt x="43" y="384"/>
                  <a:pt x="43" y="384"/>
                </a:cubicBezTo>
                <a:cubicBezTo>
                  <a:pt x="42" y="384"/>
                  <a:pt x="41" y="383"/>
                  <a:pt x="41" y="382"/>
                </a:cubicBezTo>
                <a:close/>
                <a:moveTo>
                  <a:pt x="576" y="379"/>
                </a:moveTo>
                <a:cubicBezTo>
                  <a:pt x="575" y="379"/>
                  <a:pt x="574" y="378"/>
                  <a:pt x="574" y="377"/>
                </a:cubicBezTo>
                <a:cubicBezTo>
                  <a:pt x="574" y="377"/>
                  <a:pt x="574" y="377"/>
                  <a:pt x="574" y="377"/>
                </a:cubicBezTo>
                <a:cubicBezTo>
                  <a:pt x="575" y="376"/>
                  <a:pt x="576" y="375"/>
                  <a:pt x="577" y="375"/>
                </a:cubicBezTo>
                <a:cubicBezTo>
                  <a:pt x="577" y="375"/>
                  <a:pt x="577" y="375"/>
                  <a:pt x="577" y="375"/>
                </a:cubicBezTo>
                <a:cubicBezTo>
                  <a:pt x="578" y="375"/>
                  <a:pt x="579" y="376"/>
                  <a:pt x="578" y="377"/>
                </a:cubicBezTo>
                <a:cubicBezTo>
                  <a:pt x="578" y="377"/>
                  <a:pt x="578" y="377"/>
                  <a:pt x="578" y="377"/>
                </a:cubicBezTo>
                <a:cubicBezTo>
                  <a:pt x="578" y="378"/>
                  <a:pt x="577" y="379"/>
                  <a:pt x="576" y="379"/>
                </a:cubicBezTo>
                <a:cubicBezTo>
                  <a:pt x="576" y="379"/>
                  <a:pt x="576" y="379"/>
                  <a:pt x="576" y="379"/>
                </a:cubicBezTo>
                <a:cubicBezTo>
                  <a:pt x="576" y="379"/>
                  <a:pt x="576" y="379"/>
                  <a:pt x="576" y="379"/>
                </a:cubicBezTo>
                <a:close/>
                <a:moveTo>
                  <a:pt x="39" y="370"/>
                </a:moveTo>
                <a:cubicBezTo>
                  <a:pt x="38" y="369"/>
                  <a:pt x="39" y="368"/>
                  <a:pt x="40" y="368"/>
                </a:cubicBezTo>
                <a:cubicBezTo>
                  <a:pt x="40" y="368"/>
                  <a:pt x="40" y="368"/>
                  <a:pt x="40" y="368"/>
                </a:cubicBezTo>
                <a:cubicBezTo>
                  <a:pt x="41" y="368"/>
                  <a:pt x="42" y="368"/>
                  <a:pt x="43" y="370"/>
                </a:cubicBezTo>
                <a:cubicBezTo>
                  <a:pt x="43" y="370"/>
                  <a:pt x="43" y="370"/>
                  <a:pt x="43" y="370"/>
                </a:cubicBezTo>
                <a:cubicBezTo>
                  <a:pt x="43" y="370"/>
                  <a:pt x="43" y="370"/>
                  <a:pt x="43" y="370"/>
                </a:cubicBezTo>
                <a:cubicBezTo>
                  <a:pt x="43" y="370"/>
                  <a:pt x="43" y="370"/>
                  <a:pt x="43" y="370"/>
                </a:cubicBezTo>
                <a:cubicBezTo>
                  <a:pt x="43" y="371"/>
                  <a:pt x="42" y="372"/>
                  <a:pt x="41" y="372"/>
                </a:cubicBezTo>
                <a:cubicBezTo>
                  <a:pt x="41" y="372"/>
                  <a:pt x="41" y="372"/>
                  <a:pt x="41" y="372"/>
                </a:cubicBezTo>
                <a:cubicBezTo>
                  <a:pt x="41" y="372"/>
                  <a:pt x="41" y="372"/>
                  <a:pt x="41" y="372"/>
                </a:cubicBezTo>
                <a:cubicBezTo>
                  <a:pt x="41" y="372"/>
                  <a:pt x="41" y="372"/>
                  <a:pt x="41" y="372"/>
                </a:cubicBezTo>
                <a:cubicBezTo>
                  <a:pt x="40" y="372"/>
                  <a:pt x="39" y="371"/>
                  <a:pt x="39" y="370"/>
                </a:cubicBezTo>
                <a:close/>
                <a:moveTo>
                  <a:pt x="578" y="367"/>
                </a:moveTo>
                <a:cubicBezTo>
                  <a:pt x="577" y="367"/>
                  <a:pt x="576" y="366"/>
                  <a:pt x="576" y="365"/>
                </a:cubicBezTo>
                <a:cubicBezTo>
                  <a:pt x="576" y="365"/>
                  <a:pt x="576" y="365"/>
                  <a:pt x="576" y="365"/>
                </a:cubicBezTo>
                <a:cubicBezTo>
                  <a:pt x="576" y="365"/>
                  <a:pt x="576" y="365"/>
                  <a:pt x="576" y="365"/>
                </a:cubicBezTo>
                <a:cubicBezTo>
                  <a:pt x="576" y="365"/>
                  <a:pt x="576" y="365"/>
                  <a:pt x="576" y="365"/>
                </a:cubicBezTo>
                <a:cubicBezTo>
                  <a:pt x="577" y="364"/>
                  <a:pt x="578" y="363"/>
                  <a:pt x="579" y="363"/>
                </a:cubicBezTo>
                <a:cubicBezTo>
                  <a:pt x="579" y="363"/>
                  <a:pt x="579" y="363"/>
                  <a:pt x="579" y="363"/>
                </a:cubicBezTo>
                <a:cubicBezTo>
                  <a:pt x="580" y="363"/>
                  <a:pt x="580" y="364"/>
                  <a:pt x="580" y="365"/>
                </a:cubicBezTo>
                <a:cubicBezTo>
                  <a:pt x="580" y="365"/>
                  <a:pt x="580" y="365"/>
                  <a:pt x="580" y="365"/>
                </a:cubicBezTo>
                <a:cubicBezTo>
                  <a:pt x="580" y="366"/>
                  <a:pt x="579" y="367"/>
                  <a:pt x="578" y="367"/>
                </a:cubicBezTo>
                <a:cubicBezTo>
                  <a:pt x="578" y="367"/>
                  <a:pt x="578" y="367"/>
                  <a:pt x="578" y="367"/>
                </a:cubicBezTo>
                <a:cubicBezTo>
                  <a:pt x="578" y="367"/>
                  <a:pt x="578" y="367"/>
                  <a:pt x="578" y="367"/>
                </a:cubicBezTo>
                <a:close/>
                <a:moveTo>
                  <a:pt x="37" y="358"/>
                </a:moveTo>
                <a:cubicBezTo>
                  <a:pt x="37" y="357"/>
                  <a:pt x="38" y="356"/>
                  <a:pt x="39" y="356"/>
                </a:cubicBezTo>
                <a:cubicBezTo>
                  <a:pt x="39" y="356"/>
                  <a:pt x="39" y="356"/>
                  <a:pt x="39" y="356"/>
                </a:cubicBezTo>
                <a:cubicBezTo>
                  <a:pt x="40" y="356"/>
                  <a:pt x="41" y="357"/>
                  <a:pt x="41" y="358"/>
                </a:cubicBezTo>
                <a:cubicBezTo>
                  <a:pt x="41" y="358"/>
                  <a:pt x="41" y="358"/>
                  <a:pt x="41" y="358"/>
                </a:cubicBezTo>
                <a:cubicBezTo>
                  <a:pt x="41" y="358"/>
                  <a:pt x="41" y="358"/>
                  <a:pt x="41" y="358"/>
                </a:cubicBezTo>
                <a:cubicBezTo>
                  <a:pt x="41" y="358"/>
                  <a:pt x="41" y="358"/>
                  <a:pt x="41" y="358"/>
                </a:cubicBezTo>
                <a:cubicBezTo>
                  <a:pt x="41" y="359"/>
                  <a:pt x="40" y="360"/>
                  <a:pt x="39" y="360"/>
                </a:cubicBezTo>
                <a:cubicBezTo>
                  <a:pt x="39" y="360"/>
                  <a:pt x="39" y="360"/>
                  <a:pt x="39" y="360"/>
                </a:cubicBezTo>
                <a:cubicBezTo>
                  <a:pt x="39" y="360"/>
                  <a:pt x="39" y="360"/>
                  <a:pt x="39" y="360"/>
                </a:cubicBezTo>
                <a:cubicBezTo>
                  <a:pt x="39" y="360"/>
                  <a:pt x="39" y="360"/>
                  <a:pt x="39" y="360"/>
                </a:cubicBezTo>
                <a:cubicBezTo>
                  <a:pt x="38" y="360"/>
                  <a:pt x="37" y="359"/>
                  <a:pt x="37" y="358"/>
                </a:cubicBezTo>
                <a:close/>
                <a:moveTo>
                  <a:pt x="580" y="355"/>
                </a:moveTo>
                <a:cubicBezTo>
                  <a:pt x="578" y="355"/>
                  <a:pt x="578" y="354"/>
                  <a:pt x="578" y="353"/>
                </a:cubicBezTo>
                <a:cubicBezTo>
                  <a:pt x="578" y="353"/>
                  <a:pt x="578" y="353"/>
                  <a:pt x="578" y="353"/>
                </a:cubicBezTo>
                <a:cubicBezTo>
                  <a:pt x="578" y="352"/>
                  <a:pt x="579" y="351"/>
                  <a:pt x="580" y="351"/>
                </a:cubicBezTo>
                <a:cubicBezTo>
                  <a:pt x="580" y="351"/>
                  <a:pt x="580" y="351"/>
                  <a:pt x="580" y="351"/>
                </a:cubicBezTo>
                <a:cubicBezTo>
                  <a:pt x="581" y="351"/>
                  <a:pt x="582" y="352"/>
                  <a:pt x="582" y="353"/>
                </a:cubicBezTo>
                <a:cubicBezTo>
                  <a:pt x="582" y="353"/>
                  <a:pt x="582" y="353"/>
                  <a:pt x="582" y="353"/>
                </a:cubicBezTo>
                <a:cubicBezTo>
                  <a:pt x="582" y="354"/>
                  <a:pt x="581" y="355"/>
                  <a:pt x="580" y="355"/>
                </a:cubicBezTo>
                <a:cubicBezTo>
                  <a:pt x="580" y="355"/>
                  <a:pt x="580" y="355"/>
                  <a:pt x="580" y="355"/>
                </a:cubicBezTo>
                <a:cubicBezTo>
                  <a:pt x="580" y="355"/>
                  <a:pt x="580" y="355"/>
                  <a:pt x="580" y="355"/>
                </a:cubicBezTo>
                <a:close/>
                <a:moveTo>
                  <a:pt x="36" y="346"/>
                </a:moveTo>
                <a:cubicBezTo>
                  <a:pt x="36" y="346"/>
                  <a:pt x="36" y="346"/>
                  <a:pt x="36" y="346"/>
                </a:cubicBezTo>
                <a:cubicBezTo>
                  <a:pt x="36" y="345"/>
                  <a:pt x="36" y="344"/>
                  <a:pt x="38" y="344"/>
                </a:cubicBezTo>
                <a:cubicBezTo>
                  <a:pt x="38" y="344"/>
                  <a:pt x="38" y="344"/>
                  <a:pt x="38" y="344"/>
                </a:cubicBezTo>
                <a:cubicBezTo>
                  <a:pt x="39" y="344"/>
                  <a:pt x="40" y="345"/>
                  <a:pt x="40" y="346"/>
                </a:cubicBezTo>
                <a:cubicBezTo>
                  <a:pt x="40" y="346"/>
                  <a:pt x="40" y="346"/>
                  <a:pt x="40" y="346"/>
                </a:cubicBezTo>
                <a:cubicBezTo>
                  <a:pt x="40" y="347"/>
                  <a:pt x="39" y="348"/>
                  <a:pt x="38" y="348"/>
                </a:cubicBezTo>
                <a:cubicBezTo>
                  <a:pt x="38" y="348"/>
                  <a:pt x="38" y="348"/>
                  <a:pt x="38" y="348"/>
                </a:cubicBezTo>
                <a:cubicBezTo>
                  <a:pt x="38" y="348"/>
                  <a:pt x="38" y="348"/>
                  <a:pt x="38" y="348"/>
                </a:cubicBezTo>
                <a:cubicBezTo>
                  <a:pt x="38" y="348"/>
                  <a:pt x="38" y="348"/>
                  <a:pt x="38" y="348"/>
                </a:cubicBezTo>
                <a:cubicBezTo>
                  <a:pt x="37" y="348"/>
                  <a:pt x="36" y="347"/>
                  <a:pt x="36" y="346"/>
                </a:cubicBezTo>
                <a:close/>
                <a:moveTo>
                  <a:pt x="581" y="343"/>
                </a:moveTo>
                <a:cubicBezTo>
                  <a:pt x="580" y="343"/>
                  <a:pt x="579" y="342"/>
                  <a:pt x="579" y="341"/>
                </a:cubicBezTo>
                <a:cubicBezTo>
                  <a:pt x="579" y="341"/>
                  <a:pt x="579" y="341"/>
                  <a:pt x="579" y="341"/>
                </a:cubicBezTo>
                <a:cubicBezTo>
                  <a:pt x="579" y="340"/>
                  <a:pt x="580" y="339"/>
                  <a:pt x="581" y="339"/>
                </a:cubicBezTo>
                <a:cubicBezTo>
                  <a:pt x="581" y="339"/>
                  <a:pt x="581" y="339"/>
                  <a:pt x="581" y="339"/>
                </a:cubicBezTo>
                <a:cubicBezTo>
                  <a:pt x="582" y="339"/>
                  <a:pt x="583" y="340"/>
                  <a:pt x="583" y="341"/>
                </a:cubicBezTo>
                <a:cubicBezTo>
                  <a:pt x="583" y="341"/>
                  <a:pt x="583" y="341"/>
                  <a:pt x="583" y="341"/>
                </a:cubicBezTo>
                <a:cubicBezTo>
                  <a:pt x="583" y="342"/>
                  <a:pt x="582" y="343"/>
                  <a:pt x="581" y="343"/>
                </a:cubicBezTo>
                <a:cubicBezTo>
                  <a:pt x="581" y="343"/>
                  <a:pt x="581" y="343"/>
                  <a:pt x="581" y="343"/>
                </a:cubicBezTo>
                <a:cubicBezTo>
                  <a:pt x="581" y="343"/>
                  <a:pt x="581" y="343"/>
                  <a:pt x="581" y="343"/>
                </a:cubicBezTo>
                <a:close/>
                <a:moveTo>
                  <a:pt x="35" y="334"/>
                </a:moveTo>
                <a:cubicBezTo>
                  <a:pt x="35" y="334"/>
                  <a:pt x="35" y="334"/>
                  <a:pt x="35" y="334"/>
                </a:cubicBezTo>
                <a:cubicBezTo>
                  <a:pt x="35" y="333"/>
                  <a:pt x="36" y="332"/>
                  <a:pt x="37" y="332"/>
                </a:cubicBezTo>
                <a:cubicBezTo>
                  <a:pt x="37" y="332"/>
                  <a:pt x="37" y="332"/>
                  <a:pt x="37" y="332"/>
                </a:cubicBezTo>
                <a:cubicBezTo>
                  <a:pt x="38" y="332"/>
                  <a:pt x="39" y="333"/>
                  <a:pt x="39" y="334"/>
                </a:cubicBezTo>
                <a:cubicBezTo>
                  <a:pt x="39" y="334"/>
                  <a:pt x="39" y="334"/>
                  <a:pt x="39" y="334"/>
                </a:cubicBezTo>
                <a:cubicBezTo>
                  <a:pt x="39" y="335"/>
                  <a:pt x="38" y="336"/>
                  <a:pt x="37" y="336"/>
                </a:cubicBezTo>
                <a:cubicBezTo>
                  <a:pt x="37" y="336"/>
                  <a:pt x="37" y="336"/>
                  <a:pt x="37" y="336"/>
                </a:cubicBezTo>
                <a:cubicBezTo>
                  <a:pt x="37" y="336"/>
                  <a:pt x="37" y="336"/>
                  <a:pt x="37" y="336"/>
                </a:cubicBezTo>
                <a:cubicBezTo>
                  <a:pt x="37" y="336"/>
                  <a:pt x="37" y="336"/>
                  <a:pt x="37" y="336"/>
                </a:cubicBezTo>
                <a:cubicBezTo>
                  <a:pt x="36" y="336"/>
                  <a:pt x="35" y="335"/>
                  <a:pt x="35" y="334"/>
                </a:cubicBezTo>
                <a:close/>
                <a:moveTo>
                  <a:pt x="581" y="331"/>
                </a:moveTo>
                <a:cubicBezTo>
                  <a:pt x="580" y="331"/>
                  <a:pt x="579" y="330"/>
                  <a:pt x="579" y="329"/>
                </a:cubicBezTo>
                <a:cubicBezTo>
                  <a:pt x="579" y="329"/>
                  <a:pt x="579" y="329"/>
                  <a:pt x="579" y="329"/>
                </a:cubicBezTo>
                <a:cubicBezTo>
                  <a:pt x="579" y="328"/>
                  <a:pt x="580" y="327"/>
                  <a:pt x="581" y="327"/>
                </a:cubicBezTo>
                <a:cubicBezTo>
                  <a:pt x="581" y="327"/>
                  <a:pt x="581" y="327"/>
                  <a:pt x="581" y="327"/>
                </a:cubicBezTo>
                <a:cubicBezTo>
                  <a:pt x="582" y="327"/>
                  <a:pt x="583" y="328"/>
                  <a:pt x="583" y="329"/>
                </a:cubicBezTo>
                <a:cubicBezTo>
                  <a:pt x="583" y="329"/>
                  <a:pt x="583" y="329"/>
                  <a:pt x="583" y="329"/>
                </a:cubicBezTo>
                <a:cubicBezTo>
                  <a:pt x="583" y="330"/>
                  <a:pt x="582" y="331"/>
                  <a:pt x="581" y="331"/>
                </a:cubicBezTo>
                <a:cubicBezTo>
                  <a:pt x="581" y="331"/>
                  <a:pt x="581" y="331"/>
                  <a:pt x="581" y="331"/>
                </a:cubicBezTo>
                <a:cubicBezTo>
                  <a:pt x="581" y="331"/>
                  <a:pt x="581" y="331"/>
                  <a:pt x="581" y="331"/>
                </a:cubicBezTo>
                <a:close/>
                <a:moveTo>
                  <a:pt x="37" y="324"/>
                </a:moveTo>
                <a:cubicBezTo>
                  <a:pt x="36" y="324"/>
                  <a:pt x="35" y="323"/>
                  <a:pt x="35" y="322"/>
                </a:cubicBezTo>
                <a:cubicBezTo>
                  <a:pt x="35" y="322"/>
                  <a:pt x="35" y="322"/>
                  <a:pt x="35" y="322"/>
                </a:cubicBezTo>
                <a:cubicBezTo>
                  <a:pt x="35" y="321"/>
                  <a:pt x="36" y="320"/>
                  <a:pt x="37" y="320"/>
                </a:cubicBezTo>
                <a:cubicBezTo>
                  <a:pt x="37" y="320"/>
                  <a:pt x="37" y="320"/>
                  <a:pt x="37" y="320"/>
                </a:cubicBezTo>
                <a:cubicBezTo>
                  <a:pt x="38" y="320"/>
                  <a:pt x="39" y="321"/>
                  <a:pt x="39" y="322"/>
                </a:cubicBezTo>
                <a:cubicBezTo>
                  <a:pt x="39" y="322"/>
                  <a:pt x="39" y="322"/>
                  <a:pt x="39" y="322"/>
                </a:cubicBezTo>
                <a:cubicBezTo>
                  <a:pt x="39" y="323"/>
                  <a:pt x="38" y="324"/>
                  <a:pt x="37" y="324"/>
                </a:cubicBezTo>
                <a:cubicBezTo>
                  <a:pt x="37" y="324"/>
                  <a:pt x="37" y="324"/>
                  <a:pt x="37" y="324"/>
                </a:cubicBezTo>
                <a:close/>
                <a:moveTo>
                  <a:pt x="579" y="317"/>
                </a:moveTo>
                <a:cubicBezTo>
                  <a:pt x="579" y="316"/>
                  <a:pt x="580" y="315"/>
                  <a:pt x="581" y="315"/>
                </a:cubicBezTo>
                <a:cubicBezTo>
                  <a:pt x="581" y="315"/>
                  <a:pt x="581" y="315"/>
                  <a:pt x="581" y="315"/>
                </a:cubicBezTo>
                <a:cubicBezTo>
                  <a:pt x="582" y="315"/>
                  <a:pt x="583" y="316"/>
                  <a:pt x="583" y="317"/>
                </a:cubicBezTo>
                <a:cubicBezTo>
                  <a:pt x="583" y="317"/>
                  <a:pt x="583" y="317"/>
                  <a:pt x="583" y="317"/>
                </a:cubicBezTo>
                <a:cubicBezTo>
                  <a:pt x="583" y="318"/>
                  <a:pt x="582" y="319"/>
                  <a:pt x="581" y="319"/>
                </a:cubicBezTo>
                <a:cubicBezTo>
                  <a:pt x="581" y="319"/>
                  <a:pt x="581" y="319"/>
                  <a:pt x="581" y="319"/>
                </a:cubicBezTo>
                <a:cubicBezTo>
                  <a:pt x="581" y="319"/>
                  <a:pt x="581" y="319"/>
                  <a:pt x="581" y="319"/>
                </a:cubicBezTo>
                <a:cubicBezTo>
                  <a:pt x="581" y="319"/>
                  <a:pt x="581" y="319"/>
                  <a:pt x="581" y="319"/>
                </a:cubicBezTo>
                <a:cubicBezTo>
                  <a:pt x="580" y="319"/>
                  <a:pt x="579" y="318"/>
                  <a:pt x="579" y="317"/>
                </a:cubicBezTo>
                <a:close/>
                <a:moveTo>
                  <a:pt x="37" y="312"/>
                </a:moveTo>
                <a:cubicBezTo>
                  <a:pt x="36" y="312"/>
                  <a:pt x="35" y="311"/>
                  <a:pt x="36" y="310"/>
                </a:cubicBezTo>
                <a:cubicBezTo>
                  <a:pt x="36" y="310"/>
                  <a:pt x="36" y="310"/>
                  <a:pt x="36" y="310"/>
                </a:cubicBezTo>
                <a:cubicBezTo>
                  <a:pt x="36" y="309"/>
                  <a:pt x="37" y="308"/>
                  <a:pt x="38" y="308"/>
                </a:cubicBezTo>
                <a:cubicBezTo>
                  <a:pt x="38" y="308"/>
                  <a:pt x="38" y="308"/>
                  <a:pt x="38" y="308"/>
                </a:cubicBezTo>
                <a:cubicBezTo>
                  <a:pt x="39" y="308"/>
                  <a:pt x="40" y="309"/>
                  <a:pt x="40" y="310"/>
                </a:cubicBezTo>
                <a:cubicBezTo>
                  <a:pt x="40" y="310"/>
                  <a:pt x="40" y="310"/>
                  <a:pt x="40" y="310"/>
                </a:cubicBezTo>
                <a:cubicBezTo>
                  <a:pt x="39" y="311"/>
                  <a:pt x="39" y="312"/>
                  <a:pt x="38" y="312"/>
                </a:cubicBezTo>
                <a:cubicBezTo>
                  <a:pt x="38" y="312"/>
                  <a:pt x="38" y="312"/>
                  <a:pt x="38" y="312"/>
                </a:cubicBezTo>
                <a:cubicBezTo>
                  <a:pt x="37" y="312"/>
                  <a:pt x="37" y="312"/>
                  <a:pt x="37" y="312"/>
                </a:cubicBezTo>
                <a:close/>
                <a:moveTo>
                  <a:pt x="578" y="305"/>
                </a:moveTo>
                <a:cubicBezTo>
                  <a:pt x="578" y="304"/>
                  <a:pt x="579" y="303"/>
                  <a:pt x="580" y="303"/>
                </a:cubicBezTo>
                <a:cubicBezTo>
                  <a:pt x="580" y="303"/>
                  <a:pt x="580" y="303"/>
                  <a:pt x="580" y="303"/>
                </a:cubicBezTo>
                <a:cubicBezTo>
                  <a:pt x="581" y="303"/>
                  <a:pt x="582" y="304"/>
                  <a:pt x="582" y="305"/>
                </a:cubicBezTo>
                <a:cubicBezTo>
                  <a:pt x="582" y="305"/>
                  <a:pt x="582" y="305"/>
                  <a:pt x="582" y="305"/>
                </a:cubicBezTo>
                <a:cubicBezTo>
                  <a:pt x="582" y="306"/>
                  <a:pt x="582" y="307"/>
                  <a:pt x="580" y="307"/>
                </a:cubicBezTo>
                <a:cubicBezTo>
                  <a:pt x="580" y="307"/>
                  <a:pt x="580" y="307"/>
                  <a:pt x="580" y="307"/>
                </a:cubicBezTo>
                <a:cubicBezTo>
                  <a:pt x="580" y="307"/>
                  <a:pt x="580" y="307"/>
                  <a:pt x="580" y="307"/>
                </a:cubicBezTo>
                <a:cubicBezTo>
                  <a:pt x="580" y="307"/>
                  <a:pt x="580" y="307"/>
                  <a:pt x="580" y="307"/>
                </a:cubicBezTo>
                <a:cubicBezTo>
                  <a:pt x="579" y="307"/>
                  <a:pt x="578" y="307"/>
                  <a:pt x="578" y="305"/>
                </a:cubicBezTo>
                <a:close/>
                <a:moveTo>
                  <a:pt x="38" y="300"/>
                </a:moveTo>
                <a:cubicBezTo>
                  <a:pt x="37" y="300"/>
                  <a:pt x="36" y="299"/>
                  <a:pt x="37" y="298"/>
                </a:cubicBezTo>
                <a:cubicBezTo>
                  <a:pt x="37" y="298"/>
                  <a:pt x="37" y="298"/>
                  <a:pt x="37" y="298"/>
                </a:cubicBezTo>
                <a:cubicBezTo>
                  <a:pt x="37" y="297"/>
                  <a:pt x="38" y="296"/>
                  <a:pt x="39" y="296"/>
                </a:cubicBezTo>
                <a:cubicBezTo>
                  <a:pt x="39" y="296"/>
                  <a:pt x="39" y="296"/>
                  <a:pt x="39" y="296"/>
                </a:cubicBezTo>
                <a:cubicBezTo>
                  <a:pt x="40" y="296"/>
                  <a:pt x="41" y="297"/>
                  <a:pt x="41" y="298"/>
                </a:cubicBezTo>
                <a:cubicBezTo>
                  <a:pt x="41" y="298"/>
                  <a:pt x="41" y="298"/>
                  <a:pt x="41" y="298"/>
                </a:cubicBezTo>
                <a:cubicBezTo>
                  <a:pt x="40" y="299"/>
                  <a:pt x="40" y="300"/>
                  <a:pt x="39" y="300"/>
                </a:cubicBezTo>
                <a:cubicBezTo>
                  <a:pt x="39" y="300"/>
                  <a:pt x="39" y="300"/>
                  <a:pt x="39" y="300"/>
                </a:cubicBezTo>
                <a:cubicBezTo>
                  <a:pt x="38" y="300"/>
                  <a:pt x="38" y="300"/>
                  <a:pt x="38" y="300"/>
                </a:cubicBezTo>
                <a:close/>
                <a:moveTo>
                  <a:pt x="577" y="294"/>
                </a:moveTo>
                <a:cubicBezTo>
                  <a:pt x="577" y="292"/>
                  <a:pt x="578" y="291"/>
                  <a:pt x="579" y="291"/>
                </a:cubicBezTo>
                <a:cubicBezTo>
                  <a:pt x="579" y="291"/>
                  <a:pt x="579" y="291"/>
                  <a:pt x="579" y="291"/>
                </a:cubicBezTo>
                <a:cubicBezTo>
                  <a:pt x="580" y="291"/>
                  <a:pt x="581" y="292"/>
                  <a:pt x="581" y="293"/>
                </a:cubicBezTo>
                <a:cubicBezTo>
                  <a:pt x="581" y="293"/>
                  <a:pt x="581" y="293"/>
                  <a:pt x="581" y="293"/>
                </a:cubicBezTo>
                <a:cubicBezTo>
                  <a:pt x="581" y="294"/>
                  <a:pt x="580" y="295"/>
                  <a:pt x="579" y="295"/>
                </a:cubicBezTo>
                <a:cubicBezTo>
                  <a:pt x="579" y="295"/>
                  <a:pt x="579" y="295"/>
                  <a:pt x="579" y="295"/>
                </a:cubicBezTo>
                <a:cubicBezTo>
                  <a:pt x="579" y="295"/>
                  <a:pt x="579" y="295"/>
                  <a:pt x="579" y="295"/>
                </a:cubicBezTo>
                <a:cubicBezTo>
                  <a:pt x="579" y="295"/>
                  <a:pt x="579" y="295"/>
                  <a:pt x="579" y="295"/>
                </a:cubicBezTo>
                <a:cubicBezTo>
                  <a:pt x="578" y="295"/>
                  <a:pt x="577" y="295"/>
                  <a:pt x="577" y="294"/>
                </a:cubicBezTo>
                <a:close/>
                <a:moveTo>
                  <a:pt x="40" y="288"/>
                </a:moveTo>
                <a:cubicBezTo>
                  <a:pt x="39" y="288"/>
                  <a:pt x="38" y="287"/>
                  <a:pt x="38" y="286"/>
                </a:cubicBezTo>
                <a:cubicBezTo>
                  <a:pt x="38" y="286"/>
                  <a:pt x="38" y="286"/>
                  <a:pt x="38" y="286"/>
                </a:cubicBezTo>
                <a:cubicBezTo>
                  <a:pt x="38" y="285"/>
                  <a:pt x="39" y="284"/>
                  <a:pt x="40" y="284"/>
                </a:cubicBezTo>
                <a:cubicBezTo>
                  <a:pt x="40" y="284"/>
                  <a:pt x="40" y="284"/>
                  <a:pt x="40" y="284"/>
                </a:cubicBezTo>
                <a:cubicBezTo>
                  <a:pt x="41" y="284"/>
                  <a:pt x="42" y="285"/>
                  <a:pt x="42" y="287"/>
                </a:cubicBezTo>
                <a:cubicBezTo>
                  <a:pt x="42" y="287"/>
                  <a:pt x="42" y="287"/>
                  <a:pt x="42" y="287"/>
                </a:cubicBezTo>
                <a:cubicBezTo>
                  <a:pt x="42" y="287"/>
                  <a:pt x="42" y="287"/>
                  <a:pt x="42" y="287"/>
                </a:cubicBezTo>
                <a:cubicBezTo>
                  <a:pt x="42" y="287"/>
                  <a:pt x="42" y="287"/>
                  <a:pt x="42" y="287"/>
                </a:cubicBezTo>
                <a:cubicBezTo>
                  <a:pt x="42" y="288"/>
                  <a:pt x="41" y="288"/>
                  <a:pt x="40" y="288"/>
                </a:cubicBezTo>
                <a:cubicBezTo>
                  <a:pt x="40" y="288"/>
                  <a:pt x="40" y="288"/>
                  <a:pt x="40" y="288"/>
                </a:cubicBezTo>
                <a:cubicBezTo>
                  <a:pt x="40" y="288"/>
                  <a:pt x="40" y="288"/>
                  <a:pt x="40" y="288"/>
                </a:cubicBezTo>
                <a:close/>
                <a:moveTo>
                  <a:pt x="575" y="282"/>
                </a:moveTo>
                <a:cubicBezTo>
                  <a:pt x="575" y="281"/>
                  <a:pt x="576" y="280"/>
                  <a:pt x="577" y="279"/>
                </a:cubicBezTo>
                <a:cubicBezTo>
                  <a:pt x="577" y="279"/>
                  <a:pt x="577" y="279"/>
                  <a:pt x="577" y="279"/>
                </a:cubicBezTo>
                <a:cubicBezTo>
                  <a:pt x="578" y="279"/>
                  <a:pt x="579" y="280"/>
                  <a:pt x="579" y="281"/>
                </a:cubicBezTo>
                <a:cubicBezTo>
                  <a:pt x="579" y="281"/>
                  <a:pt x="579" y="281"/>
                  <a:pt x="579" y="281"/>
                </a:cubicBezTo>
                <a:cubicBezTo>
                  <a:pt x="579" y="282"/>
                  <a:pt x="579" y="283"/>
                  <a:pt x="578" y="283"/>
                </a:cubicBezTo>
                <a:cubicBezTo>
                  <a:pt x="578" y="283"/>
                  <a:pt x="578" y="283"/>
                  <a:pt x="578" y="283"/>
                </a:cubicBezTo>
                <a:cubicBezTo>
                  <a:pt x="577" y="283"/>
                  <a:pt x="577" y="283"/>
                  <a:pt x="577" y="283"/>
                </a:cubicBezTo>
                <a:cubicBezTo>
                  <a:pt x="577" y="283"/>
                  <a:pt x="577" y="283"/>
                  <a:pt x="577" y="283"/>
                </a:cubicBezTo>
                <a:cubicBezTo>
                  <a:pt x="576" y="283"/>
                  <a:pt x="575" y="283"/>
                  <a:pt x="575" y="282"/>
                </a:cubicBezTo>
                <a:close/>
                <a:moveTo>
                  <a:pt x="42" y="276"/>
                </a:moveTo>
                <a:cubicBezTo>
                  <a:pt x="41" y="276"/>
                  <a:pt x="40" y="275"/>
                  <a:pt x="40" y="274"/>
                </a:cubicBezTo>
                <a:cubicBezTo>
                  <a:pt x="40" y="274"/>
                  <a:pt x="40" y="274"/>
                  <a:pt x="40" y="274"/>
                </a:cubicBezTo>
                <a:cubicBezTo>
                  <a:pt x="40" y="273"/>
                  <a:pt x="41" y="272"/>
                  <a:pt x="43" y="273"/>
                </a:cubicBezTo>
                <a:cubicBezTo>
                  <a:pt x="43" y="273"/>
                  <a:pt x="43" y="273"/>
                  <a:pt x="43" y="273"/>
                </a:cubicBezTo>
                <a:cubicBezTo>
                  <a:pt x="44" y="273"/>
                  <a:pt x="44" y="274"/>
                  <a:pt x="44" y="275"/>
                </a:cubicBezTo>
                <a:cubicBezTo>
                  <a:pt x="44" y="275"/>
                  <a:pt x="44" y="275"/>
                  <a:pt x="44" y="275"/>
                </a:cubicBezTo>
                <a:cubicBezTo>
                  <a:pt x="44" y="276"/>
                  <a:pt x="43" y="276"/>
                  <a:pt x="42" y="276"/>
                </a:cubicBezTo>
                <a:cubicBezTo>
                  <a:pt x="42" y="276"/>
                  <a:pt x="42" y="276"/>
                  <a:pt x="42" y="276"/>
                </a:cubicBezTo>
                <a:cubicBezTo>
                  <a:pt x="42" y="276"/>
                  <a:pt x="42" y="276"/>
                  <a:pt x="42" y="276"/>
                </a:cubicBezTo>
                <a:close/>
                <a:moveTo>
                  <a:pt x="573" y="270"/>
                </a:moveTo>
                <a:cubicBezTo>
                  <a:pt x="573" y="269"/>
                  <a:pt x="573" y="268"/>
                  <a:pt x="575" y="268"/>
                </a:cubicBezTo>
                <a:cubicBezTo>
                  <a:pt x="575" y="268"/>
                  <a:pt x="575" y="268"/>
                  <a:pt x="575" y="268"/>
                </a:cubicBezTo>
                <a:cubicBezTo>
                  <a:pt x="576" y="267"/>
                  <a:pt x="577" y="268"/>
                  <a:pt x="577" y="269"/>
                </a:cubicBezTo>
                <a:cubicBezTo>
                  <a:pt x="577" y="269"/>
                  <a:pt x="577" y="269"/>
                  <a:pt x="577" y="269"/>
                </a:cubicBezTo>
                <a:cubicBezTo>
                  <a:pt x="577" y="270"/>
                  <a:pt x="576" y="271"/>
                  <a:pt x="575" y="272"/>
                </a:cubicBezTo>
                <a:cubicBezTo>
                  <a:pt x="575" y="272"/>
                  <a:pt x="575" y="272"/>
                  <a:pt x="575" y="272"/>
                </a:cubicBezTo>
                <a:cubicBezTo>
                  <a:pt x="575" y="272"/>
                  <a:pt x="575" y="272"/>
                  <a:pt x="575" y="272"/>
                </a:cubicBezTo>
                <a:cubicBezTo>
                  <a:pt x="575" y="272"/>
                  <a:pt x="575" y="272"/>
                  <a:pt x="575" y="272"/>
                </a:cubicBezTo>
                <a:cubicBezTo>
                  <a:pt x="574" y="272"/>
                  <a:pt x="573" y="271"/>
                  <a:pt x="573" y="270"/>
                </a:cubicBezTo>
                <a:close/>
                <a:moveTo>
                  <a:pt x="44" y="265"/>
                </a:moveTo>
                <a:cubicBezTo>
                  <a:pt x="43" y="264"/>
                  <a:pt x="43" y="263"/>
                  <a:pt x="43" y="262"/>
                </a:cubicBezTo>
                <a:cubicBezTo>
                  <a:pt x="43" y="262"/>
                  <a:pt x="43" y="262"/>
                  <a:pt x="43" y="262"/>
                </a:cubicBezTo>
                <a:cubicBezTo>
                  <a:pt x="43" y="261"/>
                  <a:pt x="44" y="261"/>
                  <a:pt x="45" y="261"/>
                </a:cubicBezTo>
                <a:cubicBezTo>
                  <a:pt x="45" y="261"/>
                  <a:pt x="45" y="261"/>
                  <a:pt x="45" y="261"/>
                </a:cubicBezTo>
                <a:cubicBezTo>
                  <a:pt x="46" y="261"/>
                  <a:pt x="47" y="262"/>
                  <a:pt x="47" y="263"/>
                </a:cubicBezTo>
                <a:cubicBezTo>
                  <a:pt x="47" y="263"/>
                  <a:pt x="47" y="263"/>
                  <a:pt x="47" y="263"/>
                </a:cubicBezTo>
                <a:cubicBezTo>
                  <a:pt x="46" y="264"/>
                  <a:pt x="46" y="265"/>
                  <a:pt x="45" y="265"/>
                </a:cubicBezTo>
                <a:cubicBezTo>
                  <a:pt x="45" y="265"/>
                  <a:pt x="45" y="265"/>
                  <a:pt x="45" y="265"/>
                </a:cubicBezTo>
                <a:cubicBezTo>
                  <a:pt x="45" y="265"/>
                  <a:pt x="44" y="265"/>
                  <a:pt x="44" y="265"/>
                </a:cubicBezTo>
                <a:close/>
                <a:moveTo>
                  <a:pt x="570" y="258"/>
                </a:moveTo>
                <a:cubicBezTo>
                  <a:pt x="570" y="257"/>
                  <a:pt x="571" y="256"/>
                  <a:pt x="572" y="256"/>
                </a:cubicBezTo>
                <a:cubicBezTo>
                  <a:pt x="572" y="256"/>
                  <a:pt x="572" y="256"/>
                  <a:pt x="572" y="256"/>
                </a:cubicBezTo>
                <a:cubicBezTo>
                  <a:pt x="573" y="256"/>
                  <a:pt x="574" y="256"/>
                  <a:pt x="574" y="257"/>
                </a:cubicBezTo>
                <a:cubicBezTo>
                  <a:pt x="574" y="257"/>
                  <a:pt x="574" y="257"/>
                  <a:pt x="574" y="257"/>
                </a:cubicBezTo>
                <a:cubicBezTo>
                  <a:pt x="574" y="259"/>
                  <a:pt x="574" y="260"/>
                  <a:pt x="573" y="260"/>
                </a:cubicBezTo>
                <a:cubicBezTo>
                  <a:pt x="573" y="260"/>
                  <a:pt x="573" y="260"/>
                  <a:pt x="573" y="260"/>
                </a:cubicBezTo>
                <a:cubicBezTo>
                  <a:pt x="572" y="260"/>
                  <a:pt x="572" y="260"/>
                  <a:pt x="572" y="260"/>
                </a:cubicBezTo>
                <a:cubicBezTo>
                  <a:pt x="572" y="260"/>
                  <a:pt x="572" y="260"/>
                  <a:pt x="572" y="260"/>
                </a:cubicBezTo>
                <a:cubicBezTo>
                  <a:pt x="571" y="260"/>
                  <a:pt x="570" y="259"/>
                  <a:pt x="570" y="258"/>
                </a:cubicBezTo>
                <a:close/>
                <a:moveTo>
                  <a:pt x="47" y="253"/>
                </a:moveTo>
                <a:cubicBezTo>
                  <a:pt x="46" y="253"/>
                  <a:pt x="46" y="252"/>
                  <a:pt x="46" y="251"/>
                </a:cubicBezTo>
                <a:cubicBezTo>
                  <a:pt x="46" y="251"/>
                  <a:pt x="46" y="251"/>
                  <a:pt x="46" y="251"/>
                </a:cubicBezTo>
                <a:cubicBezTo>
                  <a:pt x="46" y="250"/>
                  <a:pt x="47" y="249"/>
                  <a:pt x="48" y="249"/>
                </a:cubicBezTo>
                <a:cubicBezTo>
                  <a:pt x="48" y="249"/>
                  <a:pt x="48" y="249"/>
                  <a:pt x="48" y="249"/>
                </a:cubicBezTo>
                <a:cubicBezTo>
                  <a:pt x="49" y="250"/>
                  <a:pt x="50" y="251"/>
                  <a:pt x="50" y="252"/>
                </a:cubicBezTo>
                <a:cubicBezTo>
                  <a:pt x="50" y="252"/>
                  <a:pt x="50" y="252"/>
                  <a:pt x="50" y="252"/>
                </a:cubicBezTo>
                <a:cubicBezTo>
                  <a:pt x="50" y="253"/>
                  <a:pt x="49" y="253"/>
                  <a:pt x="48" y="253"/>
                </a:cubicBezTo>
                <a:cubicBezTo>
                  <a:pt x="48" y="253"/>
                  <a:pt x="48" y="253"/>
                  <a:pt x="48" y="253"/>
                </a:cubicBezTo>
                <a:cubicBezTo>
                  <a:pt x="48" y="253"/>
                  <a:pt x="47" y="253"/>
                  <a:pt x="47" y="253"/>
                </a:cubicBezTo>
                <a:close/>
                <a:moveTo>
                  <a:pt x="567" y="247"/>
                </a:moveTo>
                <a:cubicBezTo>
                  <a:pt x="567" y="246"/>
                  <a:pt x="567" y="245"/>
                  <a:pt x="568" y="245"/>
                </a:cubicBezTo>
                <a:cubicBezTo>
                  <a:pt x="568" y="245"/>
                  <a:pt x="568" y="245"/>
                  <a:pt x="568" y="245"/>
                </a:cubicBezTo>
                <a:cubicBezTo>
                  <a:pt x="569" y="244"/>
                  <a:pt x="570" y="245"/>
                  <a:pt x="571" y="246"/>
                </a:cubicBezTo>
                <a:cubicBezTo>
                  <a:pt x="571" y="246"/>
                  <a:pt x="571" y="246"/>
                  <a:pt x="571" y="246"/>
                </a:cubicBezTo>
                <a:cubicBezTo>
                  <a:pt x="571" y="247"/>
                  <a:pt x="570" y="248"/>
                  <a:pt x="569" y="248"/>
                </a:cubicBezTo>
                <a:cubicBezTo>
                  <a:pt x="569" y="248"/>
                  <a:pt x="569" y="248"/>
                  <a:pt x="569" y="248"/>
                </a:cubicBezTo>
                <a:cubicBezTo>
                  <a:pt x="569" y="248"/>
                  <a:pt x="569" y="248"/>
                  <a:pt x="569" y="248"/>
                </a:cubicBezTo>
                <a:cubicBezTo>
                  <a:pt x="569" y="248"/>
                  <a:pt x="569" y="248"/>
                  <a:pt x="569" y="248"/>
                </a:cubicBezTo>
                <a:cubicBezTo>
                  <a:pt x="568" y="248"/>
                  <a:pt x="567" y="248"/>
                  <a:pt x="567" y="247"/>
                </a:cubicBezTo>
                <a:close/>
                <a:moveTo>
                  <a:pt x="51" y="242"/>
                </a:moveTo>
                <a:cubicBezTo>
                  <a:pt x="50" y="241"/>
                  <a:pt x="49" y="240"/>
                  <a:pt x="50" y="239"/>
                </a:cubicBezTo>
                <a:cubicBezTo>
                  <a:pt x="50" y="239"/>
                  <a:pt x="50" y="239"/>
                  <a:pt x="50" y="239"/>
                </a:cubicBezTo>
                <a:cubicBezTo>
                  <a:pt x="50" y="238"/>
                  <a:pt x="51" y="238"/>
                  <a:pt x="52" y="238"/>
                </a:cubicBezTo>
                <a:cubicBezTo>
                  <a:pt x="52" y="238"/>
                  <a:pt x="52" y="238"/>
                  <a:pt x="52" y="238"/>
                </a:cubicBezTo>
                <a:cubicBezTo>
                  <a:pt x="53" y="238"/>
                  <a:pt x="54" y="239"/>
                  <a:pt x="53" y="240"/>
                </a:cubicBezTo>
                <a:cubicBezTo>
                  <a:pt x="53" y="240"/>
                  <a:pt x="53" y="240"/>
                  <a:pt x="53" y="240"/>
                </a:cubicBezTo>
                <a:cubicBezTo>
                  <a:pt x="53" y="240"/>
                  <a:pt x="53" y="240"/>
                  <a:pt x="53" y="240"/>
                </a:cubicBezTo>
                <a:cubicBezTo>
                  <a:pt x="53" y="240"/>
                  <a:pt x="53" y="240"/>
                  <a:pt x="53" y="240"/>
                </a:cubicBezTo>
                <a:cubicBezTo>
                  <a:pt x="53" y="241"/>
                  <a:pt x="52" y="242"/>
                  <a:pt x="51" y="242"/>
                </a:cubicBezTo>
                <a:cubicBezTo>
                  <a:pt x="51" y="242"/>
                  <a:pt x="51" y="242"/>
                  <a:pt x="51" y="242"/>
                </a:cubicBezTo>
                <a:cubicBezTo>
                  <a:pt x="51" y="242"/>
                  <a:pt x="51" y="242"/>
                  <a:pt x="51" y="242"/>
                </a:cubicBezTo>
                <a:close/>
                <a:moveTo>
                  <a:pt x="563" y="236"/>
                </a:moveTo>
                <a:cubicBezTo>
                  <a:pt x="563" y="236"/>
                  <a:pt x="563" y="236"/>
                  <a:pt x="563" y="236"/>
                </a:cubicBezTo>
                <a:cubicBezTo>
                  <a:pt x="563" y="236"/>
                  <a:pt x="563" y="236"/>
                  <a:pt x="563" y="236"/>
                </a:cubicBezTo>
                <a:cubicBezTo>
                  <a:pt x="563" y="235"/>
                  <a:pt x="563" y="234"/>
                  <a:pt x="564" y="233"/>
                </a:cubicBezTo>
                <a:cubicBezTo>
                  <a:pt x="564" y="233"/>
                  <a:pt x="564" y="233"/>
                  <a:pt x="564" y="233"/>
                </a:cubicBezTo>
                <a:cubicBezTo>
                  <a:pt x="565" y="233"/>
                  <a:pt x="566" y="233"/>
                  <a:pt x="567" y="234"/>
                </a:cubicBezTo>
                <a:cubicBezTo>
                  <a:pt x="567" y="234"/>
                  <a:pt x="567" y="234"/>
                  <a:pt x="567" y="234"/>
                </a:cubicBezTo>
                <a:cubicBezTo>
                  <a:pt x="567" y="235"/>
                  <a:pt x="567" y="237"/>
                  <a:pt x="566" y="237"/>
                </a:cubicBezTo>
                <a:cubicBezTo>
                  <a:pt x="566" y="237"/>
                  <a:pt x="566" y="237"/>
                  <a:pt x="566" y="237"/>
                </a:cubicBezTo>
                <a:cubicBezTo>
                  <a:pt x="565" y="237"/>
                  <a:pt x="565" y="237"/>
                  <a:pt x="565" y="237"/>
                </a:cubicBezTo>
                <a:cubicBezTo>
                  <a:pt x="565" y="237"/>
                  <a:pt x="565" y="237"/>
                  <a:pt x="565" y="237"/>
                </a:cubicBezTo>
                <a:cubicBezTo>
                  <a:pt x="564" y="237"/>
                  <a:pt x="563" y="237"/>
                  <a:pt x="563" y="236"/>
                </a:cubicBezTo>
                <a:close/>
                <a:moveTo>
                  <a:pt x="55" y="230"/>
                </a:moveTo>
                <a:cubicBezTo>
                  <a:pt x="54" y="230"/>
                  <a:pt x="53" y="229"/>
                  <a:pt x="54" y="228"/>
                </a:cubicBezTo>
                <a:cubicBezTo>
                  <a:pt x="54" y="228"/>
                  <a:pt x="54" y="228"/>
                  <a:pt x="54" y="228"/>
                </a:cubicBezTo>
                <a:cubicBezTo>
                  <a:pt x="54" y="227"/>
                  <a:pt x="55" y="226"/>
                  <a:pt x="56" y="227"/>
                </a:cubicBezTo>
                <a:cubicBezTo>
                  <a:pt x="56" y="227"/>
                  <a:pt x="56" y="227"/>
                  <a:pt x="56" y="227"/>
                </a:cubicBezTo>
                <a:cubicBezTo>
                  <a:pt x="57" y="227"/>
                  <a:pt x="58" y="228"/>
                  <a:pt x="57" y="229"/>
                </a:cubicBezTo>
                <a:cubicBezTo>
                  <a:pt x="57" y="229"/>
                  <a:pt x="57" y="229"/>
                  <a:pt x="57" y="229"/>
                </a:cubicBezTo>
                <a:cubicBezTo>
                  <a:pt x="57" y="230"/>
                  <a:pt x="56" y="231"/>
                  <a:pt x="56" y="231"/>
                </a:cubicBezTo>
                <a:cubicBezTo>
                  <a:pt x="56" y="231"/>
                  <a:pt x="56" y="231"/>
                  <a:pt x="56" y="231"/>
                </a:cubicBezTo>
                <a:cubicBezTo>
                  <a:pt x="55" y="231"/>
                  <a:pt x="55" y="230"/>
                  <a:pt x="55" y="230"/>
                </a:cubicBezTo>
                <a:close/>
                <a:moveTo>
                  <a:pt x="559" y="225"/>
                </a:moveTo>
                <a:cubicBezTo>
                  <a:pt x="558" y="224"/>
                  <a:pt x="559" y="222"/>
                  <a:pt x="560" y="222"/>
                </a:cubicBezTo>
                <a:cubicBezTo>
                  <a:pt x="560" y="222"/>
                  <a:pt x="560" y="222"/>
                  <a:pt x="560" y="222"/>
                </a:cubicBezTo>
                <a:cubicBezTo>
                  <a:pt x="561" y="222"/>
                  <a:pt x="562" y="222"/>
                  <a:pt x="562" y="223"/>
                </a:cubicBezTo>
                <a:cubicBezTo>
                  <a:pt x="562" y="223"/>
                  <a:pt x="562" y="223"/>
                  <a:pt x="562" y="223"/>
                </a:cubicBezTo>
                <a:cubicBezTo>
                  <a:pt x="563" y="224"/>
                  <a:pt x="562" y="225"/>
                  <a:pt x="561" y="226"/>
                </a:cubicBezTo>
                <a:cubicBezTo>
                  <a:pt x="561" y="226"/>
                  <a:pt x="561" y="226"/>
                  <a:pt x="561" y="226"/>
                </a:cubicBezTo>
                <a:cubicBezTo>
                  <a:pt x="561" y="226"/>
                  <a:pt x="561" y="226"/>
                  <a:pt x="561" y="226"/>
                </a:cubicBezTo>
                <a:cubicBezTo>
                  <a:pt x="561" y="226"/>
                  <a:pt x="561" y="226"/>
                  <a:pt x="561" y="226"/>
                </a:cubicBezTo>
                <a:cubicBezTo>
                  <a:pt x="560" y="226"/>
                  <a:pt x="559" y="225"/>
                  <a:pt x="559" y="225"/>
                </a:cubicBezTo>
                <a:close/>
                <a:moveTo>
                  <a:pt x="59" y="219"/>
                </a:moveTo>
                <a:cubicBezTo>
                  <a:pt x="58" y="219"/>
                  <a:pt x="58" y="218"/>
                  <a:pt x="58" y="217"/>
                </a:cubicBezTo>
                <a:cubicBezTo>
                  <a:pt x="58" y="217"/>
                  <a:pt x="58" y="217"/>
                  <a:pt x="58" y="217"/>
                </a:cubicBezTo>
                <a:cubicBezTo>
                  <a:pt x="59" y="216"/>
                  <a:pt x="60" y="215"/>
                  <a:pt x="61" y="216"/>
                </a:cubicBezTo>
                <a:cubicBezTo>
                  <a:pt x="61" y="216"/>
                  <a:pt x="61" y="216"/>
                  <a:pt x="61" y="216"/>
                </a:cubicBezTo>
                <a:cubicBezTo>
                  <a:pt x="62" y="216"/>
                  <a:pt x="63" y="217"/>
                  <a:pt x="62" y="218"/>
                </a:cubicBezTo>
                <a:cubicBezTo>
                  <a:pt x="62" y="218"/>
                  <a:pt x="62" y="218"/>
                  <a:pt x="62" y="218"/>
                </a:cubicBezTo>
                <a:cubicBezTo>
                  <a:pt x="62" y="219"/>
                  <a:pt x="61" y="219"/>
                  <a:pt x="60" y="219"/>
                </a:cubicBezTo>
                <a:cubicBezTo>
                  <a:pt x="60" y="219"/>
                  <a:pt x="60" y="219"/>
                  <a:pt x="60" y="219"/>
                </a:cubicBezTo>
                <a:cubicBezTo>
                  <a:pt x="60" y="219"/>
                  <a:pt x="60" y="219"/>
                  <a:pt x="59" y="219"/>
                </a:cubicBezTo>
                <a:close/>
                <a:moveTo>
                  <a:pt x="554" y="214"/>
                </a:moveTo>
                <a:cubicBezTo>
                  <a:pt x="554" y="214"/>
                  <a:pt x="554" y="214"/>
                  <a:pt x="554" y="214"/>
                </a:cubicBezTo>
                <a:cubicBezTo>
                  <a:pt x="554" y="214"/>
                  <a:pt x="554" y="214"/>
                  <a:pt x="554" y="214"/>
                </a:cubicBezTo>
                <a:cubicBezTo>
                  <a:pt x="554" y="213"/>
                  <a:pt x="554" y="212"/>
                  <a:pt x="555" y="211"/>
                </a:cubicBezTo>
                <a:cubicBezTo>
                  <a:pt x="555" y="211"/>
                  <a:pt x="555" y="211"/>
                  <a:pt x="555" y="211"/>
                </a:cubicBezTo>
                <a:cubicBezTo>
                  <a:pt x="556" y="211"/>
                  <a:pt x="557" y="211"/>
                  <a:pt x="558" y="212"/>
                </a:cubicBezTo>
                <a:cubicBezTo>
                  <a:pt x="558" y="212"/>
                  <a:pt x="558" y="212"/>
                  <a:pt x="558" y="212"/>
                </a:cubicBezTo>
                <a:cubicBezTo>
                  <a:pt x="558" y="213"/>
                  <a:pt x="558" y="214"/>
                  <a:pt x="557" y="215"/>
                </a:cubicBezTo>
                <a:cubicBezTo>
                  <a:pt x="557" y="215"/>
                  <a:pt x="557" y="215"/>
                  <a:pt x="557" y="215"/>
                </a:cubicBezTo>
                <a:cubicBezTo>
                  <a:pt x="556" y="215"/>
                  <a:pt x="556" y="215"/>
                  <a:pt x="556" y="215"/>
                </a:cubicBezTo>
                <a:cubicBezTo>
                  <a:pt x="556" y="215"/>
                  <a:pt x="556" y="215"/>
                  <a:pt x="556" y="215"/>
                </a:cubicBezTo>
                <a:cubicBezTo>
                  <a:pt x="555" y="215"/>
                  <a:pt x="554" y="214"/>
                  <a:pt x="554" y="214"/>
                </a:cubicBezTo>
                <a:close/>
                <a:moveTo>
                  <a:pt x="64" y="208"/>
                </a:moveTo>
                <a:cubicBezTo>
                  <a:pt x="63" y="208"/>
                  <a:pt x="63" y="207"/>
                  <a:pt x="64" y="206"/>
                </a:cubicBezTo>
                <a:cubicBezTo>
                  <a:pt x="64" y="206"/>
                  <a:pt x="64" y="206"/>
                  <a:pt x="64" y="206"/>
                </a:cubicBezTo>
                <a:cubicBezTo>
                  <a:pt x="64" y="205"/>
                  <a:pt x="65" y="204"/>
                  <a:pt x="66" y="205"/>
                </a:cubicBezTo>
                <a:cubicBezTo>
                  <a:pt x="66" y="205"/>
                  <a:pt x="66" y="205"/>
                  <a:pt x="66" y="205"/>
                </a:cubicBezTo>
                <a:cubicBezTo>
                  <a:pt x="67" y="205"/>
                  <a:pt x="68" y="207"/>
                  <a:pt x="67" y="208"/>
                </a:cubicBezTo>
                <a:cubicBezTo>
                  <a:pt x="67" y="208"/>
                  <a:pt x="67" y="208"/>
                  <a:pt x="67" y="208"/>
                </a:cubicBezTo>
                <a:cubicBezTo>
                  <a:pt x="67" y="208"/>
                  <a:pt x="67" y="208"/>
                  <a:pt x="67" y="208"/>
                </a:cubicBezTo>
                <a:cubicBezTo>
                  <a:pt x="67" y="208"/>
                  <a:pt x="67" y="208"/>
                  <a:pt x="67" y="208"/>
                </a:cubicBezTo>
                <a:cubicBezTo>
                  <a:pt x="67" y="208"/>
                  <a:pt x="66" y="209"/>
                  <a:pt x="65" y="209"/>
                </a:cubicBezTo>
                <a:cubicBezTo>
                  <a:pt x="65" y="209"/>
                  <a:pt x="65" y="209"/>
                  <a:pt x="65" y="209"/>
                </a:cubicBezTo>
                <a:cubicBezTo>
                  <a:pt x="65" y="209"/>
                  <a:pt x="65" y="209"/>
                  <a:pt x="64" y="208"/>
                </a:cubicBezTo>
                <a:close/>
                <a:moveTo>
                  <a:pt x="549" y="203"/>
                </a:moveTo>
                <a:cubicBezTo>
                  <a:pt x="548" y="202"/>
                  <a:pt x="549" y="201"/>
                  <a:pt x="550" y="200"/>
                </a:cubicBezTo>
                <a:cubicBezTo>
                  <a:pt x="550" y="200"/>
                  <a:pt x="550" y="200"/>
                  <a:pt x="550" y="200"/>
                </a:cubicBezTo>
                <a:cubicBezTo>
                  <a:pt x="551" y="200"/>
                  <a:pt x="552" y="200"/>
                  <a:pt x="552" y="201"/>
                </a:cubicBezTo>
                <a:cubicBezTo>
                  <a:pt x="552" y="201"/>
                  <a:pt x="552" y="201"/>
                  <a:pt x="552" y="201"/>
                </a:cubicBezTo>
                <a:cubicBezTo>
                  <a:pt x="553" y="202"/>
                  <a:pt x="552" y="203"/>
                  <a:pt x="551" y="204"/>
                </a:cubicBezTo>
                <a:cubicBezTo>
                  <a:pt x="551" y="204"/>
                  <a:pt x="551" y="204"/>
                  <a:pt x="551" y="204"/>
                </a:cubicBezTo>
                <a:cubicBezTo>
                  <a:pt x="551" y="204"/>
                  <a:pt x="551" y="204"/>
                  <a:pt x="551" y="204"/>
                </a:cubicBezTo>
                <a:cubicBezTo>
                  <a:pt x="551" y="204"/>
                  <a:pt x="551" y="204"/>
                  <a:pt x="551" y="204"/>
                </a:cubicBezTo>
                <a:cubicBezTo>
                  <a:pt x="550" y="204"/>
                  <a:pt x="549" y="204"/>
                  <a:pt x="549" y="203"/>
                </a:cubicBezTo>
                <a:close/>
                <a:moveTo>
                  <a:pt x="70" y="198"/>
                </a:moveTo>
                <a:cubicBezTo>
                  <a:pt x="69" y="197"/>
                  <a:pt x="69" y="196"/>
                  <a:pt x="69" y="195"/>
                </a:cubicBezTo>
                <a:cubicBezTo>
                  <a:pt x="69" y="195"/>
                  <a:pt x="69" y="195"/>
                  <a:pt x="69" y="195"/>
                </a:cubicBezTo>
                <a:cubicBezTo>
                  <a:pt x="70" y="194"/>
                  <a:pt x="71" y="194"/>
                  <a:pt x="72" y="194"/>
                </a:cubicBezTo>
                <a:cubicBezTo>
                  <a:pt x="72" y="194"/>
                  <a:pt x="72" y="194"/>
                  <a:pt x="72" y="194"/>
                </a:cubicBezTo>
                <a:cubicBezTo>
                  <a:pt x="73" y="195"/>
                  <a:pt x="73" y="196"/>
                  <a:pt x="73" y="197"/>
                </a:cubicBezTo>
                <a:cubicBezTo>
                  <a:pt x="73" y="197"/>
                  <a:pt x="73" y="197"/>
                  <a:pt x="73" y="197"/>
                </a:cubicBezTo>
                <a:cubicBezTo>
                  <a:pt x="72" y="198"/>
                  <a:pt x="72" y="198"/>
                  <a:pt x="71" y="198"/>
                </a:cubicBezTo>
                <a:cubicBezTo>
                  <a:pt x="71" y="198"/>
                  <a:pt x="71" y="198"/>
                  <a:pt x="71" y="198"/>
                </a:cubicBezTo>
                <a:cubicBezTo>
                  <a:pt x="71" y="198"/>
                  <a:pt x="70" y="198"/>
                  <a:pt x="70" y="198"/>
                </a:cubicBezTo>
                <a:close/>
                <a:moveTo>
                  <a:pt x="543" y="193"/>
                </a:moveTo>
                <a:cubicBezTo>
                  <a:pt x="543" y="193"/>
                  <a:pt x="543" y="193"/>
                  <a:pt x="543" y="193"/>
                </a:cubicBezTo>
                <a:cubicBezTo>
                  <a:pt x="543" y="193"/>
                  <a:pt x="543" y="193"/>
                  <a:pt x="543" y="193"/>
                </a:cubicBezTo>
                <a:cubicBezTo>
                  <a:pt x="542" y="192"/>
                  <a:pt x="543" y="190"/>
                  <a:pt x="544" y="190"/>
                </a:cubicBezTo>
                <a:cubicBezTo>
                  <a:pt x="544" y="190"/>
                  <a:pt x="544" y="190"/>
                  <a:pt x="544" y="190"/>
                </a:cubicBezTo>
                <a:cubicBezTo>
                  <a:pt x="545" y="189"/>
                  <a:pt x="546" y="190"/>
                  <a:pt x="546" y="191"/>
                </a:cubicBezTo>
                <a:cubicBezTo>
                  <a:pt x="547" y="191"/>
                  <a:pt x="547" y="191"/>
                  <a:pt x="547" y="191"/>
                </a:cubicBezTo>
                <a:cubicBezTo>
                  <a:pt x="547" y="192"/>
                  <a:pt x="547" y="193"/>
                  <a:pt x="546" y="193"/>
                </a:cubicBezTo>
                <a:cubicBezTo>
                  <a:pt x="546" y="193"/>
                  <a:pt x="546" y="193"/>
                  <a:pt x="546" y="193"/>
                </a:cubicBezTo>
                <a:cubicBezTo>
                  <a:pt x="545" y="193"/>
                  <a:pt x="545" y="194"/>
                  <a:pt x="545" y="194"/>
                </a:cubicBezTo>
                <a:cubicBezTo>
                  <a:pt x="545" y="194"/>
                  <a:pt x="545" y="194"/>
                  <a:pt x="545" y="194"/>
                </a:cubicBezTo>
                <a:cubicBezTo>
                  <a:pt x="544" y="194"/>
                  <a:pt x="543" y="193"/>
                  <a:pt x="543" y="193"/>
                </a:cubicBezTo>
                <a:close/>
                <a:moveTo>
                  <a:pt x="76" y="187"/>
                </a:moveTo>
                <a:cubicBezTo>
                  <a:pt x="75" y="187"/>
                  <a:pt x="75" y="186"/>
                  <a:pt x="75" y="185"/>
                </a:cubicBezTo>
                <a:cubicBezTo>
                  <a:pt x="75" y="185"/>
                  <a:pt x="75" y="185"/>
                  <a:pt x="75" y="185"/>
                </a:cubicBezTo>
                <a:cubicBezTo>
                  <a:pt x="76" y="184"/>
                  <a:pt x="77" y="183"/>
                  <a:pt x="78" y="184"/>
                </a:cubicBezTo>
                <a:cubicBezTo>
                  <a:pt x="78" y="184"/>
                  <a:pt x="78" y="184"/>
                  <a:pt x="78" y="184"/>
                </a:cubicBezTo>
                <a:cubicBezTo>
                  <a:pt x="79" y="184"/>
                  <a:pt x="79" y="186"/>
                  <a:pt x="79" y="187"/>
                </a:cubicBezTo>
                <a:cubicBezTo>
                  <a:pt x="79" y="187"/>
                  <a:pt x="79" y="187"/>
                  <a:pt x="79" y="187"/>
                </a:cubicBezTo>
                <a:cubicBezTo>
                  <a:pt x="78" y="187"/>
                  <a:pt x="78" y="188"/>
                  <a:pt x="77" y="188"/>
                </a:cubicBezTo>
                <a:cubicBezTo>
                  <a:pt x="77" y="188"/>
                  <a:pt x="77" y="188"/>
                  <a:pt x="77" y="188"/>
                </a:cubicBezTo>
                <a:cubicBezTo>
                  <a:pt x="77" y="188"/>
                  <a:pt x="76" y="188"/>
                  <a:pt x="76" y="187"/>
                </a:cubicBezTo>
                <a:close/>
                <a:moveTo>
                  <a:pt x="537" y="182"/>
                </a:moveTo>
                <a:cubicBezTo>
                  <a:pt x="536" y="181"/>
                  <a:pt x="537" y="180"/>
                  <a:pt x="537" y="180"/>
                </a:cubicBezTo>
                <a:cubicBezTo>
                  <a:pt x="537" y="180"/>
                  <a:pt x="537" y="180"/>
                  <a:pt x="537" y="180"/>
                </a:cubicBezTo>
                <a:cubicBezTo>
                  <a:pt x="538" y="179"/>
                  <a:pt x="540" y="179"/>
                  <a:pt x="540" y="180"/>
                </a:cubicBezTo>
                <a:cubicBezTo>
                  <a:pt x="540" y="180"/>
                  <a:pt x="540" y="180"/>
                  <a:pt x="540" y="180"/>
                </a:cubicBezTo>
                <a:cubicBezTo>
                  <a:pt x="541" y="181"/>
                  <a:pt x="541" y="182"/>
                  <a:pt x="540" y="183"/>
                </a:cubicBezTo>
                <a:cubicBezTo>
                  <a:pt x="540" y="183"/>
                  <a:pt x="540" y="183"/>
                  <a:pt x="540" y="183"/>
                </a:cubicBezTo>
                <a:cubicBezTo>
                  <a:pt x="539" y="183"/>
                  <a:pt x="539" y="183"/>
                  <a:pt x="539" y="183"/>
                </a:cubicBezTo>
                <a:cubicBezTo>
                  <a:pt x="539" y="183"/>
                  <a:pt x="539" y="183"/>
                  <a:pt x="539" y="183"/>
                </a:cubicBezTo>
                <a:cubicBezTo>
                  <a:pt x="538" y="183"/>
                  <a:pt x="537" y="183"/>
                  <a:pt x="537" y="182"/>
                </a:cubicBezTo>
                <a:close/>
                <a:moveTo>
                  <a:pt x="82" y="177"/>
                </a:moveTo>
                <a:cubicBezTo>
                  <a:pt x="81" y="177"/>
                  <a:pt x="81" y="175"/>
                  <a:pt x="82" y="174"/>
                </a:cubicBezTo>
                <a:cubicBezTo>
                  <a:pt x="82" y="174"/>
                  <a:pt x="82" y="174"/>
                  <a:pt x="82" y="174"/>
                </a:cubicBezTo>
                <a:cubicBezTo>
                  <a:pt x="82" y="173"/>
                  <a:pt x="84" y="173"/>
                  <a:pt x="84" y="174"/>
                </a:cubicBezTo>
                <a:cubicBezTo>
                  <a:pt x="84" y="174"/>
                  <a:pt x="84" y="174"/>
                  <a:pt x="84" y="174"/>
                </a:cubicBezTo>
                <a:cubicBezTo>
                  <a:pt x="85" y="174"/>
                  <a:pt x="86" y="176"/>
                  <a:pt x="85" y="177"/>
                </a:cubicBezTo>
                <a:cubicBezTo>
                  <a:pt x="85" y="177"/>
                  <a:pt x="85" y="177"/>
                  <a:pt x="85" y="177"/>
                </a:cubicBezTo>
                <a:cubicBezTo>
                  <a:pt x="85" y="177"/>
                  <a:pt x="85" y="177"/>
                  <a:pt x="85" y="177"/>
                </a:cubicBezTo>
                <a:cubicBezTo>
                  <a:pt x="85" y="177"/>
                  <a:pt x="85" y="177"/>
                  <a:pt x="85" y="177"/>
                </a:cubicBezTo>
                <a:cubicBezTo>
                  <a:pt x="85" y="177"/>
                  <a:pt x="84" y="178"/>
                  <a:pt x="83" y="178"/>
                </a:cubicBezTo>
                <a:cubicBezTo>
                  <a:pt x="83" y="178"/>
                  <a:pt x="83" y="178"/>
                  <a:pt x="83" y="178"/>
                </a:cubicBezTo>
                <a:cubicBezTo>
                  <a:pt x="83" y="178"/>
                  <a:pt x="83" y="177"/>
                  <a:pt x="82" y="177"/>
                </a:cubicBezTo>
                <a:close/>
                <a:moveTo>
                  <a:pt x="530" y="172"/>
                </a:moveTo>
                <a:cubicBezTo>
                  <a:pt x="530" y="172"/>
                  <a:pt x="530" y="170"/>
                  <a:pt x="531" y="170"/>
                </a:cubicBezTo>
                <a:cubicBezTo>
                  <a:pt x="531" y="170"/>
                  <a:pt x="531" y="170"/>
                  <a:pt x="531" y="170"/>
                </a:cubicBezTo>
                <a:cubicBezTo>
                  <a:pt x="532" y="169"/>
                  <a:pt x="533" y="169"/>
                  <a:pt x="534" y="170"/>
                </a:cubicBezTo>
                <a:cubicBezTo>
                  <a:pt x="534" y="170"/>
                  <a:pt x="534" y="170"/>
                  <a:pt x="534" y="170"/>
                </a:cubicBezTo>
                <a:cubicBezTo>
                  <a:pt x="534" y="171"/>
                  <a:pt x="534" y="172"/>
                  <a:pt x="533" y="173"/>
                </a:cubicBezTo>
                <a:cubicBezTo>
                  <a:pt x="533" y="173"/>
                  <a:pt x="533" y="173"/>
                  <a:pt x="533" y="173"/>
                </a:cubicBezTo>
                <a:cubicBezTo>
                  <a:pt x="533" y="173"/>
                  <a:pt x="532" y="173"/>
                  <a:pt x="532" y="173"/>
                </a:cubicBezTo>
                <a:cubicBezTo>
                  <a:pt x="532" y="173"/>
                  <a:pt x="532" y="173"/>
                  <a:pt x="532" y="173"/>
                </a:cubicBezTo>
                <a:cubicBezTo>
                  <a:pt x="531" y="173"/>
                  <a:pt x="531" y="173"/>
                  <a:pt x="530" y="172"/>
                </a:cubicBezTo>
                <a:close/>
                <a:moveTo>
                  <a:pt x="89" y="167"/>
                </a:moveTo>
                <a:cubicBezTo>
                  <a:pt x="88" y="167"/>
                  <a:pt x="88" y="165"/>
                  <a:pt x="89" y="165"/>
                </a:cubicBezTo>
                <a:cubicBezTo>
                  <a:pt x="89" y="165"/>
                  <a:pt x="89" y="165"/>
                  <a:pt x="89" y="165"/>
                </a:cubicBezTo>
                <a:cubicBezTo>
                  <a:pt x="89" y="164"/>
                  <a:pt x="91" y="163"/>
                  <a:pt x="91" y="164"/>
                </a:cubicBezTo>
                <a:cubicBezTo>
                  <a:pt x="91" y="164"/>
                  <a:pt x="91" y="164"/>
                  <a:pt x="91" y="164"/>
                </a:cubicBezTo>
                <a:cubicBezTo>
                  <a:pt x="92" y="165"/>
                  <a:pt x="93" y="166"/>
                  <a:pt x="92" y="167"/>
                </a:cubicBezTo>
                <a:cubicBezTo>
                  <a:pt x="92" y="167"/>
                  <a:pt x="92" y="167"/>
                  <a:pt x="92" y="167"/>
                </a:cubicBezTo>
                <a:cubicBezTo>
                  <a:pt x="92" y="167"/>
                  <a:pt x="92" y="167"/>
                  <a:pt x="92" y="167"/>
                </a:cubicBezTo>
                <a:cubicBezTo>
                  <a:pt x="92" y="167"/>
                  <a:pt x="92" y="167"/>
                  <a:pt x="92" y="167"/>
                </a:cubicBezTo>
                <a:cubicBezTo>
                  <a:pt x="91" y="167"/>
                  <a:pt x="91" y="168"/>
                  <a:pt x="90" y="168"/>
                </a:cubicBezTo>
                <a:cubicBezTo>
                  <a:pt x="90" y="168"/>
                  <a:pt x="90" y="168"/>
                  <a:pt x="90" y="168"/>
                </a:cubicBezTo>
                <a:cubicBezTo>
                  <a:pt x="90" y="168"/>
                  <a:pt x="89" y="168"/>
                  <a:pt x="89" y="167"/>
                </a:cubicBezTo>
                <a:close/>
                <a:moveTo>
                  <a:pt x="523" y="163"/>
                </a:moveTo>
                <a:cubicBezTo>
                  <a:pt x="523" y="162"/>
                  <a:pt x="523" y="161"/>
                  <a:pt x="524" y="160"/>
                </a:cubicBezTo>
                <a:cubicBezTo>
                  <a:pt x="524" y="160"/>
                  <a:pt x="524" y="160"/>
                  <a:pt x="524" y="160"/>
                </a:cubicBezTo>
                <a:cubicBezTo>
                  <a:pt x="524" y="159"/>
                  <a:pt x="526" y="160"/>
                  <a:pt x="526" y="160"/>
                </a:cubicBezTo>
                <a:cubicBezTo>
                  <a:pt x="526" y="160"/>
                  <a:pt x="526" y="160"/>
                  <a:pt x="526" y="160"/>
                </a:cubicBezTo>
                <a:cubicBezTo>
                  <a:pt x="527" y="161"/>
                  <a:pt x="527" y="163"/>
                  <a:pt x="526" y="163"/>
                </a:cubicBezTo>
                <a:cubicBezTo>
                  <a:pt x="526" y="163"/>
                  <a:pt x="526" y="163"/>
                  <a:pt x="526" y="163"/>
                </a:cubicBezTo>
                <a:cubicBezTo>
                  <a:pt x="526" y="164"/>
                  <a:pt x="525" y="164"/>
                  <a:pt x="525" y="164"/>
                </a:cubicBezTo>
                <a:cubicBezTo>
                  <a:pt x="525" y="164"/>
                  <a:pt x="525" y="164"/>
                  <a:pt x="525" y="164"/>
                </a:cubicBezTo>
                <a:cubicBezTo>
                  <a:pt x="524" y="164"/>
                  <a:pt x="524" y="163"/>
                  <a:pt x="523" y="163"/>
                </a:cubicBezTo>
                <a:close/>
                <a:moveTo>
                  <a:pt x="96" y="158"/>
                </a:moveTo>
                <a:cubicBezTo>
                  <a:pt x="95" y="157"/>
                  <a:pt x="95" y="156"/>
                  <a:pt x="96" y="155"/>
                </a:cubicBezTo>
                <a:cubicBezTo>
                  <a:pt x="96" y="155"/>
                  <a:pt x="96" y="155"/>
                  <a:pt x="96" y="155"/>
                </a:cubicBezTo>
                <a:cubicBezTo>
                  <a:pt x="97" y="154"/>
                  <a:pt x="98" y="154"/>
                  <a:pt x="99" y="155"/>
                </a:cubicBezTo>
                <a:cubicBezTo>
                  <a:pt x="99" y="155"/>
                  <a:pt x="99" y="155"/>
                  <a:pt x="99" y="155"/>
                </a:cubicBezTo>
                <a:cubicBezTo>
                  <a:pt x="100" y="155"/>
                  <a:pt x="100" y="157"/>
                  <a:pt x="99" y="157"/>
                </a:cubicBezTo>
                <a:cubicBezTo>
                  <a:pt x="99" y="157"/>
                  <a:pt x="99" y="157"/>
                  <a:pt x="99" y="157"/>
                </a:cubicBezTo>
                <a:cubicBezTo>
                  <a:pt x="99" y="158"/>
                  <a:pt x="98" y="158"/>
                  <a:pt x="98" y="158"/>
                </a:cubicBezTo>
                <a:cubicBezTo>
                  <a:pt x="98" y="158"/>
                  <a:pt x="98" y="158"/>
                  <a:pt x="98" y="158"/>
                </a:cubicBezTo>
                <a:cubicBezTo>
                  <a:pt x="97" y="158"/>
                  <a:pt x="97" y="158"/>
                  <a:pt x="96" y="158"/>
                </a:cubicBezTo>
                <a:close/>
                <a:moveTo>
                  <a:pt x="516" y="154"/>
                </a:moveTo>
                <a:cubicBezTo>
                  <a:pt x="515" y="153"/>
                  <a:pt x="515" y="151"/>
                  <a:pt x="516" y="151"/>
                </a:cubicBezTo>
                <a:cubicBezTo>
                  <a:pt x="516" y="151"/>
                  <a:pt x="516" y="151"/>
                  <a:pt x="516" y="151"/>
                </a:cubicBezTo>
                <a:cubicBezTo>
                  <a:pt x="517" y="150"/>
                  <a:pt x="518" y="150"/>
                  <a:pt x="519" y="151"/>
                </a:cubicBezTo>
                <a:cubicBezTo>
                  <a:pt x="519" y="151"/>
                  <a:pt x="519" y="151"/>
                  <a:pt x="519" y="151"/>
                </a:cubicBezTo>
                <a:cubicBezTo>
                  <a:pt x="520" y="152"/>
                  <a:pt x="519" y="153"/>
                  <a:pt x="519" y="154"/>
                </a:cubicBezTo>
                <a:cubicBezTo>
                  <a:pt x="519" y="154"/>
                  <a:pt x="519" y="154"/>
                  <a:pt x="519" y="154"/>
                </a:cubicBezTo>
                <a:cubicBezTo>
                  <a:pt x="518" y="154"/>
                  <a:pt x="518" y="154"/>
                  <a:pt x="517" y="154"/>
                </a:cubicBezTo>
                <a:cubicBezTo>
                  <a:pt x="517" y="154"/>
                  <a:pt x="517" y="154"/>
                  <a:pt x="517" y="154"/>
                </a:cubicBezTo>
                <a:cubicBezTo>
                  <a:pt x="517" y="154"/>
                  <a:pt x="516" y="154"/>
                  <a:pt x="516" y="154"/>
                </a:cubicBezTo>
                <a:close/>
                <a:moveTo>
                  <a:pt x="104" y="149"/>
                </a:moveTo>
                <a:cubicBezTo>
                  <a:pt x="103" y="148"/>
                  <a:pt x="103" y="147"/>
                  <a:pt x="104" y="146"/>
                </a:cubicBezTo>
                <a:cubicBezTo>
                  <a:pt x="104" y="146"/>
                  <a:pt x="104" y="146"/>
                  <a:pt x="104" y="146"/>
                </a:cubicBezTo>
                <a:cubicBezTo>
                  <a:pt x="105" y="145"/>
                  <a:pt x="106" y="145"/>
                  <a:pt x="107" y="145"/>
                </a:cubicBezTo>
                <a:cubicBezTo>
                  <a:pt x="107" y="145"/>
                  <a:pt x="107" y="145"/>
                  <a:pt x="107" y="145"/>
                </a:cubicBezTo>
                <a:cubicBezTo>
                  <a:pt x="107" y="146"/>
                  <a:pt x="108" y="147"/>
                  <a:pt x="107" y="148"/>
                </a:cubicBezTo>
                <a:cubicBezTo>
                  <a:pt x="107" y="148"/>
                  <a:pt x="107" y="148"/>
                  <a:pt x="107" y="148"/>
                </a:cubicBezTo>
                <a:cubicBezTo>
                  <a:pt x="107" y="148"/>
                  <a:pt x="107" y="148"/>
                  <a:pt x="107" y="148"/>
                </a:cubicBezTo>
                <a:cubicBezTo>
                  <a:pt x="107" y="148"/>
                  <a:pt x="107" y="148"/>
                  <a:pt x="107" y="148"/>
                </a:cubicBezTo>
                <a:cubicBezTo>
                  <a:pt x="106" y="149"/>
                  <a:pt x="106" y="149"/>
                  <a:pt x="105" y="149"/>
                </a:cubicBezTo>
                <a:cubicBezTo>
                  <a:pt x="105" y="149"/>
                  <a:pt x="105" y="149"/>
                  <a:pt x="105" y="149"/>
                </a:cubicBezTo>
                <a:cubicBezTo>
                  <a:pt x="105" y="149"/>
                  <a:pt x="104" y="149"/>
                  <a:pt x="104" y="149"/>
                </a:cubicBezTo>
                <a:close/>
                <a:moveTo>
                  <a:pt x="508" y="145"/>
                </a:moveTo>
                <a:cubicBezTo>
                  <a:pt x="508" y="145"/>
                  <a:pt x="508" y="145"/>
                  <a:pt x="508" y="145"/>
                </a:cubicBezTo>
                <a:cubicBezTo>
                  <a:pt x="508" y="145"/>
                  <a:pt x="508" y="145"/>
                  <a:pt x="508" y="145"/>
                </a:cubicBezTo>
                <a:cubicBezTo>
                  <a:pt x="507" y="144"/>
                  <a:pt x="507" y="143"/>
                  <a:pt x="508" y="142"/>
                </a:cubicBezTo>
                <a:cubicBezTo>
                  <a:pt x="508" y="142"/>
                  <a:pt x="508" y="142"/>
                  <a:pt x="508" y="142"/>
                </a:cubicBezTo>
                <a:cubicBezTo>
                  <a:pt x="509" y="141"/>
                  <a:pt x="510" y="141"/>
                  <a:pt x="511" y="142"/>
                </a:cubicBezTo>
                <a:cubicBezTo>
                  <a:pt x="511" y="142"/>
                  <a:pt x="511" y="142"/>
                  <a:pt x="511" y="142"/>
                </a:cubicBezTo>
                <a:cubicBezTo>
                  <a:pt x="512" y="143"/>
                  <a:pt x="512" y="144"/>
                  <a:pt x="511" y="145"/>
                </a:cubicBezTo>
                <a:cubicBezTo>
                  <a:pt x="511" y="145"/>
                  <a:pt x="511" y="145"/>
                  <a:pt x="511" y="145"/>
                </a:cubicBezTo>
                <a:cubicBezTo>
                  <a:pt x="510" y="145"/>
                  <a:pt x="510" y="145"/>
                  <a:pt x="509" y="145"/>
                </a:cubicBezTo>
                <a:cubicBezTo>
                  <a:pt x="509" y="145"/>
                  <a:pt x="509" y="145"/>
                  <a:pt x="509" y="145"/>
                </a:cubicBezTo>
                <a:cubicBezTo>
                  <a:pt x="509" y="145"/>
                  <a:pt x="508" y="145"/>
                  <a:pt x="508" y="145"/>
                </a:cubicBezTo>
                <a:close/>
                <a:moveTo>
                  <a:pt x="112" y="140"/>
                </a:moveTo>
                <a:cubicBezTo>
                  <a:pt x="111" y="139"/>
                  <a:pt x="111" y="138"/>
                  <a:pt x="112" y="137"/>
                </a:cubicBezTo>
                <a:cubicBezTo>
                  <a:pt x="112" y="137"/>
                  <a:pt x="112" y="137"/>
                  <a:pt x="112" y="137"/>
                </a:cubicBezTo>
                <a:cubicBezTo>
                  <a:pt x="113" y="136"/>
                  <a:pt x="114" y="136"/>
                  <a:pt x="115" y="137"/>
                </a:cubicBezTo>
                <a:cubicBezTo>
                  <a:pt x="115" y="137"/>
                  <a:pt x="115" y="137"/>
                  <a:pt x="115" y="137"/>
                </a:cubicBezTo>
                <a:cubicBezTo>
                  <a:pt x="116" y="137"/>
                  <a:pt x="116" y="139"/>
                  <a:pt x="115" y="140"/>
                </a:cubicBezTo>
                <a:cubicBezTo>
                  <a:pt x="115" y="140"/>
                  <a:pt x="115" y="140"/>
                  <a:pt x="115" y="140"/>
                </a:cubicBezTo>
                <a:cubicBezTo>
                  <a:pt x="114" y="140"/>
                  <a:pt x="114" y="140"/>
                  <a:pt x="113" y="140"/>
                </a:cubicBezTo>
                <a:cubicBezTo>
                  <a:pt x="113" y="140"/>
                  <a:pt x="113" y="140"/>
                  <a:pt x="113" y="140"/>
                </a:cubicBezTo>
                <a:cubicBezTo>
                  <a:pt x="113" y="140"/>
                  <a:pt x="112" y="140"/>
                  <a:pt x="112" y="140"/>
                </a:cubicBezTo>
                <a:close/>
                <a:moveTo>
                  <a:pt x="500" y="136"/>
                </a:moveTo>
                <a:cubicBezTo>
                  <a:pt x="499" y="135"/>
                  <a:pt x="499" y="134"/>
                  <a:pt x="500" y="133"/>
                </a:cubicBezTo>
                <a:cubicBezTo>
                  <a:pt x="500" y="133"/>
                  <a:pt x="500" y="133"/>
                  <a:pt x="500" y="133"/>
                </a:cubicBezTo>
                <a:cubicBezTo>
                  <a:pt x="501" y="132"/>
                  <a:pt x="502" y="132"/>
                  <a:pt x="503" y="133"/>
                </a:cubicBezTo>
                <a:cubicBezTo>
                  <a:pt x="503" y="133"/>
                  <a:pt x="503" y="133"/>
                  <a:pt x="503" y="133"/>
                </a:cubicBezTo>
                <a:cubicBezTo>
                  <a:pt x="503" y="134"/>
                  <a:pt x="503" y="135"/>
                  <a:pt x="503" y="136"/>
                </a:cubicBezTo>
                <a:cubicBezTo>
                  <a:pt x="503" y="136"/>
                  <a:pt x="503" y="136"/>
                  <a:pt x="503" y="136"/>
                </a:cubicBezTo>
                <a:cubicBezTo>
                  <a:pt x="502" y="136"/>
                  <a:pt x="502" y="137"/>
                  <a:pt x="501" y="137"/>
                </a:cubicBezTo>
                <a:cubicBezTo>
                  <a:pt x="501" y="137"/>
                  <a:pt x="501" y="137"/>
                  <a:pt x="501" y="137"/>
                </a:cubicBezTo>
                <a:cubicBezTo>
                  <a:pt x="501" y="137"/>
                  <a:pt x="500" y="136"/>
                  <a:pt x="500" y="136"/>
                </a:cubicBezTo>
                <a:close/>
                <a:moveTo>
                  <a:pt x="120" y="131"/>
                </a:moveTo>
                <a:cubicBezTo>
                  <a:pt x="120" y="130"/>
                  <a:pt x="120" y="129"/>
                  <a:pt x="121" y="128"/>
                </a:cubicBezTo>
                <a:cubicBezTo>
                  <a:pt x="121" y="128"/>
                  <a:pt x="121" y="128"/>
                  <a:pt x="121" y="128"/>
                </a:cubicBezTo>
                <a:cubicBezTo>
                  <a:pt x="121" y="127"/>
                  <a:pt x="123" y="128"/>
                  <a:pt x="123" y="128"/>
                </a:cubicBezTo>
                <a:cubicBezTo>
                  <a:pt x="123" y="128"/>
                  <a:pt x="123" y="128"/>
                  <a:pt x="123" y="128"/>
                </a:cubicBezTo>
                <a:cubicBezTo>
                  <a:pt x="124" y="129"/>
                  <a:pt x="124" y="130"/>
                  <a:pt x="123" y="131"/>
                </a:cubicBezTo>
                <a:cubicBezTo>
                  <a:pt x="123" y="131"/>
                  <a:pt x="123" y="131"/>
                  <a:pt x="123" y="131"/>
                </a:cubicBezTo>
                <a:cubicBezTo>
                  <a:pt x="123" y="131"/>
                  <a:pt x="123" y="131"/>
                  <a:pt x="123" y="131"/>
                </a:cubicBezTo>
                <a:cubicBezTo>
                  <a:pt x="123" y="131"/>
                  <a:pt x="123" y="131"/>
                  <a:pt x="123" y="131"/>
                </a:cubicBezTo>
                <a:cubicBezTo>
                  <a:pt x="123" y="132"/>
                  <a:pt x="122" y="132"/>
                  <a:pt x="122" y="132"/>
                </a:cubicBezTo>
                <a:cubicBezTo>
                  <a:pt x="122" y="132"/>
                  <a:pt x="122" y="132"/>
                  <a:pt x="122" y="132"/>
                </a:cubicBezTo>
                <a:cubicBezTo>
                  <a:pt x="121" y="132"/>
                  <a:pt x="121" y="131"/>
                  <a:pt x="120" y="131"/>
                </a:cubicBezTo>
                <a:close/>
                <a:moveTo>
                  <a:pt x="491" y="128"/>
                </a:moveTo>
                <a:cubicBezTo>
                  <a:pt x="491" y="128"/>
                  <a:pt x="491" y="128"/>
                  <a:pt x="491" y="128"/>
                </a:cubicBezTo>
                <a:cubicBezTo>
                  <a:pt x="491" y="128"/>
                  <a:pt x="491" y="128"/>
                  <a:pt x="491" y="128"/>
                </a:cubicBezTo>
                <a:cubicBezTo>
                  <a:pt x="490" y="127"/>
                  <a:pt x="490" y="126"/>
                  <a:pt x="491" y="125"/>
                </a:cubicBezTo>
                <a:cubicBezTo>
                  <a:pt x="491" y="125"/>
                  <a:pt x="491" y="125"/>
                  <a:pt x="491" y="125"/>
                </a:cubicBezTo>
                <a:cubicBezTo>
                  <a:pt x="492" y="124"/>
                  <a:pt x="493" y="124"/>
                  <a:pt x="494" y="125"/>
                </a:cubicBezTo>
                <a:cubicBezTo>
                  <a:pt x="494" y="125"/>
                  <a:pt x="494" y="125"/>
                  <a:pt x="494" y="125"/>
                </a:cubicBezTo>
                <a:cubicBezTo>
                  <a:pt x="495" y="126"/>
                  <a:pt x="495" y="127"/>
                  <a:pt x="494" y="128"/>
                </a:cubicBezTo>
                <a:cubicBezTo>
                  <a:pt x="494" y="128"/>
                  <a:pt x="494" y="128"/>
                  <a:pt x="494" y="128"/>
                </a:cubicBezTo>
                <a:cubicBezTo>
                  <a:pt x="494" y="128"/>
                  <a:pt x="493" y="128"/>
                  <a:pt x="493" y="128"/>
                </a:cubicBezTo>
                <a:cubicBezTo>
                  <a:pt x="493" y="128"/>
                  <a:pt x="493" y="128"/>
                  <a:pt x="493" y="128"/>
                </a:cubicBezTo>
                <a:cubicBezTo>
                  <a:pt x="492" y="128"/>
                  <a:pt x="492" y="128"/>
                  <a:pt x="491" y="128"/>
                </a:cubicBezTo>
                <a:close/>
                <a:moveTo>
                  <a:pt x="129" y="123"/>
                </a:moveTo>
                <a:cubicBezTo>
                  <a:pt x="129" y="122"/>
                  <a:pt x="129" y="121"/>
                  <a:pt x="129" y="120"/>
                </a:cubicBezTo>
                <a:cubicBezTo>
                  <a:pt x="129" y="120"/>
                  <a:pt x="129" y="120"/>
                  <a:pt x="129" y="120"/>
                </a:cubicBezTo>
                <a:cubicBezTo>
                  <a:pt x="130" y="119"/>
                  <a:pt x="132" y="119"/>
                  <a:pt x="132" y="120"/>
                </a:cubicBezTo>
                <a:cubicBezTo>
                  <a:pt x="132" y="120"/>
                  <a:pt x="132" y="120"/>
                  <a:pt x="132" y="120"/>
                </a:cubicBezTo>
                <a:cubicBezTo>
                  <a:pt x="133" y="121"/>
                  <a:pt x="133" y="122"/>
                  <a:pt x="132" y="123"/>
                </a:cubicBezTo>
                <a:cubicBezTo>
                  <a:pt x="132" y="123"/>
                  <a:pt x="132" y="123"/>
                  <a:pt x="132" y="123"/>
                </a:cubicBezTo>
                <a:cubicBezTo>
                  <a:pt x="132" y="123"/>
                  <a:pt x="132" y="123"/>
                  <a:pt x="132" y="123"/>
                </a:cubicBezTo>
                <a:cubicBezTo>
                  <a:pt x="132" y="123"/>
                  <a:pt x="132" y="123"/>
                  <a:pt x="132" y="123"/>
                </a:cubicBezTo>
                <a:cubicBezTo>
                  <a:pt x="132" y="123"/>
                  <a:pt x="131" y="124"/>
                  <a:pt x="131" y="124"/>
                </a:cubicBezTo>
                <a:cubicBezTo>
                  <a:pt x="131" y="124"/>
                  <a:pt x="131" y="124"/>
                  <a:pt x="131" y="124"/>
                </a:cubicBezTo>
                <a:cubicBezTo>
                  <a:pt x="130" y="124"/>
                  <a:pt x="130" y="123"/>
                  <a:pt x="129" y="123"/>
                </a:cubicBezTo>
                <a:close/>
                <a:moveTo>
                  <a:pt x="482" y="120"/>
                </a:moveTo>
                <a:cubicBezTo>
                  <a:pt x="481" y="119"/>
                  <a:pt x="481" y="118"/>
                  <a:pt x="482" y="117"/>
                </a:cubicBezTo>
                <a:cubicBezTo>
                  <a:pt x="482" y="117"/>
                  <a:pt x="482" y="117"/>
                  <a:pt x="482" y="117"/>
                </a:cubicBezTo>
                <a:cubicBezTo>
                  <a:pt x="483" y="116"/>
                  <a:pt x="484" y="116"/>
                  <a:pt x="485" y="117"/>
                </a:cubicBezTo>
                <a:cubicBezTo>
                  <a:pt x="485" y="117"/>
                  <a:pt x="485" y="117"/>
                  <a:pt x="485" y="117"/>
                </a:cubicBezTo>
                <a:cubicBezTo>
                  <a:pt x="486" y="118"/>
                  <a:pt x="486" y="119"/>
                  <a:pt x="485" y="120"/>
                </a:cubicBezTo>
                <a:cubicBezTo>
                  <a:pt x="485" y="120"/>
                  <a:pt x="485" y="120"/>
                  <a:pt x="485" y="120"/>
                </a:cubicBezTo>
                <a:cubicBezTo>
                  <a:pt x="485" y="120"/>
                  <a:pt x="484" y="120"/>
                  <a:pt x="484" y="120"/>
                </a:cubicBezTo>
                <a:cubicBezTo>
                  <a:pt x="484" y="120"/>
                  <a:pt x="484" y="120"/>
                  <a:pt x="484" y="120"/>
                </a:cubicBezTo>
                <a:cubicBezTo>
                  <a:pt x="483" y="120"/>
                  <a:pt x="483" y="120"/>
                  <a:pt x="482" y="120"/>
                </a:cubicBezTo>
                <a:close/>
                <a:moveTo>
                  <a:pt x="138" y="115"/>
                </a:moveTo>
                <a:cubicBezTo>
                  <a:pt x="138" y="114"/>
                  <a:pt x="138" y="113"/>
                  <a:pt x="139" y="112"/>
                </a:cubicBezTo>
                <a:cubicBezTo>
                  <a:pt x="139" y="112"/>
                  <a:pt x="139" y="112"/>
                  <a:pt x="139" y="112"/>
                </a:cubicBezTo>
                <a:cubicBezTo>
                  <a:pt x="140" y="112"/>
                  <a:pt x="141" y="112"/>
                  <a:pt x="142" y="113"/>
                </a:cubicBezTo>
                <a:cubicBezTo>
                  <a:pt x="142" y="113"/>
                  <a:pt x="142" y="113"/>
                  <a:pt x="142" y="113"/>
                </a:cubicBezTo>
                <a:cubicBezTo>
                  <a:pt x="142" y="114"/>
                  <a:pt x="142" y="115"/>
                  <a:pt x="141" y="115"/>
                </a:cubicBezTo>
                <a:cubicBezTo>
                  <a:pt x="141" y="115"/>
                  <a:pt x="141" y="115"/>
                  <a:pt x="141" y="115"/>
                </a:cubicBezTo>
                <a:cubicBezTo>
                  <a:pt x="141" y="116"/>
                  <a:pt x="140" y="116"/>
                  <a:pt x="140" y="116"/>
                </a:cubicBezTo>
                <a:cubicBezTo>
                  <a:pt x="140" y="116"/>
                  <a:pt x="140" y="116"/>
                  <a:pt x="140" y="116"/>
                </a:cubicBezTo>
                <a:cubicBezTo>
                  <a:pt x="139" y="116"/>
                  <a:pt x="139" y="116"/>
                  <a:pt x="138" y="115"/>
                </a:cubicBezTo>
                <a:close/>
                <a:moveTo>
                  <a:pt x="473" y="112"/>
                </a:moveTo>
                <a:cubicBezTo>
                  <a:pt x="472" y="112"/>
                  <a:pt x="472" y="110"/>
                  <a:pt x="473" y="110"/>
                </a:cubicBezTo>
                <a:cubicBezTo>
                  <a:pt x="473" y="110"/>
                  <a:pt x="473" y="110"/>
                  <a:pt x="473" y="110"/>
                </a:cubicBezTo>
                <a:cubicBezTo>
                  <a:pt x="473" y="109"/>
                  <a:pt x="475" y="109"/>
                  <a:pt x="475" y="109"/>
                </a:cubicBezTo>
                <a:cubicBezTo>
                  <a:pt x="475" y="109"/>
                  <a:pt x="475" y="109"/>
                  <a:pt x="475" y="109"/>
                </a:cubicBezTo>
                <a:cubicBezTo>
                  <a:pt x="476" y="110"/>
                  <a:pt x="476" y="111"/>
                  <a:pt x="476" y="112"/>
                </a:cubicBezTo>
                <a:cubicBezTo>
                  <a:pt x="476" y="112"/>
                  <a:pt x="476" y="112"/>
                  <a:pt x="476" y="112"/>
                </a:cubicBezTo>
                <a:cubicBezTo>
                  <a:pt x="475" y="113"/>
                  <a:pt x="475" y="113"/>
                  <a:pt x="474" y="113"/>
                </a:cubicBezTo>
                <a:cubicBezTo>
                  <a:pt x="474" y="113"/>
                  <a:pt x="474" y="113"/>
                  <a:pt x="474" y="113"/>
                </a:cubicBezTo>
                <a:cubicBezTo>
                  <a:pt x="474" y="113"/>
                  <a:pt x="473" y="113"/>
                  <a:pt x="473" y="112"/>
                </a:cubicBezTo>
                <a:close/>
                <a:moveTo>
                  <a:pt x="148" y="108"/>
                </a:moveTo>
                <a:cubicBezTo>
                  <a:pt x="147" y="107"/>
                  <a:pt x="147" y="106"/>
                  <a:pt x="148" y="105"/>
                </a:cubicBezTo>
                <a:cubicBezTo>
                  <a:pt x="148" y="105"/>
                  <a:pt x="148" y="105"/>
                  <a:pt x="148" y="105"/>
                </a:cubicBezTo>
                <a:cubicBezTo>
                  <a:pt x="149" y="104"/>
                  <a:pt x="151" y="105"/>
                  <a:pt x="151" y="105"/>
                </a:cubicBezTo>
                <a:cubicBezTo>
                  <a:pt x="151" y="105"/>
                  <a:pt x="151" y="105"/>
                  <a:pt x="151" y="105"/>
                </a:cubicBezTo>
                <a:cubicBezTo>
                  <a:pt x="152" y="106"/>
                  <a:pt x="152" y="108"/>
                  <a:pt x="151" y="108"/>
                </a:cubicBezTo>
                <a:cubicBezTo>
                  <a:pt x="151" y="108"/>
                  <a:pt x="151" y="108"/>
                  <a:pt x="151" y="108"/>
                </a:cubicBezTo>
                <a:cubicBezTo>
                  <a:pt x="150" y="108"/>
                  <a:pt x="150" y="109"/>
                  <a:pt x="150" y="109"/>
                </a:cubicBezTo>
                <a:cubicBezTo>
                  <a:pt x="150" y="109"/>
                  <a:pt x="150" y="109"/>
                  <a:pt x="150" y="109"/>
                </a:cubicBezTo>
                <a:cubicBezTo>
                  <a:pt x="149" y="109"/>
                  <a:pt x="148" y="108"/>
                  <a:pt x="148" y="108"/>
                </a:cubicBezTo>
                <a:close/>
                <a:moveTo>
                  <a:pt x="463" y="105"/>
                </a:moveTo>
                <a:cubicBezTo>
                  <a:pt x="463" y="105"/>
                  <a:pt x="462" y="103"/>
                  <a:pt x="463" y="103"/>
                </a:cubicBezTo>
                <a:cubicBezTo>
                  <a:pt x="463" y="103"/>
                  <a:pt x="463" y="103"/>
                  <a:pt x="463" y="103"/>
                </a:cubicBezTo>
                <a:cubicBezTo>
                  <a:pt x="464" y="102"/>
                  <a:pt x="465" y="101"/>
                  <a:pt x="466" y="102"/>
                </a:cubicBezTo>
                <a:cubicBezTo>
                  <a:pt x="466" y="102"/>
                  <a:pt x="466" y="102"/>
                  <a:pt x="466" y="102"/>
                </a:cubicBezTo>
                <a:cubicBezTo>
                  <a:pt x="467" y="103"/>
                  <a:pt x="467" y="104"/>
                  <a:pt x="466" y="105"/>
                </a:cubicBezTo>
                <a:cubicBezTo>
                  <a:pt x="466" y="105"/>
                  <a:pt x="466" y="105"/>
                  <a:pt x="466" y="105"/>
                </a:cubicBezTo>
                <a:cubicBezTo>
                  <a:pt x="466" y="105"/>
                  <a:pt x="465" y="106"/>
                  <a:pt x="465" y="106"/>
                </a:cubicBezTo>
                <a:cubicBezTo>
                  <a:pt x="465" y="106"/>
                  <a:pt x="465" y="106"/>
                  <a:pt x="465" y="106"/>
                </a:cubicBezTo>
                <a:cubicBezTo>
                  <a:pt x="464" y="106"/>
                  <a:pt x="464" y="106"/>
                  <a:pt x="463" y="105"/>
                </a:cubicBezTo>
                <a:close/>
                <a:moveTo>
                  <a:pt x="158" y="101"/>
                </a:moveTo>
                <a:cubicBezTo>
                  <a:pt x="157" y="100"/>
                  <a:pt x="157" y="99"/>
                  <a:pt x="158" y="98"/>
                </a:cubicBezTo>
                <a:cubicBezTo>
                  <a:pt x="158" y="98"/>
                  <a:pt x="158" y="98"/>
                  <a:pt x="158" y="98"/>
                </a:cubicBezTo>
                <a:cubicBezTo>
                  <a:pt x="159" y="97"/>
                  <a:pt x="160" y="98"/>
                  <a:pt x="161" y="99"/>
                </a:cubicBezTo>
                <a:cubicBezTo>
                  <a:pt x="161" y="99"/>
                  <a:pt x="161" y="99"/>
                  <a:pt x="161" y="99"/>
                </a:cubicBezTo>
                <a:cubicBezTo>
                  <a:pt x="162" y="100"/>
                  <a:pt x="161" y="101"/>
                  <a:pt x="161" y="101"/>
                </a:cubicBezTo>
                <a:cubicBezTo>
                  <a:pt x="161" y="101"/>
                  <a:pt x="161" y="101"/>
                  <a:pt x="161" y="101"/>
                </a:cubicBezTo>
                <a:cubicBezTo>
                  <a:pt x="161" y="101"/>
                  <a:pt x="161" y="101"/>
                  <a:pt x="161" y="101"/>
                </a:cubicBezTo>
                <a:cubicBezTo>
                  <a:pt x="161" y="101"/>
                  <a:pt x="161" y="101"/>
                  <a:pt x="161" y="101"/>
                </a:cubicBezTo>
                <a:cubicBezTo>
                  <a:pt x="160" y="102"/>
                  <a:pt x="160" y="102"/>
                  <a:pt x="159" y="102"/>
                </a:cubicBezTo>
                <a:cubicBezTo>
                  <a:pt x="159" y="102"/>
                  <a:pt x="159" y="102"/>
                  <a:pt x="159" y="102"/>
                </a:cubicBezTo>
                <a:cubicBezTo>
                  <a:pt x="159" y="102"/>
                  <a:pt x="158" y="101"/>
                  <a:pt x="158" y="101"/>
                </a:cubicBezTo>
                <a:close/>
                <a:moveTo>
                  <a:pt x="454" y="99"/>
                </a:moveTo>
                <a:cubicBezTo>
                  <a:pt x="453" y="98"/>
                  <a:pt x="452" y="97"/>
                  <a:pt x="453" y="96"/>
                </a:cubicBezTo>
                <a:cubicBezTo>
                  <a:pt x="453" y="96"/>
                  <a:pt x="453" y="96"/>
                  <a:pt x="453" y="96"/>
                </a:cubicBezTo>
                <a:cubicBezTo>
                  <a:pt x="454" y="95"/>
                  <a:pt x="455" y="95"/>
                  <a:pt x="456" y="95"/>
                </a:cubicBezTo>
                <a:cubicBezTo>
                  <a:pt x="456" y="95"/>
                  <a:pt x="456" y="95"/>
                  <a:pt x="456" y="95"/>
                </a:cubicBezTo>
                <a:cubicBezTo>
                  <a:pt x="457" y="96"/>
                  <a:pt x="457" y="97"/>
                  <a:pt x="456" y="98"/>
                </a:cubicBezTo>
                <a:cubicBezTo>
                  <a:pt x="456" y="98"/>
                  <a:pt x="456" y="98"/>
                  <a:pt x="456" y="98"/>
                </a:cubicBezTo>
                <a:cubicBezTo>
                  <a:pt x="456" y="99"/>
                  <a:pt x="455" y="99"/>
                  <a:pt x="455" y="99"/>
                </a:cubicBezTo>
                <a:cubicBezTo>
                  <a:pt x="455" y="99"/>
                  <a:pt x="455" y="99"/>
                  <a:pt x="455" y="99"/>
                </a:cubicBezTo>
                <a:cubicBezTo>
                  <a:pt x="454" y="99"/>
                  <a:pt x="454" y="99"/>
                  <a:pt x="454" y="99"/>
                </a:cubicBezTo>
                <a:close/>
                <a:moveTo>
                  <a:pt x="168" y="94"/>
                </a:moveTo>
                <a:cubicBezTo>
                  <a:pt x="167" y="93"/>
                  <a:pt x="168" y="92"/>
                  <a:pt x="169" y="92"/>
                </a:cubicBezTo>
                <a:cubicBezTo>
                  <a:pt x="169" y="92"/>
                  <a:pt x="169" y="92"/>
                  <a:pt x="169" y="92"/>
                </a:cubicBezTo>
                <a:cubicBezTo>
                  <a:pt x="170" y="91"/>
                  <a:pt x="171" y="91"/>
                  <a:pt x="171" y="92"/>
                </a:cubicBezTo>
                <a:cubicBezTo>
                  <a:pt x="171" y="92"/>
                  <a:pt x="171" y="92"/>
                  <a:pt x="171" y="92"/>
                </a:cubicBezTo>
                <a:cubicBezTo>
                  <a:pt x="172" y="93"/>
                  <a:pt x="172" y="94"/>
                  <a:pt x="171" y="95"/>
                </a:cubicBezTo>
                <a:cubicBezTo>
                  <a:pt x="171" y="95"/>
                  <a:pt x="171" y="95"/>
                  <a:pt x="171" y="95"/>
                </a:cubicBezTo>
                <a:cubicBezTo>
                  <a:pt x="170" y="95"/>
                  <a:pt x="170" y="95"/>
                  <a:pt x="170" y="95"/>
                </a:cubicBezTo>
                <a:cubicBezTo>
                  <a:pt x="170" y="95"/>
                  <a:pt x="170" y="95"/>
                  <a:pt x="170" y="95"/>
                </a:cubicBezTo>
                <a:cubicBezTo>
                  <a:pt x="169" y="95"/>
                  <a:pt x="168" y="95"/>
                  <a:pt x="168" y="94"/>
                </a:cubicBezTo>
                <a:close/>
                <a:moveTo>
                  <a:pt x="443" y="93"/>
                </a:moveTo>
                <a:cubicBezTo>
                  <a:pt x="442" y="92"/>
                  <a:pt x="442" y="91"/>
                  <a:pt x="443" y="90"/>
                </a:cubicBezTo>
                <a:cubicBezTo>
                  <a:pt x="443" y="90"/>
                  <a:pt x="443" y="90"/>
                  <a:pt x="443" y="90"/>
                </a:cubicBezTo>
                <a:cubicBezTo>
                  <a:pt x="443" y="89"/>
                  <a:pt x="444" y="89"/>
                  <a:pt x="445" y="89"/>
                </a:cubicBezTo>
                <a:cubicBezTo>
                  <a:pt x="445" y="89"/>
                  <a:pt x="445" y="89"/>
                  <a:pt x="445" y="89"/>
                </a:cubicBezTo>
                <a:cubicBezTo>
                  <a:pt x="446" y="90"/>
                  <a:pt x="447" y="91"/>
                  <a:pt x="446" y="92"/>
                </a:cubicBezTo>
                <a:cubicBezTo>
                  <a:pt x="446" y="92"/>
                  <a:pt x="446" y="92"/>
                  <a:pt x="446" y="92"/>
                </a:cubicBezTo>
                <a:cubicBezTo>
                  <a:pt x="446" y="93"/>
                  <a:pt x="445" y="93"/>
                  <a:pt x="444" y="93"/>
                </a:cubicBezTo>
                <a:cubicBezTo>
                  <a:pt x="444" y="93"/>
                  <a:pt x="444" y="93"/>
                  <a:pt x="444" y="93"/>
                </a:cubicBezTo>
                <a:cubicBezTo>
                  <a:pt x="444" y="93"/>
                  <a:pt x="444" y="93"/>
                  <a:pt x="443" y="93"/>
                </a:cubicBezTo>
                <a:close/>
                <a:moveTo>
                  <a:pt x="178" y="88"/>
                </a:moveTo>
                <a:cubicBezTo>
                  <a:pt x="178" y="87"/>
                  <a:pt x="178" y="86"/>
                  <a:pt x="179" y="86"/>
                </a:cubicBezTo>
                <a:cubicBezTo>
                  <a:pt x="179" y="86"/>
                  <a:pt x="179" y="86"/>
                  <a:pt x="179" y="86"/>
                </a:cubicBezTo>
                <a:cubicBezTo>
                  <a:pt x="180" y="85"/>
                  <a:pt x="181" y="85"/>
                  <a:pt x="182" y="86"/>
                </a:cubicBezTo>
                <a:cubicBezTo>
                  <a:pt x="182" y="86"/>
                  <a:pt x="182" y="86"/>
                  <a:pt x="182" y="86"/>
                </a:cubicBezTo>
                <a:cubicBezTo>
                  <a:pt x="182" y="87"/>
                  <a:pt x="182" y="89"/>
                  <a:pt x="181" y="89"/>
                </a:cubicBezTo>
                <a:cubicBezTo>
                  <a:pt x="181" y="89"/>
                  <a:pt x="181" y="89"/>
                  <a:pt x="181" y="89"/>
                </a:cubicBezTo>
                <a:cubicBezTo>
                  <a:pt x="181" y="89"/>
                  <a:pt x="180" y="89"/>
                  <a:pt x="180" y="89"/>
                </a:cubicBezTo>
                <a:cubicBezTo>
                  <a:pt x="180" y="89"/>
                  <a:pt x="180" y="89"/>
                  <a:pt x="180" y="89"/>
                </a:cubicBezTo>
                <a:cubicBezTo>
                  <a:pt x="179" y="89"/>
                  <a:pt x="179" y="89"/>
                  <a:pt x="178" y="88"/>
                </a:cubicBezTo>
                <a:close/>
                <a:moveTo>
                  <a:pt x="433" y="87"/>
                </a:moveTo>
                <a:cubicBezTo>
                  <a:pt x="433" y="87"/>
                  <a:pt x="433" y="87"/>
                  <a:pt x="433" y="87"/>
                </a:cubicBezTo>
                <a:cubicBezTo>
                  <a:pt x="433" y="87"/>
                  <a:pt x="433" y="87"/>
                  <a:pt x="433" y="87"/>
                </a:cubicBezTo>
                <a:cubicBezTo>
                  <a:pt x="432" y="86"/>
                  <a:pt x="432" y="85"/>
                  <a:pt x="432" y="84"/>
                </a:cubicBezTo>
                <a:cubicBezTo>
                  <a:pt x="432" y="84"/>
                  <a:pt x="432" y="84"/>
                  <a:pt x="432" y="84"/>
                </a:cubicBezTo>
                <a:cubicBezTo>
                  <a:pt x="433" y="83"/>
                  <a:pt x="434" y="83"/>
                  <a:pt x="435" y="83"/>
                </a:cubicBezTo>
                <a:cubicBezTo>
                  <a:pt x="435" y="83"/>
                  <a:pt x="435" y="83"/>
                  <a:pt x="435" y="83"/>
                </a:cubicBezTo>
                <a:cubicBezTo>
                  <a:pt x="436" y="84"/>
                  <a:pt x="436" y="85"/>
                  <a:pt x="436" y="86"/>
                </a:cubicBezTo>
                <a:cubicBezTo>
                  <a:pt x="436" y="86"/>
                  <a:pt x="436" y="86"/>
                  <a:pt x="436" y="86"/>
                </a:cubicBezTo>
                <a:cubicBezTo>
                  <a:pt x="435" y="87"/>
                  <a:pt x="435" y="87"/>
                  <a:pt x="434" y="87"/>
                </a:cubicBezTo>
                <a:cubicBezTo>
                  <a:pt x="434" y="87"/>
                  <a:pt x="434" y="87"/>
                  <a:pt x="434" y="87"/>
                </a:cubicBezTo>
                <a:cubicBezTo>
                  <a:pt x="434" y="87"/>
                  <a:pt x="433" y="87"/>
                  <a:pt x="433" y="87"/>
                </a:cubicBezTo>
                <a:close/>
                <a:moveTo>
                  <a:pt x="189" y="83"/>
                </a:moveTo>
                <a:cubicBezTo>
                  <a:pt x="188" y="82"/>
                  <a:pt x="189" y="81"/>
                  <a:pt x="190" y="80"/>
                </a:cubicBezTo>
                <a:cubicBezTo>
                  <a:pt x="190" y="80"/>
                  <a:pt x="190" y="80"/>
                  <a:pt x="190" y="80"/>
                </a:cubicBezTo>
                <a:cubicBezTo>
                  <a:pt x="191" y="80"/>
                  <a:pt x="192" y="80"/>
                  <a:pt x="193" y="81"/>
                </a:cubicBezTo>
                <a:cubicBezTo>
                  <a:pt x="193" y="81"/>
                  <a:pt x="193" y="81"/>
                  <a:pt x="193" y="81"/>
                </a:cubicBezTo>
                <a:cubicBezTo>
                  <a:pt x="193" y="82"/>
                  <a:pt x="193" y="83"/>
                  <a:pt x="192" y="84"/>
                </a:cubicBezTo>
                <a:cubicBezTo>
                  <a:pt x="192" y="84"/>
                  <a:pt x="192" y="84"/>
                  <a:pt x="192" y="84"/>
                </a:cubicBezTo>
                <a:cubicBezTo>
                  <a:pt x="191" y="84"/>
                  <a:pt x="191" y="84"/>
                  <a:pt x="191" y="84"/>
                </a:cubicBezTo>
                <a:cubicBezTo>
                  <a:pt x="191" y="84"/>
                  <a:pt x="191" y="84"/>
                  <a:pt x="191" y="84"/>
                </a:cubicBezTo>
                <a:cubicBezTo>
                  <a:pt x="190" y="84"/>
                  <a:pt x="189" y="83"/>
                  <a:pt x="189" y="83"/>
                </a:cubicBezTo>
                <a:close/>
                <a:moveTo>
                  <a:pt x="422" y="82"/>
                </a:moveTo>
                <a:cubicBezTo>
                  <a:pt x="422" y="82"/>
                  <a:pt x="422" y="82"/>
                  <a:pt x="422" y="82"/>
                </a:cubicBezTo>
                <a:cubicBezTo>
                  <a:pt x="422" y="82"/>
                  <a:pt x="422" y="82"/>
                  <a:pt x="422" y="82"/>
                </a:cubicBezTo>
                <a:cubicBezTo>
                  <a:pt x="421" y="81"/>
                  <a:pt x="421" y="80"/>
                  <a:pt x="421" y="79"/>
                </a:cubicBezTo>
                <a:cubicBezTo>
                  <a:pt x="421" y="79"/>
                  <a:pt x="421" y="79"/>
                  <a:pt x="421" y="79"/>
                </a:cubicBezTo>
                <a:cubicBezTo>
                  <a:pt x="422" y="78"/>
                  <a:pt x="423" y="78"/>
                  <a:pt x="424" y="78"/>
                </a:cubicBezTo>
                <a:cubicBezTo>
                  <a:pt x="424" y="78"/>
                  <a:pt x="424" y="78"/>
                  <a:pt x="424" y="78"/>
                </a:cubicBezTo>
                <a:cubicBezTo>
                  <a:pt x="425" y="79"/>
                  <a:pt x="425" y="80"/>
                  <a:pt x="425" y="81"/>
                </a:cubicBezTo>
                <a:cubicBezTo>
                  <a:pt x="425" y="81"/>
                  <a:pt x="425" y="81"/>
                  <a:pt x="425" y="81"/>
                </a:cubicBezTo>
                <a:cubicBezTo>
                  <a:pt x="425" y="81"/>
                  <a:pt x="424" y="82"/>
                  <a:pt x="423" y="82"/>
                </a:cubicBezTo>
                <a:cubicBezTo>
                  <a:pt x="423" y="82"/>
                  <a:pt x="423" y="82"/>
                  <a:pt x="423" y="82"/>
                </a:cubicBezTo>
                <a:cubicBezTo>
                  <a:pt x="423" y="82"/>
                  <a:pt x="422" y="82"/>
                  <a:pt x="422" y="82"/>
                </a:cubicBezTo>
                <a:close/>
                <a:moveTo>
                  <a:pt x="200" y="78"/>
                </a:moveTo>
                <a:cubicBezTo>
                  <a:pt x="199" y="77"/>
                  <a:pt x="200" y="76"/>
                  <a:pt x="201" y="75"/>
                </a:cubicBezTo>
                <a:cubicBezTo>
                  <a:pt x="201" y="75"/>
                  <a:pt x="201" y="75"/>
                  <a:pt x="201" y="75"/>
                </a:cubicBezTo>
                <a:cubicBezTo>
                  <a:pt x="202" y="75"/>
                  <a:pt x="203" y="75"/>
                  <a:pt x="204" y="76"/>
                </a:cubicBezTo>
                <a:cubicBezTo>
                  <a:pt x="204" y="76"/>
                  <a:pt x="204" y="76"/>
                  <a:pt x="204" y="76"/>
                </a:cubicBezTo>
                <a:cubicBezTo>
                  <a:pt x="204" y="77"/>
                  <a:pt x="203" y="78"/>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1" y="79"/>
                  <a:pt x="200" y="78"/>
                  <a:pt x="200" y="78"/>
                </a:cubicBezTo>
                <a:close/>
                <a:moveTo>
                  <a:pt x="411" y="77"/>
                </a:moveTo>
                <a:cubicBezTo>
                  <a:pt x="410" y="77"/>
                  <a:pt x="410" y="75"/>
                  <a:pt x="410" y="74"/>
                </a:cubicBezTo>
                <a:cubicBezTo>
                  <a:pt x="410" y="74"/>
                  <a:pt x="410" y="74"/>
                  <a:pt x="410" y="74"/>
                </a:cubicBezTo>
                <a:cubicBezTo>
                  <a:pt x="411" y="73"/>
                  <a:pt x="412" y="73"/>
                  <a:pt x="413" y="73"/>
                </a:cubicBezTo>
                <a:cubicBezTo>
                  <a:pt x="413" y="73"/>
                  <a:pt x="413" y="73"/>
                  <a:pt x="413" y="73"/>
                </a:cubicBezTo>
                <a:cubicBezTo>
                  <a:pt x="414" y="74"/>
                  <a:pt x="414" y="75"/>
                  <a:pt x="414" y="76"/>
                </a:cubicBezTo>
                <a:cubicBezTo>
                  <a:pt x="414" y="76"/>
                  <a:pt x="414" y="76"/>
                  <a:pt x="414" y="76"/>
                </a:cubicBezTo>
                <a:cubicBezTo>
                  <a:pt x="414" y="77"/>
                  <a:pt x="413" y="77"/>
                  <a:pt x="412" y="77"/>
                </a:cubicBezTo>
                <a:cubicBezTo>
                  <a:pt x="412" y="77"/>
                  <a:pt x="412" y="77"/>
                  <a:pt x="412" y="77"/>
                </a:cubicBezTo>
                <a:cubicBezTo>
                  <a:pt x="412" y="77"/>
                  <a:pt x="412" y="77"/>
                  <a:pt x="411" y="77"/>
                </a:cubicBezTo>
                <a:close/>
                <a:moveTo>
                  <a:pt x="211" y="73"/>
                </a:moveTo>
                <a:cubicBezTo>
                  <a:pt x="211" y="72"/>
                  <a:pt x="211" y="71"/>
                  <a:pt x="212" y="71"/>
                </a:cubicBezTo>
                <a:cubicBezTo>
                  <a:pt x="212" y="71"/>
                  <a:pt x="212" y="71"/>
                  <a:pt x="212" y="71"/>
                </a:cubicBezTo>
                <a:cubicBezTo>
                  <a:pt x="213" y="70"/>
                  <a:pt x="214" y="71"/>
                  <a:pt x="215" y="72"/>
                </a:cubicBezTo>
                <a:cubicBezTo>
                  <a:pt x="215" y="72"/>
                  <a:pt x="215" y="72"/>
                  <a:pt x="215" y="72"/>
                </a:cubicBezTo>
                <a:cubicBezTo>
                  <a:pt x="215" y="73"/>
                  <a:pt x="215" y="74"/>
                  <a:pt x="214" y="74"/>
                </a:cubicBezTo>
                <a:cubicBezTo>
                  <a:pt x="214" y="74"/>
                  <a:pt x="214" y="74"/>
                  <a:pt x="214" y="74"/>
                </a:cubicBezTo>
                <a:cubicBezTo>
                  <a:pt x="213" y="74"/>
                  <a:pt x="213" y="74"/>
                  <a:pt x="213" y="74"/>
                </a:cubicBezTo>
                <a:cubicBezTo>
                  <a:pt x="213" y="74"/>
                  <a:pt x="213" y="74"/>
                  <a:pt x="213" y="74"/>
                </a:cubicBezTo>
                <a:cubicBezTo>
                  <a:pt x="212" y="74"/>
                  <a:pt x="211" y="74"/>
                  <a:pt x="211" y="73"/>
                </a:cubicBezTo>
                <a:close/>
                <a:moveTo>
                  <a:pt x="400" y="73"/>
                </a:moveTo>
                <a:cubicBezTo>
                  <a:pt x="400" y="73"/>
                  <a:pt x="400" y="73"/>
                  <a:pt x="400" y="73"/>
                </a:cubicBezTo>
                <a:cubicBezTo>
                  <a:pt x="400" y="73"/>
                  <a:pt x="400" y="73"/>
                  <a:pt x="400" y="73"/>
                </a:cubicBezTo>
                <a:cubicBezTo>
                  <a:pt x="399" y="72"/>
                  <a:pt x="399" y="71"/>
                  <a:pt x="399" y="70"/>
                </a:cubicBezTo>
                <a:cubicBezTo>
                  <a:pt x="399" y="70"/>
                  <a:pt x="399" y="70"/>
                  <a:pt x="399" y="70"/>
                </a:cubicBezTo>
                <a:cubicBezTo>
                  <a:pt x="399" y="69"/>
                  <a:pt x="400" y="69"/>
                  <a:pt x="402" y="69"/>
                </a:cubicBezTo>
                <a:cubicBezTo>
                  <a:pt x="402" y="69"/>
                  <a:pt x="402" y="69"/>
                  <a:pt x="402" y="69"/>
                </a:cubicBezTo>
                <a:cubicBezTo>
                  <a:pt x="403" y="69"/>
                  <a:pt x="403" y="70"/>
                  <a:pt x="403" y="71"/>
                </a:cubicBezTo>
                <a:cubicBezTo>
                  <a:pt x="403" y="71"/>
                  <a:pt x="403" y="71"/>
                  <a:pt x="403" y="71"/>
                </a:cubicBezTo>
                <a:cubicBezTo>
                  <a:pt x="402" y="72"/>
                  <a:pt x="402" y="73"/>
                  <a:pt x="401" y="73"/>
                </a:cubicBezTo>
                <a:cubicBezTo>
                  <a:pt x="401" y="73"/>
                  <a:pt x="401" y="73"/>
                  <a:pt x="401" y="73"/>
                </a:cubicBezTo>
                <a:cubicBezTo>
                  <a:pt x="401" y="73"/>
                  <a:pt x="400" y="73"/>
                  <a:pt x="400" y="73"/>
                </a:cubicBezTo>
                <a:close/>
                <a:moveTo>
                  <a:pt x="222" y="69"/>
                </a:moveTo>
                <a:cubicBezTo>
                  <a:pt x="222" y="68"/>
                  <a:pt x="222" y="67"/>
                  <a:pt x="224" y="67"/>
                </a:cubicBezTo>
                <a:cubicBezTo>
                  <a:pt x="224" y="67"/>
                  <a:pt x="224" y="67"/>
                  <a:pt x="224" y="67"/>
                </a:cubicBezTo>
                <a:cubicBezTo>
                  <a:pt x="225" y="66"/>
                  <a:pt x="226" y="67"/>
                  <a:pt x="226" y="68"/>
                </a:cubicBezTo>
                <a:cubicBezTo>
                  <a:pt x="226" y="68"/>
                  <a:pt x="226" y="68"/>
                  <a:pt x="226" y="68"/>
                </a:cubicBezTo>
                <a:cubicBezTo>
                  <a:pt x="226" y="69"/>
                  <a:pt x="226" y="70"/>
                  <a:pt x="225" y="70"/>
                </a:cubicBezTo>
                <a:cubicBezTo>
                  <a:pt x="225" y="70"/>
                  <a:pt x="225" y="70"/>
                  <a:pt x="225" y="70"/>
                </a:cubicBezTo>
                <a:cubicBezTo>
                  <a:pt x="225" y="70"/>
                  <a:pt x="225" y="70"/>
                  <a:pt x="225" y="70"/>
                </a:cubicBezTo>
                <a:cubicBezTo>
                  <a:pt x="225" y="70"/>
                  <a:pt x="225" y="70"/>
                  <a:pt x="225" y="70"/>
                </a:cubicBezTo>
                <a:cubicBezTo>
                  <a:pt x="225" y="70"/>
                  <a:pt x="224" y="70"/>
                  <a:pt x="224" y="70"/>
                </a:cubicBezTo>
                <a:cubicBezTo>
                  <a:pt x="224" y="70"/>
                  <a:pt x="224" y="70"/>
                  <a:pt x="224" y="70"/>
                </a:cubicBezTo>
                <a:cubicBezTo>
                  <a:pt x="223" y="70"/>
                  <a:pt x="222" y="70"/>
                  <a:pt x="222" y="69"/>
                </a:cubicBezTo>
                <a:close/>
                <a:moveTo>
                  <a:pt x="389" y="69"/>
                </a:moveTo>
                <a:cubicBezTo>
                  <a:pt x="388" y="69"/>
                  <a:pt x="387" y="68"/>
                  <a:pt x="388" y="66"/>
                </a:cubicBezTo>
                <a:cubicBezTo>
                  <a:pt x="388" y="66"/>
                  <a:pt x="388" y="66"/>
                  <a:pt x="388" y="66"/>
                </a:cubicBezTo>
                <a:cubicBezTo>
                  <a:pt x="388" y="65"/>
                  <a:pt x="389" y="65"/>
                  <a:pt x="390" y="65"/>
                </a:cubicBezTo>
                <a:cubicBezTo>
                  <a:pt x="390" y="65"/>
                  <a:pt x="390" y="65"/>
                  <a:pt x="390" y="65"/>
                </a:cubicBezTo>
                <a:cubicBezTo>
                  <a:pt x="391" y="65"/>
                  <a:pt x="392" y="67"/>
                  <a:pt x="391" y="68"/>
                </a:cubicBezTo>
                <a:cubicBezTo>
                  <a:pt x="391" y="68"/>
                  <a:pt x="391" y="68"/>
                  <a:pt x="391" y="68"/>
                </a:cubicBezTo>
                <a:cubicBezTo>
                  <a:pt x="391" y="68"/>
                  <a:pt x="390" y="69"/>
                  <a:pt x="389" y="69"/>
                </a:cubicBezTo>
                <a:cubicBezTo>
                  <a:pt x="389" y="69"/>
                  <a:pt x="389" y="69"/>
                  <a:pt x="389" y="69"/>
                </a:cubicBezTo>
                <a:cubicBezTo>
                  <a:pt x="389" y="69"/>
                  <a:pt x="389" y="69"/>
                  <a:pt x="389" y="69"/>
                </a:cubicBezTo>
                <a:close/>
                <a:moveTo>
                  <a:pt x="234" y="66"/>
                </a:moveTo>
                <a:cubicBezTo>
                  <a:pt x="233" y="64"/>
                  <a:pt x="234" y="63"/>
                  <a:pt x="235" y="63"/>
                </a:cubicBezTo>
                <a:cubicBezTo>
                  <a:pt x="235" y="63"/>
                  <a:pt x="235" y="63"/>
                  <a:pt x="235" y="63"/>
                </a:cubicBezTo>
                <a:cubicBezTo>
                  <a:pt x="236" y="63"/>
                  <a:pt x="237" y="63"/>
                  <a:pt x="238" y="64"/>
                </a:cubicBezTo>
                <a:cubicBezTo>
                  <a:pt x="238" y="64"/>
                  <a:pt x="238" y="64"/>
                  <a:pt x="238" y="64"/>
                </a:cubicBezTo>
                <a:cubicBezTo>
                  <a:pt x="238" y="66"/>
                  <a:pt x="237" y="67"/>
                  <a:pt x="236" y="67"/>
                </a:cubicBezTo>
                <a:cubicBezTo>
                  <a:pt x="236" y="67"/>
                  <a:pt x="236" y="67"/>
                  <a:pt x="236" y="67"/>
                </a:cubicBezTo>
                <a:cubicBezTo>
                  <a:pt x="236" y="67"/>
                  <a:pt x="236" y="67"/>
                  <a:pt x="236" y="67"/>
                </a:cubicBezTo>
                <a:cubicBezTo>
                  <a:pt x="236" y="67"/>
                  <a:pt x="236" y="67"/>
                  <a:pt x="236" y="67"/>
                </a:cubicBezTo>
                <a:cubicBezTo>
                  <a:pt x="235" y="67"/>
                  <a:pt x="234" y="66"/>
                  <a:pt x="234" y="66"/>
                </a:cubicBezTo>
                <a:close/>
                <a:moveTo>
                  <a:pt x="377" y="66"/>
                </a:moveTo>
                <a:cubicBezTo>
                  <a:pt x="376" y="65"/>
                  <a:pt x="376" y="64"/>
                  <a:pt x="376" y="63"/>
                </a:cubicBezTo>
                <a:cubicBezTo>
                  <a:pt x="376" y="63"/>
                  <a:pt x="376" y="63"/>
                  <a:pt x="376" y="63"/>
                </a:cubicBezTo>
                <a:cubicBezTo>
                  <a:pt x="376" y="62"/>
                  <a:pt x="377" y="62"/>
                  <a:pt x="378" y="62"/>
                </a:cubicBezTo>
                <a:cubicBezTo>
                  <a:pt x="378" y="62"/>
                  <a:pt x="378" y="62"/>
                  <a:pt x="378" y="62"/>
                </a:cubicBezTo>
                <a:cubicBezTo>
                  <a:pt x="380" y="62"/>
                  <a:pt x="380" y="63"/>
                  <a:pt x="380" y="64"/>
                </a:cubicBezTo>
                <a:cubicBezTo>
                  <a:pt x="380" y="64"/>
                  <a:pt x="380" y="64"/>
                  <a:pt x="380" y="64"/>
                </a:cubicBezTo>
                <a:cubicBezTo>
                  <a:pt x="380" y="65"/>
                  <a:pt x="379" y="66"/>
                  <a:pt x="378" y="66"/>
                </a:cubicBezTo>
                <a:cubicBezTo>
                  <a:pt x="378" y="66"/>
                  <a:pt x="378" y="66"/>
                  <a:pt x="378" y="66"/>
                </a:cubicBezTo>
                <a:cubicBezTo>
                  <a:pt x="378" y="66"/>
                  <a:pt x="378" y="66"/>
                  <a:pt x="377" y="66"/>
                </a:cubicBezTo>
                <a:close/>
                <a:moveTo>
                  <a:pt x="245" y="63"/>
                </a:moveTo>
                <a:cubicBezTo>
                  <a:pt x="245" y="61"/>
                  <a:pt x="246" y="60"/>
                  <a:pt x="247" y="60"/>
                </a:cubicBezTo>
                <a:cubicBezTo>
                  <a:pt x="247" y="60"/>
                  <a:pt x="247" y="60"/>
                  <a:pt x="247" y="60"/>
                </a:cubicBezTo>
                <a:cubicBezTo>
                  <a:pt x="248" y="60"/>
                  <a:pt x="249" y="61"/>
                  <a:pt x="249" y="62"/>
                </a:cubicBezTo>
                <a:cubicBezTo>
                  <a:pt x="249" y="62"/>
                  <a:pt x="249" y="62"/>
                  <a:pt x="249" y="62"/>
                </a:cubicBezTo>
                <a:cubicBezTo>
                  <a:pt x="249" y="63"/>
                  <a:pt x="249" y="64"/>
                  <a:pt x="248" y="64"/>
                </a:cubicBezTo>
                <a:cubicBezTo>
                  <a:pt x="248" y="64"/>
                  <a:pt x="248" y="64"/>
                  <a:pt x="248" y="64"/>
                </a:cubicBezTo>
                <a:cubicBezTo>
                  <a:pt x="248" y="64"/>
                  <a:pt x="248" y="64"/>
                  <a:pt x="248" y="64"/>
                </a:cubicBezTo>
                <a:cubicBezTo>
                  <a:pt x="248" y="64"/>
                  <a:pt x="248" y="64"/>
                  <a:pt x="248" y="64"/>
                </a:cubicBezTo>
                <a:cubicBezTo>
                  <a:pt x="248" y="64"/>
                  <a:pt x="247" y="64"/>
                  <a:pt x="247" y="64"/>
                </a:cubicBezTo>
                <a:cubicBezTo>
                  <a:pt x="247" y="64"/>
                  <a:pt x="247" y="64"/>
                  <a:pt x="247" y="64"/>
                </a:cubicBezTo>
                <a:cubicBezTo>
                  <a:pt x="246" y="64"/>
                  <a:pt x="245" y="63"/>
                  <a:pt x="245" y="63"/>
                </a:cubicBezTo>
                <a:close/>
                <a:moveTo>
                  <a:pt x="366" y="63"/>
                </a:moveTo>
                <a:cubicBezTo>
                  <a:pt x="365" y="63"/>
                  <a:pt x="364" y="62"/>
                  <a:pt x="364" y="61"/>
                </a:cubicBezTo>
                <a:cubicBezTo>
                  <a:pt x="364" y="61"/>
                  <a:pt x="364" y="61"/>
                  <a:pt x="364" y="61"/>
                </a:cubicBezTo>
                <a:cubicBezTo>
                  <a:pt x="365" y="60"/>
                  <a:pt x="366" y="59"/>
                  <a:pt x="367" y="59"/>
                </a:cubicBezTo>
                <a:cubicBezTo>
                  <a:pt x="367" y="59"/>
                  <a:pt x="367" y="59"/>
                  <a:pt x="367" y="59"/>
                </a:cubicBezTo>
                <a:cubicBezTo>
                  <a:pt x="368" y="59"/>
                  <a:pt x="368" y="60"/>
                  <a:pt x="368" y="61"/>
                </a:cubicBezTo>
                <a:cubicBezTo>
                  <a:pt x="368" y="61"/>
                  <a:pt x="368" y="61"/>
                  <a:pt x="368" y="61"/>
                </a:cubicBezTo>
                <a:cubicBezTo>
                  <a:pt x="368" y="62"/>
                  <a:pt x="367" y="63"/>
                  <a:pt x="366" y="63"/>
                </a:cubicBezTo>
                <a:cubicBezTo>
                  <a:pt x="366" y="63"/>
                  <a:pt x="366" y="63"/>
                  <a:pt x="366" y="63"/>
                </a:cubicBezTo>
                <a:cubicBezTo>
                  <a:pt x="366" y="63"/>
                  <a:pt x="366" y="63"/>
                  <a:pt x="366" y="63"/>
                </a:cubicBezTo>
                <a:close/>
                <a:moveTo>
                  <a:pt x="257" y="60"/>
                </a:moveTo>
                <a:cubicBezTo>
                  <a:pt x="257" y="59"/>
                  <a:pt x="258" y="58"/>
                  <a:pt x="259" y="58"/>
                </a:cubicBezTo>
                <a:cubicBezTo>
                  <a:pt x="259" y="58"/>
                  <a:pt x="259" y="58"/>
                  <a:pt x="259" y="58"/>
                </a:cubicBezTo>
                <a:cubicBezTo>
                  <a:pt x="260" y="57"/>
                  <a:pt x="261" y="58"/>
                  <a:pt x="261" y="59"/>
                </a:cubicBezTo>
                <a:cubicBezTo>
                  <a:pt x="261" y="59"/>
                  <a:pt x="261" y="59"/>
                  <a:pt x="261" y="59"/>
                </a:cubicBezTo>
                <a:cubicBezTo>
                  <a:pt x="261" y="60"/>
                  <a:pt x="260" y="61"/>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8" y="62"/>
                  <a:pt x="257" y="61"/>
                  <a:pt x="257" y="60"/>
                </a:cubicBezTo>
                <a:close/>
                <a:moveTo>
                  <a:pt x="354" y="61"/>
                </a:moveTo>
                <a:cubicBezTo>
                  <a:pt x="354" y="61"/>
                  <a:pt x="354" y="61"/>
                  <a:pt x="354" y="61"/>
                </a:cubicBezTo>
                <a:cubicBezTo>
                  <a:pt x="354" y="61"/>
                  <a:pt x="354" y="61"/>
                  <a:pt x="354" y="61"/>
                </a:cubicBezTo>
                <a:cubicBezTo>
                  <a:pt x="353" y="61"/>
                  <a:pt x="352" y="60"/>
                  <a:pt x="352" y="59"/>
                </a:cubicBezTo>
                <a:cubicBezTo>
                  <a:pt x="352" y="59"/>
                  <a:pt x="352" y="59"/>
                  <a:pt x="352" y="59"/>
                </a:cubicBezTo>
                <a:cubicBezTo>
                  <a:pt x="353" y="57"/>
                  <a:pt x="354" y="57"/>
                  <a:pt x="355" y="57"/>
                </a:cubicBezTo>
                <a:cubicBezTo>
                  <a:pt x="355" y="57"/>
                  <a:pt x="355" y="57"/>
                  <a:pt x="355" y="57"/>
                </a:cubicBezTo>
                <a:cubicBezTo>
                  <a:pt x="356" y="57"/>
                  <a:pt x="357" y="58"/>
                  <a:pt x="356" y="59"/>
                </a:cubicBezTo>
                <a:cubicBezTo>
                  <a:pt x="356" y="59"/>
                  <a:pt x="356" y="59"/>
                  <a:pt x="356" y="59"/>
                </a:cubicBezTo>
                <a:cubicBezTo>
                  <a:pt x="356" y="60"/>
                  <a:pt x="355" y="61"/>
                  <a:pt x="354" y="61"/>
                </a:cubicBezTo>
                <a:cubicBezTo>
                  <a:pt x="354" y="61"/>
                  <a:pt x="354" y="61"/>
                  <a:pt x="354" y="61"/>
                </a:cubicBezTo>
                <a:cubicBezTo>
                  <a:pt x="354" y="61"/>
                  <a:pt x="354" y="61"/>
                  <a:pt x="354" y="61"/>
                </a:cubicBezTo>
                <a:close/>
                <a:moveTo>
                  <a:pt x="269" y="58"/>
                </a:moveTo>
                <a:cubicBezTo>
                  <a:pt x="269" y="57"/>
                  <a:pt x="269" y="56"/>
                  <a:pt x="271" y="56"/>
                </a:cubicBezTo>
                <a:cubicBezTo>
                  <a:pt x="271" y="56"/>
                  <a:pt x="271" y="56"/>
                  <a:pt x="271" y="56"/>
                </a:cubicBezTo>
                <a:cubicBezTo>
                  <a:pt x="272" y="56"/>
                  <a:pt x="273" y="56"/>
                  <a:pt x="273" y="57"/>
                </a:cubicBezTo>
                <a:cubicBezTo>
                  <a:pt x="273" y="57"/>
                  <a:pt x="273" y="57"/>
                  <a:pt x="273" y="57"/>
                </a:cubicBezTo>
                <a:cubicBezTo>
                  <a:pt x="273" y="59"/>
                  <a:pt x="272" y="60"/>
                  <a:pt x="271" y="60"/>
                </a:cubicBezTo>
                <a:cubicBezTo>
                  <a:pt x="271" y="60"/>
                  <a:pt x="271" y="60"/>
                  <a:pt x="271" y="60"/>
                </a:cubicBezTo>
                <a:cubicBezTo>
                  <a:pt x="271" y="60"/>
                  <a:pt x="271" y="60"/>
                  <a:pt x="271" y="60"/>
                </a:cubicBezTo>
                <a:cubicBezTo>
                  <a:pt x="271" y="60"/>
                  <a:pt x="271" y="60"/>
                  <a:pt x="271" y="60"/>
                </a:cubicBezTo>
                <a:cubicBezTo>
                  <a:pt x="270" y="60"/>
                  <a:pt x="269" y="59"/>
                  <a:pt x="269" y="58"/>
                </a:cubicBezTo>
                <a:close/>
                <a:moveTo>
                  <a:pt x="342" y="59"/>
                </a:moveTo>
                <a:cubicBezTo>
                  <a:pt x="342" y="59"/>
                  <a:pt x="342" y="59"/>
                  <a:pt x="342" y="59"/>
                </a:cubicBezTo>
                <a:cubicBezTo>
                  <a:pt x="342" y="59"/>
                  <a:pt x="342" y="59"/>
                  <a:pt x="342" y="59"/>
                </a:cubicBezTo>
                <a:cubicBezTo>
                  <a:pt x="341" y="59"/>
                  <a:pt x="340" y="58"/>
                  <a:pt x="341" y="57"/>
                </a:cubicBezTo>
                <a:cubicBezTo>
                  <a:pt x="341" y="57"/>
                  <a:pt x="341" y="57"/>
                  <a:pt x="341" y="57"/>
                </a:cubicBezTo>
                <a:cubicBezTo>
                  <a:pt x="341" y="56"/>
                  <a:pt x="342" y="55"/>
                  <a:pt x="343" y="55"/>
                </a:cubicBezTo>
                <a:cubicBezTo>
                  <a:pt x="343" y="55"/>
                  <a:pt x="343" y="55"/>
                  <a:pt x="343" y="55"/>
                </a:cubicBezTo>
                <a:cubicBezTo>
                  <a:pt x="344" y="55"/>
                  <a:pt x="345" y="56"/>
                  <a:pt x="345" y="57"/>
                </a:cubicBezTo>
                <a:cubicBezTo>
                  <a:pt x="345" y="57"/>
                  <a:pt x="345" y="57"/>
                  <a:pt x="345" y="57"/>
                </a:cubicBezTo>
                <a:cubicBezTo>
                  <a:pt x="344" y="58"/>
                  <a:pt x="344" y="59"/>
                  <a:pt x="343" y="59"/>
                </a:cubicBezTo>
                <a:cubicBezTo>
                  <a:pt x="343" y="59"/>
                  <a:pt x="343" y="59"/>
                  <a:pt x="343" y="59"/>
                </a:cubicBezTo>
                <a:cubicBezTo>
                  <a:pt x="343" y="59"/>
                  <a:pt x="342" y="59"/>
                  <a:pt x="342" y="59"/>
                </a:cubicBezTo>
                <a:close/>
                <a:moveTo>
                  <a:pt x="281" y="57"/>
                </a:moveTo>
                <a:cubicBezTo>
                  <a:pt x="281" y="55"/>
                  <a:pt x="281" y="54"/>
                  <a:pt x="283" y="54"/>
                </a:cubicBezTo>
                <a:cubicBezTo>
                  <a:pt x="283" y="54"/>
                  <a:pt x="283" y="54"/>
                  <a:pt x="283" y="54"/>
                </a:cubicBezTo>
                <a:cubicBezTo>
                  <a:pt x="284" y="54"/>
                  <a:pt x="285" y="55"/>
                  <a:pt x="285" y="56"/>
                </a:cubicBezTo>
                <a:cubicBezTo>
                  <a:pt x="285" y="56"/>
                  <a:pt x="285" y="56"/>
                  <a:pt x="285" y="56"/>
                </a:cubicBezTo>
                <a:cubicBezTo>
                  <a:pt x="285" y="57"/>
                  <a:pt x="284" y="58"/>
                  <a:pt x="283" y="58"/>
                </a:cubicBezTo>
                <a:cubicBezTo>
                  <a:pt x="283" y="58"/>
                  <a:pt x="283" y="58"/>
                  <a:pt x="283" y="58"/>
                </a:cubicBezTo>
                <a:cubicBezTo>
                  <a:pt x="283" y="58"/>
                  <a:pt x="283" y="58"/>
                  <a:pt x="283" y="58"/>
                </a:cubicBezTo>
                <a:cubicBezTo>
                  <a:pt x="283" y="58"/>
                  <a:pt x="283" y="58"/>
                  <a:pt x="283" y="58"/>
                </a:cubicBezTo>
                <a:cubicBezTo>
                  <a:pt x="282" y="58"/>
                  <a:pt x="281" y="58"/>
                  <a:pt x="281" y="57"/>
                </a:cubicBezTo>
                <a:close/>
                <a:moveTo>
                  <a:pt x="331" y="58"/>
                </a:moveTo>
                <a:cubicBezTo>
                  <a:pt x="331" y="58"/>
                  <a:pt x="331" y="58"/>
                  <a:pt x="331" y="58"/>
                </a:cubicBezTo>
                <a:cubicBezTo>
                  <a:pt x="331" y="58"/>
                  <a:pt x="331" y="58"/>
                  <a:pt x="331" y="58"/>
                </a:cubicBezTo>
                <a:cubicBezTo>
                  <a:pt x="329" y="58"/>
                  <a:pt x="329" y="57"/>
                  <a:pt x="329" y="56"/>
                </a:cubicBezTo>
                <a:cubicBezTo>
                  <a:pt x="329" y="56"/>
                  <a:pt x="329" y="56"/>
                  <a:pt x="329" y="56"/>
                </a:cubicBezTo>
                <a:cubicBezTo>
                  <a:pt x="329" y="55"/>
                  <a:pt x="330" y="54"/>
                  <a:pt x="331" y="54"/>
                </a:cubicBezTo>
                <a:cubicBezTo>
                  <a:pt x="331" y="54"/>
                  <a:pt x="331" y="54"/>
                  <a:pt x="331" y="54"/>
                </a:cubicBezTo>
                <a:cubicBezTo>
                  <a:pt x="332" y="54"/>
                  <a:pt x="333" y="55"/>
                  <a:pt x="333" y="56"/>
                </a:cubicBezTo>
                <a:cubicBezTo>
                  <a:pt x="333" y="56"/>
                  <a:pt x="333" y="56"/>
                  <a:pt x="333" y="56"/>
                </a:cubicBezTo>
                <a:cubicBezTo>
                  <a:pt x="333" y="57"/>
                  <a:pt x="332" y="58"/>
                  <a:pt x="331" y="58"/>
                </a:cubicBezTo>
                <a:cubicBezTo>
                  <a:pt x="331" y="58"/>
                  <a:pt x="331" y="58"/>
                  <a:pt x="331" y="58"/>
                </a:cubicBezTo>
                <a:cubicBezTo>
                  <a:pt x="331" y="58"/>
                  <a:pt x="331" y="58"/>
                  <a:pt x="331" y="58"/>
                </a:cubicBezTo>
                <a:close/>
                <a:moveTo>
                  <a:pt x="293" y="56"/>
                </a:moveTo>
                <a:cubicBezTo>
                  <a:pt x="293" y="54"/>
                  <a:pt x="293" y="54"/>
                  <a:pt x="295" y="54"/>
                </a:cubicBezTo>
                <a:cubicBezTo>
                  <a:pt x="295" y="54"/>
                  <a:pt x="295" y="54"/>
                  <a:pt x="295" y="54"/>
                </a:cubicBezTo>
                <a:cubicBezTo>
                  <a:pt x="296" y="53"/>
                  <a:pt x="297" y="54"/>
                  <a:pt x="297" y="55"/>
                </a:cubicBezTo>
                <a:cubicBezTo>
                  <a:pt x="297" y="55"/>
                  <a:pt x="297" y="55"/>
                  <a:pt x="297" y="55"/>
                </a:cubicBezTo>
                <a:cubicBezTo>
                  <a:pt x="297" y="57"/>
                  <a:pt x="296" y="57"/>
                  <a:pt x="295" y="57"/>
                </a:cubicBezTo>
                <a:cubicBezTo>
                  <a:pt x="295" y="57"/>
                  <a:pt x="295" y="57"/>
                  <a:pt x="295" y="57"/>
                </a:cubicBezTo>
                <a:cubicBezTo>
                  <a:pt x="295" y="57"/>
                  <a:pt x="295" y="57"/>
                  <a:pt x="295" y="57"/>
                </a:cubicBezTo>
                <a:cubicBezTo>
                  <a:pt x="295" y="57"/>
                  <a:pt x="295" y="57"/>
                  <a:pt x="295" y="57"/>
                </a:cubicBezTo>
                <a:cubicBezTo>
                  <a:pt x="294" y="57"/>
                  <a:pt x="293" y="57"/>
                  <a:pt x="293" y="56"/>
                </a:cubicBezTo>
                <a:close/>
                <a:moveTo>
                  <a:pt x="319" y="57"/>
                </a:moveTo>
                <a:cubicBezTo>
                  <a:pt x="318" y="57"/>
                  <a:pt x="317" y="56"/>
                  <a:pt x="317" y="55"/>
                </a:cubicBezTo>
                <a:cubicBezTo>
                  <a:pt x="317" y="55"/>
                  <a:pt x="317" y="55"/>
                  <a:pt x="317" y="55"/>
                </a:cubicBezTo>
                <a:cubicBezTo>
                  <a:pt x="317" y="54"/>
                  <a:pt x="318" y="53"/>
                  <a:pt x="319" y="53"/>
                </a:cubicBezTo>
                <a:cubicBezTo>
                  <a:pt x="319" y="53"/>
                  <a:pt x="319" y="53"/>
                  <a:pt x="319" y="53"/>
                </a:cubicBezTo>
                <a:cubicBezTo>
                  <a:pt x="320" y="53"/>
                  <a:pt x="321" y="54"/>
                  <a:pt x="321" y="55"/>
                </a:cubicBezTo>
                <a:cubicBezTo>
                  <a:pt x="321" y="55"/>
                  <a:pt x="321" y="55"/>
                  <a:pt x="321" y="55"/>
                </a:cubicBezTo>
                <a:cubicBezTo>
                  <a:pt x="321" y="56"/>
                  <a:pt x="320" y="57"/>
                  <a:pt x="319" y="57"/>
                </a:cubicBezTo>
                <a:cubicBezTo>
                  <a:pt x="319" y="57"/>
                  <a:pt x="319" y="57"/>
                  <a:pt x="319" y="57"/>
                </a:cubicBezTo>
                <a:cubicBezTo>
                  <a:pt x="319" y="57"/>
                  <a:pt x="319" y="57"/>
                  <a:pt x="319" y="57"/>
                </a:cubicBezTo>
                <a:close/>
                <a:moveTo>
                  <a:pt x="305" y="55"/>
                </a:moveTo>
                <a:cubicBezTo>
                  <a:pt x="305" y="54"/>
                  <a:pt x="306" y="53"/>
                  <a:pt x="307" y="53"/>
                </a:cubicBezTo>
                <a:cubicBezTo>
                  <a:pt x="307" y="53"/>
                  <a:pt x="307" y="53"/>
                  <a:pt x="307" y="53"/>
                </a:cubicBezTo>
                <a:cubicBezTo>
                  <a:pt x="308" y="53"/>
                  <a:pt x="309" y="54"/>
                  <a:pt x="309" y="55"/>
                </a:cubicBezTo>
                <a:cubicBezTo>
                  <a:pt x="309" y="55"/>
                  <a:pt x="309" y="55"/>
                  <a:pt x="309" y="55"/>
                </a:cubicBezTo>
                <a:cubicBezTo>
                  <a:pt x="309" y="56"/>
                  <a:pt x="308" y="57"/>
                  <a:pt x="307" y="57"/>
                </a:cubicBezTo>
                <a:cubicBezTo>
                  <a:pt x="307" y="57"/>
                  <a:pt x="307" y="57"/>
                  <a:pt x="307" y="57"/>
                </a:cubicBezTo>
                <a:cubicBezTo>
                  <a:pt x="307" y="57"/>
                  <a:pt x="307" y="57"/>
                  <a:pt x="307" y="57"/>
                </a:cubicBezTo>
                <a:cubicBezTo>
                  <a:pt x="307" y="57"/>
                  <a:pt x="307" y="57"/>
                  <a:pt x="307" y="57"/>
                </a:cubicBezTo>
                <a:cubicBezTo>
                  <a:pt x="306" y="57"/>
                  <a:pt x="305" y="56"/>
                  <a:pt x="305" y="55"/>
                </a:cubicBezTo>
                <a:close/>
                <a:moveTo>
                  <a:pt x="325" y="1002"/>
                </a:moveTo>
                <a:cubicBezTo>
                  <a:pt x="324" y="1002"/>
                  <a:pt x="324" y="1000"/>
                  <a:pt x="324" y="999"/>
                </a:cubicBezTo>
                <a:cubicBezTo>
                  <a:pt x="324" y="999"/>
                  <a:pt x="324" y="999"/>
                  <a:pt x="324" y="999"/>
                </a:cubicBezTo>
                <a:cubicBezTo>
                  <a:pt x="324"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7" y="993"/>
                </a:moveTo>
                <a:cubicBezTo>
                  <a:pt x="286" y="992"/>
                  <a:pt x="287" y="991"/>
                  <a:pt x="288" y="990"/>
                </a:cubicBezTo>
                <a:cubicBezTo>
                  <a:pt x="288" y="990"/>
                  <a:pt x="288" y="990"/>
                  <a:pt x="288" y="990"/>
                </a:cubicBezTo>
                <a:cubicBezTo>
                  <a:pt x="289" y="990"/>
                  <a:pt x="290" y="990"/>
                  <a:pt x="290" y="991"/>
                </a:cubicBezTo>
                <a:cubicBezTo>
                  <a:pt x="290" y="991"/>
                  <a:pt x="290" y="991"/>
                  <a:pt x="290" y="991"/>
                </a:cubicBezTo>
                <a:cubicBezTo>
                  <a:pt x="291" y="992"/>
                  <a:pt x="290" y="993"/>
                  <a:pt x="289" y="994"/>
                </a:cubicBezTo>
                <a:cubicBezTo>
                  <a:pt x="289" y="994"/>
                  <a:pt x="289" y="994"/>
                  <a:pt x="289" y="994"/>
                </a:cubicBezTo>
                <a:cubicBezTo>
                  <a:pt x="289" y="994"/>
                  <a:pt x="289" y="994"/>
                  <a:pt x="289" y="994"/>
                </a:cubicBezTo>
                <a:cubicBezTo>
                  <a:pt x="289" y="994"/>
                  <a:pt x="289" y="994"/>
                  <a:pt x="289" y="994"/>
                </a:cubicBezTo>
                <a:cubicBezTo>
                  <a:pt x="288" y="994"/>
                  <a:pt x="287" y="993"/>
                  <a:pt x="287" y="993"/>
                </a:cubicBezTo>
                <a:close/>
                <a:moveTo>
                  <a:pt x="330" y="991"/>
                </a:moveTo>
                <a:cubicBezTo>
                  <a:pt x="329" y="991"/>
                  <a:pt x="328" y="989"/>
                  <a:pt x="329" y="988"/>
                </a:cubicBezTo>
                <a:cubicBezTo>
                  <a:pt x="329" y="988"/>
                  <a:pt x="329" y="988"/>
                  <a:pt x="329" y="988"/>
                </a:cubicBezTo>
                <a:cubicBezTo>
                  <a:pt x="329" y="987"/>
                  <a:pt x="330" y="987"/>
                  <a:pt x="331" y="987"/>
                </a:cubicBezTo>
                <a:cubicBezTo>
                  <a:pt x="331" y="987"/>
                  <a:pt x="331" y="987"/>
                  <a:pt x="331" y="987"/>
                </a:cubicBezTo>
                <a:cubicBezTo>
                  <a:pt x="333" y="988"/>
                  <a:pt x="333" y="989"/>
                  <a:pt x="333" y="990"/>
                </a:cubicBezTo>
                <a:cubicBezTo>
                  <a:pt x="333" y="990"/>
                  <a:pt x="333" y="990"/>
                  <a:pt x="333" y="990"/>
                </a:cubicBezTo>
                <a:cubicBezTo>
                  <a:pt x="332" y="991"/>
                  <a:pt x="331" y="991"/>
                  <a:pt x="331" y="991"/>
                </a:cubicBezTo>
                <a:cubicBezTo>
                  <a:pt x="331" y="991"/>
                  <a:pt x="331" y="991"/>
                  <a:pt x="331" y="991"/>
                </a:cubicBezTo>
                <a:cubicBezTo>
                  <a:pt x="330" y="991"/>
                  <a:pt x="330" y="991"/>
                  <a:pt x="330" y="991"/>
                </a:cubicBezTo>
                <a:close/>
                <a:moveTo>
                  <a:pt x="282" y="982"/>
                </a:moveTo>
                <a:cubicBezTo>
                  <a:pt x="282" y="981"/>
                  <a:pt x="282" y="980"/>
                  <a:pt x="283" y="979"/>
                </a:cubicBezTo>
                <a:cubicBezTo>
                  <a:pt x="283" y="979"/>
                  <a:pt x="283" y="979"/>
                  <a:pt x="283" y="979"/>
                </a:cubicBezTo>
                <a:cubicBezTo>
                  <a:pt x="284" y="979"/>
                  <a:pt x="285" y="979"/>
                  <a:pt x="286" y="980"/>
                </a:cubicBezTo>
                <a:cubicBezTo>
                  <a:pt x="286" y="980"/>
                  <a:pt x="286" y="980"/>
                  <a:pt x="286" y="980"/>
                </a:cubicBezTo>
                <a:cubicBezTo>
                  <a:pt x="286" y="981"/>
                  <a:pt x="286" y="982"/>
                  <a:pt x="285" y="983"/>
                </a:cubicBezTo>
                <a:cubicBezTo>
                  <a:pt x="285" y="983"/>
                  <a:pt x="285" y="983"/>
                  <a:pt x="285" y="983"/>
                </a:cubicBezTo>
                <a:cubicBezTo>
                  <a:pt x="284" y="983"/>
                  <a:pt x="284" y="983"/>
                  <a:pt x="284" y="983"/>
                </a:cubicBezTo>
                <a:cubicBezTo>
                  <a:pt x="284" y="983"/>
                  <a:pt x="284" y="983"/>
                  <a:pt x="284" y="983"/>
                </a:cubicBezTo>
                <a:cubicBezTo>
                  <a:pt x="283" y="983"/>
                  <a:pt x="282" y="983"/>
                  <a:pt x="282" y="982"/>
                </a:cubicBezTo>
                <a:close/>
                <a:moveTo>
                  <a:pt x="335" y="980"/>
                </a:moveTo>
                <a:cubicBezTo>
                  <a:pt x="334" y="980"/>
                  <a:pt x="333" y="978"/>
                  <a:pt x="334" y="977"/>
                </a:cubicBezTo>
                <a:cubicBezTo>
                  <a:pt x="334" y="977"/>
                  <a:pt x="334" y="977"/>
                  <a:pt x="334" y="977"/>
                </a:cubicBezTo>
                <a:cubicBezTo>
                  <a:pt x="334" y="976"/>
                  <a:pt x="335" y="976"/>
                  <a:pt x="336" y="976"/>
                </a:cubicBezTo>
                <a:cubicBezTo>
                  <a:pt x="336" y="976"/>
                  <a:pt x="336" y="976"/>
                  <a:pt x="336" y="976"/>
                </a:cubicBezTo>
                <a:cubicBezTo>
                  <a:pt x="337" y="977"/>
                  <a:pt x="338" y="978"/>
                  <a:pt x="337" y="979"/>
                </a:cubicBezTo>
                <a:cubicBezTo>
                  <a:pt x="337" y="979"/>
                  <a:pt x="337" y="979"/>
                  <a:pt x="337" y="979"/>
                </a:cubicBezTo>
                <a:cubicBezTo>
                  <a:pt x="337" y="980"/>
                  <a:pt x="336" y="980"/>
                  <a:pt x="336" y="980"/>
                </a:cubicBezTo>
                <a:cubicBezTo>
                  <a:pt x="336" y="980"/>
                  <a:pt x="336" y="980"/>
                  <a:pt x="336" y="980"/>
                </a:cubicBezTo>
                <a:cubicBezTo>
                  <a:pt x="335" y="980"/>
                  <a:pt x="335" y="980"/>
                  <a:pt x="335" y="980"/>
                </a:cubicBezTo>
                <a:close/>
                <a:moveTo>
                  <a:pt x="277" y="971"/>
                </a:moveTo>
                <a:cubicBezTo>
                  <a:pt x="277" y="970"/>
                  <a:pt x="277" y="969"/>
                  <a:pt x="278" y="968"/>
                </a:cubicBezTo>
                <a:cubicBezTo>
                  <a:pt x="278" y="968"/>
                  <a:pt x="278" y="968"/>
                  <a:pt x="278" y="968"/>
                </a:cubicBezTo>
                <a:cubicBezTo>
                  <a:pt x="279" y="968"/>
                  <a:pt x="280" y="968"/>
                  <a:pt x="281" y="969"/>
                </a:cubicBezTo>
                <a:cubicBezTo>
                  <a:pt x="281" y="969"/>
                  <a:pt x="281" y="969"/>
                  <a:pt x="281" y="969"/>
                </a:cubicBezTo>
                <a:cubicBezTo>
                  <a:pt x="281" y="970"/>
                  <a:pt x="281" y="971"/>
                  <a:pt x="280" y="972"/>
                </a:cubicBezTo>
                <a:cubicBezTo>
                  <a:pt x="280" y="972"/>
                  <a:pt x="280" y="972"/>
                  <a:pt x="280" y="972"/>
                </a:cubicBezTo>
                <a:cubicBezTo>
                  <a:pt x="280" y="972"/>
                  <a:pt x="279" y="972"/>
                  <a:pt x="279" y="972"/>
                </a:cubicBezTo>
                <a:cubicBezTo>
                  <a:pt x="279" y="972"/>
                  <a:pt x="279" y="972"/>
                  <a:pt x="279" y="972"/>
                </a:cubicBezTo>
                <a:cubicBezTo>
                  <a:pt x="278" y="972"/>
                  <a:pt x="278" y="972"/>
                  <a:pt x="277" y="971"/>
                </a:cubicBezTo>
                <a:close/>
                <a:moveTo>
                  <a:pt x="340" y="969"/>
                </a:moveTo>
                <a:cubicBezTo>
                  <a:pt x="339" y="969"/>
                  <a:pt x="338" y="967"/>
                  <a:pt x="339" y="966"/>
                </a:cubicBezTo>
                <a:cubicBezTo>
                  <a:pt x="339" y="966"/>
                  <a:pt x="339" y="966"/>
                  <a:pt x="339" y="966"/>
                </a:cubicBezTo>
                <a:cubicBezTo>
                  <a:pt x="339" y="965"/>
                  <a:pt x="340" y="965"/>
                  <a:pt x="341" y="965"/>
                </a:cubicBezTo>
                <a:cubicBezTo>
                  <a:pt x="341" y="965"/>
                  <a:pt x="341" y="965"/>
                  <a:pt x="341" y="965"/>
                </a:cubicBezTo>
                <a:cubicBezTo>
                  <a:pt x="342" y="966"/>
                  <a:pt x="343" y="967"/>
                  <a:pt x="342" y="968"/>
                </a:cubicBezTo>
                <a:cubicBezTo>
                  <a:pt x="342" y="968"/>
                  <a:pt x="342" y="968"/>
                  <a:pt x="342" y="968"/>
                </a:cubicBezTo>
                <a:cubicBezTo>
                  <a:pt x="342" y="969"/>
                  <a:pt x="341" y="969"/>
                  <a:pt x="340" y="969"/>
                </a:cubicBezTo>
                <a:cubicBezTo>
                  <a:pt x="340" y="969"/>
                  <a:pt x="340" y="969"/>
                  <a:pt x="340" y="969"/>
                </a:cubicBezTo>
                <a:cubicBezTo>
                  <a:pt x="340" y="969"/>
                  <a:pt x="340" y="969"/>
                  <a:pt x="340" y="969"/>
                </a:cubicBezTo>
                <a:close/>
                <a:moveTo>
                  <a:pt x="272" y="960"/>
                </a:moveTo>
                <a:cubicBezTo>
                  <a:pt x="272" y="959"/>
                  <a:pt x="272" y="958"/>
                  <a:pt x="273" y="957"/>
                </a:cubicBezTo>
                <a:cubicBezTo>
                  <a:pt x="273" y="957"/>
                  <a:pt x="273" y="957"/>
                  <a:pt x="273" y="957"/>
                </a:cubicBezTo>
                <a:cubicBezTo>
                  <a:pt x="274" y="957"/>
                  <a:pt x="276" y="957"/>
                  <a:pt x="276" y="958"/>
                </a:cubicBezTo>
                <a:cubicBezTo>
                  <a:pt x="276" y="958"/>
                  <a:pt x="276" y="958"/>
                  <a:pt x="276" y="958"/>
                </a:cubicBezTo>
                <a:cubicBezTo>
                  <a:pt x="276" y="959"/>
                  <a:pt x="276" y="960"/>
                  <a:pt x="275" y="961"/>
                </a:cubicBezTo>
                <a:cubicBezTo>
                  <a:pt x="275" y="961"/>
                  <a:pt x="275" y="961"/>
                  <a:pt x="275" y="961"/>
                </a:cubicBezTo>
                <a:cubicBezTo>
                  <a:pt x="275" y="961"/>
                  <a:pt x="274" y="961"/>
                  <a:pt x="274" y="961"/>
                </a:cubicBezTo>
                <a:cubicBezTo>
                  <a:pt x="274" y="961"/>
                  <a:pt x="274" y="961"/>
                  <a:pt x="274" y="961"/>
                </a:cubicBezTo>
                <a:cubicBezTo>
                  <a:pt x="273" y="961"/>
                  <a:pt x="273" y="961"/>
                  <a:pt x="272" y="960"/>
                </a:cubicBezTo>
                <a:close/>
                <a:moveTo>
                  <a:pt x="344" y="958"/>
                </a:moveTo>
                <a:cubicBezTo>
                  <a:pt x="343" y="958"/>
                  <a:pt x="343" y="956"/>
                  <a:pt x="343" y="955"/>
                </a:cubicBezTo>
                <a:cubicBezTo>
                  <a:pt x="343" y="955"/>
                  <a:pt x="343" y="955"/>
                  <a:pt x="343" y="955"/>
                </a:cubicBezTo>
                <a:cubicBezTo>
                  <a:pt x="344" y="954"/>
                  <a:pt x="345" y="954"/>
                  <a:pt x="346" y="954"/>
                </a:cubicBezTo>
                <a:cubicBezTo>
                  <a:pt x="346" y="954"/>
                  <a:pt x="346" y="954"/>
                  <a:pt x="346" y="954"/>
                </a:cubicBezTo>
                <a:cubicBezTo>
                  <a:pt x="347" y="955"/>
                  <a:pt x="347" y="956"/>
                  <a:pt x="347" y="957"/>
                </a:cubicBezTo>
                <a:cubicBezTo>
                  <a:pt x="347" y="957"/>
                  <a:pt x="347" y="957"/>
                  <a:pt x="347" y="957"/>
                </a:cubicBezTo>
                <a:cubicBezTo>
                  <a:pt x="347" y="958"/>
                  <a:pt x="346" y="958"/>
                  <a:pt x="345" y="958"/>
                </a:cubicBezTo>
                <a:cubicBezTo>
                  <a:pt x="345" y="958"/>
                  <a:pt x="345" y="958"/>
                  <a:pt x="345" y="958"/>
                </a:cubicBezTo>
                <a:cubicBezTo>
                  <a:pt x="345" y="958"/>
                  <a:pt x="345" y="958"/>
                  <a:pt x="344" y="958"/>
                </a:cubicBezTo>
                <a:close/>
                <a:moveTo>
                  <a:pt x="268" y="949"/>
                </a:moveTo>
                <a:cubicBezTo>
                  <a:pt x="267" y="948"/>
                  <a:pt x="268" y="947"/>
                  <a:pt x="269" y="946"/>
                </a:cubicBezTo>
                <a:cubicBezTo>
                  <a:pt x="269" y="946"/>
                  <a:pt x="269" y="946"/>
                  <a:pt x="269" y="946"/>
                </a:cubicBezTo>
                <a:cubicBezTo>
                  <a:pt x="270" y="946"/>
                  <a:pt x="271" y="946"/>
                  <a:pt x="271" y="947"/>
                </a:cubicBezTo>
                <a:cubicBezTo>
                  <a:pt x="271" y="947"/>
                  <a:pt x="271" y="947"/>
                  <a:pt x="271" y="947"/>
                </a:cubicBezTo>
                <a:cubicBezTo>
                  <a:pt x="272" y="948"/>
                  <a:pt x="271" y="949"/>
                  <a:pt x="270" y="950"/>
                </a:cubicBezTo>
                <a:cubicBezTo>
                  <a:pt x="270" y="950"/>
                  <a:pt x="270" y="950"/>
                  <a:pt x="270" y="950"/>
                </a:cubicBezTo>
                <a:cubicBezTo>
                  <a:pt x="270" y="950"/>
                  <a:pt x="270" y="950"/>
                  <a:pt x="269" y="950"/>
                </a:cubicBezTo>
                <a:cubicBezTo>
                  <a:pt x="269" y="950"/>
                  <a:pt x="269" y="950"/>
                  <a:pt x="269" y="950"/>
                </a:cubicBezTo>
                <a:cubicBezTo>
                  <a:pt x="269" y="950"/>
                  <a:pt x="268" y="950"/>
                  <a:pt x="268" y="949"/>
                </a:cubicBezTo>
                <a:close/>
                <a:moveTo>
                  <a:pt x="349" y="947"/>
                </a:moveTo>
                <a:cubicBezTo>
                  <a:pt x="348" y="947"/>
                  <a:pt x="348" y="945"/>
                  <a:pt x="348" y="944"/>
                </a:cubicBezTo>
                <a:cubicBezTo>
                  <a:pt x="348" y="944"/>
                  <a:pt x="348" y="944"/>
                  <a:pt x="348" y="944"/>
                </a:cubicBezTo>
                <a:cubicBezTo>
                  <a:pt x="349" y="943"/>
                  <a:pt x="350" y="943"/>
                  <a:pt x="351" y="943"/>
                </a:cubicBezTo>
                <a:cubicBezTo>
                  <a:pt x="351" y="943"/>
                  <a:pt x="351" y="943"/>
                  <a:pt x="351" y="943"/>
                </a:cubicBezTo>
                <a:cubicBezTo>
                  <a:pt x="352" y="944"/>
                  <a:pt x="352" y="945"/>
                  <a:pt x="352" y="946"/>
                </a:cubicBezTo>
                <a:cubicBezTo>
                  <a:pt x="352" y="946"/>
                  <a:pt x="352" y="946"/>
                  <a:pt x="352" y="946"/>
                </a:cubicBezTo>
                <a:cubicBezTo>
                  <a:pt x="351" y="947"/>
                  <a:pt x="351" y="947"/>
                  <a:pt x="350" y="947"/>
                </a:cubicBezTo>
                <a:cubicBezTo>
                  <a:pt x="350" y="947"/>
                  <a:pt x="350" y="947"/>
                  <a:pt x="350" y="947"/>
                </a:cubicBezTo>
                <a:cubicBezTo>
                  <a:pt x="350" y="947"/>
                  <a:pt x="349" y="947"/>
                  <a:pt x="349" y="947"/>
                </a:cubicBezTo>
                <a:close/>
                <a:moveTo>
                  <a:pt x="263" y="938"/>
                </a:moveTo>
                <a:cubicBezTo>
                  <a:pt x="262" y="937"/>
                  <a:pt x="263" y="936"/>
                  <a:pt x="264" y="935"/>
                </a:cubicBezTo>
                <a:cubicBezTo>
                  <a:pt x="264" y="935"/>
                  <a:pt x="264" y="935"/>
                  <a:pt x="264" y="935"/>
                </a:cubicBezTo>
                <a:cubicBezTo>
                  <a:pt x="265" y="935"/>
                  <a:pt x="266" y="935"/>
                  <a:pt x="266" y="936"/>
                </a:cubicBezTo>
                <a:cubicBezTo>
                  <a:pt x="266" y="936"/>
                  <a:pt x="266" y="936"/>
                  <a:pt x="266" y="936"/>
                </a:cubicBezTo>
                <a:cubicBezTo>
                  <a:pt x="267" y="937"/>
                  <a:pt x="266" y="938"/>
                  <a:pt x="265" y="939"/>
                </a:cubicBezTo>
                <a:cubicBezTo>
                  <a:pt x="265" y="939"/>
                  <a:pt x="265" y="939"/>
                  <a:pt x="265" y="939"/>
                </a:cubicBezTo>
                <a:cubicBezTo>
                  <a:pt x="265" y="939"/>
                  <a:pt x="265" y="939"/>
                  <a:pt x="265" y="939"/>
                </a:cubicBezTo>
                <a:cubicBezTo>
                  <a:pt x="265" y="939"/>
                  <a:pt x="265" y="939"/>
                  <a:pt x="265" y="939"/>
                </a:cubicBezTo>
                <a:cubicBezTo>
                  <a:pt x="264" y="939"/>
                  <a:pt x="263" y="939"/>
                  <a:pt x="263" y="938"/>
                </a:cubicBezTo>
                <a:close/>
                <a:moveTo>
                  <a:pt x="354" y="936"/>
                </a:moveTo>
                <a:cubicBezTo>
                  <a:pt x="353" y="936"/>
                  <a:pt x="353" y="934"/>
                  <a:pt x="353" y="933"/>
                </a:cubicBezTo>
                <a:cubicBezTo>
                  <a:pt x="353" y="933"/>
                  <a:pt x="353" y="933"/>
                  <a:pt x="353" y="933"/>
                </a:cubicBezTo>
                <a:cubicBezTo>
                  <a:pt x="353" y="932"/>
                  <a:pt x="355" y="932"/>
                  <a:pt x="356" y="932"/>
                </a:cubicBezTo>
                <a:cubicBezTo>
                  <a:pt x="356" y="932"/>
                  <a:pt x="356" y="932"/>
                  <a:pt x="356" y="932"/>
                </a:cubicBezTo>
                <a:cubicBezTo>
                  <a:pt x="357" y="933"/>
                  <a:pt x="357" y="934"/>
                  <a:pt x="357" y="935"/>
                </a:cubicBezTo>
                <a:cubicBezTo>
                  <a:pt x="357" y="935"/>
                  <a:pt x="357" y="935"/>
                  <a:pt x="357" y="935"/>
                </a:cubicBezTo>
                <a:cubicBezTo>
                  <a:pt x="356" y="936"/>
                  <a:pt x="356" y="936"/>
                  <a:pt x="355" y="936"/>
                </a:cubicBezTo>
                <a:cubicBezTo>
                  <a:pt x="355" y="936"/>
                  <a:pt x="355" y="936"/>
                  <a:pt x="355" y="936"/>
                </a:cubicBezTo>
                <a:cubicBezTo>
                  <a:pt x="355" y="936"/>
                  <a:pt x="354" y="936"/>
                  <a:pt x="354" y="936"/>
                </a:cubicBezTo>
                <a:close/>
                <a:moveTo>
                  <a:pt x="258" y="927"/>
                </a:moveTo>
                <a:cubicBezTo>
                  <a:pt x="257" y="926"/>
                  <a:pt x="258" y="925"/>
                  <a:pt x="259" y="924"/>
                </a:cubicBezTo>
                <a:cubicBezTo>
                  <a:pt x="259" y="924"/>
                  <a:pt x="259" y="924"/>
                  <a:pt x="259" y="924"/>
                </a:cubicBezTo>
                <a:cubicBezTo>
                  <a:pt x="260" y="924"/>
                  <a:pt x="261" y="924"/>
                  <a:pt x="262" y="925"/>
                </a:cubicBezTo>
                <a:cubicBezTo>
                  <a:pt x="262" y="925"/>
                  <a:pt x="262" y="925"/>
                  <a:pt x="262" y="925"/>
                </a:cubicBezTo>
                <a:cubicBezTo>
                  <a:pt x="262" y="926"/>
                  <a:pt x="262" y="927"/>
                  <a:pt x="261" y="928"/>
                </a:cubicBezTo>
                <a:cubicBezTo>
                  <a:pt x="261" y="928"/>
                  <a:pt x="261" y="928"/>
                  <a:pt x="261" y="928"/>
                </a:cubicBezTo>
                <a:cubicBezTo>
                  <a:pt x="260" y="928"/>
                  <a:pt x="260" y="928"/>
                  <a:pt x="260" y="928"/>
                </a:cubicBezTo>
                <a:cubicBezTo>
                  <a:pt x="260" y="928"/>
                  <a:pt x="260" y="928"/>
                  <a:pt x="260" y="928"/>
                </a:cubicBezTo>
                <a:cubicBezTo>
                  <a:pt x="259" y="928"/>
                  <a:pt x="258" y="928"/>
                  <a:pt x="258" y="927"/>
                </a:cubicBezTo>
                <a:close/>
                <a:moveTo>
                  <a:pt x="359" y="925"/>
                </a:moveTo>
                <a:cubicBezTo>
                  <a:pt x="358" y="925"/>
                  <a:pt x="357" y="923"/>
                  <a:pt x="358" y="922"/>
                </a:cubicBezTo>
                <a:cubicBezTo>
                  <a:pt x="358" y="922"/>
                  <a:pt x="358" y="922"/>
                  <a:pt x="358" y="922"/>
                </a:cubicBezTo>
                <a:cubicBezTo>
                  <a:pt x="358" y="921"/>
                  <a:pt x="359" y="921"/>
                  <a:pt x="360" y="921"/>
                </a:cubicBezTo>
                <a:cubicBezTo>
                  <a:pt x="360" y="921"/>
                  <a:pt x="360" y="921"/>
                  <a:pt x="360" y="921"/>
                </a:cubicBezTo>
                <a:cubicBezTo>
                  <a:pt x="361" y="922"/>
                  <a:pt x="362" y="923"/>
                  <a:pt x="361" y="924"/>
                </a:cubicBezTo>
                <a:cubicBezTo>
                  <a:pt x="361" y="924"/>
                  <a:pt x="361" y="924"/>
                  <a:pt x="361" y="924"/>
                </a:cubicBezTo>
                <a:cubicBezTo>
                  <a:pt x="361" y="925"/>
                  <a:pt x="360" y="925"/>
                  <a:pt x="360" y="925"/>
                </a:cubicBezTo>
                <a:cubicBezTo>
                  <a:pt x="360" y="925"/>
                  <a:pt x="360" y="925"/>
                  <a:pt x="360" y="925"/>
                </a:cubicBezTo>
                <a:cubicBezTo>
                  <a:pt x="359" y="925"/>
                  <a:pt x="359" y="925"/>
                  <a:pt x="359" y="925"/>
                </a:cubicBezTo>
                <a:close/>
                <a:moveTo>
                  <a:pt x="253" y="916"/>
                </a:moveTo>
                <a:cubicBezTo>
                  <a:pt x="253" y="915"/>
                  <a:pt x="253" y="914"/>
                  <a:pt x="254" y="913"/>
                </a:cubicBezTo>
                <a:cubicBezTo>
                  <a:pt x="254" y="913"/>
                  <a:pt x="254" y="913"/>
                  <a:pt x="254" y="913"/>
                </a:cubicBezTo>
                <a:cubicBezTo>
                  <a:pt x="255" y="913"/>
                  <a:pt x="256" y="913"/>
                  <a:pt x="257" y="914"/>
                </a:cubicBezTo>
                <a:cubicBezTo>
                  <a:pt x="257" y="914"/>
                  <a:pt x="257" y="914"/>
                  <a:pt x="257" y="914"/>
                </a:cubicBezTo>
                <a:cubicBezTo>
                  <a:pt x="257" y="915"/>
                  <a:pt x="257" y="916"/>
                  <a:pt x="256" y="917"/>
                </a:cubicBezTo>
                <a:cubicBezTo>
                  <a:pt x="256" y="917"/>
                  <a:pt x="256" y="917"/>
                  <a:pt x="256" y="917"/>
                </a:cubicBezTo>
                <a:cubicBezTo>
                  <a:pt x="255" y="917"/>
                  <a:pt x="255" y="917"/>
                  <a:pt x="255" y="917"/>
                </a:cubicBezTo>
                <a:cubicBezTo>
                  <a:pt x="255" y="917"/>
                  <a:pt x="255" y="917"/>
                  <a:pt x="255" y="917"/>
                </a:cubicBezTo>
                <a:cubicBezTo>
                  <a:pt x="254" y="917"/>
                  <a:pt x="253" y="917"/>
                  <a:pt x="253" y="916"/>
                </a:cubicBezTo>
                <a:close/>
                <a:moveTo>
                  <a:pt x="364" y="914"/>
                </a:moveTo>
                <a:cubicBezTo>
                  <a:pt x="363" y="914"/>
                  <a:pt x="362" y="912"/>
                  <a:pt x="363" y="911"/>
                </a:cubicBezTo>
                <a:cubicBezTo>
                  <a:pt x="363" y="911"/>
                  <a:pt x="363" y="911"/>
                  <a:pt x="363" y="911"/>
                </a:cubicBezTo>
                <a:cubicBezTo>
                  <a:pt x="363" y="910"/>
                  <a:pt x="364" y="910"/>
                  <a:pt x="365" y="910"/>
                </a:cubicBezTo>
                <a:cubicBezTo>
                  <a:pt x="365" y="910"/>
                  <a:pt x="365" y="910"/>
                  <a:pt x="365" y="910"/>
                </a:cubicBezTo>
                <a:cubicBezTo>
                  <a:pt x="366" y="911"/>
                  <a:pt x="367" y="912"/>
                  <a:pt x="366" y="913"/>
                </a:cubicBezTo>
                <a:cubicBezTo>
                  <a:pt x="366" y="913"/>
                  <a:pt x="366" y="913"/>
                  <a:pt x="366" y="913"/>
                </a:cubicBezTo>
                <a:cubicBezTo>
                  <a:pt x="366" y="914"/>
                  <a:pt x="365" y="914"/>
                  <a:pt x="364" y="914"/>
                </a:cubicBezTo>
                <a:cubicBezTo>
                  <a:pt x="364" y="914"/>
                  <a:pt x="364" y="914"/>
                  <a:pt x="364" y="914"/>
                </a:cubicBezTo>
                <a:cubicBezTo>
                  <a:pt x="364" y="914"/>
                  <a:pt x="364" y="914"/>
                  <a:pt x="364" y="914"/>
                </a:cubicBezTo>
                <a:close/>
                <a:moveTo>
                  <a:pt x="248" y="905"/>
                </a:moveTo>
                <a:cubicBezTo>
                  <a:pt x="248" y="904"/>
                  <a:pt x="248" y="903"/>
                  <a:pt x="249" y="902"/>
                </a:cubicBezTo>
                <a:cubicBezTo>
                  <a:pt x="249" y="902"/>
                  <a:pt x="249" y="902"/>
                  <a:pt x="249" y="902"/>
                </a:cubicBezTo>
                <a:cubicBezTo>
                  <a:pt x="250" y="902"/>
                  <a:pt x="251" y="902"/>
                  <a:pt x="252" y="903"/>
                </a:cubicBezTo>
                <a:cubicBezTo>
                  <a:pt x="252" y="903"/>
                  <a:pt x="252" y="903"/>
                  <a:pt x="252" y="903"/>
                </a:cubicBezTo>
                <a:cubicBezTo>
                  <a:pt x="252" y="904"/>
                  <a:pt x="252" y="905"/>
                  <a:pt x="251" y="906"/>
                </a:cubicBezTo>
                <a:cubicBezTo>
                  <a:pt x="251" y="906"/>
                  <a:pt x="251" y="906"/>
                  <a:pt x="251" y="906"/>
                </a:cubicBezTo>
                <a:cubicBezTo>
                  <a:pt x="251" y="906"/>
                  <a:pt x="250" y="906"/>
                  <a:pt x="250" y="906"/>
                </a:cubicBezTo>
                <a:cubicBezTo>
                  <a:pt x="250" y="906"/>
                  <a:pt x="250" y="906"/>
                  <a:pt x="250" y="906"/>
                </a:cubicBezTo>
                <a:cubicBezTo>
                  <a:pt x="249" y="906"/>
                  <a:pt x="249" y="906"/>
                  <a:pt x="248" y="905"/>
                </a:cubicBezTo>
                <a:close/>
                <a:moveTo>
                  <a:pt x="368" y="903"/>
                </a:moveTo>
                <a:cubicBezTo>
                  <a:pt x="367" y="903"/>
                  <a:pt x="367" y="901"/>
                  <a:pt x="367" y="900"/>
                </a:cubicBezTo>
                <a:cubicBezTo>
                  <a:pt x="367" y="900"/>
                  <a:pt x="367" y="900"/>
                  <a:pt x="367" y="900"/>
                </a:cubicBezTo>
                <a:cubicBezTo>
                  <a:pt x="368" y="899"/>
                  <a:pt x="369" y="899"/>
                  <a:pt x="370" y="899"/>
                </a:cubicBezTo>
                <a:cubicBezTo>
                  <a:pt x="370" y="899"/>
                  <a:pt x="370" y="899"/>
                  <a:pt x="370" y="899"/>
                </a:cubicBezTo>
                <a:cubicBezTo>
                  <a:pt x="371" y="900"/>
                  <a:pt x="372" y="901"/>
                  <a:pt x="371" y="902"/>
                </a:cubicBezTo>
                <a:cubicBezTo>
                  <a:pt x="371" y="902"/>
                  <a:pt x="371" y="902"/>
                  <a:pt x="371" y="902"/>
                </a:cubicBezTo>
                <a:cubicBezTo>
                  <a:pt x="371" y="903"/>
                  <a:pt x="370" y="903"/>
                  <a:pt x="369" y="903"/>
                </a:cubicBezTo>
                <a:cubicBezTo>
                  <a:pt x="369" y="903"/>
                  <a:pt x="369" y="903"/>
                  <a:pt x="369" y="903"/>
                </a:cubicBezTo>
                <a:cubicBezTo>
                  <a:pt x="369" y="903"/>
                  <a:pt x="369" y="903"/>
                  <a:pt x="368" y="903"/>
                </a:cubicBezTo>
                <a:close/>
                <a:moveTo>
                  <a:pt x="243" y="894"/>
                </a:moveTo>
                <a:cubicBezTo>
                  <a:pt x="243" y="893"/>
                  <a:pt x="243" y="892"/>
                  <a:pt x="244" y="891"/>
                </a:cubicBezTo>
                <a:cubicBezTo>
                  <a:pt x="244" y="891"/>
                  <a:pt x="244" y="891"/>
                  <a:pt x="244" y="891"/>
                </a:cubicBezTo>
                <a:cubicBezTo>
                  <a:pt x="245" y="891"/>
                  <a:pt x="247" y="891"/>
                  <a:pt x="247" y="892"/>
                </a:cubicBezTo>
                <a:cubicBezTo>
                  <a:pt x="247" y="892"/>
                  <a:pt x="247" y="892"/>
                  <a:pt x="247" y="892"/>
                </a:cubicBezTo>
                <a:cubicBezTo>
                  <a:pt x="248" y="893"/>
                  <a:pt x="247" y="894"/>
                  <a:pt x="246" y="895"/>
                </a:cubicBezTo>
                <a:cubicBezTo>
                  <a:pt x="246" y="895"/>
                  <a:pt x="246" y="895"/>
                  <a:pt x="246" y="895"/>
                </a:cubicBezTo>
                <a:cubicBezTo>
                  <a:pt x="246" y="895"/>
                  <a:pt x="246" y="895"/>
                  <a:pt x="245" y="895"/>
                </a:cubicBezTo>
                <a:cubicBezTo>
                  <a:pt x="245" y="895"/>
                  <a:pt x="245" y="895"/>
                  <a:pt x="245" y="895"/>
                </a:cubicBezTo>
                <a:cubicBezTo>
                  <a:pt x="245" y="895"/>
                  <a:pt x="244" y="895"/>
                  <a:pt x="243" y="894"/>
                </a:cubicBezTo>
                <a:close/>
                <a:moveTo>
                  <a:pt x="373" y="892"/>
                </a:moveTo>
                <a:cubicBezTo>
                  <a:pt x="372" y="892"/>
                  <a:pt x="372" y="890"/>
                  <a:pt x="372" y="889"/>
                </a:cubicBezTo>
                <a:cubicBezTo>
                  <a:pt x="372" y="889"/>
                  <a:pt x="372" y="889"/>
                  <a:pt x="372" y="889"/>
                </a:cubicBezTo>
                <a:cubicBezTo>
                  <a:pt x="373" y="888"/>
                  <a:pt x="374" y="888"/>
                  <a:pt x="375" y="888"/>
                </a:cubicBezTo>
                <a:cubicBezTo>
                  <a:pt x="375" y="888"/>
                  <a:pt x="375" y="888"/>
                  <a:pt x="375" y="888"/>
                </a:cubicBezTo>
                <a:cubicBezTo>
                  <a:pt x="376" y="889"/>
                  <a:pt x="376" y="890"/>
                  <a:pt x="376" y="891"/>
                </a:cubicBezTo>
                <a:cubicBezTo>
                  <a:pt x="376" y="891"/>
                  <a:pt x="376" y="891"/>
                  <a:pt x="376" y="891"/>
                </a:cubicBezTo>
                <a:cubicBezTo>
                  <a:pt x="376" y="892"/>
                  <a:pt x="375" y="892"/>
                  <a:pt x="374" y="892"/>
                </a:cubicBezTo>
                <a:cubicBezTo>
                  <a:pt x="374" y="892"/>
                  <a:pt x="374" y="892"/>
                  <a:pt x="374" y="892"/>
                </a:cubicBezTo>
                <a:cubicBezTo>
                  <a:pt x="374" y="892"/>
                  <a:pt x="374" y="892"/>
                  <a:pt x="373" y="892"/>
                </a:cubicBezTo>
                <a:close/>
                <a:moveTo>
                  <a:pt x="239" y="883"/>
                </a:moveTo>
                <a:cubicBezTo>
                  <a:pt x="238" y="882"/>
                  <a:pt x="239" y="881"/>
                  <a:pt x="240" y="880"/>
                </a:cubicBezTo>
                <a:cubicBezTo>
                  <a:pt x="240" y="880"/>
                  <a:pt x="240" y="880"/>
                  <a:pt x="240" y="880"/>
                </a:cubicBezTo>
                <a:cubicBezTo>
                  <a:pt x="241" y="880"/>
                  <a:pt x="242" y="880"/>
                  <a:pt x="242" y="881"/>
                </a:cubicBezTo>
                <a:cubicBezTo>
                  <a:pt x="242" y="881"/>
                  <a:pt x="242" y="881"/>
                  <a:pt x="242" y="881"/>
                </a:cubicBezTo>
                <a:cubicBezTo>
                  <a:pt x="243" y="882"/>
                  <a:pt x="242" y="883"/>
                  <a:pt x="241" y="884"/>
                </a:cubicBezTo>
                <a:cubicBezTo>
                  <a:pt x="241" y="884"/>
                  <a:pt x="241" y="884"/>
                  <a:pt x="241" y="884"/>
                </a:cubicBezTo>
                <a:cubicBezTo>
                  <a:pt x="241" y="884"/>
                  <a:pt x="241" y="884"/>
                  <a:pt x="240" y="884"/>
                </a:cubicBezTo>
                <a:cubicBezTo>
                  <a:pt x="240" y="884"/>
                  <a:pt x="240" y="884"/>
                  <a:pt x="240" y="884"/>
                </a:cubicBezTo>
                <a:cubicBezTo>
                  <a:pt x="240" y="884"/>
                  <a:pt x="239" y="884"/>
                  <a:pt x="239" y="883"/>
                </a:cubicBezTo>
                <a:close/>
                <a:moveTo>
                  <a:pt x="378" y="881"/>
                </a:moveTo>
                <a:cubicBezTo>
                  <a:pt x="377" y="881"/>
                  <a:pt x="377" y="879"/>
                  <a:pt x="377" y="878"/>
                </a:cubicBezTo>
                <a:cubicBezTo>
                  <a:pt x="377" y="878"/>
                  <a:pt x="377" y="878"/>
                  <a:pt x="377" y="878"/>
                </a:cubicBezTo>
                <a:cubicBezTo>
                  <a:pt x="377" y="877"/>
                  <a:pt x="379" y="877"/>
                  <a:pt x="380" y="877"/>
                </a:cubicBezTo>
                <a:cubicBezTo>
                  <a:pt x="380" y="877"/>
                  <a:pt x="380" y="877"/>
                  <a:pt x="380" y="877"/>
                </a:cubicBezTo>
                <a:cubicBezTo>
                  <a:pt x="381" y="878"/>
                  <a:pt x="381" y="879"/>
                  <a:pt x="381" y="880"/>
                </a:cubicBezTo>
                <a:cubicBezTo>
                  <a:pt x="381" y="880"/>
                  <a:pt x="381" y="880"/>
                  <a:pt x="381" y="880"/>
                </a:cubicBezTo>
                <a:cubicBezTo>
                  <a:pt x="380" y="881"/>
                  <a:pt x="380" y="881"/>
                  <a:pt x="379" y="881"/>
                </a:cubicBezTo>
                <a:cubicBezTo>
                  <a:pt x="379" y="881"/>
                  <a:pt x="379" y="881"/>
                  <a:pt x="379" y="881"/>
                </a:cubicBezTo>
                <a:cubicBezTo>
                  <a:pt x="379" y="881"/>
                  <a:pt x="378" y="881"/>
                  <a:pt x="378" y="881"/>
                </a:cubicBezTo>
                <a:close/>
                <a:moveTo>
                  <a:pt x="234" y="872"/>
                </a:moveTo>
                <a:cubicBezTo>
                  <a:pt x="233" y="871"/>
                  <a:pt x="234" y="870"/>
                  <a:pt x="235" y="869"/>
                </a:cubicBezTo>
                <a:cubicBezTo>
                  <a:pt x="235" y="869"/>
                  <a:pt x="235" y="869"/>
                  <a:pt x="235" y="869"/>
                </a:cubicBezTo>
                <a:cubicBezTo>
                  <a:pt x="236" y="869"/>
                  <a:pt x="237" y="869"/>
                  <a:pt x="237" y="870"/>
                </a:cubicBezTo>
                <a:cubicBezTo>
                  <a:pt x="237" y="870"/>
                  <a:pt x="237" y="870"/>
                  <a:pt x="237" y="870"/>
                </a:cubicBezTo>
                <a:cubicBezTo>
                  <a:pt x="238" y="871"/>
                  <a:pt x="237" y="872"/>
                  <a:pt x="236" y="873"/>
                </a:cubicBezTo>
                <a:cubicBezTo>
                  <a:pt x="236" y="873"/>
                  <a:pt x="236" y="873"/>
                  <a:pt x="236" y="873"/>
                </a:cubicBezTo>
                <a:cubicBezTo>
                  <a:pt x="236" y="873"/>
                  <a:pt x="236" y="873"/>
                  <a:pt x="236" y="873"/>
                </a:cubicBezTo>
                <a:cubicBezTo>
                  <a:pt x="236" y="873"/>
                  <a:pt x="236" y="873"/>
                  <a:pt x="236" y="873"/>
                </a:cubicBezTo>
                <a:cubicBezTo>
                  <a:pt x="235" y="873"/>
                  <a:pt x="234" y="873"/>
                  <a:pt x="234" y="872"/>
                </a:cubicBezTo>
                <a:close/>
                <a:moveTo>
                  <a:pt x="383" y="870"/>
                </a:moveTo>
                <a:cubicBezTo>
                  <a:pt x="382" y="870"/>
                  <a:pt x="381" y="868"/>
                  <a:pt x="382" y="867"/>
                </a:cubicBezTo>
                <a:cubicBezTo>
                  <a:pt x="382" y="867"/>
                  <a:pt x="382" y="867"/>
                  <a:pt x="382" y="867"/>
                </a:cubicBezTo>
                <a:cubicBezTo>
                  <a:pt x="382" y="866"/>
                  <a:pt x="384" y="866"/>
                  <a:pt x="385" y="866"/>
                </a:cubicBezTo>
                <a:cubicBezTo>
                  <a:pt x="385" y="866"/>
                  <a:pt x="385" y="866"/>
                  <a:pt x="385" y="866"/>
                </a:cubicBezTo>
                <a:cubicBezTo>
                  <a:pt x="386" y="867"/>
                  <a:pt x="386" y="868"/>
                  <a:pt x="386" y="869"/>
                </a:cubicBezTo>
                <a:cubicBezTo>
                  <a:pt x="386" y="869"/>
                  <a:pt x="386" y="869"/>
                  <a:pt x="386" y="869"/>
                </a:cubicBezTo>
                <a:cubicBezTo>
                  <a:pt x="385" y="870"/>
                  <a:pt x="384" y="870"/>
                  <a:pt x="384" y="870"/>
                </a:cubicBezTo>
                <a:cubicBezTo>
                  <a:pt x="384" y="870"/>
                  <a:pt x="384" y="870"/>
                  <a:pt x="384" y="870"/>
                </a:cubicBezTo>
                <a:cubicBezTo>
                  <a:pt x="383" y="870"/>
                  <a:pt x="383" y="870"/>
                  <a:pt x="383" y="870"/>
                </a:cubicBezTo>
                <a:close/>
                <a:moveTo>
                  <a:pt x="229" y="861"/>
                </a:moveTo>
                <a:cubicBezTo>
                  <a:pt x="229" y="860"/>
                  <a:pt x="229" y="859"/>
                  <a:pt x="230" y="858"/>
                </a:cubicBezTo>
                <a:cubicBezTo>
                  <a:pt x="230" y="858"/>
                  <a:pt x="230" y="858"/>
                  <a:pt x="230" y="858"/>
                </a:cubicBezTo>
                <a:cubicBezTo>
                  <a:pt x="231" y="858"/>
                  <a:pt x="232" y="858"/>
                  <a:pt x="233" y="859"/>
                </a:cubicBezTo>
                <a:cubicBezTo>
                  <a:pt x="233" y="859"/>
                  <a:pt x="233" y="859"/>
                  <a:pt x="233" y="859"/>
                </a:cubicBezTo>
                <a:cubicBezTo>
                  <a:pt x="233" y="860"/>
                  <a:pt x="233" y="861"/>
                  <a:pt x="232" y="862"/>
                </a:cubicBezTo>
                <a:cubicBezTo>
                  <a:pt x="232" y="862"/>
                  <a:pt x="232" y="862"/>
                  <a:pt x="232" y="862"/>
                </a:cubicBezTo>
                <a:cubicBezTo>
                  <a:pt x="231" y="862"/>
                  <a:pt x="231" y="862"/>
                  <a:pt x="231" y="862"/>
                </a:cubicBezTo>
                <a:cubicBezTo>
                  <a:pt x="231" y="862"/>
                  <a:pt x="231" y="862"/>
                  <a:pt x="231" y="862"/>
                </a:cubicBezTo>
                <a:cubicBezTo>
                  <a:pt x="230" y="862"/>
                  <a:pt x="229" y="862"/>
                  <a:pt x="229" y="861"/>
                </a:cubicBezTo>
                <a:close/>
                <a:moveTo>
                  <a:pt x="388" y="859"/>
                </a:moveTo>
                <a:cubicBezTo>
                  <a:pt x="387" y="859"/>
                  <a:pt x="386" y="858"/>
                  <a:pt x="387" y="857"/>
                </a:cubicBezTo>
                <a:cubicBezTo>
                  <a:pt x="387" y="857"/>
                  <a:pt x="387" y="857"/>
                  <a:pt x="387" y="857"/>
                </a:cubicBezTo>
                <a:cubicBezTo>
                  <a:pt x="387" y="855"/>
                  <a:pt x="388" y="855"/>
                  <a:pt x="389" y="855"/>
                </a:cubicBezTo>
                <a:cubicBezTo>
                  <a:pt x="389" y="855"/>
                  <a:pt x="389" y="855"/>
                  <a:pt x="389" y="855"/>
                </a:cubicBezTo>
                <a:cubicBezTo>
                  <a:pt x="390" y="856"/>
                  <a:pt x="391" y="857"/>
                  <a:pt x="390" y="858"/>
                </a:cubicBezTo>
                <a:cubicBezTo>
                  <a:pt x="390" y="858"/>
                  <a:pt x="390" y="858"/>
                  <a:pt x="390" y="858"/>
                </a:cubicBezTo>
                <a:cubicBezTo>
                  <a:pt x="390" y="859"/>
                  <a:pt x="389" y="859"/>
                  <a:pt x="389" y="859"/>
                </a:cubicBezTo>
                <a:cubicBezTo>
                  <a:pt x="389" y="859"/>
                  <a:pt x="389" y="859"/>
                  <a:pt x="389" y="859"/>
                </a:cubicBezTo>
                <a:cubicBezTo>
                  <a:pt x="388" y="859"/>
                  <a:pt x="388" y="859"/>
                  <a:pt x="388" y="859"/>
                </a:cubicBezTo>
                <a:close/>
                <a:moveTo>
                  <a:pt x="224" y="850"/>
                </a:moveTo>
                <a:cubicBezTo>
                  <a:pt x="224" y="849"/>
                  <a:pt x="224" y="848"/>
                  <a:pt x="225" y="847"/>
                </a:cubicBezTo>
                <a:cubicBezTo>
                  <a:pt x="225" y="847"/>
                  <a:pt x="225" y="847"/>
                  <a:pt x="225" y="847"/>
                </a:cubicBezTo>
                <a:cubicBezTo>
                  <a:pt x="226" y="847"/>
                  <a:pt x="227" y="847"/>
                  <a:pt x="228" y="848"/>
                </a:cubicBezTo>
                <a:cubicBezTo>
                  <a:pt x="228" y="848"/>
                  <a:pt x="228" y="848"/>
                  <a:pt x="228" y="848"/>
                </a:cubicBezTo>
                <a:cubicBezTo>
                  <a:pt x="228" y="849"/>
                  <a:pt x="228" y="850"/>
                  <a:pt x="227" y="851"/>
                </a:cubicBezTo>
                <a:cubicBezTo>
                  <a:pt x="227" y="851"/>
                  <a:pt x="227" y="851"/>
                  <a:pt x="227" y="851"/>
                </a:cubicBezTo>
                <a:cubicBezTo>
                  <a:pt x="227" y="851"/>
                  <a:pt x="226" y="851"/>
                  <a:pt x="226" y="851"/>
                </a:cubicBezTo>
                <a:cubicBezTo>
                  <a:pt x="226" y="851"/>
                  <a:pt x="226" y="851"/>
                  <a:pt x="226" y="851"/>
                </a:cubicBezTo>
                <a:cubicBezTo>
                  <a:pt x="225" y="851"/>
                  <a:pt x="225" y="851"/>
                  <a:pt x="224" y="850"/>
                </a:cubicBezTo>
                <a:close/>
                <a:moveTo>
                  <a:pt x="393" y="848"/>
                </a:moveTo>
                <a:cubicBezTo>
                  <a:pt x="392" y="848"/>
                  <a:pt x="391" y="847"/>
                  <a:pt x="392" y="846"/>
                </a:cubicBezTo>
                <a:cubicBezTo>
                  <a:pt x="392" y="846"/>
                  <a:pt x="392" y="846"/>
                  <a:pt x="392" y="846"/>
                </a:cubicBezTo>
                <a:cubicBezTo>
                  <a:pt x="392" y="844"/>
                  <a:pt x="393" y="844"/>
                  <a:pt x="394" y="844"/>
                </a:cubicBezTo>
                <a:cubicBezTo>
                  <a:pt x="394" y="844"/>
                  <a:pt x="394" y="844"/>
                  <a:pt x="394" y="844"/>
                </a:cubicBezTo>
                <a:cubicBezTo>
                  <a:pt x="395" y="845"/>
                  <a:pt x="396" y="846"/>
                  <a:pt x="395" y="847"/>
                </a:cubicBezTo>
                <a:cubicBezTo>
                  <a:pt x="395" y="847"/>
                  <a:pt x="395" y="847"/>
                  <a:pt x="395" y="847"/>
                </a:cubicBezTo>
                <a:cubicBezTo>
                  <a:pt x="395" y="848"/>
                  <a:pt x="394" y="848"/>
                  <a:pt x="393" y="848"/>
                </a:cubicBezTo>
                <a:cubicBezTo>
                  <a:pt x="393" y="848"/>
                  <a:pt x="393" y="848"/>
                  <a:pt x="393" y="848"/>
                </a:cubicBezTo>
                <a:cubicBezTo>
                  <a:pt x="393" y="848"/>
                  <a:pt x="393" y="848"/>
                  <a:pt x="393" y="848"/>
                </a:cubicBezTo>
                <a:close/>
                <a:moveTo>
                  <a:pt x="219" y="839"/>
                </a:moveTo>
                <a:cubicBezTo>
                  <a:pt x="219" y="838"/>
                  <a:pt x="219" y="837"/>
                  <a:pt x="220" y="836"/>
                </a:cubicBezTo>
                <a:cubicBezTo>
                  <a:pt x="220" y="836"/>
                  <a:pt x="220" y="836"/>
                  <a:pt x="220" y="836"/>
                </a:cubicBezTo>
                <a:cubicBezTo>
                  <a:pt x="221" y="836"/>
                  <a:pt x="223" y="836"/>
                  <a:pt x="223" y="837"/>
                </a:cubicBezTo>
                <a:cubicBezTo>
                  <a:pt x="223" y="837"/>
                  <a:pt x="223" y="837"/>
                  <a:pt x="223" y="837"/>
                </a:cubicBezTo>
                <a:cubicBezTo>
                  <a:pt x="223" y="838"/>
                  <a:pt x="223" y="839"/>
                  <a:pt x="222" y="840"/>
                </a:cubicBezTo>
                <a:cubicBezTo>
                  <a:pt x="222" y="840"/>
                  <a:pt x="222" y="840"/>
                  <a:pt x="222" y="840"/>
                </a:cubicBezTo>
                <a:cubicBezTo>
                  <a:pt x="222" y="840"/>
                  <a:pt x="221" y="840"/>
                  <a:pt x="221" y="840"/>
                </a:cubicBezTo>
                <a:cubicBezTo>
                  <a:pt x="221" y="840"/>
                  <a:pt x="221" y="840"/>
                  <a:pt x="221" y="840"/>
                </a:cubicBezTo>
                <a:cubicBezTo>
                  <a:pt x="220" y="840"/>
                  <a:pt x="220" y="840"/>
                  <a:pt x="219" y="839"/>
                </a:cubicBezTo>
                <a:close/>
                <a:moveTo>
                  <a:pt x="397" y="837"/>
                </a:moveTo>
                <a:cubicBezTo>
                  <a:pt x="396" y="837"/>
                  <a:pt x="396" y="836"/>
                  <a:pt x="396" y="835"/>
                </a:cubicBezTo>
                <a:cubicBezTo>
                  <a:pt x="396" y="835"/>
                  <a:pt x="396" y="835"/>
                  <a:pt x="396" y="835"/>
                </a:cubicBezTo>
                <a:cubicBezTo>
                  <a:pt x="397" y="834"/>
                  <a:pt x="398" y="833"/>
                  <a:pt x="399" y="833"/>
                </a:cubicBezTo>
                <a:cubicBezTo>
                  <a:pt x="399" y="833"/>
                  <a:pt x="399" y="833"/>
                  <a:pt x="399" y="833"/>
                </a:cubicBezTo>
                <a:cubicBezTo>
                  <a:pt x="400" y="834"/>
                  <a:pt x="400" y="835"/>
                  <a:pt x="400" y="836"/>
                </a:cubicBezTo>
                <a:cubicBezTo>
                  <a:pt x="400" y="836"/>
                  <a:pt x="400" y="836"/>
                  <a:pt x="400" y="836"/>
                </a:cubicBezTo>
                <a:cubicBezTo>
                  <a:pt x="400" y="837"/>
                  <a:pt x="399" y="837"/>
                  <a:pt x="398" y="837"/>
                </a:cubicBezTo>
                <a:cubicBezTo>
                  <a:pt x="398" y="837"/>
                  <a:pt x="398" y="837"/>
                  <a:pt x="398" y="837"/>
                </a:cubicBezTo>
                <a:cubicBezTo>
                  <a:pt x="398" y="837"/>
                  <a:pt x="398" y="837"/>
                  <a:pt x="397" y="837"/>
                </a:cubicBezTo>
                <a:close/>
                <a:moveTo>
                  <a:pt x="215" y="828"/>
                </a:moveTo>
                <a:cubicBezTo>
                  <a:pt x="214" y="827"/>
                  <a:pt x="215" y="826"/>
                  <a:pt x="216" y="825"/>
                </a:cubicBezTo>
                <a:cubicBezTo>
                  <a:pt x="216" y="825"/>
                  <a:pt x="216" y="825"/>
                  <a:pt x="216" y="825"/>
                </a:cubicBezTo>
                <a:cubicBezTo>
                  <a:pt x="217" y="825"/>
                  <a:pt x="218" y="825"/>
                  <a:pt x="218" y="826"/>
                </a:cubicBezTo>
                <a:cubicBezTo>
                  <a:pt x="218" y="826"/>
                  <a:pt x="218" y="826"/>
                  <a:pt x="218" y="826"/>
                </a:cubicBezTo>
                <a:cubicBezTo>
                  <a:pt x="219" y="827"/>
                  <a:pt x="218" y="828"/>
                  <a:pt x="217" y="829"/>
                </a:cubicBezTo>
                <a:cubicBezTo>
                  <a:pt x="217" y="829"/>
                  <a:pt x="217" y="829"/>
                  <a:pt x="217" y="829"/>
                </a:cubicBezTo>
                <a:cubicBezTo>
                  <a:pt x="217" y="829"/>
                  <a:pt x="217" y="829"/>
                  <a:pt x="216" y="829"/>
                </a:cubicBezTo>
                <a:cubicBezTo>
                  <a:pt x="216" y="829"/>
                  <a:pt x="216" y="829"/>
                  <a:pt x="216" y="829"/>
                </a:cubicBezTo>
                <a:cubicBezTo>
                  <a:pt x="216" y="829"/>
                  <a:pt x="215" y="829"/>
                  <a:pt x="215" y="828"/>
                </a:cubicBezTo>
                <a:close/>
                <a:moveTo>
                  <a:pt x="402" y="826"/>
                </a:moveTo>
                <a:cubicBezTo>
                  <a:pt x="401" y="826"/>
                  <a:pt x="401" y="825"/>
                  <a:pt x="401" y="824"/>
                </a:cubicBezTo>
                <a:cubicBezTo>
                  <a:pt x="401" y="824"/>
                  <a:pt x="401" y="824"/>
                  <a:pt x="401" y="824"/>
                </a:cubicBezTo>
                <a:cubicBezTo>
                  <a:pt x="402" y="823"/>
                  <a:pt x="403" y="822"/>
                  <a:pt x="404" y="822"/>
                </a:cubicBezTo>
                <a:cubicBezTo>
                  <a:pt x="404" y="822"/>
                  <a:pt x="404" y="822"/>
                  <a:pt x="404" y="822"/>
                </a:cubicBezTo>
                <a:cubicBezTo>
                  <a:pt x="405" y="823"/>
                  <a:pt x="405" y="824"/>
                  <a:pt x="405" y="825"/>
                </a:cubicBezTo>
                <a:cubicBezTo>
                  <a:pt x="405" y="825"/>
                  <a:pt x="405" y="825"/>
                  <a:pt x="405" y="825"/>
                </a:cubicBezTo>
                <a:cubicBezTo>
                  <a:pt x="404" y="826"/>
                  <a:pt x="404" y="826"/>
                  <a:pt x="403" y="826"/>
                </a:cubicBezTo>
                <a:cubicBezTo>
                  <a:pt x="403" y="826"/>
                  <a:pt x="403" y="826"/>
                  <a:pt x="403" y="826"/>
                </a:cubicBezTo>
                <a:cubicBezTo>
                  <a:pt x="403" y="826"/>
                  <a:pt x="402" y="826"/>
                  <a:pt x="402" y="826"/>
                </a:cubicBezTo>
                <a:close/>
                <a:moveTo>
                  <a:pt x="210" y="817"/>
                </a:moveTo>
                <a:cubicBezTo>
                  <a:pt x="209" y="816"/>
                  <a:pt x="210" y="815"/>
                  <a:pt x="211" y="814"/>
                </a:cubicBezTo>
                <a:cubicBezTo>
                  <a:pt x="211" y="814"/>
                  <a:pt x="211" y="814"/>
                  <a:pt x="211" y="814"/>
                </a:cubicBezTo>
                <a:cubicBezTo>
                  <a:pt x="212" y="814"/>
                  <a:pt x="213" y="814"/>
                  <a:pt x="213" y="815"/>
                </a:cubicBezTo>
                <a:cubicBezTo>
                  <a:pt x="213" y="815"/>
                  <a:pt x="213" y="815"/>
                  <a:pt x="213" y="815"/>
                </a:cubicBezTo>
                <a:cubicBezTo>
                  <a:pt x="214" y="816"/>
                  <a:pt x="213" y="817"/>
                  <a:pt x="212" y="818"/>
                </a:cubicBezTo>
                <a:cubicBezTo>
                  <a:pt x="212" y="818"/>
                  <a:pt x="212" y="818"/>
                  <a:pt x="212" y="818"/>
                </a:cubicBezTo>
                <a:cubicBezTo>
                  <a:pt x="212" y="818"/>
                  <a:pt x="212" y="818"/>
                  <a:pt x="212" y="818"/>
                </a:cubicBezTo>
                <a:cubicBezTo>
                  <a:pt x="212" y="818"/>
                  <a:pt x="212" y="818"/>
                  <a:pt x="212" y="818"/>
                </a:cubicBezTo>
                <a:cubicBezTo>
                  <a:pt x="211" y="818"/>
                  <a:pt x="210" y="818"/>
                  <a:pt x="210" y="817"/>
                </a:cubicBezTo>
                <a:close/>
                <a:moveTo>
                  <a:pt x="407" y="815"/>
                </a:moveTo>
                <a:cubicBezTo>
                  <a:pt x="406" y="815"/>
                  <a:pt x="406" y="814"/>
                  <a:pt x="406" y="813"/>
                </a:cubicBezTo>
                <a:cubicBezTo>
                  <a:pt x="406" y="813"/>
                  <a:pt x="406" y="813"/>
                  <a:pt x="406" y="813"/>
                </a:cubicBezTo>
                <a:cubicBezTo>
                  <a:pt x="406" y="812"/>
                  <a:pt x="408" y="811"/>
                  <a:pt x="409" y="812"/>
                </a:cubicBezTo>
                <a:cubicBezTo>
                  <a:pt x="409" y="812"/>
                  <a:pt x="409" y="812"/>
                  <a:pt x="409" y="812"/>
                </a:cubicBezTo>
                <a:cubicBezTo>
                  <a:pt x="410" y="812"/>
                  <a:pt x="410" y="813"/>
                  <a:pt x="410" y="814"/>
                </a:cubicBezTo>
                <a:cubicBezTo>
                  <a:pt x="410" y="814"/>
                  <a:pt x="410" y="814"/>
                  <a:pt x="410" y="814"/>
                </a:cubicBezTo>
                <a:cubicBezTo>
                  <a:pt x="409" y="815"/>
                  <a:pt x="409" y="815"/>
                  <a:pt x="408" y="815"/>
                </a:cubicBezTo>
                <a:cubicBezTo>
                  <a:pt x="408" y="815"/>
                  <a:pt x="408" y="815"/>
                  <a:pt x="408" y="815"/>
                </a:cubicBezTo>
                <a:cubicBezTo>
                  <a:pt x="408" y="815"/>
                  <a:pt x="407" y="815"/>
                  <a:pt x="407" y="815"/>
                </a:cubicBezTo>
                <a:close/>
                <a:moveTo>
                  <a:pt x="205" y="806"/>
                </a:moveTo>
                <a:cubicBezTo>
                  <a:pt x="204" y="805"/>
                  <a:pt x="205" y="804"/>
                  <a:pt x="206" y="803"/>
                </a:cubicBezTo>
                <a:cubicBezTo>
                  <a:pt x="206" y="803"/>
                  <a:pt x="206" y="803"/>
                  <a:pt x="206" y="803"/>
                </a:cubicBezTo>
                <a:cubicBezTo>
                  <a:pt x="207" y="803"/>
                  <a:pt x="208" y="803"/>
                  <a:pt x="209" y="804"/>
                </a:cubicBezTo>
                <a:cubicBezTo>
                  <a:pt x="209" y="804"/>
                  <a:pt x="209" y="804"/>
                  <a:pt x="209" y="804"/>
                </a:cubicBezTo>
                <a:cubicBezTo>
                  <a:pt x="209" y="805"/>
                  <a:pt x="209" y="807"/>
                  <a:pt x="208" y="807"/>
                </a:cubicBezTo>
                <a:cubicBezTo>
                  <a:pt x="208" y="807"/>
                  <a:pt x="208" y="807"/>
                  <a:pt x="208" y="807"/>
                </a:cubicBezTo>
                <a:cubicBezTo>
                  <a:pt x="207" y="807"/>
                  <a:pt x="207" y="807"/>
                  <a:pt x="207" y="807"/>
                </a:cubicBezTo>
                <a:cubicBezTo>
                  <a:pt x="207" y="807"/>
                  <a:pt x="207" y="807"/>
                  <a:pt x="207" y="807"/>
                </a:cubicBezTo>
                <a:cubicBezTo>
                  <a:pt x="206" y="807"/>
                  <a:pt x="205" y="807"/>
                  <a:pt x="205" y="806"/>
                </a:cubicBezTo>
                <a:close/>
                <a:moveTo>
                  <a:pt x="412" y="804"/>
                </a:moveTo>
                <a:cubicBezTo>
                  <a:pt x="411" y="804"/>
                  <a:pt x="410" y="803"/>
                  <a:pt x="411" y="802"/>
                </a:cubicBezTo>
                <a:cubicBezTo>
                  <a:pt x="411" y="802"/>
                  <a:pt x="411" y="802"/>
                  <a:pt x="411" y="802"/>
                </a:cubicBezTo>
                <a:cubicBezTo>
                  <a:pt x="411" y="801"/>
                  <a:pt x="412" y="800"/>
                  <a:pt x="413" y="801"/>
                </a:cubicBezTo>
                <a:cubicBezTo>
                  <a:pt x="413" y="801"/>
                  <a:pt x="413" y="801"/>
                  <a:pt x="413" y="801"/>
                </a:cubicBezTo>
                <a:cubicBezTo>
                  <a:pt x="414" y="801"/>
                  <a:pt x="415" y="802"/>
                  <a:pt x="414" y="803"/>
                </a:cubicBezTo>
                <a:cubicBezTo>
                  <a:pt x="414" y="803"/>
                  <a:pt x="414" y="803"/>
                  <a:pt x="414" y="803"/>
                </a:cubicBezTo>
                <a:cubicBezTo>
                  <a:pt x="414" y="804"/>
                  <a:pt x="413" y="804"/>
                  <a:pt x="413" y="804"/>
                </a:cubicBezTo>
                <a:cubicBezTo>
                  <a:pt x="413" y="804"/>
                  <a:pt x="413" y="804"/>
                  <a:pt x="413" y="804"/>
                </a:cubicBezTo>
                <a:cubicBezTo>
                  <a:pt x="412" y="804"/>
                  <a:pt x="412" y="804"/>
                  <a:pt x="412" y="804"/>
                </a:cubicBezTo>
                <a:close/>
                <a:moveTo>
                  <a:pt x="200" y="795"/>
                </a:moveTo>
                <a:cubicBezTo>
                  <a:pt x="200" y="794"/>
                  <a:pt x="200" y="793"/>
                  <a:pt x="201" y="792"/>
                </a:cubicBezTo>
                <a:cubicBezTo>
                  <a:pt x="201" y="792"/>
                  <a:pt x="201" y="792"/>
                  <a:pt x="201" y="792"/>
                </a:cubicBezTo>
                <a:cubicBezTo>
                  <a:pt x="202" y="792"/>
                  <a:pt x="203" y="792"/>
                  <a:pt x="204" y="793"/>
                </a:cubicBezTo>
                <a:cubicBezTo>
                  <a:pt x="204" y="793"/>
                  <a:pt x="204" y="793"/>
                  <a:pt x="204" y="793"/>
                </a:cubicBezTo>
                <a:cubicBezTo>
                  <a:pt x="204" y="794"/>
                  <a:pt x="204" y="796"/>
                  <a:pt x="203" y="796"/>
                </a:cubicBezTo>
                <a:cubicBezTo>
                  <a:pt x="203" y="796"/>
                  <a:pt x="203" y="796"/>
                  <a:pt x="203" y="796"/>
                </a:cubicBezTo>
                <a:cubicBezTo>
                  <a:pt x="202" y="796"/>
                  <a:pt x="202" y="796"/>
                  <a:pt x="202" y="796"/>
                </a:cubicBezTo>
                <a:cubicBezTo>
                  <a:pt x="202" y="796"/>
                  <a:pt x="202" y="796"/>
                  <a:pt x="202" y="796"/>
                </a:cubicBezTo>
                <a:cubicBezTo>
                  <a:pt x="201" y="796"/>
                  <a:pt x="200" y="796"/>
                  <a:pt x="200" y="795"/>
                </a:cubicBezTo>
                <a:close/>
                <a:moveTo>
                  <a:pt x="417" y="793"/>
                </a:moveTo>
                <a:cubicBezTo>
                  <a:pt x="416" y="793"/>
                  <a:pt x="415" y="792"/>
                  <a:pt x="416" y="791"/>
                </a:cubicBezTo>
                <a:cubicBezTo>
                  <a:pt x="416" y="791"/>
                  <a:pt x="416" y="791"/>
                  <a:pt x="416" y="791"/>
                </a:cubicBezTo>
                <a:cubicBezTo>
                  <a:pt x="416" y="790"/>
                  <a:pt x="417" y="789"/>
                  <a:pt x="418" y="790"/>
                </a:cubicBezTo>
                <a:cubicBezTo>
                  <a:pt x="418" y="790"/>
                  <a:pt x="418" y="790"/>
                  <a:pt x="418" y="790"/>
                </a:cubicBezTo>
                <a:cubicBezTo>
                  <a:pt x="419" y="790"/>
                  <a:pt x="420" y="791"/>
                  <a:pt x="419" y="792"/>
                </a:cubicBezTo>
                <a:cubicBezTo>
                  <a:pt x="419" y="792"/>
                  <a:pt x="419" y="792"/>
                  <a:pt x="419" y="792"/>
                </a:cubicBezTo>
                <a:cubicBezTo>
                  <a:pt x="419" y="793"/>
                  <a:pt x="418" y="793"/>
                  <a:pt x="417" y="793"/>
                </a:cubicBezTo>
                <a:cubicBezTo>
                  <a:pt x="417" y="793"/>
                  <a:pt x="417" y="793"/>
                  <a:pt x="417" y="793"/>
                </a:cubicBezTo>
                <a:cubicBezTo>
                  <a:pt x="417" y="793"/>
                  <a:pt x="417" y="793"/>
                  <a:pt x="417" y="793"/>
                </a:cubicBezTo>
                <a:close/>
                <a:moveTo>
                  <a:pt x="195" y="784"/>
                </a:moveTo>
                <a:cubicBezTo>
                  <a:pt x="195" y="783"/>
                  <a:pt x="195" y="782"/>
                  <a:pt x="196" y="781"/>
                </a:cubicBezTo>
                <a:cubicBezTo>
                  <a:pt x="196" y="781"/>
                  <a:pt x="196" y="781"/>
                  <a:pt x="196" y="781"/>
                </a:cubicBezTo>
                <a:cubicBezTo>
                  <a:pt x="197" y="781"/>
                  <a:pt x="198" y="781"/>
                  <a:pt x="199" y="782"/>
                </a:cubicBezTo>
                <a:cubicBezTo>
                  <a:pt x="199" y="782"/>
                  <a:pt x="199" y="782"/>
                  <a:pt x="199" y="782"/>
                </a:cubicBezTo>
                <a:cubicBezTo>
                  <a:pt x="199" y="783"/>
                  <a:pt x="199" y="785"/>
                  <a:pt x="198" y="785"/>
                </a:cubicBezTo>
                <a:cubicBezTo>
                  <a:pt x="198" y="785"/>
                  <a:pt x="198" y="785"/>
                  <a:pt x="198" y="785"/>
                </a:cubicBezTo>
                <a:cubicBezTo>
                  <a:pt x="198" y="785"/>
                  <a:pt x="197" y="785"/>
                  <a:pt x="197" y="785"/>
                </a:cubicBezTo>
                <a:cubicBezTo>
                  <a:pt x="197" y="785"/>
                  <a:pt x="197" y="785"/>
                  <a:pt x="197" y="785"/>
                </a:cubicBezTo>
                <a:cubicBezTo>
                  <a:pt x="196" y="785"/>
                  <a:pt x="196" y="785"/>
                  <a:pt x="195" y="784"/>
                </a:cubicBezTo>
                <a:close/>
                <a:moveTo>
                  <a:pt x="421" y="782"/>
                </a:moveTo>
                <a:cubicBezTo>
                  <a:pt x="420" y="782"/>
                  <a:pt x="420" y="781"/>
                  <a:pt x="420" y="780"/>
                </a:cubicBezTo>
                <a:cubicBezTo>
                  <a:pt x="420" y="780"/>
                  <a:pt x="420" y="780"/>
                  <a:pt x="420" y="780"/>
                </a:cubicBezTo>
                <a:cubicBezTo>
                  <a:pt x="421" y="779"/>
                  <a:pt x="422" y="778"/>
                  <a:pt x="423" y="779"/>
                </a:cubicBezTo>
                <a:cubicBezTo>
                  <a:pt x="423" y="779"/>
                  <a:pt x="423" y="779"/>
                  <a:pt x="423" y="779"/>
                </a:cubicBezTo>
                <a:cubicBezTo>
                  <a:pt x="424" y="779"/>
                  <a:pt x="425" y="780"/>
                  <a:pt x="424" y="781"/>
                </a:cubicBezTo>
                <a:cubicBezTo>
                  <a:pt x="424" y="781"/>
                  <a:pt x="424" y="781"/>
                  <a:pt x="424" y="781"/>
                </a:cubicBezTo>
                <a:cubicBezTo>
                  <a:pt x="424" y="782"/>
                  <a:pt x="423" y="782"/>
                  <a:pt x="422" y="782"/>
                </a:cubicBezTo>
                <a:cubicBezTo>
                  <a:pt x="422" y="782"/>
                  <a:pt x="422" y="782"/>
                  <a:pt x="422" y="782"/>
                </a:cubicBezTo>
                <a:cubicBezTo>
                  <a:pt x="422" y="782"/>
                  <a:pt x="422" y="782"/>
                  <a:pt x="421" y="782"/>
                </a:cubicBezTo>
                <a:close/>
                <a:moveTo>
                  <a:pt x="190" y="773"/>
                </a:moveTo>
                <a:cubicBezTo>
                  <a:pt x="190" y="772"/>
                  <a:pt x="190" y="771"/>
                  <a:pt x="191" y="770"/>
                </a:cubicBezTo>
                <a:cubicBezTo>
                  <a:pt x="191" y="770"/>
                  <a:pt x="191" y="770"/>
                  <a:pt x="191" y="770"/>
                </a:cubicBezTo>
                <a:cubicBezTo>
                  <a:pt x="192" y="770"/>
                  <a:pt x="194" y="770"/>
                  <a:pt x="194" y="771"/>
                </a:cubicBezTo>
                <a:cubicBezTo>
                  <a:pt x="194" y="771"/>
                  <a:pt x="194" y="771"/>
                  <a:pt x="194" y="771"/>
                </a:cubicBezTo>
                <a:cubicBezTo>
                  <a:pt x="195" y="772"/>
                  <a:pt x="194" y="774"/>
                  <a:pt x="193" y="774"/>
                </a:cubicBezTo>
                <a:cubicBezTo>
                  <a:pt x="193" y="774"/>
                  <a:pt x="193" y="774"/>
                  <a:pt x="193" y="774"/>
                </a:cubicBezTo>
                <a:cubicBezTo>
                  <a:pt x="193" y="774"/>
                  <a:pt x="193" y="774"/>
                  <a:pt x="192" y="774"/>
                </a:cubicBezTo>
                <a:cubicBezTo>
                  <a:pt x="192" y="774"/>
                  <a:pt x="192" y="774"/>
                  <a:pt x="192" y="774"/>
                </a:cubicBezTo>
                <a:cubicBezTo>
                  <a:pt x="191" y="774"/>
                  <a:pt x="191" y="774"/>
                  <a:pt x="190" y="773"/>
                </a:cubicBezTo>
                <a:close/>
                <a:moveTo>
                  <a:pt x="426" y="771"/>
                </a:moveTo>
                <a:cubicBezTo>
                  <a:pt x="425" y="771"/>
                  <a:pt x="425" y="770"/>
                  <a:pt x="425" y="769"/>
                </a:cubicBezTo>
                <a:cubicBezTo>
                  <a:pt x="425" y="769"/>
                  <a:pt x="425" y="769"/>
                  <a:pt x="425" y="769"/>
                </a:cubicBezTo>
                <a:cubicBezTo>
                  <a:pt x="426" y="768"/>
                  <a:pt x="427" y="767"/>
                  <a:pt x="428" y="768"/>
                </a:cubicBezTo>
                <a:cubicBezTo>
                  <a:pt x="428" y="768"/>
                  <a:pt x="428" y="768"/>
                  <a:pt x="428" y="768"/>
                </a:cubicBezTo>
                <a:cubicBezTo>
                  <a:pt x="429" y="768"/>
                  <a:pt x="429" y="769"/>
                  <a:pt x="429" y="770"/>
                </a:cubicBezTo>
                <a:cubicBezTo>
                  <a:pt x="429" y="770"/>
                  <a:pt x="429" y="770"/>
                  <a:pt x="429" y="770"/>
                </a:cubicBezTo>
                <a:cubicBezTo>
                  <a:pt x="429" y="771"/>
                  <a:pt x="428" y="771"/>
                  <a:pt x="427" y="771"/>
                </a:cubicBezTo>
                <a:cubicBezTo>
                  <a:pt x="427" y="771"/>
                  <a:pt x="427" y="771"/>
                  <a:pt x="427" y="771"/>
                </a:cubicBezTo>
                <a:cubicBezTo>
                  <a:pt x="427" y="771"/>
                  <a:pt x="427" y="771"/>
                  <a:pt x="426" y="771"/>
                </a:cubicBezTo>
                <a:close/>
                <a:moveTo>
                  <a:pt x="186" y="762"/>
                </a:moveTo>
                <a:cubicBezTo>
                  <a:pt x="185" y="761"/>
                  <a:pt x="186" y="760"/>
                  <a:pt x="187" y="759"/>
                </a:cubicBezTo>
                <a:cubicBezTo>
                  <a:pt x="187" y="759"/>
                  <a:pt x="187" y="759"/>
                  <a:pt x="187" y="759"/>
                </a:cubicBezTo>
                <a:cubicBezTo>
                  <a:pt x="188" y="759"/>
                  <a:pt x="189" y="759"/>
                  <a:pt x="189" y="760"/>
                </a:cubicBezTo>
                <a:cubicBezTo>
                  <a:pt x="189" y="760"/>
                  <a:pt x="189" y="760"/>
                  <a:pt x="189" y="760"/>
                </a:cubicBezTo>
                <a:cubicBezTo>
                  <a:pt x="190" y="761"/>
                  <a:pt x="189" y="763"/>
                  <a:pt x="188" y="763"/>
                </a:cubicBezTo>
                <a:cubicBezTo>
                  <a:pt x="188" y="763"/>
                  <a:pt x="188" y="763"/>
                  <a:pt x="188" y="763"/>
                </a:cubicBezTo>
                <a:cubicBezTo>
                  <a:pt x="188" y="763"/>
                  <a:pt x="188" y="763"/>
                  <a:pt x="187" y="763"/>
                </a:cubicBezTo>
                <a:cubicBezTo>
                  <a:pt x="187" y="763"/>
                  <a:pt x="187" y="763"/>
                  <a:pt x="187" y="763"/>
                </a:cubicBezTo>
                <a:cubicBezTo>
                  <a:pt x="187" y="763"/>
                  <a:pt x="186" y="763"/>
                  <a:pt x="186" y="762"/>
                </a:cubicBezTo>
                <a:close/>
                <a:moveTo>
                  <a:pt x="431" y="760"/>
                </a:moveTo>
                <a:cubicBezTo>
                  <a:pt x="430" y="760"/>
                  <a:pt x="430" y="759"/>
                  <a:pt x="430" y="758"/>
                </a:cubicBezTo>
                <a:cubicBezTo>
                  <a:pt x="430" y="758"/>
                  <a:pt x="430" y="758"/>
                  <a:pt x="430" y="758"/>
                </a:cubicBezTo>
                <a:cubicBezTo>
                  <a:pt x="431" y="757"/>
                  <a:pt x="432" y="756"/>
                  <a:pt x="433" y="757"/>
                </a:cubicBezTo>
                <a:cubicBezTo>
                  <a:pt x="433" y="757"/>
                  <a:pt x="433" y="757"/>
                  <a:pt x="433" y="757"/>
                </a:cubicBezTo>
                <a:cubicBezTo>
                  <a:pt x="434" y="757"/>
                  <a:pt x="434" y="758"/>
                  <a:pt x="434" y="759"/>
                </a:cubicBezTo>
                <a:cubicBezTo>
                  <a:pt x="434" y="759"/>
                  <a:pt x="434" y="759"/>
                  <a:pt x="434" y="759"/>
                </a:cubicBezTo>
                <a:cubicBezTo>
                  <a:pt x="433" y="760"/>
                  <a:pt x="433" y="760"/>
                  <a:pt x="432" y="760"/>
                </a:cubicBezTo>
                <a:cubicBezTo>
                  <a:pt x="432" y="760"/>
                  <a:pt x="432" y="760"/>
                  <a:pt x="432" y="760"/>
                </a:cubicBezTo>
                <a:cubicBezTo>
                  <a:pt x="432" y="760"/>
                  <a:pt x="431" y="760"/>
                  <a:pt x="431" y="760"/>
                </a:cubicBezTo>
                <a:close/>
                <a:moveTo>
                  <a:pt x="181" y="751"/>
                </a:moveTo>
                <a:cubicBezTo>
                  <a:pt x="180" y="750"/>
                  <a:pt x="181" y="749"/>
                  <a:pt x="182" y="748"/>
                </a:cubicBezTo>
                <a:cubicBezTo>
                  <a:pt x="182" y="748"/>
                  <a:pt x="182" y="748"/>
                  <a:pt x="182" y="748"/>
                </a:cubicBezTo>
                <a:cubicBezTo>
                  <a:pt x="183" y="748"/>
                  <a:pt x="184" y="748"/>
                  <a:pt x="184" y="749"/>
                </a:cubicBezTo>
                <a:cubicBezTo>
                  <a:pt x="184" y="749"/>
                  <a:pt x="184" y="749"/>
                  <a:pt x="184" y="749"/>
                </a:cubicBezTo>
                <a:cubicBezTo>
                  <a:pt x="185" y="750"/>
                  <a:pt x="184" y="752"/>
                  <a:pt x="183" y="752"/>
                </a:cubicBezTo>
                <a:cubicBezTo>
                  <a:pt x="183" y="752"/>
                  <a:pt x="183" y="752"/>
                  <a:pt x="183" y="752"/>
                </a:cubicBezTo>
                <a:cubicBezTo>
                  <a:pt x="183" y="752"/>
                  <a:pt x="183" y="752"/>
                  <a:pt x="183" y="752"/>
                </a:cubicBezTo>
                <a:cubicBezTo>
                  <a:pt x="183" y="752"/>
                  <a:pt x="183" y="752"/>
                  <a:pt x="183" y="752"/>
                </a:cubicBezTo>
                <a:cubicBezTo>
                  <a:pt x="182" y="752"/>
                  <a:pt x="181" y="752"/>
                  <a:pt x="181" y="751"/>
                </a:cubicBezTo>
                <a:close/>
                <a:moveTo>
                  <a:pt x="436" y="749"/>
                </a:moveTo>
                <a:cubicBezTo>
                  <a:pt x="435" y="749"/>
                  <a:pt x="434" y="748"/>
                  <a:pt x="435" y="747"/>
                </a:cubicBezTo>
                <a:cubicBezTo>
                  <a:pt x="435" y="747"/>
                  <a:pt x="435" y="747"/>
                  <a:pt x="435" y="747"/>
                </a:cubicBezTo>
                <a:cubicBezTo>
                  <a:pt x="435" y="746"/>
                  <a:pt x="437" y="745"/>
                  <a:pt x="438" y="746"/>
                </a:cubicBezTo>
                <a:cubicBezTo>
                  <a:pt x="438" y="746"/>
                  <a:pt x="438" y="746"/>
                  <a:pt x="438" y="746"/>
                </a:cubicBezTo>
                <a:cubicBezTo>
                  <a:pt x="439" y="746"/>
                  <a:pt x="439" y="747"/>
                  <a:pt x="439" y="748"/>
                </a:cubicBezTo>
                <a:cubicBezTo>
                  <a:pt x="439" y="748"/>
                  <a:pt x="439" y="748"/>
                  <a:pt x="439" y="748"/>
                </a:cubicBezTo>
                <a:cubicBezTo>
                  <a:pt x="438" y="749"/>
                  <a:pt x="437" y="749"/>
                  <a:pt x="437" y="749"/>
                </a:cubicBezTo>
                <a:cubicBezTo>
                  <a:pt x="437" y="749"/>
                  <a:pt x="437" y="749"/>
                  <a:pt x="437" y="749"/>
                </a:cubicBezTo>
                <a:cubicBezTo>
                  <a:pt x="436" y="749"/>
                  <a:pt x="436" y="749"/>
                  <a:pt x="436" y="749"/>
                </a:cubicBezTo>
                <a:close/>
                <a:moveTo>
                  <a:pt x="176" y="740"/>
                </a:moveTo>
                <a:cubicBezTo>
                  <a:pt x="176" y="739"/>
                  <a:pt x="176" y="738"/>
                  <a:pt x="177" y="737"/>
                </a:cubicBezTo>
                <a:cubicBezTo>
                  <a:pt x="177" y="737"/>
                  <a:pt x="177" y="737"/>
                  <a:pt x="177" y="737"/>
                </a:cubicBezTo>
                <a:cubicBezTo>
                  <a:pt x="178" y="737"/>
                  <a:pt x="179" y="737"/>
                  <a:pt x="180" y="738"/>
                </a:cubicBezTo>
                <a:cubicBezTo>
                  <a:pt x="180" y="738"/>
                  <a:pt x="180" y="738"/>
                  <a:pt x="180" y="738"/>
                </a:cubicBezTo>
                <a:cubicBezTo>
                  <a:pt x="180" y="739"/>
                  <a:pt x="180" y="741"/>
                  <a:pt x="179" y="741"/>
                </a:cubicBezTo>
                <a:cubicBezTo>
                  <a:pt x="179" y="741"/>
                  <a:pt x="179" y="741"/>
                  <a:pt x="179" y="741"/>
                </a:cubicBezTo>
                <a:cubicBezTo>
                  <a:pt x="178" y="741"/>
                  <a:pt x="178" y="741"/>
                  <a:pt x="178" y="741"/>
                </a:cubicBezTo>
                <a:cubicBezTo>
                  <a:pt x="178" y="741"/>
                  <a:pt x="178" y="741"/>
                  <a:pt x="178" y="741"/>
                </a:cubicBezTo>
                <a:cubicBezTo>
                  <a:pt x="177" y="741"/>
                  <a:pt x="176" y="741"/>
                  <a:pt x="176" y="740"/>
                </a:cubicBezTo>
                <a:close/>
                <a:moveTo>
                  <a:pt x="441" y="738"/>
                </a:moveTo>
                <a:cubicBezTo>
                  <a:pt x="440" y="738"/>
                  <a:pt x="439" y="737"/>
                  <a:pt x="440" y="736"/>
                </a:cubicBezTo>
                <a:cubicBezTo>
                  <a:pt x="440" y="736"/>
                  <a:pt x="440" y="736"/>
                  <a:pt x="440" y="736"/>
                </a:cubicBezTo>
                <a:cubicBezTo>
                  <a:pt x="440" y="735"/>
                  <a:pt x="441" y="734"/>
                  <a:pt x="442" y="735"/>
                </a:cubicBezTo>
                <a:cubicBezTo>
                  <a:pt x="442" y="735"/>
                  <a:pt x="442" y="735"/>
                  <a:pt x="442" y="735"/>
                </a:cubicBezTo>
                <a:cubicBezTo>
                  <a:pt x="443" y="735"/>
                  <a:pt x="444" y="736"/>
                  <a:pt x="443" y="737"/>
                </a:cubicBezTo>
                <a:cubicBezTo>
                  <a:pt x="443" y="737"/>
                  <a:pt x="443" y="737"/>
                  <a:pt x="443" y="737"/>
                </a:cubicBezTo>
                <a:cubicBezTo>
                  <a:pt x="443" y="738"/>
                  <a:pt x="442" y="738"/>
                  <a:pt x="442" y="738"/>
                </a:cubicBezTo>
                <a:cubicBezTo>
                  <a:pt x="442" y="738"/>
                  <a:pt x="442" y="738"/>
                  <a:pt x="442" y="738"/>
                </a:cubicBezTo>
                <a:cubicBezTo>
                  <a:pt x="441" y="738"/>
                  <a:pt x="441" y="738"/>
                  <a:pt x="441" y="738"/>
                </a:cubicBezTo>
                <a:close/>
                <a:moveTo>
                  <a:pt x="171" y="729"/>
                </a:moveTo>
                <a:cubicBezTo>
                  <a:pt x="171" y="728"/>
                  <a:pt x="171" y="727"/>
                  <a:pt x="172" y="726"/>
                </a:cubicBezTo>
                <a:cubicBezTo>
                  <a:pt x="172" y="726"/>
                  <a:pt x="172" y="726"/>
                  <a:pt x="172" y="726"/>
                </a:cubicBezTo>
                <a:cubicBezTo>
                  <a:pt x="173" y="726"/>
                  <a:pt x="174" y="726"/>
                  <a:pt x="175" y="727"/>
                </a:cubicBezTo>
                <a:cubicBezTo>
                  <a:pt x="175" y="727"/>
                  <a:pt x="175" y="727"/>
                  <a:pt x="175" y="727"/>
                </a:cubicBezTo>
                <a:cubicBezTo>
                  <a:pt x="175" y="728"/>
                  <a:pt x="175" y="730"/>
                  <a:pt x="174" y="730"/>
                </a:cubicBezTo>
                <a:cubicBezTo>
                  <a:pt x="174" y="730"/>
                  <a:pt x="174" y="730"/>
                  <a:pt x="174" y="730"/>
                </a:cubicBezTo>
                <a:cubicBezTo>
                  <a:pt x="174" y="730"/>
                  <a:pt x="173" y="730"/>
                  <a:pt x="173" y="730"/>
                </a:cubicBezTo>
                <a:cubicBezTo>
                  <a:pt x="173" y="730"/>
                  <a:pt x="173" y="730"/>
                  <a:pt x="173" y="730"/>
                </a:cubicBezTo>
                <a:cubicBezTo>
                  <a:pt x="172" y="730"/>
                  <a:pt x="171" y="730"/>
                  <a:pt x="171" y="729"/>
                </a:cubicBezTo>
                <a:close/>
                <a:moveTo>
                  <a:pt x="446" y="727"/>
                </a:moveTo>
                <a:cubicBezTo>
                  <a:pt x="445" y="727"/>
                  <a:pt x="444" y="726"/>
                  <a:pt x="445" y="725"/>
                </a:cubicBezTo>
                <a:cubicBezTo>
                  <a:pt x="445" y="725"/>
                  <a:pt x="445" y="725"/>
                  <a:pt x="445" y="725"/>
                </a:cubicBezTo>
                <a:cubicBezTo>
                  <a:pt x="445" y="724"/>
                  <a:pt x="446" y="723"/>
                  <a:pt x="447" y="724"/>
                </a:cubicBezTo>
                <a:cubicBezTo>
                  <a:pt x="447" y="724"/>
                  <a:pt x="447" y="724"/>
                  <a:pt x="447" y="724"/>
                </a:cubicBezTo>
                <a:cubicBezTo>
                  <a:pt x="448" y="724"/>
                  <a:pt x="449" y="725"/>
                  <a:pt x="448" y="726"/>
                </a:cubicBezTo>
                <a:cubicBezTo>
                  <a:pt x="448" y="726"/>
                  <a:pt x="448" y="726"/>
                  <a:pt x="448" y="726"/>
                </a:cubicBezTo>
                <a:cubicBezTo>
                  <a:pt x="448" y="727"/>
                  <a:pt x="447" y="727"/>
                  <a:pt x="446" y="727"/>
                </a:cubicBezTo>
                <a:cubicBezTo>
                  <a:pt x="446" y="727"/>
                  <a:pt x="446" y="727"/>
                  <a:pt x="446" y="727"/>
                </a:cubicBezTo>
                <a:cubicBezTo>
                  <a:pt x="446" y="727"/>
                  <a:pt x="446" y="727"/>
                  <a:pt x="446" y="727"/>
                </a:cubicBezTo>
                <a:close/>
                <a:moveTo>
                  <a:pt x="166" y="718"/>
                </a:moveTo>
                <a:cubicBezTo>
                  <a:pt x="166" y="717"/>
                  <a:pt x="166" y="716"/>
                  <a:pt x="167" y="715"/>
                </a:cubicBezTo>
                <a:cubicBezTo>
                  <a:pt x="167" y="715"/>
                  <a:pt x="167" y="715"/>
                  <a:pt x="167" y="715"/>
                </a:cubicBezTo>
                <a:cubicBezTo>
                  <a:pt x="168" y="715"/>
                  <a:pt x="170" y="715"/>
                  <a:pt x="170" y="716"/>
                </a:cubicBezTo>
                <a:cubicBezTo>
                  <a:pt x="170" y="716"/>
                  <a:pt x="170" y="716"/>
                  <a:pt x="170" y="716"/>
                </a:cubicBezTo>
                <a:cubicBezTo>
                  <a:pt x="170" y="717"/>
                  <a:pt x="170" y="719"/>
                  <a:pt x="169" y="719"/>
                </a:cubicBezTo>
                <a:cubicBezTo>
                  <a:pt x="169" y="719"/>
                  <a:pt x="169" y="719"/>
                  <a:pt x="169" y="719"/>
                </a:cubicBezTo>
                <a:cubicBezTo>
                  <a:pt x="169" y="719"/>
                  <a:pt x="168" y="719"/>
                  <a:pt x="168" y="719"/>
                </a:cubicBezTo>
                <a:cubicBezTo>
                  <a:pt x="168" y="719"/>
                  <a:pt x="168" y="719"/>
                  <a:pt x="168" y="719"/>
                </a:cubicBezTo>
                <a:cubicBezTo>
                  <a:pt x="167" y="719"/>
                  <a:pt x="167" y="719"/>
                  <a:pt x="166" y="718"/>
                </a:cubicBezTo>
                <a:close/>
                <a:moveTo>
                  <a:pt x="450" y="716"/>
                </a:moveTo>
                <a:cubicBezTo>
                  <a:pt x="449" y="716"/>
                  <a:pt x="449" y="715"/>
                  <a:pt x="449" y="714"/>
                </a:cubicBezTo>
                <a:cubicBezTo>
                  <a:pt x="449" y="714"/>
                  <a:pt x="449" y="714"/>
                  <a:pt x="449" y="714"/>
                </a:cubicBezTo>
                <a:cubicBezTo>
                  <a:pt x="450" y="713"/>
                  <a:pt x="451" y="712"/>
                  <a:pt x="452" y="713"/>
                </a:cubicBezTo>
                <a:cubicBezTo>
                  <a:pt x="452" y="713"/>
                  <a:pt x="452" y="713"/>
                  <a:pt x="452" y="713"/>
                </a:cubicBezTo>
                <a:cubicBezTo>
                  <a:pt x="453" y="713"/>
                  <a:pt x="453" y="714"/>
                  <a:pt x="453" y="715"/>
                </a:cubicBezTo>
                <a:cubicBezTo>
                  <a:pt x="453" y="715"/>
                  <a:pt x="453" y="715"/>
                  <a:pt x="453" y="715"/>
                </a:cubicBezTo>
                <a:cubicBezTo>
                  <a:pt x="453" y="716"/>
                  <a:pt x="452" y="716"/>
                  <a:pt x="451" y="716"/>
                </a:cubicBezTo>
                <a:cubicBezTo>
                  <a:pt x="451" y="716"/>
                  <a:pt x="451" y="716"/>
                  <a:pt x="451" y="716"/>
                </a:cubicBezTo>
                <a:cubicBezTo>
                  <a:pt x="451" y="716"/>
                  <a:pt x="451" y="716"/>
                  <a:pt x="450" y="716"/>
                </a:cubicBezTo>
                <a:close/>
                <a:moveTo>
                  <a:pt x="162" y="707"/>
                </a:moveTo>
                <a:cubicBezTo>
                  <a:pt x="161" y="706"/>
                  <a:pt x="162" y="705"/>
                  <a:pt x="163" y="704"/>
                </a:cubicBezTo>
                <a:cubicBezTo>
                  <a:pt x="163" y="704"/>
                  <a:pt x="163" y="704"/>
                  <a:pt x="163" y="704"/>
                </a:cubicBezTo>
                <a:cubicBezTo>
                  <a:pt x="164" y="704"/>
                  <a:pt x="165" y="704"/>
                  <a:pt x="165" y="705"/>
                </a:cubicBezTo>
                <a:cubicBezTo>
                  <a:pt x="165" y="705"/>
                  <a:pt x="165" y="705"/>
                  <a:pt x="165" y="705"/>
                </a:cubicBezTo>
                <a:cubicBezTo>
                  <a:pt x="166" y="706"/>
                  <a:pt x="165" y="708"/>
                  <a:pt x="164" y="708"/>
                </a:cubicBezTo>
                <a:cubicBezTo>
                  <a:pt x="164" y="708"/>
                  <a:pt x="164" y="708"/>
                  <a:pt x="164" y="708"/>
                </a:cubicBezTo>
                <a:cubicBezTo>
                  <a:pt x="164" y="708"/>
                  <a:pt x="164" y="708"/>
                  <a:pt x="163" y="708"/>
                </a:cubicBezTo>
                <a:cubicBezTo>
                  <a:pt x="163" y="708"/>
                  <a:pt x="163" y="708"/>
                  <a:pt x="163" y="708"/>
                </a:cubicBezTo>
                <a:cubicBezTo>
                  <a:pt x="163" y="708"/>
                  <a:pt x="162" y="708"/>
                  <a:pt x="162" y="707"/>
                </a:cubicBezTo>
                <a:close/>
                <a:moveTo>
                  <a:pt x="455" y="705"/>
                </a:moveTo>
                <a:cubicBezTo>
                  <a:pt x="454" y="705"/>
                  <a:pt x="454" y="704"/>
                  <a:pt x="454" y="703"/>
                </a:cubicBezTo>
                <a:cubicBezTo>
                  <a:pt x="454" y="703"/>
                  <a:pt x="454" y="703"/>
                  <a:pt x="454" y="703"/>
                </a:cubicBezTo>
                <a:cubicBezTo>
                  <a:pt x="455" y="702"/>
                  <a:pt x="456" y="701"/>
                  <a:pt x="457" y="702"/>
                </a:cubicBezTo>
                <a:cubicBezTo>
                  <a:pt x="457" y="702"/>
                  <a:pt x="457" y="702"/>
                  <a:pt x="457" y="702"/>
                </a:cubicBezTo>
                <a:cubicBezTo>
                  <a:pt x="458" y="702"/>
                  <a:pt x="458" y="703"/>
                  <a:pt x="458" y="704"/>
                </a:cubicBezTo>
                <a:cubicBezTo>
                  <a:pt x="458" y="704"/>
                  <a:pt x="458" y="704"/>
                  <a:pt x="458" y="704"/>
                </a:cubicBezTo>
                <a:cubicBezTo>
                  <a:pt x="458" y="705"/>
                  <a:pt x="457" y="705"/>
                  <a:pt x="456" y="705"/>
                </a:cubicBezTo>
                <a:cubicBezTo>
                  <a:pt x="456" y="705"/>
                  <a:pt x="456" y="705"/>
                  <a:pt x="456" y="705"/>
                </a:cubicBezTo>
                <a:cubicBezTo>
                  <a:pt x="456" y="705"/>
                  <a:pt x="455" y="705"/>
                  <a:pt x="455" y="705"/>
                </a:cubicBezTo>
                <a:close/>
                <a:moveTo>
                  <a:pt x="157" y="696"/>
                </a:moveTo>
                <a:cubicBezTo>
                  <a:pt x="156" y="695"/>
                  <a:pt x="157" y="694"/>
                  <a:pt x="158" y="693"/>
                </a:cubicBezTo>
                <a:cubicBezTo>
                  <a:pt x="158" y="693"/>
                  <a:pt x="158" y="693"/>
                  <a:pt x="158" y="693"/>
                </a:cubicBezTo>
                <a:cubicBezTo>
                  <a:pt x="159" y="693"/>
                  <a:pt x="160" y="693"/>
                  <a:pt x="160" y="694"/>
                </a:cubicBezTo>
                <a:cubicBezTo>
                  <a:pt x="160" y="694"/>
                  <a:pt x="160" y="694"/>
                  <a:pt x="160" y="694"/>
                </a:cubicBezTo>
                <a:cubicBezTo>
                  <a:pt x="161" y="695"/>
                  <a:pt x="160" y="697"/>
                  <a:pt x="159" y="697"/>
                </a:cubicBezTo>
                <a:cubicBezTo>
                  <a:pt x="159" y="697"/>
                  <a:pt x="159" y="697"/>
                  <a:pt x="159" y="697"/>
                </a:cubicBezTo>
                <a:cubicBezTo>
                  <a:pt x="159" y="697"/>
                  <a:pt x="159" y="697"/>
                  <a:pt x="159" y="697"/>
                </a:cubicBezTo>
                <a:cubicBezTo>
                  <a:pt x="159" y="697"/>
                  <a:pt x="159" y="697"/>
                  <a:pt x="159" y="697"/>
                </a:cubicBezTo>
                <a:cubicBezTo>
                  <a:pt x="158" y="697"/>
                  <a:pt x="157" y="697"/>
                  <a:pt x="157" y="696"/>
                </a:cubicBezTo>
                <a:close/>
                <a:moveTo>
                  <a:pt x="460" y="694"/>
                </a:moveTo>
                <a:cubicBezTo>
                  <a:pt x="459" y="694"/>
                  <a:pt x="459" y="693"/>
                  <a:pt x="459" y="692"/>
                </a:cubicBezTo>
                <a:cubicBezTo>
                  <a:pt x="459" y="692"/>
                  <a:pt x="459" y="692"/>
                  <a:pt x="459" y="692"/>
                </a:cubicBezTo>
                <a:cubicBezTo>
                  <a:pt x="459" y="691"/>
                  <a:pt x="461" y="690"/>
                  <a:pt x="462" y="691"/>
                </a:cubicBezTo>
                <a:cubicBezTo>
                  <a:pt x="462" y="691"/>
                  <a:pt x="462" y="691"/>
                  <a:pt x="462" y="691"/>
                </a:cubicBezTo>
                <a:cubicBezTo>
                  <a:pt x="463" y="691"/>
                  <a:pt x="463" y="692"/>
                  <a:pt x="463" y="693"/>
                </a:cubicBezTo>
                <a:cubicBezTo>
                  <a:pt x="463" y="693"/>
                  <a:pt x="463" y="693"/>
                  <a:pt x="463" y="693"/>
                </a:cubicBezTo>
                <a:cubicBezTo>
                  <a:pt x="462" y="694"/>
                  <a:pt x="462" y="694"/>
                  <a:pt x="461" y="694"/>
                </a:cubicBezTo>
                <a:cubicBezTo>
                  <a:pt x="461" y="694"/>
                  <a:pt x="461" y="694"/>
                  <a:pt x="461" y="694"/>
                </a:cubicBezTo>
                <a:cubicBezTo>
                  <a:pt x="461" y="694"/>
                  <a:pt x="460" y="694"/>
                  <a:pt x="460" y="694"/>
                </a:cubicBezTo>
                <a:close/>
                <a:moveTo>
                  <a:pt x="152" y="685"/>
                </a:moveTo>
                <a:cubicBezTo>
                  <a:pt x="151" y="684"/>
                  <a:pt x="152" y="683"/>
                  <a:pt x="153" y="682"/>
                </a:cubicBezTo>
                <a:cubicBezTo>
                  <a:pt x="153" y="682"/>
                  <a:pt x="153" y="682"/>
                  <a:pt x="153" y="682"/>
                </a:cubicBezTo>
                <a:cubicBezTo>
                  <a:pt x="154" y="682"/>
                  <a:pt x="155" y="682"/>
                  <a:pt x="156" y="683"/>
                </a:cubicBezTo>
                <a:cubicBezTo>
                  <a:pt x="156" y="683"/>
                  <a:pt x="156" y="683"/>
                  <a:pt x="156" y="683"/>
                </a:cubicBezTo>
                <a:cubicBezTo>
                  <a:pt x="156" y="684"/>
                  <a:pt x="156" y="686"/>
                  <a:pt x="155" y="686"/>
                </a:cubicBezTo>
                <a:cubicBezTo>
                  <a:pt x="155" y="686"/>
                  <a:pt x="155" y="686"/>
                  <a:pt x="155" y="686"/>
                </a:cubicBezTo>
                <a:cubicBezTo>
                  <a:pt x="154" y="686"/>
                  <a:pt x="154" y="686"/>
                  <a:pt x="154" y="686"/>
                </a:cubicBezTo>
                <a:cubicBezTo>
                  <a:pt x="154" y="686"/>
                  <a:pt x="154" y="686"/>
                  <a:pt x="154" y="686"/>
                </a:cubicBezTo>
                <a:cubicBezTo>
                  <a:pt x="153" y="686"/>
                  <a:pt x="152" y="686"/>
                  <a:pt x="152" y="685"/>
                </a:cubicBezTo>
                <a:close/>
                <a:moveTo>
                  <a:pt x="465" y="683"/>
                </a:moveTo>
                <a:cubicBezTo>
                  <a:pt x="464" y="683"/>
                  <a:pt x="463" y="682"/>
                  <a:pt x="464" y="681"/>
                </a:cubicBezTo>
                <a:cubicBezTo>
                  <a:pt x="464" y="681"/>
                  <a:pt x="464" y="681"/>
                  <a:pt x="464" y="681"/>
                </a:cubicBezTo>
                <a:cubicBezTo>
                  <a:pt x="464" y="680"/>
                  <a:pt x="465" y="679"/>
                  <a:pt x="466" y="680"/>
                </a:cubicBezTo>
                <a:cubicBezTo>
                  <a:pt x="466" y="680"/>
                  <a:pt x="466" y="680"/>
                  <a:pt x="466" y="680"/>
                </a:cubicBezTo>
                <a:cubicBezTo>
                  <a:pt x="467" y="680"/>
                  <a:pt x="468" y="681"/>
                  <a:pt x="467" y="682"/>
                </a:cubicBezTo>
                <a:cubicBezTo>
                  <a:pt x="467" y="682"/>
                  <a:pt x="467" y="682"/>
                  <a:pt x="467" y="682"/>
                </a:cubicBezTo>
                <a:cubicBezTo>
                  <a:pt x="467" y="683"/>
                  <a:pt x="466" y="683"/>
                  <a:pt x="466" y="683"/>
                </a:cubicBezTo>
                <a:cubicBezTo>
                  <a:pt x="466" y="683"/>
                  <a:pt x="466" y="683"/>
                  <a:pt x="466" y="683"/>
                </a:cubicBezTo>
                <a:cubicBezTo>
                  <a:pt x="465" y="683"/>
                  <a:pt x="465" y="683"/>
                  <a:pt x="465" y="683"/>
                </a:cubicBezTo>
                <a:close/>
                <a:moveTo>
                  <a:pt x="147" y="674"/>
                </a:moveTo>
                <a:cubicBezTo>
                  <a:pt x="147" y="673"/>
                  <a:pt x="147" y="672"/>
                  <a:pt x="148" y="671"/>
                </a:cubicBezTo>
                <a:cubicBezTo>
                  <a:pt x="148" y="671"/>
                  <a:pt x="148" y="671"/>
                  <a:pt x="148" y="671"/>
                </a:cubicBezTo>
                <a:cubicBezTo>
                  <a:pt x="149" y="671"/>
                  <a:pt x="150" y="671"/>
                  <a:pt x="151" y="672"/>
                </a:cubicBezTo>
                <a:cubicBezTo>
                  <a:pt x="151" y="672"/>
                  <a:pt x="151" y="672"/>
                  <a:pt x="151" y="672"/>
                </a:cubicBezTo>
                <a:cubicBezTo>
                  <a:pt x="151" y="673"/>
                  <a:pt x="151" y="675"/>
                  <a:pt x="150" y="675"/>
                </a:cubicBezTo>
                <a:cubicBezTo>
                  <a:pt x="150" y="675"/>
                  <a:pt x="150" y="675"/>
                  <a:pt x="150" y="675"/>
                </a:cubicBezTo>
                <a:cubicBezTo>
                  <a:pt x="149" y="675"/>
                  <a:pt x="149" y="675"/>
                  <a:pt x="149" y="675"/>
                </a:cubicBezTo>
                <a:cubicBezTo>
                  <a:pt x="149" y="675"/>
                  <a:pt x="149" y="675"/>
                  <a:pt x="149" y="675"/>
                </a:cubicBezTo>
                <a:cubicBezTo>
                  <a:pt x="148" y="675"/>
                  <a:pt x="147" y="675"/>
                  <a:pt x="147" y="674"/>
                </a:cubicBezTo>
                <a:close/>
                <a:moveTo>
                  <a:pt x="470" y="672"/>
                </a:moveTo>
                <a:cubicBezTo>
                  <a:pt x="469" y="672"/>
                  <a:pt x="468" y="671"/>
                  <a:pt x="469" y="670"/>
                </a:cubicBezTo>
                <a:cubicBezTo>
                  <a:pt x="469" y="670"/>
                  <a:pt x="469" y="670"/>
                  <a:pt x="469" y="670"/>
                </a:cubicBezTo>
                <a:cubicBezTo>
                  <a:pt x="469" y="669"/>
                  <a:pt x="470" y="668"/>
                  <a:pt x="471" y="669"/>
                </a:cubicBezTo>
                <a:cubicBezTo>
                  <a:pt x="471" y="669"/>
                  <a:pt x="471" y="669"/>
                  <a:pt x="471" y="669"/>
                </a:cubicBezTo>
                <a:cubicBezTo>
                  <a:pt x="472" y="669"/>
                  <a:pt x="473" y="670"/>
                  <a:pt x="472" y="671"/>
                </a:cubicBezTo>
                <a:cubicBezTo>
                  <a:pt x="472" y="671"/>
                  <a:pt x="472" y="671"/>
                  <a:pt x="472" y="671"/>
                </a:cubicBezTo>
                <a:cubicBezTo>
                  <a:pt x="472" y="672"/>
                  <a:pt x="471" y="672"/>
                  <a:pt x="470" y="672"/>
                </a:cubicBezTo>
                <a:cubicBezTo>
                  <a:pt x="470" y="672"/>
                  <a:pt x="470" y="672"/>
                  <a:pt x="470" y="672"/>
                </a:cubicBezTo>
                <a:cubicBezTo>
                  <a:pt x="470" y="672"/>
                  <a:pt x="470" y="672"/>
                  <a:pt x="470" y="672"/>
                </a:cubicBezTo>
                <a:close/>
                <a:moveTo>
                  <a:pt x="142" y="663"/>
                </a:moveTo>
                <a:cubicBezTo>
                  <a:pt x="142" y="662"/>
                  <a:pt x="142" y="661"/>
                  <a:pt x="143" y="660"/>
                </a:cubicBezTo>
                <a:cubicBezTo>
                  <a:pt x="143" y="660"/>
                  <a:pt x="143" y="660"/>
                  <a:pt x="143" y="660"/>
                </a:cubicBezTo>
                <a:cubicBezTo>
                  <a:pt x="144" y="660"/>
                  <a:pt x="145" y="660"/>
                  <a:pt x="146" y="661"/>
                </a:cubicBezTo>
                <a:cubicBezTo>
                  <a:pt x="146" y="661"/>
                  <a:pt x="146" y="661"/>
                  <a:pt x="146" y="661"/>
                </a:cubicBezTo>
                <a:cubicBezTo>
                  <a:pt x="146" y="662"/>
                  <a:pt x="146" y="664"/>
                  <a:pt x="145" y="664"/>
                </a:cubicBezTo>
                <a:cubicBezTo>
                  <a:pt x="145" y="664"/>
                  <a:pt x="145" y="664"/>
                  <a:pt x="145" y="664"/>
                </a:cubicBezTo>
                <a:cubicBezTo>
                  <a:pt x="145" y="664"/>
                  <a:pt x="144" y="664"/>
                  <a:pt x="144" y="664"/>
                </a:cubicBezTo>
                <a:cubicBezTo>
                  <a:pt x="144" y="664"/>
                  <a:pt x="144" y="664"/>
                  <a:pt x="144" y="664"/>
                </a:cubicBezTo>
                <a:cubicBezTo>
                  <a:pt x="143" y="664"/>
                  <a:pt x="143" y="664"/>
                  <a:pt x="142" y="663"/>
                </a:cubicBezTo>
                <a:close/>
                <a:moveTo>
                  <a:pt x="474" y="661"/>
                </a:moveTo>
                <a:cubicBezTo>
                  <a:pt x="473" y="661"/>
                  <a:pt x="473" y="660"/>
                  <a:pt x="473" y="659"/>
                </a:cubicBezTo>
                <a:cubicBezTo>
                  <a:pt x="473" y="659"/>
                  <a:pt x="473" y="659"/>
                  <a:pt x="473" y="659"/>
                </a:cubicBezTo>
                <a:cubicBezTo>
                  <a:pt x="474" y="658"/>
                  <a:pt x="475" y="657"/>
                  <a:pt x="476" y="658"/>
                </a:cubicBezTo>
                <a:cubicBezTo>
                  <a:pt x="476" y="658"/>
                  <a:pt x="476" y="658"/>
                  <a:pt x="476" y="658"/>
                </a:cubicBezTo>
                <a:cubicBezTo>
                  <a:pt x="477" y="658"/>
                  <a:pt x="478" y="659"/>
                  <a:pt x="477" y="660"/>
                </a:cubicBezTo>
                <a:cubicBezTo>
                  <a:pt x="477" y="660"/>
                  <a:pt x="477" y="660"/>
                  <a:pt x="477" y="660"/>
                </a:cubicBezTo>
                <a:cubicBezTo>
                  <a:pt x="477" y="661"/>
                  <a:pt x="476" y="661"/>
                  <a:pt x="475" y="661"/>
                </a:cubicBezTo>
                <a:cubicBezTo>
                  <a:pt x="475" y="661"/>
                  <a:pt x="475" y="661"/>
                  <a:pt x="475" y="661"/>
                </a:cubicBezTo>
                <a:cubicBezTo>
                  <a:pt x="475" y="661"/>
                  <a:pt x="475" y="661"/>
                  <a:pt x="474" y="661"/>
                </a:cubicBezTo>
                <a:close/>
                <a:moveTo>
                  <a:pt x="137" y="652"/>
                </a:moveTo>
                <a:cubicBezTo>
                  <a:pt x="137" y="651"/>
                  <a:pt x="137" y="650"/>
                  <a:pt x="138" y="649"/>
                </a:cubicBezTo>
                <a:cubicBezTo>
                  <a:pt x="138" y="649"/>
                  <a:pt x="138" y="649"/>
                  <a:pt x="138" y="649"/>
                </a:cubicBezTo>
                <a:cubicBezTo>
                  <a:pt x="139" y="649"/>
                  <a:pt x="141" y="649"/>
                  <a:pt x="141" y="650"/>
                </a:cubicBezTo>
                <a:cubicBezTo>
                  <a:pt x="141" y="650"/>
                  <a:pt x="141" y="650"/>
                  <a:pt x="141" y="650"/>
                </a:cubicBezTo>
                <a:cubicBezTo>
                  <a:pt x="142" y="651"/>
                  <a:pt x="141" y="653"/>
                  <a:pt x="140" y="653"/>
                </a:cubicBezTo>
                <a:cubicBezTo>
                  <a:pt x="140" y="653"/>
                  <a:pt x="140" y="653"/>
                  <a:pt x="140" y="653"/>
                </a:cubicBezTo>
                <a:cubicBezTo>
                  <a:pt x="140" y="653"/>
                  <a:pt x="140" y="653"/>
                  <a:pt x="139" y="653"/>
                </a:cubicBezTo>
                <a:cubicBezTo>
                  <a:pt x="139" y="653"/>
                  <a:pt x="139" y="653"/>
                  <a:pt x="139" y="653"/>
                </a:cubicBezTo>
                <a:cubicBezTo>
                  <a:pt x="138" y="653"/>
                  <a:pt x="138" y="653"/>
                  <a:pt x="137" y="652"/>
                </a:cubicBezTo>
                <a:close/>
                <a:moveTo>
                  <a:pt x="479" y="650"/>
                </a:moveTo>
                <a:cubicBezTo>
                  <a:pt x="478" y="650"/>
                  <a:pt x="478" y="649"/>
                  <a:pt x="478" y="648"/>
                </a:cubicBezTo>
                <a:cubicBezTo>
                  <a:pt x="478" y="648"/>
                  <a:pt x="478" y="648"/>
                  <a:pt x="478" y="648"/>
                </a:cubicBezTo>
                <a:cubicBezTo>
                  <a:pt x="479" y="647"/>
                  <a:pt x="480" y="646"/>
                  <a:pt x="481" y="647"/>
                </a:cubicBezTo>
                <a:cubicBezTo>
                  <a:pt x="481" y="647"/>
                  <a:pt x="481" y="647"/>
                  <a:pt x="481" y="647"/>
                </a:cubicBezTo>
                <a:cubicBezTo>
                  <a:pt x="482" y="647"/>
                  <a:pt x="482" y="648"/>
                  <a:pt x="482" y="649"/>
                </a:cubicBezTo>
                <a:cubicBezTo>
                  <a:pt x="482" y="649"/>
                  <a:pt x="482" y="649"/>
                  <a:pt x="482" y="649"/>
                </a:cubicBezTo>
                <a:cubicBezTo>
                  <a:pt x="482" y="650"/>
                  <a:pt x="481" y="650"/>
                  <a:pt x="480" y="650"/>
                </a:cubicBezTo>
                <a:cubicBezTo>
                  <a:pt x="480" y="650"/>
                  <a:pt x="480" y="650"/>
                  <a:pt x="480" y="650"/>
                </a:cubicBezTo>
                <a:cubicBezTo>
                  <a:pt x="480" y="650"/>
                  <a:pt x="480" y="650"/>
                  <a:pt x="479" y="650"/>
                </a:cubicBezTo>
                <a:close/>
                <a:moveTo>
                  <a:pt x="133" y="641"/>
                </a:moveTo>
                <a:cubicBezTo>
                  <a:pt x="132" y="640"/>
                  <a:pt x="133" y="639"/>
                  <a:pt x="134" y="638"/>
                </a:cubicBezTo>
                <a:cubicBezTo>
                  <a:pt x="134" y="638"/>
                  <a:pt x="134" y="638"/>
                  <a:pt x="134" y="638"/>
                </a:cubicBezTo>
                <a:cubicBezTo>
                  <a:pt x="135" y="638"/>
                  <a:pt x="136" y="638"/>
                  <a:pt x="136" y="639"/>
                </a:cubicBezTo>
                <a:cubicBezTo>
                  <a:pt x="136" y="639"/>
                  <a:pt x="136" y="639"/>
                  <a:pt x="136" y="639"/>
                </a:cubicBezTo>
                <a:cubicBezTo>
                  <a:pt x="137" y="640"/>
                  <a:pt x="136" y="642"/>
                  <a:pt x="135" y="642"/>
                </a:cubicBezTo>
                <a:cubicBezTo>
                  <a:pt x="135" y="642"/>
                  <a:pt x="135" y="642"/>
                  <a:pt x="135" y="642"/>
                </a:cubicBezTo>
                <a:cubicBezTo>
                  <a:pt x="135" y="642"/>
                  <a:pt x="135" y="642"/>
                  <a:pt x="134" y="642"/>
                </a:cubicBezTo>
                <a:cubicBezTo>
                  <a:pt x="134" y="642"/>
                  <a:pt x="134" y="642"/>
                  <a:pt x="134" y="642"/>
                </a:cubicBezTo>
                <a:cubicBezTo>
                  <a:pt x="134" y="642"/>
                  <a:pt x="133" y="642"/>
                  <a:pt x="133" y="641"/>
                </a:cubicBezTo>
                <a:close/>
                <a:moveTo>
                  <a:pt x="484" y="639"/>
                </a:moveTo>
                <a:cubicBezTo>
                  <a:pt x="483" y="639"/>
                  <a:pt x="483" y="638"/>
                  <a:pt x="483" y="637"/>
                </a:cubicBezTo>
                <a:cubicBezTo>
                  <a:pt x="483" y="637"/>
                  <a:pt x="483" y="637"/>
                  <a:pt x="483" y="637"/>
                </a:cubicBezTo>
                <a:cubicBezTo>
                  <a:pt x="484" y="636"/>
                  <a:pt x="485" y="635"/>
                  <a:pt x="486" y="636"/>
                </a:cubicBezTo>
                <a:cubicBezTo>
                  <a:pt x="486" y="636"/>
                  <a:pt x="486" y="636"/>
                  <a:pt x="486" y="636"/>
                </a:cubicBezTo>
                <a:cubicBezTo>
                  <a:pt x="487" y="636"/>
                  <a:pt x="487" y="637"/>
                  <a:pt x="487" y="638"/>
                </a:cubicBezTo>
                <a:cubicBezTo>
                  <a:pt x="487" y="638"/>
                  <a:pt x="487" y="638"/>
                  <a:pt x="487" y="638"/>
                </a:cubicBezTo>
                <a:cubicBezTo>
                  <a:pt x="486" y="639"/>
                  <a:pt x="486" y="640"/>
                  <a:pt x="485" y="640"/>
                </a:cubicBezTo>
                <a:cubicBezTo>
                  <a:pt x="485" y="640"/>
                  <a:pt x="485" y="640"/>
                  <a:pt x="485" y="640"/>
                </a:cubicBezTo>
                <a:cubicBezTo>
                  <a:pt x="485" y="640"/>
                  <a:pt x="484" y="639"/>
                  <a:pt x="484" y="639"/>
                </a:cubicBezTo>
                <a:close/>
                <a:moveTo>
                  <a:pt x="128" y="630"/>
                </a:moveTo>
                <a:cubicBezTo>
                  <a:pt x="127" y="629"/>
                  <a:pt x="128" y="628"/>
                  <a:pt x="129" y="627"/>
                </a:cubicBezTo>
                <a:cubicBezTo>
                  <a:pt x="129" y="627"/>
                  <a:pt x="129" y="627"/>
                  <a:pt x="129" y="627"/>
                </a:cubicBezTo>
                <a:cubicBezTo>
                  <a:pt x="130" y="627"/>
                  <a:pt x="131" y="627"/>
                  <a:pt x="131" y="628"/>
                </a:cubicBezTo>
                <a:cubicBezTo>
                  <a:pt x="131" y="628"/>
                  <a:pt x="131" y="628"/>
                  <a:pt x="131" y="628"/>
                </a:cubicBezTo>
                <a:cubicBezTo>
                  <a:pt x="132" y="629"/>
                  <a:pt x="131" y="631"/>
                  <a:pt x="130" y="631"/>
                </a:cubicBezTo>
                <a:cubicBezTo>
                  <a:pt x="130" y="631"/>
                  <a:pt x="130" y="631"/>
                  <a:pt x="130" y="631"/>
                </a:cubicBezTo>
                <a:cubicBezTo>
                  <a:pt x="130" y="631"/>
                  <a:pt x="130" y="631"/>
                  <a:pt x="130" y="631"/>
                </a:cubicBezTo>
                <a:cubicBezTo>
                  <a:pt x="130" y="631"/>
                  <a:pt x="130" y="631"/>
                  <a:pt x="130" y="631"/>
                </a:cubicBezTo>
                <a:cubicBezTo>
                  <a:pt x="129" y="631"/>
                  <a:pt x="128" y="631"/>
                  <a:pt x="128" y="630"/>
                </a:cubicBezTo>
                <a:close/>
                <a:moveTo>
                  <a:pt x="489" y="628"/>
                </a:moveTo>
                <a:cubicBezTo>
                  <a:pt x="488" y="628"/>
                  <a:pt x="487" y="627"/>
                  <a:pt x="488" y="626"/>
                </a:cubicBezTo>
                <a:cubicBezTo>
                  <a:pt x="488" y="626"/>
                  <a:pt x="488" y="626"/>
                  <a:pt x="488" y="626"/>
                </a:cubicBezTo>
                <a:cubicBezTo>
                  <a:pt x="488" y="625"/>
                  <a:pt x="490" y="624"/>
                  <a:pt x="491" y="625"/>
                </a:cubicBezTo>
                <a:cubicBezTo>
                  <a:pt x="491" y="625"/>
                  <a:pt x="491" y="625"/>
                  <a:pt x="491" y="625"/>
                </a:cubicBezTo>
                <a:cubicBezTo>
                  <a:pt x="492" y="625"/>
                  <a:pt x="492" y="626"/>
                  <a:pt x="492" y="627"/>
                </a:cubicBezTo>
                <a:cubicBezTo>
                  <a:pt x="492" y="627"/>
                  <a:pt x="492" y="627"/>
                  <a:pt x="492" y="627"/>
                </a:cubicBezTo>
                <a:cubicBezTo>
                  <a:pt x="491" y="628"/>
                  <a:pt x="491" y="629"/>
                  <a:pt x="490" y="629"/>
                </a:cubicBezTo>
                <a:cubicBezTo>
                  <a:pt x="490" y="629"/>
                  <a:pt x="490" y="629"/>
                  <a:pt x="490" y="629"/>
                </a:cubicBezTo>
                <a:cubicBezTo>
                  <a:pt x="489" y="629"/>
                  <a:pt x="489" y="628"/>
                  <a:pt x="489" y="628"/>
                </a:cubicBezTo>
                <a:close/>
                <a:moveTo>
                  <a:pt x="123" y="619"/>
                </a:moveTo>
                <a:cubicBezTo>
                  <a:pt x="123" y="618"/>
                  <a:pt x="123" y="617"/>
                  <a:pt x="124" y="616"/>
                </a:cubicBezTo>
                <a:cubicBezTo>
                  <a:pt x="124" y="616"/>
                  <a:pt x="124" y="616"/>
                  <a:pt x="124" y="616"/>
                </a:cubicBezTo>
                <a:cubicBezTo>
                  <a:pt x="125" y="616"/>
                  <a:pt x="126" y="616"/>
                  <a:pt x="127" y="617"/>
                </a:cubicBezTo>
                <a:cubicBezTo>
                  <a:pt x="127" y="617"/>
                  <a:pt x="127" y="617"/>
                  <a:pt x="127" y="617"/>
                </a:cubicBezTo>
                <a:cubicBezTo>
                  <a:pt x="127" y="619"/>
                  <a:pt x="127" y="620"/>
                  <a:pt x="126" y="620"/>
                </a:cubicBezTo>
                <a:cubicBezTo>
                  <a:pt x="126" y="620"/>
                  <a:pt x="126" y="620"/>
                  <a:pt x="126" y="620"/>
                </a:cubicBezTo>
                <a:cubicBezTo>
                  <a:pt x="125" y="620"/>
                  <a:pt x="125" y="620"/>
                  <a:pt x="125" y="620"/>
                </a:cubicBezTo>
                <a:cubicBezTo>
                  <a:pt x="125" y="620"/>
                  <a:pt x="125" y="620"/>
                  <a:pt x="125" y="620"/>
                </a:cubicBezTo>
                <a:cubicBezTo>
                  <a:pt x="124" y="620"/>
                  <a:pt x="123" y="620"/>
                  <a:pt x="123" y="619"/>
                </a:cubicBezTo>
                <a:close/>
                <a:moveTo>
                  <a:pt x="494" y="617"/>
                </a:moveTo>
                <a:cubicBezTo>
                  <a:pt x="493" y="617"/>
                  <a:pt x="492" y="616"/>
                  <a:pt x="493" y="615"/>
                </a:cubicBezTo>
                <a:cubicBezTo>
                  <a:pt x="493" y="615"/>
                  <a:pt x="493" y="615"/>
                  <a:pt x="493" y="615"/>
                </a:cubicBezTo>
                <a:cubicBezTo>
                  <a:pt x="493" y="614"/>
                  <a:pt x="494" y="613"/>
                  <a:pt x="495" y="614"/>
                </a:cubicBezTo>
                <a:cubicBezTo>
                  <a:pt x="495" y="614"/>
                  <a:pt x="495" y="614"/>
                  <a:pt x="495" y="614"/>
                </a:cubicBezTo>
                <a:cubicBezTo>
                  <a:pt x="496" y="614"/>
                  <a:pt x="497" y="615"/>
                  <a:pt x="496" y="616"/>
                </a:cubicBezTo>
                <a:cubicBezTo>
                  <a:pt x="496" y="616"/>
                  <a:pt x="496" y="616"/>
                  <a:pt x="496" y="616"/>
                </a:cubicBezTo>
                <a:cubicBezTo>
                  <a:pt x="496" y="617"/>
                  <a:pt x="495" y="618"/>
                  <a:pt x="495" y="618"/>
                </a:cubicBezTo>
                <a:cubicBezTo>
                  <a:pt x="495" y="618"/>
                  <a:pt x="495" y="618"/>
                  <a:pt x="495" y="618"/>
                </a:cubicBezTo>
                <a:cubicBezTo>
                  <a:pt x="494" y="618"/>
                  <a:pt x="494" y="617"/>
                  <a:pt x="494" y="617"/>
                </a:cubicBezTo>
                <a:close/>
                <a:moveTo>
                  <a:pt x="118" y="608"/>
                </a:moveTo>
                <a:cubicBezTo>
                  <a:pt x="118" y="607"/>
                  <a:pt x="118" y="606"/>
                  <a:pt x="119" y="605"/>
                </a:cubicBezTo>
                <a:cubicBezTo>
                  <a:pt x="119" y="605"/>
                  <a:pt x="119" y="605"/>
                  <a:pt x="119" y="605"/>
                </a:cubicBezTo>
                <a:cubicBezTo>
                  <a:pt x="120" y="605"/>
                  <a:pt x="121" y="605"/>
                  <a:pt x="122" y="607"/>
                </a:cubicBezTo>
                <a:cubicBezTo>
                  <a:pt x="122" y="607"/>
                  <a:pt x="122" y="607"/>
                  <a:pt x="122" y="607"/>
                </a:cubicBezTo>
                <a:cubicBezTo>
                  <a:pt x="122" y="608"/>
                  <a:pt x="122" y="609"/>
                  <a:pt x="121" y="609"/>
                </a:cubicBezTo>
                <a:cubicBezTo>
                  <a:pt x="121" y="609"/>
                  <a:pt x="121" y="609"/>
                  <a:pt x="121" y="609"/>
                </a:cubicBezTo>
                <a:cubicBezTo>
                  <a:pt x="121" y="609"/>
                  <a:pt x="120" y="609"/>
                  <a:pt x="120" y="609"/>
                </a:cubicBezTo>
                <a:cubicBezTo>
                  <a:pt x="120" y="609"/>
                  <a:pt x="120" y="609"/>
                  <a:pt x="120" y="609"/>
                </a:cubicBezTo>
                <a:cubicBezTo>
                  <a:pt x="119" y="609"/>
                  <a:pt x="118" y="609"/>
                  <a:pt x="118" y="608"/>
                </a:cubicBezTo>
                <a:close/>
                <a:moveTo>
                  <a:pt x="499" y="606"/>
                </a:moveTo>
                <a:cubicBezTo>
                  <a:pt x="498" y="606"/>
                  <a:pt x="497" y="605"/>
                  <a:pt x="498" y="604"/>
                </a:cubicBezTo>
                <a:cubicBezTo>
                  <a:pt x="498" y="604"/>
                  <a:pt x="498" y="604"/>
                  <a:pt x="498" y="604"/>
                </a:cubicBezTo>
                <a:cubicBezTo>
                  <a:pt x="498" y="603"/>
                  <a:pt x="499" y="602"/>
                  <a:pt x="500" y="603"/>
                </a:cubicBezTo>
                <a:cubicBezTo>
                  <a:pt x="500" y="603"/>
                  <a:pt x="500" y="603"/>
                  <a:pt x="500" y="603"/>
                </a:cubicBezTo>
                <a:cubicBezTo>
                  <a:pt x="501" y="603"/>
                  <a:pt x="502" y="604"/>
                  <a:pt x="501" y="605"/>
                </a:cubicBezTo>
                <a:cubicBezTo>
                  <a:pt x="501" y="605"/>
                  <a:pt x="501" y="605"/>
                  <a:pt x="501" y="605"/>
                </a:cubicBezTo>
                <a:cubicBezTo>
                  <a:pt x="501" y="606"/>
                  <a:pt x="500" y="607"/>
                  <a:pt x="499" y="607"/>
                </a:cubicBezTo>
                <a:cubicBezTo>
                  <a:pt x="499" y="607"/>
                  <a:pt x="499" y="607"/>
                  <a:pt x="499" y="607"/>
                </a:cubicBezTo>
                <a:cubicBezTo>
                  <a:pt x="499" y="607"/>
                  <a:pt x="499" y="606"/>
                  <a:pt x="499" y="606"/>
                </a:cubicBezTo>
                <a:close/>
                <a:moveTo>
                  <a:pt x="113" y="597"/>
                </a:moveTo>
                <a:cubicBezTo>
                  <a:pt x="113" y="596"/>
                  <a:pt x="113" y="595"/>
                  <a:pt x="114" y="594"/>
                </a:cubicBezTo>
                <a:cubicBezTo>
                  <a:pt x="114" y="594"/>
                  <a:pt x="114" y="594"/>
                  <a:pt x="114" y="594"/>
                </a:cubicBezTo>
                <a:cubicBezTo>
                  <a:pt x="115" y="594"/>
                  <a:pt x="117" y="595"/>
                  <a:pt x="117" y="596"/>
                </a:cubicBezTo>
                <a:cubicBezTo>
                  <a:pt x="117" y="596"/>
                  <a:pt x="117" y="596"/>
                  <a:pt x="117" y="596"/>
                </a:cubicBezTo>
                <a:cubicBezTo>
                  <a:pt x="117" y="597"/>
                  <a:pt x="117" y="598"/>
                  <a:pt x="116" y="598"/>
                </a:cubicBezTo>
                <a:cubicBezTo>
                  <a:pt x="116" y="598"/>
                  <a:pt x="116" y="598"/>
                  <a:pt x="116" y="598"/>
                </a:cubicBezTo>
                <a:cubicBezTo>
                  <a:pt x="116" y="598"/>
                  <a:pt x="115" y="598"/>
                  <a:pt x="115" y="598"/>
                </a:cubicBezTo>
                <a:cubicBezTo>
                  <a:pt x="115" y="598"/>
                  <a:pt x="115" y="598"/>
                  <a:pt x="115" y="598"/>
                </a:cubicBezTo>
                <a:cubicBezTo>
                  <a:pt x="114" y="598"/>
                  <a:pt x="114" y="598"/>
                  <a:pt x="113" y="597"/>
                </a:cubicBezTo>
                <a:close/>
                <a:moveTo>
                  <a:pt x="503" y="595"/>
                </a:moveTo>
                <a:cubicBezTo>
                  <a:pt x="502" y="595"/>
                  <a:pt x="502" y="594"/>
                  <a:pt x="502" y="593"/>
                </a:cubicBezTo>
                <a:cubicBezTo>
                  <a:pt x="502" y="593"/>
                  <a:pt x="502" y="593"/>
                  <a:pt x="502" y="593"/>
                </a:cubicBezTo>
                <a:cubicBezTo>
                  <a:pt x="503" y="592"/>
                  <a:pt x="504" y="591"/>
                  <a:pt x="505" y="592"/>
                </a:cubicBezTo>
                <a:cubicBezTo>
                  <a:pt x="505" y="592"/>
                  <a:pt x="505" y="592"/>
                  <a:pt x="505" y="592"/>
                </a:cubicBezTo>
                <a:cubicBezTo>
                  <a:pt x="506" y="592"/>
                  <a:pt x="506" y="593"/>
                  <a:pt x="506" y="594"/>
                </a:cubicBezTo>
                <a:cubicBezTo>
                  <a:pt x="506" y="594"/>
                  <a:pt x="506" y="594"/>
                  <a:pt x="506" y="594"/>
                </a:cubicBezTo>
                <a:cubicBezTo>
                  <a:pt x="506" y="595"/>
                  <a:pt x="505" y="596"/>
                  <a:pt x="504" y="596"/>
                </a:cubicBezTo>
                <a:cubicBezTo>
                  <a:pt x="504" y="596"/>
                  <a:pt x="504" y="596"/>
                  <a:pt x="504" y="596"/>
                </a:cubicBezTo>
                <a:cubicBezTo>
                  <a:pt x="504" y="596"/>
                  <a:pt x="504" y="595"/>
                  <a:pt x="503" y="595"/>
                </a:cubicBezTo>
                <a:close/>
                <a:moveTo>
                  <a:pt x="109" y="586"/>
                </a:moveTo>
                <a:cubicBezTo>
                  <a:pt x="108" y="585"/>
                  <a:pt x="109" y="584"/>
                  <a:pt x="110" y="583"/>
                </a:cubicBezTo>
                <a:cubicBezTo>
                  <a:pt x="110" y="583"/>
                  <a:pt x="110" y="583"/>
                  <a:pt x="110" y="583"/>
                </a:cubicBezTo>
                <a:cubicBezTo>
                  <a:pt x="111" y="583"/>
                  <a:pt x="112" y="584"/>
                  <a:pt x="112" y="585"/>
                </a:cubicBezTo>
                <a:cubicBezTo>
                  <a:pt x="112" y="585"/>
                  <a:pt x="112" y="585"/>
                  <a:pt x="112" y="585"/>
                </a:cubicBezTo>
                <a:cubicBezTo>
                  <a:pt x="113" y="586"/>
                  <a:pt x="112" y="587"/>
                  <a:pt x="111" y="587"/>
                </a:cubicBezTo>
                <a:cubicBezTo>
                  <a:pt x="111" y="587"/>
                  <a:pt x="111" y="587"/>
                  <a:pt x="111" y="587"/>
                </a:cubicBezTo>
                <a:cubicBezTo>
                  <a:pt x="111" y="587"/>
                  <a:pt x="111" y="587"/>
                  <a:pt x="110" y="587"/>
                </a:cubicBezTo>
                <a:cubicBezTo>
                  <a:pt x="110" y="587"/>
                  <a:pt x="110" y="587"/>
                  <a:pt x="110" y="587"/>
                </a:cubicBezTo>
                <a:cubicBezTo>
                  <a:pt x="110" y="587"/>
                  <a:pt x="109" y="587"/>
                  <a:pt x="109" y="586"/>
                </a:cubicBezTo>
                <a:close/>
                <a:moveTo>
                  <a:pt x="508" y="584"/>
                </a:moveTo>
                <a:cubicBezTo>
                  <a:pt x="507" y="584"/>
                  <a:pt x="507" y="583"/>
                  <a:pt x="507" y="582"/>
                </a:cubicBezTo>
                <a:cubicBezTo>
                  <a:pt x="507" y="582"/>
                  <a:pt x="507" y="582"/>
                  <a:pt x="507" y="582"/>
                </a:cubicBezTo>
                <a:cubicBezTo>
                  <a:pt x="508" y="581"/>
                  <a:pt x="509" y="580"/>
                  <a:pt x="510" y="581"/>
                </a:cubicBezTo>
                <a:cubicBezTo>
                  <a:pt x="510" y="581"/>
                  <a:pt x="510" y="581"/>
                  <a:pt x="510" y="581"/>
                </a:cubicBezTo>
                <a:cubicBezTo>
                  <a:pt x="511" y="581"/>
                  <a:pt x="511" y="582"/>
                  <a:pt x="511" y="583"/>
                </a:cubicBezTo>
                <a:cubicBezTo>
                  <a:pt x="511" y="583"/>
                  <a:pt x="511" y="583"/>
                  <a:pt x="511" y="583"/>
                </a:cubicBezTo>
                <a:cubicBezTo>
                  <a:pt x="511" y="584"/>
                  <a:pt x="510" y="585"/>
                  <a:pt x="509" y="585"/>
                </a:cubicBezTo>
                <a:cubicBezTo>
                  <a:pt x="509" y="585"/>
                  <a:pt x="509" y="585"/>
                  <a:pt x="509" y="585"/>
                </a:cubicBezTo>
                <a:cubicBezTo>
                  <a:pt x="509" y="585"/>
                  <a:pt x="508" y="585"/>
                  <a:pt x="508" y="584"/>
                </a:cubicBezTo>
                <a:close/>
                <a:moveTo>
                  <a:pt x="104" y="575"/>
                </a:moveTo>
                <a:cubicBezTo>
                  <a:pt x="103" y="574"/>
                  <a:pt x="104" y="573"/>
                  <a:pt x="105" y="573"/>
                </a:cubicBezTo>
                <a:cubicBezTo>
                  <a:pt x="105" y="573"/>
                  <a:pt x="105" y="573"/>
                  <a:pt x="105" y="573"/>
                </a:cubicBezTo>
                <a:cubicBezTo>
                  <a:pt x="106" y="572"/>
                  <a:pt x="107" y="573"/>
                  <a:pt x="107" y="574"/>
                </a:cubicBezTo>
                <a:cubicBezTo>
                  <a:pt x="107" y="574"/>
                  <a:pt x="107" y="574"/>
                  <a:pt x="107" y="574"/>
                </a:cubicBezTo>
                <a:cubicBezTo>
                  <a:pt x="108" y="575"/>
                  <a:pt x="107" y="576"/>
                  <a:pt x="106" y="576"/>
                </a:cubicBezTo>
                <a:cubicBezTo>
                  <a:pt x="106" y="576"/>
                  <a:pt x="106" y="576"/>
                  <a:pt x="106" y="576"/>
                </a:cubicBezTo>
                <a:cubicBezTo>
                  <a:pt x="106" y="576"/>
                  <a:pt x="106" y="576"/>
                  <a:pt x="106" y="576"/>
                </a:cubicBezTo>
                <a:cubicBezTo>
                  <a:pt x="106" y="576"/>
                  <a:pt x="106" y="576"/>
                  <a:pt x="106" y="576"/>
                </a:cubicBezTo>
                <a:cubicBezTo>
                  <a:pt x="105" y="576"/>
                  <a:pt x="104" y="576"/>
                  <a:pt x="104" y="575"/>
                </a:cubicBezTo>
                <a:close/>
                <a:moveTo>
                  <a:pt x="513" y="573"/>
                </a:moveTo>
                <a:cubicBezTo>
                  <a:pt x="512" y="573"/>
                  <a:pt x="512" y="572"/>
                  <a:pt x="512" y="571"/>
                </a:cubicBezTo>
                <a:cubicBezTo>
                  <a:pt x="512" y="571"/>
                  <a:pt x="512" y="571"/>
                  <a:pt x="512" y="571"/>
                </a:cubicBezTo>
                <a:cubicBezTo>
                  <a:pt x="512" y="570"/>
                  <a:pt x="514" y="569"/>
                  <a:pt x="515" y="570"/>
                </a:cubicBezTo>
                <a:cubicBezTo>
                  <a:pt x="515" y="570"/>
                  <a:pt x="515" y="570"/>
                  <a:pt x="515" y="570"/>
                </a:cubicBezTo>
                <a:cubicBezTo>
                  <a:pt x="516" y="570"/>
                  <a:pt x="516" y="571"/>
                  <a:pt x="516" y="572"/>
                </a:cubicBezTo>
                <a:cubicBezTo>
                  <a:pt x="516" y="572"/>
                  <a:pt x="516" y="572"/>
                  <a:pt x="516" y="572"/>
                </a:cubicBezTo>
                <a:cubicBezTo>
                  <a:pt x="515" y="573"/>
                  <a:pt x="515" y="574"/>
                  <a:pt x="514" y="574"/>
                </a:cubicBezTo>
                <a:cubicBezTo>
                  <a:pt x="514" y="574"/>
                  <a:pt x="514" y="574"/>
                  <a:pt x="514" y="574"/>
                </a:cubicBezTo>
                <a:cubicBezTo>
                  <a:pt x="514" y="574"/>
                  <a:pt x="513" y="574"/>
                  <a:pt x="513" y="573"/>
                </a:cubicBezTo>
                <a:close/>
                <a:moveTo>
                  <a:pt x="99" y="564"/>
                </a:moveTo>
                <a:cubicBezTo>
                  <a:pt x="98" y="563"/>
                  <a:pt x="99" y="562"/>
                  <a:pt x="100" y="562"/>
                </a:cubicBezTo>
                <a:cubicBezTo>
                  <a:pt x="100" y="562"/>
                  <a:pt x="100" y="562"/>
                  <a:pt x="100" y="562"/>
                </a:cubicBezTo>
                <a:cubicBezTo>
                  <a:pt x="101" y="561"/>
                  <a:pt x="102" y="562"/>
                  <a:pt x="103" y="563"/>
                </a:cubicBezTo>
                <a:cubicBezTo>
                  <a:pt x="103" y="563"/>
                  <a:pt x="103" y="563"/>
                  <a:pt x="103" y="563"/>
                </a:cubicBezTo>
                <a:cubicBezTo>
                  <a:pt x="103" y="564"/>
                  <a:pt x="103" y="565"/>
                  <a:pt x="102" y="565"/>
                </a:cubicBezTo>
                <a:cubicBezTo>
                  <a:pt x="102" y="565"/>
                  <a:pt x="102" y="565"/>
                  <a:pt x="102" y="565"/>
                </a:cubicBezTo>
                <a:cubicBezTo>
                  <a:pt x="101" y="565"/>
                  <a:pt x="101" y="565"/>
                  <a:pt x="101" y="565"/>
                </a:cubicBezTo>
                <a:cubicBezTo>
                  <a:pt x="101" y="565"/>
                  <a:pt x="101" y="565"/>
                  <a:pt x="101" y="565"/>
                </a:cubicBezTo>
                <a:cubicBezTo>
                  <a:pt x="100" y="565"/>
                  <a:pt x="99" y="565"/>
                  <a:pt x="99" y="564"/>
                </a:cubicBezTo>
                <a:close/>
                <a:moveTo>
                  <a:pt x="518" y="562"/>
                </a:moveTo>
                <a:cubicBezTo>
                  <a:pt x="517" y="562"/>
                  <a:pt x="516" y="561"/>
                  <a:pt x="517" y="560"/>
                </a:cubicBezTo>
                <a:cubicBezTo>
                  <a:pt x="517" y="560"/>
                  <a:pt x="517" y="560"/>
                  <a:pt x="517" y="560"/>
                </a:cubicBezTo>
                <a:cubicBezTo>
                  <a:pt x="517" y="559"/>
                  <a:pt x="518" y="558"/>
                  <a:pt x="519" y="559"/>
                </a:cubicBezTo>
                <a:cubicBezTo>
                  <a:pt x="519" y="559"/>
                  <a:pt x="519" y="559"/>
                  <a:pt x="519" y="559"/>
                </a:cubicBezTo>
                <a:cubicBezTo>
                  <a:pt x="520" y="559"/>
                  <a:pt x="521" y="560"/>
                  <a:pt x="520" y="561"/>
                </a:cubicBezTo>
                <a:cubicBezTo>
                  <a:pt x="520" y="561"/>
                  <a:pt x="520" y="561"/>
                  <a:pt x="520" y="561"/>
                </a:cubicBezTo>
                <a:cubicBezTo>
                  <a:pt x="520" y="562"/>
                  <a:pt x="519" y="563"/>
                  <a:pt x="519" y="563"/>
                </a:cubicBezTo>
                <a:cubicBezTo>
                  <a:pt x="519" y="563"/>
                  <a:pt x="519" y="563"/>
                  <a:pt x="519" y="563"/>
                </a:cubicBezTo>
                <a:cubicBezTo>
                  <a:pt x="518" y="563"/>
                  <a:pt x="518" y="563"/>
                  <a:pt x="518" y="562"/>
                </a:cubicBezTo>
                <a:close/>
                <a:moveTo>
                  <a:pt x="94" y="553"/>
                </a:moveTo>
                <a:cubicBezTo>
                  <a:pt x="94" y="552"/>
                  <a:pt x="94" y="551"/>
                  <a:pt x="95" y="551"/>
                </a:cubicBezTo>
                <a:cubicBezTo>
                  <a:pt x="95" y="551"/>
                  <a:pt x="95" y="551"/>
                  <a:pt x="95" y="551"/>
                </a:cubicBezTo>
                <a:cubicBezTo>
                  <a:pt x="96" y="550"/>
                  <a:pt x="97" y="551"/>
                  <a:pt x="98" y="552"/>
                </a:cubicBezTo>
                <a:cubicBezTo>
                  <a:pt x="98" y="552"/>
                  <a:pt x="98" y="552"/>
                  <a:pt x="98" y="552"/>
                </a:cubicBezTo>
                <a:cubicBezTo>
                  <a:pt x="98" y="553"/>
                  <a:pt x="98" y="554"/>
                  <a:pt x="97" y="554"/>
                </a:cubicBezTo>
                <a:cubicBezTo>
                  <a:pt x="97" y="554"/>
                  <a:pt x="97" y="554"/>
                  <a:pt x="97" y="554"/>
                </a:cubicBezTo>
                <a:cubicBezTo>
                  <a:pt x="96" y="554"/>
                  <a:pt x="96" y="554"/>
                  <a:pt x="96" y="554"/>
                </a:cubicBezTo>
                <a:cubicBezTo>
                  <a:pt x="96" y="554"/>
                  <a:pt x="96" y="554"/>
                  <a:pt x="96" y="554"/>
                </a:cubicBezTo>
                <a:cubicBezTo>
                  <a:pt x="95" y="554"/>
                  <a:pt x="94" y="554"/>
                  <a:pt x="94" y="553"/>
                </a:cubicBezTo>
                <a:close/>
                <a:moveTo>
                  <a:pt x="523" y="551"/>
                </a:moveTo>
                <a:cubicBezTo>
                  <a:pt x="522" y="551"/>
                  <a:pt x="521" y="550"/>
                  <a:pt x="522" y="549"/>
                </a:cubicBezTo>
                <a:cubicBezTo>
                  <a:pt x="522" y="549"/>
                  <a:pt x="522" y="549"/>
                  <a:pt x="522" y="549"/>
                </a:cubicBezTo>
                <a:cubicBezTo>
                  <a:pt x="522" y="548"/>
                  <a:pt x="523" y="547"/>
                  <a:pt x="524" y="548"/>
                </a:cubicBezTo>
                <a:cubicBezTo>
                  <a:pt x="524" y="548"/>
                  <a:pt x="524" y="548"/>
                  <a:pt x="524" y="548"/>
                </a:cubicBezTo>
                <a:cubicBezTo>
                  <a:pt x="525" y="548"/>
                  <a:pt x="526" y="549"/>
                  <a:pt x="525" y="550"/>
                </a:cubicBezTo>
                <a:cubicBezTo>
                  <a:pt x="525" y="550"/>
                  <a:pt x="525" y="550"/>
                  <a:pt x="525" y="550"/>
                </a:cubicBezTo>
                <a:cubicBezTo>
                  <a:pt x="525" y="551"/>
                  <a:pt x="524" y="552"/>
                  <a:pt x="523" y="552"/>
                </a:cubicBezTo>
                <a:cubicBezTo>
                  <a:pt x="523" y="552"/>
                  <a:pt x="523" y="552"/>
                  <a:pt x="523" y="552"/>
                </a:cubicBezTo>
                <a:cubicBezTo>
                  <a:pt x="523" y="552"/>
                  <a:pt x="523" y="552"/>
                  <a:pt x="523" y="551"/>
                </a:cubicBezTo>
                <a:close/>
                <a:moveTo>
                  <a:pt x="89" y="542"/>
                </a:moveTo>
                <a:cubicBezTo>
                  <a:pt x="89" y="541"/>
                  <a:pt x="89" y="540"/>
                  <a:pt x="90" y="540"/>
                </a:cubicBezTo>
                <a:cubicBezTo>
                  <a:pt x="90" y="540"/>
                  <a:pt x="90" y="540"/>
                  <a:pt x="90" y="540"/>
                </a:cubicBezTo>
                <a:cubicBezTo>
                  <a:pt x="91" y="539"/>
                  <a:pt x="92" y="540"/>
                  <a:pt x="93" y="541"/>
                </a:cubicBezTo>
                <a:cubicBezTo>
                  <a:pt x="93" y="541"/>
                  <a:pt x="93" y="541"/>
                  <a:pt x="93" y="541"/>
                </a:cubicBezTo>
                <a:cubicBezTo>
                  <a:pt x="93" y="542"/>
                  <a:pt x="93" y="543"/>
                  <a:pt x="92" y="543"/>
                </a:cubicBezTo>
                <a:cubicBezTo>
                  <a:pt x="92" y="543"/>
                  <a:pt x="92" y="543"/>
                  <a:pt x="92" y="543"/>
                </a:cubicBezTo>
                <a:cubicBezTo>
                  <a:pt x="92" y="543"/>
                  <a:pt x="91" y="543"/>
                  <a:pt x="91" y="543"/>
                </a:cubicBezTo>
                <a:cubicBezTo>
                  <a:pt x="91" y="543"/>
                  <a:pt x="91" y="543"/>
                  <a:pt x="91" y="543"/>
                </a:cubicBezTo>
                <a:cubicBezTo>
                  <a:pt x="90" y="543"/>
                  <a:pt x="90" y="543"/>
                  <a:pt x="89" y="542"/>
                </a:cubicBezTo>
                <a:close/>
                <a:moveTo>
                  <a:pt x="527" y="540"/>
                </a:moveTo>
                <a:cubicBezTo>
                  <a:pt x="526" y="540"/>
                  <a:pt x="526" y="539"/>
                  <a:pt x="526" y="538"/>
                </a:cubicBezTo>
                <a:cubicBezTo>
                  <a:pt x="526" y="538"/>
                  <a:pt x="526" y="538"/>
                  <a:pt x="526" y="538"/>
                </a:cubicBezTo>
                <a:cubicBezTo>
                  <a:pt x="527" y="537"/>
                  <a:pt x="528" y="536"/>
                  <a:pt x="529" y="537"/>
                </a:cubicBezTo>
                <a:cubicBezTo>
                  <a:pt x="529" y="537"/>
                  <a:pt x="529" y="537"/>
                  <a:pt x="529" y="537"/>
                </a:cubicBezTo>
                <a:cubicBezTo>
                  <a:pt x="530" y="537"/>
                  <a:pt x="531" y="538"/>
                  <a:pt x="530" y="539"/>
                </a:cubicBezTo>
                <a:cubicBezTo>
                  <a:pt x="530" y="539"/>
                  <a:pt x="530" y="539"/>
                  <a:pt x="530" y="539"/>
                </a:cubicBezTo>
                <a:cubicBezTo>
                  <a:pt x="530" y="540"/>
                  <a:pt x="529" y="541"/>
                  <a:pt x="528" y="541"/>
                </a:cubicBezTo>
                <a:cubicBezTo>
                  <a:pt x="528" y="541"/>
                  <a:pt x="528" y="541"/>
                  <a:pt x="528" y="541"/>
                </a:cubicBezTo>
                <a:cubicBezTo>
                  <a:pt x="528" y="541"/>
                  <a:pt x="528" y="541"/>
                  <a:pt x="527" y="540"/>
                </a:cubicBezTo>
                <a:close/>
                <a:moveTo>
                  <a:pt x="84" y="531"/>
                </a:moveTo>
                <a:cubicBezTo>
                  <a:pt x="84" y="530"/>
                  <a:pt x="84" y="529"/>
                  <a:pt x="85" y="529"/>
                </a:cubicBezTo>
                <a:cubicBezTo>
                  <a:pt x="85" y="529"/>
                  <a:pt x="85" y="529"/>
                  <a:pt x="85" y="529"/>
                </a:cubicBezTo>
                <a:cubicBezTo>
                  <a:pt x="86" y="528"/>
                  <a:pt x="88" y="529"/>
                  <a:pt x="88" y="530"/>
                </a:cubicBezTo>
                <a:cubicBezTo>
                  <a:pt x="88" y="530"/>
                  <a:pt x="88" y="530"/>
                  <a:pt x="88" y="530"/>
                </a:cubicBezTo>
                <a:cubicBezTo>
                  <a:pt x="89" y="531"/>
                  <a:pt x="88" y="532"/>
                  <a:pt x="87" y="532"/>
                </a:cubicBezTo>
                <a:cubicBezTo>
                  <a:pt x="87" y="532"/>
                  <a:pt x="87" y="532"/>
                  <a:pt x="87" y="532"/>
                </a:cubicBezTo>
                <a:cubicBezTo>
                  <a:pt x="87" y="532"/>
                  <a:pt x="87" y="532"/>
                  <a:pt x="86" y="532"/>
                </a:cubicBezTo>
                <a:cubicBezTo>
                  <a:pt x="86" y="532"/>
                  <a:pt x="86" y="532"/>
                  <a:pt x="86" y="532"/>
                </a:cubicBezTo>
                <a:cubicBezTo>
                  <a:pt x="85" y="532"/>
                  <a:pt x="85" y="532"/>
                  <a:pt x="84" y="531"/>
                </a:cubicBezTo>
                <a:close/>
                <a:moveTo>
                  <a:pt x="532" y="529"/>
                </a:moveTo>
                <a:cubicBezTo>
                  <a:pt x="531" y="529"/>
                  <a:pt x="531" y="528"/>
                  <a:pt x="531" y="527"/>
                </a:cubicBezTo>
                <a:cubicBezTo>
                  <a:pt x="531" y="527"/>
                  <a:pt x="531" y="527"/>
                  <a:pt x="531" y="527"/>
                </a:cubicBezTo>
                <a:cubicBezTo>
                  <a:pt x="532" y="526"/>
                  <a:pt x="533" y="525"/>
                  <a:pt x="534" y="526"/>
                </a:cubicBezTo>
                <a:cubicBezTo>
                  <a:pt x="534" y="526"/>
                  <a:pt x="534" y="526"/>
                  <a:pt x="534" y="526"/>
                </a:cubicBezTo>
                <a:cubicBezTo>
                  <a:pt x="535" y="526"/>
                  <a:pt x="535" y="527"/>
                  <a:pt x="535" y="528"/>
                </a:cubicBezTo>
                <a:cubicBezTo>
                  <a:pt x="535" y="528"/>
                  <a:pt x="535" y="528"/>
                  <a:pt x="535" y="528"/>
                </a:cubicBezTo>
                <a:cubicBezTo>
                  <a:pt x="535" y="529"/>
                  <a:pt x="534" y="530"/>
                  <a:pt x="533" y="530"/>
                </a:cubicBezTo>
                <a:cubicBezTo>
                  <a:pt x="533" y="530"/>
                  <a:pt x="533" y="530"/>
                  <a:pt x="533" y="530"/>
                </a:cubicBezTo>
                <a:cubicBezTo>
                  <a:pt x="533" y="530"/>
                  <a:pt x="533" y="530"/>
                  <a:pt x="532" y="529"/>
                </a:cubicBezTo>
                <a:close/>
                <a:moveTo>
                  <a:pt x="80" y="520"/>
                </a:moveTo>
                <a:cubicBezTo>
                  <a:pt x="79" y="519"/>
                  <a:pt x="80" y="518"/>
                  <a:pt x="81" y="518"/>
                </a:cubicBezTo>
                <a:cubicBezTo>
                  <a:pt x="81" y="518"/>
                  <a:pt x="81" y="518"/>
                  <a:pt x="81" y="518"/>
                </a:cubicBezTo>
                <a:cubicBezTo>
                  <a:pt x="82" y="517"/>
                  <a:pt x="83" y="518"/>
                  <a:pt x="83" y="519"/>
                </a:cubicBezTo>
                <a:cubicBezTo>
                  <a:pt x="83" y="519"/>
                  <a:pt x="83" y="519"/>
                  <a:pt x="83" y="519"/>
                </a:cubicBezTo>
                <a:cubicBezTo>
                  <a:pt x="84" y="520"/>
                  <a:pt x="83" y="521"/>
                  <a:pt x="82" y="521"/>
                </a:cubicBezTo>
                <a:cubicBezTo>
                  <a:pt x="82" y="521"/>
                  <a:pt x="82" y="521"/>
                  <a:pt x="82" y="521"/>
                </a:cubicBezTo>
                <a:cubicBezTo>
                  <a:pt x="82" y="521"/>
                  <a:pt x="82" y="521"/>
                  <a:pt x="81" y="521"/>
                </a:cubicBezTo>
                <a:cubicBezTo>
                  <a:pt x="81" y="521"/>
                  <a:pt x="81" y="521"/>
                  <a:pt x="81" y="521"/>
                </a:cubicBezTo>
                <a:cubicBezTo>
                  <a:pt x="81" y="521"/>
                  <a:pt x="80" y="521"/>
                  <a:pt x="80" y="520"/>
                </a:cubicBezTo>
                <a:close/>
                <a:moveTo>
                  <a:pt x="537" y="518"/>
                </a:moveTo>
                <a:cubicBezTo>
                  <a:pt x="536" y="518"/>
                  <a:pt x="536" y="517"/>
                  <a:pt x="536" y="516"/>
                </a:cubicBezTo>
                <a:cubicBezTo>
                  <a:pt x="536" y="516"/>
                  <a:pt x="536" y="516"/>
                  <a:pt x="536" y="516"/>
                </a:cubicBezTo>
                <a:cubicBezTo>
                  <a:pt x="537" y="515"/>
                  <a:pt x="538" y="514"/>
                  <a:pt x="539" y="515"/>
                </a:cubicBezTo>
                <a:cubicBezTo>
                  <a:pt x="539" y="515"/>
                  <a:pt x="539" y="515"/>
                  <a:pt x="539" y="515"/>
                </a:cubicBezTo>
                <a:cubicBezTo>
                  <a:pt x="540" y="515"/>
                  <a:pt x="540" y="516"/>
                  <a:pt x="540" y="517"/>
                </a:cubicBezTo>
                <a:cubicBezTo>
                  <a:pt x="540" y="517"/>
                  <a:pt x="540" y="517"/>
                  <a:pt x="540" y="517"/>
                </a:cubicBezTo>
                <a:cubicBezTo>
                  <a:pt x="539" y="518"/>
                  <a:pt x="539" y="519"/>
                  <a:pt x="538" y="519"/>
                </a:cubicBezTo>
                <a:cubicBezTo>
                  <a:pt x="538" y="519"/>
                  <a:pt x="538" y="519"/>
                  <a:pt x="538" y="519"/>
                </a:cubicBezTo>
                <a:cubicBezTo>
                  <a:pt x="538" y="519"/>
                  <a:pt x="537" y="519"/>
                  <a:pt x="537" y="518"/>
                </a:cubicBezTo>
                <a:close/>
                <a:moveTo>
                  <a:pt x="75" y="509"/>
                </a:moveTo>
                <a:cubicBezTo>
                  <a:pt x="74" y="508"/>
                  <a:pt x="75" y="507"/>
                  <a:pt x="76" y="507"/>
                </a:cubicBezTo>
                <a:cubicBezTo>
                  <a:pt x="76" y="507"/>
                  <a:pt x="76" y="507"/>
                  <a:pt x="76" y="507"/>
                </a:cubicBezTo>
                <a:cubicBezTo>
                  <a:pt x="77" y="506"/>
                  <a:pt x="78" y="507"/>
                  <a:pt x="78" y="508"/>
                </a:cubicBezTo>
                <a:cubicBezTo>
                  <a:pt x="78" y="508"/>
                  <a:pt x="78" y="508"/>
                  <a:pt x="78" y="508"/>
                </a:cubicBezTo>
                <a:cubicBezTo>
                  <a:pt x="79" y="509"/>
                  <a:pt x="78" y="510"/>
                  <a:pt x="77" y="510"/>
                </a:cubicBezTo>
                <a:cubicBezTo>
                  <a:pt x="77" y="510"/>
                  <a:pt x="77" y="510"/>
                  <a:pt x="77" y="510"/>
                </a:cubicBezTo>
                <a:cubicBezTo>
                  <a:pt x="77" y="510"/>
                  <a:pt x="77" y="510"/>
                  <a:pt x="77" y="510"/>
                </a:cubicBezTo>
                <a:cubicBezTo>
                  <a:pt x="77" y="510"/>
                  <a:pt x="77" y="510"/>
                  <a:pt x="77" y="510"/>
                </a:cubicBezTo>
                <a:cubicBezTo>
                  <a:pt x="76" y="510"/>
                  <a:pt x="75" y="510"/>
                  <a:pt x="75" y="509"/>
                </a:cubicBezTo>
                <a:close/>
                <a:moveTo>
                  <a:pt x="542" y="507"/>
                </a:moveTo>
                <a:cubicBezTo>
                  <a:pt x="541" y="507"/>
                  <a:pt x="540" y="506"/>
                  <a:pt x="541" y="505"/>
                </a:cubicBezTo>
                <a:cubicBezTo>
                  <a:pt x="541" y="505"/>
                  <a:pt x="541" y="505"/>
                  <a:pt x="541" y="505"/>
                </a:cubicBezTo>
                <a:cubicBezTo>
                  <a:pt x="541" y="504"/>
                  <a:pt x="543" y="503"/>
                  <a:pt x="544" y="504"/>
                </a:cubicBezTo>
                <a:cubicBezTo>
                  <a:pt x="544" y="504"/>
                  <a:pt x="544" y="504"/>
                  <a:pt x="544" y="504"/>
                </a:cubicBezTo>
                <a:cubicBezTo>
                  <a:pt x="545" y="504"/>
                  <a:pt x="545" y="505"/>
                  <a:pt x="545" y="506"/>
                </a:cubicBezTo>
                <a:cubicBezTo>
                  <a:pt x="545" y="506"/>
                  <a:pt x="545" y="506"/>
                  <a:pt x="545" y="506"/>
                </a:cubicBezTo>
                <a:cubicBezTo>
                  <a:pt x="544" y="507"/>
                  <a:pt x="544" y="508"/>
                  <a:pt x="543" y="508"/>
                </a:cubicBezTo>
                <a:cubicBezTo>
                  <a:pt x="543" y="508"/>
                  <a:pt x="543" y="508"/>
                  <a:pt x="543" y="508"/>
                </a:cubicBezTo>
                <a:cubicBezTo>
                  <a:pt x="542" y="508"/>
                  <a:pt x="542" y="508"/>
                  <a:pt x="542" y="507"/>
                </a:cubicBezTo>
                <a:close/>
                <a:moveTo>
                  <a:pt x="70" y="498"/>
                </a:moveTo>
                <a:cubicBezTo>
                  <a:pt x="70" y="497"/>
                  <a:pt x="70" y="496"/>
                  <a:pt x="71" y="496"/>
                </a:cubicBezTo>
                <a:cubicBezTo>
                  <a:pt x="71" y="496"/>
                  <a:pt x="71" y="496"/>
                  <a:pt x="71" y="496"/>
                </a:cubicBezTo>
                <a:cubicBezTo>
                  <a:pt x="72" y="495"/>
                  <a:pt x="73" y="496"/>
                  <a:pt x="74" y="497"/>
                </a:cubicBezTo>
                <a:cubicBezTo>
                  <a:pt x="74" y="497"/>
                  <a:pt x="74" y="497"/>
                  <a:pt x="74" y="497"/>
                </a:cubicBezTo>
                <a:cubicBezTo>
                  <a:pt x="74" y="498"/>
                  <a:pt x="74" y="499"/>
                  <a:pt x="73" y="499"/>
                </a:cubicBezTo>
                <a:cubicBezTo>
                  <a:pt x="73" y="499"/>
                  <a:pt x="73" y="499"/>
                  <a:pt x="73" y="499"/>
                </a:cubicBezTo>
                <a:cubicBezTo>
                  <a:pt x="72" y="499"/>
                  <a:pt x="72" y="499"/>
                  <a:pt x="72" y="499"/>
                </a:cubicBezTo>
                <a:cubicBezTo>
                  <a:pt x="72" y="499"/>
                  <a:pt x="72" y="499"/>
                  <a:pt x="72" y="499"/>
                </a:cubicBezTo>
                <a:cubicBezTo>
                  <a:pt x="71" y="499"/>
                  <a:pt x="70" y="499"/>
                  <a:pt x="70" y="498"/>
                </a:cubicBezTo>
                <a:close/>
                <a:moveTo>
                  <a:pt x="547" y="496"/>
                </a:moveTo>
                <a:cubicBezTo>
                  <a:pt x="546" y="496"/>
                  <a:pt x="545" y="495"/>
                  <a:pt x="546" y="494"/>
                </a:cubicBezTo>
                <a:cubicBezTo>
                  <a:pt x="546" y="494"/>
                  <a:pt x="546" y="494"/>
                  <a:pt x="546" y="494"/>
                </a:cubicBezTo>
                <a:cubicBezTo>
                  <a:pt x="546" y="493"/>
                  <a:pt x="547" y="492"/>
                  <a:pt x="548" y="493"/>
                </a:cubicBezTo>
                <a:cubicBezTo>
                  <a:pt x="548" y="493"/>
                  <a:pt x="548" y="493"/>
                  <a:pt x="548" y="493"/>
                </a:cubicBezTo>
                <a:cubicBezTo>
                  <a:pt x="549" y="493"/>
                  <a:pt x="550" y="494"/>
                  <a:pt x="549" y="495"/>
                </a:cubicBezTo>
                <a:cubicBezTo>
                  <a:pt x="549" y="495"/>
                  <a:pt x="549" y="495"/>
                  <a:pt x="549" y="495"/>
                </a:cubicBezTo>
                <a:cubicBezTo>
                  <a:pt x="549" y="496"/>
                  <a:pt x="548" y="497"/>
                  <a:pt x="548" y="497"/>
                </a:cubicBezTo>
                <a:cubicBezTo>
                  <a:pt x="548" y="497"/>
                  <a:pt x="548" y="497"/>
                  <a:pt x="548" y="497"/>
                </a:cubicBezTo>
                <a:cubicBezTo>
                  <a:pt x="547" y="497"/>
                  <a:pt x="547" y="497"/>
                  <a:pt x="547" y="496"/>
                </a:cubicBezTo>
                <a:close/>
                <a:moveTo>
                  <a:pt x="65" y="487"/>
                </a:moveTo>
                <a:cubicBezTo>
                  <a:pt x="65" y="486"/>
                  <a:pt x="65" y="485"/>
                  <a:pt x="66" y="485"/>
                </a:cubicBezTo>
                <a:cubicBezTo>
                  <a:pt x="66" y="485"/>
                  <a:pt x="66" y="485"/>
                  <a:pt x="66" y="485"/>
                </a:cubicBezTo>
                <a:cubicBezTo>
                  <a:pt x="67" y="484"/>
                  <a:pt x="68" y="485"/>
                  <a:pt x="69" y="486"/>
                </a:cubicBezTo>
                <a:cubicBezTo>
                  <a:pt x="69" y="486"/>
                  <a:pt x="69" y="486"/>
                  <a:pt x="69" y="486"/>
                </a:cubicBezTo>
                <a:cubicBezTo>
                  <a:pt x="69" y="487"/>
                  <a:pt x="69" y="488"/>
                  <a:pt x="68" y="488"/>
                </a:cubicBezTo>
                <a:cubicBezTo>
                  <a:pt x="68" y="488"/>
                  <a:pt x="68" y="488"/>
                  <a:pt x="68" y="488"/>
                </a:cubicBezTo>
                <a:cubicBezTo>
                  <a:pt x="68" y="488"/>
                  <a:pt x="67" y="488"/>
                  <a:pt x="67" y="488"/>
                </a:cubicBezTo>
                <a:cubicBezTo>
                  <a:pt x="67" y="488"/>
                  <a:pt x="67" y="488"/>
                  <a:pt x="67" y="488"/>
                </a:cubicBezTo>
                <a:cubicBezTo>
                  <a:pt x="66" y="488"/>
                  <a:pt x="65" y="488"/>
                  <a:pt x="65" y="487"/>
                </a:cubicBezTo>
                <a:close/>
                <a:moveTo>
                  <a:pt x="552" y="485"/>
                </a:moveTo>
                <a:cubicBezTo>
                  <a:pt x="551" y="485"/>
                  <a:pt x="550" y="484"/>
                  <a:pt x="551" y="483"/>
                </a:cubicBezTo>
                <a:cubicBezTo>
                  <a:pt x="551" y="483"/>
                  <a:pt x="551" y="483"/>
                  <a:pt x="551" y="483"/>
                </a:cubicBezTo>
                <a:cubicBezTo>
                  <a:pt x="551" y="482"/>
                  <a:pt x="552" y="481"/>
                  <a:pt x="553" y="482"/>
                </a:cubicBezTo>
                <a:cubicBezTo>
                  <a:pt x="553" y="482"/>
                  <a:pt x="553" y="482"/>
                  <a:pt x="553" y="482"/>
                </a:cubicBezTo>
                <a:cubicBezTo>
                  <a:pt x="554" y="482"/>
                  <a:pt x="555" y="483"/>
                  <a:pt x="554" y="484"/>
                </a:cubicBezTo>
                <a:cubicBezTo>
                  <a:pt x="554" y="484"/>
                  <a:pt x="554" y="484"/>
                  <a:pt x="554" y="484"/>
                </a:cubicBezTo>
                <a:cubicBezTo>
                  <a:pt x="554" y="485"/>
                  <a:pt x="553" y="486"/>
                  <a:pt x="552" y="486"/>
                </a:cubicBezTo>
                <a:cubicBezTo>
                  <a:pt x="552" y="486"/>
                  <a:pt x="552" y="486"/>
                  <a:pt x="552" y="486"/>
                </a:cubicBezTo>
                <a:cubicBezTo>
                  <a:pt x="552" y="486"/>
                  <a:pt x="552" y="486"/>
                  <a:pt x="552" y="485"/>
                </a:cubicBezTo>
                <a:close/>
                <a:moveTo>
                  <a:pt x="60" y="476"/>
                </a:moveTo>
                <a:cubicBezTo>
                  <a:pt x="60" y="475"/>
                  <a:pt x="60" y="474"/>
                  <a:pt x="61" y="474"/>
                </a:cubicBezTo>
                <a:cubicBezTo>
                  <a:pt x="61" y="474"/>
                  <a:pt x="61" y="474"/>
                  <a:pt x="61" y="474"/>
                </a:cubicBezTo>
                <a:cubicBezTo>
                  <a:pt x="62" y="473"/>
                  <a:pt x="64" y="474"/>
                  <a:pt x="64" y="475"/>
                </a:cubicBezTo>
                <a:cubicBezTo>
                  <a:pt x="64" y="475"/>
                  <a:pt x="64" y="475"/>
                  <a:pt x="64" y="475"/>
                </a:cubicBezTo>
                <a:cubicBezTo>
                  <a:pt x="64" y="476"/>
                  <a:pt x="64" y="477"/>
                  <a:pt x="63" y="477"/>
                </a:cubicBezTo>
                <a:cubicBezTo>
                  <a:pt x="63" y="477"/>
                  <a:pt x="63" y="477"/>
                  <a:pt x="63" y="477"/>
                </a:cubicBezTo>
                <a:cubicBezTo>
                  <a:pt x="63" y="477"/>
                  <a:pt x="62" y="477"/>
                  <a:pt x="62" y="477"/>
                </a:cubicBezTo>
                <a:cubicBezTo>
                  <a:pt x="62" y="477"/>
                  <a:pt x="62" y="477"/>
                  <a:pt x="62" y="477"/>
                </a:cubicBezTo>
                <a:cubicBezTo>
                  <a:pt x="61" y="477"/>
                  <a:pt x="61" y="477"/>
                  <a:pt x="60" y="476"/>
                </a:cubicBezTo>
                <a:close/>
                <a:moveTo>
                  <a:pt x="556" y="474"/>
                </a:moveTo>
                <a:cubicBezTo>
                  <a:pt x="555" y="474"/>
                  <a:pt x="555" y="473"/>
                  <a:pt x="555" y="472"/>
                </a:cubicBezTo>
                <a:cubicBezTo>
                  <a:pt x="555" y="472"/>
                  <a:pt x="555" y="472"/>
                  <a:pt x="555" y="472"/>
                </a:cubicBezTo>
                <a:cubicBezTo>
                  <a:pt x="556" y="471"/>
                  <a:pt x="557" y="470"/>
                  <a:pt x="558" y="471"/>
                </a:cubicBezTo>
                <a:cubicBezTo>
                  <a:pt x="558" y="471"/>
                  <a:pt x="558" y="471"/>
                  <a:pt x="558" y="471"/>
                </a:cubicBezTo>
                <a:cubicBezTo>
                  <a:pt x="559" y="471"/>
                  <a:pt x="559" y="472"/>
                  <a:pt x="559" y="473"/>
                </a:cubicBezTo>
                <a:cubicBezTo>
                  <a:pt x="559" y="473"/>
                  <a:pt x="559" y="473"/>
                  <a:pt x="559" y="473"/>
                </a:cubicBezTo>
                <a:cubicBezTo>
                  <a:pt x="559" y="474"/>
                  <a:pt x="558" y="475"/>
                  <a:pt x="557" y="475"/>
                </a:cubicBezTo>
                <a:cubicBezTo>
                  <a:pt x="557" y="475"/>
                  <a:pt x="557" y="475"/>
                  <a:pt x="557" y="475"/>
                </a:cubicBezTo>
                <a:cubicBezTo>
                  <a:pt x="557" y="475"/>
                  <a:pt x="557" y="475"/>
                  <a:pt x="556" y="474"/>
                </a:cubicBezTo>
                <a:close/>
                <a:moveTo>
                  <a:pt x="56" y="465"/>
                </a:moveTo>
                <a:cubicBezTo>
                  <a:pt x="55" y="464"/>
                  <a:pt x="56" y="463"/>
                  <a:pt x="57" y="463"/>
                </a:cubicBezTo>
                <a:cubicBezTo>
                  <a:pt x="57" y="463"/>
                  <a:pt x="57" y="463"/>
                  <a:pt x="57" y="463"/>
                </a:cubicBezTo>
                <a:cubicBezTo>
                  <a:pt x="58" y="462"/>
                  <a:pt x="59" y="463"/>
                  <a:pt x="59" y="464"/>
                </a:cubicBezTo>
                <a:cubicBezTo>
                  <a:pt x="59" y="464"/>
                  <a:pt x="59" y="464"/>
                  <a:pt x="59" y="464"/>
                </a:cubicBezTo>
                <a:cubicBezTo>
                  <a:pt x="60" y="465"/>
                  <a:pt x="59" y="466"/>
                  <a:pt x="58" y="466"/>
                </a:cubicBezTo>
                <a:cubicBezTo>
                  <a:pt x="58" y="466"/>
                  <a:pt x="58" y="466"/>
                  <a:pt x="58" y="466"/>
                </a:cubicBezTo>
                <a:cubicBezTo>
                  <a:pt x="58" y="466"/>
                  <a:pt x="58" y="466"/>
                  <a:pt x="57" y="466"/>
                </a:cubicBezTo>
                <a:cubicBezTo>
                  <a:pt x="57" y="466"/>
                  <a:pt x="57" y="466"/>
                  <a:pt x="57" y="466"/>
                </a:cubicBezTo>
                <a:cubicBezTo>
                  <a:pt x="57" y="466"/>
                  <a:pt x="56" y="466"/>
                  <a:pt x="56" y="465"/>
                </a:cubicBezTo>
                <a:close/>
                <a:moveTo>
                  <a:pt x="561" y="463"/>
                </a:moveTo>
                <a:cubicBezTo>
                  <a:pt x="560" y="463"/>
                  <a:pt x="560" y="462"/>
                  <a:pt x="560" y="461"/>
                </a:cubicBezTo>
                <a:cubicBezTo>
                  <a:pt x="560" y="461"/>
                  <a:pt x="560" y="461"/>
                  <a:pt x="560" y="461"/>
                </a:cubicBezTo>
                <a:cubicBezTo>
                  <a:pt x="561" y="460"/>
                  <a:pt x="562" y="459"/>
                  <a:pt x="563" y="460"/>
                </a:cubicBezTo>
                <a:cubicBezTo>
                  <a:pt x="563" y="460"/>
                  <a:pt x="563" y="460"/>
                  <a:pt x="563" y="460"/>
                </a:cubicBezTo>
                <a:cubicBezTo>
                  <a:pt x="564" y="460"/>
                  <a:pt x="564" y="461"/>
                  <a:pt x="564" y="462"/>
                </a:cubicBezTo>
                <a:cubicBezTo>
                  <a:pt x="564" y="462"/>
                  <a:pt x="564" y="462"/>
                  <a:pt x="564" y="462"/>
                </a:cubicBezTo>
                <a:cubicBezTo>
                  <a:pt x="564" y="463"/>
                  <a:pt x="563" y="464"/>
                  <a:pt x="562" y="464"/>
                </a:cubicBezTo>
                <a:cubicBezTo>
                  <a:pt x="562" y="464"/>
                  <a:pt x="562" y="464"/>
                  <a:pt x="562" y="464"/>
                </a:cubicBezTo>
                <a:cubicBezTo>
                  <a:pt x="562" y="464"/>
                  <a:pt x="561" y="464"/>
                  <a:pt x="561" y="463"/>
                </a:cubicBezTo>
                <a:close/>
                <a:moveTo>
                  <a:pt x="51" y="454"/>
                </a:moveTo>
                <a:cubicBezTo>
                  <a:pt x="50" y="453"/>
                  <a:pt x="51" y="452"/>
                  <a:pt x="52" y="452"/>
                </a:cubicBezTo>
                <a:cubicBezTo>
                  <a:pt x="52" y="452"/>
                  <a:pt x="52" y="452"/>
                  <a:pt x="52" y="452"/>
                </a:cubicBezTo>
                <a:cubicBezTo>
                  <a:pt x="53" y="451"/>
                  <a:pt x="54" y="452"/>
                  <a:pt x="54" y="453"/>
                </a:cubicBezTo>
                <a:cubicBezTo>
                  <a:pt x="54" y="453"/>
                  <a:pt x="54" y="453"/>
                  <a:pt x="54" y="453"/>
                </a:cubicBezTo>
                <a:cubicBezTo>
                  <a:pt x="55" y="454"/>
                  <a:pt x="54" y="455"/>
                  <a:pt x="53" y="455"/>
                </a:cubicBezTo>
                <a:cubicBezTo>
                  <a:pt x="53" y="455"/>
                  <a:pt x="53" y="455"/>
                  <a:pt x="53" y="455"/>
                </a:cubicBezTo>
                <a:cubicBezTo>
                  <a:pt x="53" y="455"/>
                  <a:pt x="53" y="455"/>
                  <a:pt x="53" y="455"/>
                </a:cubicBezTo>
                <a:cubicBezTo>
                  <a:pt x="53" y="455"/>
                  <a:pt x="53" y="455"/>
                  <a:pt x="53" y="455"/>
                </a:cubicBezTo>
                <a:cubicBezTo>
                  <a:pt x="52" y="455"/>
                  <a:pt x="51" y="455"/>
                  <a:pt x="51" y="454"/>
                </a:cubicBezTo>
                <a:close/>
                <a:moveTo>
                  <a:pt x="566" y="453"/>
                </a:moveTo>
                <a:cubicBezTo>
                  <a:pt x="565" y="452"/>
                  <a:pt x="565" y="451"/>
                  <a:pt x="565" y="450"/>
                </a:cubicBezTo>
                <a:cubicBezTo>
                  <a:pt x="565" y="450"/>
                  <a:pt x="565" y="450"/>
                  <a:pt x="565" y="450"/>
                </a:cubicBezTo>
                <a:cubicBezTo>
                  <a:pt x="565" y="449"/>
                  <a:pt x="567" y="448"/>
                  <a:pt x="568" y="449"/>
                </a:cubicBezTo>
                <a:cubicBezTo>
                  <a:pt x="568" y="449"/>
                  <a:pt x="568" y="449"/>
                  <a:pt x="568" y="449"/>
                </a:cubicBezTo>
                <a:cubicBezTo>
                  <a:pt x="569" y="449"/>
                  <a:pt x="569" y="450"/>
                  <a:pt x="569" y="451"/>
                </a:cubicBezTo>
                <a:cubicBezTo>
                  <a:pt x="569" y="451"/>
                  <a:pt x="569" y="451"/>
                  <a:pt x="569" y="451"/>
                </a:cubicBezTo>
                <a:cubicBezTo>
                  <a:pt x="568" y="452"/>
                  <a:pt x="568" y="453"/>
                  <a:pt x="567" y="453"/>
                </a:cubicBezTo>
                <a:cubicBezTo>
                  <a:pt x="567" y="453"/>
                  <a:pt x="567" y="453"/>
                  <a:pt x="567" y="453"/>
                </a:cubicBezTo>
                <a:cubicBezTo>
                  <a:pt x="567" y="453"/>
                  <a:pt x="566" y="453"/>
                  <a:pt x="566" y="453"/>
                </a:cubicBezTo>
                <a:close/>
                <a:moveTo>
                  <a:pt x="46" y="443"/>
                </a:moveTo>
                <a:cubicBezTo>
                  <a:pt x="45" y="442"/>
                  <a:pt x="46" y="441"/>
                  <a:pt x="47" y="441"/>
                </a:cubicBezTo>
                <a:cubicBezTo>
                  <a:pt x="47" y="441"/>
                  <a:pt x="47" y="441"/>
                  <a:pt x="47" y="441"/>
                </a:cubicBezTo>
                <a:cubicBezTo>
                  <a:pt x="48" y="440"/>
                  <a:pt x="49" y="441"/>
                  <a:pt x="50" y="442"/>
                </a:cubicBezTo>
                <a:cubicBezTo>
                  <a:pt x="50" y="442"/>
                  <a:pt x="50" y="442"/>
                  <a:pt x="50" y="442"/>
                </a:cubicBezTo>
                <a:cubicBezTo>
                  <a:pt x="50" y="443"/>
                  <a:pt x="50" y="444"/>
                  <a:pt x="48" y="444"/>
                </a:cubicBezTo>
                <a:cubicBezTo>
                  <a:pt x="48" y="444"/>
                  <a:pt x="48" y="444"/>
                  <a:pt x="48" y="444"/>
                </a:cubicBezTo>
                <a:cubicBezTo>
                  <a:pt x="48" y="444"/>
                  <a:pt x="48" y="444"/>
                  <a:pt x="48" y="444"/>
                </a:cubicBezTo>
                <a:cubicBezTo>
                  <a:pt x="48" y="444"/>
                  <a:pt x="48" y="444"/>
                  <a:pt x="48" y="444"/>
                </a:cubicBezTo>
                <a:cubicBezTo>
                  <a:pt x="47" y="444"/>
                  <a:pt x="46" y="444"/>
                  <a:pt x="46" y="443"/>
                </a:cubicBezTo>
                <a:close/>
                <a:moveTo>
                  <a:pt x="571" y="442"/>
                </a:moveTo>
                <a:cubicBezTo>
                  <a:pt x="570" y="441"/>
                  <a:pt x="569" y="440"/>
                  <a:pt x="570" y="439"/>
                </a:cubicBezTo>
                <a:cubicBezTo>
                  <a:pt x="570" y="439"/>
                  <a:pt x="570" y="439"/>
                  <a:pt x="570" y="439"/>
                </a:cubicBezTo>
                <a:cubicBezTo>
                  <a:pt x="570" y="438"/>
                  <a:pt x="571" y="437"/>
                  <a:pt x="572" y="438"/>
                </a:cubicBezTo>
                <a:cubicBezTo>
                  <a:pt x="572" y="438"/>
                  <a:pt x="572" y="438"/>
                  <a:pt x="572" y="438"/>
                </a:cubicBezTo>
                <a:cubicBezTo>
                  <a:pt x="573" y="438"/>
                  <a:pt x="574" y="439"/>
                  <a:pt x="573" y="440"/>
                </a:cubicBezTo>
                <a:cubicBezTo>
                  <a:pt x="573" y="440"/>
                  <a:pt x="573" y="440"/>
                  <a:pt x="573" y="440"/>
                </a:cubicBezTo>
                <a:cubicBezTo>
                  <a:pt x="573" y="441"/>
                  <a:pt x="572" y="442"/>
                  <a:pt x="572" y="442"/>
                </a:cubicBezTo>
                <a:cubicBezTo>
                  <a:pt x="572" y="442"/>
                  <a:pt x="572" y="442"/>
                  <a:pt x="572" y="442"/>
                </a:cubicBezTo>
                <a:cubicBezTo>
                  <a:pt x="571" y="442"/>
                  <a:pt x="571" y="442"/>
                  <a:pt x="571" y="442"/>
                </a:cubicBezTo>
                <a:close/>
                <a:moveTo>
                  <a:pt x="41" y="432"/>
                </a:moveTo>
                <a:cubicBezTo>
                  <a:pt x="41" y="431"/>
                  <a:pt x="41" y="430"/>
                  <a:pt x="42" y="430"/>
                </a:cubicBezTo>
                <a:cubicBezTo>
                  <a:pt x="42" y="430"/>
                  <a:pt x="42" y="430"/>
                  <a:pt x="42" y="430"/>
                </a:cubicBezTo>
                <a:cubicBezTo>
                  <a:pt x="43" y="429"/>
                  <a:pt x="44" y="430"/>
                  <a:pt x="45" y="431"/>
                </a:cubicBezTo>
                <a:cubicBezTo>
                  <a:pt x="45" y="431"/>
                  <a:pt x="45" y="431"/>
                  <a:pt x="45" y="431"/>
                </a:cubicBezTo>
                <a:cubicBezTo>
                  <a:pt x="45" y="432"/>
                  <a:pt x="45" y="433"/>
                  <a:pt x="44" y="433"/>
                </a:cubicBezTo>
                <a:cubicBezTo>
                  <a:pt x="44" y="433"/>
                  <a:pt x="44" y="433"/>
                  <a:pt x="44" y="433"/>
                </a:cubicBezTo>
                <a:cubicBezTo>
                  <a:pt x="43" y="433"/>
                  <a:pt x="43" y="433"/>
                  <a:pt x="43" y="433"/>
                </a:cubicBezTo>
                <a:cubicBezTo>
                  <a:pt x="43" y="433"/>
                  <a:pt x="43" y="433"/>
                  <a:pt x="43" y="433"/>
                </a:cubicBezTo>
                <a:cubicBezTo>
                  <a:pt x="42" y="433"/>
                  <a:pt x="41" y="433"/>
                  <a:pt x="41" y="432"/>
                </a:cubicBezTo>
                <a:close/>
                <a:moveTo>
                  <a:pt x="576" y="431"/>
                </a:moveTo>
                <a:cubicBezTo>
                  <a:pt x="575" y="430"/>
                  <a:pt x="574" y="429"/>
                  <a:pt x="575" y="428"/>
                </a:cubicBezTo>
                <a:cubicBezTo>
                  <a:pt x="575" y="428"/>
                  <a:pt x="575" y="428"/>
                  <a:pt x="575" y="428"/>
                </a:cubicBezTo>
                <a:cubicBezTo>
                  <a:pt x="575" y="427"/>
                  <a:pt x="576" y="426"/>
                  <a:pt x="577" y="427"/>
                </a:cubicBezTo>
                <a:cubicBezTo>
                  <a:pt x="577" y="427"/>
                  <a:pt x="577" y="427"/>
                  <a:pt x="577" y="427"/>
                </a:cubicBezTo>
                <a:cubicBezTo>
                  <a:pt x="578" y="427"/>
                  <a:pt x="579" y="428"/>
                  <a:pt x="578" y="429"/>
                </a:cubicBezTo>
                <a:cubicBezTo>
                  <a:pt x="578" y="429"/>
                  <a:pt x="578" y="429"/>
                  <a:pt x="578" y="429"/>
                </a:cubicBezTo>
                <a:cubicBezTo>
                  <a:pt x="578" y="430"/>
                  <a:pt x="577" y="431"/>
                  <a:pt x="576" y="431"/>
                </a:cubicBezTo>
                <a:cubicBezTo>
                  <a:pt x="576" y="431"/>
                  <a:pt x="576" y="431"/>
                  <a:pt x="576" y="431"/>
                </a:cubicBezTo>
                <a:cubicBezTo>
                  <a:pt x="576" y="431"/>
                  <a:pt x="576" y="431"/>
                  <a:pt x="576" y="431"/>
                </a:cubicBezTo>
                <a:close/>
                <a:moveTo>
                  <a:pt x="37" y="421"/>
                </a:moveTo>
                <a:cubicBezTo>
                  <a:pt x="36" y="420"/>
                  <a:pt x="37" y="419"/>
                  <a:pt x="38" y="418"/>
                </a:cubicBezTo>
                <a:cubicBezTo>
                  <a:pt x="38" y="418"/>
                  <a:pt x="38" y="418"/>
                  <a:pt x="38" y="418"/>
                </a:cubicBezTo>
                <a:cubicBezTo>
                  <a:pt x="39" y="418"/>
                  <a:pt x="40" y="419"/>
                  <a:pt x="40" y="420"/>
                </a:cubicBezTo>
                <a:cubicBezTo>
                  <a:pt x="40" y="420"/>
                  <a:pt x="40" y="420"/>
                  <a:pt x="40" y="420"/>
                </a:cubicBezTo>
                <a:cubicBezTo>
                  <a:pt x="41" y="421"/>
                  <a:pt x="40" y="422"/>
                  <a:pt x="39" y="422"/>
                </a:cubicBezTo>
                <a:cubicBezTo>
                  <a:pt x="39" y="422"/>
                  <a:pt x="39" y="422"/>
                  <a:pt x="39" y="422"/>
                </a:cubicBezTo>
                <a:cubicBezTo>
                  <a:pt x="39" y="422"/>
                  <a:pt x="39" y="422"/>
                  <a:pt x="38" y="422"/>
                </a:cubicBezTo>
                <a:cubicBezTo>
                  <a:pt x="38" y="422"/>
                  <a:pt x="38" y="422"/>
                  <a:pt x="38" y="422"/>
                </a:cubicBezTo>
                <a:cubicBezTo>
                  <a:pt x="38" y="422"/>
                  <a:pt x="37" y="422"/>
                  <a:pt x="37" y="421"/>
                </a:cubicBezTo>
                <a:close/>
                <a:moveTo>
                  <a:pt x="580" y="419"/>
                </a:moveTo>
                <a:cubicBezTo>
                  <a:pt x="579" y="419"/>
                  <a:pt x="579" y="418"/>
                  <a:pt x="579" y="417"/>
                </a:cubicBezTo>
                <a:cubicBezTo>
                  <a:pt x="579" y="417"/>
                  <a:pt x="579" y="417"/>
                  <a:pt x="579" y="417"/>
                </a:cubicBezTo>
                <a:cubicBezTo>
                  <a:pt x="579" y="416"/>
                  <a:pt x="580" y="415"/>
                  <a:pt x="582" y="416"/>
                </a:cubicBezTo>
                <a:cubicBezTo>
                  <a:pt x="582" y="416"/>
                  <a:pt x="582" y="416"/>
                  <a:pt x="582" y="416"/>
                </a:cubicBezTo>
                <a:cubicBezTo>
                  <a:pt x="583" y="416"/>
                  <a:pt x="583" y="417"/>
                  <a:pt x="583" y="418"/>
                </a:cubicBezTo>
                <a:cubicBezTo>
                  <a:pt x="583" y="418"/>
                  <a:pt x="583" y="418"/>
                  <a:pt x="583" y="418"/>
                </a:cubicBezTo>
                <a:cubicBezTo>
                  <a:pt x="582" y="419"/>
                  <a:pt x="582" y="420"/>
                  <a:pt x="581" y="420"/>
                </a:cubicBezTo>
                <a:cubicBezTo>
                  <a:pt x="581" y="420"/>
                  <a:pt x="581" y="420"/>
                  <a:pt x="581" y="420"/>
                </a:cubicBezTo>
                <a:cubicBezTo>
                  <a:pt x="581" y="420"/>
                  <a:pt x="580" y="419"/>
                  <a:pt x="580" y="419"/>
                </a:cubicBezTo>
                <a:close/>
                <a:moveTo>
                  <a:pt x="32" y="410"/>
                </a:moveTo>
                <a:cubicBezTo>
                  <a:pt x="32" y="409"/>
                  <a:pt x="33" y="408"/>
                  <a:pt x="34" y="407"/>
                </a:cubicBezTo>
                <a:cubicBezTo>
                  <a:pt x="34" y="407"/>
                  <a:pt x="34" y="407"/>
                  <a:pt x="34" y="407"/>
                </a:cubicBezTo>
                <a:cubicBezTo>
                  <a:pt x="35" y="407"/>
                  <a:pt x="36" y="407"/>
                  <a:pt x="36" y="408"/>
                </a:cubicBezTo>
                <a:cubicBezTo>
                  <a:pt x="36" y="408"/>
                  <a:pt x="36" y="408"/>
                  <a:pt x="36" y="408"/>
                </a:cubicBezTo>
                <a:cubicBezTo>
                  <a:pt x="37" y="409"/>
                  <a:pt x="36" y="411"/>
                  <a:pt x="35" y="411"/>
                </a:cubicBezTo>
                <a:cubicBezTo>
                  <a:pt x="35" y="411"/>
                  <a:pt x="35" y="411"/>
                  <a:pt x="35" y="411"/>
                </a:cubicBezTo>
                <a:cubicBezTo>
                  <a:pt x="35" y="411"/>
                  <a:pt x="35" y="411"/>
                  <a:pt x="34" y="411"/>
                </a:cubicBezTo>
                <a:cubicBezTo>
                  <a:pt x="34" y="411"/>
                  <a:pt x="34" y="411"/>
                  <a:pt x="34" y="411"/>
                </a:cubicBezTo>
                <a:cubicBezTo>
                  <a:pt x="33" y="411"/>
                  <a:pt x="33" y="411"/>
                  <a:pt x="32" y="410"/>
                </a:cubicBezTo>
                <a:close/>
                <a:moveTo>
                  <a:pt x="584" y="408"/>
                </a:moveTo>
                <a:cubicBezTo>
                  <a:pt x="583" y="408"/>
                  <a:pt x="583" y="407"/>
                  <a:pt x="583" y="406"/>
                </a:cubicBezTo>
                <a:cubicBezTo>
                  <a:pt x="583" y="406"/>
                  <a:pt x="583" y="406"/>
                  <a:pt x="583" y="406"/>
                </a:cubicBezTo>
                <a:cubicBezTo>
                  <a:pt x="583" y="406"/>
                  <a:pt x="583" y="406"/>
                  <a:pt x="583" y="406"/>
                </a:cubicBezTo>
                <a:cubicBezTo>
                  <a:pt x="583" y="406"/>
                  <a:pt x="583" y="406"/>
                  <a:pt x="583" y="406"/>
                </a:cubicBezTo>
                <a:cubicBezTo>
                  <a:pt x="583" y="404"/>
                  <a:pt x="584" y="404"/>
                  <a:pt x="585" y="404"/>
                </a:cubicBezTo>
                <a:cubicBezTo>
                  <a:pt x="585" y="404"/>
                  <a:pt x="585" y="404"/>
                  <a:pt x="585" y="404"/>
                </a:cubicBezTo>
                <a:cubicBezTo>
                  <a:pt x="586" y="405"/>
                  <a:pt x="587" y="406"/>
                  <a:pt x="587" y="407"/>
                </a:cubicBezTo>
                <a:cubicBezTo>
                  <a:pt x="587" y="407"/>
                  <a:pt x="587" y="407"/>
                  <a:pt x="587" y="407"/>
                </a:cubicBezTo>
                <a:cubicBezTo>
                  <a:pt x="586" y="408"/>
                  <a:pt x="586" y="408"/>
                  <a:pt x="585" y="408"/>
                </a:cubicBezTo>
                <a:cubicBezTo>
                  <a:pt x="585" y="408"/>
                  <a:pt x="585" y="408"/>
                  <a:pt x="585" y="408"/>
                </a:cubicBezTo>
                <a:cubicBezTo>
                  <a:pt x="585" y="408"/>
                  <a:pt x="584" y="408"/>
                  <a:pt x="584" y="408"/>
                </a:cubicBezTo>
                <a:close/>
                <a:moveTo>
                  <a:pt x="29" y="398"/>
                </a:moveTo>
                <a:cubicBezTo>
                  <a:pt x="29" y="397"/>
                  <a:pt x="29" y="396"/>
                  <a:pt x="30" y="396"/>
                </a:cubicBezTo>
                <a:cubicBezTo>
                  <a:pt x="30" y="396"/>
                  <a:pt x="30" y="396"/>
                  <a:pt x="30" y="396"/>
                </a:cubicBezTo>
                <a:cubicBezTo>
                  <a:pt x="31" y="395"/>
                  <a:pt x="32" y="396"/>
                  <a:pt x="33" y="397"/>
                </a:cubicBezTo>
                <a:cubicBezTo>
                  <a:pt x="33" y="397"/>
                  <a:pt x="33" y="397"/>
                  <a:pt x="33" y="397"/>
                </a:cubicBezTo>
                <a:cubicBezTo>
                  <a:pt x="33" y="398"/>
                  <a:pt x="32" y="399"/>
                  <a:pt x="31" y="400"/>
                </a:cubicBezTo>
                <a:cubicBezTo>
                  <a:pt x="31" y="400"/>
                  <a:pt x="31" y="400"/>
                  <a:pt x="31" y="400"/>
                </a:cubicBezTo>
                <a:cubicBezTo>
                  <a:pt x="31" y="400"/>
                  <a:pt x="31" y="400"/>
                  <a:pt x="31" y="400"/>
                </a:cubicBezTo>
                <a:cubicBezTo>
                  <a:pt x="31" y="400"/>
                  <a:pt x="31" y="400"/>
                  <a:pt x="31" y="400"/>
                </a:cubicBezTo>
                <a:cubicBezTo>
                  <a:pt x="30" y="400"/>
                  <a:pt x="29" y="399"/>
                  <a:pt x="29" y="398"/>
                </a:cubicBezTo>
                <a:close/>
                <a:moveTo>
                  <a:pt x="588" y="397"/>
                </a:moveTo>
                <a:cubicBezTo>
                  <a:pt x="587" y="396"/>
                  <a:pt x="586" y="395"/>
                  <a:pt x="586" y="394"/>
                </a:cubicBezTo>
                <a:cubicBezTo>
                  <a:pt x="586" y="394"/>
                  <a:pt x="586" y="394"/>
                  <a:pt x="586" y="394"/>
                </a:cubicBezTo>
                <a:cubicBezTo>
                  <a:pt x="587" y="393"/>
                  <a:pt x="588" y="392"/>
                  <a:pt x="589" y="393"/>
                </a:cubicBezTo>
                <a:cubicBezTo>
                  <a:pt x="589" y="393"/>
                  <a:pt x="589" y="393"/>
                  <a:pt x="589" y="393"/>
                </a:cubicBezTo>
                <a:cubicBezTo>
                  <a:pt x="590" y="393"/>
                  <a:pt x="590" y="394"/>
                  <a:pt x="590" y="395"/>
                </a:cubicBezTo>
                <a:cubicBezTo>
                  <a:pt x="590" y="395"/>
                  <a:pt x="590" y="395"/>
                  <a:pt x="590" y="395"/>
                </a:cubicBezTo>
                <a:cubicBezTo>
                  <a:pt x="590" y="396"/>
                  <a:pt x="589" y="397"/>
                  <a:pt x="588" y="397"/>
                </a:cubicBezTo>
                <a:cubicBezTo>
                  <a:pt x="588" y="397"/>
                  <a:pt x="588" y="397"/>
                  <a:pt x="588" y="397"/>
                </a:cubicBezTo>
                <a:cubicBezTo>
                  <a:pt x="588" y="397"/>
                  <a:pt x="588" y="397"/>
                  <a:pt x="588" y="397"/>
                </a:cubicBezTo>
                <a:close/>
                <a:moveTo>
                  <a:pt x="26" y="387"/>
                </a:moveTo>
                <a:cubicBezTo>
                  <a:pt x="25" y="385"/>
                  <a:pt x="26" y="384"/>
                  <a:pt x="27" y="384"/>
                </a:cubicBezTo>
                <a:cubicBezTo>
                  <a:pt x="27" y="384"/>
                  <a:pt x="27" y="384"/>
                  <a:pt x="27" y="384"/>
                </a:cubicBezTo>
                <a:cubicBezTo>
                  <a:pt x="28" y="384"/>
                  <a:pt x="29" y="384"/>
                  <a:pt x="30" y="386"/>
                </a:cubicBezTo>
                <a:cubicBezTo>
                  <a:pt x="30" y="386"/>
                  <a:pt x="30" y="386"/>
                  <a:pt x="30" y="386"/>
                </a:cubicBezTo>
                <a:cubicBezTo>
                  <a:pt x="30" y="386"/>
                  <a:pt x="30" y="386"/>
                  <a:pt x="30" y="386"/>
                </a:cubicBezTo>
                <a:cubicBezTo>
                  <a:pt x="30" y="386"/>
                  <a:pt x="30" y="386"/>
                  <a:pt x="30" y="386"/>
                </a:cubicBezTo>
                <a:cubicBezTo>
                  <a:pt x="30" y="387"/>
                  <a:pt x="29" y="388"/>
                  <a:pt x="28" y="388"/>
                </a:cubicBezTo>
                <a:cubicBezTo>
                  <a:pt x="28" y="388"/>
                  <a:pt x="28" y="388"/>
                  <a:pt x="28" y="388"/>
                </a:cubicBezTo>
                <a:cubicBezTo>
                  <a:pt x="28" y="388"/>
                  <a:pt x="28" y="388"/>
                  <a:pt x="28" y="388"/>
                </a:cubicBezTo>
                <a:cubicBezTo>
                  <a:pt x="28" y="388"/>
                  <a:pt x="28" y="388"/>
                  <a:pt x="28" y="388"/>
                </a:cubicBezTo>
                <a:cubicBezTo>
                  <a:pt x="27" y="388"/>
                  <a:pt x="26" y="387"/>
                  <a:pt x="26" y="387"/>
                </a:cubicBezTo>
                <a:close/>
                <a:moveTo>
                  <a:pt x="591" y="385"/>
                </a:moveTo>
                <a:cubicBezTo>
                  <a:pt x="590" y="385"/>
                  <a:pt x="589" y="384"/>
                  <a:pt x="589" y="383"/>
                </a:cubicBezTo>
                <a:cubicBezTo>
                  <a:pt x="589" y="383"/>
                  <a:pt x="589" y="383"/>
                  <a:pt x="589" y="383"/>
                </a:cubicBezTo>
                <a:cubicBezTo>
                  <a:pt x="590" y="381"/>
                  <a:pt x="591" y="381"/>
                  <a:pt x="592" y="381"/>
                </a:cubicBezTo>
                <a:cubicBezTo>
                  <a:pt x="592" y="381"/>
                  <a:pt x="592" y="381"/>
                  <a:pt x="592" y="381"/>
                </a:cubicBezTo>
                <a:cubicBezTo>
                  <a:pt x="593" y="381"/>
                  <a:pt x="593" y="382"/>
                  <a:pt x="593" y="383"/>
                </a:cubicBezTo>
                <a:cubicBezTo>
                  <a:pt x="593" y="383"/>
                  <a:pt x="593" y="383"/>
                  <a:pt x="593" y="383"/>
                </a:cubicBezTo>
                <a:cubicBezTo>
                  <a:pt x="593" y="384"/>
                  <a:pt x="592" y="385"/>
                  <a:pt x="591" y="385"/>
                </a:cubicBezTo>
                <a:cubicBezTo>
                  <a:pt x="591" y="385"/>
                  <a:pt x="591" y="385"/>
                  <a:pt x="591" y="385"/>
                </a:cubicBezTo>
                <a:cubicBezTo>
                  <a:pt x="591" y="385"/>
                  <a:pt x="591" y="385"/>
                  <a:pt x="591" y="385"/>
                </a:cubicBezTo>
                <a:close/>
                <a:moveTo>
                  <a:pt x="23" y="375"/>
                </a:moveTo>
                <a:cubicBezTo>
                  <a:pt x="23" y="374"/>
                  <a:pt x="24" y="373"/>
                  <a:pt x="25" y="372"/>
                </a:cubicBezTo>
                <a:cubicBezTo>
                  <a:pt x="25" y="372"/>
                  <a:pt x="25" y="372"/>
                  <a:pt x="25" y="372"/>
                </a:cubicBezTo>
                <a:cubicBezTo>
                  <a:pt x="26" y="372"/>
                  <a:pt x="27" y="373"/>
                  <a:pt x="27" y="374"/>
                </a:cubicBezTo>
                <a:cubicBezTo>
                  <a:pt x="27" y="374"/>
                  <a:pt x="27" y="374"/>
                  <a:pt x="27" y="374"/>
                </a:cubicBezTo>
                <a:cubicBezTo>
                  <a:pt x="27" y="374"/>
                  <a:pt x="27" y="374"/>
                  <a:pt x="27" y="374"/>
                </a:cubicBezTo>
                <a:cubicBezTo>
                  <a:pt x="27" y="374"/>
                  <a:pt x="27" y="374"/>
                  <a:pt x="27" y="374"/>
                </a:cubicBezTo>
                <a:cubicBezTo>
                  <a:pt x="27" y="375"/>
                  <a:pt x="27" y="376"/>
                  <a:pt x="25" y="376"/>
                </a:cubicBezTo>
                <a:cubicBezTo>
                  <a:pt x="25" y="376"/>
                  <a:pt x="25" y="376"/>
                  <a:pt x="25" y="376"/>
                </a:cubicBezTo>
                <a:cubicBezTo>
                  <a:pt x="25" y="376"/>
                  <a:pt x="25" y="376"/>
                  <a:pt x="25" y="376"/>
                </a:cubicBezTo>
                <a:cubicBezTo>
                  <a:pt x="25" y="376"/>
                  <a:pt x="25" y="376"/>
                  <a:pt x="25" y="376"/>
                </a:cubicBezTo>
                <a:cubicBezTo>
                  <a:pt x="24" y="376"/>
                  <a:pt x="23" y="376"/>
                  <a:pt x="23" y="375"/>
                </a:cubicBezTo>
                <a:close/>
                <a:moveTo>
                  <a:pt x="593" y="373"/>
                </a:moveTo>
                <a:cubicBezTo>
                  <a:pt x="592" y="373"/>
                  <a:pt x="592" y="372"/>
                  <a:pt x="592" y="371"/>
                </a:cubicBezTo>
                <a:cubicBezTo>
                  <a:pt x="592" y="371"/>
                  <a:pt x="592" y="371"/>
                  <a:pt x="592" y="371"/>
                </a:cubicBezTo>
                <a:cubicBezTo>
                  <a:pt x="592" y="370"/>
                  <a:pt x="593" y="369"/>
                  <a:pt x="594" y="369"/>
                </a:cubicBezTo>
                <a:cubicBezTo>
                  <a:pt x="594" y="369"/>
                  <a:pt x="594" y="369"/>
                  <a:pt x="594" y="369"/>
                </a:cubicBezTo>
                <a:cubicBezTo>
                  <a:pt x="595" y="370"/>
                  <a:pt x="596" y="371"/>
                  <a:pt x="596" y="372"/>
                </a:cubicBezTo>
                <a:cubicBezTo>
                  <a:pt x="596" y="372"/>
                  <a:pt x="596" y="372"/>
                  <a:pt x="596" y="372"/>
                </a:cubicBezTo>
                <a:cubicBezTo>
                  <a:pt x="595" y="373"/>
                  <a:pt x="595" y="373"/>
                  <a:pt x="594" y="373"/>
                </a:cubicBezTo>
                <a:cubicBezTo>
                  <a:pt x="594" y="373"/>
                  <a:pt x="594" y="373"/>
                  <a:pt x="594" y="373"/>
                </a:cubicBezTo>
                <a:cubicBezTo>
                  <a:pt x="594" y="373"/>
                  <a:pt x="593" y="373"/>
                  <a:pt x="593" y="373"/>
                </a:cubicBezTo>
                <a:close/>
                <a:moveTo>
                  <a:pt x="21" y="363"/>
                </a:moveTo>
                <a:cubicBezTo>
                  <a:pt x="21" y="363"/>
                  <a:pt x="21" y="363"/>
                  <a:pt x="21" y="363"/>
                </a:cubicBezTo>
                <a:cubicBezTo>
                  <a:pt x="21" y="362"/>
                  <a:pt x="21" y="361"/>
                  <a:pt x="23" y="361"/>
                </a:cubicBezTo>
                <a:cubicBezTo>
                  <a:pt x="23" y="361"/>
                  <a:pt x="23" y="361"/>
                  <a:pt x="23" y="361"/>
                </a:cubicBezTo>
                <a:cubicBezTo>
                  <a:pt x="24" y="360"/>
                  <a:pt x="25" y="361"/>
                  <a:pt x="25" y="362"/>
                </a:cubicBezTo>
                <a:cubicBezTo>
                  <a:pt x="25" y="362"/>
                  <a:pt x="25" y="362"/>
                  <a:pt x="25" y="362"/>
                </a:cubicBezTo>
                <a:cubicBezTo>
                  <a:pt x="25" y="363"/>
                  <a:pt x="24" y="364"/>
                  <a:pt x="23" y="365"/>
                </a:cubicBezTo>
                <a:cubicBezTo>
                  <a:pt x="23" y="365"/>
                  <a:pt x="23" y="365"/>
                  <a:pt x="23" y="365"/>
                </a:cubicBezTo>
                <a:cubicBezTo>
                  <a:pt x="23" y="365"/>
                  <a:pt x="23" y="365"/>
                  <a:pt x="23" y="365"/>
                </a:cubicBezTo>
                <a:cubicBezTo>
                  <a:pt x="23" y="365"/>
                  <a:pt x="23" y="365"/>
                  <a:pt x="23" y="365"/>
                </a:cubicBezTo>
                <a:cubicBezTo>
                  <a:pt x="22" y="365"/>
                  <a:pt x="21" y="364"/>
                  <a:pt x="21" y="363"/>
                </a:cubicBezTo>
                <a:close/>
                <a:moveTo>
                  <a:pt x="595" y="361"/>
                </a:moveTo>
                <a:cubicBezTo>
                  <a:pt x="594" y="361"/>
                  <a:pt x="594" y="360"/>
                  <a:pt x="594" y="359"/>
                </a:cubicBezTo>
                <a:cubicBezTo>
                  <a:pt x="594" y="359"/>
                  <a:pt x="594" y="359"/>
                  <a:pt x="594" y="359"/>
                </a:cubicBezTo>
                <a:cubicBezTo>
                  <a:pt x="594" y="359"/>
                  <a:pt x="594" y="359"/>
                  <a:pt x="594" y="359"/>
                </a:cubicBezTo>
                <a:cubicBezTo>
                  <a:pt x="594" y="359"/>
                  <a:pt x="594" y="359"/>
                  <a:pt x="594" y="359"/>
                </a:cubicBezTo>
                <a:cubicBezTo>
                  <a:pt x="594" y="358"/>
                  <a:pt x="595" y="357"/>
                  <a:pt x="596" y="357"/>
                </a:cubicBezTo>
                <a:cubicBezTo>
                  <a:pt x="596" y="357"/>
                  <a:pt x="596" y="357"/>
                  <a:pt x="596" y="357"/>
                </a:cubicBezTo>
                <a:cubicBezTo>
                  <a:pt x="597" y="358"/>
                  <a:pt x="598" y="359"/>
                  <a:pt x="598" y="360"/>
                </a:cubicBezTo>
                <a:cubicBezTo>
                  <a:pt x="598" y="360"/>
                  <a:pt x="598" y="360"/>
                  <a:pt x="598" y="360"/>
                </a:cubicBezTo>
                <a:cubicBezTo>
                  <a:pt x="598" y="361"/>
                  <a:pt x="597" y="361"/>
                  <a:pt x="596" y="361"/>
                </a:cubicBezTo>
                <a:cubicBezTo>
                  <a:pt x="596" y="361"/>
                  <a:pt x="596" y="361"/>
                  <a:pt x="596" y="361"/>
                </a:cubicBezTo>
                <a:cubicBezTo>
                  <a:pt x="596" y="361"/>
                  <a:pt x="596" y="361"/>
                  <a:pt x="595" y="361"/>
                </a:cubicBezTo>
                <a:close/>
                <a:moveTo>
                  <a:pt x="19" y="351"/>
                </a:moveTo>
                <a:cubicBezTo>
                  <a:pt x="19" y="350"/>
                  <a:pt x="20" y="349"/>
                  <a:pt x="21" y="349"/>
                </a:cubicBezTo>
                <a:cubicBezTo>
                  <a:pt x="21" y="349"/>
                  <a:pt x="21" y="349"/>
                  <a:pt x="21" y="349"/>
                </a:cubicBezTo>
                <a:cubicBezTo>
                  <a:pt x="22" y="349"/>
                  <a:pt x="23" y="349"/>
                  <a:pt x="23" y="350"/>
                </a:cubicBezTo>
                <a:cubicBezTo>
                  <a:pt x="23" y="350"/>
                  <a:pt x="23" y="350"/>
                  <a:pt x="23" y="350"/>
                </a:cubicBezTo>
                <a:cubicBezTo>
                  <a:pt x="23" y="352"/>
                  <a:pt x="23" y="353"/>
                  <a:pt x="21" y="353"/>
                </a:cubicBezTo>
                <a:cubicBezTo>
                  <a:pt x="21" y="353"/>
                  <a:pt x="21" y="353"/>
                  <a:pt x="21" y="353"/>
                </a:cubicBezTo>
                <a:cubicBezTo>
                  <a:pt x="21" y="353"/>
                  <a:pt x="21" y="353"/>
                  <a:pt x="21" y="353"/>
                </a:cubicBezTo>
                <a:cubicBezTo>
                  <a:pt x="21" y="353"/>
                  <a:pt x="21" y="353"/>
                  <a:pt x="21" y="353"/>
                </a:cubicBezTo>
                <a:cubicBezTo>
                  <a:pt x="20" y="353"/>
                  <a:pt x="19" y="352"/>
                  <a:pt x="19" y="351"/>
                </a:cubicBezTo>
                <a:close/>
                <a:moveTo>
                  <a:pt x="597" y="350"/>
                </a:moveTo>
                <a:cubicBezTo>
                  <a:pt x="596" y="349"/>
                  <a:pt x="595" y="348"/>
                  <a:pt x="595" y="347"/>
                </a:cubicBezTo>
                <a:cubicBezTo>
                  <a:pt x="595" y="347"/>
                  <a:pt x="595" y="347"/>
                  <a:pt x="595" y="347"/>
                </a:cubicBezTo>
                <a:cubicBezTo>
                  <a:pt x="595" y="346"/>
                  <a:pt x="596" y="345"/>
                  <a:pt x="597" y="346"/>
                </a:cubicBezTo>
                <a:cubicBezTo>
                  <a:pt x="597" y="346"/>
                  <a:pt x="597" y="346"/>
                  <a:pt x="597" y="346"/>
                </a:cubicBezTo>
                <a:cubicBezTo>
                  <a:pt x="599" y="346"/>
                  <a:pt x="599" y="347"/>
                  <a:pt x="599" y="348"/>
                </a:cubicBezTo>
                <a:cubicBezTo>
                  <a:pt x="599" y="348"/>
                  <a:pt x="599" y="348"/>
                  <a:pt x="599" y="348"/>
                </a:cubicBezTo>
                <a:cubicBezTo>
                  <a:pt x="599" y="349"/>
                  <a:pt x="598" y="350"/>
                  <a:pt x="597" y="350"/>
                </a:cubicBezTo>
                <a:cubicBezTo>
                  <a:pt x="597" y="350"/>
                  <a:pt x="597" y="350"/>
                  <a:pt x="597" y="350"/>
                </a:cubicBezTo>
                <a:cubicBezTo>
                  <a:pt x="597" y="350"/>
                  <a:pt x="597" y="350"/>
                  <a:pt x="597" y="350"/>
                </a:cubicBezTo>
                <a:close/>
                <a:moveTo>
                  <a:pt x="18" y="339"/>
                </a:moveTo>
                <a:cubicBezTo>
                  <a:pt x="18" y="339"/>
                  <a:pt x="18" y="339"/>
                  <a:pt x="18" y="339"/>
                </a:cubicBezTo>
                <a:cubicBezTo>
                  <a:pt x="18" y="338"/>
                  <a:pt x="19" y="337"/>
                  <a:pt x="20" y="337"/>
                </a:cubicBezTo>
                <a:cubicBezTo>
                  <a:pt x="20" y="337"/>
                  <a:pt x="20" y="337"/>
                  <a:pt x="20" y="337"/>
                </a:cubicBezTo>
                <a:cubicBezTo>
                  <a:pt x="21" y="337"/>
                  <a:pt x="22" y="337"/>
                  <a:pt x="22" y="339"/>
                </a:cubicBezTo>
                <a:cubicBezTo>
                  <a:pt x="22" y="339"/>
                  <a:pt x="22" y="339"/>
                  <a:pt x="22" y="339"/>
                </a:cubicBezTo>
                <a:cubicBezTo>
                  <a:pt x="22" y="340"/>
                  <a:pt x="21" y="341"/>
                  <a:pt x="20" y="341"/>
                </a:cubicBezTo>
                <a:cubicBezTo>
                  <a:pt x="20" y="341"/>
                  <a:pt x="20" y="341"/>
                  <a:pt x="20" y="341"/>
                </a:cubicBezTo>
                <a:cubicBezTo>
                  <a:pt x="20" y="341"/>
                  <a:pt x="20" y="341"/>
                  <a:pt x="20" y="341"/>
                </a:cubicBezTo>
                <a:cubicBezTo>
                  <a:pt x="20" y="341"/>
                  <a:pt x="20" y="341"/>
                  <a:pt x="20" y="341"/>
                </a:cubicBezTo>
                <a:cubicBezTo>
                  <a:pt x="19" y="341"/>
                  <a:pt x="18" y="340"/>
                  <a:pt x="18" y="339"/>
                </a:cubicBezTo>
                <a:close/>
                <a:moveTo>
                  <a:pt x="598" y="338"/>
                </a:moveTo>
                <a:cubicBezTo>
                  <a:pt x="597" y="338"/>
                  <a:pt x="596" y="337"/>
                  <a:pt x="596" y="335"/>
                </a:cubicBezTo>
                <a:cubicBezTo>
                  <a:pt x="596" y="335"/>
                  <a:pt x="596" y="335"/>
                  <a:pt x="596" y="335"/>
                </a:cubicBezTo>
                <a:cubicBezTo>
                  <a:pt x="596" y="334"/>
                  <a:pt x="597" y="334"/>
                  <a:pt x="598" y="334"/>
                </a:cubicBezTo>
                <a:cubicBezTo>
                  <a:pt x="598" y="334"/>
                  <a:pt x="598" y="334"/>
                  <a:pt x="598" y="334"/>
                </a:cubicBezTo>
                <a:cubicBezTo>
                  <a:pt x="599" y="334"/>
                  <a:pt x="600" y="335"/>
                  <a:pt x="600" y="336"/>
                </a:cubicBezTo>
                <a:cubicBezTo>
                  <a:pt x="600" y="336"/>
                  <a:pt x="600" y="336"/>
                  <a:pt x="600" y="336"/>
                </a:cubicBezTo>
                <a:cubicBezTo>
                  <a:pt x="600" y="337"/>
                  <a:pt x="599" y="338"/>
                  <a:pt x="598" y="338"/>
                </a:cubicBezTo>
                <a:cubicBezTo>
                  <a:pt x="598" y="338"/>
                  <a:pt x="598" y="338"/>
                  <a:pt x="598" y="338"/>
                </a:cubicBezTo>
                <a:cubicBezTo>
                  <a:pt x="598" y="338"/>
                  <a:pt x="598" y="338"/>
                  <a:pt x="598" y="338"/>
                </a:cubicBezTo>
                <a:close/>
                <a:moveTo>
                  <a:pt x="18" y="327"/>
                </a:moveTo>
                <a:cubicBezTo>
                  <a:pt x="17" y="326"/>
                  <a:pt x="18" y="325"/>
                  <a:pt x="19" y="325"/>
                </a:cubicBezTo>
                <a:cubicBezTo>
                  <a:pt x="19" y="325"/>
                  <a:pt x="19" y="325"/>
                  <a:pt x="19" y="325"/>
                </a:cubicBezTo>
                <a:cubicBezTo>
                  <a:pt x="21" y="325"/>
                  <a:pt x="21" y="326"/>
                  <a:pt x="22" y="327"/>
                </a:cubicBezTo>
                <a:cubicBezTo>
                  <a:pt x="22" y="327"/>
                  <a:pt x="22" y="327"/>
                  <a:pt x="22" y="327"/>
                </a:cubicBezTo>
                <a:cubicBezTo>
                  <a:pt x="22" y="328"/>
                  <a:pt x="21" y="329"/>
                  <a:pt x="20" y="329"/>
                </a:cubicBezTo>
                <a:cubicBezTo>
                  <a:pt x="20" y="329"/>
                  <a:pt x="20" y="329"/>
                  <a:pt x="20" y="329"/>
                </a:cubicBezTo>
                <a:cubicBezTo>
                  <a:pt x="20" y="329"/>
                  <a:pt x="20" y="329"/>
                  <a:pt x="20" y="329"/>
                </a:cubicBezTo>
                <a:cubicBezTo>
                  <a:pt x="20" y="329"/>
                  <a:pt x="20" y="329"/>
                  <a:pt x="20" y="329"/>
                </a:cubicBezTo>
                <a:cubicBezTo>
                  <a:pt x="18" y="329"/>
                  <a:pt x="18" y="328"/>
                  <a:pt x="18" y="327"/>
                </a:cubicBezTo>
                <a:close/>
                <a:moveTo>
                  <a:pt x="599" y="326"/>
                </a:moveTo>
                <a:cubicBezTo>
                  <a:pt x="598" y="326"/>
                  <a:pt x="597" y="325"/>
                  <a:pt x="597" y="324"/>
                </a:cubicBezTo>
                <a:cubicBezTo>
                  <a:pt x="597" y="324"/>
                  <a:pt x="597" y="324"/>
                  <a:pt x="597" y="324"/>
                </a:cubicBezTo>
                <a:cubicBezTo>
                  <a:pt x="597" y="322"/>
                  <a:pt x="598" y="322"/>
                  <a:pt x="599" y="322"/>
                </a:cubicBezTo>
                <a:cubicBezTo>
                  <a:pt x="599" y="322"/>
                  <a:pt x="599" y="322"/>
                  <a:pt x="599" y="322"/>
                </a:cubicBezTo>
                <a:cubicBezTo>
                  <a:pt x="600" y="322"/>
                  <a:pt x="601" y="323"/>
                  <a:pt x="601" y="324"/>
                </a:cubicBezTo>
                <a:cubicBezTo>
                  <a:pt x="601" y="324"/>
                  <a:pt x="601" y="324"/>
                  <a:pt x="601" y="324"/>
                </a:cubicBezTo>
                <a:cubicBezTo>
                  <a:pt x="601" y="325"/>
                  <a:pt x="600" y="326"/>
                  <a:pt x="599" y="326"/>
                </a:cubicBezTo>
                <a:cubicBezTo>
                  <a:pt x="599" y="326"/>
                  <a:pt x="599" y="326"/>
                  <a:pt x="599" y="326"/>
                </a:cubicBezTo>
                <a:cubicBezTo>
                  <a:pt x="599" y="326"/>
                  <a:pt x="599" y="326"/>
                  <a:pt x="599" y="326"/>
                </a:cubicBezTo>
                <a:close/>
                <a:moveTo>
                  <a:pt x="19" y="317"/>
                </a:moveTo>
                <a:cubicBezTo>
                  <a:pt x="18" y="317"/>
                  <a:pt x="17" y="316"/>
                  <a:pt x="17" y="315"/>
                </a:cubicBezTo>
                <a:cubicBezTo>
                  <a:pt x="17" y="315"/>
                  <a:pt x="17" y="315"/>
                  <a:pt x="17" y="315"/>
                </a:cubicBezTo>
                <a:cubicBezTo>
                  <a:pt x="17" y="314"/>
                  <a:pt x="18" y="313"/>
                  <a:pt x="19" y="313"/>
                </a:cubicBezTo>
                <a:cubicBezTo>
                  <a:pt x="19" y="313"/>
                  <a:pt x="19" y="313"/>
                  <a:pt x="19" y="313"/>
                </a:cubicBezTo>
                <a:cubicBezTo>
                  <a:pt x="21" y="313"/>
                  <a:pt x="21" y="314"/>
                  <a:pt x="21" y="315"/>
                </a:cubicBezTo>
                <a:cubicBezTo>
                  <a:pt x="21" y="315"/>
                  <a:pt x="21" y="315"/>
                  <a:pt x="21" y="315"/>
                </a:cubicBezTo>
                <a:cubicBezTo>
                  <a:pt x="21" y="316"/>
                  <a:pt x="20" y="317"/>
                  <a:pt x="19" y="317"/>
                </a:cubicBezTo>
                <a:cubicBezTo>
                  <a:pt x="19" y="317"/>
                  <a:pt x="19" y="317"/>
                  <a:pt x="19" y="317"/>
                </a:cubicBezTo>
                <a:cubicBezTo>
                  <a:pt x="19" y="317"/>
                  <a:pt x="19" y="317"/>
                  <a:pt x="19" y="317"/>
                </a:cubicBezTo>
                <a:close/>
                <a:moveTo>
                  <a:pt x="597" y="312"/>
                </a:moveTo>
                <a:cubicBezTo>
                  <a:pt x="597" y="312"/>
                  <a:pt x="597" y="312"/>
                  <a:pt x="597" y="312"/>
                </a:cubicBezTo>
                <a:cubicBezTo>
                  <a:pt x="597" y="312"/>
                  <a:pt x="597" y="312"/>
                  <a:pt x="597" y="312"/>
                </a:cubicBezTo>
                <a:cubicBezTo>
                  <a:pt x="597" y="311"/>
                  <a:pt x="598" y="310"/>
                  <a:pt x="599" y="310"/>
                </a:cubicBezTo>
                <a:cubicBezTo>
                  <a:pt x="599" y="310"/>
                  <a:pt x="599" y="310"/>
                  <a:pt x="599" y="310"/>
                </a:cubicBezTo>
                <a:cubicBezTo>
                  <a:pt x="600" y="310"/>
                  <a:pt x="601" y="310"/>
                  <a:pt x="601" y="312"/>
                </a:cubicBezTo>
                <a:cubicBezTo>
                  <a:pt x="601" y="312"/>
                  <a:pt x="601" y="312"/>
                  <a:pt x="601" y="312"/>
                </a:cubicBezTo>
                <a:cubicBezTo>
                  <a:pt x="601" y="313"/>
                  <a:pt x="600" y="314"/>
                  <a:pt x="599" y="314"/>
                </a:cubicBezTo>
                <a:cubicBezTo>
                  <a:pt x="599" y="314"/>
                  <a:pt x="599" y="314"/>
                  <a:pt x="599" y="314"/>
                </a:cubicBezTo>
                <a:cubicBezTo>
                  <a:pt x="599" y="314"/>
                  <a:pt x="599" y="314"/>
                  <a:pt x="599" y="314"/>
                </a:cubicBezTo>
                <a:cubicBezTo>
                  <a:pt x="599" y="314"/>
                  <a:pt x="599" y="314"/>
                  <a:pt x="599" y="314"/>
                </a:cubicBezTo>
                <a:cubicBezTo>
                  <a:pt x="598" y="314"/>
                  <a:pt x="597" y="313"/>
                  <a:pt x="597" y="312"/>
                </a:cubicBezTo>
                <a:close/>
                <a:moveTo>
                  <a:pt x="20" y="305"/>
                </a:moveTo>
                <a:cubicBezTo>
                  <a:pt x="19" y="305"/>
                  <a:pt x="18" y="304"/>
                  <a:pt x="18" y="303"/>
                </a:cubicBezTo>
                <a:cubicBezTo>
                  <a:pt x="18" y="303"/>
                  <a:pt x="18" y="303"/>
                  <a:pt x="18" y="303"/>
                </a:cubicBezTo>
                <a:cubicBezTo>
                  <a:pt x="18" y="302"/>
                  <a:pt x="19" y="301"/>
                  <a:pt x="20" y="301"/>
                </a:cubicBezTo>
                <a:cubicBezTo>
                  <a:pt x="20" y="301"/>
                  <a:pt x="20" y="301"/>
                  <a:pt x="20" y="301"/>
                </a:cubicBezTo>
                <a:cubicBezTo>
                  <a:pt x="21" y="301"/>
                  <a:pt x="22" y="302"/>
                  <a:pt x="22" y="303"/>
                </a:cubicBezTo>
                <a:cubicBezTo>
                  <a:pt x="22" y="303"/>
                  <a:pt x="22" y="303"/>
                  <a:pt x="22" y="303"/>
                </a:cubicBezTo>
                <a:cubicBezTo>
                  <a:pt x="22" y="304"/>
                  <a:pt x="21" y="305"/>
                  <a:pt x="20" y="305"/>
                </a:cubicBezTo>
                <a:cubicBezTo>
                  <a:pt x="20" y="305"/>
                  <a:pt x="20" y="305"/>
                  <a:pt x="20" y="305"/>
                </a:cubicBezTo>
                <a:cubicBezTo>
                  <a:pt x="20" y="305"/>
                  <a:pt x="20" y="305"/>
                  <a:pt x="20" y="305"/>
                </a:cubicBezTo>
                <a:close/>
                <a:moveTo>
                  <a:pt x="596" y="300"/>
                </a:moveTo>
                <a:cubicBezTo>
                  <a:pt x="596" y="299"/>
                  <a:pt x="597" y="298"/>
                  <a:pt x="598" y="298"/>
                </a:cubicBezTo>
                <a:cubicBezTo>
                  <a:pt x="598" y="298"/>
                  <a:pt x="598" y="298"/>
                  <a:pt x="598" y="298"/>
                </a:cubicBezTo>
                <a:cubicBezTo>
                  <a:pt x="599" y="298"/>
                  <a:pt x="600" y="298"/>
                  <a:pt x="600" y="299"/>
                </a:cubicBezTo>
                <a:cubicBezTo>
                  <a:pt x="600" y="299"/>
                  <a:pt x="600" y="299"/>
                  <a:pt x="600" y="299"/>
                </a:cubicBezTo>
                <a:cubicBezTo>
                  <a:pt x="600" y="301"/>
                  <a:pt x="599" y="302"/>
                  <a:pt x="598" y="302"/>
                </a:cubicBezTo>
                <a:cubicBezTo>
                  <a:pt x="598" y="302"/>
                  <a:pt x="598" y="302"/>
                  <a:pt x="598" y="302"/>
                </a:cubicBezTo>
                <a:cubicBezTo>
                  <a:pt x="598" y="302"/>
                  <a:pt x="598" y="302"/>
                  <a:pt x="598" y="302"/>
                </a:cubicBezTo>
                <a:cubicBezTo>
                  <a:pt x="598" y="302"/>
                  <a:pt x="598" y="302"/>
                  <a:pt x="598" y="302"/>
                </a:cubicBezTo>
                <a:cubicBezTo>
                  <a:pt x="597" y="302"/>
                  <a:pt x="596" y="301"/>
                  <a:pt x="596" y="300"/>
                </a:cubicBezTo>
                <a:close/>
                <a:moveTo>
                  <a:pt x="20" y="293"/>
                </a:moveTo>
                <a:cubicBezTo>
                  <a:pt x="19" y="293"/>
                  <a:pt x="19" y="292"/>
                  <a:pt x="19" y="291"/>
                </a:cubicBezTo>
                <a:cubicBezTo>
                  <a:pt x="19" y="291"/>
                  <a:pt x="19" y="291"/>
                  <a:pt x="19" y="291"/>
                </a:cubicBezTo>
                <a:cubicBezTo>
                  <a:pt x="19" y="289"/>
                  <a:pt x="20" y="289"/>
                  <a:pt x="21" y="289"/>
                </a:cubicBezTo>
                <a:cubicBezTo>
                  <a:pt x="21" y="289"/>
                  <a:pt x="21" y="289"/>
                  <a:pt x="21" y="289"/>
                </a:cubicBezTo>
                <a:cubicBezTo>
                  <a:pt x="22" y="289"/>
                  <a:pt x="23" y="290"/>
                  <a:pt x="23" y="291"/>
                </a:cubicBezTo>
                <a:cubicBezTo>
                  <a:pt x="23" y="291"/>
                  <a:pt x="23" y="291"/>
                  <a:pt x="23" y="291"/>
                </a:cubicBezTo>
                <a:cubicBezTo>
                  <a:pt x="23" y="291"/>
                  <a:pt x="23" y="291"/>
                  <a:pt x="23" y="291"/>
                </a:cubicBezTo>
                <a:cubicBezTo>
                  <a:pt x="23" y="291"/>
                  <a:pt x="23" y="291"/>
                  <a:pt x="23" y="291"/>
                </a:cubicBezTo>
                <a:cubicBezTo>
                  <a:pt x="23" y="292"/>
                  <a:pt x="22" y="293"/>
                  <a:pt x="21" y="293"/>
                </a:cubicBezTo>
                <a:cubicBezTo>
                  <a:pt x="21" y="293"/>
                  <a:pt x="21" y="293"/>
                  <a:pt x="21" y="293"/>
                </a:cubicBezTo>
                <a:cubicBezTo>
                  <a:pt x="21" y="293"/>
                  <a:pt x="21" y="293"/>
                  <a:pt x="20" y="293"/>
                </a:cubicBezTo>
                <a:close/>
                <a:moveTo>
                  <a:pt x="595" y="288"/>
                </a:moveTo>
                <a:cubicBezTo>
                  <a:pt x="595" y="287"/>
                  <a:pt x="596" y="286"/>
                  <a:pt x="597" y="286"/>
                </a:cubicBezTo>
                <a:cubicBezTo>
                  <a:pt x="597" y="286"/>
                  <a:pt x="597" y="286"/>
                  <a:pt x="597" y="286"/>
                </a:cubicBezTo>
                <a:cubicBezTo>
                  <a:pt x="598" y="286"/>
                  <a:pt x="599" y="286"/>
                  <a:pt x="599" y="287"/>
                </a:cubicBezTo>
                <a:cubicBezTo>
                  <a:pt x="599" y="287"/>
                  <a:pt x="599" y="287"/>
                  <a:pt x="599" y="287"/>
                </a:cubicBezTo>
                <a:cubicBezTo>
                  <a:pt x="599" y="289"/>
                  <a:pt x="598" y="290"/>
                  <a:pt x="597" y="290"/>
                </a:cubicBezTo>
                <a:cubicBezTo>
                  <a:pt x="597" y="290"/>
                  <a:pt x="597" y="290"/>
                  <a:pt x="597" y="290"/>
                </a:cubicBezTo>
                <a:cubicBezTo>
                  <a:pt x="597" y="290"/>
                  <a:pt x="597" y="290"/>
                  <a:pt x="597" y="290"/>
                </a:cubicBezTo>
                <a:cubicBezTo>
                  <a:pt x="597" y="290"/>
                  <a:pt x="597" y="290"/>
                  <a:pt x="597" y="290"/>
                </a:cubicBezTo>
                <a:cubicBezTo>
                  <a:pt x="596" y="290"/>
                  <a:pt x="595" y="289"/>
                  <a:pt x="595" y="288"/>
                </a:cubicBezTo>
                <a:close/>
                <a:moveTo>
                  <a:pt x="22" y="281"/>
                </a:moveTo>
                <a:cubicBezTo>
                  <a:pt x="21" y="281"/>
                  <a:pt x="20" y="280"/>
                  <a:pt x="20" y="279"/>
                </a:cubicBezTo>
                <a:cubicBezTo>
                  <a:pt x="20" y="279"/>
                  <a:pt x="20" y="279"/>
                  <a:pt x="20" y="279"/>
                </a:cubicBezTo>
                <a:cubicBezTo>
                  <a:pt x="20" y="278"/>
                  <a:pt x="21" y="277"/>
                  <a:pt x="22" y="277"/>
                </a:cubicBezTo>
                <a:cubicBezTo>
                  <a:pt x="22" y="277"/>
                  <a:pt x="22" y="277"/>
                  <a:pt x="22" y="277"/>
                </a:cubicBezTo>
                <a:cubicBezTo>
                  <a:pt x="23" y="277"/>
                  <a:pt x="24" y="278"/>
                  <a:pt x="24" y="279"/>
                </a:cubicBezTo>
                <a:cubicBezTo>
                  <a:pt x="24" y="279"/>
                  <a:pt x="24" y="279"/>
                  <a:pt x="24" y="279"/>
                </a:cubicBezTo>
                <a:cubicBezTo>
                  <a:pt x="24" y="280"/>
                  <a:pt x="23" y="281"/>
                  <a:pt x="22" y="281"/>
                </a:cubicBezTo>
                <a:cubicBezTo>
                  <a:pt x="22" y="281"/>
                  <a:pt x="22" y="281"/>
                  <a:pt x="22" y="281"/>
                </a:cubicBezTo>
                <a:cubicBezTo>
                  <a:pt x="22" y="281"/>
                  <a:pt x="22" y="281"/>
                  <a:pt x="22" y="281"/>
                </a:cubicBezTo>
                <a:close/>
                <a:moveTo>
                  <a:pt x="594" y="276"/>
                </a:moveTo>
                <a:cubicBezTo>
                  <a:pt x="593" y="275"/>
                  <a:pt x="594" y="274"/>
                  <a:pt x="595" y="274"/>
                </a:cubicBezTo>
                <a:cubicBezTo>
                  <a:pt x="595" y="274"/>
                  <a:pt x="595" y="274"/>
                  <a:pt x="595" y="274"/>
                </a:cubicBezTo>
                <a:cubicBezTo>
                  <a:pt x="596" y="274"/>
                  <a:pt x="597" y="274"/>
                  <a:pt x="598" y="275"/>
                </a:cubicBezTo>
                <a:cubicBezTo>
                  <a:pt x="598" y="275"/>
                  <a:pt x="598" y="275"/>
                  <a:pt x="598" y="275"/>
                </a:cubicBezTo>
                <a:cubicBezTo>
                  <a:pt x="598" y="277"/>
                  <a:pt x="597" y="278"/>
                  <a:pt x="596" y="278"/>
                </a:cubicBezTo>
                <a:cubicBezTo>
                  <a:pt x="596" y="278"/>
                  <a:pt x="596" y="278"/>
                  <a:pt x="596" y="278"/>
                </a:cubicBezTo>
                <a:cubicBezTo>
                  <a:pt x="596" y="278"/>
                  <a:pt x="596" y="278"/>
                  <a:pt x="596" y="278"/>
                </a:cubicBezTo>
                <a:cubicBezTo>
                  <a:pt x="596" y="278"/>
                  <a:pt x="596" y="278"/>
                  <a:pt x="596" y="278"/>
                </a:cubicBezTo>
                <a:cubicBezTo>
                  <a:pt x="595" y="278"/>
                  <a:pt x="594" y="277"/>
                  <a:pt x="594" y="276"/>
                </a:cubicBezTo>
                <a:close/>
                <a:moveTo>
                  <a:pt x="24" y="269"/>
                </a:moveTo>
                <a:cubicBezTo>
                  <a:pt x="23" y="269"/>
                  <a:pt x="22" y="268"/>
                  <a:pt x="22" y="267"/>
                </a:cubicBezTo>
                <a:cubicBezTo>
                  <a:pt x="22" y="267"/>
                  <a:pt x="22" y="267"/>
                  <a:pt x="22" y="267"/>
                </a:cubicBezTo>
                <a:cubicBezTo>
                  <a:pt x="22" y="266"/>
                  <a:pt x="23" y="265"/>
                  <a:pt x="24" y="265"/>
                </a:cubicBezTo>
                <a:cubicBezTo>
                  <a:pt x="24" y="265"/>
                  <a:pt x="24" y="265"/>
                  <a:pt x="24" y="265"/>
                </a:cubicBezTo>
                <a:cubicBezTo>
                  <a:pt x="25" y="265"/>
                  <a:pt x="26" y="266"/>
                  <a:pt x="26" y="267"/>
                </a:cubicBezTo>
                <a:cubicBezTo>
                  <a:pt x="26" y="267"/>
                  <a:pt x="26" y="267"/>
                  <a:pt x="26" y="267"/>
                </a:cubicBezTo>
                <a:cubicBezTo>
                  <a:pt x="26" y="267"/>
                  <a:pt x="26" y="267"/>
                  <a:pt x="26" y="267"/>
                </a:cubicBezTo>
                <a:cubicBezTo>
                  <a:pt x="26" y="267"/>
                  <a:pt x="26" y="267"/>
                  <a:pt x="26" y="267"/>
                </a:cubicBezTo>
                <a:cubicBezTo>
                  <a:pt x="26" y="268"/>
                  <a:pt x="25" y="269"/>
                  <a:pt x="24" y="269"/>
                </a:cubicBezTo>
                <a:cubicBezTo>
                  <a:pt x="24" y="269"/>
                  <a:pt x="24" y="269"/>
                  <a:pt x="24" y="269"/>
                </a:cubicBezTo>
                <a:cubicBezTo>
                  <a:pt x="24" y="269"/>
                  <a:pt x="24" y="269"/>
                  <a:pt x="24" y="269"/>
                </a:cubicBezTo>
                <a:close/>
                <a:moveTo>
                  <a:pt x="592" y="264"/>
                </a:moveTo>
                <a:cubicBezTo>
                  <a:pt x="591" y="263"/>
                  <a:pt x="592" y="262"/>
                  <a:pt x="593" y="262"/>
                </a:cubicBezTo>
                <a:cubicBezTo>
                  <a:pt x="593" y="262"/>
                  <a:pt x="593" y="262"/>
                  <a:pt x="593" y="262"/>
                </a:cubicBezTo>
                <a:cubicBezTo>
                  <a:pt x="594" y="262"/>
                  <a:pt x="595" y="262"/>
                  <a:pt x="596" y="263"/>
                </a:cubicBezTo>
                <a:cubicBezTo>
                  <a:pt x="596" y="263"/>
                  <a:pt x="596" y="263"/>
                  <a:pt x="596" y="263"/>
                </a:cubicBezTo>
                <a:cubicBezTo>
                  <a:pt x="596" y="265"/>
                  <a:pt x="595" y="266"/>
                  <a:pt x="594" y="266"/>
                </a:cubicBezTo>
                <a:cubicBezTo>
                  <a:pt x="594" y="266"/>
                  <a:pt x="594" y="266"/>
                  <a:pt x="594" y="266"/>
                </a:cubicBezTo>
                <a:cubicBezTo>
                  <a:pt x="594" y="266"/>
                  <a:pt x="594" y="266"/>
                  <a:pt x="594" y="266"/>
                </a:cubicBezTo>
                <a:cubicBezTo>
                  <a:pt x="594" y="266"/>
                  <a:pt x="594" y="266"/>
                  <a:pt x="594" y="266"/>
                </a:cubicBezTo>
                <a:cubicBezTo>
                  <a:pt x="593" y="266"/>
                  <a:pt x="592" y="265"/>
                  <a:pt x="592" y="264"/>
                </a:cubicBezTo>
                <a:close/>
                <a:moveTo>
                  <a:pt x="26" y="257"/>
                </a:moveTo>
                <a:cubicBezTo>
                  <a:pt x="25" y="257"/>
                  <a:pt x="24" y="256"/>
                  <a:pt x="24" y="255"/>
                </a:cubicBezTo>
                <a:cubicBezTo>
                  <a:pt x="24" y="255"/>
                  <a:pt x="24" y="255"/>
                  <a:pt x="24" y="255"/>
                </a:cubicBezTo>
                <a:cubicBezTo>
                  <a:pt x="25" y="254"/>
                  <a:pt x="26" y="253"/>
                  <a:pt x="27" y="253"/>
                </a:cubicBezTo>
                <a:cubicBezTo>
                  <a:pt x="27" y="253"/>
                  <a:pt x="27" y="253"/>
                  <a:pt x="27" y="253"/>
                </a:cubicBezTo>
                <a:cubicBezTo>
                  <a:pt x="28" y="254"/>
                  <a:pt x="29" y="255"/>
                  <a:pt x="28" y="256"/>
                </a:cubicBezTo>
                <a:cubicBezTo>
                  <a:pt x="28" y="256"/>
                  <a:pt x="28" y="256"/>
                  <a:pt x="28" y="256"/>
                </a:cubicBezTo>
                <a:cubicBezTo>
                  <a:pt x="28" y="257"/>
                  <a:pt x="27" y="257"/>
                  <a:pt x="26" y="257"/>
                </a:cubicBezTo>
                <a:cubicBezTo>
                  <a:pt x="26" y="257"/>
                  <a:pt x="26" y="257"/>
                  <a:pt x="26" y="257"/>
                </a:cubicBezTo>
                <a:cubicBezTo>
                  <a:pt x="26" y="257"/>
                  <a:pt x="26" y="257"/>
                  <a:pt x="26" y="257"/>
                </a:cubicBezTo>
                <a:close/>
                <a:moveTo>
                  <a:pt x="589" y="253"/>
                </a:moveTo>
                <a:cubicBezTo>
                  <a:pt x="589" y="252"/>
                  <a:pt x="590" y="250"/>
                  <a:pt x="591" y="250"/>
                </a:cubicBezTo>
                <a:cubicBezTo>
                  <a:pt x="591" y="250"/>
                  <a:pt x="591" y="250"/>
                  <a:pt x="591" y="250"/>
                </a:cubicBezTo>
                <a:cubicBezTo>
                  <a:pt x="592" y="250"/>
                  <a:pt x="593" y="251"/>
                  <a:pt x="593" y="252"/>
                </a:cubicBezTo>
                <a:cubicBezTo>
                  <a:pt x="593" y="252"/>
                  <a:pt x="593" y="252"/>
                  <a:pt x="593" y="252"/>
                </a:cubicBezTo>
                <a:cubicBezTo>
                  <a:pt x="593" y="253"/>
                  <a:pt x="593" y="254"/>
                  <a:pt x="591" y="254"/>
                </a:cubicBezTo>
                <a:cubicBezTo>
                  <a:pt x="591" y="254"/>
                  <a:pt x="591" y="254"/>
                  <a:pt x="591" y="254"/>
                </a:cubicBezTo>
                <a:cubicBezTo>
                  <a:pt x="591" y="254"/>
                  <a:pt x="591" y="254"/>
                  <a:pt x="591" y="254"/>
                </a:cubicBezTo>
                <a:cubicBezTo>
                  <a:pt x="591" y="254"/>
                  <a:pt x="591" y="254"/>
                  <a:pt x="591" y="254"/>
                </a:cubicBezTo>
                <a:cubicBezTo>
                  <a:pt x="590" y="254"/>
                  <a:pt x="589" y="254"/>
                  <a:pt x="589" y="253"/>
                </a:cubicBezTo>
                <a:close/>
                <a:moveTo>
                  <a:pt x="29" y="246"/>
                </a:moveTo>
                <a:cubicBezTo>
                  <a:pt x="28" y="245"/>
                  <a:pt x="27" y="244"/>
                  <a:pt x="27" y="243"/>
                </a:cubicBezTo>
                <a:cubicBezTo>
                  <a:pt x="27" y="243"/>
                  <a:pt x="27" y="243"/>
                  <a:pt x="27" y="243"/>
                </a:cubicBezTo>
                <a:cubicBezTo>
                  <a:pt x="28" y="242"/>
                  <a:pt x="29" y="242"/>
                  <a:pt x="30" y="242"/>
                </a:cubicBezTo>
                <a:cubicBezTo>
                  <a:pt x="30" y="242"/>
                  <a:pt x="30" y="242"/>
                  <a:pt x="30" y="242"/>
                </a:cubicBezTo>
                <a:cubicBezTo>
                  <a:pt x="31" y="242"/>
                  <a:pt x="31" y="243"/>
                  <a:pt x="31" y="244"/>
                </a:cubicBezTo>
                <a:cubicBezTo>
                  <a:pt x="31" y="244"/>
                  <a:pt x="31" y="244"/>
                  <a:pt x="31" y="244"/>
                </a:cubicBezTo>
                <a:cubicBezTo>
                  <a:pt x="31" y="245"/>
                  <a:pt x="30" y="246"/>
                  <a:pt x="29" y="246"/>
                </a:cubicBezTo>
                <a:cubicBezTo>
                  <a:pt x="29" y="246"/>
                  <a:pt x="29" y="246"/>
                  <a:pt x="29" y="246"/>
                </a:cubicBezTo>
                <a:cubicBezTo>
                  <a:pt x="29" y="246"/>
                  <a:pt x="29" y="246"/>
                  <a:pt x="29" y="246"/>
                </a:cubicBezTo>
                <a:close/>
                <a:moveTo>
                  <a:pt x="586" y="241"/>
                </a:moveTo>
                <a:cubicBezTo>
                  <a:pt x="586" y="241"/>
                  <a:pt x="586" y="241"/>
                  <a:pt x="586" y="241"/>
                </a:cubicBezTo>
                <a:cubicBezTo>
                  <a:pt x="586" y="241"/>
                  <a:pt x="586" y="241"/>
                  <a:pt x="586" y="241"/>
                </a:cubicBezTo>
                <a:cubicBezTo>
                  <a:pt x="586" y="240"/>
                  <a:pt x="586" y="239"/>
                  <a:pt x="587" y="239"/>
                </a:cubicBezTo>
                <a:cubicBezTo>
                  <a:pt x="587" y="239"/>
                  <a:pt x="587" y="239"/>
                  <a:pt x="587" y="239"/>
                </a:cubicBezTo>
                <a:cubicBezTo>
                  <a:pt x="589" y="238"/>
                  <a:pt x="590" y="239"/>
                  <a:pt x="590" y="240"/>
                </a:cubicBezTo>
                <a:cubicBezTo>
                  <a:pt x="590" y="240"/>
                  <a:pt x="590" y="240"/>
                  <a:pt x="590" y="240"/>
                </a:cubicBezTo>
                <a:cubicBezTo>
                  <a:pt x="590" y="241"/>
                  <a:pt x="590" y="242"/>
                  <a:pt x="589" y="242"/>
                </a:cubicBezTo>
                <a:cubicBezTo>
                  <a:pt x="589" y="242"/>
                  <a:pt x="589" y="242"/>
                  <a:pt x="589" y="242"/>
                </a:cubicBezTo>
                <a:cubicBezTo>
                  <a:pt x="588" y="242"/>
                  <a:pt x="588" y="242"/>
                  <a:pt x="588" y="242"/>
                </a:cubicBezTo>
                <a:cubicBezTo>
                  <a:pt x="588" y="242"/>
                  <a:pt x="588" y="242"/>
                  <a:pt x="588" y="242"/>
                </a:cubicBezTo>
                <a:cubicBezTo>
                  <a:pt x="587" y="242"/>
                  <a:pt x="586" y="242"/>
                  <a:pt x="586" y="241"/>
                </a:cubicBezTo>
                <a:close/>
                <a:moveTo>
                  <a:pt x="32" y="234"/>
                </a:moveTo>
                <a:cubicBezTo>
                  <a:pt x="31" y="234"/>
                  <a:pt x="30" y="233"/>
                  <a:pt x="31" y="232"/>
                </a:cubicBezTo>
                <a:cubicBezTo>
                  <a:pt x="31" y="232"/>
                  <a:pt x="31" y="232"/>
                  <a:pt x="31" y="232"/>
                </a:cubicBezTo>
                <a:cubicBezTo>
                  <a:pt x="31" y="231"/>
                  <a:pt x="32" y="230"/>
                  <a:pt x="33" y="230"/>
                </a:cubicBezTo>
                <a:cubicBezTo>
                  <a:pt x="33" y="230"/>
                  <a:pt x="33" y="230"/>
                  <a:pt x="33" y="230"/>
                </a:cubicBezTo>
                <a:cubicBezTo>
                  <a:pt x="34" y="231"/>
                  <a:pt x="35" y="232"/>
                  <a:pt x="34" y="233"/>
                </a:cubicBezTo>
                <a:cubicBezTo>
                  <a:pt x="34" y="233"/>
                  <a:pt x="34" y="233"/>
                  <a:pt x="34" y="233"/>
                </a:cubicBezTo>
                <a:cubicBezTo>
                  <a:pt x="34" y="233"/>
                  <a:pt x="34" y="233"/>
                  <a:pt x="34" y="233"/>
                </a:cubicBezTo>
                <a:cubicBezTo>
                  <a:pt x="34" y="233"/>
                  <a:pt x="34" y="233"/>
                  <a:pt x="34" y="233"/>
                </a:cubicBezTo>
                <a:cubicBezTo>
                  <a:pt x="34" y="234"/>
                  <a:pt x="33" y="234"/>
                  <a:pt x="33" y="234"/>
                </a:cubicBezTo>
                <a:cubicBezTo>
                  <a:pt x="33" y="234"/>
                  <a:pt x="33" y="234"/>
                  <a:pt x="33" y="234"/>
                </a:cubicBezTo>
                <a:cubicBezTo>
                  <a:pt x="32" y="234"/>
                  <a:pt x="32" y="234"/>
                  <a:pt x="32" y="234"/>
                </a:cubicBezTo>
                <a:close/>
                <a:moveTo>
                  <a:pt x="583" y="230"/>
                </a:moveTo>
                <a:cubicBezTo>
                  <a:pt x="582" y="229"/>
                  <a:pt x="583" y="227"/>
                  <a:pt x="584" y="227"/>
                </a:cubicBezTo>
                <a:cubicBezTo>
                  <a:pt x="584" y="227"/>
                  <a:pt x="584" y="227"/>
                  <a:pt x="584" y="227"/>
                </a:cubicBezTo>
                <a:cubicBezTo>
                  <a:pt x="585" y="227"/>
                  <a:pt x="586" y="227"/>
                  <a:pt x="586" y="228"/>
                </a:cubicBezTo>
                <a:cubicBezTo>
                  <a:pt x="586" y="228"/>
                  <a:pt x="586" y="228"/>
                  <a:pt x="586" y="228"/>
                </a:cubicBezTo>
                <a:cubicBezTo>
                  <a:pt x="587" y="229"/>
                  <a:pt x="586" y="231"/>
                  <a:pt x="585" y="231"/>
                </a:cubicBezTo>
                <a:cubicBezTo>
                  <a:pt x="585" y="231"/>
                  <a:pt x="585" y="231"/>
                  <a:pt x="585" y="231"/>
                </a:cubicBezTo>
                <a:cubicBezTo>
                  <a:pt x="585" y="231"/>
                  <a:pt x="585" y="231"/>
                  <a:pt x="585" y="231"/>
                </a:cubicBezTo>
                <a:cubicBezTo>
                  <a:pt x="585" y="231"/>
                  <a:pt x="585" y="231"/>
                  <a:pt x="585" y="231"/>
                </a:cubicBezTo>
                <a:cubicBezTo>
                  <a:pt x="584" y="231"/>
                  <a:pt x="583" y="230"/>
                  <a:pt x="583" y="230"/>
                </a:cubicBezTo>
                <a:close/>
                <a:moveTo>
                  <a:pt x="36" y="223"/>
                </a:moveTo>
                <a:cubicBezTo>
                  <a:pt x="35" y="222"/>
                  <a:pt x="34" y="221"/>
                  <a:pt x="35" y="220"/>
                </a:cubicBezTo>
                <a:cubicBezTo>
                  <a:pt x="35" y="220"/>
                  <a:pt x="35" y="220"/>
                  <a:pt x="35" y="220"/>
                </a:cubicBezTo>
                <a:cubicBezTo>
                  <a:pt x="35" y="219"/>
                  <a:pt x="36" y="219"/>
                  <a:pt x="37" y="219"/>
                </a:cubicBezTo>
                <a:cubicBezTo>
                  <a:pt x="37" y="219"/>
                  <a:pt x="37" y="219"/>
                  <a:pt x="37" y="219"/>
                </a:cubicBezTo>
                <a:cubicBezTo>
                  <a:pt x="38" y="219"/>
                  <a:pt x="39" y="221"/>
                  <a:pt x="38" y="222"/>
                </a:cubicBezTo>
                <a:cubicBezTo>
                  <a:pt x="38" y="222"/>
                  <a:pt x="38" y="222"/>
                  <a:pt x="38" y="222"/>
                </a:cubicBezTo>
                <a:cubicBezTo>
                  <a:pt x="38" y="222"/>
                  <a:pt x="38" y="222"/>
                  <a:pt x="38" y="222"/>
                </a:cubicBezTo>
                <a:cubicBezTo>
                  <a:pt x="38" y="222"/>
                  <a:pt x="38" y="222"/>
                  <a:pt x="38" y="222"/>
                </a:cubicBezTo>
                <a:cubicBezTo>
                  <a:pt x="38" y="222"/>
                  <a:pt x="37" y="223"/>
                  <a:pt x="36" y="223"/>
                </a:cubicBezTo>
                <a:cubicBezTo>
                  <a:pt x="36" y="223"/>
                  <a:pt x="36" y="223"/>
                  <a:pt x="36" y="223"/>
                </a:cubicBezTo>
                <a:cubicBezTo>
                  <a:pt x="36" y="223"/>
                  <a:pt x="36" y="223"/>
                  <a:pt x="36" y="223"/>
                </a:cubicBezTo>
                <a:close/>
                <a:moveTo>
                  <a:pt x="579" y="218"/>
                </a:moveTo>
                <a:cubicBezTo>
                  <a:pt x="578" y="217"/>
                  <a:pt x="579" y="216"/>
                  <a:pt x="580" y="216"/>
                </a:cubicBezTo>
                <a:cubicBezTo>
                  <a:pt x="580" y="216"/>
                  <a:pt x="580" y="216"/>
                  <a:pt x="580" y="216"/>
                </a:cubicBezTo>
                <a:cubicBezTo>
                  <a:pt x="581" y="215"/>
                  <a:pt x="582" y="216"/>
                  <a:pt x="582" y="217"/>
                </a:cubicBezTo>
                <a:cubicBezTo>
                  <a:pt x="582" y="217"/>
                  <a:pt x="582" y="217"/>
                  <a:pt x="582" y="217"/>
                </a:cubicBezTo>
                <a:cubicBezTo>
                  <a:pt x="583" y="218"/>
                  <a:pt x="582" y="219"/>
                  <a:pt x="581" y="220"/>
                </a:cubicBezTo>
                <a:cubicBezTo>
                  <a:pt x="581" y="220"/>
                  <a:pt x="581" y="220"/>
                  <a:pt x="581" y="220"/>
                </a:cubicBezTo>
                <a:cubicBezTo>
                  <a:pt x="581" y="220"/>
                  <a:pt x="581" y="220"/>
                  <a:pt x="581" y="220"/>
                </a:cubicBezTo>
                <a:cubicBezTo>
                  <a:pt x="581" y="220"/>
                  <a:pt x="581" y="220"/>
                  <a:pt x="581" y="220"/>
                </a:cubicBezTo>
                <a:cubicBezTo>
                  <a:pt x="580" y="220"/>
                  <a:pt x="579" y="219"/>
                  <a:pt x="579" y="218"/>
                </a:cubicBezTo>
                <a:close/>
                <a:moveTo>
                  <a:pt x="40" y="212"/>
                </a:moveTo>
                <a:cubicBezTo>
                  <a:pt x="39" y="211"/>
                  <a:pt x="38" y="210"/>
                  <a:pt x="39" y="209"/>
                </a:cubicBezTo>
                <a:cubicBezTo>
                  <a:pt x="39" y="209"/>
                  <a:pt x="39" y="209"/>
                  <a:pt x="39" y="209"/>
                </a:cubicBezTo>
                <a:cubicBezTo>
                  <a:pt x="39" y="208"/>
                  <a:pt x="40" y="207"/>
                  <a:pt x="41" y="208"/>
                </a:cubicBezTo>
                <a:cubicBezTo>
                  <a:pt x="41" y="208"/>
                  <a:pt x="41" y="208"/>
                  <a:pt x="41" y="208"/>
                </a:cubicBezTo>
                <a:cubicBezTo>
                  <a:pt x="42" y="208"/>
                  <a:pt x="43" y="209"/>
                  <a:pt x="43" y="210"/>
                </a:cubicBezTo>
                <a:cubicBezTo>
                  <a:pt x="43" y="210"/>
                  <a:pt x="43" y="210"/>
                  <a:pt x="43" y="210"/>
                </a:cubicBezTo>
                <a:cubicBezTo>
                  <a:pt x="42" y="211"/>
                  <a:pt x="41" y="212"/>
                  <a:pt x="41" y="212"/>
                </a:cubicBezTo>
                <a:cubicBezTo>
                  <a:pt x="41" y="212"/>
                  <a:pt x="41" y="212"/>
                  <a:pt x="41" y="212"/>
                </a:cubicBezTo>
                <a:cubicBezTo>
                  <a:pt x="40" y="212"/>
                  <a:pt x="40" y="212"/>
                  <a:pt x="40" y="212"/>
                </a:cubicBezTo>
                <a:close/>
                <a:moveTo>
                  <a:pt x="574" y="207"/>
                </a:moveTo>
                <a:cubicBezTo>
                  <a:pt x="574" y="206"/>
                  <a:pt x="574" y="205"/>
                  <a:pt x="575" y="205"/>
                </a:cubicBezTo>
                <a:cubicBezTo>
                  <a:pt x="575" y="205"/>
                  <a:pt x="575" y="205"/>
                  <a:pt x="575" y="205"/>
                </a:cubicBezTo>
                <a:cubicBezTo>
                  <a:pt x="576" y="204"/>
                  <a:pt x="578" y="205"/>
                  <a:pt x="578" y="206"/>
                </a:cubicBezTo>
                <a:cubicBezTo>
                  <a:pt x="578" y="206"/>
                  <a:pt x="578" y="206"/>
                  <a:pt x="578" y="206"/>
                </a:cubicBezTo>
                <a:cubicBezTo>
                  <a:pt x="578" y="207"/>
                  <a:pt x="578" y="208"/>
                  <a:pt x="577" y="208"/>
                </a:cubicBezTo>
                <a:cubicBezTo>
                  <a:pt x="577" y="208"/>
                  <a:pt x="577" y="208"/>
                  <a:pt x="577" y="208"/>
                </a:cubicBezTo>
                <a:cubicBezTo>
                  <a:pt x="577" y="208"/>
                  <a:pt x="576" y="209"/>
                  <a:pt x="576" y="209"/>
                </a:cubicBezTo>
                <a:cubicBezTo>
                  <a:pt x="576" y="209"/>
                  <a:pt x="576" y="209"/>
                  <a:pt x="576" y="209"/>
                </a:cubicBezTo>
                <a:cubicBezTo>
                  <a:pt x="575" y="209"/>
                  <a:pt x="575" y="208"/>
                  <a:pt x="574" y="207"/>
                </a:cubicBezTo>
                <a:close/>
                <a:moveTo>
                  <a:pt x="45" y="200"/>
                </a:moveTo>
                <a:cubicBezTo>
                  <a:pt x="44" y="200"/>
                  <a:pt x="43" y="199"/>
                  <a:pt x="44" y="198"/>
                </a:cubicBezTo>
                <a:cubicBezTo>
                  <a:pt x="44" y="198"/>
                  <a:pt x="44" y="198"/>
                  <a:pt x="44" y="198"/>
                </a:cubicBezTo>
                <a:cubicBezTo>
                  <a:pt x="44" y="197"/>
                  <a:pt x="45" y="196"/>
                  <a:pt x="46" y="197"/>
                </a:cubicBezTo>
                <a:cubicBezTo>
                  <a:pt x="46" y="197"/>
                  <a:pt x="46" y="197"/>
                  <a:pt x="46" y="197"/>
                </a:cubicBezTo>
                <a:cubicBezTo>
                  <a:pt x="47" y="197"/>
                  <a:pt x="48" y="199"/>
                  <a:pt x="47" y="200"/>
                </a:cubicBezTo>
                <a:cubicBezTo>
                  <a:pt x="47" y="200"/>
                  <a:pt x="47" y="200"/>
                  <a:pt x="47" y="200"/>
                </a:cubicBezTo>
                <a:cubicBezTo>
                  <a:pt x="47" y="200"/>
                  <a:pt x="46" y="201"/>
                  <a:pt x="45" y="201"/>
                </a:cubicBezTo>
                <a:cubicBezTo>
                  <a:pt x="45" y="201"/>
                  <a:pt x="45" y="201"/>
                  <a:pt x="45" y="201"/>
                </a:cubicBezTo>
                <a:cubicBezTo>
                  <a:pt x="45" y="201"/>
                  <a:pt x="45" y="201"/>
                  <a:pt x="45" y="200"/>
                </a:cubicBezTo>
                <a:close/>
                <a:moveTo>
                  <a:pt x="569" y="196"/>
                </a:moveTo>
                <a:cubicBezTo>
                  <a:pt x="569" y="195"/>
                  <a:pt x="569" y="194"/>
                  <a:pt x="570" y="194"/>
                </a:cubicBezTo>
                <a:cubicBezTo>
                  <a:pt x="570" y="194"/>
                  <a:pt x="570" y="194"/>
                  <a:pt x="570" y="194"/>
                </a:cubicBezTo>
                <a:cubicBezTo>
                  <a:pt x="571" y="193"/>
                  <a:pt x="573" y="194"/>
                  <a:pt x="573" y="195"/>
                </a:cubicBezTo>
                <a:cubicBezTo>
                  <a:pt x="573" y="195"/>
                  <a:pt x="573" y="195"/>
                  <a:pt x="573" y="195"/>
                </a:cubicBezTo>
                <a:cubicBezTo>
                  <a:pt x="574" y="196"/>
                  <a:pt x="573" y="197"/>
                  <a:pt x="572" y="197"/>
                </a:cubicBezTo>
                <a:cubicBezTo>
                  <a:pt x="572" y="197"/>
                  <a:pt x="572" y="197"/>
                  <a:pt x="572" y="197"/>
                </a:cubicBezTo>
                <a:cubicBezTo>
                  <a:pt x="572" y="197"/>
                  <a:pt x="572" y="198"/>
                  <a:pt x="571" y="198"/>
                </a:cubicBezTo>
                <a:cubicBezTo>
                  <a:pt x="571" y="198"/>
                  <a:pt x="571" y="198"/>
                  <a:pt x="571" y="198"/>
                </a:cubicBezTo>
                <a:cubicBezTo>
                  <a:pt x="571" y="198"/>
                  <a:pt x="570" y="197"/>
                  <a:pt x="569" y="196"/>
                </a:cubicBezTo>
                <a:close/>
                <a:moveTo>
                  <a:pt x="50" y="190"/>
                </a:moveTo>
                <a:cubicBezTo>
                  <a:pt x="49" y="189"/>
                  <a:pt x="48" y="188"/>
                  <a:pt x="49" y="187"/>
                </a:cubicBezTo>
                <a:cubicBezTo>
                  <a:pt x="49" y="187"/>
                  <a:pt x="49" y="187"/>
                  <a:pt x="49" y="187"/>
                </a:cubicBezTo>
                <a:cubicBezTo>
                  <a:pt x="49" y="186"/>
                  <a:pt x="51" y="186"/>
                  <a:pt x="52" y="186"/>
                </a:cubicBezTo>
                <a:cubicBezTo>
                  <a:pt x="52" y="186"/>
                  <a:pt x="52" y="186"/>
                  <a:pt x="52" y="186"/>
                </a:cubicBezTo>
                <a:cubicBezTo>
                  <a:pt x="53" y="187"/>
                  <a:pt x="53" y="188"/>
                  <a:pt x="52" y="189"/>
                </a:cubicBezTo>
                <a:cubicBezTo>
                  <a:pt x="52" y="189"/>
                  <a:pt x="52" y="189"/>
                  <a:pt x="52" y="189"/>
                </a:cubicBezTo>
                <a:cubicBezTo>
                  <a:pt x="52" y="189"/>
                  <a:pt x="52" y="189"/>
                  <a:pt x="52" y="189"/>
                </a:cubicBezTo>
                <a:cubicBezTo>
                  <a:pt x="52" y="189"/>
                  <a:pt x="52" y="189"/>
                  <a:pt x="52" y="189"/>
                </a:cubicBezTo>
                <a:cubicBezTo>
                  <a:pt x="52" y="189"/>
                  <a:pt x="51" y="190"/>
                  <a:pt x="51" y="190"/>
                </a:cubicBezTo>
                <a:cubicBezTo>
                  <a:pt x="51" y="190"/>
                  <a:pt x="51" y="190"/>
                  <a:pt x="51" y="190"/>
                </a:cubicBezTo>
                <a:cubicBezTo>
                  <a:pt x="50" y="190"/>
                  <a:pt x="50" y="190"/>
                  <a:pt x="50" y="190"/>
                </a:cubicBezTo>
                <a:close/>
                <a:moveTo>
                  <a:pt x="564" y="186"/>
                </a:moveTo>
                <a:cubicBezTo>
                  <a:pt x="564" y="185"/>
                  <a:pt x="564" y="184"/>
                  <a:pt x="565" y="183"/>
                </a:cubicBezTo>
                <a:cubicBezTo>
                  <a:pt x="565" y="183"/>
                  <a:pt x="565" y="183"/>
                  <a:pt x="565" y="183"/>
                </a:cubicBezTo>
                <a:cubicBezTo>
                  <a:pt x="566" y="182"/>
                  <a:pt x="567" y="183"/>
                  <a:pt x="568" y="184"/>
                </a:cubicBezTo>
                <a:cubicBezTo>
                  <a:pt x="568" y="184"/>
                  <a:pt x="568" y="184"/>
                  <a:pt x="568" y="184"/>
                </a:cubicBezTo>
                <a:cubicBezTo>
                  <a:pt x="568" y="185"/>
                  <a:pt x="568" y="186"/>
                  <a:pt x="567" y="187"/>
                </a:cubicBezTo>
                <a:cubicBezTo>
                  <a:pt x="567" y="187"/>
                  <a:pt x="567" y="187"/>
                  <a:pt x="567" y="187"/>
                </a:cubicBezTo>
                <a:cubicBezTo>
                  <a:pt x="567" y="187"/>
                  <a:pt x="566" y="187"/>
                  <a:pt x="566" y="187"/>
                </a:cubicBezTo>
                <a:cubicBezTo>
                  <a:pt x="566" y="187"/>
                  <a:pt x="566" y="187"/>
                  <a:pt x="566" y="187"/>
                </a:cubicBezTo>
                <a:cubicBezTo>
                  <a:pt x="565" y="187"/>
                  <a:pt x="565" y="186"/>
                  <a:pt x="564" y="186"/>
                </a:cubicBezTo>
                <a:close/>
                <a:moveTo>
                  <a:pt x="55" y="179"/>
                </a:moveTo>
                <a:cubicBezTo>
                  <a:pt x="54" y="178"/>
                  <a:pt x="54" y="177"/>
                  <a:pt x="55" y="176"/>
                </a:cubicBezTo>
                <a:cubicBezTo>
                  <a:pt x="55" y="176"/>
                  <a:pt x="55" y="176"/>
                  <a:pt x="55" y="176"/>
                </a:cubicBezTo>
                <a:cubicBezTo>
                  <a:pt x="55" y="175"/>
                  <a:pt x="56" y="175"/>
                  <a:pt x="57" y="176"/>
                </a:cubicBezTo>
                <a:cubicBezTo>
                  <a:pt x="57" y="176"/>
                  <a:pt x="57" y="176"/>
                  <a:pt x="57" y="176"/>
                </a:cubicBezTo>
                <a:cubicBezTo>
                  <a:pt x="58" y="176"/>
                  <a:pt x="59" y="177"/>
                  <a:pt x="58" y="178"/>
                </a:cubicBezTo>
                <a:cubicBezTo>
                  <a:pt x="58" y="178"/>
                  <a:pt x="58" y="178"/>
                  <a:pt x="58" y="178"/>
                </a:cubicBezTo>
                <a:cubicBezTo>
                  <a:pt x="58" y="178"/>
                  <a:pt x="58" y="178"/>
                  <a:pt x="58" y="178"/>
                </a:cubicBezTo>
                <a:cubicBezTo>
                  <a:pt x="58" y="178"/>
                  <a:pt x="58" y="178"/>
                  <a:pt x="58" y="178"/>
                </a:cubicBezTo>
                <a:cubicBezTo>
                  <a:pt x="58" y="179"/>
                  <a:pt x="57" y="179"/>
                  <a:pt x="56" y="179"/>
                </a:cubicBezTo>
                <a:cubicBezTo>
                  <a:pt x="56" y="179"/>
                  <a:pt x="56" y="179"/>
                  <a:pt x="56" y="179"/>
                </a:cubicBezTo>
                <a:cubicBezTo>
                  <a:pt x="56" y="179"/>
                  <a:pt x="56" y="179"/>
                  <a:pt x="55" y="179"/>
                </a:cubicBezTo>
                <a:close/>
                <a:moveTo>
                  <a:pt x="558" y="175"/>
                </a:moveTo>
                <a:cubicBezTo>
                  <a:pt x="558" y="174"/>
                  <a:pt x="558" y="173"/>
                  <a:pt x="559" y="173"/>
                </a:cubicBezTo>
                <a:cubicBezTo>
                  <a:pt x="559" y="173"/>
                  <a:pt x="559" y="173"/>
                  <a:pt x="559" y="173"/>
                </a:cubicBezTo>
                <a:cubicBezTo>
                  <a:pt x="560" y="172"/>
                  <a:pt x="561" y="172"/>
                  <a:pt x="562" y="173"/>
                </a:cubicBezTo>
                <a:cubicBezTo>
                  <a:pt x="562" y="173"/>
                  <a:pt x="562" y="173"/>
                  <a:pt x="562" y="173"/>
                </a:cubicBezTo>
                <a:cubicBezTo>
                  <a:pt x="562" y="174"/>
                  <a:pt x="562" y="175"/>
                  <a:pt x="561" y="176"/>
                </a:cubicBezTo>
                <a:cubicBezTo>
                  <a:pt x="561" y="176"/>
                  <a:pt x="561" y="176"/>
                  <a:pt x="561" y="176"/>
                </a:cubicBezTo>
                <a:cubicBezTo>
                  <a:pt x="561" y="176"/>
                  <a:pt x="561" y="176"/>
                  <a:pt x="560" y="176"/>
                </a:cubicBezTo>
                <a:cubicBezTo>
                  <a:pt x="560" y="176"/>
                  <a:pt x="560" y="176"/>
                  <a:pt x="560" y="176"/>
                </a:cubicBezTo>
                <a:cubicBezTo>
                  <a:pt x="559" y="176"/>
                  <a:pt x="559" y="176"/>
                  <a:pt x="558" y="175"/>
                </a:cubicBezTo>
                <a:close/>
                <a:moveTo>
                  <a:pt x="61" y="169"/>
                </a:moveTo>
                <a:cubicBezTo>
                  <a:pt x="60" y="168"/>
                  <a:pt x="60" y="167"/>
                  <a:pt x="61" y="166"/>
                </a:cubicBezTo>
                <a:cubicBezTo>
                  <a:pt x="61" y="166"/>
                  <a:pt x="61" y="166"/>
                  <a:pt x="61" y="166"/>
                </a:cubicBezTo>
                <a:cubicBezTo>
                  <a:pt x="61" y="165"/>
                  <a:pt x="62" y="165"/>
                  <a:pt x="63" y="165"/>
                </a:cubicBezTo>
                <a:cubicBezTo>
                  <a:pt x="63" y="165"/>
                  <a:pt x="63" y="165"/>
                  <a:pt x="63" y="165"/>
                </a:cubicBezTo>
                <a:cubicBezTo>
                  <a:pt x="64" y="166"/>
                  <a:pt x="65" y="167"/>
                  <a:pt x="64" y="168"/>
                </a:cubicBezTo>
                <a:cubicBezTo>
                  <a:pt x="64" y="168"/>
                  <a:pt x="64" y="168"/>
                  <a:pt x="64" y="168"/>
                </a:cubicBezTo>
                <a:cubicBezTo>
                  <a:pt x="64" y="169"/>
                  <a:pt x="63" y="169"/>
                  <a:pt x="62" y="169"/>
                </a:cubicBezTo>
                <a:cubicBezTo>
                  <a:pt x="62" y="169"/>
                  <a:pt x="62" y="169"/>
                  <a:pt x="62" y="169"/>
                </a:cubicBezTo>
                <a:cubicBezTo>
                  <a:pt x="62" y="169"/>
                  <a:pt x="62" y="169"/>
                  <a:pt x="61" y="169"/>
                </a:cubicBezTo>
                <a:close/>
                <a:moveTo>
                  <a:pt x="552" y="165"/>
                </a:moveTo>
                <a:cubicBezTo>
                  <a:pt x="552" y="165"/>
                  <a:pt x="552" y="165"/>
                  <a:pt x="552" y="165"/>
                </a:cubicBezTo>
                <a:cubicBezTo>
                  <a:pt x="552" y="165"/>
                  <a:pt x="552" y="165"/>
                  <a:pt x="552" y="165"/>
                </a:cubicBezTo>
                <a:cubicBezTo>
                  <a:pt x="552" y="164"/>
                  <a:pt x="552" y="163"/>
                  <a:pt x="553" y="162"/>
                </a:cubicBezTo>
                <a:cubicBezTo>
                  <a:pt x="553" y="162"/>
                  <a:pt x="553" y="162"/>
                  <a:pt x="553" y="162"/>
                </a:cubicBezTo>
                <a:cubicBezTo>
                  <a:pt x="554" y="162"/>
                  <a:pt x="555" y="162"/>
                  <a:pt x="556" y="163"/>
                </a:cubicBezTo>
                <a:cubicBezTo>
                  <a:pt x="556" y="163"/>
                  <a:pt x="556" y="163"/>
                  <a:pt x="556" y="163"/>
                </a:cubicBezTo>
                <a:cubicBezTo>
                  <a:pt x="556" y="164"/>
                  <a:pt x="556" y="165"/>
                  <a:pt x="555" y="166"/>
                </a:cubicBezTo>
                <a:cubicBezTo>
                  <a:pt x="555" y="166"/>
                  <a:pt x="555" y="166"/>
                  <a:pt x="555" y="166"/>
                </a:cubicBezTo>
                <a:cubicBezTo>
                  <a:pt x="555" y="166"/>
                  <a:pt x="554" y="166"/>
                  <a:pt x="554" y="166"/>
                </a:cubicBezTo>
                <a:cubicBezTo>
                  <a:pt x="554" y="166"/>
                  <a:pt x="554" y="166"/>
                  <a:pt x="554" y="166"/>
                </a:cubicBezTo>
                <a:cubicBezTo>
                  <a:pt x="553" y="166"/>
                  <a:pt x="553" y="166"/>
                  <a:pt x="552" y="165"/>
                </a:cubicBezTo>
                <a:close/>
                <a:moveTo>
                  <a:pt x="68" y="158"/>
                </a:moveTo>
                <a:cubicBezTo>
                  <a:pt x="67" y="158"/>
                  <a:pt x="67" y="157"/>
                  <a:pt x="67" y="156"/>
                </a:cubicBezTo>
                <a:cubicBezTo>
                  <a:pt x="67" y="156"/>
                  <a:pt x="67" y="156"/>
                  <a:pt x="67" y="156"/>
                </a:cubicBezTo>
                <a:cubicBezTo>
                  <a:pt x="68" y="155"/>
                  <a:pt x="69" y="155"/>
                  <a:pt x="70" y="155"/>
                </a:cubicBezTo>
                <a:cubicBezTo>
                  <a:pt x="70" y="155"/>
                  <a:pt x="70" y="155"/>
                  <a:pt x="70" y="155"/>
                </a:cubicBezTo>
                <a:cubicBezTo>
                  <a:pt x="71" y="156"/>
                  <a:pt x="71" y="157"/>
                  <a:pt x="70" y="158"/>
                </a:cubicBezTo>
                <a:cubicBezTo>
                  <a:pt x="70" y="158"/>
                  <a:pt x="70" y="158"/>
                  <a:pt x="70" y="158"/>
                </a:cubicBezTo>
                <a:cubicBezTo>
                  <a:pt x="70" y="158"/>
                  <a:pt x="70" y="158"/>
                  <a:pt x="70" y="158"/>
                </a:cubicBezTo>
                <a:cubicBezTo>
                  <a:pt x="70" y="158"/>
                  <a:pt x="70" y="158"/>
                  <a:pt x="70" y="158"/>
                </a:cubicBezTo>
                <a:cubicBezTo>
                  <a:pt x="70" y="159"/>
                  <a:pt x="69" y="159"/>
                  <a:pt x="69" y="159"/>
                </a:cubicBezTo>
                <a:cubicBezTo>
                  <a:pt x="69" y="159"/>
                  <a:pt x="69" y="159"/>
                  <a:pt x="69" y="159"/>
                </a:cubicBezTo>
                <a:cubicBezTo>
                  <a:pt x="68" y="159"/>
                  <a:pt x="68" y="159"/>
                  <a:pt x="68" y="158"/>
                </a:cubicBezTo>
                <a:close/>
                <a:moveTo>
                  <a:pt x="546" y="155"/>
                </a:moveTo>
                <a:cubicBezTo>
                  <a:pt x="545" y="154"/>
                  <a:pt x="545" y="153"/>
                  <a:pt x="546" y="152"/>
                </a:cubicBezTo>
                <a:cubicBezTo>
                  <a:pt x="546" y="152"/>
                  <a:pt x="546" y="152"/>
                  <a:pt x="546" y="152"/>
                </a:cubicBezTo>
                <a:cubicBezTo>
                  <a:pt x="547" y="152"/>
                  <a:pt x="548" y="152"/>
                  <a:pt x="549" y="153"/>
                </a:cubicBezTo>
                <a:cubicBezTo>
                  <a:pt x="549" y="153"/>
                  <a:pt x="549" y="153"/>
                  <a:pt x="549" y="153"/>
                </a:cubicBezTo>
                <a:cubicBezTo>
                  <a:pt x="550" y="154"/>
                  <a:pt x="549" y="155"/>
                  <a:pt x="549" y="156"/>
                </a:cubicBezTo>
                <a:cubicBezTo>
                  <a:pt x="549" y="156"/>
                  <a:pt x="549" y="156"/>
                  <a:pt x="549" y="156"/>
                </a:cubicBezTo>
                <a:cubicBezTo>
                  <a:pt x="548" y="156"/>
                  <a:pt x="548" y="156"/>
                  <a:pt x="547" y="156"/>
                </a:cubicBezTo>
                <a:cubicBezTo>
                  <a:pt x="547" y="156"/>
                  <a:pt x="547" y="156"/>
                  <a:pt x="547" y="156"/>
                </a:cubicBezTo>
                <a:cubicBezTo>
                  <a:pt x="547" y="156"/>
                  <a:pt x="546" y="156"/>
                  <a:pt x="546" y="155"/>
                </a:cubicBezTo>
                <a:close/>
                <a:moveTo>
                  <a:pt x="75" y="149"/>
                </a:moveTo>
                <a:cubicBezTo>
                  <a:pt x="74" y="148"/>
                  <a:pt x="73" y="147"/>
                  <a:pt x="74" y="146"/>
                </a:cubicBezTo>
                <a:cubicBezTo>
                  <a:pt x="74" y="146"/>
                  <a:pt x="74" y="146"/>
                  <a:pt x="74" y="146"/>
                </a:cubicBezTo>
                <a:cubicBezTo>
                  <a:pt x="75" y="145"/>
                  <a:pt x="76" y="145"/>
                  <a:pt x="77" y="145"/>
                </a:cubicBezTo>
                <a:cubicBezTo>
                  <a:pt x="77" y="145"/>
                  <a:pt x="77" y="145"/>
                  <a:pt x="77" y="145"/>
                </a:cubicBezTo>
                <a:cubicBezTo>
                  <a:pt x="78" y="146"/>
                  <a:pt x="78" y="147"/>
                  <a:pt x="77" y="148"/>
                </a:cubicBezTo>
                <a:cubicBezTo>
                  <a:pt x="77" y="148"/>
                  <a:pt x="77" y="148"/>
                  <a:pt x="77" y="148"/>
                </a:cubicBezTo>
                <a:cubicBezTo>
                  <a:pt x="77" y="149"/>
                  <a:pt x="76" y="149"/>
                  <a:pt x="76" y="149"/>
                </a:cubicBezTo>
                <a:cubicBezTo>
                  <a:pt x="76" y="149"/>
                  <a:pt x="76" y="149"/>
                  <a:pt x="76" y="149"/>
                </a:cubicBezTo>
                <a:cubicBezTo>
                  <a:pt x="75" y="149"/>
                  <a:pt x="75" y="149"/>
                  <a:pt x="75" y="149"/>
                </a:cubicBezTo>
                <a:close/>
                <a:moveTo>
                  <a:pt x="539" y="145"/>
                </a:moveTo>
                <a:cubicBezTo>
                  <a:pt x="538" y="145"/>
                  <a:pt x="538" y="143"/>
                  <a:pt x="539" y="143"/>
                </a:cubicBezTo>
                <a:cubicBezTo>
                  <a:pt x="539" y="143"/>
                  <a:pt x="539" y="143"/>
                  <a:pt x="539" y="143"/>
                </a:cubicBezTo>
                <a:cubicBezTo>
                  <a:pt x="540" y="142"/>
                  <a:pt x="541" y="142"/>
                  <a:pt x="542" y="143"/>
                </a:cubicBezTo>
                <a:cubicBezTo>
                  <a:pt x="542" y="143"/>
                  <a:pt x="542" y="143"/>
                  <a:pt x="542" y="143"/>
                </a:cubicBezTo>
                <a:cubicBezTo>
                  <a:pt x="543" y="144"/>
                  <a:pt x="542" y="145"/>
                  <a:pt x="542" y="146"/>
                </a:cubicBezTo>
                <a:cubicBezTo>
                  <a:pt x="542" y="146"/>
                  <a:pt x="542" y="146"/>
                  <a:pt x="542" y="146"/>
                </a:cubicBezTo>
                <a:cubicBezTo>
                  <a:pt x="541" y="146"/>
                  <a:pt x="541" y="146"/>
                  <a:pt x="540" y="146"/>
                </a:cubicBezTo>
                <a:cubicBezTo>
                  <a:pt x="540" y="146"/>
                  <a:pt x="540" y="146"/>
                  <a:pt x="540" y="146"/>
                </a:cubicBezTo>
                <a:cubicBezTo>
                  <a:pt x="540" y="146"/>
                  <a:pt x="539" y="146"/>
                  <a:pt x="539" y="145"/>
                </a:cubicBezTo>
                <a:close/>
                <a:moveTo>
                  <a:pt x="82" y="139"/>
                </a:moveTo>
                <a:cubicBezTo>
                  <a:pt x="81" y="138"/>
                  <a:pt x="81" y="137"/>
                  <a:pt x="81" y="136"/>
                </a:cubicBezTo>
                <a:cubicBezTo>
                  <a:pt x="81" y="136"/>
                  <a:pt x="81" y="136"/>
                  <a:pt x="81" y="136"/>
                </a:cubicBezTo>
                <a:cubicBezTo>
                  <a:pt x="82" y="135"/>
                  <a:pt x="83" y="135"/>
                  <a:pt x="84" y="136"/>
                </a:cubicBezTo>
                <a:cubicBezTo>
                  <a:pt x="84" y="136"/>
                  <a:pt x="84" y="136"/>
                  <a:pt x="84" y="136"/>
                </a:cubicBezTo>
                <a:cubicBezTo>
                  <a:pt x="85" y="137"/>
                  <a:pt x="85" y="138"/>
                  <a:pt x="85" y="139"/>
                </a:cubicBezTo>
                <a:cubicBezTo>
                  <a:pt x="85" y="139"/>
                  <a:pt x="85" y="139"/>
                  <a:pt x="85" y="139"/>
                </a:cubicBezTo>
                <a:cubicBezTo>
                  <a:pt x="85" y="139"/>
                  <a:pt x="85" y="139"/>
                  <a:pt x="85" y="139"/>
                </a:cubicBezTo>
                <a:cubicBezTo>
                  <a:pt x="85" y="139"/>
                  <a:pt x="85" y="139"/>
                  <a:pt x="85" y="139"/>
                </a:cubicBezTo>
                <a:cubicBezTo>
                  <a:pt x="84" y="139"/>
                  <a:pt x="84" y="139"/>
                  <a:pt x="83" y="139"/>
                </a:cubicBezTo>
                <a:cubicBezTo>
                  <a:pt x="83" y="139"/>
                  <a:pt x="83" y="139"/>
                  <a:pt x="83" y="139"/>
                </a:cubicBezTo>
                <a:cubicBezTo>
                  <a:pt x="83" y="139"/>
                  <a:pt x="82" y="139"/>
                  <a:pt x="82" y="139"/>
                </a:cubicBezTo>
                <a:close/>
                <a:moveTo>
                  <a:pt x="531" y="136"/>
                </a:moveTo>
                <a:cubicBezTo>
                  <a:pt x="531" y="136"/>
                  <a:pt x="531" y="136"/>
                  <a:pt x="531" y="136"/>
                </a:cubicBezTo>
                <a:cubicBezTo>
                  <a:pt x="531" y="136"/>
                  <a:pt x="531" y="136"/>
                  <a:pt x="531" y="136"/>
                </a:cubicBezTo>
                <a:cubicBezTo>
                  <a:pt x="531" y="135"/>
                  <a:pt x="531" y="134"/>
                  <a:pt x="532" y="133"/>
                </a:cubicBezTo>
                <a:cubicBezTo>
                  <a:pt x="532" y="133"/>
                  <a:pt x="532" y="133"/>
                  <a:pt x="532" y="133"/>
                </a:cubicBezTo>
                <a:cubicBezTo>
                  <a:pt x="533" y="133"/>
                  <a:pt x="534" y="133"/>
                  <a:pt x="535" y="134"/>
                </a:cubicBezTo>
                <a:cubicBezTo>
                  <a:pt x="535" y="134"/>
                  <a:pt x="535" y="134"/>
                  <a:pt x="535" y="134"/>
                </a:cubicBezTo>
                <a:cubicBezTo>
                  <a:pt x="535" y="134"/>
                  <a:pt x="535" y="136"/>
                  <a:pt x="534" y="136"/>
                </a:cubicBezTo>
                <a:cubicBezTo>
                  <a:pt x="534" y="136"/>
                  <a:pt x="534" y="136"/>
                  <a:pt x="534" y="136"/>
                </a:cubicBezTo>
                <a:cubicBezTo>
                  <a:pt x="534" y="137"/>
                  <a:pt x="533" y="137"/>
                  <a:pt x="533" y="137"/>
                </a:cubicBezTo>
                <a:cubicBezTo>
                  <a:pt x="533" y="137"/>
                  <a:pt x="533" y="137"/>
                  <a:pt x="533" y="137"/>
                </a:cubicBezTo>
                <a:cubicBezTo>
                  <a:pt x="532" y="137"/>
                  <a:pt x="532" y="137"/>
                  <a:pt x="531" y="136"/>
                </a:cubicBezTo>
                <a:close/>
                <a:moveTo>
                  <a:pt x="89" y="130"/>
                </a:moveTo>
                <a:cubicBezTo>
                  <a:pt x="88" y="129"/>
                  <a:pt x="88" y="128"/>
                  <a:pt x="89" y="127"/>
                </a:cubicBezTo>
                <a:cubicBezTo>
                  <a:pt x="89" y="127"/>
                  <a:pt x="89" y="127"/>
                  <a:pt x="89" y="127"/>
                </a:cubicBezTo>
                <a:cubicBezTo>
                  <a:pt x="90" y="126"/>
                  <a:pt x="91" y="126"/>
                  <a:pt x="92" y="127"/>
                </a:cubicBezTo>
                <a:cubicBezTo>
                  <a:pt x="92" y="127"/>
                  <a:pt x="92" y="127"/>
                  <a:pt x="92" y="127"/>
                </a:cubicBezTo>
                <a:cubicBezTo>
                  <a:pt x="93" y="127"/>
                  <a:pt x="93" y="129"/>
                  <a:pt x="92" y="130"/>
                </a:cubicBezTo>
                <a:cubicBezTo>
                  <a:pt x="92" y="130"/>
                  <a:pt x="92" y="130"/>
                  <a:pt x="92" y="130"/>
                </a:cubicBezTo>
                <a:cubicBezTo>
                  <a:pt x="92" y="130"/>
                  <a:pt x="91" y="130"/>
                  <a:pt x="91" y="130"/>
                </a:cubicBezTo>
                <a:cubicBezTo>
                  <a:pt x="91" y="130"/>
                  <a:pt x="91" y="130"/>
                  <a:pt x="91" y="130"/>
                </a:cubicBezTo>
                <a:cubicBezTo>
                  <a:pt x="90" y="130"/>
                  <a:pt x="90" y="130"/>
                  <a:pt x="89" y="130"/>
                </a:cubicBezTo>
                <a:close/>
                <a:moveTo>
                  <a:pt x="524" y="127"/>
                </a:moveTo>
                <a:cubicBezTo>
                  <a:pt x="523" y="126"/>
                  <a:pt x="523" y="125"/>
                  <a:pt x="524" y="124"/>
                </a:cubicBezTo>
                <a:cubicBezTo>
                  <a:pt x="524" y="124"/>
                  <a:pt x="524" y="124"/>
                  <a:pt x="524" y="124"/>
                </a:cubicBezTo>
                <a:cubicBezTo>
                  <a:pt x="525" y="123"/>
                  <a:pt x="526" y="123"/>
                  <a:pt x="527" y="124"/>
                </a:cubicBezTo>
                <a:cubicBezTo>
                  <a:pt x="527" y="124"/>
                  <a:pt x="527" y="124"/>
                  <a:pt x="527" y="124"/>
                </a:cubicBezTo>
                <a:cubicBezTo>
                  <a:pt x="527" y="125"/>
                  <a:pt x="527" y="126"/>
                  <a:pt x="527" y="127"/>
                </a:cubicBezTo>
                <a:cubicBezTo>
                  <a:pt x="527" y="127"/>
                  <a:pt x="527" y="127"/>
                  <a:pt x="527" y="127"/>
                </a:cubicBezTo>
                <a:cubicBezTo>
                  <a:pt x="526" y="127"/>
                  <a:pt x="526" y="128"/>
                  <a:pt x="525" y="128"/>
                </a:cubicBezTo>
                <a:cubicBezTo>
                  <a:pt x="525" y="128"/>
                  <a:pt x="525" y="128"/>
                  <a:pt x="525" y="128"/>
                </a:cubicBezTo>
                <a:cubicBezTo>
                  <a:pt x="525" y="128"/>
                  <a:pt x="524" y="127"/>
                  <a:pt x="524" y="127"/>
                </a:cubicBezTo>
                <a:close/>
                <a:moveTo>
                  <a:pt x="97" y="121"/>
                </a:moveTo>
                <a:cubicBezTo>
                  <a:pt x="96" y="120"/>
                  <a:pt x="96" y="119"/>
                  <a:pt x="97" y="118"/>
                </a:cubicBezTo>
                <a:cubicBezTo>
                  <a:pt x="97" y="118"/>
                  <a:pt x="97" y="118"/>
                  <a:pt x="97" y="118"/>
                </a:cubicBezTo>
                <a:cubicBezTo>
                  <a:pt x="98" y="117"/>
                  <a:pt x="99" y="117"/>
                  <a:pt x="100" y="118"/>
                </a:cubicBezTo>
                <a:cubicBezTo>
                  <a:pt x="100" y="118"/>
                  <a:pt x="100" y="118"/>
                  <a:pt x="100" y="118"/>
                </a:cubicBezTo>
                <a:cubicBezTo>
                  <a:pt x="101" y="119"/>
                  <a:pt x="101" y="120"/>
                  <a:pt x="100" y="121"/>
                </a:cubicBezTo>
                <a:cubicBezTo>
                  <a:pt x="100" y="121"/>
                  <a:pt x="100" y="121"/>
                  <a:pt x="100" y="121"/>
                </a:cubicBezTo>
                <a:cubicBezTo>
                  <a:pt x="100" y="121"/>
                  <a:pt x="99" y="121"/>
                  <a:pt x="99" y="121"/>
                </a:cubicBezTo>
                <a:cubicBezTo>
                  <a:pt x="99" y="121"/>
                  <a:pt x="99" y="121"/>
                  <a:pt x="99" y="121"/>
                </a:cubicBezTo>
                <a:cubicBezTo>
                  <a:pt x="98" y="121"/>
                  <a:pt x="98" y="121"/>
                  <a:pt x="97" y="121"/>
                </a:cubicBezTo>
                <a:close/>
                <a:moveTo>
                  <a:pt x="516" y="118"/>
                </a:moveTo>
                <a:cubicBezTo>
                  <a:pt x="515" y="117"/>
                  <a:pt x="515" y="116"/>
                  <a:pt x="516" y="115"/>
                </a:cubicBezTo>
                <a:cubicBezTo>
                  <a:pt x="516" y="115"/>
                  <a:pt x="516" y="115"/>
                  <a:pt x="516" y="115"/>
                </a:cubicBezTo>
                <a:cubicBezTo>
                  <a:pt x="516" y="115"/>
                  <a:pt x="518" y="115"/>
                  <a:pt x="519" y="115"/>
                </a:cubicBezTo>
                <a:cubicBezTo>
                  <a:pt x="519" y="115"/>
                  <a:pt x="519" y="115"/>
                  <a:pt x="519" y="115"/>
                </a:cubicBezTo>
                <a:cubicBezTo>
                  <a:pt x="519" y="116"/>
                  <a:pt x="519" y="118"/>
                  <a:pt x="518" y="118"/>
                </a:cubicBezTo>
                <a:cubicBezTo>
                  <a:pt x="518" y="118"/>
                  <a:pt x="518" y="118"/>
                  <a:pt x="518" y="118"/>
                </a:cubicBezTo>
                <a:cubicBezTo>
                  <a:pt x="518" y="119"/>
                  <a:pt x="518" y="119"/>
                  <a:pt x="517" y="119"/>
                </a:cubicBezTo>
                <a:cubicBezTo>
                  <a:pt x="517" y="119"/>
                  <a:pt x="517" y="119"/>
                  <a:pt x="517" y="119"/>
                </a:cubicBezTo>
                <a:cubicBezTo>
                  <a:pt x="517" y="119"/>
                  <a:pt x="516" y="119"/>
                  <a:pt x="516" y="118"/>
                </a:cubicBezTo>
                <a:close/>
                <a:moveTo>
                  <a:pt x="106" y="112"/>
                </a:moveTo>
                <a:cubicBezTo>
                  <a:pt x="105" y="111"/>
                  <a:pt x="105" y="110"/>
                  <a:pt x="106" y="109"/>
                </a:cubicBezTo>
                <a:cubicBezTo>
                  <a:pt x="106" y="109"/>
                  <a:pt x="106" y="109"/>
                  <a:pt x="106" y="109"/>
                </a:cubicBezTo>
                <a:cubicBezTo>
                  <a:pt x="106" y="109"/>
                  <a:pt x="108" y="109"/>
                  <a:pt x="109" y="109"/>
                </a:cubicBezTo>
                <a:cubicBezTo>
                  <a:pt x="109" y="109"/>
                  <a:pt x="109" y="109"/>
                  <a:pt x="109" y="109"/>
                </a:cubicBezTo>
                <a:cubicBezTo>
                  <a:pt x="109" y="110"/>
                  <a:pt x="109" y="111"/>
                  <a:pt x="108" y="112"/>
                </a:cubicBezTo>
                <a:cubicBezTo>
                  <a:pt x="108" y="112"/>
                  <a:pt x="108" y="112"/>
                  <a:pt x="108" y="112"/>
                </a:cubicBezTo>
                <a:cubicBezTo>
                  <a:pt x="108" y="113"/>
                  <a:pt x="108" y="113"/>
                  <a:pt x="107" y="113"/>
                </a:cubicBezTo>
                <a:cubicBezTo>
                  <a:pt x="107" y="113"/>
                  <a:pt x="107" y="113"/>
                  <a:pt x="107" y="113"/>
                </a:cubicBezTo>
                <a:cubicBezTo>
                  <a:pt x="107" y="113"/>
                  <a:pt x="106" y="113"/>
                  <a:pt x="106" y="112"/>
                </a:cubicBezTo>
                <a:close/>
                <a:moveTo>
                  <a:pt x="507" y="110"/>
                </a:moveTo>
                <a:cubicBezTo>
                  <a:pt x="506" y="109"/>
                  <a:pt x="506" y="108"/>
                  <a:pt x="507" y="107"/>
                </a:cubicBezTo>
                <a:cubicBezTo>
                  <a:pt x="507" y="107"/>
                  <a:pt x="507" y="107"/>
                  <a:pt x="507" y="107"/>
                </a:cubicBezTo>
                <a:cubicBezTo>
                  <a:pt x="508" y="106"/>
                  <a:pt x="509" y="106"/>
                  <a:pt x="510" y="107"/>
                </a:cubicBezTo>
                <a:cubicBezTo>
                  <a:pt x="510" y="107"/>
                  <a:pt x="510" y="107"/>
                  <a:pt x="510" y="107"/>
                </a:cubicBezTo>
                <a:cubicBezTo>
                  <a:pt x="511" y="108"/>
                  <a:pt x="511" y="109"/>
                  <a:pt x="510" y="110"/>
                </a:cubicBezTo>
                <a:cubicBezTo>
                  <a:pt x="510" y="110"/>
                  <a:pt x="510" y="110"/>
                  <a:pt x="510" y="110"/>
                </a:cubicBezTo>
                <a:cubicBezTo>
                  <a:pt x="510" y="110"/>
                  <a:pt x="509" y="110"/>
                  <a:pt x="509" y="110"/>
                </a:cubicBezTo>
                <a:cubicBezTo>
                  <a:pt x="509" y="110"/>
                  <a:pt x="509" y="110"/>
                  <a:pt x="509" y="110"/>
                </a:cubicBezTo>
                <a:cubicBezTo>
                  <a:pt x="508" y="110"/>
                  <a:pt x="508" y="110"/>
                  <a:pt x="507" y="110"/>
                </a:cubicBezTo>
                <a:close/>
                <a:moveTo>
                  <a:pt x="114" y="104"/>
                </a:moveTo>
                <a:cubicBezTo>
                  <a:pt x="114" y="103"/>
                  <a:pt x="114" y="102"/>
                  <a:pt x="114" y="101"/>
                </a:cubicBezTo>
                <a:cubicBezTo>
                  <a:pt x="114" y="101"/>
                  <a:pt x="114" y="101"/>
                  <a:pt x="114" y="101"/>
                </a:cubicBezTo>
                <a:cubicBezTo>
                  <a:pt x="115" y="100"/>
                  <a:pt x="117" y="100"/>
                  <a:pt x="117" y="101"/>
                </a:cubicBezTo>
                <a:cubicBezTo>
                  <a:pt x="117" y="101"/>
                  <a:pt x="117" y="101"/>
                  <a:pt x="117" y="101"/>
                </a:cubicBezTo>
                <a:cubicBezTo>
                  <a:pt x="118" y="102"/>
                  <a:pt x="118" y="103"/>
                  <a:pt x="117" y="104"/>
                </a:cubicBezTo>
                <a:cubicBezTo>
                  <a:pt x="117" y="104"/>
                  <a:pt x="117" y="104"/>
                  <a:pt x="117" y="104"/>
                </a:cubicBezTo>
                <a:cubicBezTo>
                  <a:pt x="117" y="104"/>
                  <a:pt x="116" y="105"/>
                  <a:pt x="116" y="105"/>
                </a:cubicBezTo>
                <a:cubicBezTo>
                  <a:pt x="116" y="105"/>
                  <a:pt x="116" y="105"/>
                  <a:pt x="116" y="105"/>
                </a:cubicBezTo>
                <a:cubicBezTo>
                  <a:pt x="115" y="105"/>
                  <a:pt x="115" y="104"/>
                  <a:pt x="114" y="104"/>
                </a:cubicBezTo>
                <a:close/>
                <a:moveTo>
                  <a:pt x="498" y="102"/>
                </a:moveTo>
                <a:cubicBezTo>
                  <a:pt x="498" y="101"/>
                  <a:pt x="498" y="100"/>
                  <a:pt x="498" y="99"/>
                </a:cubicBezTo>
                <a:cubicBezTo>
                  <a:pt x="498" y="99"/>
                  <a:pt x="498" y="99"/>
                  <a:pt x="498" y="99"/>
                </a:cubicBezTo>
                <a:cubicBezTo>
                  <a:pt x="499" y="98"/>
                  <a:pt x="500" y="98"/>
                  <a:pt x="501" y="99"/>
                </a:cubicBezTo>
                <a:cubicBezTo>
                  <a:pt x="501" y="99"/>
                  <a:pt x="501" y="99"/>
                  <a:pt x="501" y="99"/>
                </a:cubicBezTo>
                <a:cubicBezTo>
                  <a:pt x="502" y="99"/>
                  <a:pt x="502" y="101"/>
                  <a:pt x="501" y="102"/>
                </a:cubicBezTo>
                <a:cubicBezTo>
                  <a:pt x="501" y="102"/>
                  <a:pt x="501" y="102"/>
                  <a:pt x="501" y="102"/>
                </a:cubicBezTo>
                <a:cubicBezTo>
                  <a:pt x="501" y="102"/>
                  <a:pt x="500" y="102"/>
                  <a:pt x="500" y="102"/>
                </a:cubicBezTo>
                <a:cubicBezTo>
                  <a:pt x="500" y="102"/>
                  <a:pt x="500" y="102"/>
                  <a:pt x="500" y="102"/>
                </a:cubicBezTo>
                <a:cubicBezTo>
                  <a:pt x="499" y="102"/>
                  <a:pt x="499" y="102"/>
                  <a:pt x="498" y="102"/>
                </a:cubicBezTo>
                <a:close/>
                <a:moveTo>
                  <a:pt x="123" y="96"/>
                </a:moveTo>
                <a:cubicBezTo>
                  <a:pt x="123" y="95"/>
                  <a:pt x="123" y="94"/>
                  <a:pt x="124" y="93"/>
                </a:cubicBezTo>
                <a:cubicBezTo>
                  <a:pt x="124" y="93"/>
                  <a:pt x="124" y="93"/>
                  <a:pt x="124" y="93"/>
                </a:cubicBezTo>
                <a:cubicBezTo>
                  <a:pt x="124" y="92"/>
                  <a:pt x="126" y="93"/>
                  <a:pt x="126" y="93"/>
                </a:cubicBezTo>
                <a:cubicBezTo>
                  <a:pt x="126" y="93"/>
                  <a:pt x="126" y="93"/>
                  <a:pt x="126" y="93"/>
                </a:cubicBezTo>
                <a:cubicBezTo>
                  <a:pt x="127" y="94"/>
                  <a:pt x="127" y="95"/>
                  <a:pt x="126" y="96"/>
                </a:cubicBezTo>
                <a:cubicBezTo>
                  <a:pt x="126" y="96"/>
                  <a:pt x="126" y="96"/>
                  <a:pt x="126" y="96"/>
                </a:cubicBezTo>
                <a:cubicBezTo>
                  <a:pt x="126" y="97"/>
                  <a:pt x="125" y="97"/>
                  <a:pt x="125" y="97"/>
                </a:cubicBezTo>
                <a:cubicBezTo>
                  <a:pt x="125" y="97"/>
                  <a:pt x="125" y="97"/>
                  <a:pt x="125" y="97"/>
                </a:cubicBezTo>
                <a:cubicBezTo>
                  <a:pt x="124" y="97"/>
                  <a:pt x="124" y="96"/>
                  <a:pt x="123" y="96"/>
                </a:cubicBezTo>
                <a:close/>
                <a:moveTo>
                  <a:pt x="489" y="94"/>
                </a:moveTo>
                <a:cubicBezTo>
                  <a:pt x="489" y="93"/>
                  <a:pt x="488" y="92"/>
                  <a:pt x="489" y="91"/>
                </a:cubicBezTo>
                <a:cubicBezTo>
                  <a:pt x="489" y="91"/>
                  <a:pt x="489" y="91"/>
                  <a:pt x="489" y="91"/>
                </a:cubicBezTo>
                <a:cubicBezTo>
                  <a:pt x="490" y="90"/>
                  <a:pt x="491" y="90"/>
                  <a:pt x="492" y="91"/>
                </a:cubicBezTo>
                <a:cubicBezTo>
                  <a:pt x="492" y="91"/>
                  <a:pt x="492" y="91"/>
                  <a:pt x="492" y="91"/>
                </a:cubicBezTo>
                <a:cubicBezTo>
                  <a:pt x="493" y="92"/>
                  <a:pt x="493" y="93"/>
                  <a:pt x="492" y="94"/>
                </a:cubicBezTo>
                <a:cubicBezTo>
                  <a:pt x="492" y="94"/>
                  <a:pt x="492" y="94"/>
                  <a:pt x="492" y="94"/>
                </a:cubicBezTo>
                <a:cubicBezTo>
                  <a:pt x="492" y="94"/>
                  <a:pt x="491" y="95"/>
                  <a:pt x="491" y="95"/>
                </a:cubicBezTo>
                <a:cubicBezTo>
                  <a:pt x="491" y="95"/>
                  <a:pt x="491" y="95"/>
                  <a:pt x="491" y="95"/>
                </a:cubicBezTo>
                <a:cubicBezTo>
                  <a:pt x="490" y="95"/>
                  <a:pt x="490" y="94"/>
                  <a:pt x="489" y="94"/>
                </a:cubicBezTo>
                <a:close/>
                <a:moveTo>
                  <a:pt x="133" y="88"/>
                </a:moveTo>
                <a:cubicBezTo>
                  <a:pt x="132" y="88"/>
                  <a:pt x="132" y="86"/>
                  <a:pt x="133" y="86"/>
                </a:cubicBezTo>
                <a:cubicBezTo>
                  <a:pt x="133" y="86"/>
                  <a:pt x="133" y="86"/>
                  <a:pt x="133" y="86"/>
                </a:cubicBezTo>
                <a:cubicBezTo>
                  <a:pt x="134" y="85"/>
                  <a:pt x="135" y="85"/>
                  <a:pt x="136" y="86"/>
                </a:cubicBezTo>
                <a:cubicBezTo>
                  <a:pt x="136" y="86"/>
                  <a:pt x="136" y="86"/>
                  <a:pt x="136" y="86"/>
                </a:cubicBezTo>
                <a:cubicBezTo>
                  <a:pt x="137" y="87"/>
                  <a:pt x="136" y="88"/>
                  <a:pt x="136" y="89"/>
                </a:cubicBezTo>
                <a:cubicBezTo>
                  <a:pt x="136" y="89"/>
                  <a:pt x="136" y="89"/>
                  <a:pt x="136" y="89"/>
                </a:cubicBezTo>
                <a:cubicBezTo>
                  <a:pt x="135" y="89"/>
                  <a:pt x="135" y="89"/>
                  <a:pt x="134" y="89"/>
                </a:cubicBezTo>
                <a:cubicBezTo>
                  <a:pt x="134" y="89"/>
                  <a:pt x="134" y="89"/>
                  <a:pt x="134" y="89"/>
                </a:cubicBezTo>
                <a:cubicBezTo>
                  <a:pt x="134" y="89"/>
                  <a:pt x="133" y="89"/>
                  <a:pt x="133" y="88"/>
                </a:cubicBezTo>
                <a:close/>
                <a:moveTo>
                  <a:pt x="480" y="87"/>
                </a:moveTo>
                <a:cubicBezTo>
                  <a:pt x="479" y="86"/>
                  <a:pt x="479" y="85"/>
                  <a:pt x="480" y="84"/>
                </a:cubicBezTo>
                <a:cubicBezTo>
                  <a:pt x="480" y="84"/>
                  <a:pt x="480" y="84"/>
                  <a:pt x="480" y="84"/>
                </a:cubicBezTo>
                <a:cubicBezTo>
                  <a:pt x="480" y="83"/>
                  <a:pt x="481" y="83"/>
                  <a:pt x="482" y="84"/>
                </a:cubicBezTo>
                <a:cubicBezTo>
                  <a:pt x="482" y="84"/>
                  <a:pt x="482" y="84"/>
                  <a:pt x="482" y="84"/>
                </a:cubicBezTo>
                <a:cubicBezTo>
                  <a:pt x="483" y="84"/>
                  <a:pt x="483" y="85"/>
                  <a:pt x="483" y="86"/>
                </a:cubicBezTo>
                <a:cubicBezTo>
                  <a:pt x="483" y="86"/>
                  <a:pt x="483" y="86"/>
                  <a:pt x="483" y="86"/>
                </a:cubicBezTo>
                <a:cubicBezTo>
                  <a:pt x="482" y="87"/>
                  <a:pt x="482" y="87"/>
                  <a:pt x="481" y="87"/>
                </a:cubicBezTo>
                <a:cubicBezTo>
                  <a:pt x="481" y="87"/>
                  <a:pt x="481" y="87"/>
                  <a:pt x="481" y="87"/>
                </a:cubicBezTo>
                <a:cubicBezTo>
                  <a:pt x="481" y="87"/>
                  <a:pt x="480" y="87"/>
                  <a:pt x="480" y="87"/>
                </a:cubicBezTo>
                <a:close/>
                <a:moveTo>
                  <a:pt x="142" y="81"/>
                </a:moveTo>
                <a:cubicBezTo>
                  <a:pt x="142" y="80"/>
                  <a:pt x="142" y="79"/>
                  <a:pt x="143" y="78"/>
                </a:cubicBezTo>
                <a:cubicBezTo>
                  <a:pt x="143" y="78"/>
                  <a:pt x="143" y="78"/>
                  <a:pt x="143" y="78"/>
                </a:cubicBezTo>
                <a:cubicBezTo>
                  <a:pt x="144" y="78"/>
                  <a:pt x="145" y="78"/>
                  <a:pt x="146" y="79"/>
                </a:cubicBezTo>
                <a:cubicBezTo>
                  <a:pt x="146" y="79"/>
                  <a:pt x="146" y="79"/>
                  <a:pt x="146" y="79"/>
                </a:cubicBezTo>
                <a:cubicBezTo>
                  <a:pt x="146" y="80"/>
                  <a:pt x="146" y="81"/>
                  <a:pt x="145" y="82"/>
                </a:cubicBezTo>
                <a:cubicBezTo>
                  <a:pt x="145" y="82"/>
                  <a:pt x="145" y="82"/>
                  <a:pt x="145" y="82"/>
                </a:cubicBezTo>
                <a:cubicBezTo>
                  <a:pt x="145" y="82"/>
                  <a:pt x="144" y="82"/>
                  <a:pt x="144" y="82"/>
                </a:cubicBezTo>
                <a:cubicBezTo>
                  <a:pt x="144" y="82"/>
                  <a:pt x="144" y="82"/>
                  <a:pt x="144" y="82"/>
                </a:cubicBezTo>
                <a:cubicBezTo>
                  <a:pt x="143" y="82"/>
                  <a:pt x="143" y="82"/>
                  <a:pt x="142" y="81"/>
                </a:cubicBezTo>
                <a:close/>
                <a:moveTo>
                  <a:pt x="470" y="80"/>
                </a:moveTo>
                <a:cubicBezTo>
                  <a:pt x="469" y="79"/>
                  <a:pt x="469" y="78"/>
                  <a:pt x="470" y="77"/>
                </a:cubicBezTo>
                <a:cubicBezTo>
                  <a:pt x="470" y="77"/>
                  <a:pt x="470" y="77"/>
                  <a:pt x="470" y="77"/>
                </a:cubicBezTo>
                <a:cubicBezTo>
                  <a:pt x="470" y="76"/>
                  <a:pt x="472" y="76"/>
                  <a:pt x="473" y="77"/>
                </a:cubicBezTo>
                <a:cubicBezTo>
                  <a:pt x="473" y="77"/>
                  <a:pt x="473" y="77"/>
                  <a:pt x="473" y="77"/>
                </a:cubicBezTo>
                <a:cubicBezTo>
                  <a:pt x="473" y="77"/>
                  <a:pt x="474" y="78"/>
                  <a:pt x="473" y="79"/>
                </a:cubicBezTo>
                <a:cubicBezTo>
                  <a:pt x="473" y="79"/>
                  <a:pt x="473" y="79"/>
                  <a:pt x="473" y="79"/>
                </a:cubicBezTo>
                <a:cubicBezTo>
                  <a:pt x="473" y="80"/>
                  <a:pt x="472" y="80"/>
                  <a:pt x="471" y="80"/>
                </a:cubicBezTo>
                <a:cubicBezTo>
                  <a:pt x="471" y="80"/>
                  <a:pt x="471" y="80"/>
                  <a:pt x="471" y="80"/>
                </a:cubicBezTo>
                <a:cubicBezTo>
                  <a:pt x="471" y="80"/>
                  <a:pt x="471" y="80"/>
                  <a:pt x="470" y="80"/>
                </a:cubicBezTo>
                <a:close/>
                <a:moveTo>
                  <a:pt x="152" y="75"/>
                </a:moveTo>
                <a:cubicBezTo>
                  <a:pt x="152" y="74"/>
                  <a:pt x="152" y="72"/>
                  <a:pt x="153" y="72"/>
                </a:cubicBezTo>
                <a:cubicBezTo>
                  <a:pt x="153" y="72"/>
                  <a:pt x="153" y="72"/>
                  <a:pt x="153" y="72"/>
                </a:cubicBezTo>
                <a:cubicBezTo>
                  <a:pt x="154" y="71"/>
                  <a:pt x="155" y="71"/>
                  <a:pt x="156" y="72"/>
                </a:cubicBezTo>
                <a:cubicBezTo>
                  <a:pt x="156" y="72"/>
                  <a:pt x="156" y="72"/>
                  <a:pt x="156" y="72"/>
                </a:cubicBezTo>
                <a:cubicBezTo>
                  <a:pt x="156" y="73"/>
                  <a:pt x="156" y="75"/>
                  <a:pt x="155" y="75"/>
                </a:cubicBezTo>
                <a:cubicBezTo>
                  <a:pt x="155" y="75"/>
                  <a:pt x="155" y="75"/>
                  <a:pt x="155" y="75"/>
                </a:cubicBezTo>
                <a:cubicBezTo>
                  <a:pt x="155" y="75"/>
                  <a:pt x="154" y="75"/>
                  <a:pt x="154" y="75"/>
                </a:cubicBezTo>
                <a:cubicBezTo>
                  <a:pt x="154" y="75"/>
                  <a:pt x="154" y="75"/>
                  <a:pt x="154" y="75"/>
                </a:cubicBezTo>
                <a:cubicBezTo>
                  <a:pt x="153" y="75"/>
                  <a:pt x="153" y="75"/>
                  <a:pt x="152" y="75"/>
                </a:cubicBezTo>
                <a:close/>
                <a:moveTo>
                  <a:pt x="460" y="73"/>
                </a:moveTo>
                <a:cubicBezTo>
                  <a:pt x="460" y="73"/>
                  <a:pt x="460" y="73"/>
                  <a:pt x="460" y="73"/>
                </a:cubicBezTo>
                <a:cubicBezTo>
                  <a:pt x="460" y="73"/>
                  <a:pt x="460" y="73"/>
                  <a:pt x="460" y="73"/>
                </a:cubicBezTo>
                <a:cubicBezTo>
                  <a:pt x="459" y="73"/>
                  <a:pt x="459" y="72"/>
                  <a:pt x="460" y="71"/>
                </a:cubicBezTo>
                <a:cubicBezTo>
                  <a:pt x="460" y="71"/>
                  <a:pt x="460" y="71"/>
                  <a:pt x="460" y="71"/>
                </a:cubicBezTo>
                <a:cubicBezTo>
                  <a:pt x="460" y="70"/>
                  <a:pt x="462" y="69"/>
                  <a:pt x="462" y="70"/>
                </a:cubicBezTo>
                <a:cubicBezTo>
                  <a:pt x="462" y="70"/>
                  <a:pt x="462" y="70"/>
                  <a:pt x="462" y="70"/>
                </a:cubicBezTo>
                <a:cubicBezTo>
                  <a:pt x="463" y="71"/>
                  <a:pt x="464" y="72"/>
                  <a:pt x="463" y="73"/>
                </a:cubicBezTo>
                <a:cubicBezTo>
                  <a:pt x="463" y="73"/>
                  <a:pt x="463" y="73"/>
                  <a:pt x="463" y="73"/>
                </a:cubicBezTo>
                <a:cubicBezTo>
                  <a:pt x="463" y="73"/>
                  <a:pt x="462" y="74"/>
                  <a:pt x="461" y="74"/>
                </a:cubicBezTo>
                <a:cubicBezTo>
                  <a:pt x="461" y="74"/>
                  <a:pt x="461" y="74"/>
                  <a:pt x="461" y="74"/>
                </a:cubicBezTo>
                <a:cubicBezTo>
                  <a:pt x="461" y="74"/>
                  <a:pt x="461" y="74"/>
                  <a:pt x="460" y="73"/>
                </a:cubicBezTo>
                <a:close/>
                <a:moveTo>
                  <a:pt x="163" y="68"/>
                </a:moveTo>
                <a:cubicBezTo>
                  <a:pt x="162" y="67"/>
                  <a:pt x="162" y="66"/>
                  <a:pt x="163" y="65"/>
                </a:cubicBezTo>
                <a:cubicBezTo>
                  <a:pt x="163" y="65"/>
                  <a:pt x="163" y="65"/>
                  <a:pt x="163" y="65"/>
                </a:cubicBezTo>
                <a:cubicBezTo>
                  <a:pt x="164" y="65"/>
                  <a:pt x="165" y="65"/>
                  <a:pt x="166" y="66"/>
                </a:cubicBezTo>
                <a:cubicBezTo>
                  <a:pt x="166" y="66"/>
                  <a:pt x="166" y="66"/>
                  <a:pt x="166" y="66"/>
                </a:cubicBezTo>
                <a:cubicBezTo>
                  <a:pt x="167" y="67"/>
                  <a:pt x="166" y="68"/>
                  <a:pt x="165" y="69"/>
                </a:cubicBezTo>
                <a:cubicBezTo>
                  <a:pt x="165" y="69"/>
                  <a:pt x="165" y="69"/>
                  <a:pt x="165" y="69"/>
                </a:cubicBezTo>
                <a:cubicBezTo>
                  <a:pt x="165" y="69"/>
                  <a:pt x="165" y="69"/>
                  <a:pt x="164" y="69"/>
                </a:cubicBezTo>
                <a:cubicBezTo>
                  <a:pt x="164" y="69"/>
                  <a:pt x="164" y="69"/>
                  <a:pt x="164" y="69"/>
                </a:cubicBezTo>
                <a:cubicBezTo>
                  <a:pt x="164" y="69"/>
                  <a:pt x="163" y="69"/>
                  <a:pt x="163" y="68"/>
                </a:cubicBezTo>
                <a:close/>
                <a:moveTo>
                  <a:pt x="450" y="67"/>
                </a:moveTo>
                <a:cubicBezTo>
                  <a:pt x="449" y="67"/>
                  <a:pt x="449" y="66"/>
                  <a:pt x="449" y="65"/>
                </a:cubicBezTo>
                <a:cubicBezTo>
                  <a:pt x="449" y="65"/>
                  <a:pt x="449" y="65"/>
                  <a:pt x="449" y="65"/>
                </a:cubicBezTo>
                <a:cubicBezTo>
                  <a:pt x="450" y="64"/>
                  <a:pt x="451" y="63"/>
                  <a:pt x="452" y="64"/>
                </a:cubicBezTo>
                <a:cubicBezTo>
                  <a:pt x="452" y="64"/>
                  <a:pt x="452" y="64"/>
                  <a:pt x="452" y="64"/>
                </a:cubicBezTo>
                <a:cubicBezTo>
                  <a:pt x="453" y="64"/>
                  <a:pt x="453" y="66"/>
                  <a:pt x="453" y="67"/>
                </a:cubicBezTo>
                <a:cubicBezTo>
                  <a:pt x="453" y="67"/>
                  <a:pt x="453" y="67"/>
                  <a:pt x="453" y="67"/>
                </a:cubicBezTo>
                <a:cubicBezTo>
                  <a:pt x="452" y="67"/>
                  <a:pt x="452" y="68"/>
                  <a:pt x="451" y="68"/>
                </a:cubicBezTo>
                <a:cubicBezTo>
                  <a:pt x="451" y="68"/>
                  <a:pt x="451" y="68"/>
                  <a:pt x="451" y="68"/>
                </a:cubicBezTo>
                <a:cubicBezTo>
                  <a:pt x="451" y="68"/>
                  <a:pt x="450" y="68"/>
                  <a:pt x="450" y="67"/>
                </a:cubicBezTo>
                <a:close/>
                <a:moveTo>
                  <a:pt x="173" y="62"/>
                </a:moveTo>
                <a:cubicBezTo>
                  <a:pt x="173" y="61"/>
                  <a:pt x="173" y="60"/>
                  <a:pt x="174" y="60"/>
                </a:cubicBezTo>
                <a:cubicBezTo>
                  <a:pt x="174" y="60"/>
                  <a:pt x="174" y="60"/>
                  <a:pt x="174" y="60"/>
                </a:cubicBezTo>
                <a:cubicBezTo>
                  <a:pt x="175" y="59"/>
                  <a:pt x="176" y="59"/>
                  <a:pt x="177" y="60"/>
                </a:cubicBezTo>
                <a:cubicBezTo>
                  <a:pt x="177" y="60"/>
                  <a:pt x="177" y="60"/>
                  <a:pt x="177" y="60"/>
                </a:cubicBezTo>
                <a:cubicBezTo>
                  <a:pt x="177" y="61"/>
                  <a:pt x="177" y="63"/>
                  <a:pt x="176" y="63"/>
                </a:cubicBezTo>
                <a:cubicBezTo>
                  <a:pt x="176" y="63"/>
                  <a:pt x="176" y="63"/>
                  <a:pt x="176" y="63"/>
                </a:cubicBezTo>
                <a:cubicBezTo>
                  <a:pt x="175" y="63"/>
                  <a:pt x="175" y="63"/>
                  <a:pt x="175" y="63"/>
                </a:cubicBezTo>
                <a:cubicBezTo>
                  <a:pt x="175" y="63"/>
                  <a:pt x="175" y="63"/>
                  <a:pt x="175" y="63"/>
                </a:cubicBezTo>
                <a:cubicBezTo>
                  <a:pt x="174" y="63"/>
                  <a:pt x="173" y="63"/>
                  <a:pt x="173" y="62"/>
                </a:cubicBezTo>
                <a:close/>
                <a:moveTo>
                  <a:pt x="440" y="62"/>
                </a:moveTo>
                <a:cubicBezTo>
                  <a:pt x="439" y="61"/>
                  <a:pt x="438" y="60"/>
                  <a:pt x="439" y="59"/>
                </a:cubicBezTo>
                <a:cubicBezTo>
                  <a:pt x="439" y="59"/>
                  <a:pt x="439" y="59"/>
                  <a:pt x="439" y="59"/>
                </a:cubicBezTo>
                <a:cubicBezTo>
                  <a:pt x="439" y="58"/>
                  <a:pt x="440" y="58"/>
                  <a:pt x="441" y="58"/>
                </a:cubicBezTo>
                <a:cubicBezTo>
                  <a:pt x="441" y="58"/>
                  <a:pt x="441" y="58"/>
                  <a:pt x="441" y="58"/>
                </a:cubicBezTo>
                <a:cubicBezTo>
                  <a:pt x="442" y="59"/>
                  <a:pt x="443" y="60"/>
                  <a:pt x="442" y="61"/>
                </a:cubicBezTo>
                <a:cubicBezTo>
                  <a:pt x="442" y="61"/>
                  <a:pt x="442" y="61"/>
                  <a:pt x="442" y="61"/>
                </a:cubicBezTo>
                <a:cubicBezTo>
                  <a:pt x="442" y="62"/>
                  <a:pt x="441" y="62"/>
                  <a:pt x="441" y="62"/>
                </a:cubicBezTo>
                <a:cubicBezTo>
                  <a:pt x="441" y="62"/>
                  <a:pt x="441" y="62"/>
                  <a:pt x="441" y="62"/>
                </a:cubicBezTo>
                <a:cubicBezTo>
                  <a:pt x="440" y="62"/>
                  <a:pt x="440" y="62"/>
                  <a:pt x="440" y="62"/>
                </a:cubicBezTo>
                <a:close/>
                <a:moveTo>
                  <a:pt x="184" y="57"/>
                </a:moveTo>
                <a:cubicBezTo>
                  <a:pt x="183" y="56"/>
                  <a:pt x="184" y="55"/>
                  <a:pt x="185" y="54"/>
                </a:cubicBezTo>
                <a:cubicBezTo>
                  <a:pt x="185" y="54"/>
                  <a:pt x="185" y="54"/>
                  <a:pt x="185" y="54"/>
                </a:cubicBezTo>
                <a:cubicBezTo>
                  <a:pt x="186" y="54"/>
                  <a:pt x="187" y="54"/>
                  <a:pt x="187" y="55"/>
                </a:cubicBezTo>
                <a:cubicBezTo>
                  <a:pt x="187" y="55"/>
                  <a:pt x="187" y="55"/>
                  <a:pt x="187" y="55"/>
                </a:cubicBezTo>
                <a:cubicBezTo>
                  <a:pt x="188" y="56"/>
                  <a:pt x="187" y="57"/>
                  <a:pt x="186" y="58"/>
                </a:cubicBezTo>
                <a:cubicBezTo>
                  <a:pt x="186" y="58"/>
                  <a:pt x="186" y="58"/>
                  <a:pt x="186" y="58"/>
                </a:cubicBezTo>
                <a:cubicBezTo>
                  <a:pt x="186" y="58"/>
                  <a:pt x="186" y="58"/>
                  <a:pt x="186" y="58"/>
                </a:cubicBezTo>
                <a:cubicBezTo>
                  <a:pt x="186" y="58"/>
                  <a:pt x="186" y="58"/>
                  <a:pt x="186" y="58"/>
                </a:cubicBezTo>
                <a:cubicBezTo>
                  <a:pt x="185" y="58"/>
                  <a:pt x="184" y="58"/>
                  <a:pt x="184" y="57"/>
                </a:cubicBezTo>
                <a:close/>
                <a:moveTo>
                  <a:pt x="429" y="57"/>
                </a:moveTo>
                <a:cubicBezTo>
                  <a:pt x="428" y="56"/>
                  <a:pt x="427" y="55"/>
                  <a:pt x="428" y="54"/>
                </a:cubicBezTo>
                <a:cubicBezTo>
                  <a:pt x="428" y="54"/>
                  <a:pt x="428" y="54"/>
                  <a:pt x="428" y="54"/>
                </a:cubicBezTo>
                <a:cubicBezTo>
                  <a:pt x="428" y="53"/>
                  <a:pt x="430" y="52"/>
                  <a:pt x="431" y="53"/>
                </a:cubicBezTo>
                <a:cubicBezTo>
                  <a:pt x="431" y="53"/>
                  <a:pt x="431" y="53"/>
                  <a:pt x="431" y="53"/>
                </a:cubicBezTo>
                <a:cubicBezTo>
                  <a:pt x="432" y="53"/>
                  <a:pt x="432" y="55"/>
                  <a:pt x="432" y="56"/>
                </a:cubicBezTo>
                <a:cubicBezTo>
                  <a:pt x="432" y="56"/>
                  <a:pt x="432" y="56"/>
                  <a:pt x="432" y="56"/>
                </a:cubicBezTo>
                <a:cubicBezTo>
                  <a:pt x="431" y="56"/>
                  <a:pt x="430" y="57"/>
                  <a:pt x="430" y="57"/>
                </a:cubicBezTo>
                <a:cubicBezTo>
                  <a:pt x="430" y="57"/>
                  <a:pt x="430" y="57"/>
                  <a:pt x="430" y="57"/>
                </a:cubicBezTo>
                <a:cubicBezTo>
                  <a:pt x="429" y="57"/>
                  <a:pt x="429" y="57"/>
                  <a:pt x="429" y="57"/>
                </a:cubicBezTo>
                <a:close/>
                <a:moveTo>
                  <a:pt x="195" y="52"/>
                </a:moveTo>
                <a:cubicBezTo>
                  <a:pt x="194" y="51"/>
                  <a:pt x="195" y="50"/>
                  <a:pt x="196" y="49"/>
                </a:cubicBezTo>
                <a:cubicBezTo>
                  <a:pt x="196" y="49"/>
                  <a:pt x="196" y="49"/>
                  <a:pt x="196" y="49"/>
                </a:cubicBezTo>
                <a:cubicBezTo>
                  <a:pt x="197" y="49"/>
                  <a:pt x="198" y="49"/>
                  <a:pt x="198" y="50"/>
                </a:cubicBezTo>
                <a:cubicBezTo>
                  <a:pt x="198" y="50"/>
                  <a:pt x="198" y="50"/>
                  <a:pt x="198" y="50"/>
                </a:cubicBezTo>
                <a:cubicBezTo>
                  <a:pt x="199" y="51"/>
                  <a:pt x="198" y="53"/>
                  <a:pt x="197" y="53"/>
                </a:cubicBezTo>
                <a:cubicBezTo>
                  <a:pt x="197" y="53"/>
                  <a:pt x="197" y="53"/>
                  <a:pt x="197" y="53"/>
                </a:cubicBezTo>
                <a:cubicBezTo>
                  <a:pt x="197" y="53"/>
                  <a:pt x="197" y="53"/>
                  <a:pt x="197" y="53"/>
                </a:cubicBezTo>
                <a:cubicBezTo>
                  <a:pt x="197" y="53"/>
                  <a:pt x="197" y="53"/>
                  <a:pt x="197" y="53"/>
                </a:cubicBezTo>
                <a:cubicBezTo>
                  <a:pt x="196" y="53"/>
                  <a:pt x="195" y="53"/>
                  <a:pt x="195" y="52"/>
                </a:cubicBezTo>
                <a:close/>
                <a:moveTo>
                  <a:pt x="418" y="52"/>
                </a:moveTo>
                <a:cubicBezTo>
                  <a:pt x="418" y="52"/>
                  <a:pt x="418" y="52"/>
                  <a:pt x="418" y="52"/>
                </a:cubicBezTo>
                <a:cubicBezTo>
                  <a:pt x="418" y="52"/>
                  <a:pt x="418" y="52"/>
                  <a:pt x="418" y="52"/>
                </a:cubicBezTo>
                <a:cubicBezTo>
                  <a:pt x="417" y="51"/>
                  <a:pt x="416" y="50"/>
                  <a:pt x="417" y="49"/>
                </a:cubicBezTo>
                <a:cubicBezTo>
                  <a:pt x="417" y="49"/>
                  <a:pt x="417" y="49"/>
                  <a:pt x="417" y="49"/>
                </a:cubicBezTo>
                <a:cubicBezTo>
                  <a:pt x="417" y="48"/>
                  <a:pt x="418" y="48"/>
                  <a:pt x="419" y="48"/>
                </a:cubicBezTo>
                <a:cubicBezTo>
                  <a:pt x="419" y="48"/>
                  <a:pt x="419" y="48"/>
                  <a:pt x="419" y="48"/>
                </a:cubicBezTo>
                <a:cubicBezTo>
                  <a:pt x="420" y="49"/>
                  <a:pt x="421" y="50"/>
                  <a:pt x="421" y="51"/>
                </a:cubicBezTo>
                <a:cubicBezTo>
                  <a:pt x="421" y="51"/>
                  <a:pt x="421" y="51"/>
                  <a:pt x="421" y="51"/>
                </a:cubicBezTo>
                <a:cubicBezTo>
                  <a:pt x="420" y="51"/>
                  <a:pt x="420" y="52"/>
                  <a:pt x="419" y="52"/>
                </a:cubicBezTo>
                <a:cubicBezTo>
                  <a:pt x="419" y="52"/>
                  <a:pt x="419" y="52"/>
                  <a:pt x="419" y="52"/>
                </a:cubicBezTo>
                <a:cubicBezTo>
                  <a:pt x="418" y="52"/>
                  <a:pt x="418" y="52"/>
                  <a:pt x="418" y="52"/>
                </a:cubicBezTo>
                <a:close/>
                <a:moveTo>
                  <a:pt x="206" y="47"/>
                </a:moveTo>
                <a:cubicBezTo>
                  <a:pt x="205" y="46"/>
                  <a:pt x="206" y="45"/>
                  <a:pt x="207" y="45"/>
                </a:cubicBezTo>
                <a:cubicBezTo>
                  <a:pt x="207" y="45"/>
                  <a:pt x="207" y="45"/>
                  <a:pt x="207" y="45"/>
                </a:cubicBezTo>
                <a:cubicBezTo>
                  <a:pt x="208" y="44"/>
                  <a:pt x="209" y="45"/>
                  <a:pt x="210" y="46"/>
                </a:cubicBezTo>
                <a:cubicBezTo>
                  <a:pt x="210" y="46"/>
                  <a:pt x="210" y="46"/>
                  <a:pt x="210" y="46"/>
                </a:cubicBezTo>
                <a:cubicBezTo>
                  <a:pt x="210" y="47"/>
                  <a:pt x="209" y="48"/>
                  <a:pt x="208" y="49"/>
                </a:cubicBezTo>
                <a:cubicBezTo>
                  <a:pt x="208" y="49"/>
                  <a:pt x="208" y="49"/>
                  <a:pt x="208" y="49"/>
                </a:cubicBezTo>
                <a:cubicBezTo>
                  <a:pt x="208" y="49"/>
                  <a:pt x="208" y="49"/>
                  <a:pt x="208" y="49"/>
                </a:cubicBezTo>
                <a:cubicBezTo>
                  <a:pt x="208" y="49"/>
                  <a:pt x="208" y="49"/>
                  <a:pt x="208" y="49"/>
                </a:cubicBezTo>
                <a:cubicBezTo>
                  <a:pt x="207" y="49"/>
                  <a:pt x="206" y="48"/>
                  <a:pt x="206" y="47"/>
                </a:cubicBezTo>
                <a:close/>
                <a:moveTo>
                  <a:pt x="407" y="48"/>
                </a:moveTo>
                <a:cubicBezTo>
                  <a:pt x="406" y="47"/>
                  <a:pt x="405" y="46"/>
                  <a:pt x="406" y="45"/>
                </a:cubicBezTo>
                <a:cubicBezTo>
                  <a:pt x="406" y="45"/>
                  <a:pt x="406" y="45"/>
                  <a:pt x="406" y="45"/>
                </a:cubicBezTo>
                <a:cubicBezTo>
                  <a:pt x="406" y="44"/>
                  <a:pt x="407" y="43"/>
                  <a:pt x="408" y="44"/>
                </a:cubicBezTo>
                <a:cubicBezTo>
                  <a:pt x="408" y="44"/>
                  <a:pt x="408" y="44"/>
                  <a:pt x="408" y="44"/>
                </a:cubicBezTo>
                <a:cubicBezTo>
                  <a:pt x="409" y="44"/>
                  <a:pt x="410" y="45"/>
                  <a:pt x="409" y="46"/>
                </a:cubicBezTo>
                <a:cubicBezTo>
                  <a:pt x="409" y="46"/>
                  <a:pt x="409" y="46"/>
                  <a:pt x="409" y="46"/>
                </a:cubicBezTo>
                <a:cubicBezTo>
                  <a:pt x="409" y="47"/>
                  <a:pt x="408" y="48"/>
                  <a:pt x="408" y="48"/>
                </a:cubicBezTo>
                <a:cubicBezTo>
                  <a:pt x="408" y="48"/>
                  <a:pt x="408" y="48"/>
                  <a:pt x="408" y="48"/>
                </a:cubicBezTo>
                <a:cubicBezTo>
                  <a:pt x="407" y="48"/>
                  <a:pt x="407" y="48"/>
                  <a:pt x="407" y="48"/>
                </a:cubicBezTo>
                <a:close/>
                <a:moveTo>
                  <a:pt x="217" y="43"/>
                </a:moveTo>
                <a:cubicBezTo>
                  <a:pt x="217" y="42"/>
                  <a:pt x="217" y="41"/>
                  <a:pt x="218" y="41"/>
                </a:cubicBezTo>
                <a:cubicBezTo>
                  <a:pt x="218" y="41"/>
                  <a:pt x="218" y="41"/>
                  <a:pt x="218" y="41"/>
                </a:cubicBezTo>
                <a:cubicBezTo>
                  <a:pt x="219" y="41"/>
                  <a:pt x="221" y="41"/>
                  <a:pt x="221" y="42"/>
                </a:cubicBezTo>
                <a:cubicBezTo>
                  <a:pt x="221" y="42"/>
                  <a:pt x="221" y="42"/>
                  <a:pt x="221" y="42"/>
                </a:cubicBezTo>
                <a:cubicBezTo>
                  <a:pt x="221" y="43"/>
                  <a:pt x="221" y="44"/>
                  <a:pt x="220" y="45"/>
                </a:cubicBezTo>
                <a:cubicBezTo>
                  <a:pt x="220" y="45"/>
                  <a:pt x="220" y="45"/>
                  <a:pt x="220" y="45"/>
                </a:cubicBezTo>
                <a:cubicBezTo>
                  <a:pt x="219" y="45"/>
                  <a:pt x="219" y="45"/>
                  <a:pt x="219" y="45"/>
                </a:cubicBezTo>
                <a:cubicBezTo>
                  <a:pt x="219" y="45"/>
                  <a:pt x="219" y="45"/>
                  <a:pt x="219" y="45"/>
                </a:cubicBezTo>
                <a:cubicBezTo>
                  <a:pt x="218" y="45"/>
                  <a:pt x="217" y="44"/>
                  <a:pt x="217" y="43"/>
                </a:cubicBezTo>
                <a:close/>
                <a:moveTo>
                  <a:pt x="396" y="44"/>
                </a:moveTo>
                <a:cubicBezTo>
                  <a:pt x="394" y="43"/>
                  <a:pt x="394" y="42"/>
                  <a:pt x="394" y="41"/>
                </a:cubicBezTo>
                <a:cubicBezTo>
                  <a:pt x="394" y="41"/>
                  <a:pt x="394" y="41"/>
                  <a:pt x="394" y="41"/>
                </a:cubicBezTo>
                <a:cubicBezTo>
                  <a:pt x="395" y="40"/>
                  <a:pt x="396" y="40"/>
                  <a:pt x="397" y="40"/>
                </a:cubicBezTo>
                <a:cubicBezTo>
                  <a:pt x="397" y="40"/>
                  <a:pt x="397" y="40"/>
                  <a:pt x="397" y="40"/>
                </a:cubicBezTo>
                <a:cubicBezTo>
                  <a:pt x="398" y="40"/>
                  <a:pt x="398" y="41"/>
                  <a:pt x="398" y="42"/>
                </a:cubicBezTo>
                <a:cubicBezTo>
                  <a:pt x="398" y="42"/>
                  <a:pt x="398" y="42"/>
                  <a:pt x="398" y="42"/>
                </a:cubicBezTo>
                <a:cubicBezTo>
                  <a:pt x="398" y="43"/>
                  <a:pt x="397" y="44"/>
                  <a:pt x="396" y="44"/>
                </a:cubicBezTo>
                <a:cubicBezTo>
                  <a:pt x="396" y="44"/>
                  <a:pt x="396" y="44"/>
                  <a:pt x="396" y="44"/>
                </a:cubicBezTo>
                <a:cubicBezTo>
                  <a:pt x="396" y="44"/>
                  <a:pt x="396" y="44"/>
                  <a:pt x="396" y="44"/>
                </a:cubicBezTo>
                <a:close/>
                <a:moveTo>
                  <a:pt x="229" y="40"/>
                </a:moveTo>
                <a:cubicBezTo>
                  <a:pt x="228" y="39"/>
                  <a:pt x="229" y="38"/>
                  <a:pt x="230" y="37"/>
                </a:cubicBezTo>
                <a:cubicBezTo>
                  <a:pt x="230" y="37"/>
                  <a:pt x="230" y="37"/>
                  <a:pt x="230" y="37"/>
                </a:cubicBezTo>
                <a:cubicBezTo>
                  <a:pt x="231" y="37"/>
                  <a:pt x="232" y="38"/>
                  <a:pt x="232" y="39"/>
                </a:cubicBezTo>
                <a:cubicBezTo>
                  <a:pt x="232" y="39"/>
                  <a:pt x="232" y="39"/>
                  <a:pt x="232" y="39"/>
                </a:cubicBezTo>
                <a:cubicBezTo>
                  <a:pt x="233" y="40"/>
                  <a:pt x="232" y="41"/>
                  <a:pt x="231" y="41"/>
                </a:cubicBezTo>
                <a:cubicBezTo>
                  <a:pt x="231" y="41"/>
                  <a:pt x="231" y="41"/>
                  <a:pt x="231" y="41"/>
                </a:cubicBezTo>
                <a:cubicBezTo>
                  <a:pt x="231" y="41"/>
                  <a:pt x="231" y="41"/>
                  <a:pt x="230" y="41"/>
                </a:cubicBezTo>
                <a:cubicBezTo>
                  <a:pt x="230" y="41"/>
                  <a:pt x="230" y="41"/>
                  <a:pt x="230" y="41"/>
                </a:cubicBezTo>
                <a:cubicBezTo>
                  <a:pt x="230" y="41"/>
                  <a:pt x="229" y="41"/>
                  <a:pt x="229" y="40"/>
                </a:cubicBezTo>
                <a:close/>
                <a:moveTo>
                  <a:pt x="384" y="40"/>
                </a:moveTo>
                <a:cubicBezTo>
                  <a:pt x="384" y="40"/>
                  <a:pt x="384" y="40"/>
                  <a:pt x="384" y="40"/>
                </a:cubicBezTo>
                <a:cubicBezTo>
                  <a:pt x="384" y="40"/>
                  <a:pt x="384" y="40"/>
                  <a:pt x="384" y="40"/>
                </a:cubicBezTo>
                <a:cubicBezTo>
                  <a:pt x="383" y="40"/>
                  <a:pt x="382" y="39"/>
                  <a:pt x="383" y="38"/>
                </a:cubicBezTo>
                <a:cubicBezTo>
                  <a:pt x="383" y="38"/>
                  <a:pt x="383" y="38"/>
                  <a:pt x="383" y="38"/>
                </a:cubicBezTo>
                <a:cubicBezTo>
                  <a:pt x="383" y="37"/>
                  <a:pt x="384" y="36"/>
                  <a:pt x="385" y="37"/>
                </a:cubicBezTo>
                <a:cubicBezTo>
                  <a:pt x="385" y="37"/>
                  <a:pt x="385" y="37"/>
                  <a:pt x="385" y="37"/>
                </a:cubicBezTo>
                <a:cubicBezTo>
                  <a:pt x="386" y="37"/>
                  <a:pt x="387" y="38"/>
                  <a:pt x="387" y="39"/>
                </a:cubicBezTo>
                <a:cubicBezTo>
                  <a:pt x="387" y="39"/>
                  <a:pt x="387" y="39"/>
                  <a:pt x="387" y="39"/>
                </a:cubicBezTo>
                <a:cubicBezTo>
                  <a:pt x="386" y="40"/>
                  <a:pt x="386" y="41"/>
                  <a:pt x="385" y="41"/>
                </a:cubicBezTo>
                <a:cubicBezTo>
                  <a:pt x="385" y="41"/>
                  <a:pt x="385" y="41"/>
                  <a:pt x="385" y="41"/>
                </a:cubicBezTo>
                <a:cubicBezTo>
                  <a:pt x="384" y="41"/>
                  <a:pt x="384" y="40"/>
                  <a:pt x="384" y="40"/>
                </a:cubicBezTo>
                <a:close/>
                <a:moveTo>
                  <a:pt x="240" y="37"/>
                </a:moveTo>
                <a:cubicBezTo>
                  <a:pt x="240" y="36"/>
                  <a:pt x="241" y="35"/>
                  <a:pt x="242" y="34"/>
                </a:cubicBezTo>
                <a:cubicBezTo>
                  <a:pt x="242" y="34"/>
                  <a:pt x="242" y="34"/>
                  <a:pt x="242" y="34"/>
                </a:cubicBezTo>
                <a:cubicBezTo>
                  <a:pt x="243" y="34"/>
                  <a:pt x="244" y="35"/>
                  <a:pt x="244" y="36"/>
                </a:cubicBezTo>
                <a:cubicBezTo>
                  <a:pt x="244" y="36"/>
                  <a:pt x="244" y="36"/>
                  <a:pt x="244" y="36"/>
                </a:cubicBezTo>
                <a:cubicBezTo>
                  <a:pt x="244" y="37"/>
                  <a:pt x="244" y="38"/>
                  <a:pt x="243" y="38"/>
                </a:cubicBezTo>
                <a:cubicBezTo>
                  <a:pt x="243" y="38"/>
                  <a:pt x="243" y="38"/>
                  <a:pt x="243" y="38"/>
                </a:cubicBezTo>
                <a:cubicBezTo>
                  <a:pt x="243" y="38"/>
                  <a:pt x="243" y="38"/>
                  <a:pt x="243" y="38"/>
                </a:cubicBezTo>
                <a:cubicBezTo>
                  <a:pt x="243" y="38"/>
                  <a:pt x="243" y="38"/>
                  <a:pt x="243" y="38"/>
                </a:cubicBezTo>
                <a:cubicBezTo>
                  <a:pt x="242" y="38"/>
                  <a:pt x="242" y="38"/>
                  <a:pt x="242" y="38"/>
                </a:cubicBezTo>
                <a:cubicBezTo>
                  <a:pt x="242" y="38"/>
                  <a:pt x="242" y="38"/>
                  <a:pt x="242" y="38"/>
                </a:cubicBezTo>
                <a:cubicBezTo>
                  <a:pt x="241" y="38"/>
                  <a:pt x="240" y="38"/>
                  <a:pt x="240" y="37"/>
                </a:cubicBezTo>
                <a:close/>
                <a:moveTo>
                  <a:pt x="373" y="38"/>
                </a:moveTo>
                <a:cubicBezTo>
                  <a:pt x="371" y="37"/>
                  <a:pt x="371" y="36"/>
                  <a:pt x="371" y="35"/>
                </a:cubicBezTo>
                <a:cubicBezTo>
                  <a:pt x="371" y="35"/>
                  <a:pt x="371" y="35"/>
                  <a:pt x="371" y="35"/>
                </a:cubicBezTo>
                <a:cubicBezTo>
                  <a:pt x="371" y="34"/>
                  <a:pt x="372" y="33"/>
                  <a:pt x="373" y="34"/>
                </a:cubicBezTo>
                <a:cubicBezTo>
                  <a:pt x="373" y="34"/>
                  <a:pt x="373" y="34"/>
                  <a:pt x="373" y="34"/>
                </a:cubicBezTo>
                <a:cubicBezTo>
                  <a:pt x="374" y="34"/>
                  <a:pt x="375" y="35"/>
                  <a:pt x="375" y="36"/>
                </a:cubicBezTo>
                <a:cubicBezTo>
                  <a:pt x="375" y="36"/>
                  <a:pt x="375" y="36"/>
                  <a:pt x="375" y="36"/>
                </a:cubicBezTo>
                <a:cubicBezTo>
                  <a:pt x="375" y="37"/>
                  <a:pt x="374" y="38"/>
                  <a:pt x="373" y="38"/>
                </a:cubicBezTo>
                <a:cubicBezTo>
                  <a:pt x="373" y="38"/>
                  <a:pt x="373" y="38"/>
                  <a:pt x="373" y="38"/>
                </a:cubicBezTo>
                <a:cubicBezTo>
                  <a:pt x="373" y="38"/>
                  <a:pt x="373" y="38"/>
                  <a:pt x="373" y="38"/>
                </a:cubicBezTo>
                <a:close/>
                <a:moveTo>
                  <a:pt x="252" y="34"/>
                </a:moveTo>
                <a:cubicBezTo>
                  <a:pt x="252" y="33"/>
                  <a:pt x="252" y="32"/>
                  <a:pt x="253" y="32"/>
                </a:cubicBezTo>
                <a:cubicBezTo>
                  <a:pt x="253" y="32"/>
                  <a:pt x="253" y="32"/>
                  <a:pt x="253" y="32"/>
                </a:cubicBezTo>
                <a:cubicBezTo>
                  <a:pt x="255" y="32"/>
                  <a:pt x="256" y="32"/>
                  <a:pt x="256" y="34"/>
                </a:cubicBezTo>
                <a:cubicBezTo>
                  <a:pt x="256" y="34"/>
                  <a:pt x="256" y="34"/>
                  <a:pt x="256" y="34"/>
                </a:cubicBezTo>
                <a:cubicBezTo>
                  <a:pt x="256" y="35"/>
                  <a:pt x="255" y="36"/>
                  <a:pt x="254" y="36"/>
                </a:cubicBezTo>
                <a:cubicBezTo>
                  <a:pt x="254" y="36"/>
                  <a:pt x="254" y="36"/>
                  <a:pt x="254" y="36"/>
                </a:cubicBezTo>
                <a:cubicBezTo>
                  <a:pt x="254" y="36"/>
                  <a:pt x="254" y="36"/>
                  <a:pt x="254" y="36"/>
                </a:cubicBezTo>
                <a:cubicBezTo>
                  <a:pt x="254" y="36"/>
                  <a:pt x="254" y="36"/>
                  <a:pt x="254" y="36"/>
                </a:cubicBezTo>
                <a:cubicBezTo>
                  <a:pt x="253" y="36"/>
                  <a:pt x="252" y="35"/>
                  <a:pt x="252" y="34"/>
                </a:cubicBezTo>
                <a:close/>
                <a:moveTo>
                  <a:pt x="361" y="35"/>
                </a:moveTo>
                <a:cubicBezTo>
                  <a:pt x="360" y="35"/>
                  <a:pt x="359" y="34"/>
                  <a:pt x="359" y="33"/>
                </a:cubicBezTo>
                <a:cubicBezTo>
                  <a:pt x="359" y="33"/>
                  <a:pt x="359" y="33"/>
                  <a:pt x="359" y="33"/>
                </a:cubicBezTo>
                <a:cubicBezTo>
                  <a:pt x="359" y="32"/>
                  <a:pt x="360" y="31"/>
                  <a:pt x="362" y="31"/>
                </a:cubicBezTo>
                <a:cubicBezTo>
                  <a:pt x="362" y="31"/>
                  <a:pt x="362" y="31"/>
                  <a:pt x="362" y="31"/>
                </a:cubicBezTo>
                <a:cubicBezTo>
                  <a:pt x="363" y="32"/>
                  <a:pt x="363" y="33"/>
                  <a:pt x="363" y="34"/>
                </a:cubicBezTo>
                <a:cubicBezTo>
                  <a:pt x="363" y="34"/>
                  <a:pt x="363" y="34"/>
                  <a:pt x="363" y="34"/>
                </a:cubicBezTo>
                <a:cubicBezTo>
                  <a:pt x="363" y="35"/>
                  <a:pt x="362" y="35"/>
                  <a:pt x="361" y="35"/>
                </a:cubicBezTo>
                <a:cubicBezTo>
                  <a:pt x="361" y="35"/>
                  <a:pt x="361" y="35"/>
                  <a:pt x="361" y="35"/>
                </a:cubicBezTo>
                <a:cubicBezTo>
                  <a:pt x="361" y="35"/>
                  <a:pt x="361" y="35"/>
                  <a:pt x="361" y="35"/>
                </a:cubicBezTo>
                <a:close/>
                <a:moveTo>
                  <a:pt x="264" y="32"/>
                </a:moveTo>
                <a:cubicBezTo>
                  <a:pt x="264" y="31"/>
                  <a:pt x="264" y="30"/>
                  <a:pt x="265" y="30"/>
                </a:cubicBezTo>
                <a:cubicBezTo>
                  <a:pt x="265" y="30"/>
                  <a:pt x="265" y="30"/>
                  <a:pt x="265" y="30"/>
                </a:cubicBezTo>
                <a:cubicBezTo>
                  <a:pt x="266" y="30"/>
                  <a:pt x="267" y="30"/>
                  <a:pt x="268" y="32"/>
                </a:cubicBezTo>
                <a:cubicBezTo>
                  <a:pt x="268" y="32"/>
                  <a:pt x="268" y="32"/>
                  <a:pt x="268" y="32"/>
                </a:cubicBezTo>
                <a:cubicBezTo>
                  <a:pt x="268" y="33"/>
                  <a:pt x="267" y="34"/>
                  <a:pt x="266" y="34"/>
                </a:cubicBezTo>
                <a:cubicBezTo>
                  <a:pt x="266" y="34"/>
                  <a:pt x="266" y="34"/>
                  <a:pt x="266" y="34"/>
                </a:cubicBezTo>
                <a:cubicBezTo>
                  <a:pt x="266" y="34"/>
                  <a:pt x="266" y="34"/>
                  <a:pt x="266" y="34"/>
                </a:cubicBezTo>
                <a:cubicBezTo>
                  <a:pt x="266" y="34"/>
                  <a:pt x="266" y="34"/>
                  <a:pt x="266" y="34"/>
                </a:cubicBezTo>
                <a:cubicBezTo>
                  <a:pt x="265" y="34"/>
                  <a:pt x="264" y="33"/>
                  <a:pt x="264" y="32"/>
                </a:cubicBezTo>
                <a:close/>
                <a:moveTo>
                  <a:pt x="349" y="33"/>
                </a:moveTo>
                <a:cubicBezTo>
                  <a:pt x="349" y="33"/>
                  <a:pt x="349" y="33"/>
                  <a:pt x="349" y="33"/>
                </a:cubicBezTo>
                <a:cubicBezTo>
                  <a:pt x="349" y="33"/>
                  <a:pt x="349" y="33"/>
                  <a:pt x="349" y="33"/>
                </a:cubicBezTo>
                <a:cubicBezTo>
                  <a:pt x="348" y="33"/>
                  <a:pt x="347" y="32"/>
                  <a:pt x="347" y="31"/>
                </a:cubicBezTo>
                <a:cubicBezTo>
                  <a:pt x="347" y="31"/>
                  <a:pt x="347" y="31"/>
                  <a:pt x="347" y="31"/>
                </a:cubicBezTo>
                <a:cubicBezTo>
                  <a:pt x="348" y="30"/>
                  <a:pt x="349" y="29"/>
                  <a:pt x="350" y="29"/>
                </a:cubicBezTo>
                <a:cubicBezTo>
                  <a:pt x="350" y="29"/>
                  <a:pt x="350" y="29"/>
                  <a:pt x="350" y="29"/>
                </a:cubicBezTo>
                <a:cubicBezTo>
                  <a:pt x="351" y="30"/>
                  <a:pt x="352" y="31"/>
                  <a:pt x="351" y="32"/>
                </a:cubicBezTo>
                <a:cubicBezTo>
                  <a:pt x="351" y="32"/>
                  <a:pt x="351" y="32"/>
                  <a:pt x="351" y="32"/>
                </a:cubicBezTo>
                <a:cubicBezTo>
                  <a:pt x="351" y="33"/>
                  <a:pt x="350" y="33"/>
                  <a:pt x="349" y="33"/>
                </a:cubicBezTo>
                <a:cubicBezTo>
                  <a:pt x="349" y="33"/>
                  <a:pt x="349" y="33"/>
                  <a:pt x="349" y="33"/>
                </a:cubicBezTo>
                <a:cubicBezTo>
                  <a:pt x="349" y="33"/>
                  <a:pt x="349" y="33"/>
                  <a:pt x="349" y="33"/>
                </a:cubicBezTo>
                <a:close/>
                <a:moveTo>
                  <a:pt x="276" y="31"/>
                </a:moveTo>
                <a:cubicBezTo>
                  <a:pt x="275" y="29"/>
                  <a:pt x="276" y="29"/>
                  <a:pt x="277" y="28"/>
                </a:cubicBezTo>
                <a:cubicBezTo>
                  <a:pt x="277" y="28"/>
                  <a:pt x="277" y="28"/>
                  <a:pt x="277" y="28"/>
                </a:cubicBezTo>
                <a:cubicBezTo>
                  <a:pt x="278" y="28"/>
                  <a:pt x="279" y="29"/>
                  <a:pt x="280" y="30"/>
                </a:cubicBezTo>
                <a:cubicBezTo>
                  <a:pt x="280" y="30"/>
                  <a:pt x="280" y="30"/>
                  <a:pt x="280" y="30"/>
                </a:cubicBezTo>
                <a:cubicBezTo>
                  <a:pt x="280" y="31"/>
                  <a:pt x="279" y="32"/>
                  <a:pt x="278" y="32"/>
                </a:cubicBezTo>
                <a:cubicBezTo>
                  <a:pt x="278" y="32"/>
                  <a:pt x="278" y="32"/>
                  <a:pt x="278" y="32"/>
                </a:cubicBezTo>
                <a:cubicBezTo>
                  <a:pt x="278" y="32"/>
                  <a:pt x="278" y="32"/>
                  <a:pt x="278" y="32"/>
                </a:cubicBezTo>
                <a:cubicBezTo>
                  <a:pt x="278" y="32"/>
                  <a:pt x="278" y="32"/>
                  <a:pt x="278" y="32"/>
                </a:cubicBezTo>
                <a:cubicBezTo>
                  <a:pt x="277" y="32"/>
                  <a:pt x="276" y="32"/>
                  <a:pt x="276" y="31"/>
                </a:cubicBezTo>
                <a:close/>
                <a:moveTo>
                  <a:pt x="337" y="32"/>
                </a:moveTo>
                <a:cubicBezTo>
                  <a:pt x="336" y="32"/>
                  <a:pt x="335" y="31"/>
                  <a:pt x="335" y="30"/>
                </a:cubicBezTo>
                <a:cubicBezTo>
                  <a:pt x="335" y="30"/>
                  <a:pt x="335" y="30"/>
                  <a:pt x="335" y="30"/>
                </a:cubicBezTo>
                <a:cubicBezTo>
                  <a:pt x="336" y="29"/>
                  <a:pt x="337" y="28"/>
                  <a:pt x="338" y="28"/>
                </a:cubicBezTo>
                <a:cubicBezTo>
                  <a:pt x="338" y="28"/>
                  <a:pt x="338" y="28"/>
                  <a:pt x="338" y="28"/>
                </a:cubicBezTo>
                <a:cubicBezTo>
                  <a:pt x="339" y="28"/>
                  <a:pt x="340" y="29"/>
                  <a:pt x="339" y="30"/>
                </a:cubicBezTo>
                <a:cubicBezTo>
                  <a:pt x="339" y="30"/>
                  <a:pt x="339" y="30"/>
                  <a:pt x="339" y="30"/>
                </a:cubicBezTo>
                <a:cubicBezTo>
                  <a:pt x="339" y="31"/>
                  <a:pt x="338" y="32"/>
                  <a:pt x="337" y="32"/>
                </a:cubicBezTo>
                <a:cubicBezTo>
                  <a:pt x="337" y="32"/>
                  <a:pt x="337" y="32"/>
                  <a:pt x="337" y="32"/>
                </a:cubicBezTo>
                <a:cubicBezTo>
                  <a:pt x="337" y="32"/>
                  <a:pt x="337" y="32"/>
                  <a:pt x="337" y="32"/>
                </a:cubicBezTo>
                <a:close/>
                <a:moveTo>
                  <a:pt x="288" y="29"/>
                </a:moveTo>
                <a:cubicBezTo>
                  <a:pt x="287" y="28"/>
                  <a:pt x="288" y="27"/>
                  <a:pt x="289" y="27"/>
                </a:cubicBezTo>
                <a:cubicBezTo>
                  <a:pt x="289" y="27"/>
                  <a:pt x="289" y="27"/>
                  <a:pt x="289" y="27"/>
                </a:cubicBezTo>
                <a:cubicBezTo>
                  <a:pt x="290" y="27"/>
                  <a:pt x="291" y="28"/>
                  <a:pt x="292" y="29"/>
                </a:cubicBezTo>
                <a:cubicBezTo>
                  <a:pt x="292" y="29"/>
                  <a:pt x="292" y="29"/>
                  <a:pt x="292" y="29"/>
                </a:cubicBezTo>
                <a:cubicBezTo>
                  <a:pt x="292" y="30"/>
                  <a:pt x="291" y="31"/>
                  <a:pt x="290" y="31"/>
                </a:cubicBezTo>
                <a:cubicBezTo>
                  <a:pt x="290" y="31"/>
                  <a:pt x="290" y="31"/>
                  <a:pt x="290" y="31"/>
                </a:cubicBezTo>
                <a:cubicBezTo>
                  <a:pt x="290" y="31"/>
                  <a:pt x="290" y="31"/>
                  <a:pt x="290" y="31"/>
                </a:cubicBezTo>
                <a:cubicBezTo>
                  <a:pt x="290" y="31"/>
                  <a:pt x="290" y="31"/>
                  <a:pt x="290" y="31"/>
                </a:cubicBezTo>
                <a:cubicBezTo>
                  <a:pt x="288" y="31"/>
                  <a:pt x="288" y="31"/>
                  <a:pt x="288" y="29"/>
                </a:cubicBezTo>
                <a:close/>
                <a:moveTo>
                  <a:pt x="325" y="31"/>
                </a:moveTo>
                <a:cubicBezTo>
                  <a:pt x="324" y="31"/>
                  <a:pt x="323" y="30"/>
                  <a:pt x="323" y="29"/>
                </a:cubicBezTo>
                <a:cubicBezTo>
                  <a:pt x="323" y="29"/>
                  <a:pt x="323" y="29"/>
                  <a:pt x="323" y="29"/>
                </a:cubicBezTo>
                <a:cubicBezTo>
                  <a:pt x="324" y="28"/>
                  <a:pt x="324" y="27"/>
                  <a:pt x="326" y="27"/>
                </a:cubicBezTo>
                <a:cubicBezTo>
                  <a:pt x="326" y="27"/>
                  <a:pt x="326" y="27"/>
                  <a:pt x="326" y="27"/>
                </a:cubicBezTo>
                <a:cubicBezTo>
                  <a:pt x="327" y="27"/>
                  <a:pt x="328" y="28"/>
                  <a:pt x="327" y="29"/>
                </a:cubicBezTo>
                <a:cubicBezTo>
                  <a:pt x="327" y="29"/>
                  <a:pt x="327" y="29"/>
                  <a:pt x="327" y="29"/>
                </a:cubicBezTo>
                <a:cubicBezTo>
                  <a:pt x="327" y="30"/>
                  <a:pt x="327" y="31"/>
                  <a:pt x="325" y="31"/>
                </a:cubicBezTo>
                <a:cubicBezTo>
                  <a:pt x="325" y="31"/>
                  <a:pt x="325" y="31"/>
                  <a:pt x="325" y="31"/>
                </a:cubicBezTo>
                <a:cubicBezTo>
                  <a:pt x="325" y="31"/>
                  <a:pt x="325" y="31"/>
                  <a:pt x="325" y="31"/>
                </a:cubicBezTo>
                <a:close/>
                <a:moveTo>
                  <a:pt x="300" y="29"/>
                </a:moveTo>
                <a:cubicBezTo>
                  <a:pt x="299" y="28"/>
                  <a:pt x="300" y="27"/>
                  <a:pt x="301" y="27"/>
                </a:cubicBezTo>
                <a:cubicBezTo>
                  <a:pt x="301" y="27"/>
                  <a:pt x="301" y="27"/>
                  <a:pt x="301" y="27"/>
                </a:cubicBezTo>
                <a:cubicBezTo>
                  <a:pt x="303" y="27"/>
                  <a:pt x="303" y="28"/>
                  <a:pt x="304" y="29"/>
                </a:cubicBezTo>
                <a:cubicBezTo>
                  <a:pt x="304" y="29"/>
                  <a:pt x="304" y="29"/>
                  <a:pt x="304" y="29"/>
                </a:cubicBezTo>
                <a:cubicBezTo>
                  <a:pt x="304" y="30"/>
                  <a:pt x="303" y="31"/>
                  <a:pt x="302" y="31"/>
                </a:cubicBezTo>
                <a:cubicBezTo>
                  <a:pt x="302" y="31"/>
                  <a:pt x="302" y="31"/>
                  <a:pt x="302" y="31"/>
                </a:cubicBezTo>
                <a:cubicBezTo>
                  <a:pt x="302" y="31"/>
                  <a:pt x="302" y="31"/>
                  <a:pt x="302" y="31"/>
                </a:cubicBezTo>
                <a:cubicBezTo>
                  <a:pt x="302" y="31"/>
                  <a:pt x="302" y="31"/>
                  <a:pt x="302" y="31"/>
                </a:cubicBezTo>
                <a:cubicBezTo>
                  <a:pt x="300" y="31"/>
                  <a:pt x="300" y="30"/>
                  <a:pt x="300" y="29"/>
                </a:cubicBezTo>
                <a:close/>
                <a:moveTo>
                  <a:pt x="313" y="31"/>
                </a:moveTo>
                <a:cubicBezTo>
                  <a:pt x="312" y="31"/>
                  <a:pt x="311" y="30"/>
                  <a:pt x="312" y="29"/>
                </a:cubicBezTo>
                <a:cubicBezTo>
                  <a:pt x="312" y="29"/>
                  <a:pt x="312" y="29"/>
                  <a:pt x="312" y="29"/>
                </a:cubicBezTo>
                <a:cubicBezTo>
                  <a:pt x="312" y="28"/>
                  <a:pt x="312" y="27"/>
                  <a:pt x="314" y="27"/>
                </a:cubicBezTo>
                <a:cubicBezTo>
                  <a:pt x="314" y="27"/>
                  <a:pt x="314" y="27"/>
                  <a:pt x="314" y="27"/>
                </a:cubicBezTo>
                <a:cubicBezTo>
                  <a:pt x="315" y="27"/>
                  <a:pt x="316" y="28"/>
                  <a:pt x="316" y="29"/>
                </a:cubicBezTo>
                <a:cubicBezTo>
                  <a:pt x="316" y="29"/>
                  <a:pt x="316" y="29"/>
                  <a:pt x="316" y="29"/>
                </a:cubicBezTo>
                <a:cubicBezTo>
                  <a:pt x="315" y="30"/>
                  <a:pt x="315" y="31"/>
                  <a:pt x="313" y="31"/>
                </a:cubicBezTo>
                <a:cubicBezTo>
                  <a:pt x="313" y="31"/>
                  <a:pt x="313" y="31"/>
                  <a:pt x="313" y="31"/>
                </a:cubicBezTo>
                <a:close/>
                <a:moveTo>
                  <a:pt x="325" y="1002"/>
                </a:moveTo>
                <a:cubicBezTo>
                  <a:pt x="324" y="1002"/>
                  <a:pt x="324" y="1000"/>
                  <a:pt x="324" y="999"/>
                </a:cubicBezTo>
                <a:cubicBezTo>
                  <a:pt x="324" y="999"/>
                  <a:pt x="324" y="999"/>
                  <a:pt x="324" y="999"/>
                </a:cubicBezTo>
                <a:cubicBezTo>
                  <a:pt x="325"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6" y="991"/>
                </a:moveTo>
                <a:cubicBezTo>
                  <a:pt x="285" y="990"/>
                  <a:pt x="286" y="989"/>
                  <a:pt x="287" y="988"/>
                </a:cubicBezTo>
                <a:cubicBezTo>
                  <a:pt x="287" y="988"/>
                  <a:pt x="287" y="988"/>
                  <a:pt x="287" y="988"/>
                </a:cubicBezTo>
                <a:cubicBezTo>
                  <a:pt x="288" y="988"/>
                  <a:pt x="289" y="988"/>
                  <a:pt x="289" y="989"/>
                </a:cubicBezTo>
                <a:cubicBezTo>
                  <a:pt x="289" y="989"/>
                  <a:pt x="289" y="989"/>
                  <a:pt x="289" y="989"/>
                </a:cubicBezTo>
                <a:cubicBezTo>
                  <a:pt x="290" y="990"/>
                  <a:pt x="289" y="991"/>
                  <a:pt x="288" y="992"/>
                </a:cubicBezTo>
                <a:cubicBezTo>
                  <a:pt x="288" y="992"/>
                  <a:pt x="288" y="992"/>
                  <a:pt x="288" y="992"/>
                </a:cubicBezTo>
                <a:cubicBezTo>
                  <a:pt x="288" y="992"/>
                  <a:pt x="288" y="992"/>
                  <a:pt x="287" y="992"/>
                </a:cubicBezTo>
                <a:cubicBezTo>
                  <a:pt x="287" y="992"/>
                  <a:pt x="287" y="992"/>
                  <a:pt x="287" y="992"/>
                </a:cubicBezTo>
                <a:cubicBezTo>
                  <a:pt x="287" y="992"/>
                  <a:pt x="286" y="991"/>
                  <a:pt x="286" y="991"/>
                </a:cubicBezTo>
                <a:close/>
                <a:moveTo>
                  <a:pt x="330" y="991"/>
                </a:moveTo>
                <a:cubicBezTo>
                  <a:pt x="329" y="991"/>
                  <a:pt x="329" y="989"/>
                  <a:pt x="329" y="988"/>
                </a:cubicBezTo>
                <a:cubicBezTo>
                  <a:pt x="329" y="988"/>
                  <a:pt x="329" y="988"/>
                  <a:pt x="329" y="988"/>
                </a:cubicBezTo>
                <a:cubicBezTo>
                  <a:pt x="330" y="987"/>
                  <a:pt x="331" y="987"/>
                  <a:pt x="332" y="987"/>
                </a:cubicBezTo>
                <a:cubicBezTo>
                  <a:pt x="332" y="987"/>
                  <a:pt x="332" y="987"/>
                  <a:pt x="332" y="987"/>
                </a:cubicBezTo>
                <a:cubicBezTo>
                  <a:pt x="333" y="988"/>
                  <a:pt x="333" y="989"/>
                  <a:pt x="333" y="990"/>
                </a:cubicBezTo>
                <a:cubicBezTo>
                  <a:pt x="333" y="990"/>
                  <a:pt x="333" y="990"/>
                  <a:pt x="333" y="990"/>
                </a:cubicBezTo>
                <a:cubicBezTo>
                  <a:pt x="333" y="991"/>
                  <a:pt x="332" y="991"/>
                  <a:pt x="331" y="991"/>
                </a:cubicBezTo>
                <a:cubicBezTo>
                  <a:pt x="331" y="991"/>
                  <a:pt x="331" y="991"/>
                  <a:pt x="331" y="991"/>
                </a:cubicBezTo>
                <a:cubicBezTo>
                  <a:pt x="331" y="991"/>
                  <a:pt x="330" y="991"/>
                  <a:pt x="330" y="991"/>
                </a:cubicBezTo>
                <a:close/>
                <a:moveTo>
                  <a:pt x="280" y="980"/>
                </a:moveTo>
                <a:cubicBezTo>
                  <a:pt x="280" y="979"/>
                  <a:pt x="280" y="978"/>
                  <a:pt x="281" y="977"/>
                </a:cubicBezTo>
                <a:cubicBezTo>
                  <a:pt x="281" y="977"/>
                  <a:pt x="281" y="977"/>
                  <a:pt x="281" y="977"/>
                </a:cubicBezTo>
                <a:cubicBezTo>
                  <a:pt x="282" y="977"/>
                  <a:pt x="284" y="977"/>
                  <a:pt x="284" y="978"/>
                </a:cubicBezTo>
                <a:cubicBezTo>
                  <a:pt x="284" y="978"/>
                  <a:pt x="284" y="978"/>
                  <a:pt x="284" y="978"/>
                </a:cubicBezTo>
                <a:cubicBezTo>
                  <a:pt x="285" y="979"/>
                  <a:pt x="284" y="980"/>
                  <a:pt x="283" y="981"/>
                </a:cubicBezTo>
                <a:cubicBezTo>
                  <a:pt x="283" y="981"/>
                  <a:pt x="283" y="981"/>
                  <a:pt x="283" y="981"/>
                </a:cubicBezTo>
                <a:cubicBezTo>
                  <a:pt x="283" y="981"/>
                  <a:pt x="283" y="981"/>
                  <a:pt x="282" y="981"/>
                </a:cubicBezTo>
                <a:cubicBezTo>
                  <a:pt x="282" y="981"/>
                  <a:pt x="282" y="981"/>
                  <a:pt x="282" y="981"/>
                </a:cubicBezTo>
                <a:cubicBezTo>
                  <a:pt x="282" y="981"/>
                  <a:pt x="281" y="981"/>
                  <a:pt x="280" y="980"/>
                </a:cubicBezTo>
                <a:close/>
                <a:moveTo>
                  <a:pt x="335" y="980"/>
                </a:moveTo>
                <a:cubicBezTo>
                  <a:pt x="334" y="980"/>
                  <a:pt x="334" y="979"/>
                  <a:pt x="334" y="978"/>
                </a:cubicBezTo>
                <a:cubicBezTo>
                  <a:pt x="334" y="978"/>
                  <a:pt x="334" y="978"/>
                  <a:pt x="334" y="978"/>
                </a:cubicBezTo>
                <a:cubicBezTo>
                  <a:pt x="335" y="977"/>
                  <a:pt x="336" y="976"/>
                  <a:pt x="337" y="977"/>
                </a:cubicBezTo>
                <a:cubicBezTo>
                  <a:pt x="337" y="977"/>
                  <a:pt x="337" y="977"/>
                  <a:pt x="337" y="977"/>
                </a:cubicBezTo>
                <a:cubicBezTo>
                  <a:pt x="338" y="977"/>
                  <a:pt x="338" y="978"/>
                  <a:pt x="338" y="979"/>
                </a:cubicBezTo>
                <a:cubicBezTo>
                  <a:pt x="338" y="979"/>
                  <a:pt x="338" y="979"/>
                  <a:pt x="338" y="979"/>
                </a:cubicBezTo>
                <a:cubicBezTo>
                  <a:pt x="338" y="980"/>
                  <a:pt x="337" y="980"/>
                  <a:pt x="336" y="980"/>
                </a:cubicBezTo>
                <a:cubicBezTo>
                  <a:pt x="336" y="980"/>
                  <a:pt x="336" y="980"/>
                  <a:pt x="336" y="980"/>
                </a:cubicBezTo>
                <a:cubicBezTo>
                  <a:pt x="336" y="980"/>
                  <a:pt x="336" y="980"/>
                  <a:pt x="335" y="980"/>
                </a:cubicBezTo>
                <a:close/>
                <a:moveTo>
                  <a:pt x="275" y="969"/>
                </a:moveTo>
                <a:cubicBezTo>
                  <a:pt x="275" y="968"/>
                  <a:pt x="275" y="967"/>
                  <a:pt x="276" y="966"/>
                </a:cubicBezTo>
                <a:cubicBezTo>
                  <a:pt x="276" y="966"/>
                  <a:pt x="276" y="966"/>
                  <a:pt x="276" y="966"/>
                </a:cubicBezTo>
                <a:cubicBezTo>
                  <a:pt x="277" y="966"/>
                  <a:pt x="279" y="966"/>
                  <a:pt x="279" y="967"/>
                </a:cubicBezTo>
                <a:cubicBezTo>
                  <a:pt x="279" y="967"/>
                  <a:pt x="279" y="967"/>
                  <a:pt x="279" y="967"/>
                </a:cubicBezTo>
                <a:cubicBezTo>
                  <a:pt x="280" y="968"/>
                  <a:pt x="279" y="969"/>
                  <a:pt x="278" y="970"/>
                </a:cubicBezTo>
                <a:cubicBezTo>
                  <a:pt x="278" y="970"/>
                  <a:pt x="278" y="970"/>
                  <a:pt x="278" y="970"/>
                </a:cubicBezTo>
                <a:cubicBezTo>
                  <a:pt x="278" y="970"/>
                  <a:pt x="278" y="970"/>
                  <a:pt x="277" y="970"/>
                </a:cubicBezTo>
                <a:cubicBezTo>
                  <a:pt x="277" y="970"/>
                  <a:pt x="277" y="970"/>
                  <a:pt x="277" y="970"/>
                </a:cubicBezTo>
                <a:cubicBezTo>
                  <a:pt x="276" y="970"/>
                  <a:pt x="276" y="970"/>
                  <a:pt x="275" y="969"/>
                </a:cubicBezTo>
                <a:close/>
                <a:moveTo>
                  <a:pt x="340" y="969"/>
                </a:moveTo>
                <a:cubicBezTo>
                  <a:pt x="339" y="969"/>
                  <a:pt x="339" y="968"/>
                  <a:pt x="339" y="967"/>
                </a:cubicBezTo>
                <a:cubicBezTo>
                  <a:pt x="339" y="967"/>
                  <a:pt x="339" y="967"/>
                  <a:pt x="339" y="967"/>
                </a:cubicBezTo>
                <a:cubicBezTo>
                  <a:pt x="340" y="966"/>
                  <a:pt x="341" y="965"/>
                  <a:pt x="342" y="966"/>
                </a:cubicBezTo>
                <a:cubicBezTo>
                  <a:pt x="342" y="966"/>
                  <a:pt x="342" y="966"/>
                  <a:pt x="342" y="966"/>
                </a:cubicBezTo>
                <a:cubicBezTo>
                  <a:pt x="343" y="966"/>
                  <a:pt x="343" y="967"/>
                  <a:pt x="343" y="968"/>
                </a:cubicBezTo>
                <a:cubicBezTo>
                  <a:pt x="343" y="968"/>
                  <a:pt x="343" y="968"/>
                  <a:pt x="343" y="968"/>
                </a:cubicBezTo>
                <a:cubicBezTo>
                  <a:pt x="343" y="969"/>
                  <a:pt x="342" y="970"/>
                  <a:pt x="341" y="970"/>
                </a:cubicBezTo>
                <a:cubicBezTo>
                  <a:pt x="341" y="970"/>
                  <a:pt x="341" y="970"/>
                  <a:pt x="341" y="970"/>
                </a:cubicBezTo>
                <a:cubicBezTo>
                  <a:pt x="341" y="970"/>
                  <a:pt x="341" y="969"/>
                  <a:pt x="340" y="969"/>
                </a:cubicBezTo>
                <a:close/>
                <a:moveTo>
                  <a:pt x="270" y="958"/>
                </a:moveTo>
                <a:cubicBezTo>
                  <a:pt x="270" y="957"/>
                  <a:pt x="270" y="956"/>
                  <a:pt x="271" y="955"/>
                </a:cubicBezTo>
                <a:cubicBezTo>
                  <a:pt x="271" y="955"/>
                  <a:pt x="271" y="955"/>
                  <a:pt x="271" y="955"/>
                </a:cubicBezTo>
                <a:cubicBezTo>
                  <a:pt x="272" y="955"/>
                  <a:pt x="274" y="955"/>
                  <a:pt x="274" y="956"/>
                </a:cubicBezTo>
                <a:cubicBezTo>
                  <a:pt x="274" y="956"/>
                  <a:pt x="274" y="956"/>
                  <a:pt x="274" y="956"/>
                </a:cubicBezTo>
                <a:cubicBezTo>
                  <a:pt x="274" y="957"/>
                  <a:pt x="274" y="959"/>
                  <a:pt x="273" y="959"/>
                </a:cubicBezTo>
                <a:cubicBezTo>
                  <a:pt x="273" y="959"/>
                  <a:pt x="273" y="959"/>
                  <a:pt x="273" y="959"/>
                </a:cubicBezTo>
                <a:cubicBezTo>
                  <a:pt x="273" y="959"/>
                  <a:pt x="272" y="959"/>
                  <a:pt x="272" y="959"/>
                </a:cubicBezTo>
                <a:cubicBezTo>
                  <a:pt x="272" y="959"/>
                  <a:pt x="272" y="959"/>
                  <a:pt x="272" y="959"/>
                </a:cubicBezTo>
                <a:cubicBezTo>
                  <a:pt x="271" y="959"/>
                  <a:pt x="271" y="959"/>
                  <a:pt x="270" y="958"/>
                </a:cubicBezTo>
                <a:close/>
                <a:moveTo>
                  <a:pt x="345" y="958"/>
                </a:moveTo>
                <a:cubicBezTo>
                  <a:pt x="344" y="958"/>
                  <a:pt x="344" y="957"/>
                  <a:pt x="344" y="956"/>
                </a:cubicBezTo>
                <a:cubicBezTo>
                  <a:pt x="344" y="956"/>
                  <a:pt x="344" y="956"/>
                  <a:pt x="344" y="956"/>
                </a:cubicBezTo>
                <a:cubicBezTo>
                  <a:pt x="345" y="955"/>
                  <a:pt x="346" y="954"/>
                  <a:pt x="347" y="955"/>
                </a:cubicBezTo>
                <a:cubicBezTo>
                  <a:pt x="347" y="955"/>
                  <a:pt x="347" y="955"/>
                  <a:pt x="347" y="955"/>
                </a:cubicBezTo>
                <a:cubicBezTo>
                  <a:pt x="348" y="955"/>
                  <a:pt x="349" y="956"/>
                  <a:pt x="348" y="958"/>
                </a:cubicBezTo>
                <a:cubicBezTo>
                  <a:pt x="348" y="958"/>
                  <a:pt x="348" y="958"/>
                  <a:pt x="348" y="958"/>
                </a:cubicBezTo>
                <a:cubicBezTo>
                  <a:pt x="348" y="958"/>
                  <a:pt x="347" y="959"/>
                  <a:pt x="346" y="959"/>
                </a:cubicBezTo>
                <a:cubicBezTo>
                  <a:pt x="346" y="959"/>
                  <a:pt x="346" y="959"/>
                  <a:pt x="346" y="959"/>
                </a:cubicBezTo>
                <a:cubicBezTo>
                  <a:pt x="346" y="959"/>
                  <a:pt x="346" y="959"/>
                  <a:pt x="345" y="958"/>
                </a:cubicBezTo>
                <a:close/>
                <a:moveTo>
                  <a:pt x="265" y="947"/>
                </a:moveTo>
                <a:cubicBezTo>
                  <a:pt x="265" y="946"/>
                  <a:pt x="265" y="945"/>
                  <a:pt x="266" y="945"/>
                </a:cubicBezTo>
                <a:cubicBezTo>
                  <a:pt x="266" y="945"/>
                  <a:pt x="266" y="945"/>
                  <a:pt x="266" y="945"/>
                </a:cubicBezTo>
                <a:cubicBezTo>
                  <a:pt x="267" y="944"/>
                  <a:pt x="268" y="945"/>
                  <a:pt x="269" y="946"/>
                </a:cubicBezTo>
                <a:cubicBezTo>
                  <a:pt x="269" y="946"/>
                  <a:pt x="269" y="946"/>
                  <a:pt x="269" y="946"/>
                </a:cubicBezTo>
                <a:cubicBezTo>
                  <a:pt x="269" y="947"/>
                  <a:pt x="269" y="948"/>
                  <a:pt x="268" y="948"/>
                </a:cubicBezTo>
                <a:cubicBezTo>
                  <a:pt x="268" y="948"/>
                  <a:pt x="268" y="948"/>
                  <a:pt x="268" y="948"/>
                </a:cubicBezTo>
                <a:cubicBezTo>
                  <a:pt x="268" y="948"/>
                  <a:pt x="267" y="948"/>
                  <a:pt x="267" y="948"/>
                </a:cubicBezTo>
                <a:cubicBezTo>
                  <a:pt x="267" y="948"/>
                  <a:pt x="267" y="948"/>
                  <a:pt x="267" y="948"/>
                </a:cubicBezTo>
                <a:cubicBezTo>
                  <a:pt x="266" y="948"/>
                  <a:pt x="266" y="948"/>
                  <a:pt x="265" y="947"/>
                </a:cubicBezTo>
                <a:close/>
                <a:moveTo>
                  <a:pt x="350" y="948"/>
                </a:moveTo>
                <a:cubicBezTo>
                  <a:pt x="349" y="947"/>
                  <a:pt x="349" y="946"/>
                  <a:pt x="350" y="945"/>
                </a:cubicBezTo>
                <a:cubicBezTo>
                  <a:pt x="350" y="945"/>
                  <a:pt x="350" y="945"/>
                  <a:pt x="350" y="945"/>
                </a:cubicBezTo>
                <a:cubicBezTo>
                  <a:pt x="350" y="944"/>
                  <a:pt x="351" y="943"/>
                  <a:pt x="352" y="944"/>
                </a:cubicBezTo>
                <a:cubicBezTo>
                  <a:pt x="352" y="944"/>
                  <a:pt x="352" y="944"/>
                  <a:pt x="352" y="944"/>
                </a:cubicBezTo>
                <a:cubicBezTo>
                  <a:pt x="353" y="944"/>
                  <a:pt x="354" y="946"/>
                  <a:pt x="353" y="947"/>
                </a:cubicBezTo>
                <a:cubicBezTo>
                  <a:pt x="353" y="947"/>
                  <a:pt x="353" y="947"/>
                  <a:pt x="353" y="947"/>
                </a:cubicBezTo>
                <a:cubicBezTo>
                  <a:pt x="353" y="947"/>
                  <a:pt x="352" y="948"/>
                  <a:pt x="351" y="948"/>
                </a:cubicBezTo>
                <a:cubicBezTo>
                  <a:pt x="351" y="948"/>
                  <a:pt x="351" y="948"/>
                  <a:pt x="351" y="948"/>
                </a:cubicBezTo>
                <a:cubicBezTo>
                  <a:pt x="351" y="948"/>
                  <a:pt x="351" y="948"/>
                  <a:pt x="350" y="948"/>
                </a:cubicBezTo>
                <a:close/>
                <a:moveTo>
                  <a:pt x="260" y="936"/>
                </a:moveTo>
                <a:cubicBezTo>
                  <a:pt x="260" y="935"/>
                  <a:pt x="260" y="934"/>
                  <a:pt x="261" y="934"/>
                </a:cubicBezTo>
                <a:cubicBezTo>
                  <a:pt x="261" y="934"/>
                  <a:pt x="261" y="934"/>
                  <a:pt x="261" y="934"/>
                </a:cubicBezTo>
                <a:cubicBezTo>
                  <a:pt x="262" y="933"/>
                  <a:pt x="263" y="934"/>
                  <a:pt x="264" y="935"/>
                </a:cubicBezTo>
                <a:cubicBezTo>
                  <a:pt x="264" y="935"/>
                  <a:pt x="264" y="935"/>
                  <a:pt x="264" y="935"/>
                </a:cubicBezTo>
                <a:cubicBezTo>
                  <a:pt x="264" y="936"/>
                  <a:pt x="264" y="937"/>
                  <a:pt x="263" y="937"/>
                </a:cubicBezTo>
                <a:cubicBezTo>
                  <a:pt x="263" y="937"/>
                  <a:pt x="263" y="937"/>
                  <a:pt x="263" y="937"/>
                </a:cubicBezTo>
                <a:cubicBezTo>
                  <a:pt x="263" y="937"/>
                  <a:pt x="262" y="937"/>
                  <a:pt x="262" y="937"/>
                </a:cubicBezTo>
                <a:cubicBezTo>
                  <a:pt x="262" y="937"/>
                  <a:pt x="262" y="937"/>
                  <a:pt x="262" y="937"/>
                </a:cubicBezTo>
                <a:cubicBezTo>
                  <a:pt x="261" y="937"/>
                  <a:pt x="261" y="937"/>
                  <a:pt x="260" y="936"/>
                </a:cubicBezTo>
                <a:close/>
                <a:moveTo>
                  <a:pt x="356" y="937"/>
                </a:moveTo>
                <a:cubicBezTo>
                  <a:pt x="355" y="936"/>
                  <a:pt x="354" y="935"/>
                  <a:pt x="355" y="934"/>
                </a:cubicBezTo>
                <a:cubicBezTo>
                  <a:pt x="355" y="934"/>
                  <a:pt x="355" y="934"/>
                  <a:pt x="355" y="934"/>
                </a:cubicBezTo>
                <a:cubicBezTo>
                  <a:pt x="355" y="933"/>
                  <a:pt x="356" y="933"/>
                  <a:pt x="357" y="933"/>
                </a:cubicBezTo>
                <a:cubicBezTo>
                  <a:pt x="357" y="933"/>
                  <a:pt x="357" y="933"/>
                  <a:pt x="357" y="933"/>
                </a:cubicBezTo>
                <a:cubicBezTo>
                  <a:pt x="358" y="934"/>
                  <a:pt x="359" y="935"/>
                  <a:pt x="358" y="936"/>
                </a:cubicBezTo>
                <a:cubicBezTo>
                  <a:pt x="358" y="936"/>
                  <a:pt x="358" y="936"/>
                  <a:pt x="358" y="936"/>
                </a:cubicBezTo>
                <a:cubicBezTo>
                  <a:pt x="358" y="936"/>
                  <a:pt x="357" y="937"/>
                  <a:pt x="356" y="937"/>
                </a:cubicBezTo>
                <a:cubicBezTo>
                  <a:pt x="356" y="937"/>
                  <a:pt x="356" y="937"/>
                  <a:pt x="356" y="937"/>
                </a:cubicBezTo>
                <a:cubicBezTo>
                  <a:pt x="356" y="937"/>
                  <a:pt x="356" y="937"/>
                  <a:pt x="356" y="937"/>
                </a:cubicBezTo>
                <a:close/>
                <a:moveTo>
                  <a:pt x="255" y="925"/>
                </a:moveTo>
                <a:cubicBezTo>
                  <a:pt x="255" y="924"/>
                  <a:pt x="255" y="923"/>
                  <a:pt x="256" y="923"/>
                </a:cubicBezTo>
                <a:cubicBezTo>
                  <a:pt x="256" y="923"/>
                  <a:pt x="256" y="923"/>
                  <a:pt x="256" y="923"/>
                </a:cubicBezTo>
                <a:cubicBezTo>
                  <a:pt x="257" y="922"/>
                  <a:pt x="258" y="923"/>
                  <a:pt x="259" y="924"/>
                </a:cubicBezTo>
                <a:cubicBezTo>
                  <a:pt x="259" y="924"/>
                  <a:pt x="259" y="924"/>
                  <a:pt x="259" y="924"/>
                </a:cubicBezTo>
                <a:cubicBezTo>
                  <a:pt x="259" y="925"/>
                  <a:pt x="259" y="926"/>
                  <a:pt x="258" y="926"/>
                </a:cubicBezTo>
                <a:cubicBezTo>
                  <a:pt x="258" y="926"/>
                  <a:pt x="258" y="926"/>
                  <a:pt x="258" y="926"/>
                </a:cubicBezTo>
                <a:cubicBezTo>
                  <a:pt x="258" y="927"/>
                  <a:pt x="257" y="927"/>
                  <a:pt x="257" y="927"/>
                </a:cubicBezTo>
                <a:cubicBezTo>
                  <a:pt x="257" y="927"/>
                  <a:pt x="257" y="927"/>
                  <a:pt x="257" y="927"/>
                </a:cubicBezTo>
                <a:cubicBezTo>
                  <a:pt x="256" y="927"/>
                  <a:pt x="255" y="926"/>
                  <a:pt x="255" y="925"/>
                </a:cubicBezTo>
                <a:close/>
                <a:moveTo>
                  <a:pt x="361" y="926"/>
                </a:moveTo>
                <a:cubicBezTo>
                  <a:pt x="360" y="925"/>
                  <a:pt x="359" y="924"/>
                  <a:pt x="360" y="923"/>
                </a:cubicBezTo>
                <a:cubicBezTo>
                  <a:pt x="360" y="923"/>
                  <a:pt x="360" y="923"/>
                  <a:pt x="360" y="923"/>
                </a:cubicBezTo>
                <a:cubicBezTo>
                  <a:pt x="360" y="922"/>
                  <a:pt x="361" y="922"/>
                  <a:pt x="362" y="922"/>
                </a:cubicBezTo>
                <a:cubicBezTo>
                  <a:pt x="362" y="922"/>
                  <a:pt x="362" y="922"/>
                  <a:pt x="362" y="922"/>
                </a:cubicBezTo>
                <a:cubicBezTo>
                  <a:pt x="363" y="923"/>
                  <a:pt x="364" y="924"/>
                  <a:pt x="363" y="925"/>
                </a:cubicBezTo>
                <a:cubicBezTo>
                  <a:pt x="363" y="925"/>
                  <a:pt x="363" y="925"/>
                  <a:pt x="363" y="925"/>
                </a:cubicBezTo>
                <a:cubicBezTo>
                  <a:pt x="363" y="926"/>
                  <a:pt x="362" y="926"/>
                  <a:pt x="361" y="926"/>
                </a:cubicBezTo>
                <a:cubicBezTo>
                  <a:pt x="361" y="926"/>
                  <a:pt x="361" y="926"/>
                  <a:pt x="361" y="926"/>
                </a:cubicBezTo>
                <a:cubicBezTo>
                  <a:pt x="361" y="926"/>
                  <a:pt x="361" y="926"/>
                  <a:pt x="361" y="926"/>
                </a:cubicBezTo>
                <a:close/>
                <a:moveTo>
                  <a:pt x="250" y="915"/>
                </a:moveTo>
                <a:cubicBezTo>
                  <a:pt x="250" y="914"/>
                  <a:pt x="250" y="912"/>
                  <a:pt x="251" y="912"/>
                </a:cubicBezTo>
                <a:cubicBezTo>
                  <a:pt x="251" y="912"/>
                  <a:pt x="251" y="912"/>
                  <a:pt x="251" y="912"/>
                </a:cubicBezTo>
                <a:cubicBezTo>
                  <a:pt x="252" y="911"/>
                  <a:pt x="253" y="912"/>
                  <a:pt x="254" y="913"/>
                </a:cubicBezTo>
                <a:cubicBezTo>
                  <a:pt x="254" y="913"/>
                  <a:pt x="254" y="913"/>
                  <a:pt x="254" y="913"/>
                </a:cubicBezTo>
                <a:cubicBezTo>
                  <a:pt x="254" y="914"/>
                  <a:pt x="254" y="915"/>
                  <a:pt x="253" y="916"/>
                </a:cubicBezTo>
                <a:cubicBezTo>
                  <a:pt x="253" y="916"/>
                  <a:pt x="253" y="916"/>
                  <a:pt x="253" y="916"/>
                </a:cubicBezTo>
                <a:cubicBezTo>
                  <a:pt x="252" y="916"/>
                  <a:pt x="252" y="916"/>
                  <a:pt x="252" y="916"/>
                </a:cubicBezTo>
                <a:cubicBezTo>
                  <a:pt x="252" y="916"/>
                  <a:pt x="252" y="916"/>
                  <a:pt x="252" y="916"/>
                </a:cubicBezTo>
                <a:cubicBezTo>
                  <a:pt x="251" y="916"/>
                  <a:pt x="250" y="915"/>
                  <a:pt x="250" y="915"/>
                </a:cubicBezTo>
                <a:close/>
                <a:moveTo>
                  <a:pt x="366" y="915"/>
                </a:moveTo>
                <a:cubicBezTo>
                  <a:pt x="365" y="914"/>
                  <a:pt x="364" y="913"/>
                  <a:pt x="365" y="912"/>
                </a:cubicBezTo>
                <a:cubicBezTo>
                  <a:pt x="365" y="912"/>
                  <a:pt x="365" y="912"/>
                  <a:pt x="365" y="912"/>
                </a:cubicBezTo>
                <a:cubicBezTo>
                  <a:pt x="365" y="911"/>
                  <a:pt x="366" y="911"/>
                  <a:pt x="367" y="911"/>
                </a:cubicBezTo>
                <a:cubicBezTo>
                  <a:pt x="367" y="911"/>
                  <a:pt x="367" y="911"/>
                  <a:pt x="367" y="911"/>
                </a:cubicBezTo>
                <a:cubicBezTo>
                  <a:pt x="368" y="912"/>
                  <a:pt x="369" y="913"/>
                  <a:pt x="368" y="914"/>
                </a:cubicBezTo>
                <a:cubicBezTo>
                  <a:pt x="368" y="914"/>
                  <a:pt x="368" y="914"/>
                  <a:pt x="368" y="914"/>
                </a:cubicBezTo>
                <a:cubicBezTo>
                  <a:pt x="368" y="915"/>
                  <a:pt x="367" y="915"/>
                  <a:pt x="367" y="915"/>
                </a:cubicBezTo>
                <a:cubicBezTo>
                  <a:pt x="367" y="915"/>
                  <a:pt x="367" y="915"/>
                  <a:pt x="367" y="915"/>
                </a:cubicBezTo>
                <a:cubicBezTo>
                  <a:pt x="366" y="915"/>
                  <a:pt x="366" y="915"/>
                  <a:pt x="366" y="915"/>
                </a:cubicBezTo>
                <a:close/>
                <a:moveTo>
                  <a:pt x="245" y="904"/>
                </a:moveTo>
                <a:cubicBezTo>
                  <a:pt x="245" y="903"/>
                  <a:pt x="245" y="902"/>
                  <a:pt x="246" y="901"/>
                </a:cubicBezTo>
                <a:cubicBezTo>
                  <a:pt x="246" y="901"/>
                  <a:pt x="246" y="901"/>
                  <a:pt x="246" y="901"/>
                </a:cubicBezTo>
                <a:cubicBezTo>
                  <a:pt x="247" y="901"/>
                  <a:pt x="248" y="901"/>
                  <a:pt x="249" y="902"/>
                </a:cubicBezTo>
                <a:cubicBezTo>
                  <a:pt x="249" y="902"/>
                  <a:pt x="249" y="902"/>
                  <a:pt x="249" y="902"/>
                </a:cubicBezTo>
                <a:cubicBezTo>
                  <a:pt x="249" y="903"/>
                  <a:pt x="249" y="904"/>
                  <a:pt x="248" y="905"/>
                </a:cubicBezTo>
                <a:cubicBezTo>
                  <a:pt x="248" y="905"/>
                  <a:pt x="248" y="905"/>
                  <a:pt x="248" y="905"/>
                </a:cubicBezTo>
                <a:cubicBezTo>
                  <a:pt x="247" y="905"/>
                  <a:pt x="247" y="905"/>
                  <a:pt x="247" y="905"/>
                </a:cubicBezTo>
                <a:cubicBezTo>
                  <a:pt x="247" y="905"/>
                  <a:pt x="247" y="905"/>
                  <a:pt x="247" y="905"/>
                </a:cubicBezTo>
                <a:cubicBezTo>
                  <a:pt x="246" y="905"/>
                  <a:pt x="245" y="904"/>
                  <a:pt x="245" y="904"/>
                </a:cubicBezTo>
                <a:close/>
                <a:moveTo>
                  <a:pt x="371" y="904"/>
                </a:moveTo>
                <a:cubicBezTo>
                  <a:pt x="370" y="904"/>
                  <a:pt x="369" y="902"/>
                  <a:pt x="370" y="901"/>
                </a:cubicBezTo>
                <a:cubicBezTo>
                  <a:pt x="370" y="901"/>
                  <a:pt x="370" y="901"/>
                  <a:pt x="370" y="901"/>
                </a:cubicBezTo>
                <a:cubicBezTo>
                  <a:pt x="370" y="900"/>
                  <a:pt x="371" y="900"/>
                  <a:pt x="372" y="900"/>
                </a:cubicBezTo>
                <a:cubicBezTo>
                  <a:pt x="372" y="900"/>
                  <a:pt x="372" y="900"/>
                  <a:pt x="372" y="900"/>
                </a:cubicBezTo>
                <a:cubicBezTo>
                  <a:pt x="373" y="901"/>
                  <a:pt x="374" y="902"/>
                  <a:pt x="373" y="903"/>
                </a:cubicBezTo>
                <a:cubicBezTo>
                  <a:pt x="373" y="903"/>
                  <a:pt x="373" y="903"/>
                  <a:pt x="373" y="903"/>
                </a:cubicBezTo>
                <a:cubicBezTo>
                  <a:pt x="373" y="904"/>
                  <a:pt x="372" y="904"/>
                  <a:pt x="372" y="904"/>
                </a:cubicBezTo>
                <a:cubicBezTo>
                  <a:pt x="372" y="904"/>
                  <a:pt x="372" y="904"/>
                  <a:pt x="372" y="904"/>
                </a:cubicBezTo>
                <a:cubicBezTo>
                  <a:pt x="371" y="904"/>
                  <a:pt x="371" y="904"/>
                  <a:pt x="371" y="904"/>
                </a:cubicBezTo>
                <a:close/>
                <a:moveTo>
                  <a:pt x="240" y="893"/>
                </a:moveTo>
                <a:cubicBezTo>
                  <a:pt x="239" y="892"/>
                  <a:pt x="240" y="891"/>
                  <a:pt x="241" y="890"/>
                </a:cubicBezTo>
                <a:cubicBezTo>
                  <a:pt x="241" y="890"/>
                  <a:pt x="241" y="890"/>
                  <a:pt x="241" y="890"/>
                </a:cubicBezTo>
                <a:cubicBezTo>
                  <a:pt x="242" y="890"/>
                  <a:pt x="243" y="890"/>
                  <a:pt x="244" y="891"/>
                </a:cubicBezTo>
                <a:cubicBezTo>
                  <a:pt x="244" y="891"/>
                  <a:pt x="244" y="891"/>
                  <a:pt x="244" y="891"/>
                </a:cubicBezTo>
                <a:cubicBezTo>
                  <a:pt x="244" y="892"/>
                  <a:pt x="244" y="893"/>
                  <a:pt x="243" y="894"/>
                </a:cubicBezTo>
                <a:cubicBezTo>
                  <a:pt x="243" y="894"/>
                  <a:pt x="243" y="894"/>
                  <a:pt x="243" y="894"/>
                </a:cubicBezTo>
                <a:cubicBezTo>
                  <a:pt x="242" y="894"/>
                  <a:pt x="242" y="894"/>
                  <a:pt x="242" y="894"/>
                </a:cubicBezTo>
                <a:cubicBezTo>
                  <a:pt x="242" y="894"/>
                  <a:pt x="242" y="894"/>
                  <a:pt x="242" y="894"/>
                </a:cubicBezTo>
                <a:cubicBezTo>
                  <a:pt x="241" y="894"/>
                  <a:pt x="240" y="894"/>
                  <a:pt x="240" y="893"/>
                </a:cubicBezTo>
                <a:close/>
                <a:moveTo>
                  <a:pt x="376" y="893"/>
                </a:moveTo>
                <a:cubicBezTo>
                  <a:pt x="375" y="893"/>
                  <a:pt x="374" y="892"/>
                  <a:pt x="375" y="891"/>
                </a:cubicBezTo>
                <a:cubicBezTo>
                  <a:pt x="375" y="891"/>
                  <a:pt x="375" y="891"/>
                  <a:pt x="375" y="891"/>
                </a:cubicBezTo>
                <a:cubicBezTo>
                  <a:pt x="375" y="890"/>
                  <a:pt x="377" y="889"/>
                  <a:pt x="378" y="890"/>
                </a:cubicBezTo>
                <a:cubicBezTo>
                  <a:pt x="378" y="890"/>
                  <a:pt x="378" y="890"/>
                  <a:pt x="378" y="890"/>
                </a:cubicBezTo>
                <a:cubicBezTo>
                  <a:pt x="379" y="890"/>
                  <a:pt x="379" y="891"/>
                  <a:pt x="378" y="892"/>
                </a:cubicBezTo>
                <a:cubicBezTo>
                  <a:pt x="378" y="892"/>
                  <a:pt x="378" y="892"/>
                  <a:pt x="378" y="892"/>
                </a:cubicBezTo>
                <a:cubicBezTo>
                  <a:pt x="378" y="893"/>
                  <a:pt x="377" y="893"/>
                  <a:pt x="377" y="893"/>
                </a:cubicBezTo>
                <a:cubicBezTo>
                  <a:pt x="377" y="893"/>
                  <a:pt x="377" y="893"/>
                  <a:pt x="377" y="893"/>
                </a:cubicBezTo>
                <a:cubicBezTo>
                  <a:pt x="376" y="893"/>
                  <a:pt x="376" y="893"/>
                  <a:pt x="376" y="893"/>
                </a:cubicBezTo>
                <a:close/>
                <a:moveTo>
                  <a:pt x="235" y="882"/>
                </a:moveTo>
                <a:cubicBezTo>
                  <a:pt x="234" y="881"/>
                  <a:pt x="235" y="880"/>
                  <a:pt x="236" y="879"/>
                </a:cubicBezTo>
                <a:cubicBezTo>
                  <a:pt x="236" y="879"/>
                  <a:pt x="236" y="879"/>
                  <a:pt x="236" y="879"/>
                </a:cubicBezTo>
                <a:cubicBezTo>
                  <a:pt x="237" y="879"/>
                  <a:pt x="238" y="879"/>
                  <a:pt x="238" y="880"/>
                </a:cubicBezTo>
                <a:cubicBezTo>
                  <a:pt x="238" y="880"/>
                  <a:pt x="238" y="880"/>
                  <a:pt x="238" y="880"/>
                </a:cubicBezTo>
                <a:cubicBezTo>
                  <a:pt x="239" y="881"/>
                  <a:pt x="239" y="882"/>
                  <a:pt x="238" y="883"/>
                </a:cubicBezTo>
                <a:cubicBezTo>
                  <a:pt x="238" y="883"/>
                  <a:pt x="238" y="883"/>
                  <a:pt x="238" y="883"/>
                </a:cubicBezTo>
                <a:cubicBezTo>
                  <a:pt x="237" y="883"/>
                  <a:pt x="237" y="883"/>
                  <a:pt x="237" y="883"/>
                </a:cubicBezTo>
                <a:cubicBezTo>
                  <a:pt x="237" y="883"/>
                  <a:pt x="237" y="883"/>
                  <a:pt x="237" y="883"/>
                </a:cubicBezTo>
                <a:cubicBezTo>
                  <a:pt x="236" y="883"/>
                  <a:pt x="235" y="883"/>
                  <a:pt x="235" y="882"/>
                </a:cubicBezTo>
                <a:close/>
                <a:moveTo>
                  <a:pt x="381" y="882"/>
                </a:moveTo>
                <a:cubicBezTo>
                  <a:pt x="380" y="882"/>
                  <a:pt x="379" y="881"/>
                  <a:pt x="380" y="880"/>
                </a:cubicBezTo>
                <a:cubicBezTo>
                  <a:pt x="380" y="880"/>
                  <a:pt x="380" y="880"/>
                  <a:pt x="380" y="880"/>
                </a:cubicBezTo>
                <a:cubicBezTo>
                  <a:pt x="380" y="879"/>
                  <a:pt x="382" y="878"/>
                  <a:pt x="383" y="879"/>
                </a:cubicBezTo>
                <a:cubicBezTo>
                  <a:pt x="383" y="879"/>
                  <a:pt x="383" y="879"/>
                  <a:pt x="383" y="879"/>
                </a:cubicBezTo>
                <a:cubicBezTo>
                  <a:pt x="384" y="879"/>
                  <a:pt x="384" y="880"/>
                  <a:pt x="384" y="881"/>
                </a:cubicBezTo>
                <a:cubicBezTo>
                  <a:pt x="384" y="881"/>
                  <a:pt x="384" y="881"/>
                  <a:pt x="384" y="881"/>
                </a:cubicBezTo>
                <a:cubicBezTo>
                  <a:pt x="383" y="882"/>
                  <a:pt x="382" y="883"/>
                  <a:pt x="382" y="883"/>
                </a:cubicBezTo>
                <a:cubicBezTo>
                  <a:pt x="382" y="883"/>
                  <a:pt x="382" y="883"/>
                  <a:pt x="382" y="883"/>
                </a:cubicBezTo>
                <a:cubicBezTo>
                  <a:pt x="381" y="883"/>
                  <a:pt x="381" y="882"/>
                  <a:pt x="381" y="882"/>
                </a:cubicBezTo>
                <a:close/>
                <a:moveTo>
                  <a:pt x="230" y="871"/>
                </a:moveTo>
                <a:cubicBezTo>
                  <a:pt x="229" y="870"/>
                  <a:pt x="230" y="869"/>
                  <a:pt x="231" y="868"/>
                </a:cubicBezTo>
                <a:cubicBezTo>
                  <a:pt x="231" y="868"/>
                  <a:pt x="231" y="868"/>
                  <a:pt x="231" y="868"/>
                </a:cubicBezTo>
                <a:cubicBezTo>
                  <a:pt x="232" y="868"/>
                  <a:pt x="233" y="868"/>
                  <a:pt x="233" y="869"/>
                </a:cubicBezTo>
                <a:cubicBezTo>
                  <a:pt x="233" y="869"/>
                  <a:pt x="233" y="869"/>
                  <a:pt x="233" y="869"/>
                </a:cubicBezTo>
                <a:cubicBezTo>
                  <a:pt x="234" y="870"/>
                  <a:pt x="233" y="872"/>
                  <a:pt x="232" y="872"/>
                </a:cubicBezTo>
                <a:cubicBezTo>
                  <a:pt x="232" y="872"/>
                  <a:pt x="232" y="872"/>
                  <a:pt x="232" y="872"/>
                </a:cubicBezTo>
                <a:cubicBezTo>
                  <a:pt x="232" y="872"/>
                  <a:pt x="232" y="872"/>
                  <a:pt x="232" y="872"/>
                </a:cubicBezTo>
                <a:cubicBezTo>
                  <a:pt x="232" y="872"/>
                  <a:pt x="232" y="872"/>
                  <a:pt x="232" y="872"/>
                </a:cubicBezTo>
                <a:cubicBezTo>
                  <a:pt x="231" y="872"/>
                  <a:pt x="230" y="872"/>
                  <a:pt x="230" y="871"/>
                </a:cubicBezTo>
                <a:close/>
                <a:moveTo>
                  <a:pt x="386" y="871"/>
                </a:moveTo>
                <a:cubicBezTo>
                  <a:pt x="385" y="871"/>
                  <a:pt x="385" y="870"/>
                  <a:pt x="385" y="869"/>
                </a:cubicBezTo>
                <a:cubicBezTo>
                  <a:pt x="385" y="869"/>
                  <a:pt x="385" y="869"/>
                  <a:pt x="385" y="869"/>
                </a:cubicBezTo>
                <a:cubicBezTo>
                  <a:pt x="385" y="868"/>
                  <a:pt x="387" y="867"/>
                  <a:pt x="388" y="868"/>
                </a:cubicBezTo>
                <a:cubicBezTo>
                  <a:pt x="388" y="868"/>
                  <a:pt x="388" y="868"/>
                  <a:pt x="388" y="868"/>
                </a:cubicBezTo>
                <a:cubicBezTo>
                  <a:pt x="389" y="868"/>
                  <a:pt x="389" y="869"/>
                  <a:pt x="389" y="870"/>
                </a:cubicBezTo>
                <a:cubicBezTo>
                  <a:pt x="389" y="870"/>
                  <a:pt x="389" y="870"/>
                  <a:pt x="389" y="870"/>
                </a:cubicBezTo>
                <a:cubicBezTo>
                  <a:pt x="388" y="871"/>
                  <a:pt x="388" y="872"/>
                  <a:pt x="387" y="872"/>
                </a:cubicBezTo>
                <a:cubicBezTo>
                  <a:pt x="387" y="872"/>
                  <a:pt x="387" y="872"/>
                  <a:pt x="387" y="872"/>
                </a:cubicBezTo>
                <a:cubicBezTo>
                  <a:pt x="387" y="872"/>
                  <a:pt x="386" y="872"/>
                  <a:pt x="386" y="871"/>
                </a:cubicBezTo>
                <a:close/>
                <a:moveTo>
                  <a:pt x="225" y="860"/>
                </a:moveTo>
                <a:cubicBezTo>
                  <a:pt x="224" y="859"/>
                  <a:pt x="225" y="858"/>
                  <a:pt x="226" y="858"/>
                </a:cubicBezTo>
                <a:cubicBezTo>
                  <a:pt x="226" y="858"/>
                  <a:pt x="226" y="858"/>
                  <a:pt x="226" y="858"/>
                </a:cubicBezTo>
                <a:cubicBezTo>
                  <a:pt x="227" y="857"/>
                  <a:pt x="228" y="858"/>
                  <a:pt x="228" y="859"/>
                </a:cubicBezTo>
                <a:cubicBezTo>
                  <a:pt x="228" y="859"/>
                  <a:pt x="228" y="859"/>
                  <a:pt x="228" y="859"/>
                </a:cubicBezTo>
                <a:cubicBezTo>
                  <a:pt x="229" y="860"/>
                  <a:pt x="228" y="861"/>
                  <a:pt x="227" y="861"/>
                </a:cubicBezTo>
                <a:cubicBezTo>
                  <a:pt x="227" y="861"/>
                  <a:pt x="227" y="861"/>
                  <a:pt x="227" y="861"/>
                </a:cubicBezTo>
                <a:cubicBezTo>
                  <a:pt x="227" y="861"/>
                  <a:pt x="227" y="861"/>
                  <a:pt x="227" y="861"/>
                </a:cubicBezTo>
                <a:cubicBezTo>
                  <a:pt x="227" y="861"/>
                  <a:pt x="227" y="861"/>
                  <a:pt x="227" y="861"/>
                </a:cubicBezTo>
                <a:cubicBezTo>
                  <a:pt x="226" y="861"/>
                  <a:pt x="225" y="861"/>
                  <a:pt x="225" y="860"/>
                </a:cubicBezTo>
                <a:close/>
                <a:moveTo>
                  <a:pt x="391" y="861"/>
                </a:moveTo>
                <a:cubicBezTo>
                  <a:pt x="390" y="860"/>
                  <a:pt x="390" y="859"/>
                  <a:pt x="390" y="858"/>
                </a:cubicBezTo>
                <a:cubicBezTo>
                  <a:pt x="390" y="858"/>
                  <a:pt x="390" y="858"/>
                  <a:pt x="390" y="858"/>
                </a:cubicBezTo>
                <a:cubicBezTo>
                  <a:pt x="391" y="857"/>
                  <a:pt x="392" y="856"/>
                  <a:pt x="393" y="857"/>
                </a:cubicBezTo>
                <a:cubicBezTo>
                  <a:pt x="393" y="857"/>
                  <a:pt x="393" y="857"/>
                  <a:pt x="393" y="857"/>
                </a:cubicBezTo>
                <a:cubicBezTo>
                  <a:pt x="394" y="857"/>
                  <a:pt x="394" y="859"/>
                  <a:pt x="394" y="860"/>
                </a:cubicBezTo>
                <a:cubicBezTo>
                  <a:pt x="394" y="860"/>
                  <a:pt x="394" y="860"/>
                  <a:pt x="394" y="860"/>
                </a:cubicBezTo>
                <a:cubicBezTo>
                  <a:pt x="393" y="860"/>
                  <a:pt x="393" y="861"/>
                  <a:pt x="392" y="861"/>
                </a:cubicBezTo>
                <a:cubicBezTo>
                  <a:pt x="392" y="861"/>
                  <a:pt x="392" y="861"/>
                  <a:pt x="392" y="861"/>
                </a:cubicBezTo>
                <a:cubicBezTo>
                  <a:pt x="392" y="861"/>
                  <a:pt x="391" y="861"/>
                  <a:pt x="391" y="861"/>
                </a:cubicBezTo>
                <a:close/>
                <a:moveTo>
                  <a:pt x="220" y="849"/>
                </a:moveTo>
                <a:cubicBezTo>
                  <a:pt x="219" y="848"/>
                  <a:pt x="220" y="847"/>
                  <a:pt x="221" y="847"/>
                </a:cubicBezTo>
                <a:cubicBezTo>
                  <a:pt x="221" y="847"/>
                  <a:pt x="221" y="847"/>
                  <a:pt x="221" y="847"/>
                </a:cubicBezTo>
                <a:cubicBezTo>
                  <a:pt x="222" y="846"/>
                  <a:pt x="223" y="847"/>
                  <a:pt x="223" y="848"/>
                </a:cubicBezTo>
                <a:cubicBezTo>
                  <a:pt x="223" y="848"/>
                  <a:pt x="223" y="848"/>
                  <a:pt x="223" y="848"/>
                </a:cubicBezTo>
                <a:cubicBezTo>
                  <a:pt x="224" y="849"/>
                  <a:pt x="223" y="850"/>
                  <a:pt x="222" y="850"/>
                </a:cubicBezTo>
                <a:cubicBezTo>
                  <a:pt x="222" y="850"/>
                  <a:pt x="222" y="850"/>
                  <a:pt x="222" y="850"/>
                </a:cubicBezTo>
                <a:cubicBezTo>
                  <a:pt x="222" y="850"/>
                  <a:pt x="222" y="850"/>
                  <a:pt x="221" y="850"/>
                </a:cubicBezTo>
                <a:cubicBezTo>
                  <a:pt x="221" y="850"/>
                  <a:pt x="221" y="850"/>
                  <a:pt x="221" y="850"/>
                </a:cubicBezTo>
                <a:cubicBezTo>
                  <a:pt x="221" y="850"/>
                  <a:pt x="220" y="850"/>
                  <a:pt x="220" y="849"/>
                </a:cubicBezTo>
                <a:close/>
                <a:moveTo>
                  <a:pt x="396" y="850"/>
                </a:moveTo>
                <a:cubicBezTo>
                  <a:pt x="395" y="849"/>
                  <a:pt x="395" y="848"/>
                  <a:pt x="395" y="847"/>
                </a:cubicBezTo>
                <a:cubicBezTo>
                  <a:pt x="395" y="847"/>
                  <a:pt x="395" y="847"/>
                  <a:pt x="395" y="847"/>
                </a:cubicBezTo>
                <a:cubicBezTo>
                  <a:pt x="396" y="846"/>
                  <a:pt x="397" y="846"/>
                  <a:pt x="398" y="846"/>
                </a:cubicBezTo>
                <a:cubicBezTo>
                  <a:pt x="398" y="846"/>
                  <a:pt x="398" y="846"/>
                  <a:pt x="398" y="846"/>
                </a:cubicBezTo>
                <a:cubicBezTo>
                  <a:pt x="399" y="847"/>
                  <a:pt x="399" y="848"/>
                  <a:pt x="399" y="849"/>
                </a:cubicBezTo>
                <a:cubicBezTo>
                  <a:pt x="399" y="849"/>
                  <a:pt x="399" y="849"/>
                  <a:pt x="399" y="849"/>
                </a:cubicBezTo>
                <a:cubicBezTo>
                  <a:pt x="398" y="849"/>
                  <a:pt x="398" y="850"/>
                  <a:pt x="397" y="850"/>
                </a:cubicBezTo>
                <a:cubicBezTo>
                  <a:pt x="397" y="850"/>
                  <a:pt x="397" y="850"/>
                  <a:pt x="397" y="850"/>
                </a:cubicBezTo>
                <a:cubicBezTo>
                  <a:pt x="397" y="850"/>
                  <a:pt x="396" y="850"/>
                  <a:pt x="396" y="850"/>
                </a:cubicBezTo>
                <a:close/>
                <a:moveTo>
                  <a:pt x="215" y="838"/>
                </a:moveTo>
                <a:cubicBezTo>
                  <a:pt x="214" y="837"/>
                  <a:pt x="215" y="836"/>
                  <a:pt x="216" y="836"/>
                </a:cubicBezTo>
                <a:cubicBezTo>
                  <a:pt x="216" y="836"/>
                  <a:pt x="216" y="836"/>
                  <a:pt x="216" y="836"/>
                </a:cubicBezTo>
                <a:cubicBezTo>
                  <a:pt x="217" y="835"/>
                  <a:pt x="218" y="836"/>
                  <a:pt x="218" y="837"/>
                </a:cubicBezTo>
                <a:cubicBezTo>
                  <a:pt x="218" y="837"/>
                  <a:pt x="218" y="837"/>
                  <a:pt x="218" y="837"/>
                </a:cubicBezTo>
                <a:cubicBezTo>
                  <a:pt x="219" y="838"/>
                  <a:pt x="218" y="839"/>
                  <a:pt x="217" y="839"/>
                </a:cubicBezTo>
                <a:cubicBezTo>
                  <a:pt x="217" y="839"/>
                  <a:pt x="217" y="839"/>
                  <a:pt x="217" y="839"/>
                </a:cubicBezTo>
                <a:cubicBezTo>
                  <a:pt x="217" y="840"/>
                  <a:pt x="217" y="840"/>
                  <a:pt x="216" y="840"/>
                </a:cubicBezTo>
                <a:cubicBezTo>
                  <a:pt x="216" y="840"/>
                  <a:pt x="216" y="840"/>
                  <a:pt x="216" y="840"/>
                </a:cubicBezTo>
                <a:cubicBezTo>
                  <a:pt x="216" y="840"/>
                  <a:pt x="215" y="839"/>
                  <a:pt x="215" y="838"/>
                </a:cubicBezTo>
                <a:close/>
                <a:moveTo>
                  <a:pt x="401" y="839"/>
                </a:moveTo>
                <a:cubicBezTo>
                  <a:pt x="400" y="838"/>
                  <a:pt x="400" y="837"/>
                  <a:pt x="400" y="836"/>
                </a:cubicBezTo>
                <a:cubicBezTo>
                  <a:pt x="400" y="836"/>
                  <a:pt x="400" y="836"/>
                  <a:pt x="400" y="836"/>
                </a:cubicBezTo>
                <a:cubicBezTo>
                  <a:pt x="401" y="835"/>
                  <a:pt x="402" y="835"/>
                  <a:pt x="403" y="835"/>
                </a:cubicBezTo>
                <a:cubicBezTo>
                  <a:pt x="403" y="835"/>
                  <a:pt x="403" y="835"/>
                  <a:pt x="403" y="835"/>
                </a:cubicBezTo>
                <a:cubicBezTo>
                  <a:pt x="404" y="836"/>
                  <a:pt x="404" y="837"/>
                  <a:pt x="404" y="838"/>
                </a:cubicBezTo>
                <a:cubicBezTo>
                  <a:pt x="404" y="838"/>
                  <a:pt x="404" y="838"/>
                  <a:pt x="404" y="838"/>
                </a:cubicBezTo>
                <a:cubicBezTo>
                  <a:pt x="403" y="839"/>
                  <a:pt x="403" y="839"/>
                  <a:pt x="402" y="839"/>
                </a:cubicBezTo>
                <a:cubicBezTo>
                  <a:pt x="402" y="839"/>
                  <a:pt x="402" y="839"/>
                  <a:pt x="402" y="839"/>
                </a:cubicBezTo>
                <a:cubicBezTo>
                  <a:pt x="402" y="839"/>
                  <a:pt x="401" y="839"/>
                  <a:pt x="401" y="839"/>
                </a:cubicBezTo>
                <a:close/>
                <a:moveTo>
                  <a:pt x="210" y="828"/>
                </a:moveTo>
                <a:cubicBezTo>
                  <a:pt x="209" y="827"/>
                  <a:pt x="210" y="825"/>
                  <a:pt x="211" y="825"/>
                </a:cubicBezTo>
                <a:cubicBezTo>
                  <a:pt x="211" y="825"/>
                  <a:pt x="211" y="825"/>
                  <a:pt x="211" y="825"/>
                </a:cubicBezTo>
                <a:cubicBezTo>
                  <a:pt x="212" y="824"/>
                  <a:pt x="213" y="825"/>
                  <a:pt x="213" y="826"/>
                </a:cubicBezTo>
                <a:cubicBezTo>
                  <a:pt x="213" y="826"/>
                  <a:pt x="213" y="826"/>
                  <a:pt x="213" y="826"/>
                </a:cubicBezTo>
                <a:cubicBezTo>
                  <a:pt x="214" y="827"/>
                  <a:pt x="213" y="828"/>
                  <a:pt x="212" y="829"/>
                </a:cubicBezTo>
                <a:cubicBezTo>
                  <a:pt x="212" y="829"/>
                  <a:pt x="212" y="829"/>
                  <a:pt x="212" y="829"/>
                </a:cubicBezTo>
                <a:cubicBezTo>
                  <a:pt x="212" y="829"/>
                  <a:pt x="212" y="829"/>
                  <a:pt x="211" y="829"/>
                </a:cubicBezTo>
                <a:cubicBezTo>
                  <a:pt x="211" y="829"/>
                  <a:pt x="211" y="829"/>
                  <a:pt x="211" y="829"/>
                </a:cubicBezTo>
                <a:cubicBezTo>
                  <a:pt x="211" y="829"/>
                  <a:pt x="210" y="828"/>
                  <a:pt x="210" y="828"/>
                </a:cubicBezTo>
                <a:close/>
                <a:moveTo>
                  <a:pt x="406" y="828"/>
                </a:moveTo>
                <a:cubicBezTo>
                  <a:pt x="405" y="827"/>
                  <a:pt x="405" y="826"/>
                  <a:pt x="405" y="825"/>
                </a:cubicBezTo>
                <a:cubicBezTo>
                  <a:pt x="405" y="825"/>
                  <a:pt x="405" y="825"/>
                  <a:pt x="405" y="825"/>
                </a:cubicBezTo>
                <a:cubicBezTo>
                  <a:pt x="406" y="824"/>
                  <a:pt x="407" y="824"/>
                  <a:pt x="408" y="824"/>
                </a:cubicBezTo>
                <a:cubicBezTo>
                  <a:pt x="408" y="824"/>
                  <a:pt x="408" y="824"/>
                  <a:pt x="408" y="824"/>
                </a:cubicBezTo>
                <a:cubicBezTo>
                  <a:pt x="409" y="825"/>
                  <a:pt x="409" y="826"/>
                  <a:pt x="409" y="827"/>
                </a:cubicBezTo>
                <a:cubicBezTo>
                  <a:pt x="409" y="827"/>
                  <a:pt x="409" y="827"/>
                  <a:pt x="409" y="827"/>
                </a:cubicBezTo>
                <a:cubicBezTo>
                  <a:pt x="409" y="828"/>
                  <a:pt x="408" y="828"/>
                  <a:pt x="407" y="828"/>
                </a:cubicBezTo>
                <a:cubicBezTo>
                  <a:pt x="407" y="828"/>
                  <a:pt x="407" y="828"/>
                  <a:pt x="407" y="828"/>
                </a:cubicBezTo>
                <a:cubicBezTo>
                  <a:pt x="407" y="828"/>
                  <a:pt x="406" y="828"/>
                  <a:pt x="406" y="828"/>
                </a:cubicBezTo>
                <a:close/>
                <a:moveTo>
                  <a:pt x="204" y="817"/>
                </a:moveTo>
                <a:cubicBezTo>
                  <a:pt x="204" y="816"/>
                  <a:pt x="204" y="814"/>
                  <a:pt x="205" y="814"/>
                </a:cubicBezTo>
                <a:cubicBezTo>
                  <a:pt x="205" y="814"/>
                  <a:pt x="205" y="814"/>
                  <a:pt x="205" y="814"/>
                </a:cubicBezTo>
                <a:cubicBezTo>
                  <a:pt x="206" y="814"/>
                  <a:pt x="208" y="814"/>
                  <a:pt x="208" y="815"/>
                </a:cubicBezTo>
                <a:cubicBezTo>
                  <a:pt x="208" y="815"/>
                  <a:pt x="208" y="815"/>
                  <a:pt x="208" y="815"/>
                </a:cubicBezTo>
                <a:cubicBezTo>
                  <a:pt x="209" y="816"/>
                  <a:pt x="208" y="817"/>
                  <a:pt x="207" y="818"/>
                </a:cubicBezTo>
                <a:cubicBezTo>
                  <a:pt x="207" y="818"/>
                  <a:pt x="207" y="818"/>
                  <a:pt x="207" y="818"/>
                </a:cubicBezTo>
                <a:cubicBezTo>
                  <a:pt x="207" y="818"/>
                  <a:pt x="207" y="818"/>
                  <a:pt x="206" y="818"/>
                </a:cubicBezTo>
                <a:cubicBezTo>
                  <a:pt x="206" y="818"/>
                  <a:pt x="206" y="818"/>
                  <a:pt x="206" y="818"/>
                </a:cubicBezTo>
                <a:cubicBezTo>
                  <a:pt x="206" y="818"/>
                  <a:pt x="205" y="817"/>
                  <a:pt x="204" y="817"/>
                </a:cubicBezTo>
                <a:close/>
                <a:moveTo>
                  <a:pt x="411" y="817"/>
                </a:moveTo>
                <a:cubicBezTo>
                  <a:pt x="410" y="817"/>
                  <a:pt x="410" y="815"/>
                  <a:pt x="410" y="814"/>
                </a:cubicBezTo>
                <a:cubicBezTo>
                  <a:pt x="410" y="814"/>
                  <a:pt x="410" y="814"/>
                  <a:pt x="410" y="814"/>
                </a:cubicBezTo>
                <a:cubicBezTo>
                  <a:pt x="411" y="813"/>
                  <a:pt x="412" y="813"/>
                  <a:pt x="413" y="813"/>
                </a:cubicBezTo>
                <a:cubicBezTo>
                  <a:pt x="413" y="813"/>
                  <a:pt x="413" y="813"/>
                  <a:pt x="413" y="813"/>
                </a:cubicBezTo>
                <a:cubicBezTo>
                  <a:pt x="414" y="814"/>
                  <a:pt x="414" y="815"/>
                  <a:pt x="414" y="816"/>
                </a:cubicBezTo>
                <a:cubicBezTo>
                  <a:pt x="414" y="816"/>
                  <a:pt x="414" y="816"/>
                  <a:pt x="414" y="816"/>
                </a:cubicBezTo>
                <a:cubicBezTo>
                  <a:pt x="414" y="817"/>
                  <a:pt x="413" y="817"/>
                  <a:pt x="412" y="817"/>
                </a:cubicBezTo>
                <a:cubicBezTo>
                  <a:pt x="412" y="817"/>
                  <a:pt x="412" y="817"/>
                  <a:pt x="412" y="817"/>
                </a:cubicBezTo>
                <a:cubicBezTo>
                  <a:pt x="412" y="817"/>
                  <a:pt x="412" y="817"/>
                  <a:pt x="411" y="817"/>
                </a:cubicBezTo>
                <a:close/>
                <a:moveTo>
                  <a:pt x="199" y="806"/>
                </a:moveTo>
                <a:cubicBezTo>
                  <a:pt x="199" y="805"/>
                  <a:pt x="199" y="804"/>
                  <a:pt x="200" y="803"/>
                </a:cubicBezTo>
                <a:cubicBezTo>
                  <a:pt x="200" y="803"/>
                  <a:pt x="200" y="803"/>
                  <a:pt x="200" y="803"/>
                </a:cubicBezTo>
                <a:cubicBezTo>
                  <a:pt x="201" y="803"/>
                  <a:pt x="203" y="803"/>
                  <a:pt x="203" y="804"/>
                </a:cubicBezTo>
                <a:cubicBezTo>
                  <a:pt x="203" y="804"/>
                  <a:pt x="203" y="804"/>
                  <a:pt x="203" y="804"/>
                </a:cubicBezTo>
                <a:cubicBezTo>
                  <a:pt x="204" y="805"/>
                  <a:pt x="203" y="806"/>
                  <a:pt x="202" y="807"/>
                </a:cubicBezTo>
                <a:cubicBezTo>
                  <a:pt x="202" y="807"/>
                  <a:pt x="202" y="807"/>
                  <a:pt x="202" y="807"/>
                </a:cubicBezTo>
                <a:cubicBezTo>
                  <a:pt x="202" y="807"/>
                  <a:pt x="202" y="807"/>
                  <a:pt x="201" y="807"/>
                </a:cubicBezTo>
                <a:cubicBezTo>
                  <a:pt x="201" y="807"/>
                  <a:pt x="201" y="807"/>
                  <a:pt x="201" y="807"/>
                </a:cubicBezTo>
                <a:cubicBezTo>
                  <a:pt x="200" y="807"/>
                  <a:pt x="200" y="807"/>
                  <a:pt x="199" y="806"/>
                </a:cubicBezTo>
                <a:close/>
                <a:moveTo>
                  <a:pt x="416" y="806"/>
                </a:moveTo>
                <a:cubicBezTo>
                  <a:pt x="415" y="806"/>
                  <a:pt x="415" y="805"/>
                  <a:pt x="415" y="804"/>
                </a:cubicBezTo>
                <a:cubicBezTo>
                  <a:pt x="415" y="804"/>
                  <a:pt x="415" y="804"/>
                  <a:pt x="415" y="804"/>
                </a:cubicBezTo>
                <a:cubicBezTo>
                  <a:pt x="416" y="803"/>
                  <a:pt x="417" y="802"/>
                  <a:pt x="418" y="803"/>
                </a:cubicBezTo>
                <a:cubicBezTo>
                  <a:pt x="418" y="803"/>
                  <a:pt x="418" y="803"/>
                  <a:pt x="418" y="803"/>
                </a:cubicBezTo>
                <a:cubicBezTo>
                  <a:pt x="419" y="803"/>
                  <a:pt x="419" y="804"/>
                  <a:pt x="419" y="805"/>
                </a:cubicBezTo>
                <a:cubicBezTo>
                  <a:pt x="419" y="805"/>
                  <a:pt x="419" y="805"/>
                  <a:pt x="419" y="805"/>
                </a:cubicBezTo>
                <a:cubicBezTo>
                  <a:pt x="419" y="806"/>
                  <a:pt x="418" y="806"/>
                  <a:pt x="417" y="806"/>
                </a:cubicBezTo>
                <a:cubicBezTo>
                  <a:pt x="417" y="806"/>
                  <a:pt x="417" y="806"/>
                  <a:pt x="417" y="806"/>
                </a:cubicBezTo>
                <a:cubicBezTo>
                  <a:pt x="417" y="806"/>
                  <a:pt x="417" y="806"/>
                  <a:pt x="416" y="806"/>
                </a:cubicBezTo>
                <a:close/>
                <a:moveTo>
                  <a:pt x="194" y="795"/>
                </a:moveTo>
                <a:cubicBezTo>
                  <a:pt x="194" y="794"/>
                  <a:pt x="194" y="793"/>
                  <a:pt x="195" y="792"/>
                </a:cubicBezTo>
                <a:cubicBezTo>
                  <a:pt x="195" y="792"/>
                  <a:pt x="195" y="792"/>
                  <a:pt x="195" y="792"/>
                </a:cubicBezTo>
                <a:cubicBezTo>
                  <a:pt x="196" y="792"/>
                  <a:pt x="197" y="792"/>
                  <a:pt x="198" y="793"/>
                </a:cubicBezTo>
                <a:cubicBezTo>
                  <a:pt x="198" y="793"/>
                  <a:pt x="198" y="793"/>
                  <a:pt x="198" y="793"/>
                </a:cubicBezTo>
                <a:cubicBezTo>
                  <a:pt x="198" y="794"/>
                  <a:pt x="198" y="795"/>
                  <a:pt x="197" y="796"/>
                </a:cubicBezTo>
                <a:cubicBezTo>
                  <a:pt x="197" y="796"/>
                  <a:pt x="197" y="796"/>
                  <a:pt x="197" y="796"/>
                </a:cubicBezTo>
                <a:cubicBezTo>
                  <a:pt x="197" y="796"/>
                  <a:pt x="196" y="796"/>
                  <a:pt x="196" y="796"/>
                </a:cubicBezTo>
                <a:cubicBezTo>
                  <a:pt x="196" y="796"/>
                  <a:pt x="196" y="796"/>
                  <a:pt x="196" y="796"/>
                </a:cubicBezTo>
                <a:cubicBezTo>
                  <a:pt x="195" y="796"/>
                  <a:pt x="195" y="796"/>
                  <a:pt x="194" y="795"/>
                </a:cubicBezTo>
                <a:close/>
                <a:moveTo>
                  <a:pt x="421" y="795"/>
                </a:moveTo>
                <a:cubicBezTo>
                  <a:pt x="420" y="795"/>
                  <a:pt x="420" y="794"/>
                  <a:pt x="420" y="793"/>
                </a:cubicBezTo>
                <a:cubicBezTo>
                  <a:pt x="420" y="793"/>
                  <a:pt x="420" y="793"/>
                  <a:pt x="420" y="793"/>
                </a:cubicBezTo>
                <a:cubicBezTo>
                  <a:pt x="421" y="792"/>
                  <a:pt x="422" y="791"/>
                  <a:pt x="423" y="792"/>
                </a:cubicBezTo>
                <a:cubicBezTo>
                  <a:pt x="423" y="792"/>
                  <a:pt x="423" y="792"/>
                  <a:pt x="423" y="792"/>
                </a:cubicBezTo>
                <a:cubicBezTo>
                  <a:pt x="424" y="792"/>
                  <a:pt x="425" y="793"/>
                  <a:pt x="424" y="794"/>
                </a:cubicBezTo>
                <a:cubicBezTo>
                  <a:pt x="424" y="794"/>
                  <a:pt x="424" y="794"/>
                  <a:pt x="424" y="794"/>
                </a:cubicBezTo>
                <a:cubicBezTo>
                  <a:pt x="424" y="795"/>
                  <a:pt x="423" y="795"/>
                  <a:pt x="422" y="795"/>
                </a:cubicBezTo>
                <a:cubicBezTo>
                  <a:pt x="422" y="795"/>
                  <a:pt x="422" y="795"/>
                  <a:pt x="422" y="795"/>
                </a:cubicBezTo>
                <a:cubicBezTo>
                  <a:pt x="422" y="795"/>
                  <a:pt x="422" y="795"/>
                  <a:pt x="421" y="795"/>
                </a:cubicBezTo>
                <a:close/>
                <a:moveTo>
                  <a:pt x="189" y="784"/>
                </a:moveTo>
                <a:cubicBezTo>
                  <a:pt x="189" y="783"/>
                  <a:pt x="189" y="782"/>
                  <a:pt x="190" y="781"/>
                </a:cubicBezTo>
                <a:cubicBezTo>
                  <a:pt x="190" y="781"/>
                  <a:pt x="190" y="781"/>
                  <a:pt x="190" y="781"/>
                </a:cubicBezTo>
                <a:cubicBezTo>
                  <a:pt x="191" y="781"/>
                  <a:pt x="192" y="781"/>
                  <a:pt x="193" y="782"/>
                </a:cubicBezTo>
                <a:cubicBezTo>
                  <a:pt x="193" y="782"/>
                  <a:pt x="193" y="782"/>
                  <a:pt x="193" y="782"/>
                </a:cubicBezTo>
                <a:cubicBezTo>
                  <a:pt x="193" y="783"/>
                  <a:pt x="193" y="785"/>
                  <a:pt x="192" y="785"/>
                </a:cubicBezTo>
                <a:cubicBezTo>
                  <a:pt x="192" y="785"/>
                  <a:pt x="192" y="785"/>
                  <a:pt x="192" y="785"/>
                </a:cubicBezTo>
                <a:cubicBezTo>
                  <a:pt x="192" y="785"/>
                  <a:pt x="191" y="785"/>
                  <a:pt x="191" y="785"/>
                </a:cubicBezTo>
                <a:cubicBezTo>
                  <a:pt x="191" y="785"/>
                  <a:pt x="191" y="785"/>
                  <a:pt x="191" y="785"/>
                </a:cubicBezTo>
                <a:cubicBezTo>
                  <a:pt x="190" y="785"/>
                  <a:pt x="190" y="785"/>
                  <a:pt x="189" y="784"/>
                </a:cubicBezTo>
                <a:close/>
                <a:moveTo>
                  <a:pt x="426" y="784"/>
                </a:moveTo>
                <a:cubicBezTo>
                  <a:pt x="425" y="784"/>
                  <a:pt x="425" y="783"/>
                  <a:pt x="426" y="782"/>
                </a:cubicBezTo>
                <a:cubicBezTo>
                  <a:pt x="426" y="782"/>
                  <a:pt x="426" y="782"/>
                  <a:pt x="426" y="782"/>
                </a:cubicBezTo>
                <a:cubicBezTo>
                  <a:pt x="426" y="781"/>
                  <a:pt x="427" y="780"/>
                  <a:pt x="428" y="781"/>
                </a:cubicBezTo>
                <a:cubicBezTo>
                  <a:pt x="428" y="781"/>
                  <a:pt x="428" y="781"/>
                  <a:pt x="428" y="781"/>
                </a:cubicBezTo>
                <a:cubicBezTo>
                  <a:pt x="429" y="781"/>
                  <a:pt x="430" y="782"/>
                  <a:pt x="429" y="783"/>
                </a:cubicBezTo>
                <a:cubicBezTo>
                  <a:pt x="429" y="783"/>
                  <a:pt x="429" y="783"/>
                  <a:pt x="429" y="783"/>
                </a:cubicBezTo>
                <a:cubicBezTo>
                  <a:pt x="429" y="784"/>
                  <a:pt x="428" y="785"/>
                  <a:pt x="427" y="785"/>
                </a:cubicBezTo>
                <a:cubicBezTo>
                  <a:pt x="427" y="785"/>
                  <a:pt x="427" y="785"/>
                  <a:pt x="427" y="785"/>
                </a:cubicBezTo>
                <a:cubicBezTo>
                  <a:pt x="427" y="785"/>
                  <a:pt x="427" y="785"/>
                  <a:pt x="426" y="784"/>
                </a:cubicBezTo>
                <a:close/>
                <a:moveTo>
                  <a:pt x="184" y="773"/>
                </a:moveTo>
                <a:cubicBezTo>
                  <a:pt x="184" y="772"/>
                  <a:pt x="184" y="771"/>
                  <a:pt x="185" y="771"/>
                </a:cubicBezTo>
                <a:cubicBezTo>
                  <a:pt x="185" y="771"/>
                  <a:pt x="185" y="771"/>
                  <a:pt x="185" y="771"/>
                </a:cubicBezTo>
                <a:cubicBezTo>
                  <a:pt x="186" y="770"/>
                  <a:pt x="187" y="770"/>
                  <a:pt x="188" y="771"/>
                </a:cubicBezTo>
                <a:cubicBezTo>
                  <a:pt x="188" y="771"/>
                  <a:pt x="188" y="771"/>
                  <a:pt x="188" y="771"/>
                </a:cubicBezTo>
                <a:cubicBezTo>
                  <a:pt x="188" y="772"/>
                  <a:pt x="188" y="774"/>
                  <a:pt x="187" y="774"/>
                </a:cubicBezTo>
                <a:cubicBezTo>
                  <a:pt x="187" y="774"/>
                  <a:pt x="187" y="774"/>
                  <a:pt x="187" y="774"/>
                </a:cubicBezTo>
                <a:cubicBezTo>
                  <a:pt x="187" y="774"/>
                  <a:pt x="186" y="774"/>
                  <a:pt x="186" y="774"/>
                </a:cubicBezTo>
                <a:cubicBezTo>
                  <a:pt x="186" y="774"/>
                  <a:pt x="186" y="774"/>
                  <a:pt x="186" y="774"/>
                </a:cubicBezTo>
                <a:cubicBezTo>
                  <a:pt x="185" y="774"/>
                  <a:pt x="185" y="774"/>
                  <a:pt x="184" y="773"/>
                </a:cubicBezTo>
                <a:close/>
                <a:moveTo>
                  <a:pt x="432" y="774"/>
                </a:moveTo>
                <a:cubicBezTo>
                  <a:pt x="431" y="773"/>
                  <a:pt x="430" y="772"/>
                  <a:pt x="431" y="771"/>
                </a:cubicBezTo>
                <a:cubicBezTo>
                  <a:pt x="431" y="771"/>
                  <a:pt x="431" y="771"/>
                  <a:pt x="431" y="771"/>
                </a:cubicBezTo>
                <a:cubicBezTo>
                  <a:pt x="431" y="770"/>
                  <a:pt x="432" y="769"/>
                  <a:pt x="433" y="770"/>
                </a:cubicBezTo>
                <a:cubicBezTo>
                  <a:pt x="433" y="770"/>
                  <a:pt x="433" y="770"/>
                  <a:pt x="433" y="770"/>
                </a:cubicBezTo>
                <a:cubicBezTo>
                  <a:pt x="434" y="770"/>
                  <a:pt x="435" y="772"/>
                  <a:pt x="434" y="773"/>
                </a:cubicBezTo>
                <a:cubicBezTo>
                  <a:pt x="434" y="773"/>
                  <a:pt x="434" y="773"/>
                  <a:pt x="434" y="773"/>
                </a:cubicBezTo>
                <a:cubicBezTo>
                  <a:pt x="434" y="773"/>
                  <a:pt x="433" y="774"/>
                  <a:pt x="432" y="774"/>
                </a:cubicBezTo>
                <a:cubicBezTo>
                  <a:pt x="432" y="774"/>
                  <a:pt x="432" y="774"/>
                  <a:pt x="432" y="774"/>
                </a:cubicBezTo>
                <a:cubicBezTo>
                  <a:pt x="432" y="774"/>
                  <a:pt x="432" y="774"/>
                  <a:pt x="432" y="774"/>
                </a:cubicBezTo>
                <a:close/>
                <a:moveTo>
                  <a:pt x="179" y="762"/>
                </a:moveTo>
                <a:cubicBezTo>
                  <a:pt x="179" y="761"/>
                  <a:pt x="179" y="760"/>
                  <a:pt x="180" y="760"/>
                </a:cubicBezTo>
                <a:cubicBezTo>
                  <a:pt x="180" y="760"/>
                  <a:pt x="180" y="760"/>
                  <a:pt x="180" y="760"/>
                </a:cubicBezTo>
                <a:cubicBezTo>
                  <a:pt x="181" y="759"/>
                  <a:pt x="182" y="760"/>
                  <a:pt x="183" y="761"/>
                </a:cubicBezTo>
                <a:cubicBezTo>
                  <a:pt x="183" y="761"/>
                  <a:pt x="183" y="761"/>
                  <a:pt x="183" y="761"/>
                </a:cubicBezTo>
                <a:cubicBezTo>
                  <a:pt x="183" y="762"/>
                  <a:pt x="183" y="763"/>
                  <a:pt x="182" y="763"/>
                </a:cubicBezTo>
                <a:cubicBezTo>
                  <a:pt x="182" y="763"/>
                  <a:pt x="182" y="763"/>
                  <a:pt x="182" y="763"/>
                </a:cubicBezTo>
                <a:cubicBezTo>
                  <a:pt x="182" y="763"/>
                  <a:pt x="181" y="763"/>
                  <a:pt x="181" y="763"/>
                </a:cubicBezTo>
                <a:cubicBezTo>
                  <a:pt x="181" y="763"/>
                  <a:pt x="181" y="763"/>
                  <a:pt x="181" y="763"/>
                </a:cubicBezTo>
                <a:cubicBezTo>
                  <a:pt x="180" y="763"/>
                  <a:pt x="179" y="763"/>
                  <a:pt x="179" y="762"/>
                </a:cubicBezTo>
                <a:close/>
                <a:moveTo>
                  <a:pt x="437" y="763"/>
                </a:moveTo>
                <a:cubicBezTo>
                  <a:pt x="436" y="762"/>
                  <a:pt x="435" y="761"/>
                  <a:pt x="436" y="760"/>
                </a:cubicBezTo>
                <a:cubicBezTo>
                  <a:pt x="436" y="760"/>
                  <a:pt x="436" y="760"/>
                  <a:pt x="436" y="760"/>
                </a:cubicBezTo>
                <a:cubicBezTo>
                  <a:pt x="436" y="759"/>
                  <a:pt x="437" y="759"/>
                  <a:pt x="438" y="759"/>
                </a:cubicBezTo>
                <a:cubicBezTo>
                  <a:pt x="438" y="759"/>
                  <a:pt x="438" y="759"/>
                  <a:pt x="438" y="759"/>
                </a:cubicBezTo>
                <a:cubicBezTo>
                  <a:pt x="439" y="760"/>
                  <a:pt x="440" y="761"/>
                  <a:pt x="439" y="762"/>
                </a:cubicBezTo>
                <a:cubicBezTo>
                  <a:pt x="439" y="762"/>
                  <a:pt x="439" y="762"/>
                  <a:pt x="439" y="762"/>
                </a:cubicBezTo>
                <a:cubicBezTo>
                  <a:pt x="439" y="762"/>
                  <a:pt x="438" y="763"/>
                  <a:pt x="437" y="763"/>
                </a:cubicBezTo>
                <a:cubicBezTo>
                  <a:pt x="437" y="763"/>
                  <a:pt x="437" y="763"/>
                  <a:pt x="437" y="763"/>
                </a:cubicBezTo>
                <a:cubicBezTo>
                  <a:pt x="437" y="763"/>
                  <a:pt x="437" y="763"/>
                  <a:pt x="437" y="763"/>
                </a:cubicBezTo>
                <a:close/>
                <a:moveTo>
                  <a:pt x="174" y="751"/>
                </a:moveTo>
                <a:cubicBezTo>
                  <a:pt x="174" y="750"/>
                  <a:pt x="174" y="749"/>
                  <a:pt x="175" y="749"/>
                </a:cubicBezTo>
                <a:cubicBezTo>
                  <a:pt x="175" y="749"/>
                  <a:pt x="175" y="749"/>
                  <a:pt x="175" y="749"/>
                </a:cubicBezTo>
                <a:cubicBezTo>
                  <a:pt x="176" y="748"/>
                  <a:pt x="177" y="749"/>
                  <a:pt x="178" y="750"/>
                </a:cubicBezTo>
                <a:cubicBezTo>
                  <a:pt x="178" y="750"/>
                  <a:pt x="178" y="750"/>
                  <a:pt x="178" y="750"/>
                </a:cubicBezTo>
                <a:cubicBezTo>
                  <a:pt x="178" y="751"/>
                  <a:pt x="178" y="752"/>
                  <a:pt x="177" y="752"/>
                </a:cubicBezTo>
                <a:cubicBezTo>
                  <a:pt x="177" y="752"/>
                  <a:pt x="177" y="752"/>
                  <a:pt x="177" y="752"/>
                </a:cubicBezTo>
                <a:cubicBezTo>
                  <a:pt x="176" y="753"/>
                  <a:pt x="176" y="753"/>
                  <a:pt x="176" y="753"/>
                </a:cubicBezTo>
                <a:cubicBezTo>
                  <a:pt x="176" y="753"/>
                  <a:pt x="176" y="753"/>
                  <a:pt x="176" y="753"/>
                </a:cubicBezTo>
                <a:cubicBezTo>
                  <a:pt x="175" y="753"/>
                  <a:pt x="174" y="752"/>
                  <a:pt x="174" y="751"/>
                </a:cubicBezTo>
                <a:close/>
                <a:moveTo>
                  <a:pt x="442" y="752"/>
                </a:moveTo>
                <a:cubicBezTo>
                  <a:pt x="441" y="751"/>
                  <a:pt x="440" y="750"/>
                  <a:pt x="441" y="749"/>
                </a:cubicBezTo>
                <a:cubicBezTo>
                  <a:pt x="441" y="749"/>
                  <a:pt x="441" y="749"/>
                  <a:pt x="441" y="749"/>
                </a:cubicBezTo>
                <a:cubicBezTo>
                  <a:pt x="441" y="748"/>
                  <a:pt x="442" y="748"/>
                  <a:pt x="443" y="748"/>
                </a:cubicBezTo>
                <a:cubicBezTo>
                  <a:pt x="443" y="748"/>
                  <a:pt x="443" y="748"/>
                  <a:pt x="443" y="748"/>
                </a:cubicBezTo>
                <a:cubicBezTo>
                  <a:pt x="444" y="749"/>
                  <a:pt x="445" y="750"/>
                  <a:pt x="444" y="751"/>
                </a:cubicBezTo>
                <a:cubicBezTo>
                  <a:pt x="444" y="751"/>
                  <a:pt x="444" y="751"/>
                  <a:pt x="444" y="751"/>
                </a:cubicBezTo>
                <a:cubicBezTo>
                  <a:pt x="444" y="752"/>
                  <a:pt x="443" y="752"/>
                  <a:pt x="443" y="752"/>
                </a:cubicBezTo>
                <a:cubicBezTo>
                  <a:pt x="443" y="752"/>
                  <a:pt x="443" y="752"/>
                  <a:pt x="443" y="752"/>
                </a:cubicBezTo>
                <a:cubicBezTo>
                  <a:pt x="442" y="752"/>
                  <a:pt x="442" y="752"/>
                  <a:pt x="442" y="752"/>
                </a:cubicBezTo>
                <a:close/>
                <a:moveTo>
                  <a:pt x="169" y="741"/>
                </a:moveTo>
                <a:cubicBezTo>
                  <a:pt x="169" y="740"/>
                  <a:pt x="169" y="738"/>
                  <a:pt x="170" y="738"/>
                </a:cubicBezTo>
                <a:cubicBezTo>
                  <a:pt x="170" y="738"/>
                  <a:pt x="170" y="738"/>
                  <a:pt x="170" y="738"/>
                </a:cubicBezTo>
                <a:cubicBezTo>
                  <a:pt x="171" y="737"/>
                  <a:pt x="172" y="738"/>
                  <a:pt x="173" y="739"/>
                </a:cubicBezTo>
                <a:cubicBezTo>
                  <a:pt x="173" y="739"/>
                  <a:pt x="173" y="739"/>
                  <a:pt x="173" y="739"/>
                </a:cubicBezTo>
                <a:cubicBezTo>
                  <a:pt x="173" y="740"/>
                  <a:pt x="173" y="741"/>
                  <a:pt x="172" y="742"/>
                </a:cubicBezTo>
                <a:cubicBezTo>
                  <a:pt x="172" y="742"/>
                  <a:pt x="172" y="742"/>
                  <a:pt x="172" y="742"/>
                </a:cubicBezTo>
                <a:cubicBezTo>
                  <a:pt x="171" y="742"/>
                  <a:pt x="171" y="742"/>
                  <a:pt x="171" y="742"/>
                </a:cubicBezTo>
                <a:cubicBezTo>
                  <a:pt x="171" y="742"/>
                  <a:pt x="171" y="742"/>
                  <a:pt x="171" y="742"/>
                </a:cubicBezTo>
                <a:cubicBezTo>
                  <a:pt x="170" y="742"/>
                  <a:pt x="169" y="741"/>
                  <a:pt x="169" y="741"/>
                </a:cubicBezTo>
                <a:close/>
                <a:moveTo>
                  <a:pt x="447" y="741"/>
                </a:moveTo>
                <a:cubicBezTo>
                  <a:pt x="446" y="740"/>
                  <a:pt x="445" y="739"/>
                  <a:pt x="446" y="738"/>
                </a:cubicBezTo>
                <a:cubicBezTo>
                  <a:pt x="446" y="738"/>
                  <a:pt x="446" y="738"/>
                  <a:pt x="446" y="738"/>
                </a:cubicBezTo>
                <a:cubicBezTo>
                  <a:pt x="446" y="737"/>
                  <a:pt x="447" y="737"/>
                  <a:pt x="448" y="737"/>
                </a:cubicBezTo>
                <a:cubicBezTo>
                  <a:pt x="448" y="737"/>
                  <a:pt x="448" y="737"/>
                  <a:pt x="448" y="737"/>
                </a:cubicBezTo>
                <a:cubicBezTo>
                  <a:pt x="449" y="738"/>
                  <a:pt x="450" y="739"/>
                  <a:pt x="449" y="740"/>
                </a:cubicBezTo>
                <a:cubicBezTo>
                  <a:pt x="449" y="740"/>
                  <a:pt x="449" y="740"/>
                  <a:pt x="449" y="740"/>
                </a:cubicBezTo>
                <a:cubicBezTo>
                  <a:pt x="449" y="741"/>
                  <a:pt x="448" y="741"/>
                  <a:pt x="448" y="741"/>
                </a:cubicBezTo>
                <a:cubicBezTo>
                  <a:pt x="448" y="741"/>
                  <a:pt x="448" y="741"/>
                  <a:pt x="448" y="741"/>
                </a:cubicBezTo>
                <a:cubicBezTo>
                  <a:pt x="447" y="741"/>
                  <a:pt x="447" y="741"/>
                  <a:pt x="447" y="741"/>
                </a:cubicBezTo>
                <a:close/>
                <a:moveTo>
                  <a:pt x="164" y="730"/>
                </a:moveTo>
                <a:cubicBezTo>
                  <a:pt x="163" y="729"/>
                  <a:pt x="164" y="727"/>
                  <a:pt x="165" y="727"/>
                </a:cubicBezTo>
                <a:cubicBezTo>
                  <a:pt x="165" y="727"/>
                  <a:pt x="165" y="727"/>
                  <a:pt x="165" y="727"/>
                </a:cubicBezTo>
                <a:cubicBezTo>
                  <a:pt x="166" y="727"/>
                  <a:pt x="167" y="727"/>
                  <a:pt x="168" y="728"/>
                </a:cubicBezTo>
                <a:cubicBezTo>
                  <a:pt x="168" y="728"/>
                  <a:pt x="168" y="728"/>
                  <a:pt x="168" y="728"/>
                </a:cubicBezTo>
                <a:cubicBezTo>
                  <a:pt x="168" y="729"/>
                  <a:pt x="168" y="730"/>
                  <a:pt x="167" y="731"/>
                </a:cubicBezTo>
                <a:cubicBezTo>
                  <a:pt x="167" y="731"/>
                  <a:pt x="167" y="731"/>
                  <a:pt x="167" y="731"/>
                </a:cubicBezTo>
                <a:cubicBezTo>
                  <a:pt x="166" y="731"/>
                  <a:pt x="166" y="731"/>
                  <a:pt x="166" y="731"/>
                </a:cubicBezTo>
                <a:cubicBezTo>
                  <a:pt x="166" y="731"/>
                  <a:pt x="166" y="731"/>
                  <a:pt x="166" y="731"/>
                </a:cubicBezTo>
                <a:cubicBezTo>
                  <a:pt x="165" y="731"/>
                  <a:pt x="164" y="730"/>
                  <a:pt x="164" y="730"/>
                </a:cubicBezTo>
                <a:close/>
                <a:moveTo>
                  <a:pt x="452" y="730"/>
                </a:moveTo>
                <a:cubicBezTo>
                  <a:pt x="451" y="730"/>
                  <a:pt x="450" y="728"/>
                  <a:pt x="451" y="727"/>
                </a:cubicBezTo>
                <a:cubicBezTo>
                  <a:pt x="451" y="727"/>
                  <a:pt x="451" y="727"/>
                  <a:pt x="451" y="727"/>
                </a:cubicBezTo>
                <a:cubicBezTo>
                  <a:pt x="451" y="726"/>
                  <a:pt x="452" y="726"/>
                  <a:pt x="454" y="726"/>
                </a:cubicBezTo>
                <a:cubicBezTo>
                  <a:pt x="454" y="726"/>
                  <a:pt x="454" y="726"/>
                  <a:pt x="454" y="726"/>
                </a:cubicBezTo>
                <a:cubicBezTo>
                  <a:pt x="455" y="727"/>
                  <a:pt x="455" y="728"/>
                  <a:pt x="454" y="729"/>
                </a:cubicBezTo>
                <a:cubicBezTo>
                  <a:pt x="454" y="729"/>
                  <a:pt x="454" y="729"/>
                  <a:pt x="454" y="729"/>
                </a:cubicBezTo>
                <a:cubicBezTo>
                  <a:pt x="454" y="730"/>
                  <a:pt x="453" y="730"/>
                  <a:pt x="453" y="730"/>
                </a:cubicBezTo>
                <a:cubicBezTo>
                  <a:pt x="453" y="730"/>
                  <a:pt x="453" y="730"/>
                  <a:pt x="453" y="730"/>
                </a:cubicBezTo>
                <a:cubicBezTo>
                  <a:pt x="452" y="730"/>
                  <a:pt x="452" y="730"/>
                  <a:pt x="452" y="730"/>
                </a:cubicBezTo>
                <a:close/>
                <a:moveTo>
                  <a:pt x="159" y="719"/>
                </a:moveTo>
                <a:cubicBezTo>
                  <a:pt x="158" y="718"/>
                  <a:pt x="159" y="717"/>
                  <a:pt x="160" y="716"/>
                </a:cubicBezTo>
                <a:cubicBezTo>
                  <a:pt x="160" y="716"/>
                  <a:pt x="160" y="716"/>
                  <a:pt x="160" y="716"/>
                </a:cubicBezTo>
                <a:cubicBezTo>
                  <a:pt x="161" y="716"/>
                  <a:pt x="162" y="716"/>
                  <a:pt x="163" y="717"/>
                </a:cubicBezTo>
                <a:cubicBezTo>
                  <a:pt x="163" y="717"/>
                  <a:pt x="163" y="717"/>
                  <a:pt x="163" y="717"/>
                </a:cubicBezTo>
                <a:cubicBezTo>
                  <a:pt x="163" y="718"/>
                  <a:pt x="163" y="719"/>
                  <a:pt x="162" y="720"/>
                </a:cubicBezTo>
                <a:cubicBezTo>
                  <a:pt x="162" y="720"/>
                  <a:pt x="162" y="720"/>
                  <a:pt x="162" y="720"/>
                </a:cubicBezTo>
                <a:cubicBezTo>
                  <a:pt x="161" y="720"/>
                  <a:pt x="161" y="720"/>
                  <a:pt x="161" y="720"/>
                </a:cubicBezTo>
                <a:cubicBezTo>
                  <a:pt x="161" y="720"/>
                  <a:pt x="161" y="720"/>
                  <a:pt x="161" y="720"/>
                </a:cubicBezTo>
                <a:cubicBezTo>
                  <a:pt x="160" y="720"/>
                  <a:pt x="159" y="720"/>
                  <a:pt x="159" y="719"/>
                </a:cubicBezTo>
                <a:close/>
                <a:moveTo>
                  <a:pt x="457" y="719"/>
                </a:moveTo>
                <a:cubicBezTo>
                  <a:pt x="456" y="719"/>
                  <a:pt x="455" y="717"/>
                  <a:pt x="456" y="716"/>
                </a:cubicBezTo>
                <a:cubicBezTo>
                  <a:pt x="456" y="716"/>
                  <a:pt x="456" y="716"/>
                  <a:pt x="456" y="716"/>
                </a:cubicBezTo>
                <a:cubicBezTo>
                  <a:pt x="456" y="715"/>
                  <a:pt x="458" y="715"/>
                  <a:pt x="459" y="716"/>
                </a:cubicBezTo>
                <a:cubicBezTo>
                  <a:pt x="459" y="716"/>
                  <a:pt x="459" y="716"/>
                  <a:pt x="459" y="716"/>
                </a:cubicBezTo>
                <a:cubicBezTo>
                  <a:pt x="460" y="716"/>
                  <a:pt x="460" y="717"/>
                  <a:pt x="460" y="718"/>
                </a:cubicBezTo>
                <a:cubicBezTo>
                  <a:pt x="460" y="718"/>
                  <a:pt x="460" y="718"/>
                  <a:pt x="460" y="718"/>
                </a:cubicBezTo>
                <a:cubicBezTo>
                  <a:pt x="459" y="719"/>
                  <a:pt x="458" y="719"/>
                  <a:pt x="458" y="719"/>
                </a:cubicBezTo>
                <a:cubicBezTo>
                  <a:pt x="458" y="719"/>
                  <a:pt x="458" y="719"/>
                  <a:pt x="458" y="719"/>
                </a:cubicBezTo>
                <a:cubicBezTo>
                  <a:pt x="457" y="719"/>
                  <a:pt x="457" y="719"/>
                  <a:pt x="457" y="719"/>
                </a:cubicBezTo>
                <a:close/>
                <a:moveTo>
                  <a:pt x="154" y="708"/>
                </a:moveTo>
                <a:cubicBezTo>
                  <a:pt x="153" y="707"/>
                  <a:pt x="154" y="706"/>
                  <a:pt x="155" y="705"/>
                </a:cubicBezTo>
                <a:cubicBezTo>
                  <a:pt x="155" y="705"/>
                  <a:pt x="155" y="705"/>
                  <a:pt x="155" y="705"/>
                </a:cubicBezTo>
                <a:cubicBezTo>
                  <a:pt x="156" y="705"/>
                  <a:pt x="157" y="705"/>
                  <a:pt x="157" y="706"/>
                </a:cubicBezTo>
                <a:cubicBezTo>
                  <a:pt x="157" y="706"/>
                  <a:pt x="157" y="706"/>
                  <a:pt x="157" y="706"/>
                </a:cubicBezTo>
                <a:cubicBezTo>
                  <a:pt x="158" y="707"/>
                  <a:pt x="157" y="708"/>
                  <a:pt x="156" y="709"/>
                </a:cubicBezTo>
                <a:cubicBezTo>
                  <a:pt x="156" y="709"/>
                  <a:pt x="156" y="709"/>
                  <a:pt x="156" y="709"/>
                </a:cubicBezTo>
                <a:cubicBezTo>
                  <a:pt x="156" y="709"/>
                  <a:pt x="156" y="709"/>
                  <a:pt x="156" y="709"/>
                </a:cubicBezTo>
                <a:cubicBezTo>
                  <a:pt x="156" y="709"/>
                  <a:pt x="156" y="709"/>
                  <a:pt x="156" y="709"/>
                </a:cubicBezTo>
                <a:cubicBezTo>
                  <a:pt x="155" y="709"/>
                  <a:pt x="154" y="709"/>
                  <a:pt x="154" y="708"/>
                </a:cubicBezTo>
                <a:close/>
                <a:moveTo>
                  <a:pt x="462" y="708"/>
                </a:moveTo>
                <a:cubicBezTo>
                  <a:pt x="461" y="708"/>
                  <a:pt x="461" y="707"/>
                  <a:pt x="461" y="706"/>
                </a:cubicBezTo>
                <a:cubicBezTo>
                  <a:pt x="461" y="706"/>
                  <a:pt x="461" y="706"/>
                  <a:pt x="461" y="706"/>
                </a:cubicBezTo>
                <a:cubicBezTo>
                  <a:pt x="461" y="705"/>
                  <a:pt x="463" y="704"/>
                  <a:pt x="464" y="705"/>
                </a:cubicBezTo>
                <a:cubicBezTo>
                  <a:pt x="464" y="705"/>
                  <a:pt x="464" y="705"/>
                  <a:pt x="464" y="705"/>
                </a:cubicBezTo>
                <a:cubicBezTo>
                  <a:pt x="465" y="705"/>
                  <a:pt x="465" y="706"/>
                  <a:pt x="465" y="707"/>
                </a:cubicBezTo>
                <a:cubicBezTo>
                  <a:pt x="465" y="707"/>
                  <a:pt x="465" y="707"/>
                  <a:pt x="465" y="707"/>
                </a:cubicBezTo>
                <a:cubicBezTo>
                  <a:pt x="464" y="708"/>
                  <a:pt x="464" y="708"/>
                  <a:pt x="463" y="708"/>
                </a:cubicBezTo>
                <a:cubicBezTo>
                  <a:pt x="463" y="708"/>
                  <a:pt x="463" y="708"/>
                  <a:pt x="463" y="708"/>
                </a:cubicBezTo>
                <a:cubicBezTo>
                  <a:pt x="463" y="708"/>
                  <a:pt x="462" y="708"/>
                  <a:pt x="462" y="708"/>
                </a:cubicBezTo>
                <a:close/>
                <a:moveTo>
                  <a:pt x="149" y="697"/>
                </a:moveTo>
                <a:cubicBezTo>
                  <a:pt x="148" y="696"/>
                  <a:pt x="149" y="695"/>
                  <a:pt x="150" y="694"/>
                </a:cubicBezTo>
                <a:cubicBezTo>
                  <a:pt x="150" y="694"/>
                  <a:pt x="150" y="694"/>
                  <a:pt x="150" y="694"/>
                </a:cubicBezTo>
                <a:cubicBezTo>
                  <a:pt x="151" y="694"/>
                  <a:pt x="152" y="694"/>
                  <a:pt x="152" y="695"/>
                </a:cubicBezTo>
                <a:cubicBezTo>
                  <a:pt x="152" y="695"/>
                  <a:pt x="152" y="695"/>
                  <a:pt x="152" y="695"/>
                </a:cubicBezTo>
                <a:cubicBezTo>
                  <a:pt x="153" y="696"/>
                  <a:pt x="152" y="698"/>
                  <a:pt x="151" y="698"/>
                </a:cubicBezTo>
                <a:cubicBezTo>
                  <a:pt x="151" y="698"/>
                  <a:pt x="151" y="698"/>
                  <a:pt x="151" y="698"/>
                </a:cubicBezTo>
                <a:cubicBezTo>
                  <a:pt x="151" y="698"/>
                  <a:pt x="151" y="698"/>
                  <a:pt x="151" y="698"/>
                </a:cubicBezTo>
                <a:cubicBezTo>
                  <a:pt x="151" y="698"/>
                  <a:pt x="151" y="698"/>
                  <a:pt x="151" y="698"/>
                </a:cubicBezTo>
                <a:cubicBezTo>
                  <a:pt x="150" y="698"/>
                  <a:pt x="149" y="698"/>
                  <a:pt x="149" y="697"/>
                </a:cubicBezTo>
                <a:close/>
                <a:moveTo>
                  <a:pt x="467" y="697"/>
                </a:moveTo>
                <a:cubicBezTo>
                  <a:pt x="466" y="697"/>
                  <a:pt x="466" y="696"/>
                  <a:pt x="466" y="695"/>
                </a:cubicBezTo>
                <a:cubicBezTo>
                  <a:pt x="466" y="695"/>
                  <a:pt x="466" y="695"/>
                  <a:pt x="466" y="695"/>
                </a:cubicBezTo>
                <a:cubicBezTo>
                  <a:pt x="467" y="694"/>
                  <a:pt x="468" y="693"/>
                  <a:pt x="469" y="694"/>
                </a:cubicBezTo>
                <a:cubicBezTo>
                  <a:pt x="469" y="694"/>
                  <a:pt x="469" y="694"/>
                  <a:pt x="469" y="694"/>
                </a:cubicBezTo>
                <a:cubicBezTo>
                  <a:pt x="470" y="694"/>
                  <a:pt x="470" y="695"/>
                  <a:pt x="470" y="696"/>
                </a:cubicBezTo>
                <a:cubicBezTo>
                  <a:pt x="470" y="696"/>
                  <a:pt x="470" y="696"/>
                  <a:pt x="470" y="696"/>
                </a:cubicBezTo>
                <a:cubicBezTo>
                  <a:pt x="469" y="697"/>
                  <a:pt x="469" y="698"/>
                  <a:pt x="468" y="698"/>
                </a:cubicBezTo>
                <a:cubicBezTo>
                  <a:pt x="468" y="698"/>
                  <a:pt x="468" y="698"/>
                  <a:pt x="468" y="698"/>
                </a:cubicBezTo>
                <a:cubicBezTo>
                  <a:pt x="468" y="698"/>
                  <a:pt x="467" y="698"/>
                  <a:pt x="467" y="697"/>
                </a:cubicBezTo>
                <a:close/>
                <a:moveTo>
                  <a:pt x="144" y="686"/>
                </a:moveTo>
                <a:cubicBezTo>
                  <a:pt x="143" y="685"/>
                  <a:pt x="144" y="684"/>
                  <a:pt x="145" y="683"/>
                </a:cubicBezTo>
                <a:cubicBezTo>
                  <a:pt x="145" y="683"/>
                  <a:pt x="145" y="683"/>
                  <a:pt x="145" y="683"/>
                </a:cubicBezTo>
                <a:cubicBezTo>
                  <a:pt x="146" y="683"/>
                  <a:pt x="147" y="683"/>
                  <a:pt x="147" y="684"/>
                </a:cubicBezTo>
                <a:cubicBezTo>
                  <a:pt x="147" y="684"/>
                  <a:pt x="147" y="684"/>
                  <a:pt x="147" y="684"/>
                </a:cubicBezTo>
                <a:cubicBezTo>
                  <a:pt x="148" y="685"/>
                  <a:pt x="147" y="687"/>
                  <a:pt x="146" y="687"/>
                </a:cubicBezTo>
                <a:cubicBezTo>
                  <a:pt x="146" y="687"/>
                  <a:pt x="146" y="687"/>
                  <a:pt x="146" y="687"/>
                </a:cubicBezTo>
                <a:cubicBezTo>
                  <a:pt x="146" y="687"/>
                  <a:pt x="146" y="687"/>
                  <a:pt x="145" y="687"/>
                </a:cubicBezTo>
                <a:cubicBezTo>
                  <a:pt x="145" y="687"/>
                  <a:pt x="145" y="687"/>
                  <a:pt x="145" y="687"/>
                </a:cubicBezTo>
                <a:cubicBezTo>
                  <a:pt x="145" y="687"/>
                  <a:pt x="144" y="687"/>
                  <a:pt x="144" y="686"/>
                </a:cubicBezTo>
                <a:close/>
                <a:moveTo>
                  <a:pt x="472" y="687"/>
                </a:moveTo>
                <a:cubicBezTo>
                  <a:pt x="471" y="686"/>
                  <a:pt x="471" y="685"/>
                  <a:pt x="471" y="684"/>
                </a:cubicBezTo>
                <a:cubicBezTo>
                  <a:pt x="471" y="684"/>
                  <a:pt x="471" y="684"/>
                  <a:pt x="471" y="684"/>
                </a:cubicBezTo>
                <a:cubicBezTo>
                  <a:pt x="472" y="683"/>
                  <a:pt x="473" y="682"/>
                  <a:pt x="474" y="683"/>
                </a:cubicBezTo>
                <a:cubicBezTo>
                  <a:pt x="474" y="683"/>
                  <a:pt x="474" y="683"/>
                  <a:pt x="474" y="683"/>
                </a:cubicBezTo>
                <a:cubicBezTo>
                  <a:pt x="475" y="683"/>
                  <a:pt x="475" y="685"/>
                  <a:pt x="475" y="686"/>
                </a:cubicBezTo>
                <a:cubicBezTo>
                  <a:pt x="475" y="686"/>
                  <a:pt x="475" y="686"/>
                  <a:pt x="475" y="686"/>
                </a:cubicBezTo>
                <a:cubicBezTo>
                  <a:pt x="474" y="686"/>
                  <a:pt x="474" y="687"/>
                  <a:pt x="473" y="687"/>
                </a:cubicBezTo>
                <a:cubicBezTo>
                  <a:pt x="473" y="687"/>
                  <a:pt x="473" y="687"/>
                  <a:pt x="473" y="687"/>
                </a:cubicBezTo>
                <a:cubicBezTo>
                  <a:pt x="473" y="687"/>
                  <a:pt x="472" y="687"/>
                  <a:pt x="472" y="687"/>
                </a:cubicBezTo>
                <a:close/>
                <a:moveTo>
                  <a:pt x="139" y="675"/>
                </a:moveTo>
                <a:cubicBezTo>
                  <a:pt x="138" y="674"/>
                  <a:pt x="139" y="673"/>
                  <a:pt x="140" y="673"/>
                </a:cubicBezTo>
                <a:cubicBezTo>
                  <a:pt x="140" y="673"/>
                  <a:pt x="140" y="673"/>
                  <a:pt x="140" y="673"/>
                </a:cubicBezTo>
                <a:cubicBezTo>
                  <a:pt x="141" y="672"/>
                  <a:pt x="142" y="673"/>
                  <a:pt x="142" y="674"/>
                </a:cubicBezTo>
                <a:cubicBezTo>
                  <a:pt x="142" y="674"/>
                  <a:pt x="142" y="674"/>
                  <a:pt x="142" y="674"/>
                </a:cubicBezTo>
                <a:cubicBezTo>
                  <a:pt x="143" y="675"/>
                  <a:pt x="142" y="676"/>
                  <a:pt x="141" y="676"/>
                </a:cubicBezTo>
                <a:cubicBezTo>
                  <a:pt x="141" y="676"/>
                  <a:pt x="141" y="676"/>
                  <a:pt x="141" y="676"/>
                </a:cubicBezTo>
                <a:cubicBezTo>
                  <a:pt x="141" y="676"/>
                  <a:pt x="141" y="676"/>
                  <a:pt x="140" y="676"/>
                </a:cubicBezTo>
                <a:cubicBezTo>
                  <a:pt x="140" y="676"/>
                  <a:pt x="140" y="676"/>
                  <a:pt x="140" y="676"/>
                </a:cubicBezTo>
                <a:cubicBezTo>
                  <a:pt x="140" y="676"/>
                  <a:pt x="139" y="676"/>
                  <a:pt x="139" y="675"/>
                </a:cubicBezTo>
                <a:close/>
                <a:moveTo>
                  <a:pt x="477" y="676"/>
                </a:moveTo>
                <a:cubicBezTo>
                  <a:pt x="476" y="675"/>
                  <a:pt x="476" y="674"/>
                  <a:pt x="476" y="673"/>
                </a:cubicBezTo>
                <a:cubicBezTo>
                  <a:pt x="476" y="673"/>
                  <a:pt x="476" y="673"/>
                  <a:pt x="476" y="673"/>
                </a:cubicBezTo>
                <a:cubicBezTo>
                  <a:pt x="477" y="672"/>
                  <a:pt x="478" y="672"/>
                  <a:pt x="479" y="672"/>
                </a:cubicBezTo>
                <a:cubicBezTo>
                  <a:pt x="479" y="672"/>
                  <a:pt x="479" y="672"/>
                  <a:pt x="479" y="672"/>
                </a:cubicBezTo>
                <a:cubicBezTo>
                  <a:pt x="480" y="672"/>
                  <a:pt x="480" y="674"/>
                  <a:pt x="480" y="675"/>
                </a:cubicBezTo>
                <a:cubicBezTo>
                  <a:pt x="480" y="675"/>
                  <a:pt x="480" y="675"/>
                  <a:pt x="480" y="675"/>
                </a:cubicBezTo>
                <a:cubicBezTo>
                  <a:pt x="479" y="675"/>
                  <a:pt x="479" y="676"/>
                  <a:pt x="478" y="676"/>
                </a:cubicBezTo>
                <a:cubicBezTo>
                  <a:pt x="478" y="676"/>
                  <a:pt x="478" y="676"/>
                  <a:pt x="478" y="676"/>
                </a:cubicBezTo>
                <a:cubicBezTo>
                  <a:pt x="478" y="676"/>
                  <a:pt x="477" y="676"/>
                  <a:pt x="477" y="676"/>
                </a:cubicBezTo>
                <a:close/>
                <a:moveTo>
                  <a:pt x="134" y="664"/>
                </a:moveTo>
                <a:cubicBezTo>
                  <a:pt x="133" y="663"/>
                  <a:pt x="134" y="662"/>
                  <a:pt x="135" y="662"/>
                </a:cubicBezTo>
                <a:cubicBezTo>
                  <a:pt x="135" y="662"/>
                  <a:pt x="135" y="662"/>
                  <a:pt x="135" y="662"/>
                </a:cubicBezTo>
                <a:cubicBezTo>
                  <a:pt x="136" y="661"/>
                  <a:pt x="137" y="662"/>
                  <a:pt x="137" y="663"/>
                </a:cubicBezTo>
                <a:cubicBezTo>
                  <a:pt x="137" y="663"/>
                  <a:pt x="137" y="663"/>
                  <a:pt x="137" y="663"/>
                </a:cubicBezTo>
                <a:cubicBezTo>
                  <a:pt x="138" y="664"/>
                  <a:pt x="137" y="665"/>
                  <a:pt x="136" y="665"/>
                </a:cubicBezTo>
                <a:cubicBezTo>
                  <a:pt x="136" y="665"/>
                  <a:pt x="136" y="665"/>
                  <a:pt x="136" y="665"/>
                </a:cubicBezTo>
                <a:cubicBezTo>
                  <a:pt x="136" y="665"/>
                  <a:pt x="136" y="666"/>
                  <a:pt x="135" y="666"/>
                </a:cubicBezTo>
                <a:cubicBezTo>
                  <a:pt x="135" y="666"/>
                  <a:pt x="135" y="666"/>
                  <a:pt x="135" y="666"/>
                </a:cubicBezTo>
                <a:cubicBezTo>
                  <a:pt x="135" y="666"/>
                  <a:pt x="134" y="665"/>
                  <a:pt x="134" y="664"/>
                </a:cubicBezTo>
                <a:close/>
                <a:moveTo>
                  <a:pt x="482" y="665"/>
                </a:moveTo>
                <a:cubicBezTo>
                  <a:pt x="481" y="664"/>
                  <a:pt x="481" y="663"/>
                  <a:pt x="481" y="662"/>
                </a:cubicBezTo>
                <a:cubicBezTo>
                  <a:pt x="481" y="662"/>
                  <a:pt x="481" y="662"/>
                  <a:pt x="481" y="662"/>
                </a:cubicBezTo>
                <a:cubicBezTo>
                  <a:pt x="482" y="661"/>
                  <a:pt x="483" y="661"/>
                  <a:pt x="484" y="661"/>
                </a:cubicBezTo>
                <a:cubicBezTo>
                  <a:pt x="484" y="661"/>
                  <a:pt x="484" y="661"/>
                  <a:pt x="484" y="661"/>
                </a:cubicBezTo>
                <a:cubicBezTo>
                  <a:pt x="485" y="662"/>
                  <a:pt x="485" y="663"/>
                  <a:pt x="485" y="664"/>
                </a:cubicBezTo>
                <a:cubicBezTo>
                  <a:pt x="485" y="664"/>
                  <a:pt x="485" y="664"/>
                  <a:pt x="485" y="664"/>
                </a:cubicBezTo>
                <a:cubicBezTo>
                  <a:pt x="485" y="665"/>
                  <a:pt x="484" y="665"/>
                  <a:pt x="483" y="665"/>
                </a:cubicBezTo>
                <a:cubicBezTo>
                  <a:pt x="483" y="665"/>
                  <a:pt x="483" y="665"/>
                  <a:pt x="483" y="665"/>
                </a:cubicBezTo>
                <a:cubicBezTo>
                  <a:pt x="483" y="665"/>
                  <a:pt x="482" y="665"/>
                  <a:pt x="482" y="665"/>
                </a:cubicBezTo>
                <a:close/>
                <a:moveTo>
                  <a:pt x="128" y="654"/>
                </a:moveTo>
                <a:cubicBezTo>
                  <a:pt x="128" y="653"/>
                  <a:pt x="128" y="651"/>
                  <a:pt x="129" y="651"/>
                </a:cubicBezTo>
                <a:cubicBezTo>
                  <a:pt x="129" y="651"/>
                  <a:pt x="129" y="651"/>
                  <a:pt x="129" y="651"/>
                </a:cubicBezTo>
                <a:cubicBezTo>
                  <a:pt x="130" y="650"/>
                  <a:pt x="132" y="651"/>
                  <a:pt x="132" y="652"/>
                </a:cubicBezTo>
                <a:cubicBezTo>
                  <a:pt x="132" y="652"/>
                  <a:pt x="132" y="652"/>
                  <a:pt x="132" y="652"/>
                </a:cubicBezTo>
                <a:cubicBezTo>
                  <a:pt x="133" y="653"/>
                  <a:pt x="132" y="654"/>
                  <a:pt x="131" y="654"/>
                </a:cubicBezTo>
                <a:cubicBezTo>
                  <a:pt x="131" y="654"/>
                  <a:pt x="131" y="654"/>
                  <a:pt x="131" y="654"/>
                </a:cubicBezTo>
                <a:cubicBezTo>
                  <a:pt x="131" y="655"/>
                  <a:pt x="131" y="655"/>
                  <a:pt x="130" y="655"/>
                </a:cubicBezTo>
                <a:cubicBezTo>
                  <a:pt x="130" y="655"/>
                  <a:pt x="130" y="655"/>
                  <a:pt x="130" y="655"/>
                </a:cubicBezTo>
                <a:cubicBezTo>
                  <a:pt x="130" y="655"/>
                  <a:pt x="129" y="654"/>
                  <a:pt x="128" y="654"/>
                </a:cubicBezTo>
                <a:close/>
                <a:moveTo>
                  <a:pt x="487" y="654"/>
                </a:moveTo>
                <a:cubicBezTo>
                  <a:pt x="486" y="653"/>
                  <a:pt x="486" y="652"/>
                  <a:pt x="486" y="651"/>
                </a:cubicBezTo>
                <a:cubicBezTo>
                  <a:pt x="486" y="651"/>
                  <a:pt x="486" y="651"/>
                  <a:pt x="486" y="651"/>
                </a:cubicBezTo>
                <a:cubicBezTo>
                  <a:pt x="487" y="650"/>
                  <a:pt x="488" y="650"/>
                  <a:pt x="489" y="650"/>
                </a:cubicBezTo>
                <a:cubicBezTo>
                  <a:pt x="489" y="650"/>
                  <a:pt x="489" y="650"/>
                  <a:pt x="489" y="650"/>
                </a:cubicBezTo>
                <a:cubicBezTo>
                  <a:pt x="490" y="651"/>
                  <a:pt x="490" y="652"/>
                  <a:pt x="490" y="653"/>
                </a:cubicBezTo>
                <a:cubicBezTo>
                  <a:pt x="490" y="653"/>
                  <a:pt x="490" y="653"/>
                  <a:pt x="490" y="653"/>
                </a:cubicBezTo>
                <a:cubicBezTo>
                  <a:pt x="490" y="654"/>
                  <a:pt x="489" y="654"/>
                  <a:pt x="488" y="654"/>
                </a:cubicBezTo>
                <a:cubicBezTo>
                  <a:pt x="488" y="654"/>
                  <a:pt x="488" y="654"/>
                  <a:pt x="488" y="654"/>
                </a:cubicBezTo>
                <a:cubicBezTo>
                  <a:pt x="488" y="654"/>
                  <a:pt x="488" y="654"/>
                  <a:pt x="487" y="654"/>
                </a:cubicBezTo>
                <a:close/>
                <a:moveTo>
                  <a:pt x="123" y="643"/>
                </a:moveTo>
                <a:cubicBezTo>
                  <a:pt x="123" y="642"/>
                  <a:pt x="123" y="640"/>
                  <a:pt x="124" y="640"/>
                </a:cubicBezTo>
                <a:cubicBezTo>
                  <a:pt x="124" y="640"/>
                  <a:pt x="124" y="640"/>
                  <a:pt x="124" y="640"/>
                </a:cubicBezTo>
                <a:cubicBezTo>
                  <a:pt x="125" y="640"/>
                  <a:pt x="127" y="640"/>
                  <a:pt x="127" y="641"/>
                </a:cubicBezTo>
                <a:cubicBezTo>
                  <a:pt x="127" y="641"/>
                  <a:pt x="127" y="641"/>
                  <a:pt x="127" y="641"/>
                </a:cubicBezTo>
                <a:cubicBezTo>
                  <a:pt x="127" y="642"/>
                  <a:pt x="127" y="643"/>
                  <a:pt x="126" y="644"/>
                </a:cubicBezTo>
                <a:cubicBezTo>
                  <a:pt x="126" y="644"/>
                  <a:pt x="126" y="644"/>
                  <a:pt x="126" y="644"/>
                </a:cubicBezTo>
                <a:cubicBezTo>
                  <a:pt x="126" y="644"/>
                  <a:pt x="126" y="644"/>
                  <a:pt x="125" y="644"/>
                </a:cubicBezTo>
                <a:cubicBezTo>
                  <a:pt x="125" y="644"/>
                  <a:pt x="125" y="644"/>
                  <a:pt x="125" y="644"/>
                </a:cubicBezTo>
                <a:cubicBezTo>
                  <a:pt x="124" y="644"/>
                  <a:pt x="124" y="643"/>
                  <a:pt x="123" y="643"/>
                </a:cubicBezTo>
                <a:close/>
                <a:moveTo>
                  <a:pt x="492" y="643"/>
                </a:moveTo>
                <a:cubicBezTo>
                  <a:pt x="491" y="643"/>
                  <a:pt x="491" y="641"/>
                  <a:pt x="491" y="640"/>
                </a:cubicBezTo>
                <a:cubicBezTo>
                  <a:pt x="491" y="640"/>
                  <a:pt x="491" y="640"/>
                  <a:pt x="491" y="640"/>
                </a:cubicBezTo>
                <a:cubicBezTo>
                  <a:pt x="492" y="639"/>
                  <a:pt x="493" y="639"/>
                  <a:pt x="494" y="639"/>
                </a:cubicBezTo>
                <a:cubicBezTo>
                  <a:pt x="494" y="639"/>
                  <a:pt x="494" y="639"/>
                  <a:pt x="494" y="639"/>
                </a:cubicBezTo>
                <a:cubicBezTo>
                  <a:pt x="495" y="640"/>
                  <a:pt x="495" y="641"/>
                  <a:pt x="495" y="642"/>
                </a:cubicBezTo>
                <a:cubicBezTo>
                  <a:pt x="495" y="642"/>
                  <a:pt x="495" y="642"/>
                  <a:pt x="495" y="642"/>
                </a:cubicBezTo>
                <a:cubicBezTo>
                  <a:pt x="495" y="643"/>
                  <a:pt x="494" y="643"/>
                  <a:pt x="493" y="643"/>
                </a:cubicBezTo>
                <a:cubicBezTo>
                  <a:pt x="493" y="643"/>
                  <a:pt x="493" y="643"/>
                  <a:pt x="493" y="643"/>
                </a:cubicBezTo>
                <a:cubicBezTo>
                  <a:pt x="493" y="643"/>
                  <a:pt x="493" y="643"/>
                  <a:pt x="492" y="643"/>
                </a:cubicBezTo>
                <a:close/>
                <a:moveTo>
                  <a:pt x="118" y="632"/>
                </a:moveTo>
                <a:cubicBezTo>
                  <a:pt x="118" y="631"/>
                  <a:pt x="118" y="630"/>
                  <a:pt x="119" y="629"/>
                </a:cubicBezTo>
                <a:cubicBezTo>
                  <a:pt x="119" y="629"/>
                  <a:pt x="119" y="629"/>
                  <a:pt x="119" y="629"/>
                </a:cubicBezTo>
                <a:cubicBezTo>
                  <a:pt x="120" y="629"/>
                  <a:pt x="121" y="629"/>
                  <a:pt x="122" y="630"/>
                </a:cubicBezTo>
                <a:cubicBezTo>
                  <a:pt x="122" y="630"/>
                  <a:pt x="122" y="630"/>
                  <a:pt x="122" y="630"/>
                </a:cubicBezTo>
                <a:cubicBezTo>
                  <a:pt x="122" y="631"/>
                  <a:pt x="122" y="632"/>
                  <a:pt x="121" y="633"/>
                </a:cubicBezTo>
                <a:cubicBezTo>
                  <a:pt x="121" y="633"/>
                  <a:pt x="121" y="633"/>
                  <a:pt x="121" y="633"/>
                </a:cubicBezTo>
                <a:cubicBezTo>
                  <a:pt x="121" y="633"/>
                  <a:pt x="120" y="633"/>
                  <a:pt x="120" y="633"/>
                </a:cubicBezTo>
                <a:cubicBezTo>
                  <a:pt x="120" y="633"/>
                  <a:pt x="120" y="633"/>
                  <a:pt x="120" y="633"/>
                </a:cubicBezTo>
                <a:cubicBezTo>
                  <a:pt x="119" y="633"/>
                  <a:pt x="119" y="632"/>
                  <a:pt x="118" y="632"/>
                </a:cubicBezTo>
                <a:close/>
                <a:moveTo>
                  <a:pt x="497" y="632"/>
                </a:moveTo>
                <a:cubicBezTo>
                  <a:pt x="496" y="632"/>
                  <a:pt x="496" y="630"/>
                  <a:pt x="496" y="629"/>
                </a:cubicBezTo>
                <a:cubicBezTo>
                  <a:pt x="496" y="629"/>
                  <a:pt x="496" y="629"/>
                  <a:pt x="496" y="629"/>
                </a:cubicBezTo>
                <a:cubicBezTo>
                  <a:pt x="497" y="628"/>
                  <a:pt x="498" y="628"/>
                  <a:pt x="499" y="629"/>
                </a:cubicBezTo>
                <a:cubicBezTo>
                  <a:pt x="499" y="629"/>
                  <a:pt x="499" y="629"/>
                  <a:pt x="499" y="629"/>
                </a:cubicBezTo>
                <a:cubicBezTo>
                  <a:pt x="500" y="629"/>
                  <a:pt x="501" y="630"/>
                  <a:pt x="500" y="631"/>
                </a:cubicBezTo>
                <a:cubicBezTo>
                  <a:pt x="500" y="631"/>
                  <a:pt x="500" y="631"/>
                  <a:pt x="500" y="631"/>
                </a:cubicBezTo>
                <a:cubicBezTo>
                  <a:pt x="500" y="632"/>
                  <a:pt x="499" y="632"/>
                  <a:pt x="498" y="632"/>
                </a:cubicBezTo>
                <a:cubicBezTo>
                  <a:pt x="498" y="632"/>
                  <a:pt x="498" y="632"/>
                  <a:pt x="498" y="632"/>
                </a:cubicBezTo>
                <a:cubicBezTo>
                  <a:pt x="498" y="632"/>
                  <a:pt x="498" y="632"/>
                  <a:pt x="497" y="632"/>
                </a:cubicBezTo>
                <a:close/>
                <a:moveTo>
                  <a:pt x="113" y="621"/>
                </a:moveTo>
                <a:cubicBezTo>
                  <a:pt x="113" y="620"/>
                  <a:pt x="113" y="619"/>
                  <a:pt x="114" y="618"/>
                </a:cubicBezTo>
                <a:cubicBezTo>
                  <a:pt x="114" y="618"/>
                  <a:pt x="114" y="618"/>
                  <a:pt x="114" y="618"/>
                </a:cubicBezTo>
                <a:cubicBezTo>
                  <a:pt x="115" y="618"/>
                  <a:pt x="116" y="618"/>
                  <a:pt x="117" y="619"/>
                </a:cubicBezTo>
                <a:cubicBezTo>
                  <a:pt x="117" y="619"/>
                  <a:pt x="117" y="619"/>
                  <a:pt x="117" y="619"/>
                </a:cubicBezTo>
                <a:cubicBezTo>
                  <a:pt x="117" y="620"/>
                  <a:pt x="117" y="621"/>
                  <a:pt x="116" y="622"/>
                </a:cubicBezTo>
                <a:cubicBezTo>
                  <a:pt x="116" y="622"/>
                  <a:pt x="116" y="622"/>
                  <a:pt x="116" y="622"/>
                </a:cubicBezTo>
                <a:cubicBezTo>
                  <a:pt x="116" y="622"/>
                  <a:pt x="115" y="622"/>
                  <a:pt x="115" y="622"/>
                </a:cubicBezTo>
                <a:cubicBezTo>
                  <a:pt x="115" y="622"/>
                  <a:pt x="115" y="622"/>
                  <a:pt x="115" y="622"/>
                </a:cubicBezTo>
                <a:cubicBezTo>
                  <a:pt x="114" y="622"/>
                  <a:pt x="114" y="622"/>
                  <a:pt x="113" y="621"/>
                </a:cubicBezTo>
                <a:close/>
                <a:moveTo>
                  <a:pt x="502" y="621"/>
                </a:moveTo>
                <a:cubicBezTo>
                  <a:pt x="501" y="621"/>
                  <a:pt x="501" y="620"/>
                  <a:pt x="502" y="619"/>
                </a:cubicBezTo>
                <a:cubicBezTo>
                  <a:pt x="502" y="619"/>
                  <a:pt x="502" y="619"/>
                  <a:pt x="502" y="619"/>
                </a:cubicBezTo>
                <a:cubicBezTo>
                  <a:pt x="502" y="618"/>
                  <a:pt x="503" y="617"/>
                  <a:pt x="504" y="618"/>
                </a:cubicBezTo>
                <a:cubicBezTo>
                  <a:pt x="504" y="618"/>
                  <a:pt x="504" y="618"/>
                  <a:pt x="504" y="618"/>
                </a:cubicBezTo>
                <a:cubicBezTo>
                  <a:pt x="505" y="618"/>
                  <a:pt x="506" y="619"/>
                  <a:pt x="505" y="620"/>
                </a:cubicBezTo>
                <a:cubicBezTo>
                  <a:pt x="505" y="620"/>
                  <a:pt x="505" y="620"/>
                  <a:pt x="505" y="620"/>
                </a:cubicBezTo>
                <a:cubicBezTo>
                  <a:pt x="505" y="621"/>
                  <a:pt x="504" y="621"/>
                  <a:pt x="503" y="621"/>
                </a:cubicBezTo>
                <a:cubicBezTo>
                  <a:pt x="503" y="621"/>
                  <a:pt x="503" y="621"/>
                  <a:pt x="503" y="621"/>
                </a:cubicBezTo>
                <a:cubicBezTo>
                  <a:pt x="503" y="621"/>
                  <a:pt x="503" y="621"/>
                  <a:pt x="502" y="621"/>
                </a:cubicBezTo>
                <a:close/>
                <a:moveTo>
                  <a:pt x="108" y="610"/>
                </a:moveTo>
                <a:cubicBezTo>
                  <a:pt x="108" y="609"/>
                  <a:pt x="108" y="608"/>
                  <a:pt x="109" y="607"/>
                </a:cubicBezTo>
                <a:cubicBezTo>
                  <a:pt x="109" y="607"/>
                  <a:pt x="109" y="607"/>
                  <a:pt x="109" y="607"/>
                </a:cubicBezTo>
                <a:cubicBezTo>
                  <a:pt x="110" y="607"/>
                  <a:pt x="111" y="607"/>
                  <a:pt x="112" y="608"/>
                </a:cubicBezTo>
                <a:cubicBezTo>
                  <a:pt x="112" y="608"/>
                  <a:pt x="112" y="608"/>
                  <a:pt x="112" y="608"/>
                </a:cubicBezTo>
                <a:cubicBezTo>
                  <a:pt x="112" y="609"/>
                  <a:pt x="112" y="611"/>
                  <a:pt x="111" y="611"/>
                </a:cubicBezTo>
                <a:cubicBezTo>
                  <a:pt x="111" y="611"/>
                  <a:pt x="111" y="611"/>
                  <a:pt x="111" y="611"/>
                </a:cubicBezTo>
                <a:cubicBezTo>
                  <a:pt x="111" y="611"/>
                  <a:pt x="110" y="611"/>
                  <a:pt x="110" y="611"/>
                </a:cubicBezTo>
                <a:cubicBezTo>
                  <a:pt x="110" y="611"/>
                  <a:pt x="110" y="611"/>
                  <a:pt x="110" y="611"/>
                </a:cubicBezTo>
                <a:cubicBezTo>
                  <a:pt x="109" y="611"/>
                  <a:pt x="109" y="611"/>
                  <a:pt x="108" y="610"/>
                </a:cubicBezTo>
                <a:close/>
                <a:moveTo>
                  <a:pt x="508" y="610"/>
                </a:moveTo>
                <a:cubicBezTo>
                  <a:pt x="507" y="610"/>
                  <a:pt x="506" y="609"/>
                  <a:pt x="507" y="608"/>
                </a:cubicBezTo>
                <a:cubicBezTo>
                  <a:pt x="507" y="608"/>
                  <a:pt x="507" y="608"/>
                  <a:pt x="507" y="608"/>
                </a:cubicBezTo>
                <a:cubicBezTo>
                  <a:pt x="507" y="607"/>
                  <a:pt x="508" y="606"/>
                  <a:pt x="509" y="607"/>
                </a:cubicBezTo>
                <a:cubicBezTo>
                  <a:pt x="509" y="607"/>
                  <a:pt x="509" y="607"/>
                  <a:pt x="509" y="607"/>
                </a:cubicBezTo>
                <a:cubicBezTo>
                  <a:pt x="510" y="607"/>
                  <a:pt x="511" y="608"/>
                  <a:pt x="510" y="609"/>
                </a:cubicBezTo>
                <a:cubicBezTo>
                  <a:pt x="510" y="609"/>
                  <a:pt x="510" y="609"/>
                  <a:pt x="510" y="609"/>
                </a:cubicBezTo>
                <a:cubicBezTo>
                  <a:pt x="510" y="610"/>
                  <a:pt x="509" y="611"/>
                  <a:pt x="508" y="611"/>
                </a:cubicBezTo>
                <a:cubicBezTo>
                  <a:pt x="508" y="611"/>
                  <a:pt x="508" y="611"/>
                  <a:pt x="508" y="611"/>
                </a:cubicBezTo>
                <a:cubicBezTo>
                  <a:pt x="508" y="611"/>
                  <a:pt x="508" y="611"/>
                  <a:pt x="508" y="610"/>
                </a:cubicBezTo>
                <a:close/>
                <a:moveTo>
                  <a:pt x="103" y="599"/>
                </a:moveTo>
                <a:cubicBezTo>
                  <a:pt x="103" y="598"/>
                  <a:pt x="103" y="597"/>
                  <a:pt x="104" y="596"/>
                </a:cubicBezTo>
                <a:cubicBezTo>
                  <a:pt x="104" y="596"/>
                  <a:pt x="104" y="596"/>
                  <a:pt x="104" y="596"/>
                </a:cubicBezTo>
                <a:cubicBezTo>
                  <a:pt x="105" y="596"/>
                  <a:pt x="106" y="596"/>
                  <a:pt x="107" y="597"/>
                </a:cubicBezTo>
                <a:cubicBezTo>
                  <a:pt x="107" y="597"/>
                  <a:pt x="107" y="597"/>
                  <a:pt x="107" y="597"/>
                </a:cubicBezTo>
                <a:cubicBezTo>
                  <a:pt x="107" y="598"/>
                  <a:pt x="107" y="600"/>
                  <a:pt x="106" y="600"/>
                </a:cubicBezTo>
                <a:cubicBezTo>
                  <a:pt x="106" y="600"/>
                  <a:pt x="106" y="600"/>
                  <a:pt x="106" y="600"/>
                </a:cubicBezTo>
                <a:cubicBezTo>
                  <a:pt x="106" y="600"/>
                  <a:pt x="105" y="600"/>
                  <a:pt x="105" y="600"/>
                </a:cubicBezTo>
                <a:cubicBezTo>
                  <a:pt x="105" y="600"/>
                  <a:pt x="105" y="600"/>
                  <a:pt x="105" y="600"/>
                </a:cubicBezTo>
                <a:cubicBezTo>
                  <a:pt x="104" y="600"/>
                  <a:pt x="103" y="600"/>
                  <a:pt x="103" y="599"/>
                </a:cubicBezTo>
                <a:close/>
                <a:moveTo>
                  <a:pt x="513" y="599"/>
                </a:moveTo>
                <a:cubicBezTo>
                  <a:pt x="512" y="599"/>
                  <a:pt x="511" y="598"/>
                  <a:pt x="512" y="597"/>
                </a:cubicBezTo>
                <a:cubicBezTo>
                  <a:pt x="512" y="597"/>
                  <a:pt x="512" y="597"/>
                  <a:pt x="512" y="597"/>
                </a:cubicBezTo>
                <a:cubicBezTo>
                  <a:pt x="512" y="596"/>
                  <a:pt x="513" y="595"/>
                  <a:pt x="514" y="596"/>
                </a:cubicBezTo>
                <a:cubicBezTo>
                  <a:pt x="514" y="596"/>
                  <a:pt x="514" y="596"/>
                  <a:pt x="514" y="596"/>
                </a:cubicBezTo>
                <a:cubicBezTo>
                  <a:pt x="515" y="596"/>
                  <a:pt x="516" y="598"/>
                  <a:pt x="515" y="599"/>
                </a:cubicBezTo>
                <a:cubicBezTo>
                  <a:pt x="515" y="599"/>
                  <a:pt x="515" y="599"/>
                  <a:pt x="515" y="599"/>
                </a:cubicBezTo>
                <a:cubicBezTo>
                  <a:pt x="515" y="599"/>
                  <a:pt x="514" y="600"/>
                  <a:pt x="513" y="600"/>
                </a:cubicBezTo>
                <a:cubicBezTo>
                  <a:pt x="513" y="600"/>
                  <a:pt x="513" y="600"/>
                  <a:pt x="513" y="600"/>
                </a:cubicBezTo>
                <a:cubicBezTo>
                  <a:pt x="513" y="600"/>
                  <a:pt x="513" y="600"/>
                  <a:pt x="513" y="599"/>
                </a:cubicBezTo>
                <a:close/>
                <a:moveTo>
                  <a:pt x="98" y="588"/>
                </a:moveTo>
                <a:cubicBezTo>
                  <a:pt x="98" y="587"/>
                  <a:pt x="98" y="586"/>
                  <a:pt x="99" y="586"/>
                </a:cubicBezTo>
                <a:cubicBezTo>
                  <a:pt x="99" y="586"/>
                  <a:pt x="99" y="586"/>
                  <a:pt x="99" y="586"/>
                </a:cubicBezTo>
                <a:cubicBezTo>
                  <a:pt x="100" y="585"/>
                  <a:pt x="101" y="586"/>
                  <a:pt x="102" y="587"/>
                </a:cubicBezTo>
                <a:cubicBezTo>
                  <a:pt x="102" y="587"/>
                  <a:pt x="102" y="587"/>
                  <a:pt x="102" y="587"/>
                </a:cubicBezTo>
                <a:cubicBezTo>
                  <a:pt x="102" y="588"/>
                  <a:pt x="102" y="589"/>
                  <a:pt x="101" y="589"/>
                </a:cubicBezTo>
                <a:cubicBezTo>
                  <a:pt x="101" y="589"/>
                  <a:pt x="101" y="589"/>
                  <a:pt x="101" y="589"/>
                </a:cubicBezTo>
                <a:cubicBezTo>
                  <a:pt x="100" y="589"/>
                  <a:pt x="100" y="589"/>
                  <a:pt x="100" y="589"/>
                </a:cubicBezTo>
                <a:cubicBezTo>
                  <a:pt x="100" y="589"/>
                  <a:pt x="100" y="589"/>
                  <a:pt x="100" y="589"/>
                </a:cubicBezTo>
                <a:cubicBezTo>
                  <a:pt x="99" y="589"/>
                  <a:pt x="98" y="589"/>
                  <a:pt x="98" y="588"/>
                </a:cubicBezTo>
                <a:close/>
                <a:moveTo>
                  <a:pt x="518" y="589"/>
                </a:moveTo>
                <a:cubicBezTo>
                  <a:pt x="517" y="588"/>
                  <a:pt x="516" y="587"/>
                  <a:pt x="517" y="586"/>
                </a:cubicBezTo>
                <a:cubicBezTo>
                  <a:pt x="517" y="586"/>
                  <a:pt x="517" y="586"/>
                  <a:pt x="517" y="586"/>
                </a:cubicBezTo>
                <a:cubicBezTo>
                  <a:pt x="517" y="585"/>
                  <a:pt x="518" y="585"/>
                  <a:pt x="519" y="585"/>
                </a:cubicBezTo>
                <a:cubicBezTo>
                  <a:pt x="519" y="585"/>
                  <a:pt x="519" y="585"/>
                  <a:pt x="519" y="585"/>
                </a:cubicBezTo>
                <a:cubicBezTo>
                  <a:pt x="520" y="585"/>
                  <a:pt x="521" y="587"/>
                  <a:pt x="520" y="588"/>
                </a:cubicBezTo>
                <a:cubicBezTo>
                  <a:pt x="520" y="588"/>
                  <a:pt x="520" y="588"/>
                  <a:pt x="520" y="588"/>
                </a:cubicBezTo>
                <a:cubicBezTo>
                  <a:pt x="520" y="588"/>
                  <a:pt x="519" y="589"/>
                  <a:pt x="519" y="589"/>
                </a:cubicBezTo>
                <a:cubicBezTo>
                  <a:pt x="519" y="589"/>
                  <a:pt x="519" y="589"/>
                  <a:pt x="519" y="589"/>
                </a:cubicBezTo>
                <a:cubicBezTo>
                  <a:pt x="518" y="589"/>
                  <a:pt x="518" y="589"/>
                  <a:pt x="518" y="589"/>
                </a:cubicBezTo>
                <a:close/>
                <a:moveTo>
                  <a:pt x="93" y="577"/>
                </a:moveTo>
                <a:cubicBezTo>
                  <a:pt x="93" y="576"/>
                  <a:pt x="93" y="575"/>
                  <a:pt x="94" y="575"/>
                </a:cubicBezTo>
                <a:cubicBezTo>
                  <a:pt x="94" y="575"/>
                  <a:pt x="94" y="575"/>
                  <a:pt x="94" y="575"/>
                </a:cubicBezTo>
                <a:cubicBezTo>
                  <a:pt x="95" y="574"/>
                  <a:pt x="96" y="575"/>
                  <a:pt x="97" y="576"/>
                </a:cubicBezTo>
                <a:cubicBezTo>
                  <a:pt x="97" y="576"/>
                  <a:pt x="97" y="576"/>
                  <a:pt x="97" y="576"/>
                </a:cubicBezTo>
                <a:cubicBezTo>
                  <a:pt x="97" y="577"/>
                  <a:pt x="97" y="578"/>
                  <a:pt x="96" y="578"/>
                </a:cubicBezTo>
                <a:cubicBezTo>
                  <a:pt x="96" y="578"/>
                  <a:pt x="96" y="578"/>
                  <a:pt x="96" y="578"/>
                </a:cubicBezTo>
                <a:cubicBezTo>
                  <a:pt x="95" y="578"/>
                  <a:pt x="95" y="579"/>
                  <a:pt x="95" y="579"/>
                </a:cubicBezTo>
                <a:cubicBezTo>
                  <a:pt x="95" y="579"/>
                  <a:pt x="95" y="579"/>
                  <a:pt x="95" y="579"/>
                </a:cubicBezTo>
                <a:cubicBezTo>
                  <a:pt x="94" y="579"/>
                  <a:pt x="93" y="578"/>
                  <a:pt x="93" y="577"/>
                </a:cubicBezTo>
                <a:close/>
                <a:moveTo>
                  <a:pt x="523" y="578"/>
                </a:moveTo>
                <a:cubicBezTo>
                  <a:pt x="522" y="577"/>
                  <a:pt x="521" y="576"/>
                  <a:pt x="522" y="575"/>
                </a:cubicBezTo>
                <a:cubicBezTo>
                  <a:pt x="522" y="575"/>
                  <a:pt x="522" y="575"/>
                  <a:pt x="522" y="575"/>
                </a:cubicBezTo>
                <a:cubicBezTo>
                  <a:pt x="522" y="574"/>
                  <a:pt x="523" y="574"/>
                  <a:pt x="524" y="574"/>
                </a:cubicBezTo>
                <a:cubicBezTo>
                  <a:pt x="524" y="574"/>
                  <a:pt x="524" y="574"/>
                  <a:pt x="524" y="574"/>
                </a:cubicBezTo>
                <a:cubicBezTo>
                  <a:pt x="525" y="575"/>
                  <a:pt x="526" y="576"/>
                  <a:pt x="525" y="577"/>
                </a:cubicBezTo>
                <a:cubicBezTo>
                  <a:pt x="525" y="577"/>
                  <a:pt x="525" y="577"/>
                  <a:pt x="525" y="577"/>
                </a:cubicBezTo>
                <a:cubicBezTo>
                  <a:pt x="525" y="578"/>
                  <a:pt x="524" y="578"/>
                  <a:pt x="524" y="578"/>
                </a:cubicBezTo>
                <a:cubicBezTo>
                  <a:pt x="524" y="578"/>
                  <a:pt x="524" y="578"/>
                  <a:pt x="524" y="578"/>
                </a:cubicBezTo>
                <a:cubicBezTo>
                  <a:pt x="523" y="578"/>
                  <a:pt x="523" y="578"/>
                  <a:pt x="523" y="578"/>
                </a:cubicBezTo>
                <a:close/>
                <a:moveTo>
                  <a:pt x="88" y="566"/>
                </a:moveTo>
                <a:cubicBezTo>
                  <a:pt x="87" y="565"/>
                  <a:pt x="88" y="564"/>
                  <a:pt x="89" y="564"/>
                </a:cubicBezTo>
                <a:cubicBezTo>
                  <a:pt x="89" y="564"/>
                  <a:pt x="89" y="564"/>
                  <a:pt x="89" y="564"/>
                </a:cubicBezTo>
                <a:cubicBezTo>
                  <a:pt x="90" y="563"/>
                  <a:pt x="91" y="564"/>
                  <a:pt x="92" y="565"/>
                </a:cubicBezTo>
                <a:cubicBezTo>
                  <a:pt x="92" y="565"/>
                  <a:pt x="92" y="565"/>
                  <a:pt x="92" y="565"/>
                </a:cubicBezTo>
                <a:cubicBezTo>
                  <a:pt x="92" y="566"/>
                  <a:pt x="92" y="567"/>
                  <a:pt x="91" y="567"/>
                </a:cubicBezTo>
                <a:cubicBezTo>
                  <a:pt x="91" y="567"/>
                  <a:pt x="91" y="567"/>
                  <a:pt x="91" y="567"/>
                </a:cubicBezTo>
                <a:cubicBezTo>
                  <a:pt x="90" y="568"/>
                  <a:pt x="90" y="568"/>
                  <a:pt x="90" y="568"/>
                </a:cubicBezTo>
                <a:cubicBezTo>
                  <a:pt x="90" y="568"/>
                  <a:pt x="90" y="568"/>
                  <a:pt x="90" y="568"/>
                </a:cubicBezTo>
                <a:cubicBezTo>
                  <a:pt x="89" y="568"/>
                  <a:pt x="88" y="567"/>
                  <a:pt x="88" y="566"/>
                </a:cubicBezTo>
                <a:close/>
                <a:moveTo>
                  <a:pt x="528" y="567"/>
                </a:moveTo>
                <a:cubicBezTo>
                  <a:pt x="527" y="566"/>
                  <a:pt x="526" y="565"/>
                  <a:pt x="527" y="564"/>
                </a:cubicBezTo>
                <a:cubicBezTo>
                  <a:pt x="527" y="564"/>
                  <a:pt x="527" y="564"/>
                  <a:pt x="527" y="564"/>
                </a:cubicBezTo>
                <a:cubicBezTo>
                  <a:pt x="527" y="563"/>
                  <a:pt x="529" y="563"/>
                  <a:pt x="530" y="563"/>
                </a:cubicBezTo>
                <a:cubicBezTo>
                  <a:pt x="530" y="563"/>
                  <a:pt x="530" y="563"/>
                  <a:pt x="530" y="563"/>
                </a:cubicBezTo>
                <a:cubicBezTo>
                  <a:pt x="531" y="564"/>
                  <a:pt x="531" y="565"/>
                  <a:pt x="530" y="566"/>
                </a:cubicBezTo>
                <a:cubicBezTo>
                  <a:pt x="530" y="566"/>
                  <a:pt x="530" y="566"/>
                  <a:pt x="530" y="566"/>
                </a:cubicBezTo>
                <a:cubicBezTo>
                  <a:pt x="530" y="567"/>
                  <a:pt x="529" y="567"/>
                  <a:pt x="529" y="567"/>
                </a:cubicBezTo>
                <a:cubicBezTo>
                  <a:pt x="529" y="567"/>
                  <a:pt x="529" y="567"/>
                  <a:pt x="529" y="567"/>
                </a:cubicBezTo>
                <a:cubicBezTo>
                  <a:pt x="528" y="567"/>
                  <a:pt x="528" y="567"/>
                  <a:pt x="528" y="567"/>
                </a:cubicBezTo>
                <a:close/>
                <a:moveTo>
                  <a:pt x="83" y="556"/>
                </a:moveTo>
                <a:cubicBezTo>
                  <a:pt x="82" y="555"/>
                  <a:pt x="83" y="553"/>
                  <a:pt x="84" y="553"/>
                </a:cubicBezTo>
                <a:cubicBezTo>
                  <a:pt x="84" y="553"/>
                  <a:pt x="84" y="553"/>
                  <a:pt x="84" y="553"/>
                </a:cubicBezTo>
                <a:cubicBezTo>
                  <a:pt x="85" y="552"/>
                  <a:pt x="86" y="553"/>
                  <a:pt x="87" y="554"/>
                </a:cubicBezTo>
                <a:cubicBezTo>
                  <a:pt x="87" y="554"/>
                  <a:pt x="87" y="554"/>
                  <a:pt x="87" y="554"/>
                </a:cubicBezTo>
                <a:cubicBezTo>
                  <a:pt x="87" y="555"/>
                  <a:pt x="87" y="556"/>
                  <a:pt x="86" y="557"/>
                </a:cubicBezTo>
                <a:cubicBezTo>
                  <a:pt x="86" y="557"/>
                  <a:pt x="86" y="557"/>
                  <a:pt x="86" y="557"/>
                </a:cubicBezTo>
                <a:cubicBezTo>
                  <a:pt x="85" y="557"/>
                  <a:pt x="85" y="557"/>
                  <a:pt x="85" y="557"/>
                </a:cubicBezTo>
                <a:cubicBezTo>
                  <a:pt x="85" y="557"/>
                  <a:pt x="85" y="557"/>
                  <a:pt x="85" y="557"/>
                </a:cubicBezTo>
                <a:cubicBezTo>
                  <a:pt x="84" y="557"/>
                  <a:pt x="83" y="556"/>
                  <a:pt x="83" y="556"/>
                </a:cubicBezTo>
                <a:close/>
                <a:moveTo>
                  <a:pt x="533" y="556"/>
                </a:moveTo>
                <a:cubicBezTo>
                  <a:pt x="532" y="556"/>
                  <a:pt x="531" y="554"/>
                  <a:pt x="532" y="553"/>
                </a:cubicBezTo>
                <a:cubicBezTo>
                  <a:pt x="532" y="553"/>
                  <a:pt x="532" y="553"/>
                  <a:pt x="532" y="553"/>
                </a:cubicBezTo>
                <a:cubicBezTo>
                  <a:pt x="532" y="552"/>
                  <a:pt x="534" y="552"/>
                  <a:pt x="535" y="552"/>
                </a:cubicBezTo>
                <a:cubicBezTo>
                  <a:pt x="535" y="552"/>
                  <a:pt x="535" y="552"/>
                  <a:pt x="535" y="552"/>
                </a:cubicBezTo>
                <a:cubicBezTo>
                  <a:pt x="536" y="553"/>
                  <a:pt x="536" y="554"/>
                  <a:pt x="536" y="555"/>
                </a:cubicBezTo>
                <a:cubicBezTo>
                  <a:pt x="536" y="555"/>
                  <a:pt x="536" y="555"/>
                  <a:pt x="536" y="555"/>
                </a:cubicBezTo>
                <a:cubicBezTo>
                  <a:pt x="535" y="556"/>
                  <a:pt x="534" y="556"/>
                  <a:pt x="534" y="556"/>
                </a:cubicBezTo>
                <a:cubicBezTo>
                  <a:pt x="534" y="556"/>
                  <a:pt x="534" y="556"/>
                  <a:pt x="534" y="556"/>
                </a:cubicBezTo>
                <a:cubicBezTo>
                  <a:pt x="533" y="556"/>
                  <a:pt x="533" y="556"/>
                  <a:pt x="533" y="556"/>
                </a:cubicBezTo>
                <a:close/>
                <a:moveTo>
                  <a:pt x="78" y="545"/>
                </a:moveTo>
                <a:cubicBezTo>
                  <a:pt x="77" y="544"/>
                  <a:pt x="78" y="543"/>
                  <a:pt x="79" y="542"/>
                </a:cubicBezTo>
                <a:cubicBezTo>
                  <a:pt x="79" y="542"/>
                  <a:pt x="79" y="542"/>
                  <a:pt x="79" y="542"/>
                </a:cubicBezTo>
                <a:cubicBezTo>
                  <a:pt x="80" y="542"/>
                  <a:pt x="81" y="542"/>
                  <a:pt x="81" y="543"/>
                </a:cubicBezTo>
                <a:cubicBezTo>
                  <a:pt x="81" y="543"/>
                  <a:pt x="81" y="543"/>
                  <a:pt x="81" y="543"/>
                </a:cubicBezTo>
                <a:cubicBezTo>
                  <a:pt x="82" y="544"/>
                  <a:pt x="81" y="545"/>
                  <a:pt x="80" y="546"/>
                </a:cubicBezTo>
                <a:cubicBezTo>
                  <a:pt x="80" y="546"/>
                  <a:pt x="80" y="546"/>
                  <a:pt x="80" y="546"/>
                </a:cubicBezTo>
                <a:cubicBezTo>
                  <a:pt x="80" y="546"/>
                  <a:pt x="80" y="546"/>
                  <a:pt x="80" y="546"/>
                </a:cubicBezTo>
                <a:cubicBezTo>
                  <a:pt x="80" y="546"/>
                  <a:pt x="80" y="546"/>
                  <a:pt x="80" y="546"/>
                </a:cubicBezTo>
                <a:cubicBezTo>
                  <a:pt x="79" y="546"/>
                  <a:pt x="78" y="545"/>
                  <a:pt x="78" y="545"/>
                </a:cubicBezTo>
                <a:close/>
                <a:moveTo>
                  <a:pt x="538" y="545"/>
                </a:moveTo>
                <a:cubicBezTo>
                  <a:pt x="537" y="545"/>
                  <a:pt x="537" y="543"/>
                  <a:pt x="537" y="542"/>
                </a:cubicBezTo>
                <a:cubicBezTo>
                  <a:pt x="537" y="542"/>
                  <a:pt x="537" y="542"/>
                  <a:pt x="537" y="542"/>
                </a:cubicBezTo>
                <a:cubicBezTo>
                  <a:pt x="537" y="541"/>
                  <a:pt x="539" y="541"/>
                  <a:pt x="540" y="541"/>
                </a:cubicBezTo>
                <a:cubicBezTo>
                  <a:pt x="540" y="541"/>
                  <a:pt x="540" y="541"/>
                  <a:pt x="540" y="541"/>
                </a:cubicBezTo>
                <a:cubicBezTo>
                  <a:pt x="541" y="542"/>
                  <a:pt x="541" y="543"/>
                  <a:pt x="541" y="544"/>
                </a:cubicBezTo>
                <a:cubicBezTo>
                  <a:pt x="541" y="544"/>
                  <a:pt x="541" y="544"/>
                  <a:pt x="541" y="544"/>
                </a:cubicBezTo>
                <a:cubicBezTo>
                  <a:pt x="540" y="545"/>
                  <a:pt x="540" y="545"/>
                  <a:pt x="539" y="545"/>
                </a:cubicBezTo>
                <a:cubicBezTo>
                  <a:pt x="539" y="545"/>
                  <a:pt x="539" y="545"/>
                  <a:pt x="539" y="545"/>
                </a:cubicBezTo>
                <a:cubicBezTo>
                  <a:pt x="539" y="545"/>
                  <a:pt x="538" y="545"/>
                  <a:pt x="538" y="545"/>
                </a:cubicBezTo>
                <a:close/>
                <a:moveTo>
                  <a:pt x="73" y="534"/>
                </a:moveTo>
                <a:cubicBezTo>
                  <a:pt x="72" y="533"/>
                  <a:pt x="73" y="532"/>
                  <a:pt x="74" y="531"/>
                </a:cubicBezTo>
                <a:cubicBezTo>
                  <a:pt x="74" y="531"/>
                  <a:pt x="74" y="531"/>
                  <a:pt x="74" y="531"/>
                </a:cubicBezTo>
                <a:cubicBezTo>
                  <a:pt x="75" y="531"/>
                  <a:pt x="76" y="531"/>
                  <a:pt x="76" y="532"/>
                </a:cubicBezTo>
                <a:cubicBezTo>
                  <a:pt x="76" y="532"/>
                  <a:pt x="76" y="532"/>
                  <a:pt x="76" y="532"/>
                </a:cubicBezTo>
                <a:cubicBezTo>
                  <a:pt x="77" y="533"/>
                  <a:pt x="76" y="534"/>
                  <a:pt x="75" y="535"/>
                </a:cubicBezTo>
                <a:cubicBezTo>
                  <a:pt x="75" y="535"/>
                  <a:pt x="75" y="535"/>
                  <a:pt x="75" y="535"/>
                </a:cubicBezTo>
                <a:cubicBezTo>
                  <a:pt x="75" y="535"/>
                  <a:pt x="75" y="535"/>
                  <a:pt x="75" y="535"/>
                </a:cubicBezTo>
                <a:cubicBezTo>
                  <a:pt x="75" y="535"/>
                  <a:pt x="75" y="535"/>
                  <a:pt x="75" y="535"/>
                </a:cubicBezTo>
                <a:cubicBezTo>
                  <a:pt x="74" y="535"/>
                  <a:pt x="73" y="535"/>
                  <a:pt x="73" y="534"/>
                </a:cubicBezTo>
                <a:close/>
                <a:moveTo>
                  <a:pt x="543" y="534"/>
                </a:moveTo>
                <a:cubicBezTo>
                  <a:pt x="542" y="534"/>
                  <a:pt x="542" y="533"/>
                  <a:pt x="542" y="532"/>
                </a:cubicBezTo>
                <a:cubicBezTo>
                  <a:pt x="542" y="532"/>
                  <a:pt x="542" y="532"/>
                  <a:pt x="542" y="532"/>
                </a:cubicBezTo>
                <a:cubicBezTo>
                  <a:pt x="543" y="531"/>
                  <a:pt x="544" y="530"/>
                  <a:pt x="545" y="531"/>
                </a:cubicBezTo>
                <a:cubicBezTo>
                  <a:pt x="545" y="531"/>
                  <a:pt x="545" y="531"/>
                  <a:pt x="545" y="531"/>
                </a:cubicBezTo>
                <a:cubicBezTo>
                  <a:pt x="546" y="531"/>
                  <a:pt x="546" y="532"/>
                  <a:pt x="546" y="533"/>
                </a:cubicBezTo>
                <a:cubicBezTo>
                  <a:pt x="546" y="533"/>
                  <a:pt x="546" y="533"/>
                  <a:pt x="546" y="533"/>
                </a:cubicBezTo>
                <a:cubicBezTo>
                  <a:pt x="545" y="534"/>
                  <a:pt x="545" y="534"/>
                  <a:pt x="544" y="534"/>
                </a:cubicBezTo>
                <a:cubicBezTo>
                  <a:pt x="544" y="534"/>
                  <a:pt x="544" y="534"/>
                  <a:pt x="544" y="534"/>
                </a:cubicBezTo>
                <a:cubicBezTo>
                  <a:pt x="544" y="534"/>
                  <a:pt x="543" y="534"/>
                  <a:pt x="543" y="534"/>
                </a:cubicBezTo>
                <a:close/>
                <a:moveTo>
                  <a:pt x="68" y="523"/>
                </a:moveTo>
                <a:cubicBezTo>
                  <a:pt x="67" y="522"/>
                  <a:pt x="68" y="521"/>
                  <a:pt x="69" y="520"/>
                </a:cubicBezTo>
                <a:cubicBezTo>
                  <a:pt x="69" y="520"/>
                  <a:pt x="69" y="520"/>
                  <a:pt x="69" y="520"/>
                </a:cubicBezTo>
                <a:cubicBezTo>
                  <a:pt x="70" y="520"/>
                  <a:pt x="71" y="520"/>
                  <a:pt x="71" y="521"/>
                </a:cubicBezTo>
                <a:cubicBezTo>
                  <a:pt x="71" y="521"/>
                  <a:pt x="71" y="521"/>
                  <a:pt x="71" y="521"/>
                </a:cubicBezTo>
                <a:cubicBezTo>
                  <a:pt x="72" y="522"/>
                  <a:pt x="71" y="523"/>
                  <a:pt x="70" y="524"/>
                </a:cubicBezTo>
                <a:cubicBezTo>
                  <a:pt x="70" y="524"/>
                  <a:pt x="70" y="524"/>
                  <a:pt x="70" y="524"/>
                </a:cubicBezTo>
                <a:cubicBezTo>
                  <a:pt x="70" y="524"/>
                  <a:pt x="70" y="524"/>
                  <a:pt x="69" y="524"/>
                </a:cubicBezTo>
                <a:cubicBezTo>
                  <a:pt x="69" y="524"/>
                  <a:pt x="69" y="524"/>
                  <a:pt x="69" y="524"/>
                </a:cubicBezTo>
                <a:cubicBezTo>
                  <a:pt x="69" y="524"/>
                  <a:pt x="68" y="524"/>
                  <a:pt x="68" y="523"/>
                </a:cubicBezTo>
                <a:close/>
                <a:moveTo>
                  <a:pt x="548" y="523"/>
                </a:moveTo>
                <a:cubicBezTo>
                  <a:pt x="547" y="523"/>
                  <a:pt x="547" y="522"/>
                  <a:pt x="547" y="521"/>
                </a:cubicBezTo>
                <a:cubicBezTo>
                  <a:pt x="547" y="521"/>
                  <a:pt x="547" y="521"/>
                  <a:pt x="547" y="521"/>
                </a:cubicBezTo>
                <a:cubicBezTo>
                  <a:pt x="548" y="520"/>
                  <a:pt x="549" y="519"/>
                  <a:pt x="550" y="520"/>
                </a:cubicBezTo>
                <a:cubicBezTo>
                  <a:pt x="550" y="520"/>
                  <a:pt x="550" y="520"/>
                  <a:pt x="550" y="520"/>
                </a:cubicBezTo>
                <a:cubicBezTo>
                  <a:pt x="551" y="520"/>
                  <a:pt x="551" y="521"/>
                  <a:pt x="551" y="522"/>
                </a:cubicBezTo>
                <a:cubicBezTo>
                  <a:pt x="551" y="522"/>
                  <a:pt x="551" y="522"/>
                  <a:pt x="551" y="522"/>
                </a:cubicBezTo>
                <a:cubicBezTo>
                  <a:pt x="550" y="523"/>
                  <a:pt x="550" y="524"/>
                  <a:pt x="549" y="524"/>
                </a:cubicBezTo>
                <a:cubicBezTo>
                  <a:pt x="549" y="524"/>
                  <a:pt x="549" y="524"/>
                  <a:pt x="549" y="524"/>
                </a:cubicBezTo>
                <a:cubicBezTo>
                  <a:pt x="549" y="524"/>
                  <a:pt x="548" y="523"/>
                  <a:pt x="548" y="523"/>
                </a:cubicBezTo>
                <a:close/>
                <a:moveTo>
                  <a:pt x="63" y="512"/>
                </a:moveTo>
                <a:cubicBezTo>
                  <a:pt x="62" y="511"/>
                  <a:pt x="63" y="510"/>
                  <a:pt x="64" y="509"/>
                </a:cubicBezTo>
                <a:cubicBezTo>
                  <a:pt x="64" y="509"/>
                  <a:pt x="64" y="509"/>
                  <a:pt x="64" y="509"/>
                </a:cubicBezTo>
                <a:cubicBezTo>
                  <a:pt x="65" y="509"/>
                  <a:pt x="66" y="509"/>
                  <a:pt x="66" y="510"/>
                </a:cubicBezTo>
                <a:cubicBezTo>
                  <a:pt x="66" y="510"/>
                  <a:pt x="66" y="510"/>
                  <a:pt x="66" y="510"/>
                </a:cubicBezTo>
                <a:cubicBezTo>
                  <a:pt x="67" y="511"/>
                  <a:pt x="66" y="513"/>
                  <a:pt x="65" y="513"/>
                </a:cubicBezTo>
                <a:cubicBezTo>
                  <a:pt x="65" y="513"/>
                  <a:pt x="65" y="513"/>
                  <a:pt x="65" y="513"/>
                </a:cubicBezTo>
                <a:cubicBezTo>
                  <a:pt x="65" y="513"/>
                  <a:pt x="65" y="513"/>
                  <a:pt x="64" y="513"/>
                </a:cubicBezTo>
                <a:cubicBezTo>
                  <a:pt x="64" y="513"/>
                  <a:pt x="64" y="513"/>
                  <a:pt x="64" y="513"/>
                </a:cubicBezTo>
                <a:cubicBezTo>
                  <a:pt x="64" y="513"/>
                  <a:pt x="63" y="513"/>
                  <a:pt x="63" y="512"/>
                </a:cubicBezTo>
                <a:close/>
                <a:moveTo>
                  <a:pt x="553" y="512"/>
                </a:moveTo>
                <a:cubicBezTo>
                  <a:pt x="552" y="512"/>
                  <a:pt x="552" y="511"/>
                  <a:pt x="552" y="510"/>
                </a:cubicBezTo>
                <a:cubicBezTo>
                  <a:pt x="552" y="510"/>
                  <a:pt x="552" y="510"/>
                  <a:pt x="552" y="510"/>
                </a:cubicBezTo>
                <a:cubicBezTo>
                  <a:pt x="553" y="509"/>
                  <a:pt x="554" y="508"/>
                  <a:pt x="555" y="509"/>
                </a:cubicBezTo>
                <a:cubicBezTo>
                  <a:pt x="555" y="509"/>
                  <a:pt x="555" y="509"/>
                  <a:pt x="555" y="509"/>
                </a:cubicBezTo>
                <a:cubicBezTo>
                  <a:pt x="556" y="509"/>
                  <a:pt x="556" y="510"/>
                  <a:pt x="556" y="512"/>
                </a:cubicBezTo>
                <a:cubicBezTo>
                  <a:pt x="556" y="512"/>
                  <a:pt x="556" y="512"/>
                  <a:pt x="556" y="512"/>
                </a:cubicBezTo>
                <a:cubicBezTo>
                  <a:pt x="555" y="512"/>
                  <a:pt x="555" y="513"/>
                  <a:pt x="554" y="513"/>
                </a:cubicBezTo>
                <a:cubicBezTo>
                  <a:pt x="554" y="513"/>
                  <a:pt x="554" y="513"/>
                  <a:pt x="554" y="513"/>
                </a:cubicBezTo>
                <a:cubicBezTo>
                  <a:pt x="554" y="513"/>
                  <a:pt x="553" y="513"/>
                  <a:pt x="553" y="512"/>
                </a:cubicBezTo>
                <a:close/>
                <a:moveTo>
                  <a:pt x="58" y="501"/>
                </a:moveTo>
                <a:cubicBezTo>
                  <a:pt x="57" y="500"/>
                  <a:pt x="58" y="499"/>
                  <a:pt x="59" y="499"/>
                </a:cubicBezTo>
                <a:cubicBezTo>
                  <a:pt x="59" y="499"/>
                  <a:pt x="59" y="499"/>
                  <a:pt x="59" y="499"/>
                </a:cubicBezTo>
                <a:cubicBezTo>
                  <a:pt x="60" y="498"/>
                  <a:pt x="61" y="499"/>
                  <a:pt x="61" y="500"/>
                </a:cubicBezTo>
                <a:cubicBezTo>
                  <a:pt x="61" y="500"/>
                  <a:pt x="61" y="500"/>
                  <a:pt x="61" y="500"/>
                </a:cubicBezTo>
                <a:cubicBezTo>
                  <a:pt x="62" y="501"/>
                  <a:pt x="61" y="502"/>
                  <a:pt x="60" y="502"/>
                </a:cubicBezTo>
                <a:cubicBezTo>
                  <a:pt x="60" y="502"/>
                  <a:pt x="60" y="502"/>
                  <a:pt x="60" y="502"/>
                </a:cubicBezTo>
                <a:cubicBezTo>
                  <a:pt x="60" y="502"/>
                  <a:pt x="60" y="502"/>
                  <a:pt x="59" y="502"/>
                </a:cubicBezTo>
                <a:cubicBezTo>
                  <a:pt x="59" y="502"/>
                  <a:pt x="59" y="502"/>
                  <a:pt x="59" y="502"/>
                </a:cubicBezTo>
                <a:cubicBezTo>
                  <a:pt x="59" y="502"/>
                  <a:pt x="58" y="502"/>
                  <a:pt x="58" y="501"/>
                </a:cubicBezTo>
                <a:close/>
                <a:moveTo>
                  <a:pt x="558" y="502"/>
                </a:moveTo>
                <a:cubicBezTo>
                  <a:pt x="557" y="501"/>
                  <a:pt x="557" y="500"/>
                  <a:pt x="557" y="499"/>
                </a:cubicBezTo>
                <a:cubicBezTo>
                  <a:pt x="557" y="499"/>
                  <a:pt x="557" y="499"/>
                  <a:pt x="557" y="499"/>
                </a:cubicBezTo>
                <a:cubicBezTo>
                  <a:pt x="558" y="498"/>
                  <a:pt x="559" y="497"/>
                  <a:pt x="560" y="498"/>
                </a:cubicBezTo>
                <a:cubicBezTo>
                  <a:pt x="560" y="498"/>
                  <a:pt x="560" y="498"/>
                  <a:pt x="560" y="498"/>
                </a:cubicBezTo>
                <a:cubicBezTo>
                  <a:pt x="561" y="498"/>
                  <a:pt x="561" y="500"/>
                  <a:pt x="561" y="501"/>
                </a:cubicBezTo>
                <a:cubicBezTo>
                  <a:pt x="561" y="501"/>
                  <a:pt x="561" y="501"/>
                  <a:pt x="561" y="501"/>
                </a:cubicBezTo>
                <a:cubicBezTo>
                  <a:pt x="561" y="501"/>
                  <a:pt x="560" y="502"/>
                  <a:pt x="559" y="502"/>
                </a:cubicBezTo>
                <a:cubicBezTo>
                  <a:pt x="559" y="502"/>
                  <a:pt x="559" y="502"/>
                  <a:pt x="559" y="502"/>
                </a:cubicBezTo>
                <a:cubicBezTo>
                  <a:pt x="559" y="502"/>
                  <a:pt x="558" y="502"/>
                  <a:pt x="558" y="502"/>
                </a:cubicBezTo>
                <a:close/>
                <a:moveTo>
                  <a:pt x="52" y="490"/>
                </a:moveTo>
                <a:cubicBezTo>
                  <a:pt x="52" y="489"/>
                  <a:pt x="52" y="488"/>
                  <a:pt x="53" y="488"/>
                </a:cubicBezTo>
                <a:cubicBezTo>
                  <a:pt x="53" y="488"/>
                  <a:pt x="53" y="488"/>
                  <a:pt x="53" y="488"/>
                </a:cubicBezTo>
                <a:cubicBezTo>
                  <a:pt x="54" y="487"/>
                  <a:pt x="56" y="488"/>
                  <a:pt x="56" y="489"/>
                </a:cubicBezTo>
                <a:cubicBezTo>
                  <a:pt x="56" y="489"/>
                  <a:pt x="56" y="489"/>
                  <a:pt x="56" y="489"/>
                </a:cubicBezTo>
                <a:cubicBezTo>
                  <a:pt x="57" y="490"/>
                  <a:pt x="56" y="491"/>
                  <a:pt x="55" y="491"/>
                </a:cubicBezTo>
                <a:cubicBezTo>
                  <a:pt x="55" y="491"/>
                  <a:pt x="55" y="491"/>
                  <a:pt x="55" y="491"/>
                </a:cubicBezTo>
                <a:cubicBezTo>
                  <a:pt x="55" y="491"/>
                  <a:pt x="55" y="492"/>
                  <a:pt x="54" y="492"/>
                </a:cubicBezTo>
                <a:cubicBezTo>
                  <a:pt x="54" y="492"/>
                  <a:pt x="54" y="492"/>
                  <a:pt x="54" y="492"/>
                </a:cubicBezTo>
                <a:cubicBezTo>
                  <a:pt x="54" y="492"/>
                  <a:pt x="53" y="491"/>
                  <a:pt x="52" y="490"/>
                </a:cubicBezTo>
                <a:close/>
                <a:moveTo>
                  <a:pt x="563" y="491"/>
                </a:moveTo>
                <a:cubicBezTo>
                  <a:pt x="562" y="490"/>
                  <a:pt x="562" y="489"/>
                  <a:pt x="562" y="488"/>
                </a:cubicBezTo>
                <a:cubicBezTo>
                  <a:pt x="562" y="488"/>
                  <a:pt x="562" y="488"/>
                  <a:pt x="562" y="488"/>
                </a:cubicBezTo>
                <a:cubicBezTo>
                  <a:pt x="563" y="487"/>
                  <a:pt x="564" y="487"/>
                  <a:pt x="565" y="487"/>
                </a:cubicBezTo>
                <a:cubicBezTo>
                  <a:pt x="565" y="487"/>
                  <a:pt x="565" y="487"/>
                  <a:pt x="565" y="487"/>
                </a:cubicBezTo>
                <a:cubicBezTo>
                  <a:pt x="566" y="488"/>
                  <a:pt x="566" y="489"/>
                  <a:pt x="566" y="490"/>
                </a:cubicBezTo>
                <a:cubicBezTo>
                  <a:pt x="566" y="490"/>
                  <a:pt x="566" y="490"/>
                  <a:pt x="566" y="490"/>
                </a:cubicBezTo>
                <a:cubicBezTo>
                  <a:pt x="566" y="490"/>
                  <a:pt x="565" y="491"/>
                  <a:pt x="564" y="491"/>
                </a:cubicBezTo>
                <a:cubicBezTo>
                  <a:pt x="564" y="491"/>
                  <a:pt x="564" y="491"/>
                  <a:pt x="564" y="491"/>
                </a:cubicBezTo>
                <a:cubicBezTo>
                  <a:pt x="564" y="491"/>
                  <a:pt x="564" y="491"/>
                  <a:pt x="563" y="491"/>
                </a:cubicBezTo>
                <a:close/>
                <a:moveTo>
                  <a:pt x="47" y="479"/>
                </a:moveTo>
                <a:cubicBezTo>
                  <a:pt x="47" y="478"/>
                  <a:pt x="47" y="477"/>
                  <a:pt x="48" y="477"/>
                </a:cubicBezTo>
                <a:cubicBezTo>
                  <a:pt x="48" y="477"/>
                  <a:pt x="48" y="477"/>
                  <a:pt x="48" y="477"/>
                </a:cubicBezTo>
                <a:cubicBezTo>
                  <a:pt x="49" y="476"/>
                  <a:pt x="51" y="477"/>
                  <a:pt x="51" y="478"/>
                </a:cubicBezTo>
                <a:cubicBezTo>
                  <a:pt x="51" y="478"/>
                  <a:pt x="51" y="478"/>
                  <a:pt x="51" y="478"/>
                </a:cubicBezTo>
                <a:cubicBezTo>
                  <a:pt x="52" y="479"/>
                  <a:pt x="51" y="480"/>
                  <a:pt x="50" y="480"/>
                </a:cubicBezTo>
                <a:cubicBezTo>
                  <a:pt x="50" y="480"/>
                  <a:pt x="50" y="480"/>
                  <a:pt x="50" y="480"/>
                </a:cubicBezTo>
                <a:cubicBezTo>
                  <a:pt x="50" y="481"/>
                  <a:pt x="50" y="481"/>
                  <a:pt x="49" y="481"/>
                </a:cubicBezTo>
                <a:cubicBezTo>
                  <a:pt x="49" y="481"/>
                  <a:pt x="49" y="481"/>
                  <a:pt x="49" y="481"/>
                </a:cubicBezTo>
                <a:cubicBezTo>
                  <a:pt x="48" y="481"/>
                  <a:pt x="48" y="480"/>
                  <a:pt x="47" y="479"/>
                </a:cubicBezTo>
                <a:close/>
                <a:moveTo>
                  <a:pt x="568" y="480"/>
                </a:moveTo>
                <a:cubicBezTo>
                  <a:pt x="567" y="479"/>
                  <a:pt x="567" y="478"/>
                  <a:pt x="567" y="477"/>
                </a:cubicBezTo>
                <a:cubicBezTo>
                  <a:pt x="567" y="477"/>
                  <a:pt x="567" y="477"/>
                  <a:pt x="567" y="477"/>
                </a:cubicBezTo>
                <a:cubicBezTo>
                  <a:pt x="568" y="476"/>
                  <a:pt x="569" y="476"/>
                  <a:pt x="570" y="476"/>
                </a:cubicBezTo>
                <a:cubicBezTo>
                  <a:pt x="570" y="476"/>
                  <a:pt x="570" y="476"/>
                  <a:pt x="570" y="476"/>
                </a:cubicBezTo>
                <a:cubicBezTo>
                  <a:pt x="571" y="477"/>
                  <a:pt x="571" y="478"/>
                  <a:pt x="571" y="479"/>
                </a:cubicBezTo>
                <a:cubicBezTo>
                  <a:pt x="571" y="479"/>
                  <a:pt x="571" y="479"/>
                  <a:pt x="571" y="479"/>
                </a:cubicBezTo>
                <a:cubicBezTo>
                  <a:pt x="571" y="480"/>
                  <a:pt x="570" y="480"/>
                  <a:pt x="569" y="480"/>
                </a:cubicBezTo>
                <a:cubicBezTo>
                  <a:pt x="569" y="480"/>
                  <a:pt x="569" y="480"/>
                  <a:pt x="569" y="480"/>
                </a:cubicBezTo>
                <a:cubicBezTo>
                  <a:pt x="569" y="480"/>
                  <a:pt x="569" y="480"/>
                  <a:pt x="568" y="480"/>
                </a:cubicBezTo>
                <a:close/>
                <a:moveTo>
                  <a:pt x="42" y="469"/>
                </a:moveTo>
                <a:cubicBezTo>
                  <a:pt x="42" y="468"/>
                  <a:pt x="42" y="466"/>
                  <a:pt x="43" y="466"/>
                </a:cubicBezTo>
                <a:cubicBezTo>
                  <a:pt x="43" y="466"/>
                  <a:pt x="43" y="466"/>
                  <a:pt x="43" y="466"/>
                </a:cubicBezTo>
                <a:cubicBezTo>
                  <a:pt x="44" y="465"/>
                  <a:pt x="46" y="466"/>
                  <a:pt x="46" y="467"/>
                </a:cubicBezTo>
                <a:cubicBezTo>
                  <a:pt x="46" y="467"/>
                  <a:pt x="46" y="467"/>
                  <a:pt x="46" y="467"/>
                </a:cubicBezTo>
                <a:cubicBezTo>
                  <a:pt x="46" y="468"/>
                  <a:pt x="46" y="469"/>
                  <a:pt x="45" y="470"/>
                </a:cubicBezTo>
                <a:cubicBezTo>
                  <a:pt x="45" y="470"/>
                  <a:pt x="45" y="470"/>
                  <a:pt x="45" y="470"/>
                </a:cubicBezTo>
                <a:cubicBezTo>
                  <a:pt x="45" y="470"/>
                  <a:pt x="44" y="470"/>
                  <a:pt x="44" y="470"/>
                </a:cubicBezTo>
                <a:cubicBezTo>
                  <a:pt x="44" y="470"/>
                  <a:pt x="44" y="470"/>
                  <a:pt x="44" y="470"/>
                </a:cubicBezTo>
                <a:cubicBezTo>
                  <a:pt x="43" y="470"/>
                  <a:pt x="43" y="469"/>
                  <a:pt x="42" y="469"/>
                </a:cubicBezTo>
                <a:close/>
                <a:moveTo>
                  <a:pt x="573" y="469"/>
                </a:moveTo>
                <a:cubicBezTo>
                  <a:pt x="572" y="468"/>
                  <a:pt x="572" y="467"/>
                  <a:pt x="572" y="466"/>
                </a:cubicBezTo>
                <a:cubicBezTo>
                  <a:pt x="572" y="466"/>
                  <a:pt x="572" y="466"/>
                  <a:pt x="572" y="466"/>
                </a:cubicBezTo>
                <a:cubicBezTo>
                  <a:pt x="573" y="465"/>
                  <a:pt x="574" y="465"/>
                  <a:pt x="575" y="465"/>
                </a:cubicBezTo>
                <a:cubicBezTo>
                  <a:pt x="575" y="465"/>
                  <a:pt x="575" y="465"/>
                  <a:pt x="575" y="465"/>
                </a:cubicBezTo>
                <a:cubicBezTo>
                  <a:pt x="576" y="466"/>
                  <a:pt x="577" y="467"/>
                  <a:pt x="576" y="468"/>
                </a:cubicBezTo>
                <a:cubicBezTo>
                  <a:pt x="576" y="468"/>
                  <a:pt x="576" y="468"/>
                  <a:pt x="576" y="468"/>
                </a:cubicBezTo>
                <a:cubicBezTo>
                  <a:pt x="576" y="469"/>
                  <a:pt x="575" y="469"/>
                  <a:pt x="574" y="469"/>
                </a:cubicBezTo>
                <a:cubicBezTo>
                  <a:pt x="574" y="469"/>
                  <a:pt x="574" y="469"/>
                  <a:pt x="574" y="469"/>
                </a:cubicBezTo>
                <a:cubicBezTo>
                  <a:pt x="574" y="469"/>
                  <a:pt x="574" y="469"/>
                  <a:pt x="573" y="469"/>
                </a:cubicBezTo>
                <a:close/>
                <a:moveTo>
                  <a:pt x="37" y="458"/>
                </a:moveTo>
                <a:cubicBezTo>
                  <a:pt x="37" y="457"/>
                  <a:pt x="37" y="456"/>
                  <a:pt x="38" y="455"/>
                </a:cubicBezTo>
                <a:cubicBezTo>
                  <a:pt x="38" y="455"/>
                  <a:pt x="38" y="455"/>
                  <a:pt x="38" y="455"/>
                </a:cubicBezTo>
                <a:cubicBezTo>
                  <a:pt x="39" y="455"/>
                  <a:pt x="40" y="455"/>
                  <a:pt x="41" y="456"/>
                </a:cubicBezTo>
                <a:cubicBezTo>
                  <a:pt x="41" y="456"/>
                  <a:pt x="41" y="456"/>
                  <a:pt x="41" y="456"/>
                </a:cubicBezTo>
                <a:cubicBezTo>
                  <a:pt x="41" y="457"/>
                  <a:pt x="41" y="458"/>
                  <a:pt x="40" y="459"/>
                </a:cubicBezTo>
                <a:cubicBezTo>
                  <a:pt x="40" y="459"/>
                  <a:pt x="40" y="459"/>
                  <a:pt x="40" y="459"/>
                </a:cubicBezTo>
                <a:cubicBezTo>
                  <a:pt x="40" y="459"/>
                  <a:pt x="39" y="459"/>
                  <a:pt x="39" y="459"/>
                </a:cubicBezTo>
                <a:cubicBezTo>
                  <a:pt x="39" y="459"/>
                  <a:pt x="39" y="459"/>
                  <a:pt x="39" y="459"/>
                </a:cubicBezTo>
                <a:cubicBezTo>
                  <a:pt x="38" y="459"/>
                  <a:pt x="38" y="458"/>
                  <a:pt x="37" y="458"/>
                </a:cubicBezTo>
                <a:close/>
                <a:moveTo>
                  <a:pt x="578" y="458"/>
                </a:moveTo>
                <a:cubicBezTo>
                  <a:pt x="577" y="458"/>
                  <a:pt x="577" y="456"/>
                  <a:pt x="578" y="455"/>
                </a:cubicBezTo>
                <a:cubicBezTo>
                  <a:pt x="578" y="455"/>
                  <a:pt x="578" y="455"/>
                  <a:pt x="578" y="455"/>
                </a:cubicBezTo>
                <a:cubicBezTo>
                  <a:pt x="578" y="454"/>
                  <a:pt x="579" y="454"/>
                  <a:pt x="580" y="454"/>
                </a:cubicBezTo>
                <a:cubicBezTo>
                  <a:pt x="580" y="454"/>
                  <a:pt x="580" y="454"/>
                  <a:pt x="580" y="454"/>
                </a:cubicBezTo>
                <a:cubicBezTo>
                  <a:pt x="581" y="455"/>
                  <a:pt x="582" y="456"/>
                  <a:pt x="581" y="457"/>
                </a:cubicBezTo>
                <a:cubicBezTo>
                  <a:pt x="581" y="457"/>
                  <a:pt x="581" y="457"/>
                  <a:pt x="581" y="457"/>
                </a:cubicBezTo>
                <a:cubicBezTo>
                  <a:pt x="581" y="458"/>
                  <a:pt x="580" y="458"/>
                  <a:pt x="579" y="458"/>
                </a:cubicBezTo>
                <a:cubicBezTo>
                  <a:pt x="579" y="458"/>
                  <a:pt x="579" y="458"/>
                  <a:pt x="579" y="458"/>
                </a:cubicBezTo>
                <a:cubicBezTo>
                  <a:pt x="579" y="458"/>
                  <a:pt x="579" y="458"/>
                  <a:pt x="578" y="458"/>
                </a:cubicBezTo>
                <a:close/>
                <a:moveTo>
                  <a:pt x="32" y="447"/>
                </a:moveTo>
                <a:cubicBezTo>
                  <a:pt x="32" y="446"/>
                  <a:pt x="32" y="445"/>
                  <a:pt x="33" y="444"/>
                </a:cubicBezTo>
                <a:cubicBezTo>
                  <a:pt x="33" y="444"/>
                  <a:pt x="33" y="444"/>
                  <a:pt x="33" y="444"/>
                </a:cubicBezTo>
                <a:cubicBezTo>
                  <a:pt x="34" y="444"/>
                  <a:pt x="35" y="444"/>
                  <a:pt x="36" y="445"/>
                </a:cubicBezTo>
                <a:cubicBezTo>
                  <a:pt x="36" y="445"/>
                  <a:pt x="36" y="445"/>
                  <a:pt x="36" y="445"/>
                </a:cubicBezTo>
                <a:cubicBezTo>
                  <a:pt x="36" y="446"/>
                  <a:pt x="36" y="447"/>
                  <a:pt x="35" y="448"/>
                </a:cubicBezTo>
                <a:cubicBezTo>
                  <a:pt x="35" y="448"/>
                  <a:pt x="35" y="448"/>
                  <a:pt x="35" y="448"/>
                </a:cubicBezTo>
                <a:cubicBezTo>
                  <a:pt x="35" y="448"/>
                  <a:pt x="34" y="448"/>
                  <a:pt x="34" y="448"/>
                </a:cubicBezTo>
                <a:cubicBezTo>
                  <a:pt x="34" y="448"/>
                  <a:pt x="34" y="448"/>
                  <a:pt x="34" y="448"/>
                </a:cubicBezTo>
                <a:cubicBezTo>
                  <a:pt x="33" y="448"/>
                  <a:pt x="33" y="448"/>
                  <a:pt x="32" y="447"/>
                </a:cubicBezTo>
                <a:close/>
                <a:moveTo>
                  <a:pt x="584" y="447"/>
                </a:moveTo>
                <a:cubicBezTo>
                  <a:pt x="583" y="447"/>
                  <a:pt x="582" y="446"/>
                  <a:pt x="583" y="445"/>
                </a:cubicBezTo>
                <a:cubicBezTo>
                  <a:pt x="583" y="445"/>
                  <a:pt x="583" y="445"/>
                  <a:pt x="583" y="445"/>
                </a:cubicBezTo>
                <a:cubicBezTo>
                  <a:pt x="583" y="444"/>
                  <a:pt x="584" y="443"/>
                  <a:pt x="585" y="444"/>
                </a:cubicBezTo>
                <a:cubicBezTo>
                  <a:pt x="585" y="444"/>
                  <a:pt x="585" y="444"/>
                  <a:pt x="585" y="444"/>
                </a:cubicBezTo>
                <a:cubicBezTo>
                  <a:pt x="586" y="444"/>
                  <a:pt x="587" y="445"/>
                  <a:pt x="586" y="446"/>
                </a:cubicBezTo>
                <a:cubicBezTo>
                  <a:pt x="586" y="446"/>
                  <a:pt x="586" y="446"/>
                  <a:pt x="586" y="446"/>
                </a:cubicBezTo>
                <a:cubicBezTo>
                  <a:pt x="586" y="447"/>
                  <a:pt x="585" y="447"/>
                  <a:pt x="584" y="447"/>
                </a:cubicBezTo>
                <a:cubicBezTo>
                  <a:pt x="584" y="447"/>
                  <a:pt x="584" y="447"/>
                  <a:pt x="584" y="447"/>
                </a:cubicBezTo>
                <a:cubicBezTo>
                  <a:pt x="584" y="447"/>
                  <a:pt x="584" y="447"/>
                  <a:pt x="584" y="447"/>
                </a:cubicBezTo>
                <a:close/>
                <a:moveTo>
                  <a:pt x="27" y="436"/>
                </a:moveTo>
                <a:cubicBezTo>
                  <a:pt x="27" y="435"/>
                  <a:pt x="27" y="434"/>
                  <a:pt x="28" y="433"/>
                </a:cubicBezTo>
                <a:cubicBezTo>
                  <a:pt x="28" y="433"/>
                  <a:pt x="28" y="433"/>
                  <a:pt x="28" y="433"/>
                </a:cubicBezTo>
                <a:cubicBezTo>
                  <a:pt x="29" y="433"/>
                  <a:pt x="30" y="433"/>
                  <a:pt x="31" y="434"/>
                </a:cubicBezTo>
                <a:cubicBezTo>
                  <a:pt x="31" y="434"/>
                  <a:pt x="31" y="434"/>
                  <a:pt x="31" y="434"/>
                </a:cubicBezTo>
                <a:cubicBezTo>
                  <a:pt x="31" y="435"/>
                  <a:pt x="31" y="436"/>
                  <a:pt x="30" y="437"/>
                </a:cubicBezTo>
                <a:cubicBezTo>
                  <a:pt x="30" y="437"/>
                  <a:pt x="30" y="437"/>
                  <a:pt x="30" y="437"/>
                </a:cubicBezTo>
                <a:cubicBezTo>
                  <a:pt x="30" y="437"/>
                  <a:pt x="29" y="437"/>
                  <a:pt x="29" y="437"/>
                </a:cubicBezTo>
                <a:cubicBezTo>
                  <a:pt x="29" y="437"/>
                  <a:pt x="29" y="437"/>
                  <a:pt x="29" y="437"/>
                </a:cubicBezTo>
                <a:cubicBezTo>
                  <a:pt x="28" y="437"/>
                  <a:pt x="27" y="437"/>
                  <a:pt x="27" y="436"/>
                </a:cubicBezTo>
                <a:close/>
                <a:moveTo>
                  <a:pt x="589" y="436"/>
                </a:moveTo>
                <a:cubicBezTo>
                  <a:pt x="588" y="436"/>
                  <a:pt x="587" y="435"/>
                  <a:pt x="588" y="434"/>
                </a:cubicBezTo>
                <a:cubicBezTo>
                  <a:pt x="588" y="434"/>
                  <a:pt x="588" y="434"/>
                  <a:pt x="588" y="434"/>
                </a:cubicBezTo>
                <a:cubicBezTo>
                  <a:pt x="588" y="434"/>
                  <a:pt x="588" y="434"/>
                  <a:pt x="588" y="434"/>
                </a:cubicBezTo>
                <a:cubicBezTo>
                  <a:pt x="588" y="434"/>
                  <a:pt x="588" y="434"/>
                  <a:pt x="588" y="434"/>
                </a:cubicBezTo>
                <a:cubicBezTo>
                  <a:pt x="588" y="433"/>
                  <a:pt x="589" y="432"/>
                  <a:pt x="590" y="433"/>
                </a:cubicBezTo>
                <a:cubicBezTo>
                  <a:pt x="590" y="433"/>
                  <a:pt x="590" y="433"/>
                  <a:pt x="590" y="433"/>
                </a:cubicBezTo>
                <a:cubicBezTo>
                  <a:pt x="591" y="433"/>
                  <a:pt x="592" y="434"/>
                  <a:pt x="591" y="435"/>
                </a:cubicBezTo>
                <a:cubicBezTo>
                  <a:pt x="591" y="435"/>
                  <a:pt x="591" y="435"/>
                  <a:pt x="591" y="435"/>
                </a:cubicBezTo>
                <a:cubicBezTo>
                  <a:pt x="591" y="436"/>
                  <a:pt x="590" y="436"/>
                  <a:pt x="589" y="436"/>
                </a:cubicBezTo>
                <a:cubicBezTo>
                  <a:pt x="589" y="436"/>
                  <a:pt x="589" y="436"/>
                  <a:pt x="589" y="436"/>
                </a:cubicBezTo>
                <a:cubicBezTo>
                  <a:pt x="589" y="436"/>
                  <a:pt x="589" y="436"/>
                  <a:pt x="589" y="436"/>
                </a:cubicBezTo>
                <a:close/>
                <a:moveTo>
                  <a:pt x="22" y="425"/>
                </a:moveTo>
                <a:cubicBezTo>
                  <a:pt x="22" y="424"/>
                  <a:pt x="22" y="423"/>
                  <a:pt x="24" y="422"/>
                </a:cubicBezTo>
                <a:cubicBezTo>
                  <a:pt x="24" y="422"/>
                  <a:pt x="24" y="422"/>
                  <a:pt x="24" y="422"/>
                </a:cubicBezTo>
                <a:cubicBezTo>
                  <a:pt x="25" y="422"/>
                  <a:pt x="26" y="422"/>
                  <a:pt x="26" y="423"/>
                </a:cubicBezTo>
                <a:cubicBezTo>
                  <a:pt x="26" y="423"/>
                  <a:pt x="26" y="423"/>
                  <a:pt x="26" y="423"/>
                </a:cubicBezTo>
                <a:cubicBezTo>
                  <a:pt x="27" y="424"/>
                  <a:pt x="26" y="426"/>
                  <a:pt x="25" y="426"/>
                </a:cubicBezTo>
                <a:cubicBezTo>
                  <a:pt x="25" y="426"/>
                  <a:pt x="25" y="426"/>
                  <a:pt x="25" y="426"/>
                </a:cubicBezTo>
                <a:cubicBezTo>
                  <a:pt x="25" y="426"/>
                  <a:pt x="25" y="426"/>
                  <a:pt x="24" y="426"/>
                </a:cubicBezTo>
                <a:cubicBezTo>
                  <a:pt x="24" y="426"/>
                  <a:pt x="24" y="426"/>
                  <a:pt x="24" y="426"/>
                </a:cubicBezTo>
                <a:cubicBezTo>
                  <a:pt x="23" y="426"/>
                  <a:pt x="23" y="426"/>
                  <a:pt x="22" y="425"/>
                </a:cubicBezTo>
                <a:close/>
                <a:moveTo>
                  <a:pt x="593" y="425"/>
                </a:moveTo>
                <a:cubicBezTo>
                  <a:pt x="592" y="425"/>
                  <a:pt x="592" y="424"/>
                  <a:pt x="592" y="423"/>
                </a:cubicBezTo>
                <a:cubicBezTo>
                  <a:pt x="592" y="423"/>
                  <a:pt x="592" y="423"/>
                  <a:pt x="592" y="423"/>
                </a:cubicBezTo>
                <a:cubicBezTo>
                  <a:pt x="593" y="422"/>
                  <a:pt x="594" y="421"/>
                  <a:pt x="595" y="422"/>
                </a:cubicBezTo>
                <a:cubicBezTo>
                  <a:pt x="595" y="422"/>
                  <a:pt x="595" y="422"/>
                  <a:pt x="595" y="422"/>
                </a:cubicBezTo>
                <a:cubicBezTo>
                  <a:pt x="596" y="422"/>
                  <a:pt x="596" y="423"/>
                  <a:pt x="596" y="424"/>
                </a:cubicBezTo>
                <a:cubicBezTo>
                  <a:pt x="596" y="424"/>
                  <a:pt x="596" y="424"/>
                  <a:pt x="596" y="424"/>
                </a:cubicBezTo>
                <a:cubicBezTo>
                  <a:pt x="596" y="425"/>
                  <a:pt x="595" y="425"/>
                  <a:pt x="594" y="425"/>
                </a:cubicBezTo>
                <a:cubicBezTo>
                  <a:pt x="594" y="425"/>
                  <a:pt x="594" y="425"/>
                  <a:pt x="594" y="425"/>
                </a:cubicBezTo>
                <a:cubicBezTo>
                  <a:pt x="594" y="425"/>
                  <a:pt x="594" y="425"/>
                  <a:pt x="593" y="425"/>
                </a:cubicBezTo>
                <a:close/>
                <a:moveTo>
                  <a:pt x="18" y="414"/>
                </a:moveTo>
                <a:cubicBezTo>
                  <a:pt x="18" y="414"/>
                  <a:pt x="18" y="414"/>
                  <a:pt x="18" y="414"/>
                </a:cubicBezTo>
                <a:cubicBezTo>
                  <a:pt x="18" y="413"/>
                  <a:pt x="18" y="411"/>
                  <a:pt x="19" y="411"/>
                </a:cubicBezTo>
                <a:cubicBezTo>
                  <a:pt x="19" y="411"/>
                  <a:pt x="19" y="411"/>
                  <a:pt x="19" y="411"/>
                </a:cubicBezTo>
                <a:cubicBezTo>
                  <a:pt x="20" y="411"/>
                  <a:pt x="21" y="411"/>
                  <a:pt x="22" y="412"/>
                </a:cubicBezTo>
                <a:cubicBezTo>
                  <a:pt x="22" y="412"/>
                  <a:pt x="22" y="412"/>
                  <a:pt x="22" y="412"/>
                </a:cubicBezTo>
                <a:cubicBezTo>
                  <a:pt x="22" y="413"/>
                  <a:pt x="22" y="414"/>
                  <a:pt x="21" y="415"/>
                </a:cubicBezTo>
                <a:cubicBezTo>
                  <a:pt x="21" y="415"/>
                  <a:pt x="21" y="415"/>
                  <a:pt x="21" y="415"/>
                </a:cubicBezTo>
                <a:cubicBezTo>
                  <a:pt x="20" y="415"/>
                  <a:pt x="20" y="415"/>
                  <a:pt x="20" y="415"/>
                </a:cubicBezTo>
                <a:cubicBezTo>
                  <a:pt x="20" y="415"/>
                  <a:pt x="20" y="415"/>
                  <a:pt x="20" y="415"/>
                </a:cubicBezTo>
                <a:cubicBezTo>
                  <a:pt x="19" y="415"/>
                  <a:pt x="18" y="414"/>
                  <a:pt x="18" y="414"/>
                </a:cubicBezTo>
                <a:close/>
                <a:moveTo>
                  <a:pt x="598" y="414"/>
                </a:moveTo>
                <a:cubicBezTo>
                  <a:pt x="597" y="414"/>
                  <a:pt x="596" y="413"/>
                  <a:pt x="597" y="412"/>
                </a:cubicBezTo>
                <a:cubicBezTo>
                  <a:pt x="597" y="412"/>
                  <a:pt x="597" y="412"/>
                  <a:pt x="597" y="412"/>
                </a:cubicBezTo>
                <a:cubicBezTo>
                  <a:pt x="597" y="411"/>
                  <a:pt x="598" y="410"/>
                  <a:pt x="599" y="410"/>
                </a:cubicBezTo>
                <a:cubicBezTo>
                  <a:pt x="599" y="410"/>
                  <a:pt x="599" y="410"/>
                  <a:pt x="599" y="410"/>
                </a:cubicBezTo>
                <a:cubicBezTo>
                  <a:pt x="600" y="411"/>
                  <a:pt x="601" y="412"/>
                  <a:pt x="600" y="413"/>
                </a:cubicBezTo>
                <a:cubicBezTo>
                  <a:pt x="600" y="413"/>
                  <a:pt x="600" y="413"/>
                  <a:pt x="600" y="413"/>
                </a:cubicBezTo>
                <a:cubicBezTo>
                  <a:pt x="600" y="414"/>
                  <a:pt x="599" y="414"/>
                  <a:pt x="598" y="414"/>
                </a:cubicBezTo>
                <a:cubicBezTo>
                  <a:pt x="598" y="414"/>
                  <a:pt x="598" y="414"/>
                  <a:pt x="598" y="414"/>
                </a:cubicBezTo>
                <a:cubicBezTo>
                  <a:pt x="598" y="414"/>
                  <a:pt x="598" y="414"/>
                  <a:pt x="598" y="414"/>
                </a:cubicBezTo>
                <a:close/>
                <a:moveTo>
                  <a:pt x="14" y="402"/>
                </a:moveTo>
                <a:cubicBezTo>
                  <a:pt x="14" y="402"/>
                  <a:pt x="14" y="402"/>
                  <a:pt x="14" y="402"/>
                </a:cubicBezTo>
                <a:cubicBezTo>
                  <a:pt x="14" y="401"/>
                  <a:pt x="14" y="400"/>
                  <a:pt x="16" y="400"/>
                </a:cubicBezTo>
                <a:cubicBezTo>
                  <a:pt x="16" y="400"/>
                  <a:pt x="16" y="400"/>
                  <a:pt x="16" y="400"/>
                </a:cubicBezTo>
                <a:cubicBezTo>
                  <a:pt x="17" y="399"/>
                  <a:pt x="18" y="400"/>
                  <a:pt x="18" y="401"/>
                </a:cubicBezTo>
                <a:cubicBezTo>
                  <a:pt x="18" y="401"/>
                  <a:pt x="18" y="401"/>
                  <a:pt x="18" y="401"/>
                </a:cubicBezTo>
                <a:cubicBezTo>
                  <a:pt x="18" y="402"/>
                  <a:pt x="18" y="403"/>
                  <a:pt x="17" y="403"/>
                </a:cubicBezTo>
                <a:cubicBezTo>
                  <a:pt x="17" y="403"/>
                  <a:pt x="17" y="403"/>
                  <a:pt x="17" y="403"/>
                </a:cubicBezTo>
                <a:cubicBezTo>
                  <a:pt x="17" y="404"/>
                  <a:pt x="16" y="404"/>
                  <a:pt x="16" y="404"/>
                </a:cubicBezTo>
                <a:cubicBezTo>
                  <a:pt x="16" y="404"/>
                  <a:pt x="16" y="404"/>
                  <a:pt x="16" y="404"/>
                </a:cubicBezTo>
                <a:cubicBezTo>
                  <a:pt x="15" y="404"/>
                  <a:pt x="14" y="403"/>
                  <a:pt x="14" y="402"/>
                </a:cubicBezTo>
                <a:close/>
                <a:moveTo>
                  <a:pt x="602" y="403"/>
                </a:moveTo>
                <a:cubicBezTo>
                  <a:pt x="601" y="402"/>
                  <a:pt x="600" y="401"/>
                  <a:pt x="600" y="400"/>
                </a:cubicBezTo>
                <a:cubicBezTo>
                  <a:pt x="600" y="400"/>
                  <a:pt x="600" y="400"/>
                  <a:pt x="600" y="400"/>
                </a:cubicBezTo>
                <a:cubicBezTo>
                  <a:pt x="600" y="400"/>
                  <a:pt x="600" y="400"/>
                  <a:pt x="600" y="400"/>
                </a:cubicBezTo>
                <a:cubicBezTo>
                  <a:pt x="600" y="400"/>
                  <a:pt x="600" y="400"/>
                  <a:pt x="600" y="400"/>
                </a:cubicBezTo>
                <a:cubicBezTo>
                  <a:pt x="601" y="399"/>
                  <a:pt x="602" y="399"/>
                  <a:pt x="603" y="399"/>
                </a:cubicBezTo>
                <a:cubicBezTo>
                  <a:pt x="603" y="399"/>
                  <a:pt x="603" y="399"/>
                  <a:pt x="603" y="399"/>
                </a:cubicBezTo>
                <a:cubicBezTo>
                  <a:pt x="604" y="399"/>
                  <a:pt x="604" y="400"/>
                  <a:pt x="604" y="401"/>
                </a:cubicBezTo>
                <a:cubicBezTo>
                  <a:pt x="604" y="401"/>
                  <a:pt x="604" y="401"/>
                  <a:pt x="604" y="401"/>
                </a:cubicBezTo>
                <a:cubicBezTo>
                  <a:pt x="604" y="402"/>
                  <a:pt x="603" y="403"/>
                  <a:pt x="602" y="403"/>
                </a:cubicBezTo>
                <a:cubicBezTo>
                  <a:pt x="602" y="403"/>
                  <a:pt x="602" y="403"/>
                  <a:pt x="602" y="403"/>
                </a:cubicBezTo>
                <a:cubicBezTo>
                  <a:pt x="602" y="403"/>
                  <a:pt x="602" y="403"/>
                  <a:pt x="602" y="403"/>
                </a:cubicBezTo>
                <a:close/>
                <a:moveTo>
                  <a:pt x="11" y="391"/>
                </a:moveTo>
                <a:cubicBezTo>
                  <a:pt x="11" y="391"/>
                  <a:pt x="11" y="391"/>
                  <a:pt x="11" y="391"/>
                </a:cubicBezTo>
                <a:cubicBezTo>
                  <a:pt x="10" y="390"/>
                  <a:pt x="11" y="388"/>
                  <a:pt x="12" y="388"/>
                </a:cubicBezTo>
                <a:cubicBezTo>
                  <a:pt x="12" y="388"/>
                  <a:pt x="12" y="388"/>
                  <a:pt x="12" y="388"/>
                </a:cubicBezTo>
                <a:cubicBezTo>
                  <a:pt x="13" y="388"/>
                  <a:pt x="14" y="388"/>
                  <a:pt x="15" y="390"/>
                </a:cubicBezTo>
                <a:cubicBezTo>
                  <a:pt x="15" y="390"/>
                  <a:pt x="15" y="390"/>
                  <a:pt x="15" y="390"/>
                </a:cubicBezTo>
                <a:cubicBezTo>
                  <a:pt x="15" y="390"/>
                  <a:pt x="15" y="390"/>
                  <a:pt x="15" y="390"/>
                </a:cubicBezTo>
                <a:cubicBezTo>
                  <a:pt x="15" y="390"/>
                  <a:pt x="15" y="390"/>
                  <a:pt x="15" y="390"/>
                </a:cubicBezTo>
                <a:cubicBezTo>
                  <a:pt x="15" y="391"/>
                  <a:pt x="14" y="392"/>
                  <a:pt x="13" y="392"/>
                </a:cubicBezTo>
                <a:cubicBezTo>
                  <a:pt x="13" y="392"/>
                  <a:pt x="13" y="392"/>
                  <a:pt x="13" y="392"/>
                </a:cubicBezTo>
                <a:cubicBezTo>
                  <a:pt x="13" y="392"/>
                  <a:pt x="13" y="392"/>
                  <a:pt x="13" y="392"/>
                </a:cubicBezTo>
                <a:cubicBezTo>
                  <a:pt x="13" y="392"/>
                  <a:pt x="13" y="392"/>
                  <a:pt x="13" y="392"/>
                </a:cubicBezTo>
                <a:cubicBezTo>
                  <a:pt x="12" y="392"/>
                  <a:pt x="11" y="391"/>
                  <a:pt x="11" y="391"/>
                </a:cubicBezTo>
                <a:close/>
                <a:moveTo>
                  <a:pt x="605" y="391"/>
                </a:moveTo>
                <a:cubicBezTo>
                  <a:pt x="604" y="391"/>
                  <a:pt x="603" y="390"/>
                  <a:pt x="604" y="389"/>
                </a:cubicBezTo>
                <a:cubicBezTo>
                  <a:pt x="604" y="389"/>
                  <a:pt x="604" y="389"/>
                  <a:pt x="604" y="389"/>
                </a:cubicBezTo>
                <a:cubicBezTo>
                  <a:pt x="604" y="388"/>
                  <a:pt x="605" y="387"/>
                  <a:pt x="606" y="387"/>
                </a:cubicBezTo>
                <a:cubicBezTo>
                  <a:pt x="606" y="387"/>
                  <a:pt x="606" y="387"/>
                  <a:pt x="606" y="387"/>
                </a:cubicBezTo>
                <a:cubicBezTo>
                  <a:pt x="607" y="388"/>
                  <a:pt x="608" y="389"/>
                  <a:pt x="608" y="390"/>
                </a:cubicBezTo>
                <a:cubicBezTo>
                  <a:pt x="608" y="390"/>
                  <a:pt x="608" y="390"/>
                  <a:pt x="608" y="390"/>
                </a:cubicBezTo>
                <a:cubicBezTo>
                  <a:pt x="607" y="391"/>
                  <a:pt x="607" y="391"/>
                  <a:pt x="606" y="391"/>
                </a:cubicBezTo>
                <a:cubicBezTo>
                  <a:pt x="606" y="391"/>
                  <a:pt x="606" y="391"/>
                  <a:pt x="606" y="391"/>
                </a:cubicBezTo>
                <a:cubicBezTo>
                  <a:pt x="605" y="391"/>
                  <a:pt x="605" y="391"/>
                  <a:pt x="605" y="391"/>
                </a:cubicBezTo>
                <a:close/>
                <a:moveTo>
                  <a:pt x="8" y="379"/>
                </a:moveTo>
                <a:cubicBezTo>
                  <a:pt x="8" y="379"/>
                  <a:pt x="8" y="379"/>
                  <a:pt x="8" y="379"/>
                </a:cubicBezTo>
                <a:cubicBezTo>
                  <a:pt x="7" y="378"/>
                  <a:pt x="8" y="377"/>
                  <a:pt x="9" y="376"/>
                </a:cubicBezTo>
                <a:cubicBezTo>
                  <a:pt x="9" y="376"/>
                  <a:pt x="9" y="376"/>
                  <a:pt x="9" y="376"/>
                </a:cubicBezTo>
                <a:cubicBezTo>
                  <a:pt x="10" y="376"/>
                  <a:pt x="11" y="377"/>
                  <a:pt x="12" y="378"/>
                </a:cubicBezTo>
                <a:cubicBezTo>
                  <a:pt x="12" y="378"/>
                  <a:pt x="12" y="378"/>
                  <a:pt x="12" y="378"/>
                </a:cubicBezTo>
                <a:cubicBezTo>
                  <a:pt x="12" y="378"/>
                  <a:pt x="12" y="378"/>
                  <a:pt x="12" y="378"/>
                </a:cubicBezTo>
                <a:cubicBezTo>
                  <a:pt x="12" y="378"/>
                  <a:pt x="12" y="378"/>
                  <a:pt x="12" y="378"/>
                </a:cubicBezTo>
                <a:cubicBezTo>
                  <a:pt x="12" y="379"/>
                  <a:pt x="11" y="380"/>
                  <a:pt x="10" y="380"/>
                </a:cubicBezTo>
                <a:cubicBezTo>
                  <a:pt x="10" y="380"/>
                  <a:pt x="10" y="380"/>
                  <a:pt x="10" y="380"/>
                </a:cubicBezTo>
                <a:cubicBezTo>
                  <a:pt x="10" y="380"/>
                  <a:pt x="10" y="380"/>
                  <a:pt x="10" y="380"/>
                </a:cubicBezTo>
                <a:cubicBezTo>
                  <a:pt x="10" y="380"/>
                  <a:pt x="10" y="380"/>
                  <a:pt x="10" y="380"/>
                </a:cubicBezTo>
                <a:cubicBezTo>
                  <a:pt x="9" y="380"/>
                  <a:pt x="8" y="380"/>
                  <a:pt x="8" y="379"/>
                </a:cubicBezTo>
                <a:close/>
                <a:moveTo>
                  <a:pt x="608" y="380"/>
                </a:moveTo>
                <a:cubicBezTo>
                  <a:pt x="607" y="379"/>
                  <a:pt x="606" y="378"/>
                  <a:pt x="607" y="377"/>
                </a:cubicBezTo>
                <a:cubicBezTo>
                  <a:pt x="607" y="377"/>
                  <a:pt x="607" y="377"/>
                  <a:pt x="607" y="377"/>
                </a:cubicBezTo>
                <a:cubicBezTo>
                  <a:pt x="607" y="376"/>
                  <a:pt x="608" y="375"/>
                  <a:pt x="609" y="376"/>
                </a:cubicBezTo>
                <a:cubicBezTo>
                  <a:pt x="609" y="376"/>
                  <a:pt x="609" y="376"/>
                  <a:pt x="609" y="376"/>
                </a:cubicBezTo>
                <a:cubicBezTo>
                  <a:pt x="610" y="376"/>
                  <a:pt x="611" y="377"/>
                  <a:pt x="611" y="378"/>
                </a:cubicBezTo>
                <a:cubicBezTo>
                  <a:pt x="611" y="378"/>
                  <a:pt x="611" y="378"/>
                  <a:pt x="611" y="378"/>
                </a:cubicBezTo>
                <a:cubicBezTo>
                  <a:pt x="610" y="379"/>
                  <a:pt x="610" y="380"/>
                  <a:pt x="609" y="380"/>
                </a:cubicBezTo>
                <a:cubicBezTo>
                  <a:pt x="609" y="380"/>
                  <a:pt x="609" y="380"/>
                  <a:pt x="609" y="380"/>
                </a:cubicBezTo>
                <a:cubicBezTo>
                  <a:pt x="608" y="380"/>
                  <a:pt x="608" y="380"/>
                  <a:pt x="608" y="380"/>
                </a:cubicBezTo>
                <a:close/>
                <a:moveTo>
                  <a:pt x="5" y="367"/>
                </a:moveTo>
                <a:cubicBezTo>
                  <a:pt x="5" y="366"/>
                  <a:pt x="6" y="365"/>
                  <a:pt x="7" y="365"/>
                </a:cubicBezTo>
                <a:cubicBezTo>
                  <a:pt x="7" y="365"/>
                  <a:pt x="7" y="365"/>
                  <a:pt x="7" y="365"/>
                </a:cubicBezTo>
                <a:cubicBezTo>
                  <a:pt x="8" y="365"/>
                  <a:pt x="9" y="365"/>
                  <a:pt x="9" y="366"/>
                </a:cubicBezTo>
                <a:cubicBezTo>
                  <a:pt x="9" y="366"/>
                  <a:pt x="9" y="366"/>
                  <a:pt x="9" y="366"/>
                </a:cubicBezTo>
                <a:cubicBezTo>
                  <a:pt x="9" y="366"/>
                  <a:pt x="9" y="366"/>
                  <a:pt x="9" y="366"/>
                </a:cubicBezTo>
                <a:cubicBezTo>
                  <a:pt x="9" y="366"/>
                  <a:pt x="9" y="366"/>
                  <a:pt x="9" y="366"/>
                </a:cubicBezTo>
                <a:cubicBezTo>
                  <a:pt x="9" y="367"/>
                  <a:pt x="9" y="368"/>
                  <a:pt x="8" y="369"/>
                </a:cubicBezTo>
                <a:cubicBezTo>
                  <a:pt x="8" y="369"/>
                  <a:pt x="8" y="369"/>
                  <a:pt x="8" y="369"/>
                </a:cubicBezTo>
                <a:cubicBezTo>
                  <a:pt x="7" y="369"/>
                  <a:pt x="7" y="369"/>
                  <a:pt x="7" y="369"/>
                </a:cubicBezTo>
                <a:cubicBezTo>
                  <a:pt x="7" y="369"/>
                  <a:pt x="7" y="369"/>
                  <a:pt x="7" y="369"/>
                </a:cubicBezTo>
                <a:cubicBezTo>
                  <a:pt x="6" y="369"/>
                  <a:pt x="5" y="368"/>
                  <a:pt x="5" y="367"/>
                </a:cubicBezTo>
                <a:close/>
                <a:moveTo>
                  <a:pt x="611" y="368"/>
                </a:moveTo>
                <a:cubicBezTo>
                  <a:pt x="610" y="368"/>
                  <a:pt x="609" y="367"/>
                  <a:pt x="609" y="366"/>
                </a:cubicBezTo>
                <a:cubicBezTo>
                  <a:pt x="609" y="366"/>
                  <a:pt x="609" y="366"/>
                  <a:pt x="609" y="366"/>
                </a:cubicBezTo>
                <a:cubicBezTo>
                  <a:pt x="609" y="364"/>
                  <a:pt x="610" y="364"/>
                  <a:pt x="611" y="364"/>
                </a:cubicBezTo>
                <a:cubicBezTo>
                  <a:pt x="611" y="364"/>
                  <a:pt x="611" y="364"/>
                  <a:pt x="611" y="364"/>
                </a:cubicBezTo>
                <a:cubicBezTo>
                  <a:pt x="613" y="364"/>
                  <a:pt x="613" y="365"/>
                  <a:pt x="613" y="366"/>
                </a:cubicBezTo>
                <a:cubicBezTo>
                  <a:pt x="613" y="366"/>
                  <a:pt x="613" y="366"/>
                  <a:pt x="613" y="366"/>
                </a:cubicBezTo>
                <a:cubicBezTo>
                  <a:pt x="613" y="367"/>
                  <a:pt x="612" y="368"/>
                  <a:pt x="611" y="368"/>
                </a:cubicBezTo>
                <a:cubicBezTo>
                  <a:pt x="611" y="368"/>
                  <a:pt x="611" y="368"/>
                  <a:pt x="611" y="368"/>
                </a:cubicBezTo>
                <a:cubicBezTo>
                  <a:pt x="611" y="368"/>
                  <a:pt x="611" y="368"/>
                  <a:pt x="611" y="368"/>
                </a:cubicBezTo>
                <a:close/>
                <a:moveTo>
                  <a:pt x="3" y="355"/>
                </a:moveTo>
                <a:cubicBezTo>
                  <a:pt x="3" y="355"/>
                  <a:pt x="3" y="355"/>
                  <a:pt x="3" y="355"/>
                </a:cubicBezTo>
                <a:cubicBezTo>
                  <a:pt x="3" y="354"/>
                  <a:pt x="4" y="353"/>
                  <a:pt x="5" y="353"/>
                </a:cubicBezTo>
                <a:cubicBezTo>
                  <a:pt x="5" y="353"/>
                  <a:pt x="5" y="353"/>
                  <a:pt x="5" y="353"/>
                </a:cubicBezTo>
                <a:cubicBezTo>
                  <a:pt x="6" y="353"/>
                  <a:pt x="7" y="353"/>
                  <a:pt x="7" y="355"/>
                </a:cubicBezTo>
                <a:cubicBezTo>
                  <a:pt x="7" y="355"/>
                  <a:pt x="7" y="355"/>
                  <a:pt x="7" y="355"/>
                </a:cubicBezTo>
                <a:cubicBezTo>
                  <a:pt x="7" y="355"/>
                  <a:pt x="7" y="355"/>
                  <a:pt x="7" y="355"/>
                </a:cubicBezTo>
                <a:cubicBezTo>
                  <a:pt x="7" y="355"/>
                  <a:pt x="7" y="355"/>
                  <a:pt x="7" y="355"/>
                </a:cubicBezTo>
                <a:cubicBezTo>
                  <a:pt x="7" y="356"/>
                  <a:pt x="7" y="357"/>
                  <a:pt x="5" y="357"/>
                </a:cubicBezTo>
                <a:cubicBezTo>
                  <a:pt x="5" y="357"/>
                  <a:pt x="5" y="357"/>
                  <a:pt x="5" y="357"/>
                </a:cubicBezTo>
                <a:cubicBezTo>
                  <a:pt x="5" y="357"/>
                  <a:pt x="5" y="357"/>
                  <a:pt x="5" y="357"/>
                </a:cubicBezTo>
                <a:cubicBezTo>
                  <a:pt x="5" y="357"/>
                  <a:pt x="5" y="357"/>
                  <a:pt x="5" y="357"/>
                </a:cubicBezTo>
                <a:cubicBezTo>
                  <a:pt x="4" y="357"/>
                  <a:pt x="3" y="356"/>
                  <a:pt x="3" y="355"/>
                </a:cubicBezTo>
                <a:close/>
                <a:moveTo>
                  <a:pt x="613" y="356"/>
                </a:moveTo>
                <a:cubicBezTo>
                  <a:pt x="612" y="356"/>
                  <a:pt x="611" y="355"/>
                  <a:pt x="611" y="354"/>
                </a:cubicBezTo>
                <a:cubicBezTo>
                  <a:pt x="611" y="354"/>
                  <a:pt x="611" y="354"/>
                  <a:pt x="611" y="354"/>
                </a:cubicBezTo>
                <a:cubicBezTo>
                  <a:pt x="611" y="353"/>
                  <a:pt x="612" y="352"/>
                  <a:pt x="613" y="352"/>
                </a:cubicBezTo>
                <a:cubicBezTo>
                  <a:pt x="613" y="352"/>
                  <a:pt x="613" y="352"/>
                  <a:pt x="613" y="352"/>
                </a:cubicBezTo>
                <a:cubicBezTo>
                  <a:pt x="614" y="352"/>
                  <a:pt x="615" y="353"/>
                  <a:pt x="615" y="354"/>
                </a:cubicBezTo>
                <a:cubicBezTo>
                  <a:pt x="615" y="354"/>
                  <a:pt x="615" y="354"/>
                  <a:pt x="615" y="354"/>
                </a:cubicBezTo>
                <a:cubicBezTo>
                  <a:pt x="615" y="355"/>
                  <a:pt x="614" y="356"/>
                  <a:pt x="613" y="356"/>
                </a:cubicBezTo>
                <a:cubicBezTo>
                  <a:pt x="613" y="356"/>
                  <a:pt x="613" y="356"/>
                  <a:pt x="613" y="356"/>
                </a:cubicBezTo>
                <a:cubicBezTo>
                  <a:pt x="613" y="356"/>
                  <a:pt x="613" y="356"/>
                  <a:pt x="613" y="356"/>
                </a:cubicBezTo>
                <a:close/>
                <a:moveTo>
                  <a:pt x="2" y="343"/>
                </a:moveTo>
                <a:cubicBezTo>
                  <a:pt x="2" y="343"/>
                  <a:pt x="2" y="343"/>
                  <a:pt x="2" y="343"/>
                </a:cubicBezTo>
                <a:cubicBezTo>
                  <a:pt x="1" y="342"/>
                  <a:pt x="2" y="341"/>
                  <a:pt x="3" y="341"/>
                </a:cubicBezTo>
                <a:cubicBezTo>
                  <a:pt x="3" y="341"/>
                  <a:pt x="3" y="341"/>
                  <a:pt x="3" y="341"/>
                </a:cubicBezTo>
                <a:cubicBezTo>
                  <a:pt x="4" y="341"/>
                  <a:pt x="5" y="342"/>
                  <a:pt x="6" y="343"/>
                </a:cubicBezTo>
                <a:cubicBezTo>
                  <a:pt x="6" y="343"/>
                  <a:pt x="6" y="343"/>
                  <a:pt x="6" y="343"/>
                </a:cubicBezTo>
                <a:cubicBezTo>
                  <a:pt x="6" y="344"/>
                  <a:pt x="5" y="345"/>
                  <a:pt x="4" y="345"/>
                </a:cubicBezTo>
                <a:cubicBezTo>
                  <a:pt x="4" y="345"/>
                  <a:pt x="4" y="345"/>
                  <a:pt x="4" y="345"/>
                </a:cubicBezTo>
                <a:cubicBezTo>
                  <a:pt x="4" y="345"/>
                  <a:pt x="4" y="345"/>
                  <a:pt x="4" y="345"/>
                </a:cubicBezTo>
                <a:cubicBezTo>
                  <a:pt x="4" y="345"/>
                  <a:pt x="4" y="345"/>
                  <a:pt x="4" y="345"/>
                </a:cubicBezTo>
                <a:cubicBezTo>
                  <a:pt x="3" y="345"/>
                  <a:pt x="2" y="344"/>
                  <a:pt x="2" y="343"/>
                </a:cubicBezTo>
                <a:close/>
                <a:moveTo>
                  <a:pt x="614" y="344"/>
                </a:moveTo>
                <a:cubicBezTo>
                  <a:pt x="613" y="344"/>
                  <a:pt x="613" y="343"/>
                  <a:pt x="613" y="342"/>
                </a:cubicBezTo>
                <a:cubicBezTo>
                  <a:pt x="613" y="342"/>
                  <a:pt x="613" y="342"/>
                  <a:pt x="613" y="342"/>
                </a:cubicBezTo>
                <a:cubicBezTo>
                  <a:pt x="613" y="341"/>
                  <a:pt x="614" y="340"/>
                  <a:pt x="615" y="340"/>
                </a:cubicBezTo>
                <a:cubicBezTo>
                  <a:pt x="615" y="340"/>
                  <a:pt x="615" y="340"/>
                  <a:pt x="615" y="340"/>
                </a:cubicBezTo>
                <a:cubicBezTo>
                  <a:pt x="616" y="340"/>
                  <a:pt x="617" y="341"/>
                  <a:pt x="617" y="342"/>
                </a:cubicBezTo>
                <a:cubicBezTo>
                  <a:pt x="617" y="342"/>
                  <a:pt x="617" y="342"/>
                  <a:pt x="617" y="342"/>
                </a:cubicBezTo>
                <a:cubicBezTo>
                  <a:pt x="617" y="343"/>
                  <a:pt x="616" y="344"/>
                  <a:pt x="615" y="344"/>
                </a:cubicBezTo>
                <a:cubicBezTo>
                  <a:pt x="615" y="344"/>
                  <a:pt x="615" y="344"/>
                  <a:pt x="615" y="344"/>
                </a:cubicBezTo>
                <a:cubicBezTo>
                  <a:pt x="615" y="344"/>
                  <a:pt x="615" y="344"/>
                  <a:pt x="614" y="344"/>
                </a:cubicBezTo>
                <a:close/>
                <a:moveTo>
                  <a:pt x="0" y="331"/>
                </a:moveTo>
                <a:cubicBezTo>
                  <a:pt x="0" y="330"/>
                  <a:pt x="1" y="329"/>
                  <a:pt x="2" y="329"/>
                </a:cubicBezTo>
                <a:cubicBezTo>
                  <a:pt x="2" y="329"/>
                  <a:pt x="2" y="329"/>
                  <a:pt x="2" y="329"/>
                </a:cubicBezTo>
                <a:cubicBezTo>
                  <a:pt x="3" y="329"/>
                  <a:pt x="4" y="330"/>
                  <a:pt x="4" y="331"/>
                </a:cubicBezTo>
                <a:cubicBezTo>
                  <a:pt x="4" y="331"/>
                  <a:pt x="4" y="331"/>
                  <a:pt x="4" y="331"/>
                </a:cubicBezTo>
                <a:cubicBezTo>
                  <a:pt x="4" y="331"/>
                  <a:pt x="4" y="331"/>
                  <a:pt x="4" y="331"/>
                </a:cubicBezTo>
                <a:cubicBezTo>
                  <a:pt x="4" y="331"/>
                  <a:pt x="4" y="331"/>
                  <a:pt x="4" y="331"/>
                </a:cubicBezTo>
                <a:cubicBezTo>
                  <a:pt x="5" y="332"/>
                  <a:pt x="4" y="333"/>
                  <a:pt x="3" y="333"/>
                </a:cubicBezTo>
                <a:cubicBezTo>
                  <a:pt x="3" y="333"/>
                  <a:pt x="3" y="333"/>
                  <a:pt x="3" y="333"/>
                </a:cubicBezTo>
                <a:cubicBezTo>
                  <a:pt x="3" y="333"/>
                  <a:pt x="3" y="333"/>
                  <a:pt x="2" y="333"/>
                </a:cubicBezTo>
                <a:cubicBezTo>
                  <a:pt x="2" y="333"/>
                  <a:pt x="2" y="333"/>
                  <a:pt x="2" y="333"/>
                </a:cubicBezTo>
                <a:cubicBezTo>
                  <a:pt x="1" y="333"/>
                  <a:pt x="1" y="332"/>
                  <a:pt x="0" y="331"/>
                </a:cubicBezTo>
                <a:close/>
                <a:moveTo>
                  <a:pt x="616" y="332"/>
                </a:moveTo>
                <a:cubicBezTo>
                  <a:pt x="614" y="332"/>
                  <a:pt x="614" y="331"/>
                  <a:pt x="614" y="330"/>
                </a:cubicBezTo>
                <a:cubicBezTo>
                  <a:pt x="614" y="330"/>
                  <a:pt x="614" y="330"/>
                  <a:pt x="614" y="330"/>
                </a:cubicBezTo>
                <a:cubicBezTo>
                  <a:pt x="614" y="330"/>
                  <a:pt x="614" y="330"/>
                  <a:pt x="614" y="330"/>
                </a:cubicBezTo>
                <a:cubicBezTo>
                  <a:pt x="614" y="330"/>
                  <a:pt x="614" y="330"/>
                  <a:pt x="614" y="330"/>
                </a:cubicBezTo>
                <a:cubicBezTo>
                  <a:pt x="614" y="329"/>
                  <a:pt x="615" y="328"/>
                  <a:pt x="616" y="328"/>
                </a:cubicBezTo>
                <a:cubicBezTo>
                  <a:pt x="616" y="328"/>
                  <a:pt x="616" y="328"/>
                  <a:pt x="616" y="328"/>
                </a:cubicBezTo>
                <a:cubicBezTo>
                  <a:pt x="617" y="328"/>
                  <a:pt x="618" y="329"/>
                  <a:pt x="618" y="330"/>
                </a:cubicBezTo>
                <a:cubicBezTo>
                  <a:pt x="618" y="330"/>
                  <a:pt x="618" y="330"/>
                  <a:pt x="618" y="330"/>
                </a:cubicBezTo>
                <a:cubicBezTo>
                  <a:pt x="618" y="331"/>
                  <a:pt x="617" y="332"/>
                  <a:pt x="616" y="332"/>
                </a:cubicBezTo>
                <a:cubicBezTo>
                  <a:pt x="616" y="332"/>
                  <a:pt x="616" y="332"/>
                  <a:pt x="616" y="332"/>
                </a:cubicBezTo>
                <a:cubicBezTo>
                  <a:pt x="616" y="332"/>
                  <a:pt x="616" y="332"/>
                  <a:pt x="616" y="332"/>
                </a:cubicBezTo>
                <a:close/>
                <a:moveTo>
                  <a:pt x="0" y="319"/>
                </a:moveTo>
                <a:cubicBezTo>
                  <a:pt x="0" y="318"/>
                  <a:pt x="1" y="317"/>
                  <a:pt x="2" y="317"/>
                </a:cubicBezTo>
                <a:cubicBezTo>
                  <a:pt x="2" y="317"/>
                  <a:pt x="2" y="317"/>
                  <a:pt x="2" y="317"/>
                </a:cubicBezTo>
                <a:cubicBezTo>
                  <a:pt x="3" y="317"/>
                  <a:pt x="4" y="318"/>
                  <a:pt x="4" y="319"/>
                </a:cubicBezTo>
                <a:cubicBezTo>
                  <a:pt x="4" y="319"/>
                  <a:pt x="4" y="319"/>
                  <a:pt x="4" y="319"/>
                </a:cubicBezTo>
                <a:cubicBezTo>
                  <a:pt x="4" y="320"/>
                  <a:pt x="3" y="321"/>
                  <a:pt x="2" y="321"/>
                </a:cubicBezTo>
                <a:cubicBezTo>
                  <a:pt x="2" y="321"/>
                  <a:pt x="2" y="321"/>
                  <a:pt x="2" y="321"/>
                </a:cubicBezTo>
                <a:cubicBezTo>
                  <a:pt x="2" y="321"/>
                  <a:pt x="2" y="321"/>
                  <a:pt x="2" y="321"/>
                </a:cubicBezTo>
                <a:cubicBezTo>
                  <a:pt x="2" y="321"/>
                  <a:pt x="2" y="321"/>
                  <a:pt x="2" y="321"/>
                </a:cubicBezTo>
                <a:cubicBezTo>
                  <a:pt x="1" y="321"/>
                  <a:pt x="0" y="320"/>
                  <a:pt x="0" y="319"/>
                </a:cubicBezTo>
                <a:close/>
                <a:moveTo>
                  <a:pt x="616" y="320"/>
                </a:moveTo>
                <a:cubicBezTo>
                  <a:pt x="615" y="320"/>
                  <a:pt x="614" y="319"/>
                  <a:pt x="614" y="318"/>
                </a:cubicBezTo>
                <a:cubicBezTo>
                  <a:pt x="614" y="318"/>
                  <a:pt x="614" y="318"/>
                  <a:pt x="614" y="318"/>
                </a:cubicBezTo>
                <a:cubicBezTo>
                  <a:pt x="614" y="317"/>
                  <a:pt x="615" y="316"/>
                  <a:pt x="616" y="316"/>
                </a:cubicBezTo>
                <a:cubicBezTo>
                  <a:pt x="616" y="316"/>
                  <a:pt x="616" y="316"/>
                  <a:pt x="616" y="316"/>
                </a:cubicBezTo>
                <a:cubicBezTo>
                  <a:pt x="617" y="316"/>
                  <a:pt x="618" y="317"/>
                  <a:pt x="618" y="318"/>
                </a:cubicBezTo>
                <a:cubicBezTo>
                  <a:pt x="618" y="318"/>
                  <a:pt x="618" y="318"/>
                  <a:pt x="618" y="318"/>
                </a:cubicBezTo>
                <a:cubicBezTo>
                  <a:pt x="618" y="319"/>
                  <a:pt x="617" y="320"/>
                  <a:pt x="616" y="320"/>
                </a:cubicBezTo>
                <a:cubicBezTo>
                  <a:pt x="616" y="320"/>
                  <a:pt x="616" y="320"/>
                  <a:pt x="616" y="320"/>
                </a:cubicBezTo>
                <a:cubicBezTo>
                  <a:pt x="616" y="320"/>
                  <a:pt x="616" y="320"/>
                  <a:pt x="616" y="320"/>
                </a:cubicBezTo>
                <a:close/>
                <a:moveTo>
                  <a:pt x="2" y="309"/>
                </a:moveTo>
                <a:cubicBezTo>
                  <a:pt x="1" y="309"/>
                  <a:pt x="0" y="308"/>
                  <a:pt x="0" y="307"/>
                </a:cubicBezTo>
                <a:cubicBezTo>
                  <a:pt x="0" y="307"/>
                  <a:pt x="0" y="307"/>
                  <a:pt x="0" y="307"/>
                </a:cubicBezTo>
                <a:cubicBezTo>
                  <a:pt x="0" y="306"/>
                  <a:pt x="1" y="305"/>
                  <a:pt x="2" y="305"/>
                </a:cubicBezTo>
                <a:cubicBezTo>
                  <a:pt x="2" y="305"/>
                  <a:pt x="2" y="305"/>
                  <a:pt x="2" y="305"/>
                </a:cubicBezTo>
                <a:cubicBezTo>
                  <a:pt x="3" y="305"/>
                  <a:pt x="4" y="306"/>
                  <a:pt x="4" y="307"/>
                </a:cubicBezTo>
                <a:cubicBezTo>
                  <a:pt x="4" y="307"/>
                  <a:pt x="4" y="307"/>
                  <a:pt x="4" y="307"/>
                </a:cubicBezTo>
                <a:cubicBezTo>
                  <a:pt x="4" y="308"/>
                  <a:pt x="3" y="309"/>
                  <a:pt x="2" y="309"/>
                </a:cubicBezTo>
                <a:cubicBezTo>
                  <a:pt x="2" y="309"/>
                  <a:pt x="2" y="309"/>
                  <a:pt x="2" y="309"/>
                </a:cubicBezTo>
                <a:close/>
                <a:moveTo>
                  <a:pt x="614" y="306"/>
                </a:moveTo>
                <a:cubicBezTo>
                  <a:pt x="614" y="306"/>
                  <a:pt x="614" y="306"/>
                  <a:pt x="614" y="306"/>
                </a:cubicBezTo>
                <a:cubicBezTo>
                  <a:pt x="614" y="306"/>
                  <a:pt x="614" y="306"/>
                  <a:pt x="614" y="306"/>
                </a:cubicBezTo>
                <a:cubicBezTo>
                  <a:pt x="614" y="305"/>
                  <a:pt x="615" y="304"/>
                  <a:pt x="616" y="304"/>
                </a:cubicBezTo>
                <a:cubicBezTo>
                  <a:pt x="616" y="304"/>
                  <a:pt x="616" y="304"/>
                  <a:pt x="616" y="304"/>
                </a:cubicBezTo>
                <a:cubicBezTo>
                  <a:pt x="618" y="304"/>
                  <a:pt x="618" y="305"/>
                  <a:pt x="618" y="306"/>
                </a:cubicBezTo>
                <a:cubicBezTo>
                  <a:pt x="618" y="306"/>
                  <a:pt x="618" y="306"/>
                  <a:pt x="618" y="306"/>
                </a:cubicBezTo>
                <a:cubicBezTo>
                  <a:pt x="618" y="307"/>
                  <a:pt x="618" y="308"/>
                  <a:pt x="616" y="308"/>
                </a:cubicBezTo>
                <a:cubicBezTo>
                  <a:pt x="616" y="308"/>
                  <a:pt x="616" y="308"/>
                  <a:pt x="616" y="308"/>
                </a:cubicBezTo>
                <a:cubicBezTo>
                  <a:pt x="616" y="308"/>
                  <a:pt x="616" y="308"/>
                  <a:pt x="616" y="308"/>
                </a:cubicBezTo>
                <a:cubicBezTo>
                  <a:pt x="616" y="308"/>
                  <a:pt x="616" y="308"/>
                  <a:pt x="616" y="308"/>
                </a:cubicBezTo>
                <a:cubicBezTo>
                  <a:pt x="615" y="308"/>
                  <a:pt x="614" y="307"/>
                  <a:pt x="614" y="306"/>
                </a:cubicBezTo>
                <a:close/>
                <a:moveTo>
                  <a:pt x="2" y="297"/>
                </a:moveTo>
                <a:cubicBezTo>
                  <a:pt x="1" y="297"/>
                  <a:pt x="0" y="296"/>
                  <a:pt x="0" y="295"/>
                </a:cubicBezTo>
                <a:cubicBezTo>
                  <a:pt x="0" y="295"/>
                  <a:pt x="0" y="295"/>
                  <a:pt x="0" y="295"/>
                </a:cubicBezTo>
                <a:cubicBezTo>
                  <a:pt x="0" y="294"/>
                  <a:pt x="1" y="293"/>
                  <a:pt x="2" y="293"/>
                </a:cubicBezTo>
                <a:cubicBezTo>
                  <a:pt x="2" y="293"/>
                  <a:pt x="2" y="293"/>
                  <a:pt x="2" y="293"/>
                </a:cubicBezTo>
                <a:cubicBezTo>
                  <a:pt x="3" y="293"/>
                  <a:pt x="4" y="294"/>
                  <a:pt x="4" y="295"/>
                </a:cubicBezTo>
                <a:cubicBezTo>
                  <a:pt x="4" y="295"/>
                  <a:pt x="4" y="295"/>
                  <a:pt x="4" y="295"/>
                </a:cubicBezTo>
                <a:cubicBezTo>
                  <a:pt x="4" y="295"/>
                  <a:pt x="4" y="295"/>
                  <a:pt x="4" y="295"/>
                </a:cubicBezTo>
                <a:cubicBezTo>
                  <a:pt x="4" y="295"/>
                  <a:pt x="4" y="295"/>
                  <a:pt x="4" y="295"/>
                </a:cubicBezTo>
                <a:cubicBezTo>
                  <a:pt x="4" y="296"/>
                  <a:pt x="3" y="297"/>
                  <a:pt x="2" y="297"/>
                </a:cubicBezTo>
                <a:cubicBezTo>
                  <a:pt x="2" y="297"/>
                  <a:pt x="2" y="297"/>
                  <a:pt x="2" y="297"/>
                </a:cubicBezTo>
                <a:cubicBezTo>
                  <a:pt x="2" y="297"/>
                  <a:pt x="2" y="297"/>
                  <a:pt x="2" y="297"/>
                </a:cubicBezTo>
                <a:close/>
                <a:moveTo>
                  <a:pt x="614" y="294"/>
                </a:moveTo>
                <a:cubicBezTo>
                  <a:pt x="614" y="293"/>
                  <a:pt x="615" y="292"/>
                  <a:pt x="616" y="292"/>
                </a:cubicBezTo>
                <a:cubicBezTo>
                  <a:pt x="616" y="292"/>
                  <a:pt x="616" y="292"/>
                  <a:pt x="616" y="292"/>
                </a:cubicBezTo>
                <a:cubicBezTo>
                  <a:pt x="617" y="292"/>
                  <a:pt x="618" y="293"/>
                  <a:pt x="618" y="294"/>
                </a:cubicBezTo>
                <a:cubicBezTo>
                  <a:pt x="618" y="294"/>
                  <a:pt x="618" y="294"/>
                  <a:pt x="618" y="294"/>
                </a:cubicBezTo>
                <a:cubicBezTo>
                  <a:pt x="618" y="295"/>
                  <a:pt x="617" y="296"/>
                  <a:pt x="616" y="296"/>
                </a:cubicBezTo>
                <a:cubicBezTo>
                  <a:pt x="616" y="296"/>
                  <a:pt x="616" y="296"/>
                  <a:pt x="616" y="296"/>
                </a:cubicBezTo>
                <a:cubicBezTo>
                  <a:pt x="616" y="296"/>
                  <a:pt x="616" y="296"/>
                  <a:pt x="616" y="296"/>
                </a:cubicBezTo>
                <a:cubicBezTo>
                  <a:pt x="616" y="296"/>
                  <a:pt x="616" y="296"/>
                  <a:pt x="616" y="296"/>
                </a:cubicBezTo>
                <a:cubicBezTo>
                  <a:pt x="615" y="296"/>
                  <a:pt x="614" y="295"/>
                  <a:pt x="614" y="294"/>
                </a:cubicBezTo>
                <a:close/>
                <a:moveTo>
                  <a:pt x="3" y="285"/>
                </a:moveTo>
                <a:cubicBezTo>
                  <a:pt x="2" y="285"/>
                  <a:pt x="1" y="284"/>
                  <a:pt x="1" y="283"/>
                </a:cubicBezTo>
                <a:cubicBezTo>
                  <a:pt x="1" y="283"/>
                  <a:pt x="1" y="283"/>
                  <a:pt x="1" y="283"/>
                </a:cubicBezTo>
                <a:cubicBezTo>
                  <a:pt x="1" y="282"/>
                  <a:pt x="2" y="281"/>
                  <a:pt x="3" y="281"/>
                </a:cubicBezTo>
                <a:cubicBezTo>
                  <a:pt x="3" y="281"/>
                  <a:pt x="3" y="281"/>
                  <a:pt x="3" y="281"/>
                </a:cubicBezTo>
                <a:cubicBezTo>
                  <a:pt x="4" y="281"/>
                  <a:pt x="5" y="282"/>
                  <a:pt x="5" y="283"/>
                </a:cubicBezTo>
                <a:cubicBezTo>
                  <a:pt x="5" y="283"/>
                  <a:pt x="5" y="283"/>
                  <a:pt x="5" y="283"/>
                </a:cubicBezTo>
                <a:cubicBezTo>
                  <a:pt x="5" y="284"/>
                  <a:pt x="4" y="285"/>
                  <a:pt x="3" y="285"/>
                </a:cubicBezTo>
                <a:cubicBezTo>
                  <a:pt x="3" y="285"/>
                  <a:pt x="3" y="285"/>
                  <a:pt x="3" y="285"/>
                </a:cubicBezTo>
                <a:cubicBezTo>
                  <a:pt x="3" y="285"/>
                  <a:pt x="3" y="285"/>
                  <a:pt x="3" y="285"/>
                </a:cubicBezTo>
                <a:close/>
                <a:moveTo>
                  <a:pt x="613" y="282"/>
                </a:moveTo>
                <a:cubicBezTo>
                  <a:pt x="613" y="281"/>
                  <a:pt x="614" y="280"/>
                  <a:pt x="615" y="280"/>
                </a:cubicBezTo>
                <a:cubicBezTo>
                  <a:pt x="615" y="280"/>
                  <a:pt x="615" y="280"/>
                  <a:pt x="615" y="280"/>
                </a:cubicBezTo>
                <a:cubicBezTo>
                  <a:pt x="616" y="280"/>
                  <a:pt x="617" y="281"/>
                  <a:pt x="617" y="282"/>
                </a:cubicBezTo>
                <a:cubicBezTo>
                  <a:pt x="617" y="282"/>
                  <a:pt x="617" y="282"/>
                  <a:pt x="617" y="282"/>
                </a:cubicBezTo>
                <a:cubicBezTo>
                  <a:pt x="617" y="283"/>
                  <a:pt x="617" y="284"/>
                  <a:pt x="615" y="284"/>
                </a:cubicBezTo>
                <a:cubicBezTo>
                  <a:pt x="615" y="284"/>
                  <a:pt x="615" y="284"/>
                  <a:pt x="615" y="284"/>
                </a:cubicBezTo>
                <a:cubicBezTo>
                  <a:pt x="615" y="284"/>
                  <a:pt x="615" y="284"/>
                  <a:pt x="615" y="284"/>
                </a:cubicBezTo>
                <a:cubicBezTo>
                  <a:pt x="615" y="284"/>
                  <a:pt x="615" y="284"/>
                  <a:pt x="615" y="284"/>
                </a:cubicBezTo>
                <a:cubicBezTo>
                  <a:pt x="614" y="284"/>
                  <a:pt x="613" y="284"/>
                  <a:pt x="613" y="282"/>
                </a:cubicBezTo>
                <a:close/>
                <a:moveTo>
                  <a:pt x="4" y="273"/>
                </a:moveTo>
                <a:cubicBezTo>
                  <a:pt x="3" y="273"/>
                  <a:pt x="2" y="272"/>
                  <a:pt x="2" y="271"/>
                </a:cubicBezTo>
                <a:cubicBezTo>
                  <a:pt x="2" y="271"/>
                  <a:pt x="2" y="271"/>
                  <a:pt x="2" y="271"/>
                </a:cubicBezTo>
                <a:cubicBezTo>
                  <a:pt x="2" y="270"/>
                  <a:pt x="3" y="269"/>
                  <a:pt x="4" y="269"/>
                </a:cubicBezTo>
                <a:cubicBezTo>
                  <a:pt x="4" y="269"/>
                  <a:pt x="4" y="269"/>
                  <a:pt x="4" y="269"/>
                </a:cubicBezTo>
                <a:cubicBezTo>
                  <a:pt x="5" y="269"/>
                  <a:pt x="6" y="270"/>
                  <a:pt x="6" y="271"/>
                </a:cubicBezTo>
                <a:cubicBezTo>
                  <a:pt x="6" y="271"/>
                  <a:pt x="6" y="271"/>
                  <a:pt x="6" y="271"/>
                </a:cubicBezTo>
                <a:cubicBezTo>
                  <a:pt x="6" y="271"/>
                  <a:pt x="6" y="271"/>
                  <a:pt x="6" y="272"/>
                </a:cubicBezTo>
                <a:cubicBezTo>
                  <a:pt x="6" y="272"/>
                  <a:pt x="6" y="272"/>
                  <a:pt x="6" y="272"/>
                </a:cubicBezTo>
                <a:cubicBezTo>
                  <a:pt x="6" y="273"/>
                  <a:pt x="5" y="273"/>
                  <a:pt x="4" y="273"/>
                </a:cubicBezTo>
                <a:cubicBezTo>
                  <a:pt x="4" y="273"/>
                  <a:pt x="4" y="273"/>
                  <a:pt x="4" y="273"/>
                </a:cubicBezTo>
                <a:cubicBezTo>
                  <a:pt x="4" y="273"/>
                  <a:pt x="4" y="273"/>
                  <a:pt x="4" y="273"/>
                </a:cubicBezTo>
                <a:close/>
                <a:moveTo>
                  <a:pt x="612" y="271"/>
                </a:moveTo>
                <a:cubicBezTo>
                  <a:pt x="612" y="269"/>
                  <a:pt x="613" y="268"/>
                  <a:pt x="614" y="268"/>
                </a:cubicBezTo>
                <a:cubicBezTo>
                  <a:pt x="614" y="268"/>
                  <a:pt x="614" y="268"/>
                  <a:pt x="614" y="268"/>
                </a:cubicBezTo>
                <a:cubicBezTo>
                  <a:pt x="615" y="268"/>
                  <a:pt x="616" y="269"/>
                  <a:pt x="616" y="270"/>
                </a:cubicBezTo>
                <a:cubicBezTo>
                  <a:pt x="616" y="270"/>
                  <a:pt x="616" y="270"/>
                  <a:pt x="616" y="270"/>
                </a:cubicBezTo>
                <a:cubicBezTo>
                  <a:pt x="616" y="271"/>
                  <a:pt x="615" y="272"/>
                  <a:pt x="614" y="272"/>
                </a:cubicBezTo>
                <a:cubicBezTo>
                  <a:pt x="614" y="272"/>
                  <a:pt x="614" y="272"/>
                  <a:pt x="614" y="272"/>
                </a:cubicBezTo>
                <a:cubicBezTo>
                  <a:pt x="614" y="272"/>
                  <a:pt x="614" y="272"/>
                  <a:pt x="614" y="272"/>
                </a:cubicBezTo>
                <a:cubicBezTo>
                  <a:pt x="614" y="272"/>
                  <a:pt x="614" y="272"/>
                  <a:pt x="614" y="272"/>
                </a:cubicBezTo>
                <a:cubicBezTo>
                  <a:pt x="613" y="272"/>
                  <a:pt x="612" y="272"/>
                  <a:pt x="612" y="271"/>
                </a:cubicBezTo>
                <a:close/>
                <a:moveTo>
                  <a:pt x="6" y="261"/>
                </a:moveTo>
                <a:cubicBezTo>
                  <a:pt x="4" y="261"/>
                  <a:pt x="4" y="260"/>
                  <a:pt x="4" y="259"/>
                </a:cubicBezTo>
                <a:cubicBezTo>
                  <a:pt x="4" y="259"/>
                  <a:pt x="4" y="259"/>
                  <a:pt x="4" y="259"/>
                </a:cubicBezTo>
                <a:cubicBezTo>
                  <a:pt x="4" y="258"/>
                  <a:pt x="5" y="257"/>
                  <a:pt x="6" y="257"/>
                </a:cubicBezTo>
                <a:cubicBezTo>
                  <a:pt x="6" y="257"/>
                  <a:pt x="6" y="257"/>
                  <a:pt x="6" y="257"/>
                </a:cubicBezTo>
                <a:cubicBezTo>
                  <a:pt x="7" y="258"/>
                  <a:pt x="8" y="259"/>
                  <a:pt x="8" y="260"/>
                </a:cubicBezTo>
                <a:cubicBezTo>
                  <a:pt x="8" y="260"/>
                  <a:pt x="8" y="260"/>
                  <a:pt x="8" y="260"/>
                </a:cubicBezTo>
                <a:cubicBezTo>
                  <a:pt x="8" y="260"/>
                  <a:pt x="8" y="260"/>
                  <a:pt x="8" y="260"/>
                </a:cubicBezTo>
                <a:cubicBezTo>
                  <a:pt x="8" y="260"/>
                  <a:pt x="8" y="260"/>
                  <a:pt x="8" y="260"/>
                </a:cubicBezTo>
                <a:cubicBezTo>
                  <a:pt x="8" y="261"/>
                  <a:pt x="7" y="261"/>
                  <a:pt x="6" y="261"/>
                </a:cubicBezTo>
                <a:cubicBezTo>
                  <a:pt x="6" y="261"/>
                  <a:pt x="6" y="261"/>
                  <a:pt x="6" y="261"/>
                </a:cubicBezTo>
                <a:cubicBezTo>
                  <a:pt x="6" y="261"/>
                  <a:pt x="6" y="261"/>
                  <a:pt x="6" y="261"/>
                </a:cubicBezTo>
                <a:close/>
                <a:moveTo>
                  <a:pt x="610" y="259"/>
                </a:moveTo>
                <a:cubicBezTo>
                  <a:pt x="610" y="258"/>
                  <a:pt x="611" y="257"/>
                  <a:pt x="612" y="256"/>
                </a:cubicBezTo>
                <a:cubicBezTo>
                  <a:pt x="612" y="256"/>
                  <a:pt x="612" y="256"/>
                  <a:pt x="612" y="256"/>
                </a:cubicBezTo>
                <a:cubicBezTo>
                  <a:pt x="613" y="256"/>
                  <a:pt x="614" y="257"/>
                  <a:pt x="614" y="258"/>
                </a:cubicBezTo>
                <a:cubicBezTo>
                  <a:pt x="614" y="258"/>
                  <a:pt x="614" y="258"/>
                  <a:pt x="614" y="258"/>
                </a:cubicBezTo>
                <a:cubicBezTo>
                  <a:pt x="614" y="259"/>
                  <a:pt x="614" y="260"/>
                  <a:pt x="612" y="260"/>
                </a:cubicBezTo>
                <a:cubicBezTo>
                  <a:pt x="612" y="260"/>
                  <a:pt x="612" y="260"/>
                  <a:pt x="612" y="260"/>
                </a:cubicBezTo>
                <a:cubicBezTo>
                  <a:pt x="612" y="260"/>
                  <a:pt x="612" y="260"/>
                  <a:pt x="612" y="260"/>
                </a:cubicBezTo>
                <a:cubicBezTo>
                  <a:pt x="612" y="260"/>
                  <a:pt x="612" y="260"/>
                  <a:pt x="612" y="260"/>
                </a:cubicBezTo>
                <a:cubicBezTo>
                  <a:pt x="611" y="260"/>
                  <a:pt x="610" y="260"/>
                  <a:pt x="610" y="259"/>
                </a:cubicBezTo>
                <a:close/>
                <a:moveTo>
                  <a:pt x="8" y="250"/>
                </a:moveTo>
                <a:cubicBezTo>
                  <a:pt x="7" y="249"/>
                  <a:pt x="6" y="248"/>
                  <a:pt x="6" y="247"/>
                </a:cubicBezTo>
                <a:cubicBezTo>
                  <a:pt x="6" y="247"/>
                  <a:pt x="6" y="247"/>
                  <a:pt x="6" y="247"/>
                </a:cubicBezTo>
                <a:cubicBezTo>
                  <a:pt x="6" y="246"/>
                  <a:pt x="7" y="245"/>
                  <a:pt x="8" y="246"/>
                </a:cubicBezTo>
                <a:cubicBezTo>
                  <a:pt x="8" y="246"/>
                  <a:pt x="8" y="246"/>
                  <a:pt x="8" y="246"/>
                </a:cubicBezTo>
                <a:cubicBezTo>
                  <a:pt x="10" y="246"/>
                  <a:pt x="10" y="247"/>
                  <a:pt x="10" y="248"/>
                </a:cubicBezTo>
                <a:cubicBezTo>
                  <a:pt x="10" y="248"/>
                  <a:pt x="10" y="248"/>
                  <a:pt x="10" y="248"/>
                </a:cubicBezTo>
                <a:cubicBezTo>
                  <a:pt x="10" y="248"/>
                  <a:pt x="10" y="248"/>
                  <a:pt x="10" y="248"/>
                </a:cubicBezTo>
                <a:cubicBezTo>
                  <a:pt x="10" y="248"/>
                  <a:pt x="10" y="248"/>
                  <a:pt x="10" y="248"/>
                </a:cubicBezTo>
                <a:cubicBezTo>
                  <a:pt x="10" y="249"/>
                  <a:pt x="9" y="250"/>
                  <a:pt x="8" y="250"/>
                </a:cubicBezTo>
                <a:cubicBezTo>
                  <a:pt x="8" y="250"/>
                  <a:pt x="8" y="250"/>
                  <a:pt x="8" y="250"/>
                </a:cubicBezTo>
                <a:cubicBezTo>
                  <a:pt x="8" y="250"/>
                  <a:pt x="8" y="250"/>
                  <a:pt x="8" y="250"/>
                </a:cubicBezTo>
                <a:close/>
                <a:moveTo>
                  <a:pt x="608" y="247"/>
                </a:moveTo>
                <a:cubicBezTo>
                  <a:pt x="608" y="246"/>
                  <a:pt x="608" y="245"/>
                  <a:pt x="609" y="245"/>
                </a:cubicBezTo>
                <a:cubicBezTo>
                  <a:pt x="609" y="245"/>
                  <a:pt x="609" y="245"/>
                  <a:pt x="609" y="245"/>
                </a:cubicBezTo>
                <a:cubicBezTo>
                  <a:pt x="611" y="244"/>
                  <a:pt x="612" y="245"/>
                  <a:pt x="612" y="246"/>
                </a:cubicBezTo>
                <a:cubicBezTo>
                  <a:pt x="612" y="246"/>
                  <a:pt x="612" y="246"/>
                  <a:pt x="612" y="246"/>
                </a:cubicBezTo>
                <a:cubicBezTo>
                  <a:pt x="612" y="247"/>
                  <a:pt x="611" y="248"/>
                  <a:pt x="610" y="249"/>
                </a:cubicBezTo>
                <a:cubicBezTo>
                  <a:pt x="610" y="249"/>
                  <a:pt x="610" y="249"/>
                  <a:pt x="610" y="249"/>
                </a:cubicBezTo>
                <a:cubicBezTo>
                  <a:pt x="610" y="249"/>
                  <a:pt x="610" y="249"/>
                  <a:pt x="610" y="249"/>
                </a:cubicBezTo>
                <a:cubicBezTo>
                  <a:pt x="610" y="249"/>
                  <a:pt x="610" y="249"/>
                  <a:pt x="610" y="249"/>
                </a:cubicBezTo>
                <a:cubicBezTo>
                  <a:pt x="609" y="249"/>
                  <a:pt x="608" y="248"/>
                  <a:pt x="608" y="247"/>
                </a:cubicBezTo>
                <a:close/>
                <a:moveTo>
                  <a:pt x="10" y="238"/>
                </a:moveTo>
                <a:cubicBezTo>
                  <a:pt x="9" y="238"/>
                  <a:pt x="9" y="237"/>
                  <a:pt x="9" y="235"/>
                </a:cubicBezTo>
                <a:cubicBezTo>
                  <a:pt x="9" y="235"/>
                  <a:pt x="9" y="235"/>
                  <a:pt x="9" y="235"/>
                </a:cubicBezTo>
                <a:cubicBezTo>
                  <a:pt x="9" y="234"/>
                  <a:pt x="10" y="234"/>
                  <a:pt x="11" y="234"/>
                </a:cubicBezTo>
                <a:cubicBezTo>
                  <a:pt x="11" y="234"/>
                  <a:pt x="11" y="234"/>
                  <a:pt x="11" y="234"/>
                </a:cubicBezTo>
                <a:cubicBezTo>
                  <a:pt x="12" y="234"/>
                  <a:pt x="13" y="235"/>
                  <a:pt x="13" y="236"/>
                </a:cubicBezTo>
                <a:cubicBezTo>
                  <a:pt x="13" y="236"/>
                  <a:pt x="13" y="236"/>
                  <a:pt x="13" y="236"/>
                </a:cubicBezTo>
                <a:cubicBezTo>
                  <a:pt x="12" y="237"/>
                  <a:pt x="12" y="238"/>
                  <a:pt x="11" y="238"/>
                </a:cubicBezTo>
                <a:cubicBezTo>
                  <a:pt x="11" y="238"/>
                  <a:pt x="11" y="238"/>
                  <a:pt x="11" y="238"/>
                </a:cubicBezTo>
                <a:cubicBezTo>
                  <a:pt x="11" y="238"/>
                  <a:pt x="10" y="238"/>
                  <a:pt x="10" y="238"/>
                </a:cubicBezTo>
                <a:close/>
                <a:moveTo>
                  <a:pt x="605" y="235"/>
                </a:moveTo>
                <a:cubicBezTo>
                  <a:pt x="605" y="234"/>
                  <a:pt x="606" y="233"/>
                  <a:pt x="607" y="233"/>
                </a:cubicBezTo>
                <a:cubicBezTo>
                  <a:pt x="607" y="233"/>
                  <a:pt x="607" y="233"/>
                  <a:pt x="607" y="233"/>
                </a:cubicBezTo>
                <a:cubicBezTo>
                  <a:pt x="608" y="233"/>
                  <a:pt x="609" y="233"/>
                  <a:pt x="609" y="234"/>
                </a:cubicBezTo>
                <a:cubicBezTo>
                  <a:pt x="609" y="234"/>
                  <a:pt x="609" y="234"/>
                  <a:pt x="609" y="234"/>
                </a:cubicBezTo>
                <a:cubicBezTo>
                  <a:pt x="609" y="236"/>
                  <a:pt x="609" y="237"/>
                  <a:pt x="608" y="237"/>
                </a:cubicBezTo>
                <a:cubicBezTo>
                  <a:pt x="608" y="237"/>
                  <a:pt x="608" y="237"/>
                  <a:pt x="608" y="237"/>
                </a:cubicBezTo>
                <a:cubicBezTo>
                  <a:pt x="607" y="237"/>
                  <a:pt x="607" y="237"/>
                  <a:pt x="607" y="237"/>
                </a:cubicBezTo>
                <a:cubicBezTo>
                  <a:pt x="607" y="237"/>
                  <a:pt x="607" y="237"/>
                  <a:pt x="607" y="237"/>
                </a:cubicBezTo>
                <a:cubicBezTo>
                  <a:pt x="606" y="237"/>
                  <a:pt x="605" y="236"/>
                  <a:pt x="605" y="235"/>
                </a:cubicBezTo>
                <a:close/>
                <a:moveTo>
                  <a:pt x="13" y="226"/>
                </a:moveTo>
                <a:cubicBezTo>
                  <a:pt x="12" y="226"/>
                  <a:pt x="12" y="225"/>
                  <a:pt x="12" y="224"/>
                </a:cubicBezTo>
                <a:cubicBezTo>
                  <a:pt x="12" y="224"/>
                  <a:pt x="12" y="224"/>
                  <a:pt x="12" y="224"/>
                </a:cubicBezTo>
                <a:cubicBezTo>
                  <a:pt x="12" y="223"/>
                  <a:pt x="13" y="222"/>
                  <a:pt x="14" y="222"/>
                </a:cubicBezTo>
                <a:cubicBezTo>
                  <a:pt x="14" y="222"/>
                  <a:pt x="14" y="222"/>
                  <a:pt x="14" y="222"/>
                </a:cubicBezTo>
                <a:cubicBezTo>
                  <a:pt x="15" y="223"/>
                  <a:pt x="16" y="224"/>
                  <a:pt x="16" y="225"/>
                </a:cubicBezTo>
                <a:cubicBezTo>
                  <a:pt x="16" y="225"/>
                  <a:pt x="16" y="225"/>
                  <a:pt x="16" y="225"/>
                </a:cubicBezTo>
                <a:cubicBezTo>
                  <a:pt x="16" y="226"/>
                  <a:pt x="15" y="226"/>
                  <a:pt x="14" y="226"/>
                </a:cubicBezTo>
                <a:cubicBezTo>
                  <a:pt x="14" y="226"/>
                  <a:pt x="14" y="226"/>
                  <a:pt x="14" y="226"/>
                </a:cubicBezTo>
                <a:cubicBezTo>
                  <a:pt x="14" y="226"/>
                  <a:pt x="13" y="226"/>
                  <a:pt x="13" y="226"/>
                </a:cubicBezTo>
                <a:close/>
                <a:moveTo>
                  <a:pt x="602" y="224"/>
                </a:moveTo>
                <a:cubicBezTo>
                  <a:pt x="602" y="223"/>
                  <a:pt x="602" y="222"/>
                  <a:pt x="603" y="221"/>
                </a:cubicBezTo>
                <a:cubicBezTo>
                  <a:pt x="603" y="221"/>
                  <a:pt x="603" y="221"/>
                  <a:pt x="603" y="221"/>
                </a:cubicBezTo>
                <a:cubicBezTo>
                  <a:pt x="604" y="221"/>
                  <a:pt x="606" y="222"/>
                  <a:pt x="606" y="223"/>
                </a:cubicBezTo>
                <a:cubicBezTo>
                  <a:pt x="606" y="223"/>
                  <a:pt x="606" y="223"/>
                  <a:pt x="606" y="223"/>
                </a:cubicBezTo>
                <a:cubicBezTo>
                  <a:pt x="606" y="224"/>
                  <a:pt x="606" y="225"/>
                  <a:pt x="605" y="225"/>
                </a:cubicBezTo>
                <a:cubicBezTo>
                  <a:pt x="605" y="225"/>
                  <a:pt x="605" y="225"/>
                  <a:pt x="605" y="225"/>
                </a:cubicBezTo>
                <a:cubicBezTo>
                  <a:pt x="604" y="225"/>
                  <a:pt x="604" y="225"/>
                  <a:pt x="604" y="225"/>
                </a:cubicBezTo>
                <a:cubicBezTo>
                  <a:pt x="604" y="225"/>
                  <a:pt x="604" y="225"/>
                  <a:pt x="604" y="225"/>
                </a:cubicBezTo>
                <a:cubicBezTo>
                  <a:pt x="603" y="225"/>
                  <a:pt x="602" y="225"/>
                  <a:pt x="602" y="224"/>
                </a:cubicBezTo>
                <a:close/>
                <a:moveTo>
                  <a:pt x="17" y="215"/>
                </a:moveTo>
                <a:cubicBezTo>
                  <a:pt x="16" y="215"/>
                  <a:pt x="15" y="213"/>
                  <a:pt x="16" y="212"/>
                </a:cubicBezTo>
                <a:cubicBezTo>
                  <a:pt x="16" y="212"/>
                  <a:pt x="16" y="212"/>
                  <a:pt x="16" y="212"/>
                </a:cubicBezTo>
                <a:cubicBezTo>
                  <a:pt x="16" y="211"/>
                  <a:pt x="17" y="211"/>
                  <a:pt x="18" y="211"/>
                </a:cubicBezTo>
                <a:cubicBezTo>
                  <a:pt x="18" y="211"/>
                  <a:pt x="18" y="211"/>
                  <a:pt x="18" y="211"/>
                </a:cubicBezTo>
                <a:cubicBezTo>
                  <a:pt x="19" y="211"/>
                  <a:pt x="20" y="213"/>
                  <a:pt x="19" y="214"/>
                </a:cubicBezTo>
                <a:cubicBezTo>
                  <a:pt x="19" y="214"/>
                  <a:pt x="19" y="214"/>
                  <a:pt x="19" y="214"/>
                </a:cubicBezTo>
                <a:cubicBezTo>
                  <a:pt x="19" y="214"/>
                  <a:pt x="18" y="215"/>
                  <a:pt x="17" y="215"/>
                </a:cubicBezTo>
                <a:cubicBezTo>
                  <a:pt x="17" y="215"/>
                  <a:pt x="17" y="215"/>
                  <a:pt x="17" y="215"/>
                </a:cubicBezTo>
                <a:cubicBezTo>
                  <a:pt x="17" y="215"/>
                  <a:pt x="17" y="215"/>
                  <a:pt x="17" y="215"/>
                </a:cubicBezTo>
                <a:close/>
                <a:moveTo>
                  <a:pt x="598" y="213"/>
                </a:moveTo>
                <a:cubicBezTo>
                  <a:pt x="598" y="211"/>
                  <a:pt x="599" y="210"/>
                  <a:pt x="600" y="210"/>
                </a:cubicBezTo>
                <a:cubicBezTo>
                  <a:pt x="600" y="210"/>
                  <a:pt x="600" y="210"/>
                  <a:pt x="600" y="210"/>
                </a:cubicBezTo>
                <a:cubicBezTo>
                  <a:pt x="601" y="210"/>
                  <a:pt x="602" y="210"/>
                  <a:pt x="602" y="211"/>
                </a:cubicBezTo>
                <a:cubicBezTo>
                  <a:pt x="602" y="211"/>
                  <a:pt x="602" y="211"/>
                  <a:pt x="602" y="211"/>
                </a:cubicBezTo>
                <a:cubicBezTo>
                  <a:pt x="603" y="212"/>
                  <a:pt x="602" y="213"/>
                  <a:pt x="601" y="214"/>
                </a:cubicBezTo>
                <a:cubicBezTo>
                  <a:pt x="601" y="214"/>
                  <a:pt x="601" y="214"/>
                  <a:pt x="601" y="214"/>
                </a:cubicBezTo>
                <a:cubicBezTo>
                  <a:pt x="601" y="214"/>
                  <a:pt x="601" y="214"/>
                  <a:pt x="600" y="214"/>
                </a:cubicBezTo>
                <a:cubicBezTo>
                  <a:pt x="600" y="214"/>
                  <a:pt x="600" y="214"/>
                  <a:pt x="600" y="214"/>
                </a:cubicBezTo>
                <a:cubicBezTo>
                  <a:pt x="600" y="214"/>
                  <a:pt x="599" y="213"/>
                  <a:pt x="598" y="213"/>
                </a:cubicBezTo>
                <a:close/>
                <a:moveTo>
                  <a:pt x="21" y="204"/>
                </a:moveTo>
                <a:cubicBezTo>
                  <a:pt x="20" y="203"/>
                  <a:pt x="19" y="202"/>
                  <a:pt x="20" y="201"/>
                </a:cubicBezTo>
                <a:cubicBezTo>
                  <a:pt x="20" y="201"/>
                  <a:pt x="20" y="201"/>
                  <a:pt x="20" y="201"/>
                </a:cubicBezTo>
                <a:cubicBezTo>
                  <a:pt x="20" y="200"/>
                  <a:pt x="21" y="199"/>
                  <a:pt x="22" y="200"/>
                </a:cubicBezTo>
                <a:cubicBezTo>
                  <a:pt x="22" y="200"/>
                  <a:pt x="22" y="200"/>
                  <a:pt x="22" y="200"/>
                </a:cubicBezTo>
                <a:cubicBezTo>
                  <a:pt x="23" y="200"/>
                  <a:pt x="24" y="201"/>
                  <a:pt x="23" y="202"/>
                </a:cubicBezTo>
                <a:cubicBezTo>
                  <a:pt x="23" y="202"/>
                  <a:pt x="23" y="202"/>
                  <a:pt x="23" y="202"/>
                </a:cubicBezTo>
                <a:cubicBezTo>
                  <a:pt x="23" y="203"/>
                  <a:pt x="22" y="204"/>
                  <a:pt x="21" y="204"/>
                </a:cubicBezTo>
                <a:cubicBezTo>
                  <a:pt x="21" y="204"/>
                  <a:pt x="21" y="204"/>
                  <a:pt x="21" y="204"/>
                </a:cubicBezTo>
                <a:cubicBezTo>
                  <a:pt x="21" y="204"/>
                  <a:pt x="21" y="204"/>
                  <a:pt x="21" y="204"/>
                </a:cubicBezTo>
                <a:close/>
                <a:moveTo>
                  <a:pt x="594" y="201"/>
                </a:moveTo>
                <a:cubicBezTo>
                  <a:pt x="594" y="200"/>
                  <a:pt x="595" y="199"/>
                  <a:pt x="596" y="199"/>
                </a:cubicBezTo>
                <a:cubicBezTo>
                  <a:pt x="596" y="199"/>
                  <a:pt x="596" y="199"/>
                  <a:pt x="596" y="199"/>
                </a:cubicBezTo>
                <a:cubicBezTo>
                  <a:pt x="597" y="198"/>
                  <a:pt x="598" y="199"/>
                  <a:pt x="598" y="200"/>
                </a:cubicBezTo>
                <a:cubicBezTo>
                  <a:pt x="598" y="200"/>
                  <a:pt x="598" y="200"/>
                  <a:pt x="598" y="200"/>
                </a:cubicBezTo>
                <a:cubicBezTo>
                  <a:pt x="599" y="201"/>
                  <a:pt x="598" y="202"/>
                  <a:pt x="597" y="202"/>
                </a:cubicBezTo>
                <a:cubicBezTo>
                  <a:pt x="597" y="202"/>
                  <a:pt x="597" y="202"/>
                  <a:pt x="597" y="202"/>
                </a:cubicBezTo>
                <a:cubicBezTo>
                  <a:pt x="597" y="203"/>
                  <a:pt x="597" y="203"/>
                  <a:pt x="596" y="203"/>
                </a:cubicBezTo>
                <a:cubicBezTo>
                  <a:pt x="596" y="203"/>
                  <a:pt x="596" y="203"/>
                  <a:pt x="596" y="203"/>
                </a:cubicBezTo>
                <a:cubicBezTo>
                  <a:pt x="595" y="203"/>
                  <a:pt x="595" y="202"/>
                  <a:pt x="594" y="201"/>
                </a:cubicBezTo>
                <a:close/>
                <a:moveTo>
                  <a:pt x="25" y="192"/>
                </a:moveTo>
                <a:cubicBezTo>
                  <a:pt x="24" y="192"/>
                  <a:pt x="24" y="191"/>
                  <a:pt x="24" y="190"/>
                </a:cubicBezTo>
                <a:cubicBezTo>
                  <a:pt x="24" y="190"/>
                  <a:pt x="24" y="190"/>
                  <a:pt x="24" y="190"/>
                </a:cubicBezTo>
                <a:cubicBezTo>
                  <a:pt x="24" y="189"/>
                  <a:pt x="26" y="188"/>
                  <a:pt x="27" y="189"/>
                </a:cubicBezTo>
                <a:cubicBezTo>
                  <a:pt x="27" y="189"/>
                  <a:pt x="27" y="189"/>
                  <a:pt x="27" y="189"/>
                </a:cubicBezTo>
                <a:cubicBezTo>
                  <a:pt x="28" y="189"/>
                  <a:pt x="28" y="190"/>
                  <a:pt x="28" y="191"/>
                </a:cubicBezTo>
                <a:cubicBezTo>
                  <a:pt x="28" y="191"/>
                  <a:pt x="28" y="191"/>
                  <a:pt x="28" y="191"/>
                </a:cubicBezTo>
                <a:cubicBezTo>
                  <a:pt x="28" y="191"/>
                  <a:pt x="28" y="191"/>
                  <a:pt x="28" y="191"/>
                </a:cubicBezTo>
                <a:cubicBezTo>
                  <a:pt x="28" y="191"/>
                  <a:pt x="28" y="191"/>
                  <a:pt x="28" y="191"/>
                </a:cubicBezTo>
                <a:cubicBezTo>
                  <a:pt x="27" y="192"/>
                  <a:pt x="27" y="193"/>
                  <a:pt x="26" y="193"/>
                </a:cubicBezTo>
                <a:cubicBezTo>
                  <a:pt x="26" y="193"/>
                  <a:pt x="26" y="193"/>
                  <a:pt x="26" y="193"/>
                </a:cubicBezTo>
                <a:cubicBezTo>
                  <a:pt x="26" y="193"/>
                  <a:pt x="25" y="193"/>
                  <a:pt x="25" y="192"/>
                </a:cubicBezTo>
                <a:close/>
                <a:moveTo>
                  <a:pt x="590" y="190"/>
                </a:moveTo>
                <a:cubicBezTo>
                  <a:pt x="590" y="189"/>
                  <a:pt x="590" y="188"/>
                  <a:pt x="591" y="188"/>
                </a:cubicBezTo>
                <a:cubicBezTo>
                  <a:pt x="591" y="188"/>
                  <a:pt x="591" y="188"/>
                  <a:pt x="591" y="188"/>
                </a:cubicBezTo>
                <a:cubicBezTo>
                  <a:pt x="592" y="187"/>
                  <a:pt x="593" y="188"/>
                  <a:pt x="594" y="189"/>
                </a:cubicBezTo>
                <a:cubicBezTo>
                  <a:pt x="594" y="189"/>
                  <a:pt x="594" y="189"/>
                  <a:pt x="594" y="189"/>
                </a:cubicBezTo>
                <a:cubicBezTo>
                  <a:pt x="594" y="190"/>
                  <a:pt x="594" y="191"/>
                  <a:pt x="593" y="191"/>
                </a:cubicBezTo>
                <a:cubicBezTo>
                  <a:pt x="593" y="191"/>
                  <a:pt x="593" y="191"/>
                  <a:pt x="593" y="191"/>
                </a:cubicBezTo>
                <a:cubicBezTo>
                  <a:pt x="592" y="191"/>
                  <a:pt x="592" y="191"/>
                  <a:pt x="592" y="191"/>
                </a:cubicBezTo>
                <a:cubicBezTo>
                  <a:pt x="592" y="191"/>
                  <a:pt x="592" y="191"/>
                  <a:pt x="592" y="191"/>
                </a:cubicBezTo>
                <a:cubicBezTo>
                  <a:pt x="591" y="191"/>
                  <a:pt x="590" y="191"/>
                  <a:pt x="590" y="190"/>
                </a:cubicBezTo>
                <a:close/>
                <a:moveTo>
                  <a:pt x="30" y="181"/>
                </a:moveTo>
                <a:cubicBezTo>
                  <a:pt x="29" y="181"/>
                  <a:pt x="28" y="180"/>
                  <a:pt x="29" y="179"/>
                </a:cubicBezTo>
                <a:cubicBezTo>
                  <a:pt x="29" y="179"/>
                  <a:pt x="29" y="179"/>
                  <a:pt x="29" y="179"/>
                </a:cubicBezTo>
                <a:cubicBezTo>
                  <a:pt x="29" y="178"/>
                  <a:pt x="31" y="177"/>
                  <a:pt x="32" y="178"/>
                </a:cubicBezTo>
                <a:cubicBezTo>
                  <a:pt x="32" y="178"/>
                  <a:pt x="32" y="178"/>
                  <a:pt x="32" y="178"/>
                </a:cubicBezTo>
                <a:cubicBezTo>
                  <a:pt x="33" y="178"/>
                  <a:pt x="33" y="179"/>
                  <a:pt x="33" y="180"/>
                </a:cubicBezTo>
                <a:cubicBezTo>
                  <a:pt x="33" y="180"/>
                  <a:pt x="33" y="180"/>
                  <a:pt x="33" y="180"/>
                </a:cubicBezTo>
                <a:cubicBezTo>
                  <a:pt x="33" y="180"/>
                  <a:pt x="33" y="180"/>
                  <a:pt x="33" y="180"/>
                </a:cubicBezTo>
                <a:cubicBezTo>
                  <a:pt x="33" y="180"/>
                  <a:pt x="33" y="180"/>
                  <a:pt x="33" y="180"/>
                </a:cubicBezTo>
                <a:cubicBezTo>
                  <a:pt x="32" y="181"/>
                  <a:pt x="32" y="182"/>
                  <a:pt x="31" y="182"/>
                </a:cubicBezTo>
                <a:cubicBezTo>
                  <a:pt x="31" y="182"/>
                  <a:pt x="31" y="182"/>
                  <a:pt x="31" y="182"/>
                </a:cubicBezTo>
                <a:cubicBezTo>
                  <a:pt x="30" y="182"/>
                  <a:pt x="30" y="182"/>
                  <a:pt x="30" y="181"/>
                </a:cubicBezTo>
                <a:close/>
                <a:moveTo>
                  <a:pt x="585" y="179"/>
                </a:moveTo>
                <a:cubicBezTo>
                  <a:pt x="585" y="178"/>
                  <a:pt x="585" y="177"/>
                  <a:pt x="586" y="177"/>
                </a:cubicBezTo>
                <a:cubicBezTo>
                  <a:pt x="586" y="177"/>
                  <a:pt x="586" y="177"/>
                  <a:pt x="586" y="177"/>
                </a:cubicBezTo>
                <a:cubicBezTo>
                  <a:pt x="587" y="176"/>
                  <a:pt x="588" y="177"/>
                  <a:pt x="589" y="178"/>
                </a:cubicBezTo>
                <a:cubicBezTo>
                  <a:pt x="589" y="178"/>
                  <a:pt x="589" y="178"/>
                  <a:pt x="589" y="178"/>
                </a:cubicBezTo>
                <a:cubicBezTo>
                  <a:pt x="589" y="179"/>
                  <a:pt x="589" y="180"/>
                  <a:pt x="588" y="180"/>
                </a:cubicBezTo>
                <a:cubicBezTo>
                  <a:pt x="588" y="180"/>
                  <a:pt x="588" y="180"/>
                  <a:pt x="588" y="180"/>
                </a:cubicBezTo>
                <a:cubicBezTo>
                  <a:pt x="587" y="180"/>
                  <a:pt x="587" y="181"/>
                  <a:pt x="587" y="181"/>
                </a:cubicBezTo>
                <a:cubicBezTo>
                  <a:pt x="587" y="181"/>
                  <a:pt x="587" y="181"/>
                  <a:pt x="587" y="181"/>
                </a:cubicBezTo>
                <a:cubicBezTo>
                  <a:pt x="586" y="181"/>
                  <a:pt x="585" y="180"/>
                  <a:pt x="585" y="179"/>
                </a:cubicBezTo>
                <a:close/>
                <a:moveTo>
                  <a:pt x="35" y="171"/>
                </a:moveTo>
                <a:cubicBezTo>
                  <a:pt x="34" y="170"/>
                  <a:pt x="34" y="169"/>
                  <a:pt x="34" y="168"/>
                </a:cubicBezTo>
                <a:cubicBezTo>
                  <a:pt x="34" y="168"/>
                  <a:pt x="34" y="168"/>
                  <a:pt x="34" y="168"/>
                </a:cubicBezTo>
                <a:cubicBezTo>
                  <a:pt x="35" y="167"/>
                  <a:pt x="36" y="167"/>
                  <a:pt x="37" y="167"/>
                </a:cubicBezTo>
                <a:cubicBezTo>
                  <a:pt x="37" y="167"/>
                  <a:pt x="37" y="167"/>
                  <a:pt x="37" y="167"/>
                </a:cubicBezTo>
                <a:cubicBezTo>
                  <a:pt x="38" y="168"/>
                  <a:pt x="38" y="169"/>
                  <a:pt x="38" y="170"/>
                </a:cubicBezTo>
                <a:cubicBezTo>
                  <a:pt x="38" y="170"/>
                  <a:pt x="38" y="170"/>
                  <a:pt x="38" y="170"/>
                </a:cubicBezTo>
                <a:cubicBezTo>
                  <a:pt x="38" y="170"/>
                  <a:pt x="38" y="170"/>
                  <a:pt x="38" y="170"/>
                </a:cubicBezTo>
                <a:cubicBezTo>
                  <a:pt x="38" y="170"/>
                  <a:pt x="38" y="170"/>
                  <a:pt x="38" y="170"/>
                </a:cubicBezTo>
                <a:cubicBezTo>
                  <a:pt x="37" y="170"/>
                  <a:pt x="37" y="171"/>
                  <a:pt x="36" y="171"/>
                </a:cubicBezTo>
                <a:cubicBezTo>
                  <a:pt x="36" y="171"/>
                  <a:pt x="36" y="171"/>
                  <a:pt x="36" y="171"/>
                </a:cubicBezTo>
                <a:cubicBezTo>
                  <a:pt x="36" y="171"/>
                  <a:pt x="35" y="171"/>
                  <a:pt x="35" y="171"/>
                </a:cubicBezTo>
                <a:close/>
                <a:moveTo>
                  <a:pt x="580" y="169"/>
                </a:moveTo>
                <a:cubicBezTo>
                  <a:pt x="579" y="168"/>
                  <a:pt x="580" y="167"/>
                  <a:pt x="581" y="166"/>
                </a:cubicBezTo>
                <a:cubicBezTo>
                  <a:pt x="581" y="166"/>
                  <a:pt x="581" y="166"/>
                  <a:pt x="581" y="166"/>
                </a:cubicBezTo>
                <a:cubicBezTo>
                  <a:pt x="582" y="166"/>
                  <a:pt x="583" y="166"/>
                  <a:pt x="583" y="167"/>
                </a:cubicBezTo>
                <a:cubicBezTo>
                  <a:pt x="583" y="167"/>
                  <a:pt x="583" y="167"/>
                  <a:pt x="583" y="167"/>
                </a:cubicBezTo>
                <a:cubicBezTo>
                  <a:pt x="584" y="168"/>
                  <a:pt x="583" y="169"/>
                  <a:pt x="582" y="170"/>
                </a:cubicBezTo>
                <a:cubicBezTo>
                  <a:pt x="582" y="170"/>
                  <a:pt x="582" y="170"/>
                  <a:pt x="582" y="170"/>
                </a:cubicBezTo>
                <a:cubicBezTo>
                  <a:pt x="582" y="170"/>
                  <a:pt x="582" y="170"/>
                  <a:pt x="582" y="170"/>
                </a:cubicBezTo>
                <a:cubicBezTo>
                  <a:pt x="582" y="170"/>
                  <a:pt x="582" y="170"/>
                  <a:pt x="582" y="170"/>
                </a:cubicBezTo>
                <a:cubicBezTo>
                  <a:pt x="581" y="170"/>
                  <a:pt x="580" y="169"/>
                  <a:pt x="580" y="169"/>
                </a:cubicBezTo>
                <a:close/>
                <a:moveTo>
                  <a:pt x="41" y="160"/>
                </a:moveTo>
                <a:cubicBezTo>
                  <a:pt x="40" y="159"/>
                  <a:pt x="39" y="158"/>
                  <a:pt x="40" y="157"/>
                </a:cubicBezTo>
                <a:cubicBezTo>
                  <a:pt x="40" y="157"/>
                  <a:pt x="40" y="157"/>
                  <a:pt x="40" y="157"/>
                </a:cubicBezTo>
                <a:cubicBezTo>
                  <a:pt x="41" y="156"/>
                  <a:pt x="42" y="156"/>
                  <a:pt x="43" y="157"/>
                </a:cubicBezTo>
                <a:cubicBezTo>
                  <a:pt x="43" y="157"/>
                  <a:pt x="43" y="157"/>
                  <a:pt x="43" y="157"/>
                </a:cubicBezTo>
                <a:cubicBezTo>
                  <a:pt x="44" y="157"/>
                  <a:pt x="44" y="158"/>
                  <a:pt x="44" y="159"/>
                </a:cubicBezTo>
                <a:cubicBezTo>
                  <a:pt x="44" y="159"/>
                  <a:pt x="44" y="159"/>
                  <a:pt x="44" y="159"/>
                </a:cubicBezTo>
                <a:cubicBezTo>
                  <a:pt x="44" y="159"/>
                  <a:pt x="44" y="159"/>
                  <a:pt x="44" y="159"/>
                </a:cubicBezTo>
                <a:cubicBezTo>
                  <a:pt x="44" y="159"/>
                  <a:pt x="44" y="159"/>
                  <a:pt x="44" y="159"/>
                </a:cubicBezTo>
                <a:cubicBezTo>
                  <a:pt x="43" y="160"/>
                  <a:pt x="42" y="160"/>
                  <a:pt x="42" y="160"/>
                </a:cubicBezTo>
                <a:cubicBezTo>
                  <a:pt x="42" y="160"/>
                  <a:pt x="42" y="160"/>
                  <a:pt x="42" y="160"/>
                </a:cubicBezTo>
                <a:cubicBezTo>
                  <a:pt x="41" y="160"/>
                  <a:pt x="41" y="160"/>
                  <a:pt x="41" y="160"/>
                </a:cubicBezTo>
                <a:close/>
                <a:moveTo>
                  <a:pt x="574" y="158"/>
                </a:moveTo>
                <a:cubicBezTo>
                  <a:pt x="574" y="158"/>
                  <a:pt x="574" y="158"/>
                  <a:pt x="574" y="158"/>
                </a:cubicBezTo>
                <a:cubicBezTo>
                  <a:pt x="574" y="158"/>
                  <a:pt x="574" y="158"/>
                  <a:pt x="574" y="158"/>
                </a:cubicBezTo>
                <a:cubicBezTo>
                  <a:pt x="573" y="157"/>
                  <a:pt x="574" y="156"/>
                  <a:pt x="575" y="156"/>
                </a:cubicBezTo>
                <a:cubicBezTo>
                  <a:pt x="575" y="156"/>
                  <a:pt x="575" y="156"/>
                  <a:pt x="575" y="156"/>
                </a:cubicBezTo>
                <a:cubicBezTo>
                  <a:pt x="576" y="155"/>
                  <a:pt x="577" y="155"/>
                  <a:pt x="577" y="156"/>
                </a:cubicBezTo>
                <a:cubicBezTo>
                  <a:pt x="577" y="156"/>
                  <a:pt x="577" y="156"/>
                  <a:pt x="577" y="156"/>
                </a:cubicBezTo>
                <a:cubicBezTo>
                  <a:pt x="578" y="157"/>
                  <a:pt x="578" y="158"/>
                  <a:pt x="577" y="159"/>
                </a:cubicBezTo>
                <a:cubicBezTo>
                  <a:pt x="577" y="159"/>
                  <a:pt x="577" y="159"/>
                  <a:pt x="577" y="159"/>
                </a:cubicBezTo>
                <a:cubicBezTo>
                  <a:pt x="576" y="159"/>
                  <a:pt x="576" y="159"/>
                  <a:pt x="576" y="159"/>
                </a:cubicBezTo>
                <a:cubicBezTo>
                  <a:pt x="576" y="159"/>
                  <a:pt x="576" y="159"/>
                  <a:pt x="576" y="159"/>
                </a:cubicBezTo>
                <a:cubicBezTo>
                  <a:pt x="575" y="159"/>
                  <a:pt x="574" y="159"/>
                  <a:pt x="574" y="158"/>
                </a:cubicBezTo>
                <a:close/>
                <a:moveTo>
                  <a:pt x="47" y="150"/>
                </a:moveTo>
                <a:cubicBezTo>
                  <a:pt x="46" y="149"/>
                  <a:pt x="46" y="148"/>
                  <a:pt x="46" y="147"/>
                </a:cubicBezTo>
                <a:cubicBezTo>
                  <a:pt x="46" y="147"/>
                  <a:pt x="46" y="147"/>
                  <a:pt x="46" y="147"/>
                </a:cubicBezTo>
                <a:cubicBezTo>
                  <a:pt x="47" y="146"/>
                  <a:pt x="48" y="146"/>
                  <a:pt x="49" y="146"/>
                </a:cubicBezTo>
                <a:cubicBezTo>
                  <a:pt x="49" y="146"/>
                  <a:pt x="49" y="146"/>
                  <a:pt x="49" y="146"/>
                </a:cubicBezTo>
                <a:cubicBezTo>
                  <a:pt x="50" y="147"/>
                  <a:pt x="50" y="148"/>
                  <a:pt x="50" y="149"/>
                </a:cubicBezTo>
                <a:cubicBezTo>
                  <a:pt x="50" y="149"/>
                  <a:pt x="50" y="149"/>
                  <a:pt x="50" y="149"/>
                </a:cubicBezTo>
                <a:cubicBezTo>
                  <a:pt x="50" y="149"/>
                  <a:pt x="50" y="149"/>
                  <a:pt x="50" y="149"/>
                </a:cubicBezTo>
                <a:cubicBezTo>
                  <a:pt x="50" y="149"/>
                  <a:pt x="50" y="149"/>
                  <a:pt x="50" y="149"/>
                </a:cubicBezTo>
                <a:cubicBezTo>
                  <a:pt x="49" y="150"/>
                  <a:pt x="49" y="150"/>
                  <a:pt x="48" y="150"/>
                </a:cubicBezTo>
                <a:cubicBezTo>
                  <a:pt x="48" y="150"/>
                  <a:pt x="48" y="150"/>
                  <a:pt x="48" y="150"/>
                </a:cubicBezTo>
                <a:cubicBezTo>
                  <a:pt x="48" y="150"/>
                  <a:pt x="47" y="150"/>
                  <a:pt x="47" y="150"/>
                </a:cubicBezTo>
                <a:close/>
                <a:moveTo>
                  <a:pt x="568" y="148"/>
                </a:moveTo>
                <a:cubicBezTo>
                  <a:pt x="568" y="148"/>
                  <a:pt x="568" y="148"/>
                  <a:pt x="568" y="148"/>
                </a:cubicBezTo>
                <a:cubicBezTo>
                  <a:pt x="568" y="148"/>
                  <a:pt x="568" y="148"/>
                  <a:pt x="568" y="148"/>
                </a:cubicBezTo>
                <a:cubicBezTo>
                  <a:pt x="567" y="147"/>
                  <a:pt x="568" y="146"/>
                  <a:pt x="569" y="145"/>
                </a:cubicBezTo>
                <a:cubicBezTo>
                  <a:pt x="569" y="145"/>
                  <a:pt x="569" y="145"/>
                  <a:pt x="569" y="145"/>
                </a:cubicBezTo>
                <a:cubicBezTo>
                  <a:pt x="569" y="145"/>
                  <a:pt x="571" y="145"/>
                  <a:pt x="571" y="146"/>
                </a:cubicBezTo>
                <a:cubicBezTo>
                  <a:pt x="571" y="146"/>
                  <a:pt x="571" y="146"/>
                  <a:pt x="571" y="146"/>
                </a:cubicBezTo>
                <a:cubicBezTo>
                  <a:pt x="572" y="147"/>
                  <a:pt x="572" y="148"/>
                  <a:pt x="571" y="149"/>
                </a:cubicBezTo>
                <a:cubicBezTo>
                  <a:pt x="571" y="149"/>
                  <a:pt x="571" y="149"/>
                  <a:pt x="571" y="149"/>
                </a:cubicBezTo>
                <a:cubicBezTo>
                  <a:pt x="570" y="149"/>
                  <a:pt x="570" y="149"/>
                  <a:pt x="570" y="149"/>
                </a:cubicBezTo>
                <a:cubicBezTo>
                  <a:pt x="570" y="149"/>
                  <a:pt x="570" y="149"/>
                  <a:pt x="570" y="149"/>
                </a:cubicBezTo>
                <a:cubicBezTo>
                  <a:pt x="569" y="149"/>
                  <a:pt x="568" y="149"/>
                  <a:pt x="568" y="148"/>
                </a:cubicBezTo>
                <a:close/>
                <a:moveTo>
                  <a:pt x="53" y="140"/>
                </a:moveTo>
                <a:cubicBezTo>
                  <a:pt x="52" y="139"/>
                  <a:pt x="52" y="138"/>
                  <a:pt x="53" y="137"/>
                </a:cubicBezTo>
                <a:cubicBezTo>
                  <a:pt x="53" y="137"/>
                  <a:pt x="53" y="137"/>
                  <a:pt x="53" y="137"/>
                </a:cubicBezTo>
                <a:cubicBezTo>
                  <a:pt x="53" y="136"/>
                  <a:pt x="55" y="136"/>
                  <a:pt x="55" y="136"/>
                </a:cubicBezTo>
                <a:cubicBezTo>
                  <a:pt x="55" y="136"/>
                  <a:pt x="55" y="136"/>
                  <a:pt x="55" y="136"/>
                </a:cubicBezTo>
                <a:cubicBezTo>
                  <a:pt x="56" y="137"/>
                  <a:pt x="57" y="138"/>
                  <a:pt x="56" y="139"/>
                </a:cubicBezTo>
                <a:cubicBezTo>
                  <a:pt x="56" y="139"/>
                  <a:pt x="56" y="139"/>
                  <a:pt x="56" y="139"/>
                </a:cubicBezTo>
                <a:cubicBezTo>
                  <a:pt x="56" y="140"/>
                  <a:pt x="55" y="140"/>
                  <a:pt x="54" y="140"/>
                </a:cubicBezTo>
                <a:cubicBezTo>
                  <a:pt x="54" y="140"/>
                  <a:pt x="54" y="140"/>
                  <a:pt x="54" y="140"/>
                </a:cubicBezTo>
                <a:cubicBezTo>
                  <a:pt x="54" y="140"/>
                  <a:pt x="54" y="140"/>
                  <a:pt x="53" y="140"/>
                </a:cubicBezTo>
                <a:close/>
                <a:moveTo>
                  <a:pt x="561" y="138"/>
                </a:moveTo>
                <a:cubicBezTo>
                  <a:pt x="561" y="138"/>
                  <a:pt x="561" y="138"/>
                  <a:pt x="561" y="138"/>
                </a:cubicBezTo>
                <a:cubicBezTo>
                  <a:pt x="561" y="138"/>
                  <a:pt x="561" y="138"/>
                  <a:pt x="561" y="138"/>
                </a:cubicBezTo>
                <a:cubicBezTo>
                  <a:pt x="561" y="137"/>
                  <a:pt x="561" y="136"/>
                  <a:pt x="562" y="135"/>
                </a:cubicBezTo>
                <a:cubicBezTo>
                  <a:pt x="562" y="135"/>
                  <a:pt x="562" y="135"/>
                  <a:pt x="562" y="135"/>
                </a:cubicBezTo>
                <a:cubicBezTo>
                  <a:pt x="563" y="135"/>
                  <a:pt x="564" y="135"/>
                  <a:pt x="565" y="136"/>
                </a:cubicBezTo>
                <a:cubicBezTo>
                  <a:pt x="565" y="136"/>
                  <a:pt x="565" y="136"/>
                  <a:pt x="565" y="136"/>
                </a:cubicBezTo>
                <a:cubicBezTo>
                  <a:pt x="565" y="137"/>
                  <a:pt x="565" y="138"/>
                  <a:pt x="564" y="139"/>
                </a:cubicBezTo>
                <a:cubicBezTo>
                  <a:pt x="564" y="139"/>
                  <a:pt x="564" y="139"/>
                  <a:pt x="564" y="139"/>
                </a:cubicBezTo>
                <a:cubicBezTo>
                  <a:pt x="564" y="139"/>
                  <a:pt x="563" y="139"/>
                  <a:pt x="563" y="139"/>
                </a:cubicBezTo>
                <a:cubicBezTo>
                  <a:pt x="563" y="139"/>
                  <a:pt x="563" y="139"/>
                  <a:pt x="563" y="139"/>
                </a:cubicBezTo>
                <a:cubicBezTo>
                  <a:pt x="562" y="139"/>
                  <a:pt x="562" y="139"/>
                  <a:pt x="561" y="138"/>
                </a:cubicBezTo>
                <a:close/>
                <a:moveTo>
                  <a:pt x="60" y="130"/>
                </a:moveTo>
                <a:cubicBezTo>
                  <a:pt x="59" y="129"/>
                  <a:pt x="59" y="128"/>
                  <a:pt x="60" y="127"/>
                </a:cubicBezTo>
                <a:cubicBezTo>
                  <a:pt x="60" y="127"/>
                  <a:pt x="60" y="127"/>
                  <a:pt x="60" y="127"/>
                </a:cubicBezTo>
                <a:cubicBezTo>
                  <a:pt x="60" y="126"/>
                  <a:pt x="62" y="126"/>
                  <a:pt x="62" y="126"/>
                </a:cubicBezTo>
                <a:cubicBezTo>
                  <a:pt x="62" y="126"/>
                  <a:pt x="62" y="126"/>
                  <a:pt x="62" y="126"/>
                </a:cubicBezTo>
                <a:cubicBezTo>
                  <a:pt x="63" y="127"/>
                  <a:pt x="64" y="128"/>
                  <a:pt x="63" y="129"/>
                </a:cubicBezTo>
                <a:cubicBezTo>
                  <a:pt x="63" y="129"/>
                  <a:pt x="63" y="129"/>
                  <a:pt x="63" y="129"/>
                </a:cubicBezTo>
                <a:cubicBezTo>
                  <a:pt x="62" y="130"/>
                  <a:pt x="62" y="130"/>
                  <a:pt x="61" y="130"/>
                </a:cubicBezTo>
                <a:cubicBezTo>
                  <a:pt x="61" y="130"/>
                  <a:pt x="61" y="130"/>
                  <a:pt x="61" y="130"/>
                </a:cubicBezTo>
                <a:cubicBezTo>
                  <a:pt x="61" y="130"/>
                  <a:pt x="60" y="130"/>
                  <a:pt x="60" y="130"/>
                </a:cubicBezTo>
                <a:close/>
                <a:moveTo>
                  <a:pt x="555" y="128"/>
                </a:moveTo>
                <a:cubicBezTo>
                  <a:pt x="554" y="127"/>
                  <a:pt x="554" y="126"/>
                  <a:pt x="555" y="125"/>
                </a:cubicBezTo>
                <a:cubicBezTo>
                  <a:pt x="555" y="125"/>
                  <a:pt x="555" y="125"/>
                  <a:pt x="555" y="125"/>
                </a:cubicBezTo>
                <a:cubicBezTo>
                  <a:pt x="556" y="125"/>
                  <a:pt x="557" y="125"/>
                  <a:pt x="558" y="126"/>
                </a:cubicBezTo>
                <a:cubicBezTo>
                  <a:pt x="558" y="126"/>
                  <a:pt x="558" y="126"/>
                  <a:pt x="558" y="126"/>
                </a:cubicBezTo>
                <a:cubicBezTo>
                  <a:pt x="558" y="127"/>
                  <a:pt x="558" y="128"/>
                  <a:pt x="557" y="129"/>
                </a:cubicBezTo>
                <a:cubicBezTo>
                  <a:pt x="557" y="129"/>
                  <a:pt x="557" y="129"/>
                  <a:pt x="557" y="129"/>
                </a:cubicBezTo>
                <a:cubicBezTo>
                  <a:pt x="557" y="129"/>
                  <a:pt x="557" y="129"/>
                  <a:pt x="556" y="129"/>
                </a:cubicBezTo>
                <a:cubicBezTo>
                  <a:pt x="556" y="129"/>
                  <a:pt x="556" y="129"/>
                  <a:pt x="556" y="129"/>
                </a:cubicBezTo>
                <a:cubicBezTo>
                  <a:pt x="556" y="129"/>
                  <a:pt x="555" y="129"/>
                  <a:pt x="555" y="128"/>
                </a:cubicBezTo>
                <a:close/>
                <a:moveTo>
                  <a:pt x="67" y="120"/>
                </a:moveTo>
                <a:cubicBezTo>
                  <a:pt x="66" y="119"/>
                  <a:pt x="66" y="118"/>
                  <a:pt x="67" y="117"/>
                </a:cubicBezTo>
                <a:cubicBezTo>
                  <a:pt x="67" y="117"/>
                  <a:pt x="67" y="117"/>
                  <a:pt x="67" y="117"/>
                </a:cubicBezTo>
                <a:cubicBezTo>
                  <a:pt x="68" y="116"/>
                  <a:pt x="69" y="116"/>
                  <a:pt x="70" y="117"/>
                </a:cubicBezTo>
                <a:cubicBezTo>
                  <a:pt x="70" y="117"/>
                  <a:pt x="70" y="117"/>
                  <a:pt x="70" y="117"/>
                </a:cubicBezTo>
                <a:cubicBezTo>
                  <a:pt x="71" y="118"/>
                  <a:pt x="71" y="119"/>
                  <a:pt x="70" y="120"/>
                </a:cubicBezTo>
                <a:cubicBezTo>
                  <a:pt x="70" y="120"/>
                  <a:pt x="70" y="120"/>
                  <a:pt x="70" y="120"/>
                </a:cubicBezTo>
                <a:cubicBezTo>
                  <a:pt x="70" y="120"/>
                  <a:pt x="70" y="120"/>
                  <a:pt x="70" y="120"/>
                </a:cubicBezTo>
                <a:cubicBezTo>
                  <a:pt x="70" y="120"/>
                  <a:pt x="70" y="120"/>
                  <a:pt x="70" y="120"/>
                </a:cubicBezTo>
                <a:cubicBezTo>
                  <a:pt x="70" y="120"/>
                  <a:pt x="69" y="121"/>
                  <a:pt x="69" y="121"/>
                </a:cubicBezTo>
                <a:cubicBezTo>
                  <a:pt x="69" y="121"/>
                  <a:pt x="69" y="121"/>
                  <a:pt x="69" y="121"/>
                </a:cubicBezTo>
                <a:cubicBezTo>
                  <a:pt x="68" y="121"/>
                  <a:pt x="68" y="120"/>
                  <a:pt x="67" y="120"/>
                </a:cubicBezTo>
                <a:close/>
                <a:moveTo>
                  <a:pt x="547" y="119"/>
                </a:moveTo>
                <a:cubicBezTo>
                  <a:pt x="547" y="119"/>
                  <a:pt x="547" y="119"/>
                  <a:pt x="547" y="119"/>
                </a:cubicBezTo>
                <a:cubicBezTo>
                  <a:pt x="547" y="119"/>
                  <a:pt x="547" y="119"/>
                  <a:pt x="547" y="119"/>
                </a:cubicBezTo>
                <a:cubicBezTo>
                  <a:pt x="547" y="118"/>
                  <a:pt x="547" y="117"/>
                  <a:pt x="548" y="116"/>
                </a:cubicBezTo>
                <a:cubicBezTo>
                  <a:pt x="548" y="116"/>
                  <a:pt x="548" y="116"/>
                  <a:pt x="548" y="116"/>
                </a:cubicBezTo>
                <a:cubicBezTo>
                  <a:pt x="548" y="115"/>
                  <a:pt x="550" y="115"/>
                  <a:pt x="550" y="116"/>
                </a:cubicBezTo>
                <a:cubicBezTo>
                  <a:pt x="550" y="116"/>
                  <a:pt x="550" y="116"/>
                  <a:pt x="550" y="116"/>
                </a:cubicBezTo>
                <a:cubicBezTo>
                  <a:pt x="551" y="117"/>
                  <a:pt x="551" y="118"/>
                  <a:pt x="550" y="119"/>
                </a:cubicBezTo>
                <a:cubicBezTo>
                  <a:pt x="550" y="119"/>
                  <a:pt x="550" y="119"/>
                  <a:pt x="550" y="119"/>
                </a:cubicBezTo>
                <a:cubicBezTo>
                  <a:pt x="550" y="119"/>
                  <a:pt x="549" y="120"/>
                  <a:pt x="549" y="120"/>
                </a:cubicBezTo>
                <a:cubicBezTo>
                  <a:pt x="549" y="120"/>
                  <a:pt x="549" y="120"/>
                  <a:pt x="549" y="120"/>
                </a:cubicBezTo>
                <a:cubicBezTo>
                  <a:pt x="548" y="120"/>
                  <a:pt x="548" y="119"/>
                  <a:pt x="547" y="119"/>
                </a:cubicBezTo>
                <a:close/>
                <a:moveTo>
                  <a:pt x="75" y="111"/>
                </a:moveTo>
                <a:cubicBezTo>
                  <a:pt x="74" y="110"/>
                  <a:pt x="74" y="109"/>
                  <a:pt x="75" y="108"/>
                </a:cubicBezTo>
                <a:cubicBezTo>
                  <a:pt x="75" y="108"/>
                  <a:pt x="75" y="108"/>
                  <a:pt x="75" y="108"/>
                </a:cubicBezTo>
                <a:cubicBezTo>
                  <a:pt x="75" y="107"/>
                  <a:pt x="77" y="107"/>
                  <a:pt x="77" y="108"/>
                </a:cubicBezTo>
                <a:cubicBezTo>
                  <a:pt x="77" y="108"/>
                  <a:pt x="77" y="108"/>
                  <a:pt x="77" y="108"/>
                </a:cubicBezTo>
                <a:cubicBezTo>
                  <a:pt x="78" y="108"/>
                  <a:pt x="78" y="110"/>
                  <a:pt x="78" y="111"/>
                </a:cubicBezTo>
                <a:cubicBezTo>
                  <a:pt x="78" y="111"/>
                  <a:pt x="78" y="111"/>
                  <a:pt x="78" y="111"/>
                </a:cubicBezTo>
                <a:cubicBezTo>
                  <a:pt x="77" y="111"/>
                  <a:pt x="77" y="111"/>
                  <a:pt x="76" y="111"/>
                </a:cubicBezTo>
                <a:cubicBezTo>
                  <a:pt x="76" y="111"/>
                  <a:pt x="76" y="111"/>
                  <a:pt x="76" y="111"/>
                </a:cubicBezTo>
                <a:cubicBezTo>
                  <a:pt x="76" y="111"/>
                  <a:pt x="75" y="111"/>
                  <a:pt x="75" y="111"/>
                </a:cubicBezTo>
                <a:close/>
                <a:moveTo>
                  <a:pt x="540" y="110"/>
                </a:moveTo>
                <a:cubicBezTo>
                  <a:pt x="539" y="109"/>
                  <a:pt x="539" y="108"/>
                  <a:pt x="540" y="107"/>
                </a:cubicBezTo>
                <a:cubicBezTo>
                  <a:pt x="540" y="107"/>
                  <a:pt x="540" y="107"/>
                  <a:pt x="540" y="107"/>
                </a:cubicBezTo>
                <a:cubicBezTo>
                  <a:pt x="541" y="106"/>
                  <a:pt x="542" y="106"/>
                  <a:pt x="543" y="107"/>
                </a:cubicBezTo>
                <a:cubicBezTo>
                  <a:pt x="543" y="107"/>
                  <a:pt x="543" y="107"/>
                  <a:pt x="543" y="107"/>
                </a:cubicBezTo>
                <a:cubicBezTo>
                  <a:pt x="543" y="108"/>
                  <a:pt x="543" y="109"/>
                  <a:pt x="543" y="110"/>
                </a:cubicBezTo>
                <a:cubicBezTo>
                  <a:pt x="543" y="110"/>
                  <a:pt x="543" y="110"/>
                  <a:pt x="543" y="110"/>
                </a:cubicBezTo>
                <a:cubicBezTo>
                  <a:pt x="542" y="110"/>
                  <a:pt x="542" y="110"/>
                  <a:pt x="541" y="110"/>
                </a:cubicBezTo>
                <a:cubicBezTo>
                  <a:pt x="541" y="110"/>
                  <a:pt x="541" y="110"/>
                  <a:pt x="541" y="110"/>
                </a:cubicBezTo>
                <a:cubicBezTo>
                  <a:pt x="541" y="110"/>
                  <a:pt x="540" y="110"/>
                  <a:pt x="540" y="110"/>
                </a:cubicBezTo>
                <a:close/>
                <a:moveTo>
                  <a:pt x="83" y="102"/>
                </a:moveTo>
                <a:cubicBezTo>
                  <a:pt x="82" y="101"/>
                  <a:pt x="82" y="100"/>
                  <a:pt x="83" y="99"/>
                </a:cubicBezTo>
                <a:cubicBezTo>
                  <a:pt x="83" y="99"/>
                  <a:pt x="83" y="99"/>
                  <a:pt x="83" y="99"/>
                </a:cubicBezTo>
                <a:cubicBezTo>
                  <a:pt x="83" y="98"/>
                  <a:pt x="85" y="98"/>
                  <a:pt x="85" y="99"/>
                </a:cubicBezTo>
                <a:cubicBezTo>
                  <a:pt x="85" y="99"/>
                  <a:pt x="85" y="99"/>
                  <a:pt x="85" y="99"/>
                </a:cubicBezTo>
                <a:cubicBezTo>
                  <a:pt x="86" y="100"/>
                  <a:pt x="86" y="101"/>
                  <a:pt x="86" y="102"/>
                </a:cubicBezTo>
                <a:cubicBezTo>
                  <a:pt x="86" y="102"/>
                  <a:pt x="86" y="102"/>
                  <a:pt x="86" y="102"/>
                </a:cubicBezTo>
                <a:cubicBezTo>
                  <a:pt x="85" y="102"/>
                  <a:pt x="85" y="102"/>
                  <a:pt x="84" y="102"/>
                </a:cubicBezTo>
                <a:cubicBezTo>
                  <a:pt x="84" y="102"/>
                  <a:pt x="84" y="102"/>
                  <a:pt x="84" y="102"/>
                </a:cubicBezTo>
                <a:cubicBezTo>
                  <a:pt x="84" y="102"/>
                  <a:pt x="83" y="102"/>
                  <a:pt x="83" y="102"/>
                </a:cubicBezTo>
                <a:close/>
                <a:moveTo>
                  <a:pt x="532" y="101"/>
                </a:moveTo>
                <a:cubicBezTo>
                  <a:pt x="531" y="100"/>
                  <a:pt x="531" y="99"/>
                  <a:pt x="532" y="98"/>
                </a:cubicBezTo>
                <a:cubicBezTo>
                  <a:pt x="532" y="98"/>
                  <a:pt x="532" y="98"/>
                  <a:pt x="532" y="98"/>
                </a:cubicBezTo>
                <a:cubicBezTo>
                  <a:pt x="533" y="97"/>
                  <a:pt x="534" y="97"/>
                  <a:pt x="535" y="98"/>
                </a:cubicBezTo>
                <a:cubicBezTo>
                  <a:pt x="535" y="98"/>
                  <a:pt x="535" y="98"/>
                  <a:pt x="535" y="98"/>
                </a:cubicBezTo>
                <a:cubicBezTo>
                  <a:pt x="535" y="99"/>
                  <a:pt x="535" y="100"/>
                  <a:pt x="535" y="101"/>
                </a:cubicBezTo>
                <a:cubicBezTo>
                  <a:pt x="535" y="101"/>
                  <a:pt x="535" y="101"/>
                  <a:pt x="535" y="101"/>
                </a:cubicBezTo>
                <a:cubicBezTo>
                  <a:pt x="534" y="101"/>
                  <a:pt x="534" y="101"/>
                  <a:pt x="533" y="101"/>
                </a:cubicBezTo>
                <a:cubicBezTo>
                  <a:pt x="533" y="101"/>
                  <a:pt x="533" y="101"/>
                  <a:pt x="533" y="101"/>
                </a:cubicBezTo>
                <a:cubicBezTo>
                  <a:pt x="533" y="101"/>
                  <a:pt x="532" y="101"/>
                  <a:pt x="532" y="101"/>
                </a:cubicBezTo>
                <a:close/>
                <a:moveTo>
                  <a:pt x="91" y="93"/>
                </a:moveTo>
                <a:cubicBezTo>
                  <a:pt x="90" y="92"/>
                  <a:pt x="90" y="91"/>
                  <a:pt x="91" y="90"/>
                </a:cubicBezTo>
                <a:cubicBezTo>
                  <a:pt x="91" y="90"/>
                  <a:pt x="91" y="90"/>
                  <a:pt x="91" y="90"/>
                </a:cubicBezTo>
                <a:cubicBezTo>
                  <a:pt x="92" y="89"/>
                  <a:pt x="93" y="89"/>
                  <a:pt x="94" y="90"/>
                </a:cubicBezTo>
                <a:cubicBezTo>
                  <a:pt x="94" y="90"/>
                  <a:pt x="94" y="90"/>
                  <a:pt x="94" y="90"/>
                </a:cubicBezTo>
                <a:cubicBezTo>
                  <a:pt x="95" y="91"/>
                  <a:pt x="95" y="92"/>
                  <a:pt x="94" y="93"/>
                </a:cubicBezTo>
                <a:cubicBezTo>
                  <a:pt x="94" y="93"/>
                  <a:pt x="94" y="93"/>
                  <a:pt x="94" y="93"/>
                </a:cubicBezTo>
                <a:cubicBezTo>
                  <a:pt x="93" y="93"/>
                  <a:pt x="93" y="94"/>
                  <a:pt x="92" y="94"/>
                </a:cubicBezTo>
                <a:cubicBezTo>
                  <a:pt x="92" y="94"/>
                  <a:pt x="92" y="94"/>
                  <a:pt x="92" y="94"/>
                </a:cubicBezTo>
                <a:cubicBezTo>
                  <a:pt x="92" y="94"/>
                  <a:pt x="91" y="93"/>
                  <a:pt x="91" y="93"/>
                </a:cubicBezTo>
                <a:close/>
                <a:moveTo>
                  <a:pt x="523" y="92"/>
                </a:moveTo>
                <a:cubicBezTo>
                  <a:pt x="523" y="91"/>
                  <a:pt x="523" y="90"/>
                  <a:pt x="523" y="89"/>
                </a:cubicBezTo>
                <a:cubicBezTo>
                  <a:pt x="523" y="89"/>
                  <a:pt x="523" y="89"/>
                  <a:pt x="523" y="89"/>
                </a:cubicBezTo>
                <a:cubicBezTo>
                  <a:pt x="524" y="89"/>
                  <a:pt x="525" y="89"/>
                  <a:pt x="526" y="89"/>
                </a:cubicBezTo>
                <a:cubicBezTo>
                  <a:pt x="526" y="89"/>
                  <a:pt x="526" y="89"/>
                  <a:pt x="526" y="89"/>
                </a:cubicBezTo>
                <a:cubicBezTo>
                  <a:pt x="527" y="90"/>
                  <a:pt x="527" y="91"/>
                  <a:pt x="526" y="92"/>
                </a:cubicBezTo>
                <a:cubicBezTo>
                  <a:pt x="526" y="92"/>
                  <a:pt x="526" y="92"/>
                  <a:pt x="526" y="92"/>
                </a:cubicBezTo>
                <a:cubicBezTo>
                  <a:pt x="526" y="93"/>
                  <a:pt x="525" y="93"/>
                  <a:pt x="525" y="93"/>
                </a:cubicBezTo>
                <a:cubicBezTo>
                  <a:pt x="525" y="93"/>
                  <a:pt x="525" y="93"/>
                  <a:pt x="525" y="93"/>
                </a:cubicBezTo>
                <a:cubicBezTo>
                  <a:pt x="524" y="93"/>
                  <a:pt x="524" y="93"/>
                  <a:pt x="523" y="92"/>
                </a:cubicBezTo>
                <a:close/>
                <a:moveTo>
                  <a:pt x="100" y="85"/>
                </a:moveTo>
                <a:cubicBezTo>
                  <a:pt x="99" y="84"/>
                  <a:pt x="99" y="83"/>
                  <a:pt x="100" y="82"/>
                </a:cubicBezTo>
                <a:cubicBezTo>
                  <a:pt x="100" y="82"/>
                  <a:pt x="100" y="82"/>
                  <a:pt x="100" y="82"/>
                </a:cubicBezTo>
                <a:cubicBezTo>
                  <a:pt x="101" y="81"/>
                  <a:pt x="102" y="81"/>
                  <a:pt x="103" y="82"/>
                </a:cubicBezTo>
                <a:cubicBezTo>
                  <a:pt x="103" y="82"/>
                  <a:pt x="103" y="82"/>
                  <a:pt x="103" y="82"/>
                </a:cubicBezTo>
                <a:cubicBezTo>
                  <a:pt x="103" y="83"/>
                  <a:pt x="103" y="84"/>
                  <a:pt x="102" y="85"/>
                </a:cubicBezTo>
                <a:cubicBezTo>
                  <a:pt x="102" y="85"/>
                  <a:pt x="102" y="85"/>
                  <a:pt x="102" y="85"/>
                </a:cubicBezTo>
                <a:cubicBezTo>
                  <a:pt x="102" y="85"/>
                  <a:pt x="102" y="85"/>
                  <a:pt x="101" y="85"/>
                </a:cubicBezTo>
                <a:cubicBezTo>
                  <a:pt x="101" y="85"/>
                  <a:pt x="101" y="85"/>
                  <a:pt x="101" y="85"/>
                </a:cubicBezTo>
                <a:cubicBezTo>
                  <a:pt x="101" y="85"/>
                  <a:pt x="100" y="85"/>
                  <a:pt x="100" y="85"/>
                </a:cubicBezTo>
                <a:close/>
                <a:moveTo>
                  <a:pt x="515" y="84"/>
                </a:moveTo>
                <a:cubicBezTo>
                  <a:pt x="515" y="84"/>
                  <a:pt x="515" y="84"/>
                  <a:pt x="515" y="84"/>
                </a:cubicBezTo>
                <a:cubicBezTo>
                  <a:pt x="515" y="84"/>
                  <a:pt x="515" y="84"/>
                  <a:pt x="515" y="84"/>
                </a:cubicBezTo>
                <a:cubicBezTo>
                  <a:pt x="514" y="83"/>
                  <a:pt x="514" y="82"/>
                  <a:pt x="515" y="81"/>
                </a:cubicBezTo>
                <a:cubicBezTo>
                  <a:pt x="515" y="81"/>
                  <a:pt x="515" y="81"/>
                  <a:pt x="515" y="81"/>
                </a:cubicBezTo>
                <a:cubicBezTo>
                  <a:pt x="515" y="80"/>
                  <a:pt x="517" y="80"/>
                  <a:pt x="518" y="81"/>
                </a:cubicBezTo>
                <a:cubicBezTo>
                  <a:pt x="518" y="81"/>
                  <a:pt x="518" y="81"/>
                  <a:pt x="518" y="81"/>
                </a:cubicBezTo>
                <a:cubicBezTo>
                  <a:pt x="518" y="82"/>
                  <a:pt x="518" y="83"/>
                  <a:pt x="518" y="84"/>
                </a:cubicBezTo>
                <a:cubicBezTo>
                  <a:pt x="518" y="84"/>
                  <a:pt x="518" y="84"/>
                  <a:pt x="518" y="84"/>
                </a:cubicBezTo>
                <a:cubicBezTo>
                  <a:pt x="517" y="84"/>
                  <a:pt x="517" y="85"/>
                  <a:pt x="516" y="85"/>
                </a:cubicBezTo>
                <a:cubicBezTo>
                  <a:pt x="516" y="85"/>
                  <a:pt x="516" y="85"/>
                  <a:pt x="516" y="85"/>
                </a:cubicBezTo>
                <a:cubicBezTo>
                  <a:pt x="516" y="85"/>
                  <a:pt x="515" y="84"/>
                  <a:pt x="515" y="84"/>
                </a:cubicBezTo>
                <a:close/>
                <a:moveTo>
                  <a:pt x="109" y="77"/>
                </a:moveTo>
                <a:cubicBezTo>
                  <a:pt x="108" y="76"/>
                  <a:pt x="108" y="74"/>
                  <a:pt x="109" y="74"/>
                </a:cubicBezTo>
                <a:cubicBezTo>
                  <a:pt x="109" y="74"/>
                  <a:pt x="109" y="74"/>
                  <a:pt x="109" y="74"/>
                </a:cubicBezTo>
                <a:cubicBezTo>
                  <a:pt x="110" y="73"/>
                  <a:pt x="111" y="73"/>
                  <a:pt x="112" y="74"/>
                </a:cubicBezTo>
                <a:cubicBezTo>
                  <a:pt x="112" y="74"/>
                  <a:pt x="112" y="74"/>
                  <a:pt x="112" y="74"/>
                </a:cubicBezTo>
                <a:cubicBezTo>
                  <a:pt x="112" y="75"/>
                  <a:pt x="112" y="76"/>
                  <a:pt x="111" y="77"/>
                </a:cubicBezTo>
                <a:cubicBezTo>
                  <a:pt x="111" y="77"/>
                  <a:pt x="111" y="77"/>
                  <a:pt x="111" y="77"/>
                </a:cubicBezTo>
                <a:cubicBezTo>
                  <a:pt x="111" y="77"/>
                  <a:pt x="111" y="77"/>
                  <a:pt x="110" y="77"/>
                </a:cubicBezTo>
                <a:cubicBezTo>
                  <a:pt x="110" y="77"/>
                  <a:pt x="110" y="77"/>
                  <a:pt x="110" y="77"/>
                </a:cubicBezTo>
                <a:cubicBezTo>
                  <a:pt x="110" y="77"/>
                  <a:pt x="109" y="77"/>
                  <a:pt x="109" y="77"/>
                </a:cubicBezTo>
                <a:close/>
                <a:moveTo>
                  <a:pt x="506" y="76"/>
                </a:moveTo>
                <a:cubicBezTo>
                  <a:pt x="505" y="75"/>
                  <a:pt x="505" y="74"/>
                  <a:pt x="506" y="73"/>
                </a:cubicBezTo>
                <a:cubicBezTo>
                  <a:pt x="506" y="73"/>
                  <a:pt x="506" y="73"/>
                  <a:pt x="506" y="73"/>
                </a:cubicBezTo>
                <a:cubicBezTo>
                  <a:pt x="506" y="72"/>
                  <a:pt x="508" y="72"/>
                  <a:pt x="509" y="73"/>
                </a:cubicBezTo>
                <a:cubicBezTo>
                  <a:pt x="509" y="73"/>
                  <a:pt x="509" y="73"/>
                  <a:pt x="509" y="73"/>
                </a:cubicBezTo>
                <a:cubicBezTo>
                  <a:pt x="509" y="74"/>
                  <a:pt x="509" y="75"/>
                  <a:pt x="509" y="76"/>
                </a:cubicBezTo>
                <a:cubicBezTo>
                  <a:pt x="509" y="76"/>
                  <a:pt x="509" y="76"/>
                  <a:pt x="509" y="76"/>
                </a:cubicBezTo>
                <a:cubicBezTo>
                  <a:pt x="508" y="76"/>
                  <a:pt x="508" y="77"/>
                  <a:pt x="507" y="77"/>
                </a:cubicBezTo>
                <a:cubicBezTo>
                  <a:pt x="507" y="77"/>
                  <a:pt x="507" y="77"/>
                  <a:pt x="507" y="77"/>
                </a:cubicBezTo>
                <a:cubicBezTo>
                  <a:pt x="507" y="77"/>
                  <a:pt x="506" y="76"/>
                  <a:pt x="506" y="76"/>
                </a:cubicBezTo>
                <a:close/>
                <a:moveTo>
                  <a:pt x="118" y="69"/>
                </a:moveTo>
                <a:cubicBezTo>
                  <a:pt x="117" y="68"/>
                  <a:pt x="117" y="67"/>
                  <a:pt x="118" y="66"/>
                </a:cubicBezTo>
                <a:cubicBezTo>
                  <a:pt x="118" y="66"/>
                  <a:pt x="118" y="66"/>
                  <a:pt x="118" y="66"/>
                </a:cubicBezTo>
                <a:cubicBezTo>
                  <a:pt x="119" y="65"/>
                  <a:pt x="120" y="66"/>
                  <a:pt x="121" y="66"/>
                </a:cubicBezTo>
                <a:cubicBezTo>
                  <a:pt x="121" y="66"/>
                  <a:pt x="121" y="66"/>
                  <a:pt x="121" y="66"/>
                </a:cubicBezTo>
                <a:cubicBezTo>
                  <a:pt x="122" y="67"/>
                  <a:pt x="121" y="69"/>
                  <a:pt x="121" y="69"/>
                </a:cubicBezTo>
                <a:cubicBezTo>
                  <a:pt x="121" y="69"/>
                  <a:pt x="121" y="69"/>
                  <a:pt x="121" y="69"/>
                </a:cubicBezTo>
                <a:cubicBezTo>
                  <a:pt x="120" y="70"/>
                  <a:pt x="120" y="70"/>
                  <a:pt x="119" y="70"/>
                </a:cubicBezTo>
                <a:cubicBezTo>
                  <a:pt x="119" y="70"/>
                  <a:pt x="119" y="70"/>
                  <a:pt x="119" y="70"/>
                </a:cubicBezTo>
                <a:cubicBezTo>
                  <a:pt x="119" y="70"/>
                  <a:pt x="118" y="69"/>
                  <a:pt x="118" y="69"/>
                </a:cubicBezTo>
                <a:close/>
                <a:moveTo>
                  <a:pt x="497" y="69"/>
                </a:moveTo>
                <a:cubicBezTo>
                  <a:pt x="497" y="69"/>
                  <a:pt x="497" y="69"/>
                  <a:pt x="497" y="69"/>
                </a:cubicBezTo>
                <a:cubicBezTo>
                  <a:pt x="497" y="69"/>
                  <a:pt x="497" y="69"/>
                  <a:pt x="497" y="69"/>
                </a:cubicBezTo>
                <a:cubicBezTo>
                  <a:pt x="496" y="68"/>
                  <a:pt x="496" y="67"/>
                  <a:pt x="496" y="66"/>
                </a:cubicBezTo>
                <a:cubicBezTo>
                  <a:pt x="496" y="66"/>
                  <a:pt x="496" y="66"/>
                  <a:pt x="496" y="66"/>
                </a:cubicBezTo>
                <a:cubicBezTo>
                  <a:pt x="497" y="65"/>
                  <a:pt x="498" y="65"/>
                  <a:pt x="499" y="65"/>
                </a:cubicBezTo>
                <a:cubicBezTo>
                  <a:pt x="499" y="65"/>
                  <a:pt x="499" y="65"/>
                  <a:pt x="499" y="65"/>
                </a:cubicBezTo>
                <a:cubicBezTo>
                  <a:pt x="500" y="66"/>
                  <a:pt x="500" y="67"/>
                  <a:pt x="500" y="68"/>
                </a:cubicBezTo>
                <a:cubicBezTo>
                  <a:pt x="500" y="68"/>
                  <a:pt x="500" y="68"/>
                  <a:pt x="500" y="68"/>
                </a:cubicBezTo>
                <a:cubicBezTo>
                  <a:pt x="499" y="69"/>
                  <a:pt x="499" y="69"/>
                  <a:pt x="498" y="69"/>
                </a:cubicBezTo>
                <a:cubicBezTo>
                  <a:pt x="498" y="69"/>
                  <a:pt x="498" y="69"/>
                  <a:pt x="498" y="69"/>
                </a:cubicBezTo>
                <a:cubicBezTo>
                  <a:pt x="498" y="69"/>
                  <a:pt x="497" y="69"/>
                  <a:pt x="497" y="69"/>
                </a:cubicBezTo>
                <a:close/>
                <a:moveTo>
                  <a:pt x="127" y="62"/>
                </a:moveTo>
                <a:cubicBezTo>
                  <a:pt x="127" y="61"/>
                  <a:pt x="127" y="59"/>
                  <a:pt x="128" y="59"/>
                </a:cubicBezTo>
                <a:cubicBezTo>
                  <a:pt x="128" y="59"/>
                  <a:pt x="128" y="59"/>
                  <a:pt x="128" y="59"/>
                </a:cubicBezTo>
                <a:cubicBezTo>
                  <a:pt x="129" y="58"/>
                  <a:pt x="130" y="58"/>
                  <a:pt x="131" y="59"/>
                </a:cubicBezTo>
                <a:cubicBezTo>
                  <a:pt x="131" y="59"/>
                  <a:pt x="131" y="59"/>
                  <a:pt x="131" y="59"/>
                </a:cubicBezTo>
                <a:cubicBezTo>
                  <a:pt x="131" y="60"/>
                  <a:pt x="131" y="61"/>
                  <a:pt x="130" y="62"/>
                </a:cubicBezTo>
                <a:cubicBezTo>
                  <a:pt x="130" y="62"/>
                  <a:pt x="130" y="62"/>
                  <a:pt x="130" y="62"/>
                </a:cubicBezTo>
                <a:cubicBezTo>
                  <a:pt x="130" y="62"/>
                  <a:pt x="129" y="62"/>
                  <a:pt x="129" y="62"/>
                </a:cubicBezTo>
                <a:cubicBezTo>
                  <a:pt x="129" y="62"/>
                  <a:pt x="129" y="62"/>
                  <a:pt x="129" y="62"/>
                </a:cubicBezTo>
                <a:cubicBezTo>
                  <a:pt x="128" y="62"/>
                  <a:pt x="128" y="62"/>
                  <a:pt x="127" y="62"/>
                </a:cubicBezTo>
                <a:close/>
                <a:moveTo>
                  <a:pt x="487" y="61"/>
                </a:moveTo>
                <a:cubicBezTo>
                  <a:pt x="486" y="61"/>
                  <a:pt x="486" y="60"/>
                  <a:pt x="487" y="59"/>
                </a:cubicBezTo>
                <a:cubicBezTo>
                  <a:pt x="487" y="59"/>
                  <a:pt x="487" y="59"/>
                  <a:pt x="487" y="59"/>
                </a:cubicBezTo>
                <a:cubicBezTo>
                  <a:pt x="487" y="58"/>
                  <a:pt x="489" y="58"/>
                  <a:pt x="490" y="58"/>
                </a:cubicBezTo>
                <a:cubicBezTo>
                  <a:pt x="490" y="58"/>
                  <a:pt x="490" y="58"/>
                  <a:pt x="490" y="58"/>
                </a:cubicBezTo>
                <a:cubicBezTo>
                  <a:pt x="490" y="59"/>
                  <a:pt x="491" y="60"/>
                  <a:pt x="490" y="61"/>
                </a:cubicBezTo>
                <a:cubicBezTo>
                  <a:pt x="490" y="61"/>
                  <a:pt x="490" y="61"/>
                  <a:pt x="490" y="61"/>
                </a:cubicBezTo>
                <a:cubicBezTo>
                  <a:pt x="490" y="62"/>
                  <a:pt x="489" y="62"/>
                  <a:pt x="488" y="62"/>
                </a:cubicBezTo>
                <a:cubicBezTo>
                  <a:pt x="488" y="62"/>
                  <a:pt x="488" y="62"/>
                  <a:pt x="488" y="62"/>
                </a:cubicBezTo>
                <a:cubicBezTo>
                  <a:pt x="488" y="62"/>
                  <a:pt x="488" y="62"/>
                  <a:pt x="487" y="61"/>
                </a:cubicBezTo>
                <a:close/>
                <a:moveTo>
                  <a:pt x="137" y="55"/>
                </a:moveTo>
                <a:cubicBezTo>
                  <a:pt x="136" y="54"/>
                  <a:pt x="137" y="52"/>
                  <a:pt x="138" y="52"/>
                </a:cubicBezTo>
                <a:cubicBezTo>
                  <a:pt x="138" y="52"/>
                  <a:pt x="138" y="52"/>
                  <a:pt x="138" y="52"/>
                </a:cubicBezTo>
                <a:cubicBezTo>
                  <a:pt x="139" y="51"/>
                  <a:pt x="140" y="51"/>
                  <a:pt x="140" y="52"/>
                </a:cubicBezTo>
                <a:cubicBezTo>
                  <a:pt x="140" y="52"/>
                  <a:pt x="140" y="52"/>
                  <a:pt x="140" y="52"/>
                </a:cubicBezTo>
                <a:cubicBezTo>
                  <a:pt x="141" y="53"/>
                  <a:pt x="141" y="55"/>
                  <a:pt x="140" y="55"/>
                </a:cubicBezTo>
                <a:cubicBezTo>
                  <a:pt x="140" y="55"/>
                  <a:pt x="140" y="55"/>
                  <a:pt x="140" y="55"/>
                </a:cubicBezTo>
                <a:cubicBezTo>
                  <a:pt x="140" y="55"/>
                  <a:pt x="139" y="56"/>
                  <a:pt x="139" y="56"/>
                </a:cubicBezTo>
                <a:cubicBezTo>
                  <a:pt x="139" y="56"/>
                  <a:pt x="139" y="56"/>
                  <a:pt x="139" y="56"/>
                </a:cubicBezTo>
                <a:cubicBezTo>
                  <a:pt x="138" y="56"/>
                  <a:pt x="137" y="55"/>
                  <a:pt x="137" y="55"/>
                </a:cubicBezTo>
                <a:close/>
                <a:moveTo>
                  <a:pt x="477" y="55"/>
                </a:moveTo>
                <a:cubicBezTo>
                  <a:pt x="477" y="55"/>
                  <a:pt x="477" y="55"/>
                  <a:pt x="477" y="55"/>
                </a:cubicBezTo>
                <a:cubicBezTo>
                  <a:pt x="477" y="55"/>
                  <a:pt x="477" y="55"/>
                  <a:pt x="477" y="55"/>
                </a:cubicBezTo>
                <a:cubicBezTo>
                  <a:pt x="477" y="54"/>
                  <a:pt x="476" y="53"/>
                  <a:pt x="477" y="52"/>
                </a:cubicBezTo>
                <a:cubicBezTo>
                  <a:pt x="477" y="52"/>
                  <a:pt x="477" y="52"/>
                  <a:pt x="477" y="52"/>
                </a:cubicBezTo>
                <a:cubicBezTo>
                  <a:pt x="477" y="51"/>
                  <a:pt x="479" y="51"/>
                  <a:pt x="480" y="51"/>
                </a:cubicBezTo>
                <a:cubicBezTo>
                  <a:pt x="480" y="51"/>
                  <a:pt x="480" y="51"/>
                  <a:pt x="480" y="51"/>
                </a:cubicBezTo>
                <a:cubicBezTo>
                  <a:pt x="481" y="52"/>
                  <a:pt x="481" y="53"/>
                  <a:pt x="480" y="54"/>
                </a:cubicBezTo>
                <a:cubicBezTo>
                  <a:pt x="480" y="54"/>
                  <a:pt x="480" y="54"/>
                  <a:pt x="480" y="54"/>
                </a:cubicBezTo>
                <a:cubicBezTo>
                  <a:pt x="480" y="55"/>
                  <a:pt x="479" y="55"/>
                  <a:pt x="479" y="55"/>
                </a:cubicBezTo>
                <a:cubicBezTo>
                  <a:pt x="479" y="55"/>
                  <a:pt x="479" y="55"/>
                  <a:pt x="479" y="55"/>
                </a:cubicBezTo>
                <a:cubicBezTo>
                  <a:pt x="478" y="55"/>
                  <a:pt x="478" y="55"/>
                  <a:pt x="477" y="55"/>
                </a:cubicBezTo>
                <a:close/>
                <a:moveTo>
                  <a:pt x="147" y="48"/>
                </a:moveTo>
                <a:cubicBezTo>
                  <a:pt x="147" y="47"/>
                  <a:pt x="147" y="46"/>
                  <a:pt x="148" y="45"/>
                </a:cubicBezTo>
                <a:cubicBezTo>
                  <a:pt x="148" y="45"/>
                  <a:pt x="148" y="45"/>
                  <a:pt x="148" y="45"/>
                </a:cubicBezTo>
                <a:cubicBezTo>
                  <a:pt x="149" y="45"/>
                  <a:pt x="150" y="45"/>
                  <a:pt x="151" y="46"/>
                </a:cubicBezTo>
                <a:cubicBezTo>
                  <a:pt x="151" y="46"/>
                  <a:pt x="151" y="46"/>
                  <a:pt x="151" y="46"/>
                </a:cubicBezTo>
                <a:cubicBezTo>
                  <a:pt x="151" y="47"/>
                  <a:pt x="151" y="48"/>
                  <a:pt x="150" y="49"/>
                </a:cubicBezTo>
                <a:cubicBezTo>
                  <a:pt x="150" y="49"/>
                  <a:pt x="150" y="49"/>
                  <a:pt x="150" y="49"/>
                </a:cubicBezTo>
                <a:cubicBezTo>
                  <a:pt x="150" y="49"/>
                  <a:pt x="150" y="49"/>
                  <a:pt x="150" y="49"/>
                </a:cubicBezTo>
                <a:cubicBezTo>
                  <a:pt x="150" y="49"/>
                  <a:pt x="150" y="49"/>
                  <a:pt x="150" y="49"/>
                </a:cubicBezTo>
                <a:cubicBezTo>
                  <a:pt x="150" y="49"/>
                  <a:pt x="149" y="49"/>
                  <a:pt x="149" y="49"/>
                </a:cubicBezTo>
                <a:cubicBezTo>
                  <a:pt x="149" y="49"/>
                  <a:pt x="149" y="49"/>
                  <a:pt x="149" y="49"/>
                </a:cubicBezTo>
                <a:cubicBezTo>
                  <a:pt x="148" y="49"/>
                  <a:pt x="148" y="49"/>
                  <a:pt x="147" y="48"/>
                </a:cubicBezTo>
                <a:close/>
                <a:moveTo>
                  <a:pt x="467" y="48"/>
                </a:moveTo>
                <a:cubicBezTo>
                  <a:pt x="466" y="48"/>
                  <a:pt x="466" y="46"/>
                  <a:pt x="467" y="46"/>
                </a:cubicBezTo>
                <a:cubicBezTo>
                  <a:pt x="467" y="46"/>
                  <a:pt x="467" y="46"/>
                  <a:pt x="467" y="46"/>
                </a:cubicBezTo>
                <a:cubicBezTo>
                  <a:pt x="467" y="45"/>
                  <a:pt x="469" y="44"/>
                  <a:pt x="470" y="45"/>
                </a:cubicBezTo>
                <a:cubicBezTo>
                  <a:pt x="469" y="45"/>
                  <a:pt x="469" y="45"/>
                  <a:pt x="469" y="45"/>
                </a:cubicBezTo>
                <a:cubicBezTo>
                  <a:pt x="470" y="45"/>
                  <a:pt x="471" y="47"/>
                  <a:pt x="470" y="48"/>
                </a:cubicBezTo>
                <a:cubicBezTo>
                  <a:pt x="470" y="48"/>
                  <a:pt x="470" y="48"/>
                  <a:pt x="470" y="48"/>
                </a:cubicBezTo>
                <a:cubicBezTo>
                  <a:pt x="470" y="48"/>
                  <a:pt x="469" y="49"/>
                  <a:pt x="468" y="49"/>
                </a:cubicBezTo>
                <a:cubicBezTo>
                  <a:pt x="468" y="49"/>
                  <a:pt x="468" y="49"/>
                  <a:pt x="468" y="49"/>
                </a:cubicBezTo>
                <a:cubicBezTo>
                  <a:pt x="468" y="49"/>
                  <a:pt x="468" y="48"/>
                  <a:pt x="467" y="48"/>
                </a:cubicBezTo>
                <a:close/>
                <a:moveTo>
                  <a:pt x="158" y="42"/>
                </a:moveTo>
                <a:cubicBezTo>
                  <a:pt x="157" y="41"/>
                  <a:pt x="157" y="40"/>
                  <a:pt x="158" y="39"/>
                </a:cubicBezTo>
                <a:cubicBezTo>
                  <a:pt x="158" y="39"/>
                  <a:pt x="158" y="39"/>
                  <a:pt x="158" y="39"/>
                </a:cubicBezTo>
                <a:cubicBezTo>
                  <a:pt x="159" y="39"/>
                  <a:pt x="160" y="39"/>
                  <a:pt x="161" y="40"/>
                </a:cubicBezTo>
                <a:cubicBezTo>
                  <a:pt x="161" y="40"/>
                  <a:pt x="161" y="40"/>
                  <a:pt x="161" y="40"/>
                </a:cubicBezTo>
                <a:cubicBezTo>
                  <a:pt x="162" y="41"/>
                  <a:pt x="161" y="42"/>
                  <a:pt x="160" y="43"/>
                </a:cubicBezTo>
                <a:cubicBezTo>
                  <a:pt x="160" y="43"/>
                  <a:pt x="160" y="43"/>
                  <a:pt x="160" y="43"/>
                </a:cubicBezTo>
                <a:cubicBezTo>
                  <a:pt x="160" y="43"/>
                  <a:pt x="160" y="43"/>
                  <a:pt x="159" y="43"/>
                </a:cubicBezTo>
                <a:cubicBezTo>
                  <a:pt x="159" y="43"/>
                  <a:pt x="159" y="43"/>
                  <a:pt x="159" y="43"/>
                </a:cubicBezTo>
                <a:cubicBezTo>
                  <a:pt x="159" y="43"/>
                  <a:pt x="158" y="43"/>
                  <a:pt x="158" y="42"/>
                </a:cubicBezTo>
                <a:close/>
                <a:moveTo>
                  <a:pt x="457" y="42"/>
                </a:moveTo>
                <a:cubicBezTo>
                  <a:pt x="457" y="42"/>
                  <a:pt x="457" y="42"/>
                  <a:pt x="457" y="42"/>
                </a:cubicBezTo>
                <a:cubicBezTo>
                  <a:pt x="457" y="42"/>
                  <a:pt x="457" y="42"/>
                  <a:pt x="457" y="42"/>
                </a:cubicBezTo>
                <a:cubicBezTo>
                  <a:pt x="456" y="42"/>
                  <a:pt x="456" y="41"/>
                  <a:pt x="456" y="40"/>
                </a:cubicBezTo>
                <a:cubicBezTo>
                  <a:pt x="456" y="40"/>
                  <a:pt x="456" y="40"/>
                  <a:pt x="456" y="40"/>
                </a:cubicBezTo>
                <a:cubicBezTo>
                  <a:pt x="457" y="39"/>
                  <a:pt x="458" y="38"/>
                  <a:pt x="459" y="39"/>
                </a:cubicBezTo>
                <a:cubicBezTo>
                  <a:pt x="459" y="39"/>
                  <a:pt x="459" y="39"/>
                  <a:pt x="459" y="39"/>
                </a:cubicBezTo>
                <a:cubicBezTo>
                  <a:pt x="460" y="39"/>
                  <a:pt x="460" y="41"/>
                  <a:pt x="460" y="41"/>
                </a:cubicBezTo>
                <a:cubicBezTo>
                  <a:pt x="460" y="41"/>
                  <a:pt x="460" y="41"/>
                  <a:pt x="460" y="41"/>
                </a:cubicBezTo>
                <a:cubicBezTo>
                  <a:pt x="459" y="42"/>
                  <a:pt x="459" y="43"/>
                  <a:pt x="458" y="43"/>
                </a:cubicBezTo>
                <a:cubicBezTo>
                  <a:pt x="458" y="43"/>
                  <a:pt x="458" y="43"/>
                  <a:pt x="458" y="43"/>
                </a:cubicBezTo>
                <a:cubicBezTo>
                  <a:pt x="458" y="43"/>
                  <a:pt x="457" y="42"/>
                  <a:pt x="457" y="42"/>
                </a:cubicBezTo>
                <a:close/>
                <a:moveTo>
                  <a:pt x="168" y="36"/>
                </a:moveTo>
                <a:cubicBezTo>
                  <a:pt x="168" y="35"/>
                  <a:pt x="168" y="34"/>
                  <a:pt x="169" y="34"/>
                </a:cubicBezTo>
                <a:cubicBezTo>
                  <a:pt x="169" y="34"/>
                  <a:pt x="169" y="34"/>
                  <a:pt x="169" y="34"/>
                </a:cubicBezTo>
                <a:cubicBezTo>
                  <a:pt x="170" y="33"/>
                  <a:pt x="171" y="33"/>
                  <a:pt x="172" y="34"/>
                </a:cubicBezTo>
                <a:cubicBezTo>
                  <a:pt x="172" y="34"/>
                  <a:pt x="172" y="34"/>
                  <a:pt x="172" y="34"/>
                </a:cubicBezTo>
                <a:cubicBezTo>
                  <a:pt x="172" y="35"/>
                  <a:pt x="172" y="37"/>
                  <a:pt x="171" y="37"/>
                </a:cubicBezTo>
                <a:cubicBezTo>
                  <a:pt x="171" y="37"/>
                  <a:pt x="171" y="37"/>
                  <a:pt x="171" y="37"/>
                </a:cubicBezTo>
                <a:cubicBezTo>
                  <a:pt x="171" y="37"/>
                  <a:pt x="170" y="37"/>
                  <a:pt x="170" y="37"/>
                </a:cubicBezTo>
                <a:cubicBezTo>
                  <a:pt x="170" y="37"/>
                  <a:pt x="170" y="37"/>
                  <a:pt x="170" y="37"/>
                </a:cubicBezTo>
                <a:cubicBezTo>
                  <a:pt x="169" y="37"/>
                  <a:pt x="168" y="37"/>
                  <a:pt x="168" y="36"/>
                </a:cubicBezTo>
                <a:close/>
                <a:moveTo>
                  <a:pt x="447" y="37"/>
                </a:moveTo>
                <a:cubicBezTo>
                  <a:pt x="446" y="36"/>
                  <a:pt x="445" y="35"/>
                  <a:pt x="446" y="34"/>
                </a:cubicBezTo>
                <a:cubicBezTo>
                  <a:pt x="446" y="34"/>
                  <a:pt x="446" y="34"/>
                  <a:pt x="446" y="34"/>
                </a:cubicBezTo>
                <a:cubicBezTo>
                  <a:pt x="446" y="33"/>
                  <a:pt x="447" y="33"/>
                  <a:pt x="448" y="33"/>
                </a:cubicBezTo>
                <a:cubicBezTo>
                  <a:pt x="448" y="33"/>
                  <a:pt x="448" y="33"/>
                  <a:pt x="448" y="33"/>
                </a:cubicBezTo>
                <a:cubicBezTo>
                  <a:pt x="449" y="34"/>
                  <a:pt x="450" y="35"/>
                  <a:pt x="449" y="36"/>
                </a:cubicBezTo>
                <a:cubicBezTo>
                  <a:pt x="449" y="36"/>
                  <a:pt x="449" y="36"/>
                  <a:pt x="449" y="36"/>
                </a:cubicBezTo>
                <a:cubicBezTo>
                  <a:pt x="449" y="37"/>
                  <a:pt x="448" y="37"/>
                  <a:pt x="447" y="37"/>
                </a:cubicBezTo>
                <a:cubicBezTo>
                  <a:pt x="447" y="37"/>
                  <a:pt x="447" y="37"/>
                  <a:pt x="447" y="37"/>
                </a:cubicBezTo>
                <a:cubicBezTo>
                  <a:pt x="447" y="37"/>
                  <a:pt x="447" y="37"/>
                  <a:pt x="447" y="37"/>
                </a:cubicBezTo>
                <a:close/>
                <a:moveTo>
                  <a:pt x="179" y="31"/>
                </a:moveTo>
                <a:cubicBezTo>
                  <a:pt x="178" y="30"/>
                  <a:pt x="179" y="29"/>
                  <a:pt x="180" y="28"/>
                </a:cubicBezTo>
                <a:cubicBezTo>
                  <a:pt x="180" y="28"/>
                  <a:pt x="180" y="28"/>
                  <a:pt x="180" y="28"/>
                </a:cubicBezTo>
                <a:cubicBezTo>
                  <a:pt x="181" y="28"/>
                  <a:pt x="182" y="28"/>
                  <a:pt x="183" y="29"/>
                </a:cubicBezTo>
                <a:cubicBezTo>
                  <a:pt x="183" y="29"/>
                  <a:pt x="183" y="29"/>
                  <a:pt x="183" y="29"/>
                </a:cubicBezTo>
                <a:cubicBezTo>
                  <a:pt x="183" y="30"/>
                  <a:pt x="183" y="31"/>
                  <a:pt x="182" y="32"/>
                </a:cubicBezTo>
                <a:cubicBezTo>
                  <a:pt x="182" y="32"/>
                  <a:pt x="182" y="32"/>
                  <a:pt x="182" y="32"/>
                </a:cubicBezTo>
                <a:cubicBezTo>
                  <a:pt x="181" y="32"/>
                  <a:pt x="181" y="32"/>
                  <a:pt x="181" y="32"/>
                </a:cubicBezTo>
                <a:cubicBezTo>
                  <a:pt x="181" y="32"/>
                  <a:pt x="181" y="32"/>
                  <a:pt x="181" y="32"/>
                </a:cubicBezTo>
                <a:cubicBezTo>
                  <a:pt x="180" y="32"/>
                  <a:pt x="179" y="32"/>
                  <a:pt x="179" y="31"/>
                </a:cubicBezTo>
                <a:close/>
                <a:moveTo>
                  <a:pt x="436" y="32"/>
                </a:moveTo>
                <a:cubicBezTo>
                  <a:pt x="436" y="32"/>
                  <a:pt x="436" y="32"/>
                  <a:pt x="436" y="32"/>
                </a:cubicBezTo>
                <a:cubicBezTo>
                  <a:pt x="436" y="32"/>
                  <a:pt x="436" y="32"/>
                  <a:pt x="436" y="32"/>
                </a:cubicBezTo>
                <a:cubicBezTo>
                  <a:pt x="435" y="31"/>
                  <a:pt x="434" y="30"/>
                  <a:pt x="435" y="29"/>
                </a:cubicBezTo>
                <a:cubicBezTo>
                  <a:pt x="435" y="29"/>
                  <a:pt x="435" y="29"/>
                  <a:pt x="435" y="29"/>
                </a:cubicBezTo>
                <a:cubicBezTo>
                  <a:pt x="435" y="28"/>
                  <a:pt x="437" y="27"/>
                  <a:pt x="438" y="28"/>
                </a:cubicBezTo>
                <a:cubicBezTo>
                  <a:pt x="438" y="28"/>
                  <a:pt x="438" y="28"/>
                  <a:pt x="438" y="28"/>
                </a:cubicBezTo>
                <a:cubicBezTo>
                  <a:pt x="439" y="28"/>
                  <a:pt x="439" y="30"/>
                  <a:pt x="439" y="31"/>
                </a:cubicBezTo>
                <a:cubicBezTo>
                  <a:pt x="439" y="31"/>
                  <a:pt x="439" y="31"/>
                  <a:pt x="439" y="31"/>
                </a:cubicBezTo>
                <a:cubicBezTo>
                  <a:pt x="438" y="31"/>
                  <a:pt x="437" y="32"/>
                  <a:pt x="437" y="32"/>
                </a:cubicBezTo>
                <a:cubicBezTo>
                  <a:pt x="437" y="32"/>
                  <a:pt x="437" y="32"/>
                  <a:pt x="437" y="32"/>
                </a:cubicBezTo>
                <a:cubicBezTo>
                  <a:pt x="436" y="32"/>
                  <a:pt x="436" y="32"/>
                  <a:pt x="436" y="32"/>
                </a:cubicBezTo>
                <a:close/>
                <a:moveTo>
                  <a:pt x="190" y="26"/>
                </a:moveTo>
                <a:cubicBezTo>
                  <a:pt x="189" y="25"/>
                  <a:pt x="190" y="24"/>
                  <a:pt x="191" y="23"/>
                </a:cubicBezTo>
                <a:cubicBezTo>
                  <a:pt x="191" y="23"/>
                  <a:pt x="191" y="23"/>
                  <a:pt x="191" y="23"/>
                </a:cubicBezTo>
                <a:cubicBezTo>
                  <a:pt x="192" y="23"/>
                  <a:pt x="193" y="23"/>
                  <a:pt x="194" y="25"/>
                </a:cubicBezTo>
                <a:cubicBezTo>
                  <a:pt x="194" y="25"/>
                  <a:pt x="194" y="25"/>
                  <a:pt x="194" y="25"/>
                </a:cubicBezTo>
                <a:cubicBezTo>
                  <a:pt x="194" y="26"/>
                  <a:pt x="193"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1" y="27"/>
                  <a:pt x="190" y="27"/>
                  <a:pt x="190" y="26"/>
                </a:cubicBezTo>
                <a:close/>
                <a:moveTo>
                  <a:pt x="425" y="27"/>
                </a:moveTo>
                <a:cubicBezTo>
                  <a:pt x="424" y="26"/>
                  <a:pt x="423" y="25"/>
                  <a:pt x="424" y="24"/>
                </a:cubicBezTo>
                <a:cubicBezTo>
                  <a:pt x="424" y="24"/>
                  <a:pt x="424" y="24"/>
                  <a:pt x="424" y="24"/>
                </a:cubicBezTo>
                <a:cubicBezTo>
                  <a:pt x="424" y="23"/>
                  <a:pt x="425" y="23"/>
                  <a:pt x="426" y="23"/>
                </a:cubicBezTo>
                <a:cubicBezTo>
                  <a:pt x="426" y="23"/>
                  <a:pt x="426" y="23"/>
                  <a:pt x="426" y="23"/>
                </a:cubicBezTo>
                <a:cubicBezTo>
                  <a:pt x="427" y="24"/>
                  <a:pt x="428" y="25"/>
                  <a:pt x="428" y="26"/>
                </a:cubicBezTo>
                <a:cubicBezTo>
                  <a:pt x="428" y="26"/>
                  <a:pt x="428" y="26"/>
                  <a:pt x="428" y="26"/>
                </a:cubicBezTo>
                <a:cubicBezTo>
                  <a:pt x="427" y="26"/>
                  <a:pt x="426" y="27"/>
                  <a:pt x="426" y="27"/>
                </a:cubicBezTo>
                <a:cubicBezTo>
                  <a:pt x="426" y="27"/>
                  <a:pt x="426" y="27"/>
                  <a:pt x="426" y="27"/>
                </a:cubicBezTo>
                <a:cubicBezTo>
                  <a:pt x="425" y="27"/>
                  <a:pt x="425" y="27"/>
                  <a:pt x="425" y="27"/>
                </a:cubicBezTo>
                <a:close/>
                <a:moveTo>
                  <a:pt x="201" y="22"/>
                </a:moveTo>
                <a:cubicBezTo>
                  <a:pt x="201" y="21"/>
                  <a:pt x="201" y="19"/>
                  <a:pt x="202" y="19"/>
                </a:cubicBezTo>
                <a:cubicBezTo>
                  <a:pt x="202" y="19"/>
                  <a:pt x="202" y="19"/>
                  <a:pt x="202" y="19"/>
                </a:cubicBezTo>
                <a:cubicBezTo>
                  <a:pt x="203" y="19"/>
                  <a:pt x="204" y="19"/>
                  <a:pt x="205" y="20"/>
                </a:cubicBezTo>
                <a:cubicBezTo>
                  <a:pt x="205" y="20"/>
                  <a:pt x="205" y="20"/>
                  <a:pt x="205" y="20"/>
                </a:cubicBezTo>
                <a:cubicBezTo>
                  <a:pt x="205" y="21"/>
                  <a:pt x="205" y="22"/>
                  <a:pt x="204" y="23"/>
                </a:cubicBezTo>
                <a:cubicBezTo>
                  <a:pt x="204" y="23"/>
                  <a:pt x="204" y="23"/>
                  <a:pt x="204" y="23"/>
                </a:cubicBezTo>
                <a:cubicBezTo>
                  <a:pt x="203" y="23"/>
                  <a:pt x="203" y="23"/>
                  <a:pt x="203" y="23"/>
                </a:cubicBezTo>
                <a:cubicBezTo>
                  <a:pt x="203" y="23"/>
                  <a:pt x="203" y="23"/>
                  <a:pt x="203" y="23"/>
                </a:cubicBezTo>
                <a:cubicBezTo>
                  <a:pt x="202" y="23"/>
                  <a:pt x="201" y="22"/>
                  <a:pt x="201" y="22"/>
                </a:cubicBezTo>
                <a:close/>
                <a:moveTo>
                  <a:pt x="414" y="23"/>
                </a:moveTo>
                <a:cubicBezTo>
                  <a:pt x="414" y="23"/>
                  <a:pt x="414" y="23"/>
                  <a:pt x="414" y="23"/>
                </a:cubicBezTo>
                <a:cubicBezTo>
                  <a:pt x="414" y="23"/>
                  <a:pt x="414" y="23"/>
                  <a:pt x="414" y="23"/>
                </a:cubicBezTo>
                <a:cubicBezTo>
                  <a:pt x="413" y="22"/>
                  <a:pt x="412" y="21"/>
                  <a:pt x="413" y="20"/>
                </a:cubicBezTo>
                <a:cubicBezTo>
                  <a:pt x="413" y="20"/>
                  <a:pt x="413" y="20"/>
                  <a:pt x="413" y="20"/>
                </a:cubicBezTo>
                <a:cubicBezTo>
                  <a:pt x="413" y="19"/>
                  <a:pt x="414" y="18"/>
                  <a:pt x="415" y="19"/>
                </a:cubicBezTo>
                <a:cubicBezTo>
                  <a:pt x="415" y="19"/>
                  <a:pt x="415" y="19"/>
                  <a:pt x="415" y="19"/>
                </a:cubicBezTo>
                <a:cubicBezTo>
                  <a:pt x="416" y="19"/>
                  <a:pt x="417" y="20"/>
                  <a:pt x="416" y="21"/>
                </a:cubicBezTo>
                <a:cubicBezTo>
                  <a:pt x="416" y="21"/>
                  <a:pt x="416" y="21"/>
                  <a:pt x="416" y="21"/>
                </a:cubicBezTo>
                <a:cubicBezTo>
                  <a:pt x="416" y="22"/>
                  <a:pt x="415" y="23"/>
                  <a:pt x="414" y="23"/>
                </a:cubicBezTo>
                <a:cubicBezTo>
                  <a:pt x="414" y="23"/>
                  <a:pt x="414" y="23"/>
                  <a:pt x="414" y="23"/>
                </a:cubicBezTo>
                <a:cubicBezTo>
                  <a:pt x="414" y="23"/>
                  <a:pt x="414" y="23"/>
                  <a:pt x="414" y="23"/>
                </a:cubicBezTo>
                <a:close/>
                <a:moveTo>
                  <a:pt x="212" y="18"/>
                </a:moveTo>
                <a:cubicBezTo>
                  <a:pt x="212" y="17"/>
                  <a:pt x="213" y="15"/>
                  <a:pt x="214" y="15"/>
                </a:cubicBezTo>
                <a:cubicBezTo>
                  <a:pt x="214" y="15"/>
                  <a:pt x="214" y="15"/>
                  <a:pt x="214" y="15"/>
                </a:cubicBezTo>
                <a:cubicBezTo>
                  <a:pt x="215" y="15"/>
                  <a:pt x="216" y="15"/>
                  <a:pt x="216" y="16"/>
                </a:cubicBezTo>
                <a:cubicBezTo>
                  <a:pt x="216" y="16"/>
                  <a:pt x="216" y="16"/>
                  <a:pt x="216" y="16"/>
                </a:cubicBezTo>
                <a:cubicBezTo>
                  <a:pt x="216" y="17"/>
                  <a:pt x="216" y="19"/>
                  <a:pt x="215" y="19"/>
                </a:cubicBezTo>
                <a:cubicBezTo>
                  <a:pt x="215" y="19"/>
                  <a:pt x="215" y="19"/>
                  <a:pt x="215" y="19"/>
                </a:cubicBezTo>
                <a:cubicBezTo>
                  <a:pt x="215" y="19"/>
                  <a:pt x="214" y="19"/>
                  <a:pt x="214" y="19"/>
                </a:cubicBezTo>
                <a:cubicBezTo>
                  <a:pt x="214" y="19"/>
                  <a:pt x="214" y="19"/>
                  <a:pt x="214" y="19"/>
                </a:cubicBezTo>
                <a:cubicBezTo>
                  <a:pt x="213" y="19"/>
                  <a:pt x="213" y="18"/>
                  <a:pt x="212" y="18"/>
                </a:cubicBezTo>
                <a:close/>
                <a:moveTo>
                  <a:pt x="403" y="19"/>
                </a:moveTo>
                <a:cubicBezTo>
                  <a:pt x="401" y="18"/>
                  <a:pt x="401" y="17"/>
                  <a:pt x="401" y="16"/>
                </a:cubicBezTo>
                <a:cubicBezTo>
                  <a:pt x="401" y="16"/>
                  <a:pt x="401" y="16"/>
                  <a:pt x="401" y="16"/>
                </a:cubicBezTo>
                <a:cubicBezTo>
                  <a:pt x="402" y="15"/>
                  <a:pt x="403" y="15"/>
                  <a:pt x="404" y="15"/>
                </a:cubicBezTo>
                <a:cubicBezTo>
                  <a:pt x="404" y="15"/>
                  <a:pt x="404" y="15"/>
                  <a:pt x="404" y="15"/>
                </a:cubicBezTo>
                <a:cubicBezTo>
                  <a:pt x="405" y="15"/>
                  <a:pt x="405" y="16"/>
                  <a:pt x="405" y="17"/>
                </a:cubicBezTo>
                <a:cubicBezTo>
                  <a:pt x="405" y="17"/>
                  <a:pt x="405" y="17"/>
                  <a:pt x="405" y="17"/>
                </a:cubicBezTo>
                <a:cubicBezTo>
                  <a:pt x="405" y="18"/>
                  <a:pt x="404" y="19"/>
                  <a:pt x="403" y="19"/>
                </a:cubicBezTo>
                <a:cubicBezTo>
                  <a:pt x="403" y="19"/>
                  <a:pt x="403" y="19"/>
                  <a:pt x="403" y="19"/>
                </a:cubicBezTo>
                <a:cubicBezTo>
                  <a:pt x="403" y="19"/>
                  <a:pt x="403" y="19"/>
                  <a:pt x="403" y="19"/>
                </a:cubicBezTo>
                <a:close/>
                <a:moveTo>
                  <a:pt x="224" y="14"/>
                </a:moveTo>
                <a:cubicBezTo>
                  <a:pt x="223" y="13"/>
                  <a:pt x="224" y="12"/>
                  <a:pt x="225" y="12"/>
                </a:cubicBezTo>
                <a:cubicBezTo>
                  <a:pt x="225" y="12"/>
                  <a:pt x="225" y="12"/>
                  <a:pt x="225" y="12"/>
                </a:cubicBezTo>
                <a:cubicBezTo>
                  <a:pt x="226" y="11"/>
                  <a:pt x="227" y="12"/>
                  <a:pt x="228" y="13"/>
                </a:cubicBezTo>
                <a:cubicBezTo>
                  <a:pt x="228" y="13"/>
                  <a:pt x="228" y="13"/>
                  <a:pt x="228" y="13"/>
                </a:cubicBezTo>
                <a:cubicBezTo>
                  <a:pt x="228" y="14"/>
                  <a:pt x="227" y="15"/>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5" y="16"/>
                  <a:pt x="224" y="15"/>
                  <a:pt x="224" y="14"/>
                </a:cubicBezTo>
                <a:close/>
                <a:moveTo>
                  <a:pt x="391" y="15"/>
                </a:moveTo>
                <a:cubicBezTo>
                  <a:pt x="390" y="15"/>
                  <a:pt x="389" y="14"/>
                  <a:pt x="390" y="13"/>
                </a:cubicBezTo>
                <a:cubicBezTo>
                  <a:pt x="390" y="13"/>
                  <a:pt x="390" y="13"/>
                  <a:pt x="390" y="13"/>
                </a:cubicBezTo>
                <a:cubicBezTo>
                  <a:pt x="390" y="12"/>
                  <a:pt x="391" y="11"/>
                  <a:pt x="392" y="11"/>
                </a:cubicBezTo>
                <a:cubicBezTo>
                  <a:pt x="392" y="11"/>
                  <a:pt x="392" y="11"/>
                  <a:pt x="392" y="11"/>
                </a:cubicBezTo>
                <a:cubicBezTo>
                  <a:pt x="393" y="12"/>
                  <a:pt x="394" y="13"/>
                  <a:pt x="394" y="14"/>
                </a:cubicBezTo>
                <a:cubicBezTo>
                  <a:pt x="394" y="14"/>
                  <a:pt x="394" y="14"/>
                  <a:pt x="394" y="14"/>
                </a:cubicBezTo>
                <a:cubicBezTo>
                  <a:pt x="393" y="15"/>
                  <a:pt x="393" y="15"/>
                  <a:pt x="392" y="15"/>
                </a:cubicBezTo>
                <a:cubicBezTo>
                  <a:pt x="392" y="15"/>
                  <a:pt x="392" y="15"/>
                  <a:pt x="392" y="15"/>
                </a:cubicBezTo>
                <a:cubicBezTo>
                  <a:pt x="391" y="15"/>
                  <a:pt x="391" y="15"/>
                  <a:pt x="391" y="15"/>
                </a:cubicBezTo>
                <a:close/>
                <a:moveTo>
                  <a:pt x="235" y="11"/>
                </a:moveTo>
                <a:cubicBezTo>
                  <a:pt x="235" y="10"/>
                  <a:pt x="236" y="9"/>
                  <a:pt x="237" y="9"/>
                </a:cubicBezTo>
                <a:cubicBezTo>
                  <a:pt x="237" y="9"/>
                  <a:pt x="237" y="9"/>
                  <a:pt x="237" y="9"/>
                </a:cubicBezTo>
                <a:cubicBezTo>
                  <a:pt x="238" y="8"/>
                  <a:pt x="239" y="9"/>
                  <a:pt x="239" y="10"/>
                </a:cubicBezTo>
                <a:cubicBezTo>
                  <a:pt x="239" y="10"/>
                  <a:pt x="239" y="10"/>
                  <a:pt x="239" y="10"/>
                </a:cubicBezTo>
                <a:cubicBezTo>
                  <a:pt x="240" y="11"/>
                  <a:pt x="239" y="12"/>
                  <a:pt x="238" y="13"/>
                </a:cubicBezTo>
                <a:cubicBezTo>
                  <a:pt x="238" y="13"/>
                  <a:pt x="238" y="13"/>
                  <a:pt x="238" y="13"/>
                </a:cubicBezTo>
                <a:cubicBezTo>
                  <a:pt x="238" y="13"/>
                  <a:pt x="237" y="13"/>
                  <a:pt x="237" y="13"/>
                </a:cubicBezTo>
                <a:cubicBezTo>
                  <a:pt x="237" y="13"/>
                  <a:pt x="237" y="13"/>
                  <a:pt x="237" y="13"/>
                </a:cubicBezTo>
                <a:cubicBezTo>
                  <a:pt x="236" y="13"/>
                  <a:pt x="236" y="12"/>
                  <a:pt x="235" y="11"/>
                </a:cubicBezTo>
                <a:close/>
                <a:moveTo>
                  <a:pt x="380" y="12"/>
                </a:moveTo>
                <a:cubicBezTo>
                  <a:pt x="380" y="12"/>
                  <a:pt x="380" y="12"/>
                  <a:pt x="380" y="12"/>
                </a:cubicBezTo>
                <a:cubicBezTo>
                  <a:pt x="380" y="12"/>
                  <a:pt x="380" y="12"/>
                  <a:pt x="380" y="12"/>
                </a:cubicBezTo>
                <a:cubicBezTo>
                  <a:pt x="378" y="12"/>
                  <a:pt x="378" y="11"/>
                  <a:pt x="378" y="10"/>
                </a:cubicBezTo>
                <a:cubicBezTo>
                  <a:pt x="378" y="10"/>
                  <a:pt x="378" y="10"/>
                  <a:pt x="378" y="10"/>
                </a:cubicBezTo>
                <a:cubicBezTo>
                  <a:pt x="378" y="9"/>
                  <a:pt x="379" y="8"/>
                  <a:pt x="380" y="8"/>
                </a:cubicBezTo>
                <a:cubicBezTo>
                  <a:pt x="380" y="8"/>
                  <a:pt x="380" y="8"/>
                  <a:pt x="380" y="8"/>
                </a:cubicBezTo>
                <a:cubicBezTo>
                  <a:pt x="382" y="9"/>
                  <a:pt x="382" y="10"/>
                  <a:pt x="382" y="11"/>
                </a:cubicBezTo>
                <a:cubicBezTo>
                  <a:pt x="382" y="11"/>
                  <a:pt x="382" y="11"/>
                  <a:pt x="382" y="11"/>
                </a:cubicBezTo>
                <a:cubicBezTo>
                  <a:pt x="382" y="12"/>
                  <a:pt x="381" y="12"/>
                  <a:pt x="380" y="12"/>
                </a:cubicBezTo>
                <a:cubicBezTo>
                  <a:pt x="380" y="12"/>
                  <a:pt x="380" y="12"/>
                  <a:pt x="380" y="12"/>
                </a:cubicBezTo>
                <a:cubicBezTo>
                  <a:pt x="380" y="12"/>
                  <a:pt x="380" y="12"/>
                  <a:pt x="380" y="12"/>
                </a:cubicBezTo>
                <a:close/>
                <a:moveTo>
                  <a:pt x="247" y="8"/>
                </a:moveTo>
                <a:cubicBezTo>
                  <a:pt x="247" y="7"/>
                  <a:pt x="248" y="6"/>
                  <a:pt x="249" y="6"/>
                </a:cubicBezTo>
                <a:cubicBezTo>
                  <a:pt x="249" y="6"/>
                  <a:pt x="249" y="6"/>
                  <a:pt x="249" y="6"/>
                </a:cubicBezTo>
                <a:cubicBezTo>
                  <a:pt x="250" y="6"/>
                  <a:pt x="251" y="7"/>
                  <a:pt x="251" y="8"/>
                </a:cubicBezTo>
                <a:cubicBezTo>
                  <a:pt x="251" y="8"/>
                  <a:pt x="251" y="8"/>
                  <a:pt x="251" y="8"/>
                </a:cubicBezTo>
                <a:cubicBezTo>
                  <a:pt x="251" y="9"/>
                  <a:pt x="250" y="10"/>
                  <a:pt x="249" y="10"/>
                </a:cubicBezTo>
                <a:cubicBezTo>
                  <a:pt x="249" y="10"/>
                  <a:pt x="249" y="10"/>
                  <a:pt x="249" y="10"/>
                </a:cubicBezTo>
                <a:cubicBezTo>
                  <a:pt x="249" y="10"/>
                  <a:pt x="249" y="10"/>
                  <a:pt x="249" y="10"/>
                </a:cubicBezTo>
                <a:cubicBezTo>
                  <a:pt x="249" y="10"/>
                  <a:pt x="249" y="10"/>
                  <a:pt x="249" y="10"/>
                </a:cubicBezTo>
                <a:cubicBezTo>
                  <a:pt x="248" y="10"/>
                  <a:pt x="247" y="9"/>
                  <a:pt x="247" y="8"/>
                </a:cubicBezTo>
                <a:close/>
                <a:moveTo>
                  <a:pt x="368" y="10"/>
                </a:moveTo>
                <a:cubicBezTo>
                  <a:pt x="368" y="10"/>
                  <a:pt x="368" y="10"/>
                  <a:pt x="368" y="10"/>
                </a:cubicBezTo>
                <a:cubicBezTo>
                  <a:pt x="368" y="10"/>
                  <a:pt x="368" y="10"/>
                  <a:pt x="368" y="10"/>
                </a:cubicBezTo>
                <a:cubicBezTo>
                  <a:pt x="367" y="10"/>
                  <a:pt x="366" y="9"/>
                  <a:pt x="366" y="8"/>
                </a:cubicBezTo>
                <a:cubicBezTo>
                  <a:pt x="366" y="8"/>
                  <a:pt x="366" y="8"/>
                  <a:pt x="366" y="8"/>
                </a:cubicBezTo>
                <a:cubicBezTo>
                  <a:pt x="367" y="6"/>
                  <a:pt x="368" y="6"/>
                  <a:pt x="369" y="6"/>
                </a:cubicBezTo>
                <a:cubicBezTo>
                  <a:pt x="369" y="6"/>
                  <a:pt x="369" y="6"/>
                  <a:pt x="369" y="6"/>
                </a:cubicBezTo>
                <a:cubicBezTo>
                  <a:pt x="370" y="6"/>
                  <a:pt x="370" y="7"/>
                  <a:pt x="370" y="8"/>
                </a:cubicBezTo>
                <a:cubicBezTo>
                  <a:pt x="370" y="8"/>
                  <a:pt x="370" y="8"/>
                  <a:pt x="370" y="8"/>
                </a:cubicBezTo>
                <a:cubicBezTo>
                  <a:pt x="370" y="9"/>
                  <a:pt x="369" y="10"/>
                  <a:pt x="368" y="10"/>
                </a:cubicBezTo>
                <a:cubicBezTo>
                  <a:pt x="368" y="10"/>
                  <a:pt x="368" y="10"/>
                  <a:pt x="368" y="10"/>
                </a:cubicBezTo>
                <a:cubicBezTo>
                  <a:pt x="368" y="10"/>
                  <a:pt x="368" y="10"/>
                  <a:pt x="368" y="10"/>
                </a:cubicBezTo>
                <a:close/>
                <a:moveTo>
                  <a:pt x="259" y="6"/>
                </a:moveTo>
                <a:cubicBezTo>
                  <a:pt x="259" y="5"/>
                  <a:pt x="259" y="4"/>
                  <a:pt x="261" y="4"/>
                </a:cubicBezTo>
                <a:cubicBezTo>
                  <a:pt x="261" y="4"/>
                  <a:pt x="261" y="4"/>
                  <a:pt x="261" y="4"/>
                </a:cubicBezTo>
                <a:cubicBezTo>
                  <a:pt x="262" y="4"/>
                  <a:pt x="263" y="5"/>
                  <a:pt x="263" y="6"/>
                </a:cubicBezTo>
                <a:cubicBezTo>
                  <a:pt x="263" y="6"/>
                  <a:pt x="263" y="6"/>
                  <a:pt x="263" y="6"/>
                </a:cubicBezTo>
                <a:cubicBezTo>
                  <a:pt x="263" y="7"/>
                  <a:pt x="262" y="8"/>
                  <a:pt x="261" y="8"/>
                </a:cubicBezTo>
                <a:cubicBezTo>
                  <a:pt x="261" y="8"/>
                  <a:pt x="261" y="8"/>
                  <a:pt x="261" y="8"/>
                </a:cubicBezTo>
                <a:cubicBezTo>
                  <a:pt x="261" y="8"/>
                  <a:pt x="261" y="8"/>
                  <a:pt x="261" y="8"/>
                </a:cubicBezTo>
                <a:cubicBezTo>
                  <a:pt x="261" y="8"/>
                  <a:pt x="261" y="8"/>
                  <a:pt x="261" y="8"/>
                </a:cubicBezTo>
                <a:cubicBezTo>
                  <a:pt x="260" y="8"/>
                  <a:pt x="259" y="7"/>
                  <a:pt x="259" y="6"/>
                </a:cubicBezTo>
                <a:close/>
                <a:moveTo>
                  <a:pt x="356" y="8"/>
                </a:moveTo>
                <a:cubicBezTo>
                  <a:pt x="356" y="8"/>
                  <a:pt x="356" y="8"/>
                  <a:pt x="356" y="8"/>
                </a:cubicBezTo>
                <a:cubicBezTo>
                  <a:pt x="356" y="8"/>
                  <a:pt x="356" y="8"/>
                  <a:pt x="356" y="8"/>
                </a:cubicBezTo>
                <a:cubicBezTo>
                  <a:pt x="355" y="8"/>
                  <a:pt x="354" y="7"/>
                  <a:pt x="354" y="6"/>
                </a:cubicBezTo>
                <a:cubicBezTo>
                  <a:pt x="354" y="6"/>
                  <a:pt x="354" y="6"/>
                  <a:pt x="354" y="6"/>
                </a:cubicBezTo>
                <a:cubicBezTo>
                  <a:pt x="355" y="4"/>
                  <a:pt x="356" y="4"/>
                  <a:pt x="357" y="4"/>
                </a:cubicBezTo>
                <a:cubicBezTo>
                  <a:pt x="357" y="4"/>
                  <a:pt x="357" y="4"/>
                  <a:pt x="357" y="4"/>
                </a:cubicBezTo>
                <a:cubicBezTo>
                  <a:pt x="358" y="4"/>
                  <a:pt x="359" y="5"/>
                  <a:pt x="358" y="6"/>
                </a:cubicBezTo>
                <a:cubicBezTo>
                  <a:pt x="358" y="6"/>
                  <a:pt x="358" y="6"/>
                  <a:pt x="358" y="6"/>
                </a:cubicBezTo>
                <a:cubicBezTo>
                  <a:pt x="358" y="7"/>
                  <a:pt x="357" y="8"/>
                  <a:pt x="356" y="8"/>
                </a:cubicBezTo>
                <a:cubicBezTo>
                  <a:pt x="356" y="8"/>
                  <a:pt x="356" y="8"/>
                  <a:pt x="356" y="8"/>
                </a:cubicBezTo>
                <a:cubicBezTo>
                  <a:pt x="356" y="8"/>
                  <a:pt x="356" y="8"/>
                  <a:pt x="356" y="8"/>
                </a:cubicBezTo>
                <a:close/>
                <a:moveTo>
                  <a:pt x="271" y="5"/>
                </a:moveTo>
                <a:cubicBezTo>
                  <a:pt x="271" y="4"/>
                  <a:pt x="271" y="3"/>
                  <a:pt x="273" y="2"/>
                </a:cubicBezTo>
                <a:cubicBezTo>
                  <a:pt x="273" y="2"/>
                  <a:pt x="273" y="2"/>
                  <a:pt x="273" y="2"/>
                </a:cubicBezTo>
                <a:cubicBezTo>
                  <a:pt x="274" y="2"/>
                  <a:pt x="275" y="3"/>
                  <a:pt x="275" y="4"/>
                </a:cubicBezTo>
                <a:cubicBezTo>
                  <a:pt x="275" y="4"/>
                  <a:pt x="275" y="4"/>
                  <a:pt x="275" y="4"/>
                </a:cubicBezTo>
                <a:cubicBezTo>
                  <a:pt x="275" y="5"/>
                  <a:pt x="274" y="6"/>
                  <a:pt x="273" y="6"/>
                </a:cubicBezTo>
                <a:cubicBezTo>
                  <a:pt x="273" y="6"/>
                  <a:pt x="273" y="6"/>
                  <a:pt x="273" y="6"/>
                </a:cubicBezTo>
                <a:cubicBezTo>
                  <a:pt x="273" y="6"/>
                  <a:pt x="273" y="6"/>
                  <a:pt x="273" y="6"/>
                </a:cubicBezTo>
                <a:cubicBezTo>
                  <a:pt x="273" y="6"/>
                  <a:pt x="273" y="6"/>
                  <a:pt x="273" y="6"/>
                </a:cubicBezTo>
                <a:cubicBezTo>
                  <a:pt x="272" y="6"/>
                  <a:pt x="271" y="6"/>
                  <a:pt x="271" y="5"/>
                </a:cubicBezTo>
                <a:close/>
                <a:moveTo>
                  <a:pt x="344" y="6"/>
                </a:moveTo>
                <a:cubicBezTo>
                  <a:pt x="343" y="6"/>
                  <a:pt x="342" y="5"/>
                  <a:pt x="343" y="4"/>
                </a:cubicBezTo>
                <a:cubicBezTo>
                  <a:pt x="343" y="4"/>
                  <a:pt x="343" y="4"/>
                  <a:pt x="343" y="4"/>
                </a:cubicBezTo>
                <a:cubicBezTo>
                  <a:pt x="343" y="3"/>
                  <a:pt x="344" y="2"/>
                  <a:pt x="345" y="2"/>
                </a:cubicBezTo>
                <a:cubicBezTo>
                  <a:pt x="345" y="2"/>
                  <a:pt x="345" y="2"/>
                  <a:pt x="345" y="2"/>
                </a:cubicBezTo>
                <a:cubicBezTo>
                  <a:pt x="346" y="2"/>
                  <a:pt x="347" y="3"/>
                  <a:pt x="347" y="5"/>
                </a:cubicBezTo>
                <a:cubicBezTo>
                  <a:pt x="347" y="5"/>
                  <a:pt x="347" y="5"/>
                  <a:pt x="347" y="5"/>
                </a:cubicBezTo>
                <a:cubicBezTo>
                  <a:pt x="346" y="6"/>
                  <a:pt x="346" y="6"/>
                  <a:pt x="345" y="6"/>
                </a:cubicBezTo>
                <a:cubicBezTo>
                  <a:pt x="345" y="6"/>
                  <a:pt x="345" y="6"/>
                  <a:pt x="345" y="6"/>
                </a:cubicBezTo>
                <a:cubicBezTo>
                  <a:pt x="344" y="6"/>
                  <a:pt x="344" y="6"/>
                  <a:pt x="344" y="6"/>
                </a:cubicBezTo>
                <a:close/>
                <a:moveTo>
                  <a:pt x="285" y="5"/>
                </a:moveTo>
                <a:cubicBezTo>
                  <a:pt x="284" y="5"/>
                  <a:pt x="283" y="5"/>
                  <a:pt x="283" y="3"/>
                </a:cubicBezTo>
                <a:cubicBezTo>
                  <a:pt x="283" y="3"/>
                  <a:pt x="283" y="3"/>
                  <a:pt x="283" y="3"/>
                </a:cubicBezTo>
                <a:cubicBezTo>
                  <a:pt x="283" y="2"/>
                  <a:pt x="283" y="1"/>
                  <a:pt x="285" y="1"/>
                </a:cubicBezTo>
                <a:cubicBezTo>
                  <a:pt x="285" y="1"/>
                  <a:pt x="285" y="1"/>
                  <a:pt x="285" y="1"/>
                </a:cubicBezTo>
                <a:cubicBezTo>
                  <a:pt x="286" y="1"/>
                  <a:pt x="287" y="2"/>
                  <a:pt x="287" y="3"/>
                </a:cubicBezTo>
                <a:cubicBezTo>
                  <a:pt x="287" y="3"/>
                  <a:pt x="287" y="3"/>
                  <a:pt x="287" y="3"/>
                </a:cubicBezTo>
                <a:cubicBezTo>
                  <a:pt x="287" y="4"/>
                  <a:pt x="286" y="5"/>
                  <a:pt x="285" y="5"/>
                </a:cubicBezTo>
                <a:cubicBezTo>
                  <a:pt x="285" y="5"/>
                  <a:pt x="285" y="5"/>
                  <a:pt x="285" y="5"/>
                </a:cubicBezTo>
                <a:close/>
                <a:moveTo>
                  <a:pt x="331" y="3"/>
                </a:moveTo>
                <a:cubicBezTo>
                  <a:pt x="331" y="2"/>
                  <a:pt x="332" y="1"/>
                  <a:pt x="333" y="1"/>
                </a:cubicBezTo>
                <a:cubicBezTo>
                  <a:pt x="333" y="1"/>
                  <a:pt x="333" y="1"/>
                  <a:pt x="333" y="1"/>
                </a:cubicBezTo>
                <a:cubicBezTo>
                  <a:pt x="334" y="1"/>
                  <a:pt x="335" y="2"/>
                  <a:pt x="335" y="3"/>
                </a:cubicBezTo>
                <a:cubicBezTo>
                  <a:pt x="335" y="3"/>
                  <a:pt x="335" y="3"/>
                  <a:pt x="335" y="3"/>
                </a:cubicBezTo>
                <a:cubicBezTo>
                  <a:pt x="335" y="4"/>
                  <a:pt x="334" y="5"/>
                  <a:pt x="332" y="5"/>
                </a:cubicBezTo>
                <a:cubicBezTo>
                  <a:pt x="332" y="5"/>
                  <a:pt x="332" y="5"/>
                  <a:pt x="332" y="5"/>
                </a:cubicBezTo>
                <a:cubicBezTo>
                  <a:pt x="332" y="5"/>
                  <a:pt x="332" y="5"/>
                  <a:pt x="332" y="5"/>
                </a:cubicBezTo>
                <a:cubicBezTo>
                  <a:pt x="332" y="5"/>
                  <a:pt x="332" y="5"/>
                  <a:pt x="332" y="5"/>
                </a:cubicBezTo>
                <a:cubicBezTo>
                  <a:pt x="331" y="5"/>
                  <a:pt x="331" y="4"/>
                  <a:pt x="331" y="3"/>
                </a:cubicBezTo>
                <a:close/>
                <a:moveTo>
                  <a:pt x="295" y="3"/>
                </a:moveTo>
                <a:cubicBezTo>
                  <a:pt x="295" y="2"/>
                  <a:pt x="295" y="1"/>
                  <a:pt x="297" y="1"/>
                </a:cubicBezTo>
                <a:cubicBezTo>
                  <a:pt x="297" y="1"/>
                  <a:pt x="297" y="1"/>
                  <a:pt x="297" y="1"/>
                </a:cubicBezTo>
                <a:cubicBezTo>
                  <a:pt x="298" y="1"/>
                  <a:pt x="299" y="1"/>
                  <a:pt x="299" y="2"/>
                </a:cubicBezTo>
                <a:cubicBezTo>
                  <a:pt x="299" y="2"/>
                  <a:pt x="299" y="2"/>
                  <a:pt x="299" y="2"/>
                </a:cubicBezTo>
                <a:cubicBezTo>
                  <a:pt x="299" y="4"/>
                  <a:pt x="298" y="5"/>
                  <a:pt x="297" y="5"/>
                </a:cubicBezTo>
                <a:cubicBezTo>
                  <a:pt x="297" y="5"/>
                  <a:pt x="297" y="5"/>
                  <a:pt x="297" y="5"/>
                </a:cubicBezTo>
                <a:cubicBezTo>
                  <a:pt x="297" y="5"/>
                  <a:pt x="297" y="5"/>
                  <a:pt x="297" y="5"/>
                </a:cubicBezTo>
                <a:cubicBezTo>
                  <a:pt x="297" y="5"/>
                  <a:pt x="297" y="5"/>
                  <a:pt x="297" y="5"/>
                </a:cubicBezTo>
                <a:cubicBezTo>
                  <a:pt x="296" y="5"/>
                  <a:pt x="295" y="4"/>
                  <a:pt x="295" y="3"/>
                </a:cubicBezTo>
                <a:close/>
                <a:moveTo>
                  <a:pt x="321" y="5"/>
                </a:moveTo>
                <a:cubicBezTo>
                  <a:pt x="319" y="4"/>
                  <a:pt x="319" y="4"/>
                  <a:pt x="319" y="2"/>
                </a:cubicBezTo>
                <a:cubicBezTo>
                  <a:pt x="319" y="2"/>
                  <a:pt x="319" y="2"/>
                  <a:pt x="319" y="2"/>
                </a:cubicBezTo>
                <a:cubicBezTo>
                  <a:pt x="319" y="1"/>
                  <a:pt x="320" y="1"/>
                  <a:pt x="321" y="1"/>
                </a:cubicBezTo>
                <a:cubicBezTo>
                  <a:pt x="321" y="1"/>
                  <a:pt x="321" y="1"/>
                  <a:pt x="321" y="1"/>
                </a:cubicBezTo>
                <a:cubicBezTo>
                  <a:pt x="322" y="1"/>
                  <a:pt x="323" y="2"/>
                  <a:pt x="323" y="3"/>
                </a:cubicBezTo>
                <a:cubicBezTo>
                  <a:pt x="323" y="3"/>
                  <a:pt x="323" y="3"/>
                  <a:pt x="323" y="3"/>
                </a:cubicBezTo>
                <a:cubicBezTo>
                  <a:pt x="323" y="4"/>
                  <a:pt x="322" y="5"/>
                  <a:pt x="321" y="5"/>
                </a:cubicBezTo>
                <a:cubicBezTo>
                  <a:pt x="321" y="5"/>
                  <a:pt x="321" y="5"/>
                  <a:pt x="321" y="5"/>
                </a:cubicBezTo>
                <a:cubicBezTo>
                  <a:pt x="321" y="5"/>
                  <a:pt x="321" y="5"/>
                  <a:pt x="321" y="5"/>
                </a:cubicBezTo>
                <a:close/>
                <a:moveTo>
                  <a:pt x="307" y="2"/>
                </a:moveTo>
                <a:cubicBezTo>
                  <a:pt x="307" y="1"/>
                  <a:pt x="308" y="0"/>
                  <a:pt x="309" y="0"/>
                </a:cubicBezTo>
                <a:cubicBezTo>
                  <a:pt x="309" y="0"/>
                  <a:pt x="309" y="0"/>
                  <a:pt x="309" y="0"/>
                </a:cubicBezTo>
                <a:cubicBezTo>
                  <a:pt x="310" y="0"/>
                  <a:pt x="311" y="1"/>
                  <a:pt x="311" y="2"/>
                </a:cubicBezTo>
                <a:cubicBezTo>
                  <a:pt x="311" y="2"/>
                  <a:pt x="311" y="2"/>
                  <a:pt x="311" y="2"/>
                </a:cubicBezTo>
                <a:cubicBezTo>
                  <a:pt x="311" y="3"/>
                  <a:pt x="310" y="4"/>
                  <a:pt x="309" y="4"/>
                </a:cubicBezTo>
                <a:cubicBezTo>
                  <a:pt x="309" y="4"/>
                  <a:pt x="309" y="4"/>
                  <a:pt x="309" y="4"/>
                </a:cubicBezTo>
                <a:cubicBezTo>
                  <a:pt x="308" y="4"/>
                  <a:pt x="307" y="3"/>
                  <a:pt x="307" y="2"/>
                </a:cubicBezTo>
                <a:close/>
              </a:path>
            </a:pathLst>
          </a:custGeom>
          <a:solidFill>
            <a:srgbClr val="1A1A1A"/>
          </a:solidFill>
          <a:ln>
            <a:noFill/>
          </a:ln>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61" name="Freeform 5">
            <a:extLst>
              <a:ext uri="{FF2B5EF4-FFF2-40B4-BE49-F238E27FC236}">
                <a16:creationId xmlns:a16="http://schemas.microsoft.com/office/drawing/2014/main" id="{6F58C4D8-FA8B-0607-5460-D069B70F9FD1}"/>
              </a:ext>
            </a:extLst>
          </p:cNvPr>
          <p:cNvSpPr>
            <a:spLocks noEditPoints="1"/>
          </p:cNvSpPr>
          <p:nvPr/>
        </p:nvSpPr>
        <p:spPr bwMode="auto">
          <a:xfrm rot="2700000" flipV="1">
            <a:off x="5413820" y="2224692"/>
            <a:ext cx="2049523" cy="3321975"/>
          </a:xfrm>
          <a:custGeom>
            <a:avLst/>
            <a:gdLst>
              <a:gd name="T0" fmla="*/ 358 w 618"/>
              <a:gd name="T1" fmla="*/ 897 h 1002"/>
              <a:gd name="T2" fmla="*/ 394 w 618"/>
              <a:gd name="T3" fmla="*/ 793 h 1002"/>
              <a:gd name="T4" fmla="*/ 430 w 618"/>
              <a:gd name="T5" fmla="*/ 693 h 1002"/>
              <a:gd name="T6" fmla="*/ 462 w 618"/>
              <a:gd name="T7" fmla="*/ 592 h 1002"/>
              <a:gd name="T8" fmla="*/ 495 w 618"/>
              <a:gd name="T9" fmla="*/ 490 h 1002"/>
              <a:gd name="T10" fmla="*/ 527 w 618"/>
              <a:gd name="T11" fmla="*/ 386 h 1002"/>
              <a:gd name="T12" fmla="*/ 103 w 618"/>
              <a:gd name="T13" fmla="*/ 283 h 1002"/>
              <a:gd name="T14" fmla="*/ 465 w 618"/>
              <a:gd name="T15" fmla="*/ 199 h 1002"/>
              <a:gd name="T16" fmla="*/ 242 w 618"/>
              <a:gd name="T17" fmla="*/ 147 h 1002"/>
              <a:gd name="T18" fmla="*/ 340 w 618"/>
              <a:gd name="T19" fmla="*/ 967 h 1002"/>
              <a:gd name="T20" fmla="*/ 374 w 618"/>
              <a:gd name="T21" fmla="*/ 867 h 1002"/>
              <a:gd name="T22" fmla="*/ 203 w 618"/>
              <a:gd name="T23" fmla="*/ 758 h 1002"/>
              <a:gd name="T24" fmla="*/ 168 w 618"/>
              <a:gd name="T25" fmla="*/ 653 h 1002"/>
              <a:gd name="T26" fmla="*/ 134 w 618"/>
              <a:gd name="T27" fmla="*/ 553 h 1002"/>
              <a:gd name="T28" fmla="*/ 97 w 618"/>
              <a:gd name="T29" fmla="*/ 454 h 1002"/>
              <a:gd name="T30" fmla="*/ 544 w 618"/>
              <a:gd name="T31" fmla="*/ 354 h 1002"/>
              <a:gd name="T32" fmla="*/ 92 w 618"/>
              <a:gd name="T33" fmla="*/ 255 h 1002"/>
              <a:gd name="T34" fmla="*/ 472 w 618"/>
              <a:gd name="T35" fmla="*/ 172 h 1002"/>
              <a:gd name="T36" fmla="*/ 236 w 618"/>
              <a:gd name="T37" fmla="*/ 121 h 1002"/>
              <a:gd name="T38" fmla="*/ 283 w 618"/>
              <a:gd name="T39" fmla="*/ 971 h 1002"/>
              <a:gd name="T40" fmla="*/ 243 w 618"/>
              <a:gd name="T41" fmla="*/ 873 h 1002"/>
              <a:gd name="T42" fmla="*/ 204 w 618"/>
              <a:gd name="T43" fmla="*/ 772 h 1002"/>
              <a:gd name="T44" fmla="*/ 454 w 618"/>
              <a:gd name="T45" fmla="*/ 666 h 1002"/>
              <a:gd name="T46" fmla="*/ 492 w 618"/>
              <a:gd name="T47" fmla="*/ 563 h 1002"/>
              <a:gd name="T48" fmla="*/ 533 w 618"/>
              <a:gd name="T49" fmla="*/ 461 h 1002"/>
              <a:gd name="T50" fmla="*/ 562 w 618"/>
              <a:gd name="T51" fmla="*/ 361 h 1002"/>
              <a:gd name="T52" fmla="*/ 65 w 618"/>
              <a:gd name="T53" fmla="*/ 258 h 1002"/>
              <a:gd name="T54" fmla="*/ 503 w 618"/>
              <a:gd name="T55" fmla="*/ 169 h 1002"/>
              <a:gd name="T56" fmla="*/ 427 w 618"/>
              <a:gd name="T57" fmla="*/ 112 h 1002"/>
              <a:gd name="T58" fmla="*/ 288 w 618"/>
              <a:gd name="T59" fmla="*/ 84 h 1002"/>
              <a:gd name="T60" fmla="*/ 358 w 618"/>
              <a:gd name="T61" fmla="*/ 924 h 1002"/>
              <a:gd name="T62" fmla="*/ 215 w 618"/>
              <a:gd name="T63" fmla="*/ 817 h 1002"/>
              <a:gd name="T64" fmla="*/ 175 w 618"/>
              <a:gd name="T65" fmla="*/ 714 h 1002"/>
              <a:gd name="T66" fmla="*/ 136 w 618"/>
              <a:gd name="T67" fmla="*/ 615 h 1002"/>
              <a:gd name="T68" fmla="*/ 94 w 618"/>
              <a:gd name="T69" fmla="*/ 518 h 1002"/>
              <a:gd name="T70" fmla="*/ 52 w 618"/>
              <a:gd name="T71" fmla="*/ 418 h 1002"/>
              <a:gd name="T72" fmla="*/ 579 w 618"/>
              <a:gd name="T73" fmla="*/ 317 h 1002"/>
              <a:gd name="T74" fmla="*/ 558 w 618"/>
              <a:gd name="T75" fmla="*/ 212 h 1002"/>
              <a:gd name="T76" fmla="*/ 123 w 618"/>
              <a:gd name="T77" fmla="*/ 128 h 1002"/>
              <a:gd name="T78" fmla="*/ 410 w 618"/>
              <a:gd name="T79" fmla="*/ 74 h 1002"/>
              <a:gd name="T80" fmla="*/ 319 w 618"/>
              <a:gd name="T81" fmla="*/ 57 h 1002"/>
              <a:gd name="T82" fmla="*/ 249 w 618"/>
              <a:gd name="T83" fmla="*/ 902 h 1002"/>
              <a:gd name="T84" fmla="*/ 209 w 618"/>
              <a:gd name="T85" fmla="*/ 804 h 1002"/>
              <a:gd name="T86" fmla="*/ 164 w 618"/>
              <a:gd name="T87" fmla="*/ 708 h 1002"/>
              <a:gd name="T88" fmla="*/ 120 w 618"/>
              <a:gd name="T89" fmla="*/ 609 h 1002"/>
              <a:gd name="T90" fmla="*/ 75 w 618"/>
              <a:gd name="T91" fmla="*/ 509 h 1002"/>
              <a:gd name="T92" fmla="*/ 583 w 618"/>
              <a:gd name="T93" fmla="*/ 406 h 1002"/>
              <a:gd name="T94" fmla="*/ 18 w 618"/>
              <a:gd name="T95" fmla="*/ 303 h 1002"/>
              <a:gd name="T96" fmla="*/ 578 w 618"/>
              <a:gd name="T97" fmla="*/ 206 h 1002"/>
              <a:gd name="T98" fmla="*/ 100 w 618"/>
              <a:gd name="T99" fmla="*/ 118 h 1002"/>
              <a:gd name="T100" fmla="*/ 187 w 618"/>
              <a:gd name="T101" fmla="*/ 55 h 1002"/>
              <a:gd name="T102" fmla="*/ 337 w 618"/>
              <a:gd name="T103" fmla="*/ 32 h 1002"/>
              <a:gd name="T104" fmla="*/ 361 w 618"/>
              <a:gd name="T105" fmla="*/ 926 h 1002"/>
              <a:gd name="T106" fmla="*/ 405 w 618"/>
              <a:gd name="T107" fmla="*/ 825 h 1002"/>
              <a:gd name="T108" fmla="*/ 454 w 618"/>
              <a:gd name="T109" fmla="*/ 726 h 1002"/>
              <a:gd name="T110" fmla="*/ 500 w 618"/>
              <a:gd name="T111" fmla="*/ 631 h 1002"/>
              <a:gd name="T112" fmla="*/ 544 w 618"/>
              <a:gd name="T113" fmla="*/ 534 h 1002"/>
              <a:gd name="T114" fmla="*/ 589 w 618"/>
              <a:gd name="T115" fmla="*/ 436 h 1002"/>
              <a:gd name="T116" fmla="*/ 4 w 618"/>
              <a:gd name="T117" fmla="*/ 331 h 1002"/>
              <a:gd name="T118" fmla="*/ 609 w 618"/>
              <a:gd name="T119" fmla="*/ 234 h 1002"/>
              <a:gd name="T120" fmla="*/ 53 w 618"/>
              <a:gd name="T121" fmla="*/ 137 h 1002"/>
              <a:gd name="T122" fmla="*/ 499 w 618"/>
              <a:gd name="T123" fmla="*/ 65 h 1002"/>
              <a:gd name="T124" fmla="*/ 216 w 618"/>
              <a:gd name="T125" fmla="*/ 16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8" h="1002">
                <a:moveTo>
                  <a:pt x="325" y="1002"/>
                </a:moveTo>
                <a:cubicBezTo>
                  <a:pt x="324" y="1002"/>
                  <a:pt x="323" y="1001"/>
                  <a:pt x="323" y="1000"/>
                </a:cubicBezTo>
                <a:cubicBezTo>
                  <a:pt x="323" y="1000"/>
                  <a:pt x="323" y="1000"/>
                  <a:pt x="323" y="1000"/>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5" y="1002"/>
                </a:cubicBezTo>
                <a:cubicBezTo>
                  <a:pt x="325" y="1002"/>
                  <a:pt x="325" y="1002"/>
                  <a:pt x="325" y="1002"/>
                </a:cubicBezTo>
                <a:cubicBezTo>
                  <a:pt x="325" y="1002"/>
                  <a:pt x="325" y="1002"/>
                  <a:pt x="325" y="1002"/>
                </a:cubicBezTo>
                <a:close/>
                <a:moveTo>
                  <a:pt x="289" y="994"/>
                </a:moveTo>
                <a:cubicBezTo>
                  <a:pt x="288" y="993"/>
                  <a:pt x="289" y="992"/>
                  <a:pt x="290" y="991"/>
                </a:cubicBezTo>
                <a:cubicBezTo>
                  <a:pt x="290" y="991"/>
                  <a:pt x="290" y="991"/>
                  <a:pt x="290" y="991"/>
                </a:cubicBezTo>
                <a:cubicBezTo>
                  <a:pt x="291" y="991"/>
                  <a:pt x="292" y="992"/>
                  <a:pt x="292" y="993"/>
                </a:cubicBezTo>
                <a:cubicBezTo>
                  <a:pt x="292" y="993"/>
                  <a:pt x="292" y="993"/>
                  <a:pt x="292" y="993"/>
                </a:cubicBezTo>
                <a:cubicBezTo>
                  <a:pt x="293" y="994"/>
                  <a:pt x="292" y="995"/>
                  <a:pt x="291" y="995"/>
                </a:cubicBezTo>
                <a:cubicBezTo>
                  <a:pt x="291" y="995"/>
                  <a:pt x="291" y="995"/>
                  <a:pt x="291" y="995"/>
                </a:cubicBezTo>
                <a:cubicBezTo>
                  <a:pt x="291" y="995"/>
                  <a:pt x="291" y="995"/>
                  <a:pt x="290" y="995"/>
                </a:cubicBezTo>
                <a:cubicBezTo>
                  <a:pt x="290" y="995"/>
                  <a:pt x="290" y="995"/>
                  <a:pt x="290" y="995"/>
                </a:cubicBezTo>
                <a:cubicBezTo>
                  <a:pt x="290" y="995"/>
                  <a:pt x="289" y="995"/>
                  <a:pt x="289" y="994"/>
                </a:cubicBezTo>
                <a:close/>
                <a:moveTo>
                  <a:pt x="329" y="991"/>
                </a:moveTo>
                <a:cubicBezTo>
                  <a:pt x="328" y="990"/>
                  <a:pt x="327" y="989"/>
                  <a:pt x="327" y="988"/>
                </a:cubicBezTo>
                <a:cubicBezTo>
                  <a:pt x="327" y="988"/>
                  <a:pt x="327" y="988"/>
                  <a:pt x="327" y="988"/>
                </a:cubicBezTo>
                <a:cubicBezTo>
                  <a:pt x="328" y="987"/>
                  <a:pt x="329" y="987"/>
                  <a:pt x="330" y="987"/>
                </a:cubicBezTo>
                <a:cubicBezTo>
                  <a:pt x="330" y="987"/>
                  <a:pt x="330" y="987"/>
                  <a:pt x="330" y="987"/>
                </a:cubicBezTo>
                <a:cubicBezTo>
                  <a:pt x="331" y="987"/>
                  <a:pt x="331" y="988"/>
                  <a:pt x="331" y="989"/>
                </a:cubicBezTo>
                <a:cubicBezTo>
                  <a:pt x="331" y="989"/>
                  <a:pt x="331" y="989"/>
                  <a:pt x="331" y="989"/>
                </a:cubicBezTo>
                <a:cubicBezTo>
                  <a:pt x="331" y="990"/>
                  <a:pt x="330" y="991"/>
                  <a:pt x="329" y="991"/>
                </a:cubicBezTo>
                <a:cubicBezTo>
                  <a:pt x="329" y="991"/>
                  <a:pt x="329" y="991"/>
                  <a:pt x="329" y="991"/>
                </a:cubicBezTo>
                <a:cubicBezTo>
                  <a:pt x="329" y="991"/>
                  <a:pt x="329" y="991"/>
                  <a:pt x="329" y="991"/>
                </a:cubicBezTo>
                <a:close/>
                <a:moveTo>
                  <a:pt x="285" y="982"/>
                </a:moveTo>
                <a:cubicBezTo>
                  <a:pt x="284" y="981"/>
                  <a:pt x="285" y="980"/>
                  <a:pt x="286" y="980"/>
                </a:cubicBezTo>
                <a:cubicBezTo>
                  <a:pt x="286" y="980"/>
                  <a:pt x="286" y="980"/>
                  <a:pt x="286" y="980"/>
                </a:cubicBezTo>
                <a:cubicBezTo>
                  <a:pt x="287" y="980"/>
                  <a:pt x="288" y="980"/>
                  <a:pt x="289" y="981"/>
                </a:cubicBezTo>
                <a:cubicBezTo>
                  <a:pt x="289" y="981"/>
                  <a:pt x="289" y="981"/>
                  <a:pt x="289" y="981"/>
                </a:cubicBezTo>
                <a:cubicBezTo>
                  <a:pt x="289" y="982"/>
                  <a:pt x="288" y="983"/>
                  <a:pt x="287" y="984"/>
                </a:cubicBezTo>
                <a:cubicBezTo>
                  <a:pt x="287" y="984"/>
                  <a:pt x="287" y="984"/>
                  <a:pt x="287" y="984"/>
                </a:cubicBezTo>
                <a:cubicBezTo>
                  <a:pt x="287" y="984"/>
                  <a:pt x="287" y="984"/>
                  <a:pt x="287" y="984"/>
                </a:cubicBezTo>
                <a:cubicBezTo>
                  <a:pt x="287" y="984"/>
                  <a:pt x="287" y="984"/>
                  <a:pt x="287" y="984"/>
                </a:cubicBezTo>
                <a:cubicBezTo>
                  <a:pt x="286" y="984"/>
                  <a:pt x="285" y="983"/>
                  <a:pt x="285" y="982"/>
                </a:cubicBezTo>
                <a:close/>
                <a:moveTo>
                  <a:pt x="332" y="979"/>
                </a:moveTo>
                <a:cubicBezTo>
                  <a:pt x="331" y="979"/>
                  <a:pt x="331" y="978"/>
                  <a:pt x="331" y="977"/>
                </a:cubicBezTo>
                <a:cubicBezTo>
                  <a:pt x="331" y="977"/>
                  <a:pt x="331" y="977"/>
                  <a:pt x="331" y="977"/>
                </a:cubicBezTo>
                <a:cubicBezTo>
                  <a:pt x="331" y="976"/>
                  <a:pt x="333" y="975"/>
                  <a:pt x="334" y="975"/>
                </a:cubicBezTo>
                <a:cubicBezTo>
                  <a:pt x="334" y="975"/>
                  <a:pt x="334" y="975"/>
                  <a:pt x="334" y="975"/>
                </a:cubicBezTo>
                <a:cubicBezTo>
                  <a:pt x="335" y="976"/>
                  <a:pt x="335" y="977"/>
                  <a:pt x="335" y="978"/>
                </a:cubicBezTo>
                <a:cubicBezTo>
                  <a:pt x="335" y="978"/>
                  <a:pt x="335" y="978"/>
                  <a:pt x="335" y="978"/>
                </a:cubicBezTo>
                <a:cubicBezTo>
                  <a:pt x="335" y="979"/>
                  <a:pt x="334" y="979"/>
                  <a:pt x="333" y="979"/>
                </a:cubicBezTo>
                <a:cubicBezTo>
                  <a:pt x="333" y="979"/>
                  <a:pt x="333" y="979"/>
                  <a:pt x="333" y="979"/>
                </a:cubicBezTo>
                <a:cubicBezTo>
                  <a:pt x="333" y="979"/>
                  <a:pt x="333" y="979"/>
                  <a:pt x="332" y="979"/>
                </a:cubicBezTo>
                <a:close/>
                <a:moveTo>
                  <a:pt x="281" y="971"/>
                </a:moveTo>
                <a:cubicBezTo>
                  <a:pt x="281" y="970"/>
                  <a:pt x="281" y="969"/>
                  <a:pt x="282" y="969"/>
                </a:cubicBezTo>
                <a:cubicBezTo>
                  <a:pt x="282" y="969"/>
                  <a:pt x="282" y="969"/>
                  <a:pt x="282" y="969"/>
                </a:cubicBezTo>
                <a:cubicBezTo>
                  <a:pt x="283" y="968"/>
                  <a:pt x="284" y="969"/>
                  <a:pt x="285" y="970"/>
                </a:cubicBezTo>
                <a:cubicBezTo>
                  <a:pt x="285" y="970"/>
                  <a:pt x="285" y="970"/>
                  <a:pt x="285" y="970"/>
                </a:cubicBezTo>
                <a:cubicBezTo>
                  <a:pt x="285" y="971"/>
                  <a:pt x="285" y="972"/>
                  <a:pt x="284" y="972"/>
                </a:cubicBezTo>
                <a:cubicBezTo>
                  <a:pt x="284" y="972"/>
                  <a:pt x="284" y="972"/>
                  <a:pt x="284" y="972"/>
                </a:cubicBezTo>
                <a:cubicBezTo>
                  <a:pt x="283" y="972"/>
                  <a:pt x="283" y="972"/>
                  <a:pt x="283" y="972"/>
                </a:cubicBezTo>
                <a:cubicBezTo>
                  <a:pt x="283" y="972"/>
                  <a:pt x="283" y="972"/>
                  <a:pt x="283" y="972"/>
                </a:cubicBezTo>
                <a:cubicBezTo>
                  <a:pt x="282" y="972"/>
                  <a:pt x="281" y="972"/>
                  <a:pt x="281" y="971"/>
                </a:cubicBezTo>
                <a:close/>
                <a:moveTo>
                  <a:pt x="336" y="968"/>
                </a:moveTo>
                <a:cubicBezTo>
                  <a:pt x="335" y="968"/>
                  <a:pt x="335" y="966"/>
                  <a:pt x="335" y="965"/>
                </a:cubicBezTo>
                <a:cubicBezTo>
                  <a:pt x="335" y="965"/>
                  <a:pt x="335" y="965"/>
                  <a:pt x="335" y="965"/>
                </a:cubicBezTo>
                <a:cubicBezTo>
                  <a:pt x="335" y="964"/>
                  <a:pt x="336" y="964"/>
                  <a:pt x="337" y="964"/>
                </a:cubicBezTo>
                <a:cubicBezTo>
                  <a:pt x="337" y="964"/>
                  <a:pt x="337" y="964"/>
                  <a:pt x="337" y="964"/>
                </a:cubicBezTo>
                <a:cubicBezTo>
                  <a:pt x="338" y="964"/>
                  <a:pt x="339" y="966"/>
                  <a:pt x="339" y="967"/>
                </a:cubicBezTo>
                <a:cubicBezTo>
                  <a:pt x="339" y="967"/>
                  <a:pt x="339" y="967"/>
                  <a:pt x="339" y="967"/>
                </a:cubicBezTo>
                <a:cubicBezTo>
                  <a:pt x="338" y="967"/>
                  <a:pt x="338" y="968"/>
                  <a:pt x="337" y="968"/>
                </a:cubicBezTo>
                <a:cubicBezTo>
                  <a:pt x="337" y="968"/>
                  <a:pt x="337" y="968"/>
                  <a:pt x="337" y="968"/>
                </a:cubicBezTo>
                <a:cubicBezTo>
                  <a:pt x="337" y="968"/>
                  <a:pt x="336" y="968"/>
                  <a:pt x="336" y="968"/>
                </a:cubicBezTo>
                <a:close/>
                <a:moveTo>
                  <a:pt x="277" y="960"/>
                </a:moveTo>
                <a:cubicBezTo>
                  <a:pt x="277" y="959"/>
                  <a:pt x="277" y="958"/>
                  <a:pt x="278" y="957"/>
                </a:cubicBezTo>
                <a:cubicBezTo>
                  <a:pt x="278" y="957"/>
                  <a:pt x="278" y="957"/>
                  <a:pt x="278" y="957"/>
                </a:cubicBezTo>
                <a:cubicBezTo>
                  <a:pt x="279" y="957"/>
                  <a:pt x="281" y="957"/>
                  <a:pt x="281" y="958"/>
                </a:cubicBezTo>
                <a:cubicBezTo>
                  <a:pt x="281" y="958"/>
                  <a:pt x="281" y="958"/>
                  <a:pt x="281" y="958"/>
                </a:cubicBezTo>
                <a:cubicBezTo>
                  <a:pt x="281" y="959"/>
                  <a:pt x="281" y="961"/>
                  <a:pt x="280" y="961"/>
                </a:cubicBezTo>
                <a:cubicBezTo>
                  <a:pt x="280" y="961"/>
                  <a:pt x="280" y="961"/>
                  <a:pt x="280" y="961"/>
                </a:cubicBezTo>
                <a:cubicBezTo>
                  <a:pt x="279" y="961"/>
                  <a:pt x="279" y="961"/>
                  <a:pt x="279" y="961"/>
                </a:cubicBezTo>
                <a:cubicBezTo>
                  <a:pt x="279" y="961"/>
                  <a:pt x="279" y="961"/>
                  <a:pt x="279" y="961"/>
                </a:cubicBezTo>
                <a:cubicBezTo>
                  <a:pt x="278" y="961"/>
                  <a:pt x="277" y="961"/>
                  <a:pt x="277" y="960"/>
                </a:cubicBezTo>
                <a:close/>
                <a:moveTo>
                  <a:pt x="340" y="957"/>
                </a:moveTo>
                <a:cubicBezTo>
                  <a:pt x="339" y="956"/>
                  <a:pt x="338" y="955"/>
                  <a:pt x="339" y="954"/>
                </a:cubicBezTo>
                <a:cubicBezTo>
                  <a:pt x="339" y="954"/>
                  <a:pt x="339" y="954"/>
                  <a:pt x="339" y="954"/>
                </a:cubicBezTo>
                <a:cubicBezTo>
                  <a:pt x="339" y="953"/>
                  <a:pt x="340" y="952"/>
                  <a:pt x="341" y="953"/>
                </a:cubicBezTo>
                <a:cubicBezTo>
                  <a:pt x="341" y="953"/>
                  <a:pt x="341" y="953"/>
                  <a:pt x="341" y="953"/>
                </a:cubicBezTo>
                <a:cubicBezTo>
                  <a:pt x="342" y="953"/>
                  <a:pt x="343" y="954"/>
                  <a:pt x="342" y="955"/>
                </a:cubicBezTo>
                <a:cubicBezTo>
                  <a:pt x="342" y="955"/>
                  <a:pt x="342" y="955"/>
                  <a:pt x="342" y="955"/>
                </a:cubicBezTo>
                <a:cubicBezTo>
                  <a:pt x="342" y="956"/>
                  <a:pt x="341" y="957"/>
                  <a:pt x="341" y="957"/>
                </a:cubicBezTo>
                <a:cubicBezTo>
                  <a:pt x="341" y="957"/>
                  <a:pt x="341" y="957"/>
                  <a:pt x="341" y="957"/>
                </a:cubicBezTo>
                <a:cubicBezTo>
                  <a:pt x="340" y="957"/>
                  <a:pt x="340" y="957"/>
                  <a:pt x="340" y="957"/>
                </a:cubicBezTo>
                <a:close/>
                <a:moveTo>
                  <a:pt x="273" y="948"/>
                </a:moveTo>
                <a:cubicBezTo>
                  <a:pt x="273" y="947"/>
                  <a:pt x="274" y="946"/>
                  <a:pt x="275" y="946"/>
                </a:cubicBezTo>
                <a:cubicBezTo>
                  <a:pt x="275" y="946"/>
                  <a:pt x="275" y="946"/>
                  <a:pt x="275" y="946"/>
                </a:cubicBezTo>
                <a:cubicBezTo>
                  <a:pt x="276" y="945"/>
                  <a:pt x="277" y="946"/>
                  <a:pt x="277" y="947"/>
                </a:cubicBezTo>
                <a:cubicBezTo>
                  <a:pt x="277" y="947"/>
                  <a:pt x="277" y="947"/>
                  <a:pt x="277" y="947"/>
                </a:cubicBezTo>
                <a:cubicBezTo>
                  <a:pt x="278" y="948"/>
                  <a:pt x="277" y="949"/>
                  <a:pt x="276" y="950"/>
                </a:cubicBezTo>
                <a:cubicBezTo>
                  <a:pt x="276" y="950"/>
                  <a:pt x="276" y="950"/>
                  <a:pt x="276" y="950"/>
                </a:cubicBezTo>
                <a:cubicBezTo>
                  <a:pt x="276" y="950"/>
                  <a:pt x="276" y="950"/>
                  <a:pt x="275" y="950"/>
                </a:cubicBezTo>
                <a:cubicBezTo>
                  <a:pt x="275" y="950"/>
                  <a:pt x="275" y="950"/>
                  <a:pt x="275" y="950"/>
                </a:cubicBezTo>
                <a:cubicBezTo>
                  <a:pt x="274" y="950"/>
                  <a:pt x="274" y="949"/>
                  <a:pt x="273" y="948"/>
                </a:cubicBezTo>
                <a:close/>
                <a:moveTo>
                  <a:pt x="344" y="945"/>
                </a:moveTo>
                <a:cubicBezTo>
                  <a:pt x="343" y="945"/>
                  <a:pt x="342" y="944"/>
                  <a:pt x="342" y="943"/>
                </a:cubicBezTo>
                <a:cubicBezTo>
                  <a:pt x="342" y="943"/>
                  <a:pt x="342" y="943"/>
                  <a:pt x="342" y="943"/>
                </a:cubicBezTo>
                <a:cubicBezTo>
                  <a:pt x="343" y="942"/>
                  <a:pt x="344" y="941"/>
                  <a:pt x="345" y="941"/>
                </a:cubicBezTo>
                <a:cubicBezTo>
                  <a:pt x="345" y="941"/>
                  <a:pt x="345" y="941"/>
                  <a:pt x="345" y="941"/>
                </a:cubicBezTo>
                <a:cubicBezTo>
                  <a:pt x="346" y="942"/>
                  <a:pt x="347" y="943"/>
                  <a:pt x="346" y="944"/>
                </a:cubicBezTo>
                <a:cubicBezTo>
                  <a:pt x="346" y="944"/>
                  <a:pt x="346" y="944"/>
                  <a:pt x="346" y="944"/>
                </a:cubicBezTo>
                <a:cubicBezTo>
                  <a:pt x="346" y="945"/>
                  <a:pt x="345" y="945"/>
                  <a:pt x="344" y="945"/>
                </a:cubicBezTo>
                <a:cubicBezTo>
                  <a:pt x="344" y="945"/>
                  <a:pt x="344" y="945"/>
                  <a:pt x="344" y="945"/>
                </a:cubicBezTo>
                <a:cubicBezTo>
                  <a:pt x="344" y="945"/>
                  <a:pt x="344" y="945"/>
                  <a:pt x="344" y="945"/>
                </a:cubicBezTo>
                <a:close/>
                <a:moveTo>
                  <a:pt x="270" y="937"/>
                </a:moveTo>
                <a:cubicBezTo>
                  <a:pt x="269" y="936"/>
                  <a:pt x="270" y="935"/>
                  <a:pt x="271" y="934"/>
                </a:cubicBezTo>
                <a:cubicBezTo>
                  <a:pt x="271" y="934"/>
                  <a:pt x="271" y="934"/>
                  <a:pt x="271" y="934"/>
                </a:cubicBezTo>
                <a:cubicBezTo>
                  <a:pt x="272" y="934"/>
                  <a:pt x="273" y="935"/>
                  <a:pt x="273" y="936"/>
                </a:cubicBezTo>
                <a:cubicBezTo>
                  <a:pt x="273" y="936"/>
                  <a:pt x="273" y="936"/>
                  <a:pt x="273" y="936"/>
                </a:cubicBezTo>
                <a:cubicBezTo>
                  <a:pt x="274" y="937"/>
                  <a:pt x="273" y="938"/>
                  <a:pt x="272" y="938"/>
                </a:cubicBezTo>
                <a:cubicBezTo>
                  <a:pt x="272" y="938"/>
                  <a:pt x="272" y="938"/>
                  <a:pt x="272" y="938"/>
                </a:cubicBezTo>
                <a:cubicBezTo>
                  <a:pt x="272" y="938"/>
                  <a:pt x="272" y="938"/>
                  <a:pt x="272" y="938"/>
                </a:cubicBezTo>
                <a:cubicBezTo>
                  <a:pt x="272" y="938"/>
                  <a:pt x="272" y="938"/>
                  <a:pt x="272" y="938"/>
                </a:cubicBezTo>
                <a:cubicBezTo>
                  <a:pt x="271" y="938"/>
                  <a:pt x="270" y="938"/>
                  <a:pt x="270" y="937"/>
                </a:cubicBezTo>
                <a:close/>
                <a:moveTo>
                  <a:pt x="347" y="934"/>
                </a:moveTo>
                <a:cubicBezTo>
                  <a:pt x="346" y="933"/>
                  <a:pt x="346" y="932"/>
                  <a:pt x="346" y="931"/>
                </a:cubicBezTo>
                <a:cubicBezTo>
                  <a:pt x="346" y="931"/>
                  <a:pt x="346" y="931"/>
                  <a:pt x="346" y="931"/>
                </a:cubicBezTo>
                <a:cubicBezTo>
                  <a:pt x="347" y="930"/>
                  <a:pt x="348" y="930"/>
                  <a:pt x="349" y="930"/>
                </a:cubicBezTo>
                <a:cubicBezTo>
                  <a:pt x="349" y="930"/>
                  <a:pt x="349" y="930"/>
                  <a:pt x="349" y="930"/>
                </a:cubicBezTo>
                <a:cubicBezTo>
                  <a:pt x="350" y="930"/>
                  <a:pt x="350" y="931"/>
                  <a:pt x="350" y="932"/>
                </a:cubicBezTo>
                <a:cubicBezTo>
                  <a:pt x="350" y="932"/>
                  <a:pt x="350" y="932"/>
                  <a:pt x="350" y="932"/>
                </a:cubicBezTo>
                <a:cubicBezTo>
                  <a:pt x="350" y="933"/>
                  <a:pt x="349" y="934"/>
                  <a:pt x="348" y="934"/>
                </a:cubicBezTo>
                <a:cubicBezTo>
                  <a:pt x="348" y="934"/>
                  <a:pt x="348" y="934"/>
                  <a:pt x="348" y="934"/>
                </a:cubicBezTo>
                <a:cubicBezTo>
                  <a:pt x="348" y="934"/>
                  <a:pt x="348" y="934"/>
                  <a:pt x="347" y="934"/>
                </a:cubicBezTo>
                <a:close/>
                <a:moveTo>
                  <a:pt x="266" y="926"/>
                </a:moveTo>
                <a:cubicBezTo>
                  <a:pt x="265" y="924"/>
                  <a:pt x="266" y="923"/>
                  <a:pt x="267" y="923"/>
                </a:cubicBezTo>
                <a:cubicBezTo>
                  <a:pt x="267" y="923"/>
                  <a:pt x="267" y="923"/>
                  <a:pt x="267" y="923"/>
                </a:cubicBezTo>
                <a:cubicBezTo>
                  <a:pt x="268" y="923"/>
                  <a:pt x="269" y="923"/>
                  <a:pt x="270" y="924"/>
                </a:cubicBezTo>
                <a:cubicBezTo>
                  <a:pt x="270" y="924"/>
                  <a:pt x="270" y="924"/>
                  <a:pt x="270" y="924"/>
                </a:cubicBezTo>
                <a:cubicBezTo>
                  <a:pt x="270" y="925"/>
                  <a:pt x="269" y="926"/>
                  <a:pt x="268" y="927"/>
                </a:cubicBezTo>
                <a:cubicBezTo>
                  <a:pt x="268" y="927"/>
                  <a:pt x="268" y="927"/>
                  <a:pt x="268" y="927"/>
                </a:cubicBezTo>
                <a:cubicBezTo>
                  <a:pt x="268" y="927"/>
                  <a:pt x="268" y="927"/>
                  <a:pt x="268" y="927"/>
                </a:cubicBezTo>
                <a:cubicBezTo>
                  <a:pt x="268" y="927"/>
                  <a:pt x="268" y="927"/>
                  <a:pt x="268" y="927"/>
                </a:cubicBezTo>
                <a:cubicBezTo>
                  <a:pt x="267" y="927"/>
                  <a:pt x="266" y="926"/>
                  <a:pt x="266" y="926"/>
                </a:cubicBezTo>
                <a:close/>
                <a:moveTo>
                  <a:pt x="351" y="922"/>
                </a:moveTo>
                <a:cubicBezTo>
                  <a:pt x="350" y="922"/>
                  <a:pt x="350" y="921"/>
                  <a:pt x="350" y="920"/>
                </a:cubicBezTo>
                <a:cubicBezTo>
                  <a:pt x="350" y="920"/>
                  <a:pt x="350" y="920"/>
                  <a:pt x="350" y="920"/>
                </a:cubicBezTo>
                <a:cubicBezTo>
                  <a:pt x="350" y="919"/>
                  <a:pt x="351" y="918"/>
                  <a:pt x="353" y="919"/>
                </a:cubicBezTo>
                <a:cubicBezTo>
                  <a:pt x="353" y="919"/>
                  <a:pt x="353" y="919"/>
                  <a:pt x="353" y="919"/>
                </a:cubicBezTo>
                <a:cubicBezTo>
                  <a:pt x="354" y="919"/>
                  <a:pt x="354" y="920"/>
                  <a:pt x="354" y="921"/>
                </a:cubicBezTo>
                <a:cubicBezTo>
                  <a:pt x="354" y="921"/>
                  <a:pt x="354" y="921"/>
                  <a:pt x="354" y="921"/>
                </a:cubicBezTo>
                <a:cubicBezTo>
                  <a:pt x="354" y="922"/>
                  <a:pt x="353" y="922"/>
                  <a:pt x="352" y="922"/>
                </a:cubicBezTo>
                <a:cubicBezTo>
                  <a:pt x="352" y="922"/>
                  <a:pt x="352" y="922"/>
                  <a:pt x="352" y="922"/>
                </a:cubicBezTo>
                <a:cubicBezTo>
                  <a:pt x="352" y="922"/>
                  <a:pt x="351" y="922"/>
                  <a:pt x="351" y="922"/>
                </a:cubicBezTo>
                <a:close/>
                <a:moveTo>
                  <a:pt x="262" y="914"/>
                </a:moveTo>
                <a:cubicBezTo>
                  <a:pt x="262" y="913"/>
                  <a:pt x="262" y="912"/>
                  <a:pt x="263" y="912"/>
                </a:cubicBezTo>
                <a:cubicBezTo>
                  <a:pt x="263" y="912"/>
                  <a:pt x="263" y="912"/>
                  <a:pt x="263" y="912"/>
                </a:cubicBezTo>
                <a:cubicBezTo>
                  <a:pt x="264" y="911"/>
                  <a:pt x="265" y="912"/>
                  <a:pt x="266" y="913"/>
                </a:cubicBezTo>
                <a:cubicBezTo>
                  <a:pt x="266" y="913"/>
                  <a:pt x="266" y="913"/>
                  <a:pt x="266" y="913"/>
                </a:cubicBezTo>
                <a:cubicBezTo>
                  <a:pt x="266" y="914"/>
                  <a:pt x="266" y="915"/>
                  <a:pt x="265" y="915"/>
                </a:cubicBezTo>
                <a:cubicBezTo>
                  <a:pt x="265" y="915"/>
                  <a:pt x="265" y="915"/>
                  <a:pt x="265" y="915"/>
                </a:cubicBezTo>
                <a:cubicBezTo>
                  <a:pt x="264" y="915"/>
                  <a:pt x="264" y="916"/>
                  <a:pt x="264" y="916"/>
                </a:cubicBezTo>
                <a:cubicBezTo>
                  <a:pt x="264" y="916"/>
                  <a:pt x="264" y="916"/>
                  <a:pt x="264" y="916"/>
                </a:cubicBezTo>
                <a:cubicBezTo>
                  <a:pt x="263" y="916"/>
                  <a:pt x="262" y="915"/>
                  <a:pt x="262" y="914"/>
                </a:cubicBezTo>
                <a:close/>
                <a:moveTo>
                  <a:pt x="355" y="911"/>
                </a:moveTo>
                <a:cubicBezTo>
                  <a:pt x="354" y="911"/>
                  <a:pt x="353" y="909"/>
                  <a:pt x="354" y="908"/>
                </a:cubicBezTo>
                <a:cubicBezTo>
                  <a:pt x="354" y="908"/>
                  <a:pt x="354" y="908"/>
                  <a:pt x="354" y="908"/>
                </a:cubicBezTo>
                <a:cubicBezTo>
                  <a:pt x="354" y="907"/>
                  <a:pt x="355" y="907"/>
                  <a:pt x="356" y="907"/>
                </a:cubicBezTo>
                <a:cubicBezTo>
                  <a:pt x="356" y="907"/>
                  <a:pt x="356" y="907"/>
                  <a:pt x="356" y="907"/>
                </a:cubicBezTo>
                <a:cubicBezTo>
                  <a:pt x="357" y="908"/>
                  <a:pt x="358" y="909"/>
                  <a:pt x="358" y="910"/>
                </a:cubicBezTo>
                <a:cubicBezTo>
                  <a:pt x="358" y="910"/>
                  <a:pt x="358" y="910"/>
                  <a:pt x="358" y="910"/>
                </a:cubicBezTo>
                <a:cubicBezTo>
                  <a:pt x="357" y="911"/>
                  <a:pt x="357" y="911"/>
                  <a:pt x="356" y="911"/>
                </a:cubicBezTo>
                <a:cubicBezTo>
                  <a:pt x="356" y="911"/>
                  <a:pt x="356" y="911"/>
                  <a:pt x="356" y="911"/>
                </a:cubicBezTo>
                <a:cubicBezTo>
                  <a:pt x="355" y="911"/>
                  <a:pt x="355" y="911"/>
                  <a:pt x="355" y="911"/>
                </a:cubicBezTo>
                <a:close/>
                <a:moveTo>
                  <a:pt x="258" y="903"/>
                </a:moveTo>
                <a:cubicBezTo>
                  <a:pt x="258" y="902"/>
                  <a:pt x="258" y="901"/>
                  <a:pt x="260" y="900"/>
                </a:cubicBezTo>
                <a:cubicBezTo>
                  <a:pt x="260" y="900"/>
                  <a:pt x="260" y="900"/>
                  <a:pt x="260" y="900"/>
                </a:cubicBezTo>
                <a:cubicBezTo>
                  <a:pt x="261" y="900"/>
                  <a:pt x="262" y="900"/>
                  <a:pt x="262" y="901"/>
                </a:cubicBezTo>
                <a:cubicBezTo>
                  <a:pt x="262" y="901"/>
                  <a:pt x="262" y="901"/>
                  <a:pt x="262" y="901"/>
                </a:cubicBezTo>
                <a:cubicBezTo>
                  <a:pt x="262" y="903"/>
                  <a:pt x="262" y="904"/>
                  <a:pt x="261" y="904"/>
                </a:cubicBezTo>
                <a:cubicBezTo>
                  <a:pt x="261" y="904"/>
                  <a:pt x="261" y="904"/>
                  <a:pt x="261" y="904"/>
                </a:cubicBezTo>
                <a:cubicBezTo>
                  <a:pt x="261" y="904"/>
                  <a:pt x="260" y="904"/>
                  <a:pt x="260" y="904"/>
                </a:cubicBezTo>
                <a:cubicBezTo>
                  <a:pt x="260" y="904"/>
                  <a:pt x="260" y="904"/>
                  <a:pt x="260" y="904"/>
                </a:cubicBezTo>
                <a:cubicBezTo>
                  <a:pt x="259" y="904"/>
                  <a:pt x="259" y="904"/>
                  <a:pt x="258" y="903"/>
                </a:cubicBezTo>
                <a:close/>
                <a:moveTo>
                  <a:pt x="359" y="900"/>
                </a:moveTo>
                <a:cubicBezTo>
                  <a:pt x="358" y="899"/>
                  <a:pt x="357" y="898"/>
                  <a:pt x="358" y="897"/>
                </a:cubicBezTo>
                <a:cubicBezTo>
                  <a:pt x="358" y="897"/>
                  <a:pt x="358" y="897"/>
                  <a:pt x="358" y="897"/>
                </a:cubicBezTo>
                <a:cubicBezTo>
                  <a:pt x="358" y="896"/>
                  <a:pt x="359" y="895"/>
                  <a:pt x="360" y="896"/>
                </a:cubicBezTo>
                <a:cubicBezTo>
                  <a:pt x="360" y="896"/>
                  <a:pt x="360" y="896"/>
                  <a:pt x="360" y="896"/>
                </a:cubicBezTo>
                <a:cubicBezTo>
                  <a:pt x="361" y="896"/>
                  <a:pt x="362" y="897"/>
                  <a:pt x="361" y="898"/>
                </a:cubicBezTo>
                <a:cubicBezTo>
                  <a:pt x="361" y="898"/>
                  <a:pt x="361" y="898"/>
                  <a:pt x="361" y="898"/>
                </a:cubicBezTo>
                <a:cubicBezTo>
                  <a:pt x="361" y="899"/>
                  <a:pt x="360" y="900"/>
                  <a:pt x="359" y="900"/>
                </a:cubicBezTo>
                <a:cubicBezTo>
                  <a:pt x="359" y="900"/>
                  <a:pt x="359" y="900"/>
                  <a:pt x="359" y="900"/>
                </a:cubicBezTo>
                <a:cubicBezTo>
                  <a:pt x="359" y="900"/>
                  <a:pt x="359" y="900"/>
                  <a:pt x="359" y="900"/>
                </a:cubicBezTo>
                <a:close/>
                <a:moveTo>
                  <a:pt x="254" y="891"/>
                </a:moveTo>
                <a:cubicBezTo>
                  <a:pt x="254" y="890"/>
                  <a:pt x="255" y="889"/>
                  <a:pt x="256" y="889"/>
                </a:cubicBezTo>
                <a:cubicBezTo>
                  <a:pt x="256" y="889"/>
                  <a:pt x="256" y="889"/>
                  <a:pt x="256" y="889"/>
                </a:cubicBezTo>
                <a:cubicBezTo>
                  <a:pt x="257" y="888"/>
                  <a:pt x="258" y="889"/>
                  <a:pt x="258" y="890"/>
                </a:cubicBezTo>
                <a:cubicBezTo>
                  <a:pt x="258" y="890"/>
                  <a:pt x="258" y="890"/>
                  <a:pt x="258" y="890"/>
                </a:cubicBezTo>
                <a:cubicBezTo>
                  <a:pt x="259" y="891"/>
                  <a:pt x="258" y="892"/>
                  <a:pt x="257" y="893"/>
                </a:cubicBezTo>
                <a:cubicBezTo>
                  <a:pt x="257" y="893"/>
                  <a:pt x="257" y="893"/>
                  <a:pt x="257" y="893"/>
                </a:cubicBezTo>
                <a:cubicBezTo>
                  <a:pt x="257" y="893"/>
                  <a:pt x="257" y="893"/>
                  <a:pt x="256" y="893"/>
                </a:cubicBezTo>
                <a:cubicBezTo>
                  <a:pt x="256" y="893"/>
                  <a:pt x="256" y="893"/>
                  <a:pt x="256" y="893"/>
                </a:cubicBezTo>
                <a:cubicBezTo>
                  <a:pt x="256" y="893"/>
                  <a:pt x="255" y="892"/>
                  <a:pt x="254" y="891"/>
                </a:cubicBezTo>
                <a:close/>
                <a:moveTo>
                  <a:pt x="363" y="888"/>
                </a:moveTo>
                <a:cubicBezTo>
                  <a:pt x="362" y="888"/>
                  <a:pt x="361" y="887"/>
                  <a:pt x="361" y="886"/>
                </a:cubicBezTo>
                <a:cubicBezTo>
                  <a:pt x="361" y="886"/>
                  <a:pt x="361" y="886"/>
                  <a:pt x="361" y="886"/>
                </a:cubicBezTo>
                <a:cubicBezTo>
                  <a:pt x="362" y="885"/>
                  <a:pt x="363" y="884"/>
                  <a:pt x="364" y="884"/>
                </a:cubicBezTo>
                <a:cubicBezTo>
                  <a:pt x="364" y="884"/>
                  <a:pt x="364" y="884"/>
                  <a:pt x="364" y="884"/>
                </a:cubicBezTo>
                <a:cubicBezTo>
                  <a:pt x="365" y="885"/>
                  <a:pt x="366" y="886"/>
                  <a:pt x="365" y="887"/>
                </a:cubicBezTo>
                <a:cubicBezTo>
                  <a:pt x="365" y="887"/>
                  <a:pt x="365" y="887"/>
                  <a:pt x="365" y="887"/>
                </a:cubicBezTo>
                <a:cubicBezTo>
                  <a:pt x="365" y="888"/>
                  <a:pt x="364" y="888"/>
                  <a:pt x="363" y="888"/>
                </a:cubicBezTo>
                <a:cubicBezTo>
                  <a:pt x="363" y="888"/>
                  <a:pt x="363" y="888"/>
                  <a:pt x="363" y="888"/>
                </a:cubicBezTo>
                <a:cubicBezTo>
                  <a:pt x="363" y="888"/>
                  <a:pt x="363" y="888"/>
                  <a:pt x="363" y="888"/>
                </a:cubicBezTo>
                <a:close/>
                <a:moveTo>
                  <a:pt x="251" y="880"/>
                </a:moveTo>
                <a:cubicBezTo>
                  <a:pt x="250" y="879"/>
                  <a:pt x="251" y="878"/>
                  <a:pt x="252" y="877"/>
                </a:cubicBezTo>
                <a:cubicBezTo>
                  <a:pt x="252" y="877"/>
                  <a:pt x="252" y="877"/>
                  <a:pt x="252" y="877"/>
                </a:cubicBezTo>
                <a:cubicBezTo>
                  <a:pt x="253" y="877"/>
                  <a:pt x="254" y="878"/>
                  <a:pt x="254" y="879"/>
                </a:cubicBezTo>
                <a:cubicBezTo>
                  <a:pt x="254" y="879"/>
                  <a:pt x="254" y="879"/>
                  <a:pt x="254" y="879"/>
                </a:cubicBezTo>
                <a:cubicBezTo>
                  <a:pt x="255" y="880"/>
                  <a:pt x="254" y="881"/>
                  <a:pt x="253" y="881"/>
                </a:cubicBezTo>
                <a:cubicBezTo>
                  <a:pt x="253" y="881"/>
                  <a:pt x="253" y="881"/>
                  <a:pt x="253" y="881"/>
                </a:cubicBezTo>
                <a:cubicBezTo>
                  <a:pt x="253" y="881"/>
                  <a:pt x="253" y="881"/>
                  <a:pt x="253" y="881"/>
                </a:cubicBezTo>
                <a:cubicBezTo>
                  <a:pt x="253" y="881"/>
                  <a:pt x="253" y="881"/>
                  <a:pt x="253" y="881"/>
                </a:cubicBezTo>
                <a:cubicBezTo>
                  <a:pt x="252" y="881"/>
                  <a:pt x="251" y="881"/>
                  <a:pt x="251" y="880"/>
                </a:cubicBezTo>
                <a:close/>
                <a:moveTo>
                  <a:pt x="366" y="877"/>
                </a:moveTo>
                <a:cubicBezTo>
                  <a:pt x="365" y="876"/>
                  <a:pt x="365" y="875"/>
                  <a:pt x="365" y="874"/>
                </a:cubicBezTo>
                <a:cubicBezTo>
                  <a:pt x="365" y="874"/>
                  <a:pt x="365" y="874"/>
                  <a:pt x="365" y="874"/>
                </a:cubicBezTo>
                <a:cubicBezTo>
                  <a:pt x="366" y="873"/>
                  <a:pt x="367" y="873"/>
                  <a:pt x="368" y="873"/>
                </a:cubicBezTo>
                <a:cubicBezTo>
                  <a:pt x="368" y="873"/>
                  <a:pt x="368" y="873"/>
                  <a:pt x="368" y="873"/>
                </a:cubicBezTo>
                <a:cubicBezTo>
                  <a:pt x="369" y="873"/>
                  <a:pt x="369" y="875"/>
                  <a:pt x="369" y="876"/>
                </a:cubicBezTo>
                <a:cubicBezTo>
                  <a:pt x="369" y="876"/>
                  <a:pt x="369" y="876"/>
                  <a:pt x="369" y="876"/>
                </a:cubicBezTo>
                <a:cubicBezTo>
                  <a:pt x="369" y="876"/>
                  <a:pt x="368" y="877"/>
                  <a:pt x="367" y="877"/>
                </a:cubicBezTo>
                <a:cubicBezTo>
                  <a:pt x="367" y="877"/>
                  <a:pt x="367" y="877"/>
                  <a:pt x="367" y="877"/>
                </a:cubicBezTo>
                <a:cubicBezTo>
                  <a:pt x="367" y="877"/>
                  <a:pt x="367" y="877"/>
                  <a:pt x="366" y="877"/>
                </a:cubicBezTo>
                <a:close/>
                <a:moveTo>
                  <a:pt x="247" y="869"/>
                </a:moveTo>
                <a:cubicBezTo>
                  <a:pt x="247" y="868"/>
                  <a:pt x="247" y="866"/>
                  <a:pt x="248" y="866"/>
                </a:cubicBezTo>
                <a:cubicBezTo>
                  <a:pt x="248" y="866"/>
                  <a:pt x="248" y="866"/>
                  <a:pt x="248" y="866"/>
                </a:cubicBezTo>
                <a:cubicBezTo>
                  <a:pt x="249" y="866"/>
                  <a:pt x="250" y="866"/>
                  <a:pt x="251" y="867"/>
                </a:cubicBezTo>
                <a:cubicBezTo>
                  <a:pt x="251" y="867"/>
                  <a:pt x="251" y="867"/>
                  <a:pt x="251" y="867"/>
                </a:cubicBezTo>
                <a:cubicBezTo>
                  <a:pt x="251" y="868"/>
                  <a:pt x="250" y="870"/>
                  <a:pt x="249" y="870"/>
                </a:cubicBezTo>
                <a:cubicBezTo>
                  <a:pt x="249" y="870"/>
                  <a:pt x="249" y="870"/>
                  <a:pt x="249" y="870"/>
                </a:cubicBezTo>
                <a:cubicBezTo>
                  <a:pt x="249" y="870"/>
                  <a:pt x="249" y="870"/>
                  <a:pt x="249" y="870"/>
                </a:cubicBezTo>
                <a:cubicBezTo>
                  <a:pt x="249" y="870"/>
                  <a:pt x="249" y="870"/>
                  <a:pt x="249" y="870"/>
                </a:cubicBezTo>
                <a:cubicBezTo>
                  <a:pt x="248" y="870"/>
                  <a:pt x="247" y="869"/>
                  <a:pt x="247" y="869"/>
                </a:cubicBezTo>
                <a:close/>
                <a:moveTo>
                  <a:pt x="370" y="865"/>
                </a:moveTo>
                <a:cubicBezTo>
                  <a:pt x="369" y="865"/>
                  <a:pt x="369" y="864"/>
                  <a:pt x="369" y="863"/>
                </a:cubicBezTo>
                <a:cubicBezTo>
                  <a:pt x="369" y="863"/>
                  <a:pt x="369" y="863"/>
                  <a:pt x="369" y="863"/>
                </a:cubicBezTo>
                <a:cubicBezTo>
                  <a:pt x="369" y="862"/>
                  <a:pt x="370" y="861"/>
                  <a:pt x="371" y="862"/>
                </a:cubicBezTo>
                <a:cubicBezTo>
                  <a:pt x="371" y="862"/>
                  <a:pt x="371" y="862"/>
                  <a:pt x="371" y="862"/>
                </a:cubicBezTo>
                <a:cubicBezTo>
                  <a:pt x="373" y="862"/>
                  <a:pt x="373" y="863"/>
                  <a:pt x="373" y="864"/>
                </a:cubicBezTo>
                <a:cubicBezTo>
                  <a:pt x="373" y="864"/>
                  <a:pt x="373" y="864"/>
                  <a:pt x="373" y="864"/>
                </a:cubicBezTo>
                <a:cubicBezTo>
                  <a:pt x="372" y="865"/>
                  <a:pt x="372" y="866"/>
                  <a:pt x="371" y="866"/>
                </a:cubicBezTo>
                <a:cubicBezTo>
                  <a:pt x="371" y="866"/>
                  <a:pt x="371" y="866"/>
                  <a:pt x="371" y="866"/>
                </a:cubicBezTo>
                <a:cubicBezTo>
                  <a:pt x="371" y="866"/>
                  <a:pt x="370" y="865"/>
                  <a:pt x="370" y="865"/>
                </a:cubicBezTo>
                <a:close/>
                <a:moveTo>
                  <a:pt x="243" y="857"/>
                </a:moveTo>
                <a:cubicBezTo>
                  <a:pt x="243" y="856"/>
                  <a:pt x="243" y="855"/>
                  <a:pt x="244" y="855"/>
                </a:cubicBezTo>
                <a:cubicBezTo>
                  <a:pt x="244" y="855"/>
                  <a:pt x="244" y="855"/>
                  <a:pt x="244" y="855"/>
                </a:cubicBezTo>
                <a:cubicBezTo>
                  <a:pt x="245" y="854"/>
                  <a:pt x="247" y="855"/>
                  <a:pt x="247" y="856"/>
                </a:cubicBezTo>
                <a:cubicBezTo>
                  <a:pt x="247" y="856"/>
                  <a:pt x="247" y="856"/>
                  <a:pt x="247" y="856"/>
                </a:cubicBezTo>
                <a:cubicBezTo>
                  <a:pt x="247" y="857"/>
                  <a:pt x="247" y="858"/>
                  <a:pt x="246" y="858"/>
                </a:cubicBezTo>
                <a:cubicBezTo>
                  <a:pt x="246" y="858"/>
                  <a:pt x="246" y="858"/>
                  <a:pt x="246" y="858"/>
                </a:cubicBezTo>
                <a:cubicBezTo>
                  <a:pt x="245" y="859"/>
                  <a:pt x="245" y="859"/>
                  <a:pt x="245" y="859"/>
                </a:cubicBezTo>
                <a:cubicBezTo>
                  <a:pt x="245" y="859"/>
                  <a:pt x="245" y="859"/>
                  <a:pt x="245" y="859"/>
                </a:cubicBezTo>
                <a:cubicBezTo>
                  <a:pt x="244" y="859"/>
                  <a:pt x="243" y="858"/>
                  <a:pt x="243" y="857"/>
                </a:cubicBezTo>
                <a:close/>
                <a:moveTo>
                  <a:pt x="374" y="854"/>
                </a:moveTo>
                <a:cubicBezTo>
                  <a:pt x="373" y="854"/>
                  <a:pt x="372" y="853"/>
                  <a:pt x="373" y="852"/>
                </a:cubicBezTo>
                <a:cubicBezTo>
                  <a:pt x="373" y="852"/>
                  <a:pt x="373" y="852"/>
                  <a:pt x="373" y="852"/>
                </a:cubicBezTo>
                <a:cubicBezTo>
                  <a:pt x="373" y="850"/>
                  <a:pt x="374" y="850"/>
                  <a:pt x="375" y="850"/>
                </a:cubicBezTo>
                <a:cubicBezTo>
                  <a:pt x="375" y="850"/>
                  <a:pt x="375" y="850"/>
                  <a:pt x="375" y="850"/>
                </a:cubicBezTo>
                <a:cubicBezTo>
                  <a:pt x="376" y="851"/>
                  <a:pt x="377" y="852"/>
                  <a:pt x="377" y="853"/>
                </a:cubicBezTo>
                <a:cubicBezTo>
                  <a:pt x="377" y="853"/>
                  <a:pt x="377" y="853"/>
                  <a:pt x="377" y="853"/>
                </a:cubicBezTo>
                <a:cubicBezTo>
                  <a:pt x="376" y="854"/>
                  <a:pt x="375" y="854"/>
                  <a:pt x="375" y="854"/>
                </a:cubicBezTo>
                <a:cubicBezTo>
                  <a:pt x="375" y="854"/>
                  <a:pt x="375" y="854"/>
                  <a:pt x="375" y="854"/>
                </a:cubicBezTo>
                <a:cubicBezTo>
                  <a:pt x="374" y="854"/>
                  <a:pt x="374" y="854"/>
                  <a:pt x="374" y="854"/>
                </a:cubicBezTo>
                <a:close/>
                <a:moveTo>
                  <a:pt x="239" y="846"/>
                </a:moveTo>
                <a:cubicBezTo>
                  <a:pt x="239" y="845"/>
                  <a:pt x="240" y="844"/>
                  <a:pt x="241" y="843"/>
                </a:cubicBezTo>
                <a:cubicBezTo>
                  <a:pt x="241" y="843"/>
                  <a:pt x="241" y="843"/>
                  <a:pt x="241" y="843"/>
                </a:cubicBezTo>
                <a:cubicBezTo>
                  <a:pt x="242" y="843"/>
                  <a:pt x="243" y="844"/>
                  <a:pt x="243" y="845"/>
                </a:cubicBezTo>
                <a:cubicBezTo>
                  <a:pt x="243" y="845"/>
                  <a:pt x="243" y="845"/>
                  <a:pt x="243" y="845"/>
                </a:cubicBezTo>
                <a:cubicBezTo>
                  <a:pt x="243" y="846"/>
                  <a:pt x="243" y="847"/>
                  <a:pt x="242" y="847"/>
                </a:cubicBezTo>
                <a:cubicBezTo>
                  <a:pt x="242" y="847"/>
                  <a:pt x="242" y="847"/>
                  <a:pt x="242" y="847"/>
                </a:cubicBezTo>
                <a:cubicBezTo>
                  <a:pt x="242" y="847"/>
                  <a:pt x="241" y="847"/>
                  <a:pt x="241" y="847"/>
                </a:cubicBezTo>
                <a:cubicBezTo>
                  <a:pt x="241" y="847"/>
                  <a:pt x="241" y="847"/>
                  <a:pt x="241" y="847"/>
                </a:cubicBezTo>
                <a:cubicBezTo>
                  <a:pt x="240" y="847"/>
                  <a:pt x="240" y="847"/>
                  <a:pt x="239" y="846"/>
                </a:cubicBezTo>
                <a:close/>
                <a:moveTo>
                  <a:pt x="378" y="843"/>
                </a:moveTo>
                <a:cubicBezTo>
                  <a:pt x="377" y="842"/>
                  <a:pt x="376" y="841"/>
                  <a:pt x="377" y="840"/>
                </a:cubicBezTo>
                <a:cubicBezTo>
                  <a:pt x="377" y="840"/>
                  <a:pt x="377" y="840"/>
                  <a:pt x="377" y="840"/>
                </a:cubicBezTo>
                <a:cubicBezTo>
                  <a:pt x="377" y="839"/>
                  <a:pt x="378" y="839"/>
                  <a:pt x="379" y="839"/>
                </a:cubicBezTo>
                <a:cubicBezTo>
                  <a:pt x="379" y="839"/>
                  <a:pt x="379" y="839"/>
                  <a:pt x="379" y="839"/>
                </a:cubicBezTo>
                <a:cubicBezTo>
                  <a:pt x="380" y="839"/>
                  <a:pt x="381" y="840"/>
                  <a:pt x="380" y="841"/>
                </a:cubicBezTo>
                <a:cubicBezTo>
                  <a:pt x="380" y="841"/>
                  <a:pt x="380" y="841"/>
                  <a:pt x="380" y="841"/>
                </a:cubicBezTo>
                <a:cubicBezTo>
                  <a:pt x="380" y="842"/>
                  <a:pt x="379" y="843"/>
                  <a:pt x="378" y="843"/>
                </a:cubicBezTo>
                <a:cubicBezTo>
                  <a:pt x="378" y="843"/>
                  <a:pt x="378" y="843"/>
                  <a:pt x="378" y="843"/>
                </a:cubicBezTo>
                <a:cubicBezTo>
                  <a:pt x="378" y="843"/>
                  <a:pt x="378" y="843"/>
                  <a:pt x="378" y="843"/>
                </a:cubicBezTo>
                <a:close/>
                <a:moveTo>
                  <a:pt x="236" y="834"/>
                </a:moveTo>
                <a:cubicBezTo>
                  <a:pt x="235" y="833"/>
                  <a:pt x="236" y="832"/>
                  <a:pt x="237" y="832"/>
                </a:cubicBezTo>
                <a:cubicBezTo>
                  <a:pt x="237" y="832"/>
                  <a:pt x="237" y="832"/>
                  <a:pt x="237" y="832"/>
                </a:cubicBezTo>
                <a:cubicBezTo>
                  <a:pt x="238" y="832"/>
                  <a:pt x="239" y="832"/>
                  <a:pt x="239" y="833"/>
                </a:cubicBezTo>
                <a:cubicBezTo>
                  <a:pt x="239" y="833"/>
                  <a:pt x="239" y="833"/>
                  <a:pt x="239" y="833"/>
                </a:cubicBezTo>
                <a:cubicBezTo>
                  <a:pt x="240" y="834"/>
                  <a:pt x="239" y="835"/>
                  <a:pt x="238" y="836"/>
                </a:cubicBezTo>
                <a:cubicBezTo>
                  <a:pt x="238" y="836"/>
                  <a:pt x="238" y="836"/>
                  <a:pt x="238" y="836"/>
                </a:cubicBezTo>
                <a:cubicBezTo>
                  <a:pt x="238" y="836"/>
                  <a:pt x="238" y="836"/>
                  <a:pt x="237" y="836"/>
                </a:cubicBezTo>
                <a:cubicBezTo>
                  <a:pt x="237" y="836"/>
                  <a:pt x="237" y="836"/>
                  <a:pt x="237" y="836"/>
                </a:cubicBezTo>
                <a:cubicBezTo>
                  <a:pt x="237" y="836"/>
                  <a:pt x="236" y="835"/>
                  <a:pt x="236" y="834"/>
                </a:cubicBezTo>
                <a:close/>
                <a:moveTo>
                  <a:pt x="382" y="831"/>
                </a:moveTo>
                <a:cubicBezTo>
                  <a:pt x="381" y="831"/>
                  <a:pt x="380" y="830"/>
                  <a:pt x="380" y="829"/>
                </a:cubicBezTo>
                <a:cubicBezTo>
                  <a:pt x="380" y="829"/>
                  <a:pt x="380" y="829"/>
                  <a:pt x="380" y="829"/>
                </a:cubicBezTo>
                <a:cubicBezTo>
                  <a:pt x="381" y="828"/>
                  <a:pt x="382" y="827"/>
                  <a:pt x="383" y="827"/>
                </a:cubicBezTo>
                <a:cubicBezTo>
                  <a:pt x="383" y="827"/>
                  <a:pt x="383" y="827"/>
                  <a:pt x="383" y="827"/>
                </a:cubicBezTo>
                <a:cubicBezTo>
                  <a:pt x="384" y="828"/>
                  <a:pt x="384" y="829"/>
                  <a:pt x="384" y="830"/>
                </a:cubicBezTo>
                <a:cubicBezTo>
                  <a:pt x="384" y="830"/>
                  <a:pt x="384" y="830"/>
                  <a:pt x="384" y="830"/>
                </a:cubicBezTo>
                <a:cubicBezTo>
                  <a:pt x="384" y="831"/>
                  <a:pt x="383" y="831"/>
                  <a:pt x="382" y="831"/>
                </a:cubicBezTo>
                <a:cubicBezTo>
                  <a:pt x="382" y="831"/>
                  <a:pt x="382" y="831"/>
                  <a:pt x="382" y="831"/>
                </a:cubicBezTo>
                <a:cubicBezTo>
                  <a:pt x="382" y="831"/>
                  <a:pt x="382" y="831"/>
                  <a:pt x="382" y="831"/>
                </a:cubicBezTo>
                <a:close/>
                <a:moveTo>
                  <a:pt x="232" y="823"/>
                </a:moveTo>
                <a:cubicBezTo>
                  <a:pt x="231" y="822"/>
                  <a:pt x="232" y="821"/>
                  <a:pt x="233" y="821"/>
                </a:cubicBezTo>
                <a:cubicBezTo>
                  <a:pt x="233" y="821"/>
                  <a:pt x="233" y="821"/>
                  <a:pt x="233" y="821"/>
                </a:cubicBezTo>
                <a:cubicBezTo>
                  <a:pt x="234" y="820"/>
                  <a:pt x="235" y="821"/>
                  <a:pt x="236" y="822"/>
                </a:cubicBezTo>
                <a:cubicBezTo>
                  <a:pt x="236" y="822"/>
                  <a:pt x="236" y="822"/>
                  <a:pt x="236" y="822"/>
                </a:cubicBezTo>
                <a:cubicBezTo>
                  <a:pt x="236" y="823"/>
                  <a:pt x="235" y="824"/>
                  <a:pt x="234" y="824"/>
                </a:cubicBezTo>
                <a:cubicBezTo>
                  <a:pt x="234" y="824"/>
                  <a:pt x="234" y="824"/>
                  <a:pt x="234" y="824"/>
                </a:cubicBezTo>
                <a:cubicBezTo>
                  <a:pt x="234" y="824"/>
                  <a:pt x="234" y="824"/>
                  <a:pt x="234" y="824"/>
                </a:cubicBezTo>
                <a:cubicBezTo>
                  <a:pt x="234" y="824"/>
                  <a:pt x="234" y="824"/>
                  <a:pt x="234" y="824"/>
                </a:cubicBezTo>
                <a:cubicBezTo>
                  <a:pt x="233" y="824"/>
                  <a:pt x="232" y="824"/>
                  <a:pt x="232" y="823"/>
                </a:cubicBezTo>
                <a:close/>
                <a:moveTo>
                  <a:pt x="385" y="820"/>
                </a:moveTo>
                <a:cubicBezTo>
                  <a:pt x="384" y="820"/>
                  <a:pt x="384" y="818"/>
                  <a:pt x="384" y="817"/>
                </a:cubicBezTo>
                <a:cubicBezTo>
                  <a:pt x="384" y="817"/>
                  <a:pt x="384" y="817"/>
                  <a:pt x="384" y="817"/>
                </a:cubicBezTo>
                <a:cubicBezTo>
                  <a:pt x="384" y="816"/>
                  <a:pt x="386" y="816"/>
                  <a:pt x="387" y="816"/>
                </a:cubicBezTo>
                <a:cubicBezTo>
                  <a:pt x="387" y="816"/>
                  <a:pt x="387" y="816"/>
                  <a:pt x="387" y="816"/>
                </a:cubicBezTo>
                <a:cubicBezTo>
                  <a:pt x="388" y="816"/>
                  <a:pt x="388" y="818"/>
                  <a:pt x="388" y="819"/>
                </a:cubicBezTo>
                <a:cubicBezTo>
                  <a:pt x="388" y="819"/>
                  <a:pt x="388" y="819"/>
                  <a:pt x="388" y="819"/>
                </a:cubicBezTo>
                <a:cubicBezTo>
                  <a:pt x="388" y="819"/>
                  <a:pt x="387" y="820"/>
                  <a:pt x="386" y="820"/>
                </a:cubicBezTo>
                <a:cubicBezTo>
                  <a:pt x="386" y="820"/>
                  <a:pt x="386" y="820"/>
                  <a:pt x="386" y="820"/>
                </a:cubicBezTo>
                <a:cubicBezTo>
                  <a:pt x="386" y="820"/>
                  <a:pt x="386" y="820"/>
                  <a:pt x="385" y="820"/>
                </a:cubicBezTo>
                <a:close/>
                <a:moveTo>
                  <a:pt x="228" y="812"/>
                </a:moveTo>
                <a:cubicBezTo>
                  <a:pt x="228" y="811"/>
                  <a:pt x="228" y="809"/>
                  <a:pt x="229" y="809"/>
                </a:cubicBezTo>
                <a:cubicBezTo>
                  <a:pt x="229" y="809"/>
                  <a:pt x="229" y="809"/>
                  <a:pt x="229" y="809"/>
                </a:cubicBezTo>
                <a:cubicBezTo>
                  <a:pt x="230" y="809"/>
                  <a:pt x="231" y="809"/>
                  <a:pt x="232" y="810"/>
                </a:cubicBezTo>
                <a:cubicBezTo>
                  <a:pt x="232" y="810"/>
                  <a:pt x="232" y="810"/>
                  <a:pt x="232" y="810"/>
                </a:cubicBezTo>
                <a:cubicBezTo>
                  <a:pt x="232" y="811"/>
                  <a:pt x="232" y="813"/>
                  <a:pt x="230" y="813"/>
                </a:cubicBezTo>
                <a:cubicBezTo>
                  <a:pt x="230" y="813"/>
                  <a:pt x="230" y="813"/>
                  <a:pt x="230" y="813"/>
                </a:cubicBezTo>
                <a:cubicBezTo>
                  <a:pt x="230" y="813"/>
                  <a:pt x="230" y="813"/>
                  <a:pt x="230" y="813"/>
                </a:cubicBezTo>
                <a:cubicBezTo>
                  <a:pt x="230" y="813"/>
                  <a:pt x="230" y="813"/>
                  <a:pt x="230" y="813"/>
                </a:cubicBezTo>
                <a:cubicBezTo>
                  <a:pt x="229" y="813"/>
                  <a:pt x="228" y="813"/>
                  <a:pt x="228" y="812"/>
                </a:cubicBezTo>
                <a:close/>
                <a:moveTo>
                  <a:pt x="389" y="808"/>
                </a:moveTo>
                <a:cubicBezTo>
                  <a:pt x="388" y="808"/>
                  <a:pt x="388" y="807"/>
                  <a:pt x="388" y="806"/>
                </a:cubicBezTo>
                <a:cubicBezTo>
                  <a:pt x="388" y="806"/>
                  <a:pt x="388" y="806"/>
                  <a:pt x="388" y="806"/>
                </a:cubicBezTo>
                <a:cubicBezTo>
                  <a:pt x="388" y="805"/>
                  <a:pt x="389" y="804"/>
                  <a:pt x="390" y="805"/>
                </a:cubicBezTo>
                <a:cubicBezTo>
                  <a:pt x="390" y="805"/>
                  <a:pt x="390" y="805"/>
                  <a:pt x="390" y="805"/>
                </a:cubicBezTo>
                <a:cubicBezTo>
                  <a:pt x="391" y="805"/>
                  <a:pt x="392" y="806"/>
                  <a:pt x="392" y="807"/>
                </a:cubicBezTo>
                <a:cubicBezTo>
                  <a:pt x="392" y="807"/>
                  <a:pt x="392" y="807"/>
                  <a:pt x="392" y="807"/>
                </a:cubicBezTo>
                <a:cubicBezTo>
                  <a:pt x="391" y="808"/>
                  <a:pt x="391" y="809"/>
                  <a:pt x="390" y="809"/>
                </a:cubicBezTo>
                <a:cubicBezTo>
                  <a:pt x="390" y="809"/>
                  <a:pt x="390" y="809"/>
                  <a:pt x="390" y="809"/>
                </a:cubicBezTo>
                <a:cubicBezTo>
                  <a:pt x="390" y="809"/>
                  <a:pt x="389" y="809"/>
                  <a:pt x="389" y="808"/>
                </a:cubicBezTo>
                <a:close/>
                <a:moveTo>
                  <a:pt x="224" y="800"/>
                </a:moveTo>
                <a:cubicBezTo>
                  <a:pt x="224" y="799"/>
                  <a:pt x="224" y="798"/>
                  <a:pt x="225" y="798"/>
                </a:cubicBezTo>
                <a:cubicBezTo>
                  <a:pt x="225" y="798"/>
                  <a:pt x="225" y="798"/>
                  <a:pt x="225" y="798"/>
                </a:cubicBezTo>
                <a:cubicBezTo>
                  <a:pt x="226" y="797"/>
                  <a:pt x="228" y="798"/>
                  <a:pt x="228" y="799"/>
                </a:cubicBezTo>
                <a:cubicBezTo>
                  <a:pt x="228" y="799"/>
                  <a:pt x="228" y="799"/>
                  <a:pt x="228" y="799"/>
                </a:cubicBezTo>
                <a:cubicBezTo>
                  <a:pt x="228" y="800"/>
                  <a:pt x="228" y="801"/>
                  <a:pt x="227" y="802"/>
                </a:cubicBezTo>
                <a:cubicBezTo>
                  <a:pt x="227" y="802"/>
                  <a:pt x="227" y="802"/>
                  <a:pt x="227" y="802"/>
                </a:cubicBezTo>
                <a:cubicBezTo>
                  <a:pt x="226" y="802"/>
                  <a:pt x="226" y="802"/>
                  <a:pt x="226" y="802"/>
                </a:cubicBezTo>
                <a:cubicBezTo>
                  <a:pt x="226" y="802"/>
                  <a:pt x="226" y="802"/>
                  <a:pt x="226" y="802"/>
                </a:cubicBezTo>
                <a:cubicBezTo>
                  <a:pt x="225" y="802"/>
                  <a:pt x="224" y="801"/>
                  <a:pt x="224" y="800"/>
                </a:cubicBezTo>
                <a:close/>
                <a:moveTo>
                  <a:pt x="393" y="797"/>
                </a:moveTo>
                <a:cubicBezTo>
                  <a:pt x="392" y="797"/>
                  <a:pt x="391" y="796"/>
                  <a:pt x="392" y="795"/>
                </a:cubicBezTo>
                <a:cubicBezTo>
                  <a:pt x="392" y="795"/>
                  <a:pt x="392" y="795"/>
                  <a:pt x="392" y="795"/>
                </a:cubicBezTo>
                <a:cubicBezTo>
                  <a:pt x="392" y="794"/>
                  <a:pt x="393" y="793"/>
                  <a:pt x="394" y="793"/>
                </a:cubicBezTo>
                <a:cubicBezTo>
                  <a:pt x="394" y="793"/>
                  <a:pt x="394" y="793"/>
                  <a:pt x="394" y="793"/>
                </a:cubicBezTo>
                <a:cubicBezTo>
                  <a:pt x="395" y="794"/>
                  <a:pt x="396" y="795"/>
                  <a:pt x="395" y="796"/>
                </a:cubicBezTo>
                <a:cubicBezTo>
                  <a:pt x="395" y="796"/>
                  <a:pt x="395" y="796"/>
                  <a:pt x="395" y="796"/>
                </a:cubicBezTo>
                <a:cubicBezTo>
                  <a:pt x="395" y="797"/>
                  <a:pt x="394" y="797"/>
                  <a:pt x="394" y="797"/>
                </a:cubicBezTo>
                <a:cubicBezTo>
                  <a:pt x="394" y="797"/>
                  <a:pt x="394" y="797"/>
                  <a:pt x="394" y="797"/>
                </a:cubicBezTo>
                <a:cubicBezTo>
                  <a:pt x="393" y="797"/>
                  <a:pt x="393" y="797"/>
                  <a:pt x="393" y="797"/>
                </a:cubicBezTo>
                <a:close/>
                <a:moveTo>
                  <a:pt x="220" y="789"/>
                </a:moveTo>
                <a:cubicBezTo>
                  <a:pt x="220" y="788"/>
                  <a:pt x="221" y="787"/>
                  <a:pt x="222" y="786"/>
                </a:cubicBezTo>
                <a:cubicBezTo>
                  <a:pt x="222" y="786"/>
                  <a:pt x="222" y="786"/>
                  <a:pt x="222" y="786"/>
                </a:cubicBezTo>
                <a:cubicBezTo>
                  <a:pt x="223" y="786"/>
                  <a:pt x="224" y="787"/>
                  <a:pt x="224" y="788"/>
                </a:cubicBezTo>
                <a:cubicBezTo>
                  <a:pt x="224" y="788"/>
                  <a:pt x="224" y="788"/>
                  <a:pt x="224" y="788"/>
                </a:cubicBezTo>
                <a:cubicBezTo>
                  <a:pt x="225" y="789"/>
                  <a:pt x="224" y="790"/>
                  <a:pt x="223" y="790"/>
                </a:cubicBezTo>
                <a:cubicBezTo>
                  <a:pt x="223" y="790"/>
                  <a:pt x="223" y="790"/>
                  <a:pt x="223" y="790"/>
                </a:cubicBezTo>
                <a:cubicBezTo>
                  <a:pt x="223" y="790"/>
                  <a:pt x="222" y="790"/>
                  <a:pt x="222" y="790"/>
                </a:cubicBezTo>
                <a:cubicBezTo>
                  <a:pt x="222" y="790"/>
                  <a:pt x="222" y="790"/>
                  <a:pt x="222" y="790"/>
                </a:cubicBezTo>
                <a:cubicBezTo>
                  <a:pt x="221" y="790"/>
                  <a:pt x="221" y="790"/>
                  <a:pt x="220" y="789"/>
                </a:cubicBezTo>
                <a:close/>
                <a:moveTo>
                  <a:pt x="397" y="786"/>
                </a:moveTo>
                <a:cubicBezTo>
                  <a:pt x="396" y="785"/>
                  <a:pt x="395" y="784"/>
                  <a:pt x="395" y="783"/>
                </a:cubicBezTo>
                <a:cubicBezTo>
                  <a:pt x="395" y="783"/>
                  <a:pt x="395" y="783"/>
                  <a:pt x="395" y="783"/>
                </a:cubicBezTo>
                <a:cubicBezTo>
                  <a:pt x="396" y="782"/>
                  <a:pt x="397" y="782"/>
                  <a:pt x="398" y="782"/>
                </a:cubicBezTo>
                <a:cubicBezTo>
                  <a:pt x="398" y="782"/>
                  <a:pt x="398" y="782"/>
                  <a:pt x="398" y="782"/>
                </a:cubicBezTo>
                <a:cubicBezTo>
                  <a:pt x="399" y="782"/>
                  <a:pt x="400" y="783"/>
                  <a:pt x="399" y="784"/>
                </a:cubicBezTo>
                <a:cubicBezTo>
                  <a:pt x="399" y="784"/>
                  <a:pt x="399" y="784"/>
                  <a:pt x="399" y="784"/>
                </a:cubicBezTo>
                <a:cubicBezTo>
                  <a:pt x="399" y="785"/>
                  <a:pt x="398" y="786"/>
                  <a:pt x="397" y="786"/>
                </a:cubicBezTo>
                <a:cubicBezTo>
                  <a:pt x="397" y="786"/>
                  <a:pt x="397" y="786"/>
                  <a:pt x="397" y="786"/>
                </a:cubicBezTo>
                <a:cubicBezTo>
                  <a:pt x="397" y="786"/>
                  <a:pt x="397" y="786"/>
                  <a:pt x="397" y="786"/>
                </a:cubicBezTo>
                <a:close/>
                <a:moveTo>
                  <a:pt x="217" y="778"/>
                </a:moveTo>
                <a:cubicBezTo>
                  <a:pt x="216" y="776"/>
                  <a:pt x="217" y="775"/>
                  <a:pt x="218" y="775"/>
                </a:cubicBezTo>
                <a:cubicBezTo>
                  <a:pt x="218" y="775"/>
                  <a:pt x="218" y="775"/>
                  <a:pt x="218" y="775"/>
                </a:cubicBezTo>
                <a:cubicBezTo>
                  <a:pt x="219" y="775"/>
                  <a:pt x="220" y="775"/>
                  <a:pt x="220" y="776"/>
                </a:cubicBezTo>
                <a:cubicBezTo>
                  <a:pt x="220" y="776"/>
                  <a:pt x="220" y="776"/>
                  <a:pt x="220" y="776"/>
                </a:cubicBezTo>
                <a:cubicBezTo>
                  <a:pt x="221" y="777"/>
                  <a:pt x="220" y="778"/>
                  <a:pt x="219" y="779"/>
                </a:cubicBezTo>
                <a:cubicBezTo>
                  <a:pt x="219" y="779"/>
                  <a:pt x="219" y="779"/>
                  <a:pt x="219" y="779"/>
                </a:cubicBezTo>
                <a:cubicBezTo>
                  <a:pt x="219" y="779"/>
                  <a:pt x="219" y="779"/>
                  <a:pt x="218" y="779"/>
                </a:cubicBezTo>
                <a:cubicBezTo>
                  <a:pt x="218" y="779"/>
                  <a:pt x="218" y="779"/>
                  <a:pt x="218" y="779"/>
                </a:cubicBezTo>
                <a:cubicBezTo>
                  <a:pt x="218" y="779"/>
                  <a:pt x="217" y="778"/>
                  <a:pt x="217" y="778"/>
                </a:cubicBezTo>
                <a:close/>
                <a:moveTo>
                  <a:pt x="401" y="774"/>
                </a:moveTo>
                <a:cubicBezTo>
                  <a:pt x="399" y="774"/>
                  <a:pt x="399" y="773"/>
                  <a:pt x="399" y="772"/>
                </a:cubicBezTo>
                <a:cubicBezTo>
                  <a:pt x="399" y="772"/>
                  <a:pt x="399" y="772"/>
                  <a:pt x="399" y="772"/>
                </a:cubicBezTo>
                <a:cubicBezTo>
                  <a:pt x="400" y="771"/>
                  <a:pt x="401" y="770"/>
                  <a:pt x="402" y="771"/>
                </a:cubicBezTo>
                <a:cubicBezTo>
                  <a:pt x="402" y="771"/>
                  <a:pt x="402" y="771"/>
                  <a:pt x="402" y="771"/>
                </a:cubicBezTo>
                <a:cubicBezTo>
                  <a:pt x="403" y="771"/>
                  <a:pt x="403" y="772"/>
                  <a:pt x="403" y="773"/>
                </a:cubicBezTo>
                <a:cubicBezTo>
                  <a:pt x="403" y="773"/>
                  <a:pt x="403" y="773"/>
                  <a:pt x="403" y="773"/>
                </a:cubicBezTo>
                <a:cubicBezTo>
                  <a:pt x="403" y="774"/>
                  <a:pt x="402" y="774"/>
                  <a:pt x="401" y="774"/>
                </a:cubicBezTo>
                <a:cubicBezTo>
                  <a:pt x="401" y="774"/>
                  <a:pt x="401" y="774"/>
                  <a:pt x="401" y="774"/>
                </a:cubicBezTo>
                <a:cubicBezTo>
                  <a:pt x="401" y="774"/>
                  <a:pt x="401" y="774"/>
                  <a:pt x="401" y="774"/>
                </a:cubicBezTo>
                <a:close/>
                <a:moveTo>
                  <a:pt x="213" y="766"/>
                </a:moveTo>
                <a:cubicBezTo>
                  <a:pt x="212" y="765"/>
                  <a:pt x="213" y="764"/>
                  <a:pt x="214" y="764"/>
                </a:cubicBezTo>
                <a:cubicBezTo>
                  <a:pt x="214" y="764"/>
                  <a:pt x="214" y="764"/>
                  <a:pt x="214" y="764"/>
                </a:cubicBezTo>
                <a:cubicBezTo>
                  <a:pt x="215" y="763"/>
                  <a:pt x="216" y="764"/>
                  <a:pt x="217" y="765"/>
                </a:cubicBezTo>
                <a:cubicBezTo>
                  <a:pt x="217" y="765"/>
                  <a:pt x="217" y="765"/>
                  <a:pt x="217" y="765"/>
                </a:cubicBezTo>
                <a:cubicBezTo>
                  <a:pt x="217" y="766"/>
                  <a:pt x="216" y="767"/>
                  <a:pt x="215" y="767"/>
                </a:cubicBezTo>
                <a:cubicBezTo>
                  <a:pt x="215" y="767"/>
                  <a:pt x="215" y="767"/>
                  <a:pt x="215" y="767"/>
                </a:cubicBezTo>
                <a:cubicBezTo>
                  <a:pt x="215" y="767"/>
                  <a:pt x="215" y="767"/>
                  <a:pt x="215" y="767"/>
                </a:cubicBezTo>
                <a:cubicBezTo>
                  <a:pt x="215" y="767"/>
                  <a:pt x="215" y="767"/>
                  <a:pt x="215" y="767"/>
                </a:cubicBezTo>
                <a:cubicBezTo>
                  <a:pt x="214" y="767"/>
                  <a:pt x="213" y="767"/>
                  <a:pt x="213" y="766"/>
                </a:cubicBezTo>
                <a:close/>
                <a:moveTo>
                  <a:pt x="404" y="763"/>
                </a:moveTo>
                <a:cubicBezTo>
                  <a:pt x="403" y="763"/>
                  <a:pt x="403" y="761"/>
                  <a:pt x="403" y="760"/>
                </a:cubicBezTo>
                <a:cubicBezTo>
                  <a:pt x="403" y="760"/>
                  <a:pt x="403" y="760"/>
                  <a:pt x="403" y="760"/>
                </a:cubicBezTo>
                <a:cubicBezTo>
                  <a:pt x="403" y="759"/>
                  <a:pt x="405" y="759"/>
                  <a:pt x="406" y="759"/>
                </a:cubicBezTo>
                <a:cubicBezTo>
                  <a:pt x="406" y="759"/>
                  <a:pt x="406" y="759"/>
                  <a:pt x="406" y="759"/>
                </a:cubicBezTo>
                <a:cubicBezTo>
                  <a:pt x="407" y="759"/>
                  <a:pt x="407" y="761"/>
                  <a:pt x="407" y="762"/>
                </a:cubicBezTo>
                <a:cubicBezTo>
                  <a:pt x="407" y="762"/>
                  <a:pt x="407" y="762"/>
                  <a:pt x="407" y="762"/>
                </a:cubicBezTo>
                <a:cubicBezTo>
                  <a:pt x="407" y="763"/>
                  <a:pt x="406" y="763"/>
                  <a:pt x="405" y="763"/>
                </a:cubicBezTo>
                <a:cubicBezTo>
                  <a:pt x="405" y="763"/>
                  <a:pt x="405" y="763"/>
                  <a:pt x="405" y="763"/>
                </a:cubicBezTo>
                <a:cubicBezTo>
                  <a:pt x="405" y="763"/>
                  <a:pt x="405" y="763"/>
                  <a:pt x="404" y="763"/>
                </a:cubicBezTo>
                <a:close/>
                <a:moveTo>
                  <a:pt x="209" y="755"/>
                </a:moveTo>
                <a:cubicBezTo>
                  <a:pt x="209" y="754"/>
                  <a:pt x="209" y="753"/>
                  <a:pt x="210" y="752"/>
                </a:cubicBezTo>
                <a:cubicBezTo>
                  <a:pt x="210" y="752"/>
                  <a:pt x="210" y="752"/>
                  <a:pt x="210" y="752"/>
                </a:cubicBezTo>
                <a:cubicBezTo>
                  <a:pt x="211" y="752"/>
                  <a:pt x="212" y="752"/>
                  <a:pt x="213" y="753"/>
                </a:cubicBezTo>
                <a:cubicBezTo>
                  <a:pt x="213" y="753"/>
                  <a:pt x="213" y="753"/>
                  <a:pt x="213" y="753"/>
                </a:cubicBezTo>
                <a:cubicBezTo>
                  <a:pt x="213" y="755"/>
                  <a:pt x="213" y="756"/>
                  <a:pt x="212" y="756"/>
                </a:cubicBezTo>
                <a:cubicBezTo>
                  <a:pt x="212" y="756"/>
                  <a:pt x="212" y="756"/>
                  <a:pt x="212" y="756"/>
                </a:cubicBezTo>
                <a:cubicBezTo>
                  <a:pt x="211" y="756"/>
                  <a:pt x="211" y="756"/>
                  <a:pt x="211" y="756"/>
                </a:cubicBezTo>
                <a:cubicBezTo>
                  <a:pt x="211" y="756"/>
                  <a:pt x="211" y="756"/>
                  <a:pt x="211" y="756"/>
                </a:cubicBezTo>
                <a:cubicBezTo>
                  <a:pt x="210" y="756"/>
                  <a:pt x="209" y="756"/>
                  <a:pt x="209" y="755"/>
                </a:cubicBezTo>
                <a:close/>
                <a:moveTo>
                  <a:pt x="408" y="752"/>
                </a:moveTo>
                <a:cubicBezTo>
                  <a:pt x="407" y="751"/>
                  <a:pt x="406" y="750"/>
                  <a:pt x="407" y="749"/>
                </a:cubicBezTo>
                <a:cubicBezTo>
                  <a:pt x="407" y="749"/>
                  <a:pt x="407" y="749"/>
                  <a:pt x="407" y="749"/>
                </a:cubicBezTo>
                <a:cubicBezTo>
                  <a:pt x="407" y="748"/>
                  <a:pt x="408" y="747"/>
                  <a:pt x="409" y="748"/>
                </a:cubicBezTo>
                <a:cubicBezTo>
                  <a:pt x="409" y="748"/>
                  <a:pt x="409" y="748"/>
                  <a:pt x="409" y="748"/>
                </a:cubicBezTo>
                <a:cubicBezTo>
                  <a:pt x="410" y="748"/>
                  <a:pt x="411" y="749"/>
                  <a:pt x="411" y="750"/>
                </a:cubicBezTo>
                <a:cubicBezTo>
                  <a:pt x="411" y="750"/>
                  <a:pt x="411" y="750"/>
                  <a:pt x="411" y="750"/>
                </a:cubicBezTo>
                <a:cubicBezTo>
                  <a:pt x="410" y="751"/>
                  <a:pt x="410" y="752"/>
                  <a:pt x="409" y="752"/>
                </a:cubicBezTo>
                <a:cubicBezTo>
                  <a:pt x="409" y="752"/>
                  <a:pt x="409" y="752"/>
                  <a:pt x="409" y="752"/>
                </a:cubicBezTo>
                <a:cubicBezTo>
                  <a:pt x="409" y="752"/>
                  <a:pt x="408" y="752"/>
                  <a:pt x="408" y="752"/>
                </a:cubicBezTo>
                <a:close/>
                <a:moveTo>
                  <a:pt x="205" y="743"/>
                </a:moveTo>
                <a:cubicBezTo>
                  <a:pt x="205" y="742"/>
                  <a:pt x="205" y="741"/>
                  <a:pt x="206" y="741"/>
                </a:cubicBezTo>
                <a:cubicBezTo>
                  <a:pt x="206" y="741"/>
                  <a:pt x="206" y="741"/>
                  <a:pt x="206" y="741"/>
                </a:cubicBezTo>
                <a:cubicBezTo>
                  <a:pt x="208" y="740"/>
                  <a:pt x="209" y="741"/>
                  <a:pt x="209" y="742"/>
                </a:cubicBezTo>
                <a:cubicBezTo>
                  <a:pt x="209" y="742"/>
                  <a:pt x="209" y="742"/>
                  <a:pt x="209" y="742"/>
                </a:cubicBezTo>
                <a:cubicBezTo>
                  <a:pt x="209" y="743"/>
                  <a:pt x="209" y="744"/>
                  <a:pt x="208" y="745"/>
                </a:cubicBezTo>
                <a:cubicBezTo>
                  <a:pt x="208" y="745"/>
                  <a:pt x="208" y="745"/>
                  <a:pt x="208" y="745"/>
                </a:cubicBezTo>
                <a:cubicBezTo>
                  <a:pt x="208" y="745"/>
                  <a:pt x="207" y="745"/>
                  <a:pt x="207" y="745"/>
                </a:cubicBezTo>
                <a:cubicBezTo>
                  <a:pt x="207" y="745"/>
                  <a:pt x="207" y="745"/>
                  <a:pt x="207" y="745"/>
                </a:cubicBezTo>
                <a:cubicBezTo>
                  <a:pt x="206" y="745"/>
                  <a:pt x="205" y="744"/>
                  <a:pt x="205" y="743"/>
                </a:cubicBezTo>
                <a:close/>
                <a:moveTo>
                  <a:pt x="412" y="740"/>
                </a:moveTo>
                <a:cubicBezTo>
                  <a:pt x="411" y="740"/>
                  <a:pt x="410" y="739"/>
                  <a:pt x="411" y="738"/>
                </a:cubicBezTo>
                <a:cubicBezTo>
                  <a:pt x="411" y="738"/>
                  <a:pt x="411" y="738"/>
                  <a:pt x="411" y="738"/>
                </a:cubicBezTo>
                <a:cubicBezTo>
                  <a:pt x="411" y="737"/>
                  <a:pt x="412" y="736"/>
                  <a:pt x="413" y="736"/>
                </a:cubicBezTo>
                <a:cubicBezTo>
                  <a:pt x="413" y="736"/>
                  <a:pt x="413" y="736"/>
                  <a:pt x="413" y="736"/>
                </a:cubicBezTo>
                <a:cubicBezTo>
                  <a:pt x="414" y="737"/>
                  <a:pt x="415" y="738"/>
                  <a:pt x="414" y="739"/>
                </a:cubicBezTo>
                <a:cubicBezTo>
                  <a:pt x="414" y="739"/>
                  <a:pt x="414" y="739"/>
                  <a:pt x="414" y="739"/>
                </a:cubicBezTo>
                <a:cubicBezTo>
                  <a:pt x="414" y="740"/>
                  <a:pt x="413" y="740"/>
                  <a:pt x="413" y="740"/>
                </a:cubicBezTo>
                <a:cubicBezTo>
                  <a:pt x="413" y="740"/>
                  <a:pt x="413" y="740"/>
                  <a:pt x="413" y="740"/>
                </a:cubicBezTo>
                <a:cubicBezTo>
                  <a:pt x="412" y="740"/>
                  <a:pt x="412" y="740"/>
                  <a:pt x="412" y="740"/>
                </a:cubicBezTo>
                <a:close/>
                <a:moveTo>
                  <a:pt x="201" y="732"/>
                </a:moveTo>
                <a:cubicBezTo>
                  <a:pt x="201" y="731"/>
                  <a:pt x="202" y="730"/>
                  <a:pt x="203" y="729"/>
                </a:cubicBezTo>
                <a:cubicBezTo>
                  <a:pt x="203" y="729"/>
                  <a:pt x="203" y="729"/>
                  <a:pt x="203" y="729"/>
                </a:cubicBezTo>
                <a:cubicBezTo>
                  <a:pt x="204" y="729"/>
                  <a:pt x="205" y="730"/>
                  <a:pt x="205" y="731"/>
                </a:cubicBezTo>
                <a:cubicBezTo>
                  <a:pt x="205" y="731"/>
                  <a:pt x="205" y="731"/>
                  <a:pt x="205" y="731"/>
                </a:cubicBezTo>
                <a:cubicBezTo>
                  <a:pt x="206" y="732"/>
                  <a:pt x="205" y="733"/>
                  <a:pt x="204" y="733"/>
                </a:cubicBezTo>
                <a:cubicBezTo>
                  <a:pt x="204" y="733"/>
                  <a:pt x="204" y="733"/>
                  <a:pt x="204" y="733"/>
                </a:cubicBezTo>
                <a:cubicBezTo>
                  <a:pt x="204" y="733"/>
                  <a:pt x="204" y="733"/>
                  <a:pt x="203" y="733"/>
                </a:cubicBezTo>
                <a:cubicBezTo>
                  <a:pt x="203" y="733"/>
                  <a:pt x="203" y="733"/>
                  <a:pt x="203" y="733"/>
                </a:cubicBezTo>
                <a:cubicBezTo>
                  <a:pt x="202" y="733"/>
                  <a:pt x="202" y="733"/>
                  <a:pt x="201" y="732"/>
                </a:cubicBezTo>
                <a:close/>
                <a:moveTo>
                  <a:pt x="416" y="729"/>
                </a:moveTo>
                <a:cubicBezTo>
                  <a:pt x="415" y="728"/>
                  <a:pt x="414" y="727"/>
                  <a:pt x="414" y="726"/>
                </a:cubicBezTo>
                <a:cubicBezTo>
                  <a:pt x="414" y="726"/>
                  <a:pt x="414" y="726"/>
                  <a:pt x="414" y="726"/>
                </a:cubicBezTo>
                <a:cubicBezTo>
                  <a:pt x="415" y="725"/>
                  <a:pt x="416" y="725"/>
                  <a:pt x="417" y="725"/>
                </a:cubicBezTo>
                <a:cubicBezTo>
                  <a:pt x="417" y="725"/>
                  <a:pt x="417" y="725"/>
                  <a:pt x="417" y="725"/>
                </a:cubicBezTo>
                <a:cubicBezTo>
                  <a:pt x="418" y="725"/>
                  <a:pt x="419" y="726"/>
                  <a:pt x="418" y="728"/>
                </a:cubicBezTo>
                <a:cubicBezTo>
                  <a:pt x="418" y="728"/>
                  <a:pt x="418" y="728"/>
                  <a:pt x="418" y="728"/>
                </a:cubicBezTo>
                <a:cubicBezTo>
                  <a:pt x="418" y="728"/>
                  <a:pt x="417" y="729"/>
                  <a:pt x="416" y="729"/>
                </a:cubicBezTo>
                <a:cubicBezTo>
                  <a:pt x="416" y="729"/>
                  <a:pt x="416" y="729"/>
                  <a:pt x="416" y="729"/>
                </a:cubicBezTo>
                <a:cubicBezTo>
                  <a:pt x="416" y="729"/>
                  <a:pt x="416" y="729"/>
                  <a:pt x="416" y="729"/>
                </a:cubicBezTo>
                <a:close/>
                <a:moveTo>
                  <a:pt x="198" y="721"/>
                </a:moveTo>
                <a:cubicBezTo>
                  <a:pt x="197" y="720"/>
                  <a:pt x="198" y="718"/>
                  <a:pt x="199" y="718"/>
                </a:cubicBezTo>
                <a:cubicBezTo>
                  <a:pt x="199" y="718"/>
                  <a:pt x="199" y="718"/>
                  <a:pt x="199" y="718"/>
                </a:cubicBezTo>
                <a:cubicBezTo>
                  <a:pt x="200" y="718"/>
                  <a:pt x="201" y="718"/>
                  <a:pt x="201" y="719"/>
                </a:cubicBezTo>
                <a:cubicBezTo>
                  <a:pt x="201" y="719"/>
                  <a:pt x="201" y="719"/>
                  <a:pt x="201" y="719"/>
                </a:cubicBezTo>
                <a:cubicBezTo>
                  <a:pt x="202" y="720"/>
                  <a:pt x="201" y="721"/>
                  <a:pt x="200" y="722"/>
                </a:cubicBezTo>
                <a:cubicBezTo>
                  <a:pt x="200" y="722"/>
                  <a:pt x="200" y="722"/>
                  <a:pt x="200" y="722"/>
                </a:cubicBezTo>
                <a:cubicBezTo>
                  <a:pt x="200" y="722"/>
                  <a:pt x="200" y="722"/>
                  <a:pt x="200" y="722"/>
                </a:cubicBezTo>
                <a:cubicBezTo>
                  <a:pt x="200" y="722"/>
                  <a:pt x="200" y="722"/>
                  <a:pt x="200" y="722"/>
                </a:cubicBezTo>
                <a:cubicBezTo>
                  <a:pt x="199" y="722"/>
                  <a:pt x="198" y="721"/>
                  <a:pt x="198" y="721"/>
                </a:cubicBezTo>
                <a:close/>
                <a:moveTo>
                  <a:pt x="419" y="717"/>
                </a:moveTo>
                <a:cubicBezTo>
                  <a:pt x="418" y="717"/>
                  <a:pt x="418" y="716"/>
                  <a:pt x="418" y="715"/>
                </a:cubicBezTo>
                <a:cubicBezTo>
                  <a:pt x="418" y="715"/>
                  <a:pt x="418" y="715"/>
                  <a:pt x="418" y="715"/>
                </a:cubicBezTo>
                <a:cubicBezTo>
                  <a:pt x="419" y="714"/>
                  <a:pt x="420" y="713"/>
                  <a:pt x="421" y="714"/>
                </a:cubicBezTo>
                <a:cubicBezTo>
                  <a:pt x="421" y="714"/>
                  <a:pt x="421" y="714"/>
                  <a:pt x="421" y="714"/>
                </a:cubicBezTo>
                <a:cubicBezTo>
                  <a:pt x="422" y="714"/>
                  <a:pt x="422" y="715"/>
                  <a:pt x="422" y="716"/>
                </a:cubicBezTo>
                <a:cubicBezTo>
                  <a:pt x="422" y="716"/>
                  <a:pt x="422" y="716"/>
                  <a:pt x="422" y="716"/>
                </a:cubicBezTo>
                <a:cubicBezTo>
                  <a:pt x="422" y="717"/>
                  <a:pt x="421" y="717"/>
                  <a:pt x="420" y="717"/>
                </a:cubicBezTo>
                <a:cubicBezTo>
                  <a:pt x="420" y="717"/>
                  <a:pt x="420" y="717"/>
                  <a:pt x="420" y="717"/>
                </a:cubicBezTo>
                <a:cubicBezTo>
                  <a:pt x="420" y="717"/>
                  <a:pt x="420" y="717"/>
                  <a:pt x="419" y="717"/>
                </a:cubicBezTo>
                <a:close/>
                <a:moveTo>
                  <a:pt x="194" y="709"/>
                </a:moveTo>
                <a:cubicBezTo>
                  <a:pt x="194" y="708"/>
                  <a:pt x="194" y="707"/>
                  <a:pt x="195" y="707"/>
                </a:cubicBezTo>
                <a:cubicBezTo>
                  <a:pt x="195" y="707"/>
                  <a:pt x="195" y="707"/>
                  <a:pt x="195" y="707"/>
                </a:cubicBezTo>
                <a:cubicBezTo>
                  <a:pt x="196" y="706"/>
                  <a:pt x="197" y="707"/>
                  <a:pt x="198" y="708"/>
                </a:cubicBezTo>
                <a:cubicBezTo>
                  <a:pt x="198" y="708"/>
                  <a:pt x="198" y="708"/>
                  <a:pt x="198" y="708"/>
                </a:cubicBezTo>
                <a:cubicBezTo>
                  <a:pt x="198" y="709"/>
                  <a:pt x="197" y="710"/>
                  <a:pt x="196" y="710"/>
                </a:cubicBezTo>
                <a:cubicBezTo>
                  <a:pt x="196" y="710"/>
                  <a:pt x="196" y="710"/>
                  <a:pt x="196" y="710"/>
                </a:cubicBezTo>
                <a:cubicBezTo>
                  <a:pt x="196" y="711"/>
                  <a:pt x="196" y="711"/>
                  <a:pt x="196" y="711"/>
                </a:cubicBezTo>
                <a:cubicBezTo>
                  <a:pt x="196" y="711"/>
                  <a:pt x="196" y="711"/>
                  <a:pt x="196" y="711"/>
                </a:cubicBezTo>
                <a:cubicBezTo>
                  <a:pt x="195" y="711"/>
                  <a:pt x="194" y="710"/>
                  <a:pt x="194" y="709"/>
                </a:cubicBezTo>
                <a:close/>
                <a:moveTo>
                  <a:pt x="423" y="706"/>
                </a:moveTo>
                <a:cubicBezTo>
                  <a:pt x="422" y="706"/>
                  <a:pt x="422" y="705"/>
                  <a:pt x="422" y="703"/>
                </a:cubicBezTo>
                <a:cubicBezTo>
                  <a:pt x="422" y="703"/>
                  <a:pt x="422" y="703"/>
                  <a:pt x="422" y="703"/>
                </a:cubicBezTo>
                <a:cubicBezTo>
                  <a:pt x="422" y="702"/>
                  <a:pt x="423" y="702"/>
                  <a:pt x="424" y="702"/>
                </a:cubicBezTo>
                <a:cubicBezTo>
                  <a:pt x="424" y="702"/>
                  <a:pt x="424" y="702"/>
                  <a:pt x="424" y="702"/>
                </a:cubicBezTo>
                <a:cubicBezTo>
                  <a:pt x="426" y="703"/>
                  <a:pt x="426" y="704"/>
                  <a:pt x="426" y="705"/>
                </a:cubicBezTo>
                <a:cubicBezTo>
                  <a:pt x="426" y="705"/>
                  <a:pt x="426" y="705"/>
                  <a:pt x="426" y="705"/>
                </a:cubicBezTo>
                <a:cubicBezTo>
                  <a:pt x="425" y="706"/>
                  <a:pt x="425" y="706"/>
                  <a:pt x="424" y="706"/>
                </a:cubicBezTo>
                <a:cubicBezTo>
                  <a:pt x="424" y="706"/>
                  <a:pt x="424" y="706"/>
                  <a:pt x="424" y="706"/>
                </a:cubicBezTo>
                <a:cubicBezTo>
                  <a:pt x="424" y="706"/>
                  <a:pt x="423" y="706"/>
                  <a:pt x="423" y="706"/>
                </a:cubicBezTo>
                <a:close/>
                <a:moveTo>
                  <a:pt x="190" y="698"/>
                </a:moveTo>
                <a:cubicBezTo>
                  <a:pt x="190" y="697"/>
                  <a:pt x="190" y="696"/>
                  <a:pt x="191" y="695"/>
                </a:cubicBezTo>
                <a:cubicBezTo>
                  <a:pt x="191" y="695"/>
                  <a:pt x="191" y="695"/>
                  <a:pt x="191" y="695"/>
                </a:cubicBezTo>
                <a:cubicBezTo>
                  <a:pt x="192" y="695"/>
                  <a:pt x="194" y="695"/>
                  <a:pt x="194" y="697"/>
                </a:cubicBezTo>
                <a:cubicBezTo>
                  <a:pt x="194" y="697"/>
                  <a:pt x="194" y="697"/>
                  <a:pt x="194" y="697"/>
                </a:cubicBezTo>
                <a:cubicBezTo>
                  <a:pt x="194" y="698"/>
                  <a:pt x="194" y="699"/>
                  <a:pt x="193" y="699"/>
                </a:cubicBezTo>
                <a:cubicBezTo>
                  <a:pt x="193" y="699"/>
                  <a:pt x="193" y="699"/>
                  <a:pt x="193" y="699"/>
                </a:cubicBezTo>
                <a:cubicBezTo>
                  <a:pt x="192" y="699"/>
                  <a:pt x="192" y="699"/>
                  <a:pt x="192" y="699"/>
                </a:cubicBezTo>
                <a:cubicBezTo>
                  <a:pt x="192" y="699"/>
                  <a:pt x="192" y="699"/>
                  <a:pt x="192" y="699"/>
                </a:cubicBezTo>
                <a:cubicBezTo>
                  <a:pt x="191" y="699"/>
                  <a:pt x="190" y="699"/>
                  <a:pt x="190" y="698"/>
                </a:cubicBezTo>
                <a:close/>
                <a:moveTo>
                  <a:pt x="427" y="695"/>
                </a:moveTo>
                <a:cubicBezTo>
                  <a:pt x="426" y="694"/>
                  <a:pt x="425" y="693"/>
                  <a:pt x="426" y="692"/>
                </a:cubicBezTo>
                <a:cubicBezTo>
                  <a:pt x="426" y="692"/>
                  <a:pt x="426" y="692"/>
                  <a:pt x="426" y="692"/>
                </a:cubicBezTo>
                <a:cubicBezTo>
                  <a:pt x="426" y="691"/>
                  <a:pt x="427" y="690"/>
                  <a:pt x="428" y="691"/>
                </a:cubicBezTo>
                <a:cubicBezTo>
                  <a:pt x="428" y="691"/>
                  <a:pt x="428" y="691"/>
                  <a:pt x="428" y="691"/>
                </a:cubicBezTo>
                <a:cubicBezTo>
                  <a:pt x="429" y="691"/>
                  <a:pt x="430" y="692"/>
                  <a:pt x="430" y="693"/>
                </a:cubicBezTo>
                <a:cubicBezTo>
                  <a:pt x="430" y="693"/>
                  <a:pt x="430" y="693"/>
                  <a:pt x="430" y="693"/>
                </a:cubicBezTo>
                <a:cubicBezTo>
                  <a:pt x="429" y="694"/>
                  <a:pt x="428" y="695"/>
                  <a:pt x="428" y="695"/>
                </a:cubicBezTo>
                <a:cubicBezTo>
                  <a:pt x="428" y="695"/>
                  <a:pt x="428" y="695"/>
                  <a:pt x="428" y="695"/>
                </a:cubicBezTo>
                <a:cubicBezTo>
                  <a:pt x="427" y="695"/>
                  <a:pt x="427" y="695"/>
                  <a:pt x="427" y="695"/>
                </a:cubicBezTo>
                <a:close/>
                <a:moveTo>
                  <a:pt x="186" y="686"/>
                </a:moveTo>
                <a:cubicBezTo>
                  <a:pt x="186" y="685"/>
                  <a:pt x="187" y="684"/>
                  <a:pt x="188" y="684"/>
                </a:cubicBezTo>
                <a:cubicBezTo>
                  <a:pt x="188" y="684"/>
                  <a:pt x="188" y="684"/>
                  <a:pt x="188" y="684"/>
                </a:cubicBezTo>
                <a:cubicBezTo>
                  <a:pt x="189" y="684"/>
                  <a:pt x="190" y="684"/>
                  <a:pt x="190" y="685"/>
                </a:cubicBezTo>
                <a:cubicBezTo>
                  <a:pt x="190" y="685"/>
                  <a:pt x="190" y="685"/>
                  <a:pt x="190" y="685"/>
                </a:cubicBezTo>
                <a:cubicBezTo>
                  <a:pt x="190" y="686"/>
                  <a:pt x="190" y="687"/>
                  <a:pt x="189" y="688"/>
                </a:cubicBezTo>
                <a:cubicBezTo>
                  <a:pt x="189" y="688"/>
                  <a:pt x="189" y="688"/>
                  <a:pt x="189" y="688"/>
                </a:cubicBezTo>
                <a:cubicBezTo>
                  <a:pt x="189" y="688"/>
                  <a:pt x="188" y="688"/>
                  <a:pt x="188" y="688"/>
                </a:cubicBezTo>
                <a:cubicBezTo>
                  <a:pt x="188" y="688"/>
                  <a:pt x="188" y="688"/>
                  <a:pt x="188" y="688"/>
                </a:cubicBezTo>
                <a:cubicBezTo>
                  <a:pt x="187" y="688"/>
                  <a:pt x="187" y="687"/>
                  <a:pt x="186" y="686"/>
                </a:cubicBezTo>
                <a:close/>
                <a:moveTo>
                  <a:pt x="431" y="683"/>
                </a:moveTo>
                <a:cubicBezTo>
                  <a:pt x="430" y="683"/>
                  <a:pt x="429" y="682"/>
                  <a:pt x="430" y="681"/>
                </a:cubicBezTo>
                <a:cubicBezTo>
                  <a:pt x="430" y="681"/>
                  <a:pt x="430" y="681"/>
                  <a:pt x="430" y="681"/>
                </a:cubicBezTo>
                <a:cubicBezTo>
                  <a:pt x="430" y="680"/>
                  <a:pt x="431" y="679"/>
                  <a:pt x="432" y="679"/>
                </a:cubicBezTo>
                <a:cubicBezTo>
                  <a:pt x="432" y="679"/>
                  <a:pt x="432" y="679"/>
                  <a:pt x="432" y="679"/>
                </a:cubicBezTo>
                <a:cubicBezTo>
                  <a:pt x="433" y="680"/>
                  <a:pt x="434" y="681"/>
                  <a:pt x="433" y="682"/>
                </a:cubicBezTo>
                <a:cubicBezTo>
                  <a:pt x="433" y="682"/>
                  <a:pt x="433" y="682"/>
                  <a:pt x="433" y="682"/>
                </a:cubicBezTo>
                <a:cubicBezTo>
                  <a:pt x="433" y="683"/>
                  <a:pt x="432" y="683"/>
                  <a:pt x="431" y="683"/>
                </a:cubicBezTo>
                <a:cubicBezTo>
                  <a:pt x="431" y="683"/>
                  <a:pt x="431" y="683"/>
                  <a:pt x="431" y="683"/>
                </a:cubicBezTo>
                <a:cubicBezTo>
                  <a:pt x="431" y="683"/>
                  <a:pt x="431" y="683"/>
                  <a:pt x="431" y="683"/>
                </a:cubicBezTo>
                <a:close/>
                <a:moveTo>
                  <a:pt x="182" y="675"/>
                </a:moveTo>
                <a:cubicBezTo>
                  <a:pt x="182" y="674"/>
                  <a:pt x="183" y="673"/>
                  <a:pt x="184" y="673"/>
                </a:cubicBezTo>
                <a:cubicBezTo>
                  <a:pt x="184" y="673"/>
                  <a:pt x="184" y="673"/>
                  <a:pt x="184" y="673"/>
                </a:cubicBezTo>
                <a:cubicBezTo>
                  <a:pt x="185" y="672"/>
                  <a:pt x="186" y="673"/>
                  <a:pt x="186" y="674"/>
                </a:cubicBezTo>
                <a:cubicBezTo>
                  <a:pt x="186" y="674"/>
                  <a:pt x="186" y="674"/>
                  <a:pt x="186" y="674"/>
                </a:cubicBezTo>
                <a:cubicBezTo>
                  <a:pt x="187" y="675"/>
                  <a:pt x="186" y="676"/>
                  <a:pt x="185" y="676"/>
                </a:cubicBezTo>
                <a:cubicBezTo>
                  <a:pt x="185" y="676"/>
                  <a:pt x="185" y="676"/>
                  <a:pt x="185" y="676"/>
                </a:cubicBezTo>
                <a:cubicBezTo>
                  <a:pt x="185" y="676"/>
                  <a:pt x="185" y="676"/>
                  <a:pt x="184" y="676"/>
                </a:cubicBezTo>
                <a:cubicBezTo>
                  <a:pt x="184" y="676"/>
                  <a:pt x="184" y="676"/>
                  <a:pt x="184" y="676"/>
                </a:cubicBezTo>
                <a:cubicBezTo>
                  <a:pt x="184" y="676"/>
                  <a:pt x="183" y="676"/>
                  <a:pt x="182" y="675"/>
                </a:cubicBezTo>
                <a:close/>
                <a:moveTo>
                  <a:pt x="435" y="672"/>
                </a:moveTo>
                <a:cubicBezTo>
                  <a:pt x="434" y="671"/>
                  <a:pt x="433" y="670"/>
                  <a:pt x="433" y="669"/>
                </a:cubicBezTo>
                <a:cubicBezTo>
                  <a:pt x="433" y="669"/>
                  <a:pt x="433" y="669"/>
                  <a:pt x="433" y="669"/>
                </a:cubicBezTo>
                <a:cubicBezTo>
                  <a:pt x="434" y="668"/>
                  <a:pt x="435" y="668"/>
                  <a:pt x="436" y="668"/>
                </a:cubicBezTo>
                <a:cubicBezTo>
                  <a:pt x="436" y="668"/>
                  <a:pt x="436" y="668"/>
                  <a:pt x="436" y="668"/>
                </a:cubicBezTo>
                <a:cubicBezTo>
                  <a:pt x="437" y="668"/>
                  <a:pt x="437" y="670"/>
                  <a:pt x="437" y="671"/>
                </a:cubicBezTo>
                <a:cubicBezTo>
                  <a:pt x="437" y="671"/>
                  <a:pt x="437" y="671"/>
                  <a:pt x="437" y="671"/>
                </a:cubicBezTo>
                <a:cubicBezTo>
                  <a:pt x="437" y="671"/>
                  <a:pt x="436" y="672"/>
                  <a:pt x="435" y="672"/>
                </a:cubicBezTo>
                <a:cubicBezTo>
                  <a:pt x="435" y="672"/>
                  <a:pt x="435" y="672"/>
                  <a:pt x="435" y="672"/>
                </a:cubicBezTo>
                <a:cubicBezTo>
                  <a:pt x="435" y="672"/>
                  <a:pt x="435" y="672"/>
                  <a:pt x="435" y="672"/>
                </a:cubicBezTo>
                <a:close/>
                <a:moveTo>
                  <a:pt x="179" y="664"/>
                </a:moveTo>
                <a:cubicBezTo>
                  <a:pt x="178" y="663"/>
                  <a:pt x="179" y="661"/>
                  <a:pt x="180" y="661"/>
                </a:cubicBezTo>
                <a:cubicBezTo>
                  <a:pt x="180" y="661"/>
                  <a:pt x="180" y="661"/>
                  <a:pt x="180" y="661"/>
                </a:cubicBezTo>
                <a:cubicBezTo>
                  <a:pt x="181" y="661"/>
                  <a:pt x="182" y="661"/>
                  <a:pt x="183" y="662"/>
                </a:cubicBezTo>
                <a:cubicBezTo>
                  <a:pt x="183" y="662"/>
                  <a:pt x="183" y="662"/>
                  <a:pt x="183" y="662"/>
                </a:cubicBezTo>
                <a:cubicBezTo>
                  <a:pt x="183" y="663"/>
                  <a:pt x="182" y="665"/>
                  <a:pt x="181" y="665"/>
                </a:cubicBezTo>
                <a:cubicBezTo>
                  <a:pt x="181" y="665"/>
                  <a:pt x="181" y="665"/>
                  <a:pt x="181" y="665"/>
                </a:cubicBezTo>
                <a:cubicBezTo>
                  <a:pt x="181" y="665"/>
                  <a:pt x="181" y="665"/>
                  <a:pt x="181" y="665"/>
                </a:cubicBezTo>
                <a:cubicBezTo>
                  <a:pt x="181" y="665"/>
                  <a:pt x="181" y="665"/>
                  <a:pt x="181" y="665"/>
                </a:cubicBezTo>
                <a:cubicBezTo>
                  <a:pt x="180" y="665"/>
                  <a:pt x="179" y="664"/>
                  <a:pt x="179" y="664"/>
                </a:cubicBezTo>
                <a:close/>
                <a:moveTo>
                  <a:pt x="438" y="660"/>
                </a:moveTo>
                <a:cubicBezTo>
                  <a:pt x="437" y="660"/>
                  <a:pt x="437" y="659"/>
                  <a:pt x="437" y="658"/>
                </a:cubicBezTo>
                <a:cubicBezTo>
                  <a:pt x="437" y="658"/>
                  <a:pt x="437" y="658"/>
                  <a:pt x="437" y="658"/>
                </a:cubicBezTo>
                <a:cubicBezTo>
                  <a:pt x="437" y="657"/>
                  <a:pt x="439" y="656"/>
                  <a:pt x="440" y="657"/>
                </a:cubicBezTo>
                <a:cubicBezTo>
                  <a:pt x="440" y="657"/>
                  <a:pt x="440" y="657"/>
                  <a:pt x="440" y="657"/>
                </a:cubicBezTo>
                <a:cubicBezTo>
                  <a:pt x="441" y="657"/>
                  <a:pt x="441" y="658"/>
                  <a:pt x="441" y="659"/>
                </a:cubicBezTo>
                <a:cubicBezTo>
                  <a:pt x="441" y="659"/>
                  <a:pt x="441" y="659"/>
                  <a:pt x="441" y="659"/>
                </a:cubicBezTo>
                <a:cubicBezTo>
                  <a:pt x="441" y="660"/>
                  <a:pt x="440" y="661"/>
                  <a:pt x="439" y="661"/>
                </a:cubicBezTo>
                <a:cubicBezTo>
                  <a:pt x="439" y="661"/>
                  <a:pt x="439" y="661"/>
                  <a:pt x="439" y="661"/>
                </a:cubicBezTo>
                <a:cubicBezTo>
                  <a:pt x="439" y="661"/>
                  <a:pt x="439" y="661"/>
                  <a:pt x="438" y="660"/>
                </a:cubicBezTo>
                <a:close/>
                <a:moveTo>
                  <a:pt x="175" y="652"/>
                </a:moveTo>
                <a:cubicBezTo>
                  <a:pt x="175" y="651"/>
                  <a:pt x="175" y="650"/>
                  <a:pt x="176" y="650"/>
                </a:cubicBezTo>
                <a:cubicBezTo>
                  <a:pt x="176" y="650"/>
                  <a:pt x="176" y="650"/>
                  <a:pt x="176" y="650"/>
                </a:cubicBezTo>
                <a:cubicBezTo>
                  <a:pt x="177" y="649"/>
                  <a:pt x="178" y="650"/>
                  <a:pt x="179" y="651"/>
                </a:cubicBezTo>
                <a:cubicBezTo>
                  <a:pt x="179" y="651"/>
                  <a:pt x="179" y="651"/>
                  <a:pt x="179" y="651"/>
                </a:cubicBezTo>
                <a:cubicBezTo>
                  <a:pt x="179" y="652"/>
                  <a:pt x="178" y="653"/>
                  <a:pt x="177" y="654"/>
                </a:cubicBezTo>
                <a:cubicBezTo>
                  <a:pt x="177" y="654"/>
                  <a:pt x="177" y="654"/>
                  <a:pt x="177" y="654"/>
                </a:cubicBezTo>
                <a:cubicBezTo>
                  <a:pt x="177" y="654"/>
                  <a:pt x="177" y="654"/>
                  <a:pt x="177" y="654"/>
                </a:cubicBezTo>
                <a:cubicBezTo>
                  <a:pt x="177" y="654"/>
                  <a:pt x="177" y="654"/>
                  <a:pt x="177" y="654"/>
                </a:cubicBezTo>
                <a:cubicBezTo>
                  <a:pt x="176" y="654"/>
                  <a:pt x="175" y="653"/>
                  <a:pt x="175" y="652"/>
                </a:cubicBezTo>
                <a:close/>
                <a:moveTo>
                  <a:pt x="442" y="649"/>
                </a:moveTo>
                <a:cubicBezTo>
                  <a:pt x="441" y="649"/>
                  <a:pt x="441" y="648"/>
                  <a:pt x="441" y="647"/>
                </a:cubicBezTo>
                <a:cubicBezTo>
                  <a:pt x="441" y="647"/>
                  <a:pt x="441" y="647"/>
                  <a:pt x="441" y="647"/>
                </a:cubicBezTo>
                <a:cubicBezTo>
                  <a:pt x="441" y="646"/>
                  <a:pt x="442" y="645"/>
                  <a:pt x="443" y="645"/>
                </a:cubicBezTo>
                <a:cubicBezTo>
                  <a:pt x="443" y="645"/>
                  <a:pt x="443" y="645"/>
                  <a:pt x="443" y="645"/>
                </a:cubicBezTo>
                <a:cubicBezTo>
                  <a:pt x="444" y="646"/>
                  <a:pt x="445" y="647"/>
                  <a:pt x="445" y="648"/>
                </a:cubicBezTo>
                <a:cubicBezTo>
                  <a:pt x="445" y="648"/>
                  <a:pt x="445" y="648"/>
                  <a:pt x="445" y="648"/>
                </a:cubicBezTo>
                <a:cubicBezTo>
                  <a:pt x="444" y="649"/>
                  <a:pt x="444" y="649"/>
                  <a:pt x="443" y="649"/>
                </a:cubicBezTo>
                <a:cubicBezTo>
                  <a:pt x="443" y="649"/>
                  <a:pt x="443" y="649"/>
                  <a:pt x="443" y="649"/>
                </a:cubicBezTo>
                <a:cubicBezTo>
                  <a:pt x="443" y="649"/>
                  <a:pt x="442" y="649"/>
                  <a:pt x="442" y="649"/>
                </a:cubicBezTo>
                <a:close/>
                <a:moveTo>
                  <a:pt x="171" y="641"/>
                </a:moveTo>
                <a:cubicBezTo>
                  <a:pt x="171" y="640"/>
                  <a:pt x="171" y="639"/>
                  <a:pt x="172" y="638"/>
                </a:cubicBezTo>
                <a:cubicBezTo>
                  <a:pt x="172" y="638"/>
                  <a:pt x="172" y="638"/>
                  <a:pt x="172" y="638"/>
                </a:cubicBezTo>
                <a:cubicBezTo>
                  <a:pt x="173" y="638"/>
                  <a:pt x="175" y="639"/>
                  <a:pt x="175" y="640"/>
                </a:cubicBezTo>
                <a:cubicBezTo>
                  <a:pt x="175" y="640"/>
                  <a:pt x="175" y="640"/>
                  <a:pt x="175" y="640"/>
                </a:cubicBezTo>
                <a:cubicBezTo>
                  <a:pt x="175" y="641"/>
                  <a:pt x="175" y="642"/>
                  <a:pt x="174" y="642"/>
                </a:cubicBezTo>
                <a:cubicBezTo>
                  <a:pt x="174" y="642"/>
                  <a:pt x="174" y="642"/>
                  <a:pt x="174" y="642"/>
                </a:cubicBezTo>
                <a:cubicBezTo>
                  <a:pt x="173" y="642"/>
                  <a:pt x="173" y="642"/>
                  <a:pt x="173" y="642"/>
                </a:cubicBezTo>
                <a:cubicBezTo>
                  <a:pt x="173" y="642"/>
                  <a:pt x="173" y="642"/>
                  <a:pt x="173" y="642"/>
                </a:cubicBezTo>
                <a:cubicBezTo>
                  <a:pt x="172" y="642"/>
                  <a:pt x="171" y="642"/>
                  <a:pt x="171" y="641"/>
                </a:cubicBezTo>
                <a:close/>
                <a:moveTo>
                  <a:pt x="446" y="638"/>
                </a:moveTo>
                <a:cubicBezTo>
                  <a:pt x="445" y="637"/>
                  <a:pt x="444" y="636"/>
                  <a:pt x="445" y="635"/>
                </a:cubicBezTo>
                <a:cubicBezTo>
                  <a:pt x="445" y="635"/>
                  <a:pt x="445" y="635"/>
                  <a:pt x="445" y="635"/>
                </a:cubicBezTo>
                <a:cubicBezTo>
                  <a:pt x="445" y="634"/>
                  <a:pt x="446" y="634"/>
                  <a:pt x="447" y="634"/>
                </a:cubicBezTo>
                <a:cubicBezTo>
                  <a:pt x="447" y="634"/>
                  <a:pt x="447" y="634"/>
                  <a:pt x="447" y="634"/>
                </a:cubicBezTo>
                <a:cubicBezTo>
                  <a:pt x="448" y="634"/>
                  <a:pt x="449" y="635"/>
                  <a:pt x="448" y="636"/>
                </a:cubicBezTo>
                <a:cubicBezTo>
                  <a:pt x="448" y="636"/>
                  <a:pt x="448" y="636"/>
                  <a:pt x="448" y="636"/>
                </a:cubicBezTo>
                <a:cubicBezTo>
                  <a:pt x="448" y="637"/>
                  <a:pt x="447" y="638"/>
                  <a:pt x="447" y="638"/>
                </a:cubicBezTo>
                <a:cubicBezTo>
                  <a:pt x="447" y="638"/>
                  <a:pt x="447" y="638"/>
                  <a:pt x="447" y="638"/>
                </a:cubicBezTo>
                <a:cubicBezTo>
                  <a:pt x="446" y="638"/>
                  <a:pt x="446" y="638"/>
                  <a:pt x="446" y="638"/>
                </a:cubicBezTo>
                <a:close/>
                <a:moveTo>
                  <a:pt x="167" y="629"/>
                </a:moveTo>
                <a:cubicBezTo>
                  <a:pt x="167" y="628"/>
                  <a:pt x="168" y="627"/>
                  <a:pt x="169" y="627"/>
                </a:cubicBezTo>
                <a:cubicBezTo>
                  <a:pt x="169" y="627"/>
                  <a:pt x="169" y="627"/>
                  <a:pt x="169" y="627"/>
                </a:cubicBezTo>
                <a:cubicBezTo>
                  <a:pt x="170" y="627"/>
                  <a:pt x="171" y="627"/>
                  <a:pt x="171" y="628"/>
                </a:cubicBezTo>
                <a:cubicBezTo>
                  <a:pt x="171" y="628"/>
                  <a:pt x="171" y="628"/>
                  <a:pt x="171" y="628"/>
                </a:cubicBezTo>
                <a:cubicBezTo>
                  <a:pt x="171" y="629"/>
                  <a:pt x="171" y="630"/>
                  <a:pt x="170" y="631"/>
                </a:cubicBezTo>
                <a:cubicBezTo>
                  <a:pt x="170" y="631"/>
                  <a:pt x="170" y="631"/>
                  <a:pt x="170" y="631"/>
                </a:cubicBezTo>
                <a:cubicBezTo>
                  <a:pt x="170" y="631"/>
                  <a:pt x="169" y="631"/>
                  <a:pt x="169" y="631"/>
                </a:cubicBezTo>
                <a:cubicBezTo>
                  <a:pt x="169" y="631"/>
                  <a:pt x="169" y="631"/>
                  <a:pt x="169" y="631"/>
                </a:cubicBezTo>
                <a:cubicBezTo>
                  <a:pt x="168" y="631"/>
                  <a:pt x="168" y="630"/>
                  <a:pt x="167" y="629"/>
                </a:cubicBezTo>
                <a:close/>
                <a:moveTo>
                  <a:pt x="450" y="626"/>
                </a:moveTo>
                <a:cubicBezTo>
                  <a:pt x="449" y="626"/>
                  <a:pt x="448" y="625"/>
                  <a:pt x="448" y="624"/>
                </a:cubicBezTo>
                <a:cubicBezTo>
                  <a:pt x="448" y="624"/>
                  <a:pt x="448" y="624"/>
                  <a:pt x="448" y="624"/>
                </a:cubicBezTo>
                <a:cubicBezTo>
                  <a:pt x="449" y="623"/>
                  <a:pt x="450" y="622"/>
                  <a:pt x="451" y="623"/>
                </a:cubicBezTo>
                <a:cubicBezTo>
                  <a:pt x="451" y="623"/>
                  <a:pt x="451" y="623"/>
                  <a:pt x="451" y="623"/>
                </a:cubicBezTo>
                <a:cubicBezTo>
                  <a:pt x="452" y="623"/>
                  <a:pt x="453" y="624"/>
                  <a:pt x="452" y="625"/>
                </a:cubicBezTo>
                <a:cubicBezTo>
                  <a:pt x="452" y="625"/>
                  <a:pt x="452" y="625"/>
                  <a:pt x="452" y="625"/>
                </a:cubicBezTo>
                <a:cubicBezTo>
                  <a:pt x="452" y="626"/>
                  <a:pt x="451" y="626"/>
                  <a:pt x="450" y="626"/>
                </a:cubicBezTo>
                <a:cubicBezTo>
                  <a:pt x="450" y="626"/>
                  <a:pt x="450" y="626"/>
                  <a:pt x="450" y="626"/>
                </a:cubicBezTo>
                <a:cubicBezTo>
                  <a:pt x="450" y="626"/>
                  <a:pt x="450" y="626"/>
                  <a:pt x="450" y="626"/>
                </a:cubicBezTo>
                <a:close/>
                <a:moveTo>
                  <a:pt x="164" y="618"/>
                </a:moveTo>
                <a:cubicBezTo>
                  <a:pt x="163" y="617"/>
                  <a:pt x="164" y="616"/>
                  <a:pt x="165" y="616"/>
                </a:cubicBezTo>
                <a:cubicBezTo>
                  <a:pt x="165" y="616"/>
                  <a:pt x="165" y="616"/>
                  <a:pt x="165" y="616"/>
                </a:cubicBezTo>
                <a:cubicBezTo>
                  <a:pt x="166" y="615"/>
                  <a:pt x="167" y="616"/>
                  <a:pt x="167" y="617"/>
                </a:cubicBezTo>
                <a:cubicBezTo>
                  <a:pt x="167" y="617"/>
                  <a:pt x="167" y="617"/>
                  <a:pt x="167" y="617"/>
                </a:cubicBezTo>
                <a:cubicBezTo>
                  <a:pt x="168" y="618"/>
                  <a:pt x="167" y="619"/>
                  <a:pt x="166" y="619"/>
                </a:cubicBezTo>
                <a:cubicBezTo>
                  <a:pt x="166" y="619"/>
                  <a:pt x="166" y="619"/>
                  <a:pt x="166" y="619"/>
                </a:cubicBezTo>
                <a:cubicBezTo>
                  <a:pt x="166" y="619"/>
                  <a:pt x="166" y="619"/>
                  <a:pt x="165" y="619"/>
                </a:cubicBezTo>
                <a:cubicBezTo>
                  <a:pt x="165" y="619"/>
                  <a:pt x="165" y="619"/>
                  <a:pt x="165" y="619"/>
                </a:cubicBezTo>
                <a:cubicBezTo>
                  <a:pt x="165" y="619"/>
                  <a:pt x="164" y="619"/>
                  <a:pt x="164" y="618"/>
                </a:cubicBezTo>
                <a:close/>
                <a:moveTo>
                  <a:pt x="454" y="615"/>
                </a:moveTo>
                <a:cubicBezTo>
                  <a:pt x="452" y="615"/>
                  <a:pt x="452" y="613"/>
                  <a:pt x="452" y="612"/>
                </a:cubicBezTo>
                <a:cubicBezTo>
                  <a:pt x="452" y="612"/>
                  <a:pt x="452" y="612"/>
                  <a:pt x="452" y="612"/>
                </a:cubicBezTo>
                <a:cubicBezTo>
                  <a:pt x="453" y="611"/>
                  <a:pt x="454" y="611"/>
                  <a:pt x="455" y="611"/>
                </a:cubicBezTo>
                <a:cubicBezTo>
                  <a:pt x="455" y="611"/>
                  <a:pt x="455" y="611"/>
                  <a:pt x="455" y="611"/>
                </a:cubicBezTo>
                <a:cubicBezTo>
                  <a:pt x="456" y="611"/>
                  <a:pt x="456" y="613"/>
                  <a:pt x="456" y="614"/>
                </a:cubicBezTo>
                <a:cubicBezTo>
                  <a:pt x="456" y="614"/>
                  <a:pt x="456" y="614"/>
                  <a:pt x="456" y="614"/>
                </a:cubicBezTo>
                <a:cubicBezTo>
                  <a:pt x="456" y="614"/>
                  <a:pt x="455" y="615"/>
                  <a:pt x="454" y="615"/>
                </a:cubicBezTo>
                <a:cubicBezTo>
                  <a:pt x="454" y="615"/>
                  <a:pt x="454" y="615"/>
                  <a:pt x="454" y="615"/>
                </a:cubicBezTo>
                <a:cubicBezTo>
                  <a:pt x="454" y="615"/>
                  <a:pt x="454" y="615"/>
                  <a:pt x="454" y="615"/>
                </a:cubicBezTo>
                <a:close/>
                <a:moveTo>
                  <a:pt x="160" y="607"/>
                </a:moveTo>
                <a:cubicBezTo>
                  <a:pt x="159" y="606"/>
                  <a:pt x="160" y="605"/>
                  <a:pt x="161" y="604"/>
                </a:cubicBezTo>
                <a:cubicBezTo>
                  <a:pt x="161" y="604"/>
                  <a:pt x="161" y="604"/>
                  <a:pt x="161" y="604"/>
                </a:cubicBezTo>
                <a:cubicBezTo>
                  <a:pt x="162" y="604"/>
                  <a:pt x="163" y="604"/>
                  <a:pt x="164" y="605"/>
                </a:cubicBezTo>
                <a:cubicBezTo>
                  <a:pt x="164" y="605"/>
                  <a:pt x="164" y="605"/>
                  <a:pt x="164" y="605"/>
                </a:cubicBezTo>
                <a:cubicBezTo>
                  <a:pt x="164" y="606"/>
                  <a:pt x="163" y="608"/>
                  <a:pt x="162" y="608"/>
                </a:cubicBezTo>
                <a:cubicBezTo>
                  <a:pt x="162" y="608"/>
                  <a:pt x="162" y="608"/>
                  <a:pt x="162" y="608"/>
                </a:cubicBezTo>
                <a:cubicBezTo>
                  <a:pt x="162" y="608"/>
                  <a:pt x="162" y="608"/>
                  <a:pt x="162" y="608"/>
                </a:cubicBezTo>
                <a:cubicBezTo>
                  <a:pt x="162" y="608"/>
                  <a:pt x="162" y="608"/>
                  <a:pt x="162" y="608"/>
                </a:cubicBezTo>
                <a:cubicBezTo>
                  <a:pt x="161" y="608"/>
                  <a:pt x="160" y="608"/>
                  <a:pt x="160" y="607"/>
                </a:cubicBezTo>
                <a:close/>
                <a:moveTo>
                  <a:pt x="457" y="604"/>
                </a:moveTo>
                <a:cubicBezTo>
                  <a:pt x="456" y="603"/>
                  <a:pt x="456" y="602"/>
                  <a:pt x="456" y="601"/>
                </a:cubicBezTo>
                <a:cubicBezTo>
                  <a:pt x="456" y="601"/>
                  <a:pt x="456" y="601"/>
                  <a:pt x="456" y="601"/>
                </a:cubicBezTo>
                <a:cubicBezTo>
                  <a:pt x="456" y="600"/>
                  <a:pt x="458" y="599"/>
                  <a:pt x="459" y="600"/>
                </a:cubicBezTo>
                <a:cubicBezTo>
                  <a:pt x="459" y="600"/>
                  <a:pt x="459" y="600"/>
                  <a:pt x="459" y="600"/>
                </a:cubicBezTo>
                <a:cubicBezTo>
                  <a:pt x="460" y="600"/>
                  <a:pt x="460" y="601"/>
                  <a:pt x="460" y="602"/>
                </a:cubicBezTo>
                <a:cubicBezTo>
                  <a:pt x="460" y="602"/>
                  <a:pt x="460" y="602"/>
                  <a:pt x="460" y="602"/>
                </a:cubicBezTo>
                <a:cubicBezTo>
                  <a:pt x="460" y="603"/>
                  <a:pt x="459" y="604"/>
                  <a:pt x="458" y="604"/>
                </a:cubicBezTo>
                <a:cubicBezTo>
                  <a:pt x="458" y="604"/>
                  <a:pt x="458" y="604"/>
                  <a:pt x="458" y="604"/>
                </a:cubicBezTo>
                <a:cubicBezTo>
                  <a:pt x="458" y="604"/>
                  <a:pt x="458" y="604"/>
                  <a:pt x="457" y="604"/>
                </a:cubicBezTo>
                <a:close/>
                <a:moveTo>
                  <a:pt x="156" y="595"/>
                </a:moveTo>
                <a:cubicBezTo>
                  <a:pt x="156" y="594"/>
                  <a:pt x="156" y="593"/>
                  <a:pt x="157" y="593"/>
                </a:cubicBezTo>
                <a:cubicBezTo>
                  <a:pt x="157" y="593"/>
                  <a:pt x="157" y="593"/>
                  <a:pt x="157" y="593"/>
                </a:cubicBezTo>
                <a:cubicBezTo>
                  <a:pt x="158" y="592"/>
                  <a:pt x="159" y="593"/>
                  <a:pt x="160" y="594"/>
                </a:cubicBezTo>
                <a:cubicBezTo>
                  <a:pt x="160" y="594"/>
                  <a:pt x="160" y="594"/>
                  <a:pt x="160" y="594"/>
                </a:cubicBezTo>
                <a:cubicBezTo>
                  <a:pt x="160" y="595"/>
                  <a:pt x="160" y="596"/>
                  <a:pt x="159" y="597"/>
                </a:cubicBezTo>
                <a:cubicBezTo>
                  <a:pt x="159" y="597"/>
                  <a:pt x="159" y="597"/>
                  <a:pt x="159" y="597"/>
                </a:cubicBezTo>
                <a:cubicBezTo>
                  <a:pt x="158" y="597"/>
                  <a:pt x="158" y="597"/>
                  <a:pt x="158" y="597"/>
                </a:cubicBezTo>
                <a:cubicBezTo>
                  <a:pt x="158" y="597"/>
                  <a:pt x="158" y="597"/>
                  <a:pt x="158" y="597"/>
                </a:cubicBezTo>
                <a:cubicBezTo>
                  <a:pt x="157" y="597"/>
                  <a:pt x="156" y="596"/>
                  <a:pt x="156" y="595"/>
                </a:cubicBezTo>
                <a:close/>
                <a:moveTo>
                  <a:pt x="461" y="592"/>
                </a:moveTo>
                <a:cubicBezTo>
                  <a:pt x="460" y="592"/>
                  <a:pt x="459" y="591"/>
                  <a:pt x="460" y="590"/>
                </a:cubicBezTo>
                <a:cubicBezTo>
                  <a:pt x="460" y="590"/>
                  <a:pt x="460" y="590"/>
                  <a:pt x="460" y="590"/>
                </a:cubicBezTo>
                <a:cubicBezTo>
                  <a:pt x="460" y="589"/>
                  <a:pt x="461" y="588"/>
                  <a:pt x="462" y="588"/>
                </a:cubicBezTo>
                <a:cubicBezTo>
                  <a:pt x="462" y="588"/>
                  <a:pt x="462" y="588"/>
                  <a:pt x="462" y="588"/>
                </a:cubicBezTo>
                <a:cubicBezTo>
                  <a:pt x="463" y="589"/>
                  <a:pt x="464" y="590"/>
                  <a:pt x="464" y="591"/>
                </a:cubicBezTo>
                <a:cubicBezTo>
                  <a:pt x="464" y="591"/>
                  <a:pt x="464" y="591"/>
                  <a:pt x="464" y="591"/>
                </a:cubicBezTo>
                <a:cubicBezTo>
                  <a:pt x="463" y="592"/>
                  <a:pt x="463" y="592"/>
                  <a:pt x="462" y="592"/>
                </a:cubicBezTo>
                <a:cubicBezTo>
                  <a:pt x="462" y="592"/>
                  <a:pt x="462" y="592"/>
                  <a:pt x="462" y="592"/>
                </a:cubicBezTo>
                <a:cubicBezTo>
                  <a:pt x="462" y="592"/>
                  <a:pt x="461" y="592"/>
                  <a:pt x="461" y="592"/>
                </a:cubicBezTo>
                <a:close/>
                <a:moveTo>
                  <a:pt x="152" y="584"/>
                </a:moveTo>
                <a:cubicBezTo>
                  <a:pt x="152" y="583"/>
                  <a:pt x="152" y="582"/>
                  <a:pt x="153" y="581"/>
                </a:cubicBezTo>
                <a:cubicBezTo>
                  <a:pt x="153" y="581"/>
                  <a:pt x="153" y="581"/>
                  <a:pt x="153" y="581"/>
                </a:cubicBezTo>
                <a:cubicBezTo>
                  <a:pt x="155" y="581"/>
                  <a:pt x="156" y="582"/>
                  <a:pt x="156" y="583"/>
                </a:cubicBezTo>
                <a:cubicBezTo>
                  <a:pt x="156" y="583"/>
                  <a:pt x="156" y="583"/>
                  <a:pt x="156" y="583"/>
                </a:cubicBezTo>
                <a:cubicBezTo>
                  <a:pt x="156" y="584"/>
                  <a:pt x="156" y="585"/>
                  <a:pt x="155" y="585"/>
                </a:cubicBezTo>
                <a:cubicBezTo>
                  <a:pt x="155" y="585"/>
                  <a:pt x="155" y="585"/>
                  <a:pt x="155" y="585"/>
                </a:cubicBezTo>
                <a:cubicBezTo>
                  <a:pt x="155" y="585"/>
                  <a:pt x="154" y="585"/>
                  <a:pt x="154" y="585"/>
                </a:cubicBezTo>
                <a:cubicBezTo>
                  <a:pt x="154" y="585"/>
                  <a:pt x="154" y="585"/>
                  <a:pt x="154" y="585"/>
                </a:cubicBezTo>
                <a:cubicBezTo>
                  <a:pt x="153" y="585"/>
                  <a:pt x="152" y="585"/>
                  <a:pt x="152" y="584"/>
                </a:cubicBezTo>
                <a:close/>
                <a:moveTo>
                  <a:pt x="465" y="581"/>
                </a:moveTo>
                <a:cubicBezTo>
                  <a:pt x="464" y="580"/>
                  <a:pt x="463" y="579"/>
                  <a:pt x="464" y="578"/>
                </a:cubicBezTo>
                <a:cubicBezTo>
                  <a:pt x="464" y="578"/>
                  <a:pt x="464" y="578"/>
                  <a:pt x="464" y="578"/>
                </a:cubicBezTo>
                <a:cubicBezTo>
                  <a:pt x="464" y="577"/>
                  <a:pt x="465" y="577"/>
                  <a:pt x="466" y="577"/>
                </a:cubicBezTo>
                <a:cubicBezTo>
                  <a:pt x="466" y="577"/>
                  <a:pt x="466" y="577"/>
                  <a:pt x="466" y="577"/>
                </a:cubicBezTo>
                <a:cubicBezTo>
                  <a:pt x="467" y="577"/>
                  <a:pt x="468" y="578"/>
                  <a:pt x="467" y="579"/>
                </a:cubicBezTo>
                <a:cubicBezTo>
                  <a:pt x="467" y="579"/>
                  <a:pt x="467" y="579"/>
                  <a:pt x="467" y="579"/>
                </a:cubicBezTo>
                <a:cubicBezTo>
                  <a:pt x="467" y="580"/>
                  <a:pt x="466" y="581"/>
                  <a:pt x="466" y="581"/>
                </a:cubicBezTo>
                <a:cubicBezTo>
                  <a:pt x="466" y="581"/>
                  <a:pt x="466" y="581"/>
                  <a:pt x="466" y="581"/>
                </a:cubicBezTo>
                <a:cubicBezTo>
                  <a:pt x="465" y="581"/>
                  <a:pt x="465" y="581"/>
                  <a:pt x="465" y="581"/>
                </a:cubicBezTo>
                <a:close/>
                <a:moveTo>
                  <a:pt x="148" y="573"/>
                </a:moveTo>
                <a:cubicBezTo>
                  <a:pt x="148" y="571"/>
                  <a:pt x="149" y="570"/>
                  <a:pt x="150" y="570"/>
                </a:cubicBezTo>
                <a:cubicBezTo>
                  <a:pt x="150" y="570"/>
                  <a:pt x="150" y="570"/>
                  <a:pt x="150" y="570"/>
                </a:cubicBezTo>
                <a:cubicBezTo>
                  <a:pt x="151" y="570"/>
                  <a:pt x="152" y="570"/>
                  <a:pt x="152" y="571"/>
                </a:cubicBezTo>
                <a:cubicBezTo>
                  <a:pt x="152" y="571"/>
                  <a:pt x="152" y="571"/>
                  <a:pt x="152" y="571"/>
                </a:cubicBezTo>
                <a:cubicBezTo>
                  <a:pt x="153" y="572"/>
                  <a:pt x="152" y="573"/>
                  <a:pt x="151" y="574"/>
                </a:cubicBezTo>
                <a:cubicBezTo>
                  <a:pt x="151" y="574"/>
                  <a:pt x="151" y="574"/>
                  <a:pt x="151" y="574"/>
                </a:cubicBezTo>
                <a:cubicBezTo>
                  <a:pt x="151" y="574"/>
                  <a:pt x="151" y="574"/>
                  <a:pt x="150" y="574"/>
                </a:cubicBezTo>
                <a:cubicBezTo>
                  <a:pt x="150" y="574"/>
                  <a:pt x="150" y="574"/>
                  <a:pt x="150" y="574"/>
                </a:cubicBezTo>
                <a:cubicBezTo>
                  <a:pt x="149" y="574"/>
                  <a:pt x="149" y="573"/>
                  <a:pt x="148" y="573"/>
                </a:cubicBezTo>
                <a:close/>
                <a:moveTo>
                  <a:pt x="469" y="569"/>
                </a:moveTo>
                <a:cubicBezTo>
                  <a:pt x="468" y="569"/>
                  <a:pt x="467" y="568"/>
                  <a:pt x="467" y="567"/>
                </a:cubicBezTo>
                <a:cubicBezTo>
                  <a:pt x="467" y="567"/>
                  <a:pt x="467" y="567"/>
                  <a:pt x="467" y="567"/>
                </a:cubicBezTo>
                <a:cubicBezTo>
                  <a:pt x="468" y="566"/>
                  <a:pt x="469" y="565"/>
                  <a:pt x="470" y="566"/>
                </a:cubicBezTo>
                <a:cubicBezTo>
                  <a:pt x="470" y="566"/>
                  <a:pt x="470" y="566"/>
                  <a:pt x="470" y="566"/>
                </a:cubicBezTo>
                <a:cubicBezTo>
                  <a:pt x="471" y="566"/>
                  <a:pt x="472" y="567"/>
                  <a:pt x="471" y="568"/>
                </a:cubicBezTo>
                <a:cubicBezTo>
                  <a:pt x="471" y="568"/>
                  <a:pt x="471" y="568"/>
                  <a:pt x="471" y="568"/>
                </a:cubicBezTo>
                <a:cubicBezTo>
                  <a:pt x="471" y="569"/>
                  <a:pt x="470" y="569"/>
                  <a:pt x="469" y="569"/>
                </a:cubicBezTo>
                <a:cubicBezTo>
                  <a:pt x="469" y="569"/>
                  <a:pt x="469" y="569"/>
                  <a:pt x="469" y="569"/>
                </a:cubicBezTo>
                <a:cubicBezTo>
                  <a:pt x="469" y="569"/>
                  <a:pt x="469" y="569"/>
                  <a:pt x="469" y="569"/>
                </a:cubicBezTo>
                <a:close/>
                <a:moveTo>
                  <a:pt x="145" y="561"/>
                </a:moveTo>
                <a:cubicBezTo>
                  <a:pt x="144" y="560"/>
                  <a:pt x="145" y="559"/>
                  <a:pt x="146" y="559"/>
                </a:cubicBezTo>
                <a:cubicBezTo>
                  <a:pt x="146" y="559"/>
                  <a:pt x="146" y="559"/>
                  <a:pt x="146" y="559"/>
                </a:cubicBezTo>
                <a:cubicBezTo>
                  <a:pt x="147" y="558"/>
                  <a:pt x="148" y="559"/>
                  <a:pt x="148" y="560"/>
                </a:cubicBezTo>
                <a:cubicBezTo>
                  <a:pt x="148" y="560"/>
                  <a:pt x="148" y="560"/>
                  <a:pt x="148" y="560"/>
                </a:cubicBezTo>
                <a:cubicBezTo>
                  <a:pt x="149" y="561"/>
                  <a:pt x="148" y="562"/>
                  <a:pt x="147" y="562"/>
                </a:cubicBezTo>
                <a:cubicBezTo>
                  <a:pt x="147" y="562"/>
                  <a:pt x="147" y="562"/>
                  <a:pt x="147" y="562"/>
                </a:cubicBezTo>
                <a:cubicBezTo>
                  <a:pt x="147" y="562"/>
                  <a:pt x="147" y="563"/>
                  <a:pt x="147" y="563"/>
                </a:cubicBezTo>
                <a:cubicBezTo>
                  <a:pt x="147" y="563"/>
                  <a:pt x="147" y="563"/>
                  <a:pt x="147" y="563"/>
                </a:cubicBezTo>
                <a:cubicBezTo>
                  <a:pt x="146" y="563"/>
                  <a:pt x="145" y="562"/>
                  <a:pt x="145" y="561"/>
                </a:cubicBezTo>
                <a:close/>
                <a:moveTo>
                  <a:pt x="472" y="558"/>
                </a:moveTo>
                <a:cubicBezTo>
                  <a:pt x="471" y="558"/>
                  <a:pt x="471" y="557"/>
                  <a:pt x="471" y="555"/>
                </a:cubicBezTo>
                <a:cubicBezTo>
                  <a:pt x="471" y="555"/>
                  <a:pt x="471" y="555"/>
                  <a:pt x="471" y="555"/>
                </a:cubicBezTo>
                <a:cubicBezTo>
                  <a:pt x="472" y="554"/>
                  <a:pt x="473" y="554"/>
                  <a:pt x="474" y="554"/>
                </a:cubicBezTo>
                <a:cubicBezTo>
                  <a:pt x="474" y="554"/>
                  <a:pt x="474" y="554"/>
                  <a:pt x="474" y="554"/>
                </a:cubicBezTo>
                <a:cubicBezTo>
                  <a:pt x="475" y="555"/>
                  <a:pt x="475" y="556"/>
                  <a:pt x="475" y="557"/>
                </a:cubicBezTo>
                <a:cubicBezTo>
                  <a:pt x="475" y="557"/>
                  <a:pt x="475" y="557"/>
                  <a:pt x="475" y="557"/>
                </a:cubicBezTo>
                <a:cubicBezTo>
                  <a:pt x="475" y="558"/>
                  <a:pt x="474" y="558"/>
                  <a:pt x="473" y="558"/>
                </a:cubicBezTo>
                <a:cubicBezTo>
                  <a:pt x="473" y="558"/>
                  <a:pt x="473" y="558"/>
                  <a:pt x="473" y="558"/>
                </a:cubicBezTo>
                <a:cubicBezTo>
                  <a:pt x="473" y="558"/>
                  <a:pt x="473" y="558"/>
                  <a:pt x="472" y="558"/>
                </a:cubicBezTo>
                <a:close/>
                <a:moveTo>
                  <a:pt x="141" y="550"/>
                </a:moveTo>
                <a:cubicBezTo>
                  <a:pt x="140" y="549"/>
                  <a:pt x="141" y="548"/>
                  <a:pt x="142" y="547"/>
                </a:cubicBezTo>
                <a:cubicBezTo>
                  <a:pt x="142" y="547"/>
                  <a:pt x="142" y="547"/>
                  <a:pt x="142" y="547"/>
                </a:cubicBezTo>
                <a:cubicBezTo>
                  <a:pt x="143" y="547"/>
                  <a:pt x="144" y="547"/>
                  <a:pt x="145" y="549"/>
                </a:cubicBezTo>
                <a:cubicBezTo>
                  <a:pt x="145" y="549"/>
                  <a:pt x="145" y="549"/>
                  <a:pt x="145" y="549"/>
                </a:cubicBezTo>
                <a:cubicBezTo>
                  <a:pt x="145" y="550"/>
                  <a:pt x="144" y="551"/>
                  <a:pt x="143" y="551"/>
                </a:cubicBezTo>
                <a:cubicBezTo>
                  <a:pt x="143" y="551"/>
                  <a:pt x="143" y="551"/>
                  <a:pt x="143" y="551"/>
                </a:cubicBezTo>
                <a:cubicBezTo>
                  <a:pt x="143" y="551"/>
                  <a:pt x="143" y="551"/>
                  <a:pt x="143" y="551"/>
                </a:cubicBezTo>
                <a:cubicBezTo>
                  <a:pt x="143" y="551"/>
                  <a:pt x="143" y="551"/>
                  <a:pt x="143" y="551"/>
                </a:cubicBezTo>
                <a:cubicBezTo>
                  <a:pt x="142" y="551"/>
                  <a:pt x="141" y="551"/>
                  <a:pt x="141" y="550"/>
                </a:cubicBezTo>
                <a:close/>
                <a:moveTo>
                  <a:pt x="476" y="547"/>
                </a:moveTo>
                <a:cubicBezTo>
                  <a:pt x="475" y="546"/>
                  <a:pt x="475" y="545"/>
                  <a:pt x="475" y="544"/>
                </a:cubicBezTo>
                <a:cubicBezTo>
                  <a:pt x="475" y="544"/>
                  <a:pt x="475" y="544"/>
                  <a:pt x="475" y="544"/>
                </a:cubicBezTo>
                <a:cubicBezTo>
                  <a:pt x="475" y="543"/>
                  <a:pt x="476" y="542"/>
                  <a:pt x="478" y="543"/>
                </a:cubicBezTo>
                <a:cubicBezTo>
                  <a:pt x="478" y="543"/>
                  <a:pt x="478" y="543"/>
                  <a:pt x="478" y="543"/>
                </a:cubicBezTo>
                <a:cubicBezTo>
                  <a:pt x="479" y="543"/>
                  <a:pt x="479" y="544"/>
                  <a:pt x="479" y="545"/>
                </a:cubicBezTo>
                <a:cubicBezTo>
                  <a:pt x="479" y="545"/>
                  <a:pt x="479" y="545"/>
                  <a:pt x="479" y="545"/>
                </a:cubicBezTo>
                <a:cubicBezTo>
                  <a:pt x="478" y="546"/>
                  <a:pt x="478" y="547"/>
                  <a:pt x="477" y="547"/>
                </a:cubicBezTo>
                <a:cubicBezTo>
                  <a:pt x="477" y="547"/>
                  <a:pt x="477" y="547"/>
                  <a:pt x="477" y="547"/>
                </a:cubicBezTo>
                <a:cubicBezTo>
                  <a:pt x="477" y="547"/>
                  <a:pt x="476" y="547"/>
                  <a:pt x="476" y="547"/>
                </a:cubicBezTo>
                <a:close/>
                <a:moveTo>
                  <a:pt x="137" y="538"/>
                </a:moveTo>
                <a:cubicBezTo>
                  <a:pt x="137" y="537"/>
                  <a:pt x="137" y="536"/>
                  <a:pt x="138" y="536"/>
                </a:cubicBezTo>
                <a:cubicBezTo>
                  <a:pt x="138" y="536"/>
                  <a:pt x="138" y="536"/>
                  <a:pt x="138" y="536"/>
                </a:cubicBezTo>
                <a:cubicBezTo>
                  <a:pt x="139" y="535"/>
                  <a:pt x="140" y="536"/>
                  <a:pt x="141" y="537"/>
                </a:cubicBezTo>
                <a:cubicBezTo>
                  <a:pt x="141" y="537"/>
                  <a:pt x="141" y="537"/>
                  <a:pt x="141" y="537"/>
                </a:cubicBezTo>
                <a:cubicBezTo>
                  <a:pt x="141" y="538"/>
                  <a:pt x="141" y="539"/>
                  <a:pt x="140" y="540"/>
                </a:cubicBezTo>
                <a:cubicBezTo>
                  <a:pt x="140" y="540"/>
                  <a:pt x="140" y="540"/>
                  <a:pt x="140" y="540"/>
                </a:cubicBezTo>
                <a:cubicBezTo>
                  <a:pt x="139" y="540"/>
                  <a:pt x="139" y="540"/>
                  <a:pt x="139" y="540"/>
                </a:cubicBezTo>
                <a:cubicBezTo>
                  <a:pt x="139" y="540"/>
                  <a:pt x="139" y="540"/>
                  <a:pt x="139" y="540"/>
                </a:cubicBezTo>
                <a:cubicBezTo>
                  <a:pt x="138" y="540"/>
                  <a:pt x="137" y="539"/>
                  <a:pt x="137" y="538"/>
                </a:cubicBezTo>
                <a:close/>
                <a:moveTo>
                  <a:pt x="480" y="535"/>
                </a:moveTo>
                <a:cubicBezTo>
                  <a:pt x="479" y="535"/>
                  <a:pt x="478" y="534"/>
                  <a:pt x="479" y="533"/>
                </a:cubicBezTo>
                <a:cubicBezTo>
                  <a:pt x="479" y="533"/>
                  <a:pt x="479" y="533"/>
                  <a:pt x="479" y="533"/>
                </a:cubicBezTo>
                <a:cubicBezTo>
                  <a:pt x="479" y="532"/>
                  <a:pt x="480" y="531"/>
                  <a:pt x="481" y="531"/>
                </a:cubicBezTo>
                <a:cubicBezTo>
                  <a:pt x="481" y="531"/>
                  <a:pt x="481" y="531"/>
                  <a:pt x="481" y="531"/>
                </a:cubicBezTo>
                <a:cubicBezTo>
                  <a:pt x="482" y="532"/>
                  <a:pt x="483" y="533"/>
                  <a:pt x="483" y="534"/>
                </a:cubicBezTo>
                <a:cubicBezTo>
                  <a:pt x="483" y="534"/>
                  <a:pt x="483" y="534"/>
                  <a:pt x="483" y="534"/>
                </a:cubicBezTo>
                <a:cubicBezTo>
                  <a:pt x="482" y="535"/>
                  <a:pt x="482" y="535"/>
                  <a:pt x="481" y="535"/>
                </a:cubicBezTo>
                <a:cubicBezTo>
                  <a:pt x="481" y="535"/>
                  <a:pt x="481" y="535"/>
                  <a:pt x="481" y="535"/>
                </a:cubicBezTo>
                <a:cubicBezTo>
                  <a:pt x="480" y="535"/>
                  <a:pt x="480" y="535"/>
                  <a:pt x="480" y="535"/>
                </a:cubicBezTo>
                <a:close/>
                <a:moveTo>
                  <a:pt x="133" y="527"/>
                </a:moveTo>
                <a:cubicBezTo>
                  <a:pt x="133" y="526"/>
                  <a:pt x="133" y="525"/>
                  <a:pt x="135" y="524"/>
                </a:cubicBezTo>
                <a:cubicBezTo>
                  <a:pt x="135" y="524"/>
                  <a:pt x="135" y="524"/>
                  <a:pt x="135" y="524"/>
                </a:cubicBezTo>
                <a:cubicBezTo>
                  <a:pt x="136" y="524"/>
                  <a:pt x="137" y="525"/>
                  <a:pt x="137" y="526"/>
                </a:cubicBezTo>
                <a:cubicBezTo>
                  <a:pt x="137" y="526"/>
                  <a:pt x="137" y="526"/>
                  <a:pt x="137" y="526"/>
                </a:cubicBezTo>
                <a:cubicBezTo>
                  <a:pt x="137" y="527"/>
                  <a:pt x="137" y="528"/>
                  <a:pt x="136" y="528"/>
                </a:cubicBezTo>
                <a:cubicBezTo>
                  <a:pt x="136" y="528"/>
                  <a:pt x="136" y="528"/>
                  <a:pt x="136" y="528"/>
                </a:cubicBezTo>
                <a:cubicBezTo>
                  <a:pt x="136" y="528"/>
                  <a:pt x="135" y="528"/>
                  <a:pt x="135" y="528"/>
                </a:cubicBezTo>
                <a:cubicBezTo>
                  <a:pt x="135" y="528"/>
                  <a:pt x="135" y="528"/>
                  <a:pt x="135" y="528"/>
                </a:cubicBezTo>
                <a:cubicBezTo>
                  <a:pt x="134" y="528"/>
                  <a:pt x="134" y="528"/>
                  <a:pt x="133" y="527"/>
                </a:cubicBezTo>
                <a:close/>
                <a:moveTo>
                  <a:pt x="484" y="524"/>
                </a:moveTo>
                <a:cubicBezTo>
                  <a:pt x="483" y="523"/>
                  <a:pt x="482" y="522"/>
                  <a:pt x="483" y="521"/>
                </a:cubicBezTo>
                <a:cubicBezTo>
                  <a:pt x="483" y="521"/>
                  <a:pt x="483" y="521"/>
                  <a:pt x="483" y="521"/>
                </a:cubicBezTo>
                <a:cubicBezTo>
                  <a:pt x="483" y="520"/>
                  <a:pt x="484" y="520"/>
                  <a:pt x="485" y="520"/>
                </a:cubicBezTo>
                <a:cubicBezTo>
                  <a:pt x="485" y="520"/>
                  <a:pt x="485" y="520"/>
                  <a:pt x="485" y="520"/>
                </a:cubicBezTo>
                <a:cubicBezTo>
                  <a:pt x="486" y="520"/>
                  <a:pt x="487" y="522"/>
                  <a:pt x="486" y="523"/>
                </a:cubicBezTo>
                <a:cubicBezTo>
                  <a:pt x="486" y="523"/>
                  <a:pt x="486" y="523"/>
                  <a:pt x="486" y="523"/>
                </a:cubicBezTo>
                <a:cubicBezTo>
                  <a:pt x="486" y="523"/>
                  <a:pt x="485" y="524"/>
                  <a:pt x="484" y="524"/>
                </a:cubicBezTo>
                <a:cubicBezTo>
                  <a:pt x="484" y="524"/>
                  <a:pt x="484" y="524"/>
                  <a:pt x="484" y="524"/>
                </a:cubicBezTo>
                <a:cubicBezTo>
                  <a:pt x="484" y="524"/>
                  <a:pt x="484" y="524"/>
                  <a:pt x="484" y="524"/>
                </a:cubicBezTo>
                <a:close/>
                <a:moveTo>
                  <a:pt x="129" y="516"/>
                </a:moveTo>
                <a:cubicBezTo>
                  <a:pt x="129" y="515"/>
                  <a:pt x="130" y="513"/>
                  <a:pt x="131" y="513"/>
                </a:cubicBezTo>
                <a:cubicBezTo>
                  <a:pt x="131" y="513"/>
                  <a:pt x="131" y="513"/>
                  <a:pt x="131" y="513"/>
                </a:cubicBezTo>
                <a:cubicBezTo>
                  <a:pt x="132" y="513"/>
                  <a:pt x="133" y="513"/>
                  <a:pt x="133" y="514"/>
                </a:cubicBezTo>
                <a:cubicBezTo>
                  <a:pt x="133" y="514"/>
                  <a:pt x="133" y="514"/>
                  <a:pt x="133" y="514"/>
                </a:cubicBezTo>
                <a:cubicBezTo>
                  <a:pt x="134" y="515"/>
                  <a:pt x="133" y="517"/>
                  <a:pt x="132" y="517"/>
                </a:cubicBezTo>
                <a:cubicBezTo>
                  <a:pt x="132" y="517"/>
                  <a:pt x="132" y="517"/>
                  <a:pt x="132" y="517"/>
                </a:cubicBezTo>
                <a:cubicBezTo>
                  <a:pt x="132" y="517"/>
                  <a:pt x="132" y="517"/>
                  <a:pt x="131" y="517"/>
                </a:cubicBezTo>
                <a:cubicBezTo>
                  <a:pt x="131" y="517"/>
                  <a:pt x="131" y="517"/>
                  <a:pt x="131" y="517"/>
                </a:cubicBezTo>
                <a:cubicBezTo>
                  <a:pt x="131" y="517"/>
                  <a:pt x="130" y="516"/>
                  <a:pt x="129" y="516"/>
                </a:cubicBezTo>
                <a:close/>
                <a:moveTo>
                  <a:pt x="488" y="512"/>
                </a:moveTo>
                <a:cubicBezTo>
                  <a:pt x="487" y="512"/>
                  <a:pt x="486" y="511"/>
                  <a:pt x="486" y="510"/>
                </a:cubicBezTo>
                <a:cubicBezTo>
                  <a:pt x="486" y="510"/>
                  <a:pt x="486" y="510"/>
                  <a:pt x="486" y="510"/>
                </a:cubicBezTo>
                <a:cubicBezTo>
                  <a:pt x="487" y="509"/>
                  <a:pt x="488" y="508"/>
                  <a:pt x="489" y="509"/>
                </a:cubicBezTo>
                <a:cubicBezTo>
                  <a:pt x="489" y="509"/>
                  <a:pt x="489" y="509"/>
                  <a:pt x="489" y="509"/>
                </a:cubicBezTo>
                <a:cubicBezTo>
                  <a:pt x="490" y="509"/>
                  <a:pt x="490" y="510"/>
                  <a:pt x="490" y="511"/>
                </a:cubicBezTo>
                <a:cubicBezTo>
                  <a:pt x="490" y="511"/>
                  <a:pt x="490" y="511"/>
                  <a:pt x="490" y="511"/>
                </a:cubicBezTo>
                <a:cubicBezTo>
                  <a:pt x="490" y="512"/>
                  <a:pt x="489" y="513"/>
                  <a:pt x="488" y="513"/>
                </a:cubicBezTo>
                <a:cubicBezTo>
                  <a:pt x="488" y="513"/>
                  <a:pt x="488" y="513"/>
                  <a:pt x="488" y="513"/>
                </a:cubicBezTo>
                <a:cubicBezTo>
                  <a:pt x="488" y="513"/>
                  <a:pt x="488" y="513"/>
                  <a:pt x="488" y="512"/>
                </a:cubicBezTo>
                <a:close/>
                <a:moveTo>
                  <a:pt x="126" y="504"/>
                </a:moveTo>
                <a:cubicBezTo>
                  <a:pt x="125" y="503"/>
                  <a:pt x="126" y="502"/>
                  <a:pt x="127" y="502"/>
                </a:cubicBezTo>
                <a:cubicBezTo>
                  <a:pt x="127" y="502"/>
                  <a:pt x="127" y="502"/>
                  <a:pt x="127" y="502"/>
                </a:cubicBezTo>
                <a:cubicBezTo>
                  <a:pt x="128" y="501"/>
                  <a:pt x="129" y="502"/>
                  <a:pt x="129" y="503"/>
                </a:cubicBezTo>
                <a:cubicBezTo>
                  <a:pt x="129" y="503"/>
                  <a:pt x="129" y="503"/>
                  <a:pt x="129" y="503"/>
                </a:cubicBezTo>
                <a:cubicBezTo>
                  <a:pt x="130" y="504"/>
                  <a:pt x="129" y="505"/>
                  <a:pt x="128" y="505"/>
                </a:cubicBezTo>
                <a:cubicBezTo>
                  <a:pt x="128" y="505"/>
                  <a:pt x="128" y="505"/>
                  <a:pt x="128" y="505"/>
                </a:cubicBezTo>
                <a:cubicBezTo>
                  <a:pt x="128" y="506"/>
                  <a:pt x="128" y="506"/>
                  <a:pt x="128" y="506"/>
                </a:cubicBezTo>
                <a:cubicBezTo>
                  <a:pt x="128" y="506"/>
                  <a:pt x="128" y="506"/>
                  <a:pt x="128" y="506"/>
                </a:cubicBezTo>
                <a:cubicBezTo>
                  <a:pt x="127" y="506"/>
                  <a:pt x="126" y="505"/>
                  <a:pt x="126" y="504"/>
                </a:cubicBezTo>
                <a:close/>
                <a:moveTo>
                  <a:pt x="491" y="501"/>
                </a:moveTo>
                <a:cubicBezTo>
                  <a:pt x="490" y="501"/>
                  <a:pt x="490" y="500"/>
                  <a:pt x="490" y="499"/>
                </a:cubicBezTo>
                <a:cubicBezTo>
                  <a:pt x="490" y="499"/>
                  <a:pt x="490" y="499"/>
                  <a:pt x="490" y="499"/>
                </a:cubicBezTo>
                <a:cubicBezTo>
                  <a:pt x="490" y="497"/>
                  <a:pt x="492" y="497"/>
                  <a:pt x="493" y="497"/>
                </a:cubicBezTo>
                <a:cubicBezTo>
                  <a:pt x="493" y="497"/>
                  <a:pt x="493" y="497"/>
                  <a:pt x="493" y="497"/>
                </a:cubicBezTo>
                <a:cubicBezTo>
                  <a:pt x="494" y="498"/>
                  <a:pt x="494" y="499"/>
                  <a:pt x="494" y="500"/>
                </a:cubicBezTo>
                <a:cubicBezTo>
                  <a:pt x="494" y="500"/>
                  <a:pt x="494" y="500"/>
                  <a:pt x="494" y="500"/>
                </a:cubicBezTo>
                <a:cubicBezTo>
                  <a:pt x="494" y="501"/>
                  <a:pt x="493" y="501"/>
                  <a:pt x="492" y="501"/>
                </a:cubicBezTo>
                <a:cubicBezTo>
                  <a:pt x="492" y="501"/>
                  <a:pt x="492" y="501"/>
                  <a:pt x="492" y="501"/>
                </a:cubicBezTo>
                <a:cubicBezTo>
                  <a:pt x="492" y="501"/>
                  <a:pt x="492" y="501"/>
                  <a:pt x="491" y="501"/>
                </a:cubicBezTo>
                <a:close/>
                <a:moveTo>
                  <a:pt x="122" y="493"/>
                </a:moveTo>
                <a:cubicBezTo>
                  <a:pt x="122" y="492"/>
                  <a:pt x="122" y="491"/>
                  <a:pt x="123" y="490"/>
                </a:cubicBezTo>
                <a:cubicBezTo>
                  <a:pt x="123" y="490"/>
                  <a:pt x="123" y="490"/>
                  <a:pt x="123" y="490"/>
                </a:cubicBezTo>
                <a:cubicBezTo>
                  <a:pt x="124" y="490"/>
                  <a:pt x="125" y="491"/>
                  <a:pt x="126" y="492"/>
                </a:cubicBezTo>
                <a:cubicBezTo>
                  <a:pt x="126" y="492"/>
                  <a:pt x="126" y="492"/>
                  <a:pt x="126" y="492"/>
                </a:cubicBezTo>
                <a:cubicBezTo>
                  <a:pt x="126" y="493"/>
                  <a:pt x="125" y="494"/>
                  <a:pt x="124" y="494"/>
                </a:cubicBezTo>
                <a:cubicBezTo>
                  <a:pt x="124" y="494"/>
                  <a:pt x="124" y="494"/>
                  <a:pt x="124" y="494"/>
                </a:cubicBezTo>
                <a:cubicBezTo>
                  <a:pt x="124" y="494"/>
                  <a:pt x="124" y="494"/>
                  <a:pt x="124" y="494"/>
                </a:cubicBezTo>
                <a:cubicBezTo>
                  <a:pt x="124" y="494"/>
                  <a:pt x="124" y="494"/>
                  <a:pt x="124" y="494"/>
                </a:cubicBezTo>
                <a:cubicBezTo>
                  <a:pt x="123" y="494"/>
                  <a:pt x="122" y="494"/>
                  <a:pt x="122" y="493"/>
                </a:cubicBezTo>
                <a:close/>
                <a:moveTo>
                  <a:pt x="495" y="490"/>
                </a:moveTo>
                <a:cubicBezTo>
                  <a:pt x="494" y="489"/>
                  <a:pt x="494" y="488"/>
                  <a:pt x="494" y="487"/>
                </a:cubicBezTo>
                <a:cubicBezTo>
                  <a:pt x="494" y="487"/>
                  <a:pt x="494" y="487"/>
                  <a:pt x="494" y="487"/>
                </a:cubicBezTo>
                <a:cubicBezTo>
                  <a:pt x="494" y="486"/>
                  <a:pt x="495" y="486"/>
                  <a:pt x="496" y="486"/>
                </a:cubicBezTo>
                <a:cubicBezTo>
                  <a:pt x="496" y="486"/>
                  <a:pt x="496" y="486"/>
                  <a:pt x="496" y="486"/>
                </a:cubicBezTo>
                <a:cubicBezTo>
                  <a:pt x="498" y="486"/>
                  <a:pt x="498" y="487"/>
                  <a:pt x="498" y="488"/>
                </a:cubicBezTo>
                <a:cubicBezTo>
                  <a:pt x="498" y="488"/>
                  <a:pt x="498" y="488"/>
                  <a:pt x="498" y="488"/>
                </a:cubicBezTo>
                <a:cubicBezTo>
                  <a:pt x="497" y="489"/>
                  <a:pt x="497" y="490"/>
                  <a:pt x="496" y="490"/>
                </a:cubicBezTo>
                <a:cubicBezTo>
                  <a:pt x="496" y="490"/>
                  <a:pt x="496" y="490"/>
                  <a:pt x="496" y="490"/>
                </a:cubicBezTo>
                <a:cubicBezTo>
                  <a:pt x="496" y="490"/>
                  <a:pt x="495" y="490"/>
                  <a:pt x="495" y="490"/>
                </a:cubicBezTo>
                <a:close/>
                <a:moveTo>
                  <a:pt x="118" y="481"/>
                </a:moveTo>
                <a:cubicBezTo>
                  <a:pt x="118" y="480"/>
                  <a:pt x="118" y="479"/>
                  <a:pt x="119" y="479"/>
                </a:cubicBezTo>
                <a:cubicBezTo>
                  <a:pt x="119" y="479"/>
                  <a:pt x="119" y="479"/>
                  <a:pt x="119" y="479"/>
                </a:cubicBezTo>
                <a:cubicBezTo>
                  <a:pt x="120" y="479"/>
                  <a:pt x="122" y="479"/>
                  <a:pt x="122" y="480"/>
                </a:cubicBezTo>
                <a:cubicBezTo>
                  <a:pt x="122" y="480"/>
                  <a:pt x="122" y="480"/>
                  <a:pt x="122" y="480"/>
                </a:cubicBezTo>
                <a:cubicBezTo>
                  <a:pt x="122" y="481"/>
                  <a:pt x="122" y="482"/>
                  <a:pt x="121" y="483"/>
                </a:cubicBezTo>
                <a:cubicBezTo>
                  <a:pt x="121" y="483"/>
                  <a:pt x="121" y="483"/>
                  <a:pt x="121" y="483"/>
                </a:cubicBezTo>
                <a:cubicBezTo>
                  <a:pt x="120" y="483"/>
                  <a:pt x="120" y="483"/>
                  <a:pt x="120" y="483"/>
                </a:cubicBezTo>
                <a:cubicBezTo>
                  <a:pt x="120" y="483"/>
                  <a:pt x="120" y="483"/>
                  <a:pt x="120" y="483"/>
                </a:cubicBezTo>
                <a:cubicBezTo>
                  <a:pt x="119" y="483"/>
                  <a:pt x="118" y="482"/>
                  <a:pt x="118" y="481"/>
                </a:cubicBezTo>
                <a:close/>
                <a:moveTo>
                  <a:pt x="499" y="478"/>
                </a:moveTo>
                <a:cubicBezTo>
                  <a:pt x="498" y="478"/>
                  <a:pt x="497" y="477"/>
                  <a:pt x="498" y="476"/>
                </a:cubicBezTo>
                <a:cubicBezTo>
                  <a:pt x="498" y="476"/>
                  <a:pt x="498" y="476"/>
                  <a:pt x="498" y="476"/>
                </a:cubicBezTo>
                <a:cubicBezTo>
                  <a:pt x="498" y="475"/>
                  <a:pt x="499" y="474"/>
                  <a:pt x="500" y="474"/>
                </a:cubicBezTo>
                <a:cubicBezTo>
                  <a:pt x="500" y="474"/>
                  <a:pt x="500" y="474"/>
                  <a:pt x="500" y="474"/>
                </a:cubicBezTo>
                <a:cubicBezTo>
                  <a:pt x="501" y="475"/>
                  <a:pt x="502" y="476"/>
                  <a:pt x="502" y="477"/>
                </a:cubicBezTo>
                <a:cubicBezTo>
                  <a:pt x="502" y="477"/>
                  <a:pt x="502" y="477"/>
                  <a:pt x="502" y="477"/>
                </a:cubicBezTo>
                <a:cubicBezTo>
                  <a:pt x="501" y="478"/>
                  <a:pt x="500" y="478"/>
                  <a:pt x="500" y="478"/>
                </a:cubicBezTo>
                <a:cubicBezTo>
                  <a:pt x="500" y="478"/>
                  <a:pt x="500" y="478"/>
                  <a:pt x="500" y="478"/>
                </a:cubicBezTo>
                <a:cubicBezTo>
                  <a:pt x="499" y="478"/>
                  <a:pt x="499" y="478"/>
                  <a:pt x="499" y="478"/>
                </a:cubicBezTo>
                <a:close/>
                <a:moveTo>
                  <a:pt x="114" y="470"/>
                </a:moveTo>
                <a:cubicBezTo>
                  <a:pt x="114" y="469"/>
                  <a:pt x="115" y="468"/>
                  <a:pt x="116" y="468"/>
                </a:cubicBezTo>
                <a:cubicBezTo>
                  <a:pt x="116" y="468"/>
                  <a:pt x="116" y="468"/>
                  <a:pt x="116" y="468"/>
                </a:cubicBezTo>
                <a:cubicBezTo>
                  <a:pt x="117" y="467"/>
                  <a:pt x="118" y="468"/>
                  <a:pt x="118" y="469"/>
                </a:cubicBezTo>
                <a:cubicBezTo>
                  <a:pt x="118" y="469"/>
                  <a:pt x="118" y="469"/>
                  <a:pt x="118" y="469"/>
                </a:cubicBezTo>
                <a:cubicBezTo>
                  <a:pt x="118" y="470"/>
                  <a:pt x="118" y="471"/>
                  <a:pt x="117" y="471"/>
                </a:cubicBezTo>
                <a:cubicBezTo>
                  <a:pt x="117" y="471"/>
                  <a:pt x="117" y="471"/>
                  <a:pt x="117" y="471"/>
                </a:cubicBezTo>
                <a:cubicBezTo>
                  <a:pt x="117" y="471"/>
                  <a:pt x="116" y="471"/>
                  <a:pt x="116" y="471"/>
                </a:cubicBezTo>
                <a:cubicBezTo>
                  <a:pt x="116" y="471"/>
                  <a:pt x="116" y="471"/>
                  <a:pt x="116" y="471"/>
                </a:cubicBezTo>
                <a:cubicBezTo>
                  <a:pt x="115" y="471"/>
                  <a:pt x="115" y="471"/>
                  <a:pt x="114" y="470"/>
                </a:cubicBezTo>
                <a:close/>
                <a:moveTo>
                  <a:pt x="503" y="467"/>
                </a:moveTo>
                <a:cubicBezTo>
                  <a:pt x="502" y="467"/>
                  <a:pt x="501" y="465"/>
                  <a:pt x="502" y="464"/>
                </a:cubicBezTo>
                <a:cubicBezTo>
                  <a:pt x="502" y="464"/>
                  <a:pt x="502" y="464"/>
                  <a:pt x="502" y="464"/>
                </a:cubicBezTo>
                <a:cubicBezTo>
                  <a:pt x="502" y="463"/>
                  <a:pt x="503" y="463"/>
                  <a:pt x="504" y="463"/>
                </a:cubicBezTo>
                <a:cubicBezTo>
                  <a:pt x="504" y="463"/>
                  <a:pt x="504" y="463"/>
                  <a:pt x="504" y="463"/>
                </a:cubicBezTo>
                <a:cubicBezTo>
                  <a:pt x="505" y="463"/>
                  <a:pt x="506" y="465"/>
                  <a:pt x="505" y="466"/>
                </a:cubicBezTo>
                <a:cubicBezTo>
                  <a:pt x="505" y="466"/>
                  <a:pt x="505" y="466"/>
                  <a:pt x="505" y="466"/>
                </a:cubicBezTo>
                <a:cubicBezTo>
                  <a:pt x="505" y="466"/>
                  <a:pt x="504" y="467"/>
                  <a:pt x="503" y="467"/>
                </a:cubicBezTo>
                <a:cubicBezTo>
                  <a:pt x="503" y="467"/>
                  <a:pt x="503" y="467"/>
                  <a:pt x="503" y="467"/>
                </a:cubicBezTo>
                <a:cubicBezTo>
                  <a:pt x="503" y="467"/>
                  <a:pt x="503" y="467"/>
                  <a:pt x="503" y="467"/>
                </a:cubicBezTo>
                <a:close/>
                <a:moveTo>
                  <a:pt x="111" y="459"/>
                </a:moveTo>
                <a:cubicBezTo>
                  <a:pt x="110" y="458"/>
                  <a:pt x="111" y="456"/>
                  <a:pt x="112" y="456"/>
                </a:cubicBezTo>
                <a:cubicBezTo>
                  <a:pt x="112" y="456"/>
                  <a:pt x="112" y="456"/>
                  <a:pt x="112" y="456"/>
                </a:cubicBezTo>
                <a:cubicBezTo>
                  <a:pt x="113" y="456"/>
                  <a:pt x="114" y="456"/>
                  <a:pt x="114" y="457"/>
                </a:cubicBezTo>
                <a:cubicBezTo>
                  <a:pt x="114" y="457"/>
                  <a:pt x="114" y="457"/>
                  <a:pt x="114" y="457"/>
                </a:cubicBezTo>
                <a:cubicBezTo>
                  <a:pt x="115" y="458"/>
                  <a:pt x="114" y="460"/>
                  <a:pt x="113" y="460"/>
                </a:cubicBezTo>
                <a:cubicBezTo>
                  <a:pt x="113" y="460"/>
                  <a:pt x="113" y="460"/>
                  <a:pt x="113" y="460"/>
                </a:cubicBezTo>
                <a:cubicBezTo>
                  <a:pt x="113" y="460"/>
                  <a:pt x="113" y="460"/>
                  <a:pt x="112" y="460"/>
                </a:cubicBezTo>
                <a:cubicBezTo>
                  <a:pt x="112" y="460"/>
                  <a:pt x="112" y="460"/>
                  <a:pt x="112" y="460"/>
                </a:cubicBezTo>
                <a:cubicBezTo>
                  <a:pt x="112" y="460"/>
                  <a:pt x="111" y="460"/>
                  <a:pt x="111" y="459"/>
                </a:cubicBezTo>
                <a:close/>
                <a:moveTo>
                  <a:pt x="507" y="456"/>
                </a:moveTo>
                <a:cubicBezTo>
                  <a:pt x="506" y="455"/>
                  <a:pt x="505" y="454"/>
                  <a:pt x="505" y="453"/>
                </a:cubicBezTo>
                <a:cubicBezTo>
                  <a:pt x="505" y="453"/>
                  <a:pt x="505" y="453"/>
                  <a:pt x="505" y="453"/>
                </a:cubicBezTo>
                <a:cubicBezTo>
                  <a:pt x="506" y="452"/>
                  <a:pt x="507" y="451"/>
                  <a:pt x="508" y="452"/>
                </a:cubicBezTo>
                <a:cubicBezTo>
                  <a:pt x="508" y="452"/>
                  <a:pt x="508" y="452"/>
                  <a:pt x="508" y="452"/>
                </a:cubicBezTo>
                <a:cubicBezTo>
                  <a:pt x="509" y="452"/>
                  <a:pt x="509" y="453"/>
                  <a:pt x="509" y="454"/>
                </a:cubicBezTo>
                <a:cubicBezTo>
                  <a:pt x="509" y="454"/>
                  <a:pt x="509" y="454"/>
                  <a:pt x="509" y="454"/>
                </a:cubicBezTo>
                <a:cubicBezTo>
                  <a:pt x="509" y="455"/>
                  <a:pt x="508" y="456"/>
                  <a:pt x="507" y="456"/>
                </a:cubicBezTo>
                <a:cubicBezTo>
                  <a:pt x="507" y="456"/>
                  <a:pt x="507" y="456"/>
                  <a:pt x="507" y="456"/>
                </a:cubicBezTo>
                <a:cubicBezTo>
                  <a:pt x="507" y="456"/>
                  <a:pt x="507" y="456"/>
                  <a:pt x="507" y="456"/>
                </a:cubicBezTo>
                <a:close/>
                <a:moveTo>
                  <a:pt x="107" y="447"/>
                </a:moveTo>
                <a:cubicBezTo>
                  <a:pt x="106" y="446"/>
                  <a:pt x="107" y="445"/>
                  <a:pt x="108" y="445"/>
                </a:cubicBezTo>
                <a:cubicBezTo>
                  <a:pt x="108" y="445"/>
                  <a:pt x="108" y="445"/>
                  <a:pt x="108" y="445"/>
                </a:cubicBezTo>
                <a:cubicBezTo>
                  <a:pt x="109" y="444"/>
                  <a:pt x="110" y="445"/>
                  <a:pt x="111" y="446"/>
                </a:cubicBezTo>
                <a:cubicBezTo>
                  <a:pt x="111" y="446"/>
                  <a:pt x="111" y="446"/>
                  <a:pt x="111" y="446"/>
                </a:cubicBezTo>
                <a:cubicBezTo>
                  <a:pt x="111" y="447"/>
                  <a:pt x="110" y="448"/>
                  <a:pt x="109" y="449"/>
                </a:cubicBezTo>
                <a:cubicBezTo>
                  <a:pt x="109" y="449"/>
                  <a:pt x="109" y="449"/>
                  <a:pt x="109" y="449"/>
                </a:cubicBezTo>
                <a:cubicBezTo>
                  <a:pt x="109" y="449"/>
                  <a:pt x="109" y="449"/>
                  <a:pt x="109" y="449"/>
                </a:cubicBezTo>
                <a:cubicBezTo>
                  <a:pt x="109" y="449"/>
                  <a:pt x="109" y="449"/>
                  <a:pt x="109" y="449"/>
                </a:cubicBezTo>
                <a:cubicBezTo>
                  <a:pt x="108" y="449"/>
                  <a:pt x="107" y="448"/>
                  <a:pt x="107" y="447"/>
                </a:cubicBezTo>
                <a:close/>
                <a:moveTo>
                  <a:pt x="510" y="444"/>
                </a:moveTo>
                <a:cubicBezTo>
                  <a:pt x="509" y="444"/>
                  <a:pt x="509" y="443"/>
                  <a:pt x="509" y="442"/>
                </a:cubicBezTo>
                <a:cubicBezTo>
                  <a:pt x="509" y="442"/>
                  <a:pt x="509" y="442"/>
                  <a:pt x="509" y="442"/>
                </a:cubicBezTo>
                <a:cubicBezTo>
                  <a:pt x="509" y="441"/>
                  <a:pt x="511" y="440"/>
                  <a:pt x="512" y="440"/>
                </a:cubicBezTo>
                <a:cubicBezTo>
                  <a:pt x="512" y="440"/>
                  <a:pt x="512" y="440"/>
                  <a:pt x="512" y="440"/>
                </a:cubicBezTo>
                <a:cubicBezTo>
                  <a:pt x="513" y="441"/>
                  <a:pt x="513" y="442"/>
                  <a:pt x="513" y="443"/>
                </a:cubicBezTo>
                <a:cubicBezTo>
                  <a:pt x="513" y="443"/>
                  <a:pt x="513" y="443"/>
                  <a:pt x="513" y="443"/>
                </a:cubicBezTo>
                <a:cubicBezTo>
                  <a:pt x="513" y="444"/>
                  <a:pt x="512" y="444"/>
                  <a:pt x="511" y="444"/>
                </a:cubicBezTo>
                <a:cubicBezTo>
                  <a:pt x="511" y="444"/>
                  <a:pt x="511" y="444"/>
                  <a:pt x="511" y="444"/>
                </a:cubicBezTo>
                <a:cubicBezTo>
                  <a:pt x="511" y="444"/>
                  <a:pt x="511" y="444"/>
                  <a:pt x="510" y="444"/>
                </a:cubicBezTo>
                <a:close/>
                <a:moveTo>
                  <a:pt x="103" y="436"/>
                </a:moveTo>
                <a:cubicBezTo>
                  <a:pt x="103" y="435"/>
                  <a:pt x="103" y="434"/>
                  <a:pt x="104" y="433"/>
                </a:cubicBezTo>
                <a:cubicBezTo>
                  <a:pt x="104" y="433"/>
                  <a:pt x="104" y="433"/>
                  <a:pt x="104" y="433"/>
                </a:cubicBezTo>
                <a:cubicBezTo>
                  <a:pt x="105" y="433"/>
                  <a:pt x="106" y="434"/>
                  <a:pt x="107" y="435"/>
                </a:cubicBezTo>
                <a:cubicBezTo>
                  <a:pt x="107" y="435"/>
                  <a:pt x="107" y="435"/>
                  <a:pt x="107" y="435"/>
                </a:cubicBezTo>
                <a:cubicBezTo>
                  <a:pt x="107" y="436"/>
                  <a:pt x="107" y="437"/>
                  <a:pt x="105" y="437"/>
                </a:cubicBezTo>
                <a:cubicBezTo>
                  <a:pt x="105" y="437"/>
                  <a:pt x="105" y="437"/>
                  <a:pt x="105" y="437"/>
                </a:cubicBezTo>
                <a:cubicBezTo>
                  <a:pt x="105" y="437"/>
                  <a:pt x="105" y="437"/>
                  <a:pt x="105" y="437"/>
                </a:cubicBezTo>
                <a:cubicBezTo>
                  <a:pt x="105" y="437"/>
                  <a:pt x="105" y="437"/>
                  <a:pt x="105" y="437"/>
                </a:cubicBezTo>
                <a:cubicBezTo>
                  <a:pt x="104" y="437"/>
                  <a:pt x="103" y="437"/>
                  <a:pt x="103" y="436"/>
                </a:cubicBezTo>
                <a:close/>
                <a:moveTo>
                  <a:pt x="514" y="433"/>
                </a:moveTo>
                <a:cubicBezTo>
                  <a:pt x="513" y="432"/>
                  <a:pt x="513" y="431"/>
                  <a:pt x="513" y="430"/>
                </a:cubicBezTo>
                <a:cubicBezTo>
                  <a:pt x="513" y="430"/>
                  <a:pt x="513" y="430"/>
                  <a:pt x="513" y="430"/>
                </a:cubicBezTo>
                <a:cubicBezTo>
                  <a:pt x="513" y="429"/>
                  <a:pt x="514" y="429"/>
                  <a:pt x="515" y="429"/>
                </a:cubicBezTo>
                <a:cubicBezTo>
                  <a:pt x="515" y="429"/>
                  <a:pt x="515" y="429"/>
                  <a:pt x="515" y="429"/>
                </a:cubicBezTo>
                <a:cubicBezTo>
                  <a:pt x="516" y="429"/>
                  <a:pt x="517" y="430"/>
                  <a:pt x="517" y="431"/>
                </a:cubicBezTo>
                <a:cubicBezTo>
                  <a:pt x="517" y="431"/>
                  <a:pt x="517" y="431"/>
                  <a:pt x="517" y="431"/>
                </a:cubicBezTo>
                <a:cubicBezTo>
                  <a:pt x="516" y="432"/>
                  <a:pt x="516" y="433"/>
                  <a:pt x="515" y="433"/>
                </a:cubicBezTo>
                <a:cubicBezTo>
                  <a:pt x="515" y="433"/>
                  <a:pt x="515" y="433"/>
                  <a:pt x="515" y="433"/>
                </a:cubicBezTo>
                <a:cubicBezTo>
                  <a:pt x="515" y="433"/>
                  <a:pt x="514" y="433"/>
                  <a:pt x="514" y="433"/>
                </a:cubicBezTo>
                <a:close/>
                <a:moveTo>
                  <a:pt x="99" y="425"/>
                </a:moveTo>
                <a:cubicBezTo>
                  <a:pt x="99" y="423"/>
                  <a:pt x="99" y="422"/>
                  <a:pt x="100" y="422"/>
                </a:cubicBezTo>
                <a:cubicBezTo>
                  <a:pt x="100" y="422"/>
                  <a:pt x="100" y="422"/>
                  <a:pt x="100" y="422"/>
                </a:cubicBezTo>
                <a:cubicBezTo>
                  <a:pt x="101" y="422"/>
                  <a:pt x="103" y="422"/>
                  <a:pt x="103" y="423"/>
                </a:cubicBezTo>
                <a:cubicBezTo>
                  <a:pt x="103" y="423"/>
                  <a:pt x="103" y="423"/>
                  <a:pt x="103" y="423"/>
                </a:cubicBezTo>
                <a:cubicBezTo>
                  <a:pt x="103" y="424"/>
                  <a:pt x="103" y="425"/>
                  <a:pt x="102" y="426"/>
                </a:cubicBezTo>
                <a:cubicBezTo>
                  <a:pt x="102" y="426"/>
                  <a:pt x="102" y="426"/>
                  <a:pt x="102" y="426"/>
                </a:cubicBezTo>
                <a:cubicBezTo>
                  <a:pt x="101" y="426"/>
                  <a:pt x="101" y="426"/>
                  <a:pt x="101" y="426"/>
                </a:cubicBezTo>
                <a:cubicBezTo>
                  <a:pt x="101" y="426"/>
                  <a:pt x="101" y="426"/>
                  <a:pt x="101" y="426"/>
                </a:cubicBezTo>
                <a:cubicBezTo>
                  <a:pt x="100" y="426"/>
                  <a:pt x="99" y="425"/>
                  <a:pt x="99" y="425"/>
                </a:cubicBezTo>
                <a:close/>
                <a:moveTo>
                  <a:pt x="518" y="421"/>
                </a:moveTo>
                <a:cubicBezTo>
                  <a:pt x="517" y="421"/>
                  <a:pt x="516" y="420"/>
                  <a:pt x="517" y="419"/>
                </a:cubicBezTo>
                <a:cubicBezTo>
                  <a:pt x="517" y="419"/>
                  <a:pt x="517" y="419"/>
                  <a:pt x="517" y="419"/>
                </a:cubicBezTo>
                <a:cubicBezTo>
                  <a:pt x="517" y="419"/>
                  <a:pt x="517" y="419"/>
                  <a:pt x="517" y="419"/>
                </a:cubicBezTo>
                <a:cubicBezTo>
                  <a:pt x="517" y="419"/>
                  <a:pt x="517" y="419"/>
                  <a:pt x="517" y="419"/>
                </a:cubicBezTo>
                <a:cubicBezTo>
                  <a:pt x="517" y="418"/>
                  <a:pt x="518" y="417"/>
                  <a:pt x="519" y="418"/>
                </a:cubicBezTo>
                <a:cubicBezTo>
                  <a:pt x="519" y="418"/>
                  <a:pt x="519" y="418"/>
                  <a:pt x="519" y="418"/>
                </a:cubicBezTo>
                <a:cubicBezTo>
                  <a:pt x="520" y="418"/>
                  <a:pt x="521" y="419"/>
                  <a:pt x="520" y="420"/>
                </a:cubicBezTo>
                <a:cubicBezTo>
                  <a:pt x="520" y="420"/>
                  <a:pt x="520" y="420"/>
                  <a:pt x="520" y="420"/>
                </a:cubicBezTo>
                <a:cubicBezTo>
                  <a:pt x="520" y="421"/>
                  <a:pt x="519" y="421"/>
                  <a:pt x="519" y="421"/>
                </a:cubicBezTo>
                <a:cubicBezTo>
                  <a:pt x="519" y="421"/>
                  <a:pt x="519" y="421"/>
                  <a:pt x="519" y="421"/>
                </a:cubicBezTo>
                <a:cubicBezTo>
                  <a:pt x="518" y="421"/>
                  <a:pt x="518" y="421"/>
                  <a:pt x="518" y="421"/>
                </a:cubicBezTo>
                <a:close/>
                <a:moveTo>
                  <a:pt x="96" y="413"/>
                </a:moveTo>
                <a:cubicBezTo>
                  <a:pt x="95" y="412"/>
                  <a:pt x="96" y="411"/>
                  <a:pt x="97" y="410"/>
                </a:cubicBezTo>
                <a:cubicBezTo>
                  <a:pt x="97" y="410"/>
                  <a:pt x="97" y="410"/>
                  <a:pt x="97" y="410"/>
                </a:cubicBezTo>
                <a:cubicBezTo>
                  <a:pt x="98" y="410"/>
                  <a:pt x="99" y="411"/>
                  <a:pt x="99" y="412"/>
                </a:cubicBezTo>
                <a:cubicBezTo>
                  <a:pt x="99" y="412"/>
                  <a:pt x="99" y="412"/>
                  <a:pt x="99" y="412"/>
                </a:cubicBezTo>
                <a:cubicBezTo>
                  <a:pt x="100" y="413"/>
                  <a:pt x="99" y="414"/>
                  <a:pt x="98" y="414"/>
                </a:cubicBezTo>
                <a:cubicBezTo>
                  <a:pt x="98" y="414"/>
                  <a:pt x="98" y="414"/>
                  <a:pt x="98" y="414"/>
                </a:cubicBezTo>
                <a:cubicBezTo>
                  <a:pt x="98" y="414"/>
                  <a:pt x="98" y="414"/>
                  <a:pt x="98" y="414"/>
                </a:cubicBezTo>
                <a:cubicBezTo>
                  <a:pt x="98" y="414"/>
                  <a:pt x="98" y="414"/>
                  <a:pt x="98" y="414"/>
                </a:cubicBezTo>
                <a:cubicBezTo>
                  <a:pt x="97" y="414"/>
                  <a:pt x="96" y="414"/>
                  <a:pt x="96" y="413"/>
                </a:cubicBezTo>
                <a:close/>
                <a:moveTo>
                  <a:pt x="521" y="410"/>
                </a:moveTo>
                <a:cubicBezTo>
                  <a:pt x="520" y="410"/>
                  <a:pt x="520" y="408"/>
                  <a:pt x="520" y="407"/>
                </a:cubicBezTo>
                <a:cubicBezTo>
                  <a:pt x="520" y="407"/>
                  <a:pt x="520" y="407"/>
                  <a:pt x="520" y="407"/>
                </a:cubicBezTo>
                <a:cubicBezTo>
                  <a:pt x="520" y="407"/>
                  <a:pt x="520" y="407"/>
                  <a:pt x="520" y="407"/>
                </a:cubicBezTo>
                <a:cubicBezTo>
                  <a:pt x="520" y="407"/>
                  <a:pt x="520" y="407"/>
                  <a:pt x="520" y="407"/>
                </a:cubicBezTo>
                <a:cubicBezTo>
                  <a:pt x="520" y="406"/>
                  <a:pt x="521" y="406"/>
                  <a:pt x="522" y="406"/>
                </a:cubicBezTo>
                <a:cubicBezTo>
                  <a:pt x="522" y="406"/>
                  <a:pt x="522" y="406"/>
                  <a:pt x="522" y="406"/>
                </a:cubicBezTo>
                <a:cubicBezTo>
                  <a:pt x="523" y="406"/>
                  <a:pt x="524" y="407"/>
                  <a:pt x="524" y="408"/>
                </a:cubicBezTo>
                <a:cubicBezTo>
                  <a:pt x="524" y="408"/>
                  <a:pt x="524" y="408"/>
                  <a:pt x="524" y="408"/>
                </a:cubicBezTo>
                <a:cubicBezTo>
                  <a:pt x="524" y="409"/>
                  <a:pt x="523" y="410"/>
                  <a:pt x="522" y="410"/>
                </a:cubicBezTo>
                <a:cubicBezTo>
                  <a:pt x="522" y="410"/>
                  <a:pt x="522" y="410"/>
                  <a:pt x="522" y="410"/>
                </a:cubicBezTo>
                <a:cubicBezTo>
                  <a:pt x="522" y="410"/>
                  <a:pt x="521" y="410"/>
                  <a:pt x="521" y="410"/>
                </a:cubicBezTo>
                <a:close/>
                <a:moveTo>
                  <a:pt x="93" y="401"/>
                </a:moveTo>
                <a:cubicBezTo>
                  <a:pt x="92" y="400"/>
                  <a:pt x="93" y="399"/>
                  <a:pt x="94" y="399"/>
                </a:cubicBezTo>
                <a:cubicBezTo>
                  <a:pt x="94" y="399"/>
                  <a:pt x="94" y="399"/>
                  <a:pt x="94" y="399"/>
                </a:cubicBezTo>
                <a:cubicBezTo>
                  <a:pt x="95" y="399"/>
                  <a:pt x="96" y="399"/>
                  <a:pt x="97" y="400"/>
                </a:cubicBezTo>
                <a:cubicBezTo>
                  <a:pt x="97" y="400"/>
                  <a:pt x="97" y="400"/>
                  <a:pt x="97" y="400"/>
                </a:cubicBezTo>
                <a:cubicBezTo>
                  <a:pt x="97" y="401"/>
                  <a:pt x="96" y="402"/>
                  <a:pt x="95" y="403"/>
                </a:cubicBezTo>
                <a:cubicBezTo>
                  <a:pt x="95" y="403"/>
                  <a:pt x="95" y="403"/>
                  <a:pt x="95" y="403"/>
                </a:cubicBezTo>
                <a:cubicBezTo>
                  <a:pt x="95" y="403"/>
                  <a:pt x="95" y="403"/>
                  <a:pt x="95" y="403"/>
                </a:cubicBezTo>
                <a:cubicBezTo>
                  <a:pt x="95" y="403"/>
                  <a:pt x="95" y="403"/>
                  <a:pt x="95" y="403"/>
                </a:cubicBezTo>
                <a:cubicBezTo>
                  <a:pt x="94" y="403"/>
                  <a:pt x="93" y="402"/>
                  <a:pt x="93" y="401"/>
                </a:cubicBezTo>
                <a:close/>
                <a:moveTo>
                  <a:pt x="524" y="398"/>
                </a:moveTo>
                <a:cubicBezTo>
                  <a:pt x="523" y="398"/>
                  <a:pt x="522" y="397"/>
                  <a:pt x="523" y="396"/>
                </a:cubicBezTo>
                <a:cubicBezTo>
                  <a:pt x="523" y="396"/>
                  <a:pt x="523" y="396"/>
                  <a:pt x="523" y="396"/>
                </a:cubicBezTo>
                <a:cubicBezTo>
                  <a:pt x="523" y="395"/>
                  <a:pt x="524" y="394"/>
                  <a:pt x="525" y="394"/>
                </a:cubicBezTo>
                <a:cubicBezTo>
                  <a:pt x="525" y="394"/>
                  <a:pt x="525" y="394"/>
                  <a:pt x="525" y="394"/>
                </a:cubicBezTo>
                <a:cubicBezTo>
                  <a:pt x="526" y="394"/>
                  <a:pt x="527" y="396"/>
                  <a:pt x="526" y="397"/>
                </a:cubicBezTo>
                <a:cubicBezTo>
                  <a:pt x="526" y="397"/>
                  <a:pt x="526" y="397"/>
                  <a:pt x="526" y="397"/>
                </a:cubicBezTo>
                <a:cubicBezTo>
                  <a:pt x="526" y="398"/>
                  <a:pt x="525" y="398"/>
                  <a:pt x="524" y="398"/>
                </a:cubicBezTo>
                <a:cubicBezTo>
                  <a:pt x="524" y="398"/>
                  <a:pt x="524" y="398"/>
                  <a:pt x="524" y="398"/>
                </a:cubicBezTo>
                <a:cubicBezTo>
                  <a:pt x="524" y="398"/>
                  <a:pt x="524" y="398"/>
                  <a:pt x="524" y="398"/>
                </a:cubicBezTo>
                <a:close/>
                <a:moveTo>
                  <a:pt x="90" y="389"/>
                </a:moveTo>
                <a:cubicBezTo>
                  <a:pt x="90" y="388"/>
                  <a:pt x="91" y="387"/>
                  <a:pt x="92" y="387"/>
                </a:cubicBezTo>
                <a:cubicBezTo>
                  <a:pt x="92" y="387"/>
                  <a:pt x="92" y="387"/>
                  <a:pt x="92" y="387"/>
                </a:cubicBezTo>
                <a:cubicBezTo>
                  <a:pt x="93" y="387"/>
                  <a:pt x="94" y="388"/>
                  <a:pt x="94" y="389"/>
                </a:cubicBezTo>
                <a:cubicBezTo>
                  <a:pt x="94" y="389"/>
                  <a:pt x="94" y="389"/>
                  <a:pt x="94" y="389"/>
                </a:cubicBezTo>
                <a:cubicBezTo>
                  <a:pt x="94" y="390"/>
                  <a:pt x="94" y="391"/>
                  <a:pt x="93" y="391"/>
                </a:cubicBezTo>
                <a:cubicBezTo>
                  <a:pt x="93" y="391"/>
                  <a:pt x="93" y="391"/>
                  <a:pt x="93" y="391"/>
                </a:cubicBezTo>
                <a:cubicBezTo>
                  <a:pt x="93" y="391"/>
                  <a:pt x="92" y="391"/>
                  <a:pt x="92" y="391"/>
                </a:cubicBezTo>
                <a:cubicBezTo>
                  <a:pt x="92" y="391"/>
                  <a:pt x="92" y="391"/>
                  <a:pt x="92" y="391"/>
                </a:cubicBezTo>
                <a:cubicBezTo>
                  <a:pt x="91" y="391"/>
                  <a:pt x="91" y="390"/>
                  <a:pt x="90" y="389"/>
                </a:cubicBezTo>
                <a:close/>
                <a:moveTo>
                  <a:pt x="526" y="386"/>
                </a:moveTo>
                <a:cubicBezTo>
                  <a:pt x="525" y="386"/>
                  <a:pt x="524" y="385"/>
                  <a:pt x="525" y="384"/>
                </a:cubicBezTo>
                <a:cubicBezTo>
                  <a:pt x="525" y="384"/>
                  <a:pt x="525" y="384"/>
                  <a:pt x="525" y="384"/>
                </a:cubicBezTo>
                <a:cubicBezTo>
                  <a:pt x="525" y="383"/>
                  <a:pt x="526" y="382"/>
                  <a:pt x="527" y="382"/>
                </a:cubicBezTo>
                <a:cubicBezTo>
                  <a:pt x="527" y="382"/>
                  <a:pt x="527" y="382"/>
                  <a:pt x="527" y="382"/>
                </a:cubicBezTo>
                <a:cubicBezTo>
                  <a:pt x="528" y="383"/>
                  <a:pt x="529" y="384"/>
                  <a:pt x="528" y="385"/>
                </a:cubicBezTo>
                <a:cubicBezTo>
                  <a:pt x="528" y="385"/>
                  <a:pt x="528" y="385"/>
                  <a:pt x="528" y="385"/>
                </a:cubicBezTo>
                <a:cubicBezTo>
                  <a:pt x="528" y="386"/>
                  <a:pt x="527" y="386"/>
                  <a:pt x="527" y="386"/>
                </a:cubicBezTo>
                <a:cubicBezTo>
                  <a:pt x="527" y="386"/>
                  <a:pt x="527" y="386"/>
                  <a:pt x="527" y="386"/>
                </a:cubicBezTo>
                <a:cubicBezTo>
                  <a:pt x="526" y="386"/>
                  <a:pt x="526" y="386"/>
                  <a:pt x="526" y="386"/>
                </a:cubicBezTo>
                <a:close/>
                <a:moveTo>
                  <a:pt x="89" y="377"/>
                </a:moveTo>
                <a:cubicBezTo>
                  <a:pt x="89" y="376"/>
                  <a:pt x="89" y="375"/>
                  <a:pt x="90" y="375"/>
                </a:cubicBezTo>
                <a:cubicBezTo>
                  <a:pt x="90" y="375"/>
                  <a:pt x="90" y="375"/>
                  <a:pt x="90" y="375"/>
                </a:cubicBezTo>
                <a:cubicBezTo>
                  <a:pt x="92" y="375"/>
                  <a:pt x="93" y="376"/>
                  <a:pt x="93" y="377"/>
                </a:cubicBezTo>
                <a:cubicBezTo>
                  <a:pt x="93" y="377"/>
                  <a:pt x="93" y="377"/>
                  <a:pt x="93" y="377"/>
                </a:cubicBezTo>
                <a:cubicBezTo>
                  <a:pt x="93" y="378"/>
                  <a:pt x="92" y="379"/>
                  <a:pt x="91" y="379"/>
                </a:cubicBezTo>
                <a:cubicBezTo>
                  <a:pt x="91" y="379"/>
                  <a:pt x="91" y="379"/>
                  <a:pt x="91" y="379"/>
                </a:cubicBezTo>
                <a:cubicBezTo>
                  <a:pt x="91" y="379"/>
                  <a:pt x="91" y="379"/>
                  <a:pt x="91" y="379"/>
                </a:cubicBezTo>
                <a:cubicBezTo>
                  <a:pt x="91" y="379"/>
                  <a:pt x="91" y="379"/>
                  <a:pt x="91" y="379"/>
                </a:cubicBezTo>
                <a:cubicBezTo>
                  <a:pt x="90" y="379"/>
                  <a:pt x="89" y="378"/>
                  <a:pt x="89" y="377"/>
                </a:cubicBezTo>
                <a:close/>
                <a:moveTo>
                  <a:pt x="528" y="374"/>
                </a:moveTo>
                <a:cubicBezTo>
                  <a:pt x="527" y="374"/>
                  <a:pt x="526" y="373"/>
                  <a:pt x="526" y="372"/>
                </a:cubicBezTo>
                <a:cubicBezTo>
                  <a:pt x="526" y="372"/>
                  <a:pt x="526" y="372"/>
                  <a:pt x="526" y="372"/>
                </a:cubicBezTo>
                <a:cubicBezTo>
                  <a:pt x="526" y="371"/>
                  <a:pt x="527" y="370"/>
                  <a:pt x="528" y="370"/>
                </a:cubicBezTo>
                <a:cubicBezTo>
                  <a:pt x="528" y="370"/>
                  <a:pt x="528" y="370"/>
                  <a:pt x="528" y="370"/>
                </a:cubicBezTo>
                <a:cubicBezTo>
                  <a:pt x="529" y="371"/>
                  <a:pt x="530" y="372"/>
                  <a:pt x="530" y="373"/>
                </a:cubicBezTo>
                <a:cubicBezTo>
                  <a:pt x="530" y="373"/>
                  <a:pt x="530" y="373"/>
                  <a:pt x="530" y="373"/>
                </a:cubicBezTo>
                <a:cubicBezTo>
                  <a:pt x="530" y="374"/>
                  <a:pt x="529" y="374"/>
                  <a:pt x="528" y="374"/>
                </a:cubicBezTo>
                <a:cubicBezTo>
                  <a:pt x="528" y="374"/>
                  <a:pt x="528" y="374"/>
                  <a:pt x="528" y="374"/>
                </a:cubicBezTo>
                <a:cubicBezTo>
                  <a:pt x="528" y="374"/>
                  <a:pt x="528" y="374"/>
                  <a:pt x="528" y="374"/>
                </a:cubicBezTo>
                <a:close/>
                <a:moveTo>
                  <a:pt x="88" y="365"/>
                </a:moveTo>
                <a:cubicBezTo>
                  <a:pt x="88" y="365"/>
                  <a:pt x="88" y="365"/>
                  <a:pt x="88" y="365"/>
                </a:cubicBezTo>
                <a:cubicBezTo>
                  <a:pt x="88" y="364"/>
                  <a:pt x="89" y="363"/>
                  <a:pt x="90" y="363"/>
                </a:cubicBezTo>
                <a:cubicBezTo>
                  <a:pt x="90" y="363"/>
                  <a:pt x="90" y="363"/>
                  <a:pt x="90" y="363"/>
                </a:cubicBezTo>
                <a:cubicBezTo>
                  <a:pt x="91" y="363"/>
                  <a:pt x="92" y="364"/>
                  <a:pt x="92" y="365"/>
                </a:cubicBezTo>
                <a:cubicBezTo>
                  <a:pt x="92" y="365"/>
                  <a:pt x="92" y="365"/>
                  <a:pt x="92" y="365"/>
                </a:cubicBezTo>
                <a:cubicBezTo>
                  <a:pt x="92" y="365"/>
                  <a:pt x="92" y="365"/>
                  <a:pt x="92" y="365"/>
                </a:cubicBezTo>
                <a:cubicBezTo>
                  <a:pt x="92" y="365"/>
                  <a:pt x="92" y="365"/>
                  <a:pt x="92" y="365"/>
                </a:cubicBezTo>
                <a:cubicBezTo>
                  <a:pt x="92" y="366"/>
                  <a:pt x="91" y="367"/>
                  <a:pt x="90" y="367"/>
                </a:cubicBezTo>
                <a:cubicBezTo>
                  <a:pt x="90" y="367"/>
                  <a:pt x="90" y="367"/>
                  <a:pt x="90" y="367"/>
                </a:cubicBezTo>
                <a:cubicBezTo>
                  <a:pt x="90" y="367"/>
                  <a:pt x="90" y="367"/>
                  <a:pt x="90" y="367"/>
                </a:cubicBezTo>
                <a:cubicBezTo>
                  <a:pt x="90" y="367"/>
                  <a:pt x="90" y="367"/>
                  <a:pt x="90" y="367"/>
                </a:cubicBezTo>
                <a:cubicBezTo>
                  <a:pt x="89" y="367"/>
                  <a:pt x="88" y="366"/>
                  <a:pt x="88" y="365"/>
                </a:cubicBezTo>
                <a:close/>
                <a:moveTo>
                  <a:pt x="529" y="362"/>
                </a:moveTo>
                <a:cubicBezTo>
                  <a:pt x="527" y="362"/>
                  <a:pt x="527" y="362"/>
                  <a:pt x="527" y="360"/>
                </a:cubicBezTo>
                <a:cubicBezTo>
                  <a:pt x="527" y="360"/>
                  <a:pt x="527" y="360"/>
                  <a:pt x="527" y="360"/>
                </a:cubicBezTo>
                <a:cubicBezTo>
                  <a:pt x="527" y="360"/>
                  <a:pt x="527" y="360"/>
                  <a:pt x="527" y="360"/>
                </a:cubicBezTo>
                <a:cubicBezTo>
                  <a:pt x="527" y="360"/>
                  <a:pt x="527" y="360"/>
                  <a:pt x="527" y="360"/>
                </a:cubicBezTo>
                <a:cubicBezTo>
                  <a:pt x="527" y="359"/>
                  <a:pt x="528" y="358"/>
                  <a:pt x="529" y="358"/>
                </a:cubicBezTo>
                <a:cubicBezTo>
                  <a:pt x="529" y="358"/>
                  <a:pt x="529" y="358"/>
                  <a:pt x="529" y="358"/>
                </a:cubicBezTo>
                <a:cubicBezTo>
                  <a:pt x="530" y="359"/>
                  <a:pt x="531" y="359"/>
                  <a:pt x="531" y="361"/>
                </a:cubicBezTo>
                <a:cubicBezTo>
                  <a:pt x="531" y="361"/>
                  <a:pt x="531" y="361"/>
                  <a:pt x="531" y="361"/>
                </a:cubicBezTo>
                <a:cubicBezTo>
                  <a:pt x="531" y="362"/>
                  <a:pt x="530" y="362"/>
                  <a:pt x="529" y="362"/>
                </a:cubicBezTo>
                <a:cubicBezTo>
                  <a:pt x="529" y="362"/>
                  <a:pt x="529" y="362"/>
                  <a:pt x="529" y="362"/>
                </a:cubicBezTo>
                <a:cubicBezTo>
                  <a:pt x="529" y="362"/>
                  <a:pt x="529" y="362"/>
                  <a:pt x="529" y="362"/>
                </a:cubicBezTo>
                <a:close/>
                <a:moveTo>
                  <a:pt x="87" y="353"/>
                </a:moveTo>
                <a:cubicBezTo>
                  <a:pt x="87" y="352"/>
                  <a:pt x="88" y="351"/>
                  <a:pt x="89" y="351"/>
                </a:cubicBezTo>
                <a:cubicBezTo>
                  <a:pt x="89" y="351"/>
                  <a:pt x="89" y="351"/>
                  <a:pt x="89" y="351"/>
                </a:cubicBezTo>
                <a:cubicBezTo>
                  <a:pt x="91" y="351"/>
                  <a:pt x="91" y="352"/>
                  <a:pt x="91" y="353"/>
                </a:cubicBezTo>
                <a:cubicBezTo>
                  <a:pt x="91" y="353"/>
                  <a:pt x="91" y="353"/>
                  <a:pt x="91" y="353"/>
                </a:cubicBezTo>
                <a:cubicBezTo>
                  <a:pt x="91" y="354"/>
                  <a:pt x="91" y="355"/>
                  <a:pt x="89" y="355"/>
                </a:cubicBezTo>
                <a:cubicBezTo>
                  <a:pt x="89" y="355"/>
                  <a:pt x="89" y="355"/>
                  <a:pt x="89" y="355"/>
                </a:cubicBezTo>
                <a:cubicBezTo>
                  <a:pt x="88" y="355"/>
                  <a:pt x="87" y="354"/>
                  <a:pt x="87" y="353"/>
                </a:cubicBezTo>
                <a:close/>
                <a:moveTo>
                  <a:pt x="87" y="353"/>
                </a:moveTo>
                <a:cubicBezTo>
                  <a:pt x="87" y="353"/>
                  <a:pt x="87" y="353"/>
                  <a:pt x="87" y="353"/>
                </a:cubicBezTo>
                <a:cubicBezTo>
                  <a:pt x="87" y="353"/>
                  <a:pt x="87" y="353"/>
                  <a:pt x="87" y="353"/>
                </a:cubicBezTo>
                <a:cubicBezTo>
                  <a:pt x="87" y="353"/>
                  <a:pt x="87" y="353"/>
                  <a:pt x="87" y="353"/>
                </a:cubicBezTo>
                <a:close/>
                <a:moveTo>
                  <a:pt x="527" y="349"/>
                </a:moveTo>
                <a:cubicBezTo>
                  <a:pt x="527" y="347"/>
                  <a:pt x="528" y="346"/>
                  <a:pt x="529" y="346"/>
                </a:cubicBezTo>
                <a:cubicBezTo>
                  <a:pt x="529" y="346"/>
                  <a:pt x="529" y="346"/>
                  <a:pt x="529" y="346"/>
                </a:cubicBezTo>
                <a:cubicBezTo>
                  <a:pt x="530" y="346"/>
                  <a:pt x="531" y="347"/>
                  <a:pt x="531" y="348"/>
                </a:cubicBezTo>
                <a:cubicBezTo>
                  <a:pt x="531" y="348"/>
                  <a:pt x="531" y="348"/>
                  <a:pt x="531" y="348"/>
                </a:cubicBezTo>
                <a:cubicBezTo>
                  <a:pt x="531" y="350"/>
                  <a:pt x="530" y="350"/>
                  <a:pt x="529" y="350"/>
                </a:cubicBezTo>
                <a:cubicBezTo>
                  <a:pt x="529" y="350"/>
                  <a:pt x="529" y="350"/>
                  <a:pt x="529" y="350"/>
                </a:cubicBezTo>
                <a:cubicBezTo>
                  <a:pt x="529" y="350"/>
                  <a:pt x="529" y="350"/>
                  <a:pt x="529" y="350"/>
                </a:cubicBezTo>
                <a:cubicBezTo>
                  <a:pt x="529" y="350"/>
                  <a:pt x="529" y="350"/>
                  <a:pt x="529" y="350"/>
                </a:cubicBezTo>
                <a:cubicBezTo>
                  <a:pt x="528" y="350"/>
                  <a:pt x="527" y="350"/>
                  <a:pt x="527" y="349"/>
                </a:cubicBezTo>
                <a:close/>
                <a:moveTo>
                  <a:pt x="90" y="343"/>
                </a:moveTo>
                <a:cubicBezTo>
                  <a:pt x="89" y="343"/>
                  <a:pt x="88" y="342"/>
                  <a:pt x="88" y="341"/>
                </a:cubicBezTo>
                <a:cubicBezTo>
                  <a:pt x="88" y="341"/>
                  <a:pt x="88" y="341"/>
                  <a:pt x="88" y="341"/>
                </a:cubicBezTo>
                <a:cubicBezTo>
                  <a:pt x="88" y="340"/>
                  <a:pt x="89" y="339"/>
                  <a:pt x="90" y="339"/>
                </a:cubicBezTo>
                <a:cubicBezTo>
                  <a:pt x="90" y="339"/>
                  <a:pt x="90" y="339"/>
                  <a:pt x="90" y="339"/>
                </a:cubicBezTo>
                <a:cubicBezTo>
                  <a:pt x="91" y="339"/>
                  <a:pt x="92" y="340"/>
                  <a:pt x="92" y="341"/>
                </a:cubicBezTo>
                <a:cubicBezTo>
                  <a:pt x="92" y="341"/>
                  <a:pt x="92" y="341"/>
                  <a:pt x="92" y="341"/>
                </a:cubicBezTo>
                <a:cubicBezTo>
                  <a:pt x="92" y="342"/>
                  <a:pt x="91" y="343"/>
                  <a:pt x="90" y="343"/>
                </a:cubicBezTo>
                <a:cubicBezTo>
                  <a:pt x="90" y="343"/>
                  <a:pt x="90" y="343"/>
                  <a:pt x="90" y="343"/>
                </a:cubicBezTo>
                <a:cubicBezTo>
                  <a:pt x="90" y="343"/>
                  <a:pt x="90" y="343"/>
                  <a:pt x="90" y="343"/>
                </a:cubicBezTo>
                <a:close/>
                <a:moveTo>
                  <a:pt x="526" y="337"/>
                </a:moveTo>
                <a:cubicBezTo>
                  <a:pt x="526" y="336"/>
                  <a:pt x="527" y="335"/>
                  <a:pt x="528" y="335"/>
                </a:cubicBezTo>
                <a:cubicBezTo>
                  <a:pt x="528" y="335"/>
                  <a:pt x="528" y="335"/>
                  <a:pt x="528" y="335"/>
                </a:cubicBezTo>
                <a:cubicBezTo>
                  <a:pt x="529" y="334"/>
                  <a:pt x="530" y="335"/>
                  <a:pt x="530" y="336"/>
                </a:cubicBezTo>
                <a:cubicBezTo>
                  <a:pt x="530" y="336"/>
                  <a:pt x="530" y="336"/>
                  <a:pt x="530" y="336"/>
                </a:cubicBezTo>
                <a:cubicBezTo>
                  <a:pt x="530" y="337"/>
                  <a:pt x="529" y="338"/>
                  <a:pt x="528" y="338"/>
                </a:cubicBezTo>
                <a:cubicBezTo>
                  <a:pt x="528" y="338"/>
                  <a:pt x="528" y="338"/>
                  <a:pt x="528" y="338"/>
                </a:cubicBezTo>
                <a:cubicBezTo>
                  <a:pt x="528" y="338"/>
                  <a:pt x="528" y="338"/>
                  <a:pt x="528" y="338"/>
                </a:cubicBezTo>
                <a:cubicBezTo>
                  <a:pt x="528" y="338"/>
                  <a:pt x="528" y="338"/>
                  <a:pt x="528" y="338"/>
                </a:cubicBezTo>
                <a:cubicBezTo>
                  <a:pt x="527" y="338"/>
                  <a:pt x="526" y="338"/>
                  <a:pt x="526" y="337"/>
                </a:cubicBezTo>
                <a:close/>
                <a:moveTo>
                  <a:pt x="91" y="331"/>
                </a:moveTo>
                <a:cubicBezTo>
                  <a:pt x="89" y="331"/>
                  <a:pt x="89" y="330"/>
                  <a:pt x="89" y="329"/>
                </a:cubicBezTo>
                <a:cubicBezTo>
                  <a:pt x="89" y="329"/>
                  <a:pt x="89" y="329"/>
                  <a:pt x="89" y="329"/>
                </a:cubicBezTo>
                <a:cubicBezTo>
                  <a:pt x="89" y="328"/>
                  <a:pt x="90" y="327"/>
                  <a:pt x="91" y="327"/>
                </a:cubicBezTo>
                <a:cubicBezTo>
                  <a:pt x="91" y="327"/>
                  <a:pt x="91" y="327"/>
                  <a:pt x="91" y="327"/>
                </a:cubicBezTo>
                <a:cubicBezTo>
                  <a:pt x="92" y="327"/>
                  <a:pt x="93" y="328"/>
                  <a:pt x="93" y="329"/>
                </a:cubicBezTo>
                <a:cubicBezTo>
                  <a:pt x="93" y="329"/>
                  <a:pt x="93" y="329"/>
                  <a:pt x="93" y="329"/>
                </a:cubicBezTo>
                <a:cubicBezTo>
                  <a:pt x="93" y="330"/>
                  <a:pt x="92" y="331"/>
                  <a:pt x="91" y="331"/>
                </a:cubicBezTo>
                <a:cubicBezTo>
                  <a:pt x="91" y="331"/>
                  <a:pt x="91" y="331"/>
                  <a:pt x="91" y="331"/>
                </a:cubicBezTo>
                <a:cubicBezTo>
                  <a:pt x="91" y="331"/>
                  <a:pt x="91" y="331"/>
                  <a:pt x="91" y="331"/>
                </a:cubicBezTo>
                <a:close/>
                <a:moveTo>
                  <a:pt x="525" y="325"/>
                </a:moveTo>
                <a:cubicBezTo>
                  <a:pt x="525" y="325"/>
                  <a:pt x="525" y="325"/>
                  <a:pt x="525" y="325"/>
                </a:cubicBezTo>
                <a:cubicBezTo>
                  <a:pt x="525" y="325"/>
                  <a:pt x="525" y="325"/>
                  <a:pt x="525" y="325"/>
                </a:cubicBezTo>
                <a:cubicBezTo>
                  <a:pt x="525" y="324"/>
                  <a:pt x="525" y="323"/>
                  <a:pt x="527" y="323"/>
                </a:cubicBezTo>
                <a:cubicBezTo>
                  <a:pt x="527" y="323"/>
                  <a:pt x="527" y="323"/>
                  <a:pt x="527" y="323"/>
                </a:cubicBezTo>
                <a:cubicBezTo>
                  <a:pt x="528" y="322"/>
                  <a:pt x="529" y="323"/>
                  <a:pt x="529" y="324"/>
                </a:cubicBezTo>
                <a:cubicBezTo>
                  <a:pt x="529" y="324"/>
                  <a:pt x="529" y="324"/>
                  <a:pt x="529" y="324"/>
                </a:cubicBezTo>
                <a:cubicBezTo>
                  <a:pt x="529" y="325"/>
                  <a:pt x="528" y="326"/>
                  <a:pt x="527" y="327"/>
                </a:cubicBezTo>
                <a:cubicBezTo>
                  <a:pt x="527" y="327"/>
                  <a:pt x="527" y="327"/>
                  <a:pt x="527" y="327"/>
                </a:cubicBezTo>
                <a:cubicBezTo>
                  <a:pt x="527" y="327"/>
                  <a:pt x="527" y="327"/>
                  <a:pt x="527" y="327"/>
                </a:cubicBezTo>
                <a:cubicBezTo>
                  <a:pt x="527" y="327"/>
                  <a:pt x="527" y="327"/>
                  <a:pt x="527" y="327"/>
                </a:cubicBezTo>
                <a:cubicBezTo>
                  <a:pt x="526" y="327"/>
                  <a:pt x="525" y="326"/>
                  <a:pt x="525" y="325"/>
                </a:cubicBezTo>
                <a:close/>
                <a:moveTo>
                  <a:pt x="92" y="319"/>
                </a:moveTo>
                <a:cubicBezTo>
                  <a:pt x="91" y="319"/>
                  <a:pt x="90" y="318"/>
                  <a:pt x="90" y="317"/>
                </a:cubicBezTo>
                <a:cubicBezTo>
                  <a:pt x="90" y="317"/>
                  <a:pt x="90" y="317"/>
                  <a:pt x="90" y="317"/>
                </a:cubicBezTo>
                <a:cubicBezTo>
                  <a:pt x="91" y="316"/>
                  <a:pt x="92" y="315"/>
                  <a:pt x="93" y="315"/>
                </a:cubicBezTo>
                <a:cubicBezTo>
                  <a:pt x="93" y="315"/>
                  <a:pt x="93" y="315"/>
                  <a:pt x="93" y="315"/>
                </a:cubicBezTo>
                <a:cubicBezTo>
                  <a:pt x="94" y="316"/>
                  <a:pt x="95" y="317"/>
                  <a:pt x="94" y="318"/>
                </a:cubicBezTo>
                <a:cubicBezTo>
                  <a:pt x="94" y="318"/>
                  <a:pt x="94" y="318"/>
                  <a:pt x="94" y="318"/>
                </a:cubicBezTo>
                <a:cubicBezTo>
                  <a:pt x="94" y="319"/>
                  <a:pt x="93" y="319"/>
                  <a:pt x="92" y="319"/>
                </a:cubicBezTo>
                <a:cubicBezTo>
                  <a:pt x="92" y="319"/>
                  <a:pt x="92" y="319"/>
                  <a:pt x="92" y="319"/>
                </a:cubicBezTo>
                <a:cubicBezTo>
                  <a:pt x="92" y="319"/>
                  <a:pt x="92" y="319"/>
                  <a:pt x="92" y="319"/>
                </a:cubicBezTo>
                <a:close/>
                <a:moveTo>
                  <a:pt x="523" y="313"/>
                </a:moveTo>
                <a:cubicBezTo>
                  <a:pt x="523" y="312"/>
                  <a:pt x="523" y="311"/>
                  <a:pt x="524" y="311"/>
                </a:cubicBezTo>
                <a:cubicBezTo>
                  <a:pt x="524" y="311"/>
                  <a:pt x="524" y="311"/>
                  <a:pt x="524" y="311"/>
                </a:cubicBezTo>
                <a:cubicBezTo>
                  <a:pt x="526" y="311"/>
                  <a:pt x="527" y="311"/>
                  <a:pt x="527" y="312"/>
                </a:cubicBezTo>
                <a:cubicBezTo>
                  <a:pt x="527" y="312"/>
                  <a:pt x="527" y="312"/>
                  <a:pt x="527" y="312"/>
                </a:cubicBezTo>
                <a:cubicBezTo>
                  <a:pt x="527" y="313"/>
                  <a:pt x="526" y="314"/>
                  <a:pt x="525" y="315"/>
                </a:cubicBezTo>
                <a:cubicBezTo>
                  <a:pt x="525" y="315"/>
                  <a:pt x="525" y="315"/>
                  <a:pt x="525" y="315"/>
                </a:cubicBezTo>
                <a:cubicBezTo>
                  <a:pt x="525" y="315"/>
                  <a:pt x="525" y="315"/>
                  <a:pt x="525" y="315"/>
                </a:cubicBezTo>
                <a:cubicBezTo>
                  <a:pt x="525" y="315"/>
                  <a:pt x="525" y="315"/>
                  <a:pt x="525" y="315"/>
                </a:cubicBezTo>
                <a:cubicBezTo>
                  <a:pt x="524" y="315"/>
                  <a:pt x="523" y="314"/>
                  <a:pt x="523" y="313"/>
                </a:cubicBezTo>
                <a:close/>
                <a:moveTo>
                  <a:pt x="94" y="308"/>
                </a:moveTo>
                <a:cubicBezTo>
                  <a:pt x="93" y="307"/>
                  <a:pt x="93" y="306"/>
                  <a:pt x="93" y="305"/>
                </a:cubicBezTo>
                <a:cubicBezTo>
                  <a:pt x="93" y="305"/>
                  <a:pt x="93" y="305"/>
                  <a:pt x="93" y="305"/>
                </a:cubicBezTo>
                <a:cubicBezTo>
                  <a:pt x="93" y="304"/>
                  <a:pt x="94" y="303"/>
                  <a:pt x="95" y="304"/>
                </a:cubicBezTo>
                <a:cubicBezTo>
                  <a:pt x="95" y="304"/>
                  <a:pt x="95" y="304"/>
                  <a:pt x="95" y="304"/>
                </a:cubicBezTo>
                <a:cubicBezTo>
                  <a:pt x="96" y="304"/>
                  <a:pt x="97" y="305"/>
                  <a:pt x="97" y="306"/>
                </a:cubicBezTo>
                <a:cubicBezTo>
                  <a:pt x="97" y="306"/>
                  <a:pt x="97" y="306"/>
                  <a:pt x="97" y="306"/>
                </a:cubicBezTo>
                <a:cubicBezTo>
                  <a:pt x="97" y="306"/>
                  <a:pt x="97" y="306"/>
                  <a:pt x="97" y="306"/>
                </a:cubicBezTo>
                <a:cubicBezTo>
                  <a:pt x="97" y="306"/>
                  <a:pt x="97" y="306"/>
                  <a:pt x="97" y="306"/>
                </a:cubicBezTo>
                <a:cubicBezTo>
                  <a:pt x="97" y="307"/>
                  <a:pt x="96" y="308"/>
                  <a:pt x="95" y="308"/>
                </a:cubicBezTo>
                <a:cubicBezTo>
                  <a:pt x="95" y="308"/>
                  <a:pt x="95" y="308"/>
                  <a:pt x="95" y="308"/>
                </a:cubicBezTo>
                <a:cubicBezTo>
                  <a:pt x="95" y="308"/>
                  <a:pt x="94" y="308"/>
                  <a:pt x="94" y="308"/>
                </a:cubicBezTo>
                <a:close/>
                <a:moveTo>
                  <a:pt x="520" y="301"/>
                </a:moveTo>
                <a:cubicBezTo>
                  <a:pt x="520" y="300"/>
                  <a:pt x="521" y="299"/>
                  <a:pt x="522" y="299"/>
                </a:cubicBezTo>
                <a:cubicBezTo>
                  <a:pt x="522" y="299"/>
                  <a:pt x="522" y="299"/>
                  <a:pt x="522" y="299"/>
                </a:cubicBezTo>
                <a:cubicBezTo>
                  <a:pt x="523" y="299"/>
                  <a:pt x="524" y="299"/>
                  <a:pt x="524" y="300"/>
                </a:cubicBezTo>
                <a:cubicBezTo>
                  <a:pt x="524" y="300"/>
                  <a:pt x="524" y="300"/>
                  <a:pt x="524" y="300"/>
                </a:cubicBezTo>
                <a:cubicBezTo>
                  <a:pt x="524" y="302"/>
                  <a:pt x="524" y="303"/>
                  <a:pt x="523" y="303"/>
                </a:cubicBezTo>
                <a:cubicBezTo>
                  <a:pt x="523" y="303"/>
                  <a:pt x="523" y="303"/>
                  <a:pt x="523" y="303"/>
                </a:cubicBezTo>
                <a:cubicBezTo>
                  <a:pt x="523" y="303"/>
                  <a:pt x="522" y="303"/>
                  <a:pt x="522" y="303"/>
                </a:cubicBezTo>
                <a:cubicBezTo>
                  <a:pt x="522" y="303"/>
                  <a:pt x="522" y="303"/>
                  <a:pt x="522" y="303"/>
                </a:cubicBezTo>
                <a:cubicBezTo>
                  <a:pt x="521" y="303"/>
                  <a:pt x="521" y="302"/>
                  <a:pt x="520" y="301"/>
                </a:cubicBezTo>
                <a:close/>
                <a:moveTo>
                  <a:pt x="97" y="296"/>
                </a:moveTo>
                <a:cubicBezTo>
                  <a:pt x="96" y="296"/>
                  <a:pt x="96" y="295"/>
                  <a:pt x="96" y="293"/>
                </a:cubicBezTo>
                <a:cubicBezTo>
                  <a:pt x="96" y="293"/>
                  <a:pt x="96" y="293"/>
                  <a:pt x="96" y="293"/>
                </a:cubicBezTo>
                <a:cubicBezTo>
                  <a:pt x="96" y="292"/>
                  <a:pt x="97" y="292"/>
                  <a:pt x="98" y="292"/>
                </a:cubicBezTo>
                <a:cubicBezTo>
                  <a:pt x="98" y="292"/>
                  <a:pt x="98" y="292"/>
                  <a:pt x="98" y="292"/>
                </a:cubicBezTo>
                <a:cubicBezTo>
                  <a:pt x="99" y="292"/>
                  <a:pt x="100" y="293"/>
                  <a:pt x="100" y="295"/>
                </a:cubicBezTo>
                <a:cubicBezTo>
                  <a:pt x="100" y="295"/>
                  <a:pt x="100" y="295"/>
                  <a:pt x="100" y="295"/>
                </a:cubicBezTo>
                <a:cubicBezTo>
                  <a:pt x="99" y="295"/>
                  <a:pt x="99" y="296"/>
                  <a:pt x="98" y="296"/>
                </a:cubicBezTo>
                <a:cubicBezTo>
                  <a:pt x="98" y="296"/>
                  <a:pt x="98" y="296"/>
                  <a:pt x="98" y="296"/>
                </a:cubicBezTo>
                <a:cubicBezTo>
                  <a:pt x="98" y="296"/>
                  <a:pt x="97" y="296"/>
                  <a:pt x="97" y="296"/>
                </a:cubicBezTo>
                <a:close/>
                <a:moveTo>
                  <a:pt x="517" y="290"/>
                </a:moveTo>
                <a:cubicBezTo>
                  <a:pt x="517" y="290"/>
                  <a:pt x="517" y="290"/>
                  <a:pt x="517" y="290"/>
                </a:cubicBezTo>
                <a:cubicBezTo>
                  <a:pt x="517" y="290"/>
                  <a:pt x="517" y="290"/>
                  <a:pt x="517" y="290"/>
                </a:cubicBezTo>
                <a:cubicBezTo>
                  <a:pt x="517" y="289"/>
                  <a:pt x="517" y="288"/>
                  <a:pt x="518" y="288"/>
                </a:cubicBezTo>
                <a:cubicBezTo>
                  <a:pt x="518" y="288"/>
                  <a:pt x="518" y="288"/>
                  <a:pt x="518" y="288"/>
                </a:cubicBezTo>
                <a:cubicBezTo>
                  <a:pt x="519" y="287"/>
                  <a:pt x="521" y="288"/>
                  <a:pt x="521" y="289"/>
                </a:cubicBezTo>
                <a:cubicBezTo>
                  <a:pt x="521" y="289"/>
                  <a:pt x="521" y="289"/>
                  <a:pt x="521" y="289"/>
                </a:cubicBezTo>
                <a:cubicBezTo>
                  <a:pt x="521" y="290"/>
                  <a:pt x="521" y="291"/>
                  <a:pt x="520" y="291"/>
                </a:cubicBezTo>
                <a:cubicBezTo>
                  <a:pt x="520" y="291"/>
                  <a:pt x="520" y="291"/>
                  <a:pt x="520" y="291"/>
                </a:cubicBezTo>
                <a:cubicBezTo>
                  <a:pt x="519" y="291"/>
                  <a:pt x="519" y="291"/>
                  <a:pt x="519" y="291"/>
                </a:cubicBezTo>
                <a:cubicBezTo>
                  <a:pt x="519" y="291"/>
                  <a:pt x="519" y="291"/>
                  <a:pt x="519" y="291"/>
                </a:cubicBezTo>
                <a:cubicBezTo>
                  <a:pt x="518" y="291"/>
                  <a:pt x="517" y="291"/>
                  <a:pt x="517" y="290"/>
                </a:cubicBezTo>
                <a:close/>
                <a:moveTo>
                  <a:pt x="101" y="284"/>
                </a:moveTo>
                <a:cubicBezTo>
                  <a:pt x="100" y="284"/>
                  <a:pt x="99" y="283"/>
                  <a:pt x="99" y="282"/>
                </a:cubicBezTo>
                <a:cubicBezTo>
                  <a:pt x="99" y="282"/>
                  <a:pt x="99" y="282"/>
                  <a:pt x="99" y="282"/>
                </a:cubicBezTo>
                <a:cubicBezTo>
                  <a:pt x="100" y="281"/>
                  <a:pt x="101" y="280"/>
                  <a:pt x="102" y="281"/>
                </a:cubicBezTo>
                <a:cubicBezTo>
                  <a:pt x="102" y="281"/>
                  <a:pt x="102" y="281"/>
                  <a:pt x="102" y="281"/>
                </a:cubicBezTo>
                <a:cubicBezTo>
                  <a:pt x="103" y="281"/>
                  <a:pt x="104" y="282"/>
                  <a:pt x="103" y="283"/>
                </a:cubicBezTo>
                <a:cubicBezTo>
                  <a:pt x="103" y="283"/>
                  <a:pt x="103" y="283"/>
                  <a:pt x="103" y="283"/>
                </a:cubicBezTo>
                <a:cubicBezTo>
                  <a:pt x="103" y="284"/>
                  <a:pt x="102" y="285"/>
                  <a:pt x="101" y="285"/>
                </a:cubicBezTo>
                <a:cubicBezTo>
                  <a:pt x="101" y="285"/>
                  <a:pt x="101" y="285"/>
                  <a:pt x="101" y="285"/>
                </a:cubicBezTo>
                <a:cubicBezTo>
                  <a:pt x="101" y="285"/>
                  <a:pt x="101" y="285"/>
                  <a:pt x="101" y="284"/>
                </a:cubicBezTo>
                <a:close/>
                <a:moveTo>
                  <a:pt x="513" y="279"/>
                </a:moveTo>
                <a:cubicBezTo>
                  <a:pt x="513" y="278"/>
                  <a:pt x="513" y="277"/>
                  <a:pt x="514" y="276"/>
                </a:cubicBezTo>
                <a:cubicBezTo>
                  <a:pt x="514" y="276"/>
                  <a:pt x="514" y="276"/>
                  <a:pt x="514" y="276"/>
                </a:cubicBezTo>
                <a:cubicBezTo>
                  <a:pt x="516" y="276"/>
                  <a:pt x="517" y="276"/>
                  <a:pt x="517" y="277"/>
                </a:cubicBezTo>
                <a:cubicBezTo>
                  <a:pt x="517" y="277"/>
                  <a:pt x="517" y="277"/>
                  <a:pt x="517" y="277"/>
                </a:cubicBezTo>
                <a:cubicBezTo>
                  <a:pt x="517" y="278"/>
                  <a:pt x="517" y="280"/>
                  <a:pt x="516" y="280"/>
                </a:cubicBezTo>
                <a:cubicBezTo>
                  <a:pt x="516" y="280"/>
                  <a:pt x="516" y="280"/>
                  <a:pt x="516" y="280"/>
                </a:cubicBezTo>
                <a:cubicBezTo>
                  <a:pt x="516" y="280"/>
                  <a:pt x="515" y="280"/>
                  <a:pt x="515" y="280"/>
                </a:cubicBezTo>
                <a:cubicBezTo>
                  <a:pt x="515" y="280"/>
                  <a:pt x="515" y="280"/>
                  <a:pt x="515" y="280"/>
                </a:cubicBezTo>
                <a:cubicBezTo>
                  <a:pt x="514" y="280"/>
                  <a:pt x="514" y="280"/>
                  <a:pt x="513" y="279"/>
                </a:cubicBezTo>
                <a:close/>
                <a:moveTo>
                  <a:pt x="105" y="273"/>
                </a:moveTo>
                <a:cubicBezTo>
                  <a:pt x="104" y="273"/>
                  <a:pt x="103" y="272"/>
                  <a:pt x="104" y="271"/>
                </a:cubicBezTo>
                <a:cubicBezTo>
                  <a:pt x="104" y="271"/>
                  <a:pt x="104" y="271"/>
                  <a:pt x="104" y="271"/>
                </a:cubicBezTo>
                <a:cubicBezTo>
                  <a:pt x="104" y="270"/>
                  <a:pt x="105" y="269"/>
                  <a:pt x="106" y="270"/>
                </a:cubicBezTo>
                <a:cubicBezTo>
                  <a:pt x="106" y="270"/>
                  <a:pt x="106" y="270"/>
                  <a:pt x="106" y="270"/>
                </a:cubicBezTo>
                <a:cubicBezTo>
                  <a:pt x="107" y="270"/>
                  <a:pt x="108" y="271"/>
                  <a:pt x="107" y="272"/>
                </a:cubicBezTo>
                <a:cubicBezTo>
                  <a:pt x="107" y="272"/>
                  <a:pt x="107" y="272"/>
                  <a:pt x="107" y="272"/>
                </a:cubicBezTo>
                <a:cubicBezTo>
                  <a:pt x="107" y="273"/>
                  <a:pt x="106" y="273"/>
                  <a:pt x="106" y="273"/>
                </a:cubicBezTo>
                <a:cubicBezTo>
                  <a:pt x="106" y="273"/>
                  <a:pt x="106" y="273"/>
                  <a:pt x="106" y="273"/>
                </a:cubicBezTo>
                <a:cubicBezTo>
                  <a:pt x="105" y="273"/>
                  <a:pt x="105" y="273"/>
                  <a:pt x="105" y="273"/>
                </a:cubicBezTo>
                <a:close/>
                <a:moveTo>
                  <a:pt x="509" y="268"/>
                </a:moveTo>
                <a:cubicBezTo>
                  <a:pt x="509" y="268"/>
                  <a:pt x="509" y="268"/>
                  <a:pt x="509" y="268"/>
                </a:cubicBezTo>
                <a:cubicBezTo>
                  <a:pt x="509" y="268"/>
                  <a:pt x="509" y="268"/>
                  <a:pt x="509" y="268"/>
                </a:cubicBezTo>
                <a:cubicBezTo>
                  <a:pt x="508" y="267"/>
                  <a:pt x="509" y="265"/>
                  <a:pt x="510" y="265"/>
                </a:cubicBezTo>
                <a:cubicBezTo>
                  <a:pt x="510" y="265"/>
                  <a:pt x="510" y="265"/>
                  <a:pt x="510" y="265"/>
                </a:cubicBezTo>
                <a:cubicBezTo>
                  <a:pt x="511" y="265"/>
                  <a:pt x="512" y="265"/>
                  <a:pt x="513" y="266"/>
                </a:cubicBezTo>
                <a:cubicBezTo>
                  <a:pt x="513" y="266"/>
                  <a:pt x="513" y="266"/>
                  <a:pt x="513" y="266"/>
                </a:cubicBezTo>
                <a:cubicBezTo>
                  <a:pt x="513" y="267"/>
                  <a:pt x="512" y="268"/>
                  <a:pt x="511" y="269"/>
                </a:cubicBezTo>
                <a:cubicBezTo>
                  <a:pt x="511" y="269"/>
                  <a:pt x="511" y="269"/>
                  <a:pt x="511" y="269"/>
                </a:cubicBezTo>
                <a:cubicBezTo>
                  <a:pt x="511" y="269"/>
                  <a:pt x="511" y="269"/>
                  <a:pt x="511" y="269"/>
                </a:cubicBezTo>
                <a:cubicBezTo>
                  <a:pt x="511" y="269"/>
                  <a:pt x="511" y="269"/>
                  <a:pt x="511" y="269"/>
                </a:cubicBezTo>
                <a:cubicBezTo>
                  <a:pt x="510" y="269"/>
                  <a:pt x="509" y="268"/>
                  <a:pt x="509" y="268"/>
                </a:cubicBezTo>
                <a:close/>
                <a:moveTo>
                  <a:pt x="110" y="262"/>
                </a:moveTo>
                <a:cubicBezTo>
                  <a:pt x="109" y="262"/>
                  <a:pt x="108" y="261"/>
                  <a:pt x="109" y="260"/>
                </a:cubicBezTo>
                <a:cubicBezTo>
                  <a:pt x="109" y="260"/>
                  <a:pt x="109" y="260"/>
                  <a:pt x="109" y="260"/>
                </a:cubicBezTo>
                <a:cubicBezTo>
                  <a:pt x="109" y="259"/>
                  <a:pt x="110" y="258"/>
                  <a:pt x="111" y="259"/>
                </a:cubicBezTo>
                <a:cubicBezTo>
                  <a:pt x="111" y="259"/>
                  <a:pt x="111" y="259"/>
                  <a:pt x="111" y="259"/>
                </a:cubicBezTo>
                <a:cubicBezTo>
                  <a:pt x="112" y="259"/>
                  <a:pt x="113" y="260"/>
                  <a:pt x="112" y="261"/>
                </a:cubicBezTo>
                <a:cubicBezTo>
                  <a:pt x="112" y="261"/>
                  <a:pt x="112" y="261"/>
                  <a:pt x="112" y="261"/>
                </a:cubicBezTo>
                <a:cubicBezTo>
                  <a:pt x="112" y="262"/>
                  <a:pt x="111" y="262"/>
                  <a:pt x="110" y="262"/>
                </a:cubicBezTo>
                <a:cubicBezTo>
                  <a:pt x="110" y="262"/>
                  <a:pt x="110" y="262"/>
                  <a:pt x="110" y="262"/>
                </a:cubicBezTo>
                <a:cubicBezTo>
                  <a:pt x="110" y="262"/>
                  <a:pt x="110" y="262"/>
                  <a:pt x="110" y="262"/>
                </a:cubicBezTo>
                <a:close/>
                <a:moveTo>
                  <a:pt x="504" y="257"/>
                </a:moveTo>
                <a:cubicBezTo>
                  <a:pt x="503" y="256"/>
                  <a:pt x="504" y="255"/>
                  <a:pt x="505" y="254"/>
                </a:cubicBezTo>
                <a:cubicBezTo>
                  <a:pt x="505" y="254"/>
                  <a:pt x="505" y="254"/>
                  <a:pt x="505" y="254"/>
                </a:cubicBezTo>
                <a:cubicBezTo>
                  <a:pt x="506" y="254"/>
                  <a:pt x="507" y="254"/>
                  <a:pt x="507" y="255"/>
                </a:cubicBezTo>
                <a:cubicBezTo>
                  <a:pt x="507" y="255"/>
                  <a:pt x="507" y="255"/>
                  <a:pt x="507" y="255"/>
                </a:cubicBezTo>
                <a:cubicBezTo>
                  <a:pt x="508" y="256"/>
                  <a:pt x="507" y="257"/>
                  <a:pt x="506" y="258"/>
                </a:cubicBezTo>
                <a:cubicBezTo>
                  <a:pt x="506" y="258"/>
                  <a:pt x="506" y="258"/>
                  <a:pt x="506" y="258"/>
                </a:cubicBezTo>
                <a:cubicBezTo>
                  <a:pt x="506" y="258"/>
                  <a:pt x="506" y="258"/>
                  <a:pt x="506" y="258"/>
                </a:cubicBezTo>
                <a:cubicBezTo>
                  <a:pt x="506" y="258"/>
                  <a:pt x="506" y="258"/>
                  <a:pt x="506" y="258"/>
                </a:cubicBezTo>
                <a:cubicBezTo>
                  <a:pt x="505" y="258"/>
                  <a:pt x="504" y="258"/>
                  <a:pt x="504" y="257"/>
                </a:cubicBezTo>
                <a:close/>
                <a:moveTo>
                  <a:pt x="115" y="251"/>
                </a:moveTo>
                <a:cubicBezTo>
                  <a:pt x="114" y="251"/>
                  <a:pt x="114" y="250"/>
                  <a:pt x="114" y="249"/>
                </a:cubicBezTo>
                <a:cubicBezTo>
                  <a:pt x="114" y="249"/>
                  <a:pt x="114" y="249"/>
                  <a:pt x="114" y="249"/>
                </a:cubicBezTo>
                <a:cubicBezTo>
                  <a:pt x="115" y="248"/>
                  <a:pt x="116" y="247"/>
                  <a:pt x="117" y="248"/>
                </a:cubicBezTo>
                <a:cubicBezTo>
                  <a:pt x="117" y="248"/>
                  <a:pt x="117" y="248"/>
                  <a:pt x="117" y="248"/>
                </a:cubicBezTo>
                <a:cubicBezTo>
                  <a:pt x="118" y="248"/>
                  <a:pt x="118" y="250"/>
                  <a:pt x="118" y="251"/>
                </a:cubicBezTo>
                <a:cubicBezTo>
                  <a:pt x="118" y="251"/>
                  <a:pt x="118" y="251"/>
                  <a:pt x="118" y="251"/>
                </a:cubicBezTo>
                <a:cubicBezTo>
                  <a:pt x="118" y="251"/>
                  <a:pt x="118" y="251"/>
                  <a:pt x="118" y="251"/>
                </a:cubicBezTo>
                <a:cubicBezTo>
                  <a:pt x="118" y="251"/>
                  <a:pt x="118" y="251"/>
                  <a:pt x="118" y="251"/>
                </a:cubicBezTo>
                <a:cubicBezTo>
                  <a:pt x="117" y="251"/>
                  <a:pt x="117" y="252"/>
                  <a:pt x="116" y="252"/>
                </a:cubicBezTo>
                <a:cubicBezTo>
                  <a:pt x="116" y="252"/>
                  <a:pt x="116" y="252"/>
                  <a:pt x="116" y="252"/>
                </a:cubicBezTo>
                <a:cubicBezTo>
                  <a:pt x="116" y="252"/>
                  <a:pt x="115" y="252"/>
                  <a:pt x="115" y="251"/>
                </a:cubicBezTo>
                <a:close/>
                <a:moveTo>
                  <a:pt x="498" y="246"/>
                </a:moveTo>
                <a:cubicBezTo>
                  <a:pt x="498" y="245"/>
                  <a:pt x="498" y="244"/>
                  <a:pt x="499" y="244"/>
                </a:cubicBezTo>
                <a:cubicBezTo>
                  <a:pt x="499" y="244"/>
                  <a:pt x="499" y="244"/>
                  <a:pt x="499" y="244"/>
                </a:cubicBezTo>
                <a:cubicBezTo>
                  <a:pt x="500" y="243"/>
                  <a:pt x="501" y="243"/>
                  <a:pt x="502" y="244"/>
                </a:cubicBezTo>
                <a:cubicBezTo>
                  <a:pt x="502" y="244"/>
                  <a:pt x="502" y="244"/>
                  <a:pt x="502" y="244"/>
                </a:cubicBezTo>
                <a:cubicBezTo>
                  <a:pt x="502" y="245"/>
                  <a:pt x="502" y="247"/>
                  <a:pt x="501" y="247"/>
                </a:cubicBezTo>
                <a:cubicBezTo>
                  <a:pt x="501" y="247"/>
                  <a:pt x="501" y="247"/>
                  <a:pt x="501" y="247"/>
                </a:cubicBezTo>
                <a:cubicBezTo>
                  <a:pt x="501" y="247"/>
                  <a:pt x="500" y="247"/>
                  <a:pt x="500" y="247"/>
                </a:cubicBezTo>
                <a:cubicBezTo>
                  <a:pt x="500" y="247"/>
                  <a:pt x="500" y="247"/>
                  <a:pt x="500" y="247"/>
                </a:cubicBezTo>
                <a:cubicBezTo>
                  <a:pt x="499" y="247"/>
                  <a:pt x="499" y="247"/>
                  <a:pt x="498" y="246"/>
                </a:cubicBezTo>
                <a:close/>
                <a:moveTo>
                  <a:pt x="121" y="241"/>
                </a:moveTo>
                <a:cubicBezTo>
                  <a:pt x="120" y="240"/>
                  <a:pt x="120" y="239"/>
                  <a:pt x="120" y="238"/>
                </a:cubicBezTo>
                <a:cubicBezTo>
                  <a:pt x="120" y="238"/>
                  <a:pt x="120" y="238"/>
                  <a:pt x="120" y="238"/>
                </a:cubicBezTo>
                <a:cubicBezTo>
                  <a:pt x="121" y="237"/>
                  <a:pt x="122" y="237"/>
                  <a:pt x="123" y="238"/>
                </a:cubicBezTo>
                <a:cubicBezTo>
                  <a:pt x="123" y="238"/>
                  <a:pt x="123" y="238"/>
                  <a:pt x="123" y="238"/>
                </a:cubicBezTo>
                <a:cubicBezTo>
                  <a:pt x="124" y="238"/>
                  <a:pt x="124" y="239"/>
                  <a:pt x="124" y="240"/>
                </a:cubicBezTo>
                <a:cubicBezTo>
                  <a:pt x="124" y="240"/>
                  <a:pt x="124" y="240"/>
                  <a:pt x="124" y="240"/>
                </a:cubicBezTo>
                <a:cubicBezTo>
                  <a:pt x="124" y="240"/>
                  <a:pt x="124" y="240"/>
                  <a:pt x="124" y="240"/>
                </a:cubicBezTo>
                <a:cubicBezTo>
                  <a:pt x="124" y="240"/>
                  <a:pt x="124" y="240"/>
                  <a:pt x="124" y="240"/>
                </a:cubicBezTo>
                <a:cubicBezTo>
                  <a:pt x="123" y="241"/>
                  <a:pt x="122" y="241"/>
                  <a:pt x="122" y="241"/>
                </a:cubicBezTo>
                <a:cubicBezTo>
                  <a:pt x="122" y="241"/>
                  <a:pt x="122" y="241"/>
                  <a:pt x="122" y="241"/>
                </a:cubicBezTo>
                <a:cubicBezTo>
                  <a:pt x="121" y="241"/>
                  <a:pt x="121" y="241"/>
                  <a:pt x="121" y="241"/>
                </a:cubicBezTo>
                <a:close/>
                <a:moveTo>
                  <a:pt x="492" y="236"/>
                </a:moveTo>
                <a:cubicBezTo>
                  <a:pt x="492" y="236"/>
                  <a:pt x="492" y="236"/>
                  <a:pt x="492" y="236"/>
                </a:cubicBezTo>
                <a:cubicBezTo>
                  <a:pt x="492" y="236"/>
                  <a:pt x="492" y="236"/>
                  <a:pt x="492" y="236"/>
                </a:cubicBezTo>
                <a:cubicBezTo>
                  <a:pt x="491" y="235"/>
                  <a:pt x="492" y="234"/>
                  <a:pt x="493" y="233"/>
                </a:cubicBezTo>
                <a:cubicBezTo>
                  <a:pt x="493" y="233"/>
                  <a:pt x="493" y="233"/>
                  <a:pt x="493" y="233"/>
                </a:cubicBezTo>
                <a:cubicBezTo>
                  <a:pt x="494" y="233"/>
                  <a:pt x="495" y="233"/>
                  <a:pt x="495" y="234"/>
                </a:cubicBezTo>
                <a:cubicBezTo>
                  <a:pt x="495" y="234"/>
                  <a:pt x="495" y="234"/>
                  <a:pt x="495" y="234"/>
                </a:cubicBezTo>
                <a:cubicBezTo>
                  <a:pt x="496" y="235"/>
                  <a:pt x="496" y="236"/>
                  <a:pt x="495" y="237"/>
                </a:cubicBezTo>
                <a:cubicBezTo>
                  <a:pt x="495" y="237"/>
                  <a:pt x="495" y="237"/>
                  <a:pt x="495" y="237"/>
                </a:cubicBezTo>
                <a:cubicBezTo>
                  <a:pt x="494" y="237"/>
                  <a:pt x="494" y="237"/>
                  <a:pt x="494" y="237"/>
                </a:cubicBezTo>
                <a:cubicBezTo>
                  <a:pt x="494" y="237"/>
                  <a:pt x="494" y="237"/>
                  <a:pt x="494" y="237"/>
                </a:cubicBezTo>
                <a:cubicBezTo>
                  <a:pt x="493" y="237"/>
                  <a:pt x="492" y="237"/>
                  <a:pt x="492" y="236"/>
                </a:cubicBezTo>
                <a:close/>
                <a:moveTo>
                  <a:pt x="127" y="231"/>
                </a:moveTo>
                <a:cubicBezTo>
                  <a:pt x="126" y="230"/>
                  <a:pt x="126" y="229"/>
                  <a:pt x="127" y="228"/>
                </a:cubicBezTo>
                <a:cubicBezTo>
                  <a:pt x="127" y="228"/>
                  <a:pt x="127" y="228"/>
                  <a:pt x="127" y="228"/>
                </a:cubicBezTo>
                <a:cubicBezTo>
                  <a:pt x="127" y="227"/>
                  <a:pt x="129" y="227"/>
                  <a:pt x="129" y="228"/>
                </a:cubicBezTo>
                <a:cubicBezTo>
                  <a:pt x="129" y="228"/>
                  <a:pt x="129" y="228"/>
                  <a:pt x="129" y="228"/>
                </a:cubicBezTo>
                <a:cubicBezTo>
                  <a:pt x="130" y="228"/>
                  <a:pt x="131" y="229"/>
                  <a:pt x="130" y="230"/>
                </a:cubicBezTo>
                <a:cubicBezTo>
                  <a:pt x="130" y="230"/>
                  <a:pt x="130" y="230"/>
                  <a:pt x="130" y="230"/>
                </a:cubicBezTo>
                <a:cubicBezTo>
                  <a:pt x="130" y="231"/>
                  <a:pt x="129" y="231"/>
                  <a:pt x="128" y="231"/>
                </a:cubicBezTo>
                <a:cubicBezTo>
                  <a:pt x="128" y="231"/>
                  <a:pt x="128" y="231"/>
                  <a:pt x="128" y="231"/>
                </a:cubicBezTo>
                <a:cubicBezTo>
                  <a:pt x="128" y="231"/>
                  <a:pt x="128" y="231"/>
                  <a:pt x="127" y="231"/>
                </a:cubicBezTo>
                <a:close/>
                <a:moveTo>
                  <a:pt x="485" y="226"/>
                </a:moveTo>
                <a:cubicBezTo>
                  <a:pt x="485" y="226"/>
                  <a:pt x="485" y="224"/>
                  <a:pt x="486" y="224"/>
                </a:cubicBezTo>
                <a:cubicBezTo>
                  <a:pt x="486" y="224"/>
                  <a:pt x="486" y="224"/>
                  <a:pt x="486" y="224"/>
                </a:cubicBezTo>
                <a:cubicBezTo>
                  <a:pt x="487" y="223"/>
                  <a:pt x="488" y="223"/>
                  <a:pt x="489" y="224"/>
                </a:cubicBezTo>
                <a:cubicBezTo>
                  <a:pt x="489" y="224"/>
                  <a:pt x="489" y="224"/>
                  <a:pt x="489" y="224"/>
                </a:cubicBezTo>
                <a:cubicBezTo>
                  <a:pt x="489" y="225"/>
                  <a:pt x="489" y="226"/>
                  <a:pt x="488" y="227"/>
                </a:cubicBezTo>
                <a:cubicBezTo>
                  <a:pt x="488" y="227"/>
                  <a:pt x="488" y="227"/>
                  <a:pt x="488" y="227"/>
                </a:cubicBezTo>
                <a:cubicBezTo>
                  <a:pt x="488" y="227"/>
                  <a:pt x="487" y="227"/>
                  <a:pt x="487" y="227"/>
                </a:cubicBezTo>
                <a:cubicBezTo>
                  <a:pt x="487" y="227"/>
                  <a:pt x="487" y="227"/>
                  <a:pt x="487" y="227"/>
                </a:cubicBezTo>
                <a:cubicBezTo>
                  <a:pt x="486" y="227"/>
                  <a:pt x="486" y="227"/>
                  <a:pt x="485" y="226"/>
                </a:cubicBezTo>
                <a:close/>
                <a:moveTo>
                  <a:pt x="134" y="221"/>
                </a:moveTo>
                <a:cubicBezTo>
                  <a:pt x="133" y="220"/>
                  <a:pt x="133" y="219"/>
                  <a:pt x="134" y="218"/>
                </a:cubicBezTo>
                <a:cubicBezTo>
                  <a:pt x="134" y="218"/>
                  <a:pt x="134" y="218"/>
                  <a:pt x="134" y="218"/>
                </a:cubicBezTo>
                <a:cubicBezTo>
                  <a:pt x="135" y="217"/>
                  <a:pt x="136" y="217"/>
                  <a:pt x="137" y="218"/>
                </a:cubicBezTo>
                <a:cubicBezTo>
                  <a:pt x="137" y="218"/>
                  <a:pt x="137" y="218"/>
                  <a:pt x="137" y="218"/>
                </a:cubicBezTo>
                <a:cubicBezTo>
                  <a:pt x="138" y="219"/>
                  <a:pt x="138" y="220"/>
                  <a:pt x="137" y="221"/>
                </a:cubicBezTo>
                <a:cubicBezTo>
                  <a:pt x="137" y="221"/>
                  <a:pt x="137" y="221"/>
                  <a:pt x="137" y="221"/>
                </a:cubicBezTo>
                <a:cubicBezTo>
                  <a:pt x="137" y="221"/>
                  <a:pt x="136" y="222"/>
                  <a:pt x="135" y="222"/>
                </a:cubicBezTo>
                <a:cubicBezTo>
                  <a:pt x="135" y="222"/>
                  <a:pt x="135" y="222"/>
                  <a:pt x="135" y="222"/>
                </a:cubicBezTo>
                <a:cubicBezTo>
                  <a:pt x="135" y="222"/>
                  <a:pt x="135" y="221"/>
                  <a:pt x="134" y="221"/>
                </a:cubicBezTo>
                <a:close/>
                <a:moveTo>
                  <a:pt x="478" y="217"/>
                </a:moveTo>
                <a:cubicBezTo>
                  <a:pt x="478" y="217"/>
                  <a:pt x="478" y="217"/>
                  <a:pt x="478" y="217"/>
                </a:cubicBezTo>
                <a:cubicBezTo>
                  <a:pt x="478" y="217"/>
                  <a:pt x="478" y="217"/>
                  <a:pt x="478" y="217"/>
                </a:cubicBezTo>
                <a:cubicBezTo>
                  <a:pt x="477" y="216"/>
                  <a:pt x="478" y="215"/>
                  <a:pt x="478" y="214"/>
                </a:cubicBezTo>
                <a:cubicBezTo>
                  <a:pt x="478" y="214"/>
                  <a:pt x="478" y="214"/>
                  <a:pt x="478" y="214"/>
                </a:cubicBezTo>
                <a:cubicBezTo>
                  <a:pt x="479" y="213"/>
                  <a:pt x="481" y="214"/>
                  <a:pt x="481" y="214"/>
                </a:cubicBezTo>
                <a:cubicBezTo>
                  <a:pt x="481" y="214"/>
                  <a:pt x="481" y="214"/>
                  <a:pt x="481" y="214"/>
                </a:cubicBezTo>
                <a:cubicBezTo>
                  <a:pt x="482" y="215"/>
                  <a:pt x="482" y="217"/>
                  <a:pt x="481" y="217"/>
                </a:cubicBezTo>
                <a:cubicBezTo>
                  <a:pt x="481" y="217"/>
                  <a:pt x="481" y="217"/>
                  <a:pt x="481" y="217"/>
                </a:cubicBezTo>
                <a:cubicBezTo>
                  <a:pt x="481" y="218"/>
                  <a:pt x="480" y="218"/>
                  <a:pt x="480" y="218"/>
                </a:cubicBezTo>
                <a:cubicBezTo>
                  <a:pt x="480" y="218"/>
                  <a:pt x="480" y="218"/>
                  <a:pt x="480" y="218"/>
                </a:cubicBezTo>
                <a:cubicBezTo>
                  <a:pt x="479" y="218"/>
                  <a:pt x="479" y="217"/>
                  <a:pt x="478" y="217"/>
                </a:cubicBezTo>
                <a:close/>
                <a:moveTo>
                  <a:pt x="142" y="212"/>
                </a:moveTo>
                <a:cubicBezTo>
                  <a:pt x="141" y="211"/>
                  <a:pt x="141" y="210"/>
                  <a:pt x="141" y="209"/>
                </a:cubicBezTo>
                <a:cubicBezTo>
                  <a:pt x="141" y="209"/>
                  <a:pt x="141" y="209"/>
                  <a:pt x="141" y="209"/>
                </a:cubicBezTo>
                <a:cubicBezTo>
                  <a:pt x="142" y="208"/>
                  <a:pt x="143" y="208"/>
                  <a:pt x="144" y="209"/>
                </a:cubicBezTo>
                <a:cubicBezTo>
                  <a:pt x="144" y="209"/>
                  <a:pt x="144" y="209"/>
                  <a:pt x="144" y="209"/>
                </a:cubicBezTo>
                <a:cubicBezTo>
                  <a:pt x="145" y="209"/>
                  <a:pt x="145" y="211"/>
                  <a:pt x="145" y="212"/>
                </a:cubicBezTo>
                <a:cubicBezTo>
                  <a:pt x="145" y="212"/>
                  <a:pt x="145" y="212"/>
                  <a:pt x="145" y="212"/>
                </a:cubicBezTo>
                <a:cubicBezTo>
                  <a:pt x="145" y="212"/>
                  <a:pt x="145" y="212"/>
                  <a:pt x="145" y="212"/>
                </a:cubicBezTo>
                <a:cubicBezTo>
                  <a:pt x="145" y="212"/>
                  <a:pt x="145" y="212"/>
                  <a:pt x="145" y="212"/>
                </a:cubicBezTo>
                <a:cubicBezTo>
                  <a:pt x="144" y="212"/>
                  <a:pt x="144" y="212"/>
                  <a:pt x="143" y="212"/>
                </a:cubicBezTo>
                <a:cubicBezTo>
                  <a:pt x="143" y="212"/>
                  <a:pt x="143" y="212"/>
                  <a:pt x="143" y="212"/>
                </a:cubicBezTo>
                <a:cubicBezTo>
                  <a:pt x="143" y="212"/>
                  <a:pt x="142" y="212"/>
                  <a:pt x="142" y="212"/>
                </a:cubicBezTo>
                <a:close/>
                <a:moveTo>
                  <a:pt x="470" y="208"/>
                </a:moveTo>
                <a:cubicBezTo>
                  <a:pt x="470" y="207"/>
                  <a:pt x="470" y="206"/>
                  <a:pt x="471" y="205"/>
                </a:cubicBezTo>
                <a:cubicBezTo>
                  <a:pt x="471" y="205"/>
                  <a:pt x="471" y="205"/>
                  <a:pt x="471" y="205"/>
                </a:cubicBezTo>
                <a:cubicBezTo>
                  <a:pt x="471" y="204"/>
                  <a:pt x="473" y="204"/>
                  <a:pt x="473" y="205"/>
                </a:cubicBezTo>
                <a:cubicBezTo>
                  <a:pt x="473" y="205"/>
                  <a:pt x="473" y="205"/>
                  <a:pt x="473" y="205"/>
                </a:cubicBezTo>
                <a:cubicBezTo>
                  <a:pt x="474" y="206"/>
                  <a:pt x="474" y="207"/>
                  <a:pt x="473" y="208"/>
                </a:cubicBezTo>
                <a:cubicBezTo>
                  <a:pt x="473" y="208"/>
                  <a:pt x="473" y="208"/>
                  <a:pt x="473" y="208"/>
                </a:cubicBezTo>
                <a:cubicBezTo>
                  <a:pt x="473" y="208"/>
                  <a:pt x="472" y="209"/>
                  <a:pt x="472" y="209"/>
                </a:cubicBezTo>
                <a:cubicBezTo>
                  <a:pt x="472" y="209"/>
                  <a:pt x="472" y="209"/>
                  <a:pt x="472" y="209"/>
                </a:cubicBezTo>
                <a:cubicBezTo>
                  <a:pt x="471" y="209"/>
                  <a:pt x="471" y="208"/>
                  <a:pt x="470" y="208"/>
                </a:cubicBezTo>
                <a:close/>
                <a:moveTo>
                  <a:pt x="150" y="203"/>
                </a:moveTo>
                <a:cubicBezTo>
                  <a:pt x="149" y="202"/>
                  <a:pt x="149" y="201"/>
                  <a:pt x="150" y="200"/>
                </a:cubicBezTo>
                <a:cubicBezTo>
                  <a:pt x="150" y="200"/>
                  <a:pt x="150" y="200"/>
                  <a:pt x="150" y="200"/>
                </a:cubicBezTo>
                <a:cubicBezTo>
                  <a:pt x="150" y="199"/>
                  <a:pt x="152" y="199"/>
                  <a:pt x="152" y="200"/>
                </a:cubicBezTo>
                <a:cubicBezTo>
                  <a:pt x="152" y="200"/>
                  <a:pt x="152" y="200"/>
                  <a:pt x="152" y="200"/>
                </a:cubicBezTo>
                <a:cubicBezTo>
                  <a:pt x="153" y="201"/>
                  <a:pt x="153" y="202"/>
                  <a:pt x="153" y="203"/>
                </a:cubicBezTo>
                <a:cubicBezTo>
                  <a:pt x="153" y="203"/>
                  <a:pt x="153" y="203"/>
                  <a:pt x="153" y="203"/>
                </a:cubicBezTo>
                <a:cubicBezTo>
                  <a:pt x="152" y="203"/>
                  <a:pt x="152" y="203"/>
                  <a:pt x="151" y="203"/>
                </a:cubicBezTo>
                <a:cubicBezTo>
                  <a:pt x="151" y="203"/>
                  <a:pt x="151" y="203"/>
                  <a:pt x="151" y="203"/>
                </a:cubicBezTo>
                <a:cubicBezTo>
                  <a:pt x="151" y="203"/>
                  <a:pt x="150" y="203"/>
                  <a:pt x="150" y="203"/>
                </a:cubicBezTo>
                <a:close/>
                <a:moveTo>
                  <a:pt x="462" y="199"/>
                </a:moveTo>
                <a:cubicBezTo>
                  <a:pt x="461" y="199"/>
                  <a:pt x="461" y="197"/>
                  <a:pt x="462" y="197"/>
                </a:cubicBezTo>
                <a:cubicBezTo>
                  <a:pt x="462" y="197"/>
                  <a:pt x="462" y="197"/>
                  <a:pt x="462" y="197"/>
                </a:cubicBezTo>
                <a:cubicBezTo>
                  <a:pt x="463" y="196"/>
                  <a:pt x="464" y="196"/>
                  <a:pt x="465" y="197"/>
                </a:cubicBezTo>
                <a:cubicBezTo>
                  <a:pt x="465" y="197"/>
                  <a:pt x="465" y="197"/>
                  <a:pt x="465" y="197"/>
                </a:cubicBezTo>
                <a:cubicBezTo>
                  <a:pt x="466" y="197"/>
                  <a:pt x="466" y="199"/>
                  <a:pt x="465" y="199"/>
                </a:cubicBezTo>
                <a:cubicBezTo>
                  <a:pt x="465" y="199"/>
                  <a:pt x="465" y="199"/>
                  <a:pt x="465" y="199"/>
                </a:cubicBezTo>
                <a:cubicBezTo>
                  <a:pt x="465" y="200"/>
                  <a:pt x="464" y="200"/>
                  <a:pt x="464" y="200"/>
                </a:cubicBezTo>
                <a:cubicBezTo>
                  <a:pt x="464" y="200"/>
                  <a:pt x="464" y="200"/>
                  <a:pt x="464" y="200"/>
                </a:cubicBezTo>
                <a:cubicBezTo>
                  <a:pt x="463" y="200"/>
                  <a:pt x="463" y="200"/>
                  <a:pt x="462" y="199"/>
                </a:cubicBezTo>
                <a:close/>
                <a:moveTo>
                  <a:pt x="158" y="194"/>
                </a:moveTo>
                <a:cubicBezTo>
                  <a:pt x="157" y="194"/>
                  <a:pt x="157" y="192"/>
                  <a:pt x="158" y="192"/>
                </a:cubicBezTo>
                <a:cubicBezTo>
                  <a:pt x="158" y="192"/>
                  <a:pt x="158" y="192"/>
                  <a:pt x="158" y="192"/>
                </a:cubicBezTo>
                <a:cubicBezTo>
                  <a:pt x="159" y="191"/>
                  <a:pt x="160" y="191"/>
                  <a:pt x="161" y="192"/>
                </a:cubicBezTo>
                <a:cubicBezTo>
                  <a:pt x="161" y="192"/>
                  <a:pt x="161" y="192"/>
                  <a:pt x="161" y="192"/>
                </a:cubicBezTo>
                <a:cubicBezTo>
                  <a:pt x="162" y="192"/>
                  <a:pt x="162" y="194"/>
                  <a:pt x="161" y="194"/>
                </a:cubicBezTo>
                <a:cubicBezTo>
                  <a:pt x="161" y="194"/>
                  <a:pt x="161" y="194"/>
                  <a:pt x="161" y="194"/>
                </a:cubicBezTo>
                <a:cubicBezTo>
                  <a:pt x="161" y="194"/>
                  <a:pt x="161" y="194"/>
                  <a:pt x="161" y="194"/>
                </a:cubicBezTo>
                <a:cubicBezTo>
                  <a:pt x="161" y="194"/>
                  <a:pt x="161" y="194"/>
                  <a:pt x="161" y="194"/>
                </a:cubicBezTo>
                <a:cubicBezTo>
                  <a:pt x="161" y="195"/>
                  <a:pt x="160" y="195"/>
                  <a:pt x="160" y="195"/>
                </a:cubicBezTo>
                <a:cubicBezTo>
                  <a:pt x="160" y="195"/>
                  <a:pt x="160" y="195"/>
                  <a:pt x="160" y="195"/>
                </a:cubicBezTo>
                <a:cubicBezTo>
                  <a:pt x="159" y="195"/>
                  <a:pt x="159" y="195"/>
                  <a:pt x="158" y="194"/>
                </a:cubicBezTo>
                <a:close/>
                <a:moveTo>
                  <a:pt x="454" y="191"/>
                </a:moveTo>
                <a:cubicBezTo>
                  <a:pt x="453" y="190"/>
                  <a:pt x="453" y="189"/>
                  <a:pt x="453" y="188"/>
                </a:cubicBezTo>
                <a:cubicBezTo>
                  <a:pt x="453" y="188"/>
                  <a:pt x="453" y="188"/>
                  <a:pt x="453" y="188"/>
                </a:cubicBezTo>
                <a:cubicBezTo>
                  <a:pt x="454" y="188"/>
                  <a:pt x="455" y="187"/>
                  <a:pt x="456" y="188"/>
                </a:cubicBezTo>
                <a:cubicBezTo>
                  <a:pt x="456" y="188"/>
                  <a:pt x="456" y="188"/>
                  <a:pt x="456" y="188"/>
                </a:cubicBezTo>
                <a:cubicBezTo>
                  <a:pt x="457" y="189"/>
                  <a:pt x="457" y="190"/>
                  <a:pt x="456" y="191"/>
                </a:cubicBezTo>
                <a:cubicBezTo>
                  <a:pt x="456" y="191"/>
                  <a:pt x="456" y="191"/>
                  <a:pt x="456" y="191"/>
                </a:cubicBezTo>
                <a:cubicBezTo>
                  <a:pt x="456" y="191"/>
                  <a:pt x="455" y="192"/>
                  <a:pt x="455" y="192"/>
                </a:cubicBezTo>
                <a:cubicBezTo>
                  <a:pt x="455" y="192"/>
                  <a:pt x="455" y="192"/>
                  <a:pt x="455" y="192"/>
                </a:cubicBezTo>
                <a:cubicBezTo>
                  <a:pt x="454" y="192"/>
                  <a:pt x="454" y="192"/>
                  <a:pt x="454" y="191"/>
                </a:cubicBezTo>
                <a:close/>
                <a:moveTo>
                  <a:pt x="167" y="186"/>
                </a:moveTo>
                <a:cubicBezTo>
                  <a:pt x="166" y="185"/>
                  <a:pt x="167" y="184"/>
                  <a:pt x="167" y="183"/>
                </a:cubicBezTo>
                <a:cubicBezTo>
                  <a:pt x="167" y="183"/>
                  <a:pt x="167" y="183"/>
                  <a:pt x="167" y="183"/>
                </a:cubicBezTo>
                <a:cubicBezTo>
                  <a:pt x="168" y="183"/>
                  <a:pt x="169" y="183"/>
                  <a:pt x="170" y="184"/>
                </a:cubicBezTo>
                <a:cubicBezTo>
                  <a:pt x="170" y="184"/>
                  <a:pt x="170" y="184"/>
                  <a:pt x="170" y="184"/>
                </a:cubicBezTo>
                <a:cubicBezTo>
                  <a:pt x="171" y="185"/>
                  <a:pt x="171" y="186"/>
                  <a:pt x="170" y="187"/>
                </a:cubicBezTo>
                <a:cubicBezTo>
                  <a:pt x="170" y="187"/>
                  <a:pt x="170" y="187"/>
                  <a:pt x="170" y="187"/>
                </a:cubicBezTo>
                <a:cubicBezTo>
                  <a:pt x="170" y="187"/>
                  <a:pt x="169" y="187"/>
                  <a:pt x="169" y="187"/>
                </a:cubicBezTo>
                <a:cubicBezTo>
                  <a:pt x="169" y="187"/>
                  <a:pt x="169" y="187"/>
                  <a:pt x="169" y="187"/>
                </a:cubicBezTo>
                <a:cubicBezTo>
                  <a:pt x="168" y="187"/>
                  <a:pt x="168" y="187"/>
                  <a:pt x="167" y="186"/>
                </a:cubicBezTo>
                <a:close/>
                <a:moveTo>
                  <a:pt x="444" y="184"/>
                </a:moveTo>
                <a:cubicBezTo>
                  <a:pt x="444" y="183"/>
                  <a:pt x="443" y="182"/>
                  <a:pt x="444" y="181"/>
                </a:cubicBezTo>
                <a:cubicBezTo>
                  <a:pt x="444" y="181"/>
                  <a:pt x="444" y="181"/>
                  <a:pt x="444" y="181"/>
                </a:cubicBezTo>
                <a:cubicBezTo>
                  <a:pt x="445" y="180"/>
                  <a:pt x="446" y="180"/>
                  <a:pt x="447" y="180"/>
                </a:cubicBezTo>
                <a:cubicBezTo>
                  <a:pt x="447" y="180"/>
                  <a:pt x="447" y="180"/>
                  <a:pt x="447" y="180"/>
                </a:cubicBezTo>
                <a:cubicBezTo>
                  <a:pt x="448" y="181"/>
                  <a:pt x="448" y="182"/>
                  <a:pt x="447" y="183"/>
                </a:cubicBezTo>
                <a:cubicBezTo>
                  <a:pt x="447" y="183"/>
                  <a:pt x="447" y="183"/>
                  <a:pt x="447" y="183"/>
                </a:cubicBezTo>
                <a:cubicBezTo>
                  <a:pt x="447" y="184"/>
                  <a:pt x="446" y="184"/>
                  <a:pt x="446" y="184"/>
                </a:cubicBezTo>
                <a:cubicBezTo>
                  <a:pt x="446" y="184"/>
                  <a:pt x="446" y="184"/>
                  <a:pt x="446" y="184"/>
                </a:cubicBezTo>
                <a:cubicBezTo>
                  <a:pt x="445" y="184"/>
                  <a:pt x="445" y="184"/>
                  <a:pt x="444" y="184"/>
                </a:cubicBezTo>
                <a:close/>
                <a:moveTo>
                  <a:pt x="176" y="179"/>
                </a:moveTo>
                <a:cubicBezTo>
                  <a:pt x="176" y="178"/>
                  <a:pt x="176" y="177"/>
                  <a:pt x="177" y="176"/>
                </a:cubicBezTo>
                <a:cubicBezTo>
                  <a:pt x="177" y="176"/>
                  <a:pt x="177" y="176"/>
                  <a:pt x="177" y="176"/>
                </a:cubicBezTo>
                <a:cubicBezTo>
                  <a:pt x="178" y="175"/>
                  <a:pt x="179" y="176"/>
                  <a:pt x="180" y="176"/>
                </a:cubicBezTo>
                <a:cubicBezTo>
                  <a:pt x="180" y="176"/>
                  <a:pt x="180" y="176"/>
                  <a:pt x="180" y="176"/>
                </a:cubicBezTo>
                <a:cubicBezTo>
                  <a:pt x="180" y="177"/>
                  <a:pt x="180" y="179"/>
                  <a:pt x="179" y="179"/>
                </a:cubicBezTo>
                <a:cubicBezTo>
                  <a:pt x="179" y="179"/>
                  <a:pt x="179" y="179"/>
                  <a:pt x="179" y="179"/>
                </a:cubicBezTo>
                <a:cubicBezTo>
                  <a:pt x="179" y="179"/>
                  <a:pt x="179" y="179"/>
                  <a:pt x="179" y="179"/>
                </a:cubicBezTo>
                <a:cubicBezTo>
                  <a:pt x="179" y="179"/>
                  <a:pt x="179" y="179"/>
                  <a:pt x="179" y="179"/>
                </a:cubicBezTo>
                <a:cubicBezTo>
                  <a:pt x="179" y="179"/>
                  <a:pt x="178" y="180"/>
                  <a:pt x="178" y="180"/>
                </a:cubicBezTo>
                <a:cubicBezTo>
                  <a:pt x="178" y="180"/>
                  <a:pt x="178" y="180"/>
                  <a:pt x="178" y="180"/>
                </a:cubicBezTo>
                <a:cubicBezTo>
                  <a:pt x="177" y="180"/>
                  <a:pt x="177" y="179"/>
                  <a:pt x="176" y="179"/>
                </a:cubicBezTo>
                <a:close/>
                <a:moveTo>
                  <a:pt x="435" y="176"/>
                </a:moveTo>
                <a:cubicBezTo>
                  <a:pt x="434" y="176"/>
                  <a:pt x="434" y="174"/>
                  <a:pt x="435" y="174"/>
                </a:cubicBezTo>
                <a:cubicBezTo>
                  <a:pt x="435" y="174"/>
                  <a:pt x="435" y="174"/>
                  <a:pt x="435" y="174"/>
                </a:cubicBezTo>
                <a:cubicBezTo>
                  <a:pt x="435" y="173"/>
                  <a:pt x="436" y="172"/>
                  <a:pt x="437" y="173"/>
                </a:cubicBezTo>
                <a:cubicBezTo>
                  <a:pt x="437" y="173"/>
                  <a:pt x="437" y="173"/>
                  <a:pt x="437" y="173"/>
                </a:cubicBezTo>
                <a:cubicBezTo>
                  <a:pt x="438" y="174"/>
                  <a:pt x="438" y="175"/>
                  <a:pt x="438" y="176"/>
                </a:cubicBezTo>
                <a:cubicBezTo>
                  <a:pt x="438" y="176"/>
                  <a:pt x="438" y="176"/>
                  <a:pt x="438" y="176"/>
                </a:cubicBezTo>
                <a:cubicBezTo>
                  <a:pt x="437" y="176"/>
                  <a:pt x="437" y="177"/>
                  <a:pt x="436" y="177"/>
                </a:cubicBezTo>
                <a:cubicBezTo>
                  <a:pt x="436" y="177"/>
                  <a:pt x="436" y="177"/>
                  <a:pt x="436" y="177"/>
                </a:cubicBezTo>
                <a:cubicBezTo>
                  <a:pt x="436" y="177"/>
                  <a:pt x="435" y="177"/>
                  <a:pt x="435" y="176"/>
                </a:cubicBezTo>
                <a:close/>
                <a:moveTo>
                  <a:pt x="186" y="172"/>
                </a:moveTo>
                <a:cubicBezTo>
                  <a:pt x="186" y="171"/>
                  <a:pt x="186" y="170"/>
                  <a:pt x="187" y="169"/>
                </a:cubicBezTo>
                <a:cubicBezTo>
                  <a:pt x="187" y="169"/>
                  <a:pt x="187" y="169"/>
                  <a:pt x="187" y="169"/>
                </a:cubicBezTo>
                <a:cubicBezTo>
                  <a:pt x="188" y="168"/>
                  <a:pt x="189" y="169"/>
                  <a:pt x="190" y="170"/>
                </a:cubicBezTo>
                <a:cubicBezTo>
                  <a:pt x="190" y="170"/>
                  <a:pt x="190" y="170"/>
                  <a:pt x="190" y="170"/>
                </a:cubicBezTo>
                <a:cubicBezTo>
                  <a:pt x="190" y="170"/>
                  <a:pt x="190" y="172"/>
                  <a:pt x="189" y="172"/>
                </a:cubicBezTo>
                <a:cubicBezTo>
                  <a:pt x="189" y="172"/>
                  <a:pt x="189" y="172"/>
                  <a:pt x="189" y="172"/>
                </a:cubicBezTo>
                <a:cubicBezTo>
                  <a:pt x="189" y="173"/>
                  <a:pt x="188" y="173"/>
                  <a:pt x="188" y="173"/>
                </a:cubicBezTo>
                <a:cubicBezTo>
                  <a:pt x="188" y="173"/>
                  <a:pt x="188" y="173"/>
                  <a:pt x="188" y="173"/>
                </a:cubicBezTo>
                <a:cubicBezTo>
                  <a:pt x="187" y="173"/>
                  <a:pt x="187" y="172"/>
                  <a:pt x="186" y="172"/>
                </a:cubicBezTo>
                <a:close/>
                <a:moveTo>
                  <a:pt x="425" y="170"/>
                </a:moveTo>
                <a:cubicBezTo>
                  <a:pt x="424" y="169"/>
                  <a:pt x="424" y="168"/>
                  <a:pt x="425" y="167"/>
                </a:cubicBezTo>
                <a:cubicBezTo>
                  <a:pt x="425" y="167"/>
                  <a:pt x="425" y="167"/>
                  <a:pt x="425" y="167"/>
                </a:cubicBezTo>
                <a:cubicBezTo>
                  <a:pt x="425" y="166"/>
                  <a:pt x="426" y="166"/>
                  <a:pt x="427" y="166"/>
                </a:cubicBezTo>
                <a:cubicBezTo>
                  <a:pt x="427" y="166"/>
                  <a:pt x="427" y="166"/>
                  <a:pt x="427" y="166"/>
                </a:cubicBezTo>
                <a:cubicBezTo>
                  <a:pt x="428" y="167"/>
                  <a:pt x="429" y="168"/>
                  <a:pt x="428" y="169"/>
                </a:cubicBezTo>
                <a:cubicBezTo>
                  <a:pt x="428" y="169"/>
                  <a:pt x="428" y="169"/>
                  <a:pt x="428" y="169"/>
                </a:cubicBezTo>
                <a:cubicBezTo>
                  <a:pt x="428" y="170"/>
                  <a:pt x="427" y="170"/>
                  <a:pt x="426" y="170"/>
                </a:cubicBezTo>
                <a:cubicBezTo>
                  <a:pt x="426" y="170"/>
                  <a:pt x="426" y="170"/>
                  <a:pt x="426" y="170"/>
                </a:cubicBezTo>
                <a:cubicBezTo>
                  <a:pt x="426" y="170"/>
                  <a:pt x="426" y="170"/>
                  <a:pt x="425" y="170"/>
                </a:cubicBezTo>
                <a:close/>
                <a:moveTo>
                  <a:pt x="196" y="165"/>
                </a:moveTo>
                <a:cubicBezTo>
                  <a:pt x="196" y="164"/>
                  <a:pt x="196" y="163"/>
                  <a:pt x="197" y="163"/>
                </a:cubicBezTo>
                <a:cubicBezTo>
                  <a:pt x="197" y="163"/>
                  <a:pt x="197" y="163"/>
                  <a:pt x="197" y="163"/>
                </a:cubicBezTo>
                <a:cubicBezTo>
                  <a:pt x="198" y="162"/>
                  <a:pt x="199" y="162"/>
                  <a:pt x="200" y="163"/>
                </a:cubicBezTo>
                <a:cubicBezTo>
                  <a:pt x="200" y="163"/>
                  <a:pt x="200" y="163"/>
                  <a:pt x="200" y="163"/>
                </a:cubicBezTo>
                <a:cubicBezTo>
                  <a:pt x="200" y="164"/>
                  <a:pt x="200" y="165"/>
                  <a:pt x="199" y="166"/>
                </a:cubicBezTo>
                <a:cubicBezTo>
                  <a:pt x="199" y="166"/>
                  <a:pt x="199" y="166"/>
                  <a:pt x="199" y="166"/>
                </a:cubicBezTo>
                <a:cubicBezTo>
                  <a:pt x="199" y="166"/>
                  <a:pt x="198" y="166"/>
                  <a:pt x="198" y="166"/>
                </a:cubicBezTo>
                <a:cubicBezTo>
                  <a:pt x="198" y="166"/>
                  <a:pt x="198" y="166"/>
                  <a:pt x="198" y="166"/>
                </a:cubicBezTo>
                <a:cubicBezTo>
                  <a:pt x="197" y="166"/>
                  <a:pt x="197" y="166"/>
                  <a:pt x="196" y="165"/>
                </a:cubicBezTo>
                <a:close/>
                <a:moveTo>
                  <a:pt x="415" y="164"/>
                </a:moveTo>
                <a:cubicBezTo>
                  <a:pt x="414" y="163"/>
                  <a:pt x="414" y="162"/>
                  <a:pt x="414" y="161"/>
                </a:cubicBezTo>
                <a:cubicBezTo>
                  <a:pt x="414" y="161"/>
                  <a:pt x="414" y="161"/>
                  <a:pt x="414" y="161"/>
                </a:cubicBezTo>
                <a:cubicBezTo>
                  <a:pt x="415" y="160"/>
                  <a:pt x="416" y="160"/>
                  <a:pt x="417" y="160"/>
                </a:cubicBezTo>
                <a:cubicBezTo>
                  <a:pt x="417" y="160"/>
                  <a:pt x="417" y="160"/>
                  <a:pt x="417" y="160"/>
                </a:cubicBezTo>
                <a:cubicBezTo>
                  <a:pt x="418" y="161"/>
                  <a:pt x="418" y="162"/>
                  <a:pt x="418" y="163"/>
                </a:cubicBezTo>
                <a:cubicBezTo>
                  <a:pt x="418" y="163"/>
                  <a:pt x="418" y="163"/>
                  <a:pt x="418" y="163"/>
                </a:cubicBezTo>
                <a:cubicBezTo>
                  <a:pt x="417" y="164"/>
                  <a:pt x="417" y="164"/>
                  <a:pt x="416" y="164"/>
                </a:cubicBezTo>
                <a:cubicBezTo>
                  <a:pt x="416" y="164"/>
                  <a:pt x="416" y="164"/>
                  <a:pt x="416" y="164"/>
                </a:cubicBezTo>
                <a:cubicBezTo>
                  <a:pt x="416" y="164"/>
                  <a:pt x="415" y="164"/>
                  <a:pt x="415" y="164"/>
                </a:cubicBezTo>
                <a:close/>
                <a:moveTo>
                  <a:pt x="207" y="159"/>
                </a:moveTo>
                <a:cubicBezTo>
                  <a:pt x="206" y="158"/>
                  <a:pt x="207" y="157"/>
                  <a:pt x="208" y="157"/>
                </a:cubicBezTo>
                <a:cubicBezTo>
                  <a:pt x="208" y="157"/>
                  <a:pt x="208" y="157"/>
                  <a:pt x="208" y="157"/>
                </a:cubicBezTo>
                <a:cubicBezTo>
                  <a:pt x="209" y="156"/>
                  <a:pt x="210" y="157"/>
                  <a:pt x="210" y="158"/>
                </a:cubicBezTo>
                <a:cubicBezTo>
                  <a:pt x="210" y="158"/>
                  <a:pt x="210" y="158"/>
                  <a:pt x="210" y="158"/>
                </a:cubicBezTo>
                <a:cubicBezTo>
                  <a:pt x="211" y="159"/>
                  <a:pt x="210" y="160"/>
                  <a:pt x="210" y="160"/>
                </a:cubicBezTo>
                <a:cubicBezTo>
                  <a:pt x="210" y="160"/>
                  <a:pt x="210" y="160"/>
                  <a:pt x="210" y="160"/>
                </a:cubicBezTo>
                <a:cubicBezTo>
                  <a:pt x="209" y="160"/>
                  <a:pt x="209" y="160"/>
                  <a:pt x="209" y="160"/>
                </a:cubicBezTo>
                <a:cubicBezTo>
                  <a:pt x="209" y="160"/>
                  <a:pt x="209" y="160"/>
                  <a:pt x="209" y="160"/>
                </a:cubicBezTo>
                <a:cubicBezTo>
                  <a:pt x="208" y="160"/>
                  <a:pt x="207" y="160"/>
                  <a:pt x="207" y="159"/>
                </a:cubicBezTo>
                <a:close/>
                <a:moveTo>
                  <a:pt x="404" y="158"/>
                </a:moveTo>
                <a:cubicBezTo>
                  <a:pt x="404" y="158"/>
                  <a:pt x="404" y="158"/>
                  <a:pt x="404" y="158"/>
                </a:cubicBezTo>
                <a:cubicBezTo>
                  <a:pt x="404" y="158"/>
                  <a:pt x="404" y="158"/>
                  <a:pt x="404" y="158"/>
                </a:cubicBezTo>
                <a:cubicBezTo>
                  <a:pt x="403" y="158"/>
                  <a:pt x="403" y="156"/>
                  <a:pt x="404" y="155"/>
                </a:cubicBezTo>
                <a:cubicBezTo>
                  <a:pt x="404" y="155"/>
                  <a:pt x="404" y="155"/>
                  <a:pt x="404" y="155"/>
                </a:cubicBezTo>
                <a:cubicBezTo>
                  <a:pt x="404" y="154"/>
                  <a:pt x="405" y="154"/>
                  <a:pt x="406" y="155"/>
                </a:cubicBezTo>
                <a:cubicBezTo>
                  <a:pt x="406" y="155"/>
                  <a:pt x="406" y="155"/>
                  <a:pt x="406" y="155"/>
                </a:cubicBezTo>
                <a:cubicBezTo>
                  <a:pt x="407" y="155"/>
                  <a:pt x="408" y="156"/>
                  <a:pt x="407" y="157"/>
                </a:cubicBezTo>
                <a:cubicBezTo>
                  <a:pt x="407" y="157"/>
                  <a:pt x="407" y="157"/>
                  <a:pt x="407" y="157"/>
                </a:cubicBezTo>
                <a:cubicBezTo>
                  <a:pt x="407" y="158"/>
                  <a:pt x="406" y="158"/>
                  <a:pt x="405" y="158"/>
                </a:cubicBezTo>
                <a:cubicBezTo>
                  <a:pt x="405" y="158"/>
                  <a:pt x="405" y="158"/>
                  <a:pt x="405" y="158"/>
                </a:cubicBezTo>
                <a:cubicBezTo>
                  <a:pt x="405" y="158"/>
                  <a:pt x="405" y="158"/>
                  <a:pt x="404" y="158"/>
                </a:cubicBezTo>
                <a:close/>
                <a:moveTo>
                  <a:pt x="218" y="154"/>
                </a:moveTo>
                <a:cubicBezTo>
                  <a:pt x="217" y="153"/>
                  <a:pt x="218" y="152"/>
                  <a:pt x="219" y="151"/>
                </a:cubicBezTo>
                <a:cubicBezTo>
                  <a:pt x="219" y="151"/>
                  <a:pt x="219" y="151"/>
                  <a:pt x="219" y="151"/>
                </a:cubicBezTo>
                <a:cubicBezTo>
                  <a:pt x="220" y="151"/>
                  <a:pt x="221" y="151"/>
                  <a:pt x="221" y="152"/>
                </a:cubicBezTo>
                <a:cubicBezTo>
                  <a:pt x="221" y="152"/>
                  <a:pt x="221" y="152"/>
                  <a:pt x="221" y="152"/>
                </a:cubicBezTo>
                <a:cubicBezTo>
                  <a:pt x="222" y="153"/>
                  <a:pt x="221" y="155"/>
                  <a:pt x="220" y="155"/>
                </a:cubicBezTo>
                <a:cubicBezTo>
                  <a:pt x="220" y="155"/>
                  <a:pt x="220" y="155"/>
                  <a:pt x="220" y="155"/>
                </a:cubicBezTo>
                <a:cubicBezTo>
                  <a:pt x="220" y="155"/>
                  <a:pt x="220" y="155"/>
                  <a:pt x="220" y="155"/>
                </a:cubicBezTo>
                <a:cubicBezTo>
                  <a:pt x="220" y="155"/>
                  <a:pt x="220" y="155"/>
                  <a:pt x="220" y="155"/>
                </a:cubicBezTo>
                <a:cubicBezTo>
                  <a:pt x="220" y="155"/>
                  <a:pt x="220" y="155"/>
                  <a:pt x="219" y="155"/>
                </a:cubicBezTo>
                <a:cubicBezTo>
                  <a:pt x="219" y="155"/>
                  <a:pt x="219" y="155"/>
                  <a:pt x="219" y="155"/>
                </a:cubicBezTo>
                <a:cubicBezTo>
                  <a:pt x="219" y="155"/>
                  <a:pt x="218" y="155"/>
                  <a:pt x="218" y="154"/>
                </a:cubicBezTo>
                <a:close/>
                <a:moveTo>
                  <a:pt x="394" y="153"/>
                </a:moveTo>
                <a:cubicBezTo>
                  <a:pt x="393" y="153"/>
                  <a:pt x="392" y="152"/>
                  <a:pt x="393" y="151"/>
                </a:cubicBezTo>
                <a:cubicBezTo>
                  <a:pt x="393" y="151"/>
                  <a:pt x="393" y="151"/>
                  <a:pt x="393" y="151"/>
                </a:cubicBezTo>
                <a:cubicBezTo>
                  <a:pt x="393" y="150"/>
                  <a:pt x="394" y="149"/>
                  <a:pt x="395" y="150"/>
                </a:cubicBezTo>
                <a:cubicBezTo>
                  <a:pt x="395" y="150"/>
                  <a:pt x="395" y="150"/>
                  <a:pt x="395" y="150"/>
                </a:cubicBezTo>
                <a:cubicBezTo>
                  <a:pt x="396" y="150"/>
                  <a:pt x="397" y="151"/>
                  <a:pt x="396" y="152"/>
                </a:cubicBezTo>
                <a:cubicBezTo>
                  <a:pt x="396" y="152"/>
                  <a:pt x="396" y="152"/>
                  <a:pt x="396" y="152"/>
                </a:cubicBezTo>
                <a:cubicBezTo>
                  <a:pt x="396" y="153"/>
                  <a:pt x="395" y="153"/>
                  <a:pt x="394" y="153"/>
                </a:cubicBezTo>
                <a:cubicBezTo>
                  <a:pt x="394" y="153"/>
                  <a:pt x="394" y="153"/>
                  <a:pt x="394" y="153"/>
                </a:cubicBezTo>
                <a:cubicBezTo>
                  <a:pt x="394" y="153"/>
                  <a:pt x="394" y="153"/>
                  <a:pt x="394" y="153"/>
                </a:cubicBezTo>
                <a:close/>
                <a:moveTo>
                  <a:pt x="229" y="149"/>
                </a:moveTo>
                <a:cubicBezTo>
                  <a:pt x="228" y="148"/>
                  <a:pt x="229" y="147"/>
                  <a:pt x="230" y="147"/>
                </a:cubicBezTo>
                <a:cubicBezTo>
                  <a:pt x="230" y="147"/>
                  <a:pt x="230" y="147"/>
                  <a:pt x="230" y="147"/>
                </a:cubicBezTo>
                <a:cubicBezTo>
                  <a:pt x="231" y="146"/>
                  <a:pt x="232" y="147"/>
                  <a:pt x="232" y="148"/>
                </a:cubicBezTo>
                <a:cubicBezTo>
                  <a:pt x="232" y="148"/>
                  <a:pt x="232" y="148"/>
                  <a:pt x="232" y="148"/>
                </a:cubicBezTo>
                <a:cubicBezTo>
                  <a:pt x="233" y="149"/>
                  <a:pt x="232" y="150"/>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1" y="151"/>
                  <a:pt x="231" y="151"/>
                  <a:pt x="231" y="151"/>
                </a:cubicBezTo>
                <a:cubicBezTo>
                  <a:pt x="230" y="151"/>
                  <a:pt x="229" y="150"/>
                  <a:pt x="229" y="149"/>
                </a:cubicBezTo>
                <a:close/>
                <a:moveTo>
                  <a:pt x="383" y="149"/>
                </a:moveTo>
                <a:cubicBezTo>
                  <a:pt x="382" y="149"/>
                  <a:pt x="381" y="147"/>
                  <a:pt x="381" y="146"/>
                </a:cubicBezTo>
                <a:cubicBezTo>
                  <a:pt x="381" y="146"/>
                  <a:pt x="381" y="146"/>
                  <a:pt x="381" y="146"/>
                </a:cubicBezTo>
                <a:cubicBezTo>
                  <a:pt x="382" y="145"/>
                  <a:pt x="383" y="145"/>
                  <a:pt x="384" y="145"/>
                </a:cubicBezTo>
                <a:cubicBezTo>
                  <a:pt x="384" y="145"/>
                  <a:pt x="384" y="145"/>
                  <a:pt x="384" y="145"/>
                </a:cubicBezTo>
                <a:cubicBezTo>
                  <a:pt x="385" y="146"/>
                  <a:pt x="385" y="147"/>
                  <a:pt x="385" y="148"/>
                </a:cubicBezTo>
                <a:cubicBezTo>
                  <a:pt x="385" y="148"/>
                  <a:pt x="385" y="148"/>
                  <a:pt x="385" y="148"/>
                </a:cubicBezTo>
                <a:cubicBezTo>
                  <a:pt x="385" y="149"/>
                  <a:pt x="384" y="149"/>
                  <a:pt x="383" y="149"/>
                </a:cubicBezTo>
                <a:cubicBezTo>
                  <a:pt x="383" y="149"/>
                  <a:pt x="383" y="149"/>
                  <a:pt x="383" y="149"/>
                </a:cubicBezTo>
                <a:cubicBezTo>
                  <a:pt x="383" y="149"/>
                  <a:pt x="383" y="149"/>
                  <a:pt x="383" y="149"/>
                </a:cubicBezTo>
                <a:close/>
                <a:moveTo>
                  <a:pt x="240" y="145"/>
                </a:moveTo>
                <a:cubicBezTo>
                  <a:pt x="240" y="144"/>
                  <a:pt x="240" y="143"/>
                  <a:pt x="241" y="143"/>
                </a:cubicBezTo>
                <a:cubicBezTo>
                  <a:pt x="241" y="143"/>
                  <a:pt x="241" y="143"/>
                  <a:pt x="241" y="143"/>
                </a:cubicBezTo>
                <a:cubicBezTo>
                  <a:pt x="242" y="142"/>
                  <a:pt x="243" y="143"/>
                  <a:pt x="244" y="144"/>
                </a:cubicBezTo>
                <a:cubicBezTo>
                  <a:pt x="244" y="144"/>
                  <a:pt x="244" y="144"/>
                  <a:pt x="244" y="144"/>
                </a:cubicBezTo>
                <a:cubicBezTo>
                  <a:pt x="244" y="145"/>
                  <a:pt x="243" y="146"/>
                  <a:pt x="242" y="147"/>
                </a:cubicBezTo>
                <a:cubicBezTo>
                  <a:pt x="242" y="147"/>
                  <a:pt x="242" y="147"/>
                  <a:pt x="242" y="147"/>
                </a:cubicBezTo>
                <a:cubicBezTo>
                  <a:pt x="242" y="147"/>
                  <a:pt x="242" y="147"/>
                  <a:pt x="242" y="147"/>
                </a:cubicBezTo>
                <a:cubicBezTo>
                  <a:pt x="242" y="147"/>
                  <a:pt x="242" y="147"/>
                  <a:pt x="242" y="147"/>
                </a:cubicBezTo>
                <a:cubicBezTo>
                  <a:pt x="241" y="147"/>
                  <a:pt x="240" y="146"/>
                  <a:pt x="240" y="145"/>
                </a:cubicBezTo>
                <a:close/>
                <a:moveTo>
                  <a:pt x="371" y="145"/>
                </a:moveTo>
                <a:cubicBezTo>
                  <a:pt x="370" y="145"/>
                  <a:pt x="370" y="144"/>
                  <a:pt x="370" y="143"/>
                </a:cubicBezTo>
                <a:cubicBezTo>
                  <a:pt x="370" y="143"/>
                  <a:pt x="370" y="143"/>
                  <a:pt x="370" y="143"/>
                </a:cubicBezTo>
                <a:cubicBezTo>
                  <a:pt x="370" y="142"/>
                  <a:pt x="371" y="141"/>
                  <a:pt x="372" y="141"/>
                </a:cubicBezTo>
                <a:cubicBezTo>
                  <a:pt x="372" y="141"/>
                  <a:pt x="372" y="141"/>
                  <a:pt x="372" y="141"/>
                </a:cubicBezTo>
                <a:cubicBezTo>
                  <a:pt x="373" y="142"/>
                  <a:pt x="374" y="143"/>
                  <a:pt x="374" y="144"/>
                </a:cubicBezTo>
                <a:cubicBezTo>
                  <a:pt x="374" y="144"/>
                  <a:pt x="374" y="144"/>
                  <a:pt x="374" y="144"/>
                </a:cubicBezTo>
                <a:cubicBezTo>
                  <a:pt x="373" y="145"/>
                  <a:pt x="373" y="145"/>
                  <a:pt x="372" y="145"/>
                </a:cubicBezTo>
                <a:cubicBezTo>
                  <a:pt x="372" y="145"/>
                  <a:pt x="372" y="145"/>
                  <a:pt x="372" y="145"/>
                </a:cubicBezTo>
                <a:cubicBezTo>
                  <a:pt x="372" y="145"/>
                  <a:pt x="371" y="145"/>
                  <a:pt x="371" y="145"/>
                </a:cubicBezTo>
                <a:close/>
                <a:moveTo>
                  <a:pt x="251" y="142"/>
                </a:moveTo>
                <a:cubicBezTo>
                  <a:pt x="251" y="141"/>
                  <a:pt x="252" y="140"/>
                  <a:pt x="253" y="139"/>
                </a:cubicBezTo>
                <a:cubicBezTo>
                  <a:pt x="253" y="139"/>
                  <a:pt x="253" y="139"/>
                  <a:pt x="253" y="139"/>
                </a:cubicBezTo>
                <a:cubicBezTo>
                  <a:pt x="254" y="139"/>
                  <a:pt x="255" y="140"/>
                  <a:pt x="255" y="141"/>
                </a:cubicBezTo>
                <a:cubicBezTo>
                  <a:pt x="255" y="141"/>
                  <a:pt x="255" y="141"/>
                  <a:pt x="255" y="141"/>
                </a:cubicBezTo>
                <a:cubicBezTo>
                  <a:pt x="256" y="142"/>
                  <a:pt x="255" y="143"/>
                  <a:pt x="254" y="143"/>
                </a:cubicBezTo>
                <a:cubicBezTo>
                  <a:pt x="254" y="143"/>
                  <a:pt x="254" y="143"/>
                  <a:pt x="254" y="143"/>
                </a:cubicBezTo>
                <a:cubicBezTo>
                  <a:pt x="254" y="143"/>
                  <a:pt x="254" y="143"/>
                  <a:pt x="254" y="143"/>
                </a:cubicBezTo>
                <a:cubicBezTo>
                  <a:pt x="254" y="143"/>
                  <a:pt x="254" y="143"/>
                  <a:pt x="254" y="143"/>
                </a:cubicBezTo>
                <a:cubicBezTo>
                  <a:pt x="254" y="143"/>
                  <a:pt x="254" y="143"/>
                  <a:pt x="253" y="143"/>
                </a:cubicBezTo>
                <a:cubicBezTo>
                  <a:pt x="253" y="143"/>
                  <a:pt x="253" y="143"/>
                  <a:pt x="253" y="143"/>
                </a:cubicBezTo>
                <a:cubicBezTo>
                  <a:pt x="252" y="143"/>
                  <a:pt x="252" y="143"/>
                  <a:pt x="251" y="142"/>
                </a:cubicBezTo>
                <a:close/>
                <a:moveTo>
                  <a:pt x="360" y="142"/>
                </a:moveTo>
                <a:cubicBezTo>
                  <a:pt x="359" y="142"/>
                  <a:pt x="358" y="141"/>
                  <a:pt x="358" y="140"/>
                </a:cubicBezTo>
                <a:cubicBezTo>
                  <a:pt x="358" y="140"/>
                  <a:pt x="358" y="140"/>
                  <a:pt x="358" y="140"/>
                </a:cubicBezTo>
                <a:cubicBezTo>
                  <a:pt x="359" y="139"/>
                  <a:pt x="360" y="138"/>
                  <a:pt x="361" y="138"/>
                </a:cubicBezTo>
                <a:cubicBezTo>
                  <a:pt x="361" y="138"/>
                  <a:pt x="361" y="138"/>
                  <a:pt x="361" y="138"/>
                </a:cubicBezTo>
                <a:cubicBezTo>
                  <a:pt x="362" y="139"/>
                  <a:pt x="362" y="140"/>
                  <a:pt x="362" y="141"/>
                </a:cubicBezTo>
                <a:cubicBezTo>
                  <a:pt x="362" y="141"/>
                  <a:pt x="362" y="141"/>
                  <a:pt x="362" y="141"/>
                </a:cubicBezTo>
                <a:cubicBezTo>
                  <a:pt x="362" y="142"/>
                  <a:pt x="361" y="142"/>
                  <a:pt x="360" y="142"/>
                </a:cubicBezTo>
                <a:cubicBezTo>
                  <a:pt x="360" y="142"/>
                  <a:pt x="360" y="142"/>
                  <a:pt x="360" y="142"/>
                </a:cubicBezTo>
                <a:cubicBezTo>
                  <a:pt x="360" y="142"/>
                  <a:pt x="360" y="142"/>
                  <a:pt x="360" y="142"/>
                </a:cubicBezTo>
                <a:close/>
                <a:moveTo>
                  <a:pt x="263" y="139"/>
                </a:moveTo>
                <a:cubicBezTo>
                  <a:pt x="263" y="138"/>
                  <a:pt x="264" y="137"/>
                  <a:pt x="265" y="137"/>
                </a:cubicBezTo>
                <a:cubicBezTo>
                  <a:pt x="265" y="137"/>
                  <a:pt x="265" y="137"/>
                  <a:pt x="265" y="137"/>
                </a:cubicBezTo>
                <a:cubicBezTo>
                  <a:pt x="266" y="137"/>
                  <a:pt x="267" y="137"/>
                  <a:pt x="267" y="138"/>
                </a:cubicBezTo>
                <a:cubicBezTo>
                  <a:pt x="267" y="138"/>
                  <a:pt x="267" y="138"/>
                  <a:pt x="267" y="138"/>
                </a:cubicBezTo>
                <a:cubicBezTo>
                  <a:pt x="267" y="139"/>
                  <a:pt x="267" y="140"/>
                  <a:pt x="265" y="141"/>
                </a:cubicBezTo>
                <a:cubicBezTo>
                  <a:pt x="265" y="141"/>
                  <a:pt x="265" y="141"/>
                  <a:pt x="265" y="141"/>
                </a:cubicBezTo>
                <a:cubicBezTo>
                  <a:pt x="265" y="141"/>
                  <a:pt x="265" y="141"/>
                  <a:pt x="265" y="141"/>
                </a:cubicBezTo>
                <a:cubicBezTo>
                  <a:pt x="265" y="141"/>
                  <a:pt x="265" y="141"/>
                  <a:pt x="265" y="141"/>
                </a:cubicBezTo>
                <a:cubicBezTo>
                  <a:pt x="264" y="141"/>
                  <a:pt x="263" y="140"/>
                  <a:pt x="263" y="139"/>
                </a:cubicBezTo>
                <a:close/>
                <a:moveTo>
                  <a:pt x="348" y="140"/>
                </a:moveTo>
                <a:cubicBezTo>
                  <a:pt x="347" y="140"/>
                  <a:pt x="346" y="139"/>
                  <a:pt x="347" y="137"/>
                </a:cubicBezTo>
                <a:cubicBezTo>
                  <a:pt x="347" y="137"/>
                  <a:pt x="347" y="137"/>
                  <a:pt x="347" y="137"/>
                </a:cubicBezTo>
                <a:cubicBezTo>
                  <a:pt x="347" y="136"/>
                  <a:pt x="348" y="136"/>
                  <a:pt x="349" y="136"/>
                </a:cubicBezTo>
                <a:cubicBezTo>
                  <a:pt x="349" y="136"/>
                  <a:pt x="349" y="136"/>
                  <a:pt x="349" y="136"/>
                </a:cubicBezTo>
                <a:cubicBezTo>
                  <a:pt x="350" y="136"/>
                  <a:pt x="351" y="137"/>
                  <a:pt x="350" y="138"/>
                </a:cubicBezTo>
                <a:cubicBezTo>
                  <a:pt x="350" y="138"/>
                  <a:pt x="350" y="138"/>
                  <a:pt x="350" y="138"/>
                </a:cubicBezTo>
                <a:cubicBezTo>
                  <a:pt x="350" y="139"/>
                  <a:pt x="349" y="140"/>
                  <a:pt x="348" y="140"/>
                </a:cubicBezTo>
                <a:cubicBezTo>
                  <a:pt x="348" y="140"/>
                  <a:pt x="348" y="140"/>
                  <a:pt x="348" y="140"/>
                </a:cubicBezTo>
                <a:cubicBezTo>
                  <a:pt x="348" y="140"/>
                  <a:pt x="348" y="140"/>
                  <a:pt x="348" y="140"/>
                </a:cubicBezTo>
                <a:close/>
                <a:moveTo>
                  <a:pt x="275" y="137"/>
                </a:moveTo>
                <a:cubicBezTo>
                  <a:pt x="275" y="136"/>
                  <a:pt x="275" y="135"/>
                  <a:pt x="277" y="135"/>
                </a:cubicBezTo>
                <a:cubicBezTo>
                  <a:pt x="277" y="135"/>
                  <a:pt x="277" y="135"/>
                  <a:pt x="277" y="135"/>
                </a:cubicBezTo>
                <a:cubicBezTo>
                  <a:pt x="278" y="135"/>
                  <a:pt x="279" y="135"/>
                  <a:pt x="279" y="136"/>
                </a:cubicBezTo>
                <a:cubicBezTo>
                  <a:pt x="279" y="136"/>
                  <a:pt x="279" y="136"/>
                  <a:pt x="279" y="136"/>
                </a:cubicBezTo>
                <a:cubicBezTo>
                  <a:pt x="279" y="137"/>
                  <a:pt x="278" y="138"/>
                  <a:pt x="277" y="139"/>
                </a:cubicBezTo>
                <a:cubicBezTo>
                  <a:pt x="277" y="139"/>
                  <a:pt x="277" y="139"/>
                  <a:pt x="277" y="139"/>
                </a:cubicBezTo>
                <a:cubicBezTo>
                  <a:pt x="277" y="139"/>
                  <a:pt x="277" y="139"/>
                  <a:pt x="277" y="139"/>
                </a:cubicBezTo>
                <a:cubicBezTo>
                  <a:pt x="277" y="139"/>
                  <a:pt x="277" y="139"/>
                  <a:pt x="277" y="139"/>
                </a:cubicBezTo>
                <a:cubicBezTo>
                  <a:pt x="276" y="139"/>
                  <a:pt x="275" y="138"/>
                  <a:pt x="275" y="137"/>
                </a:cubicBezTo>
                <a:close/>
                <a:moveTo>
                  <a:pt x="336" y="138"/>
                </a:moveTo>
                <a:cubicBezTo>
                  <a:pt x="336" y="138"/>
                  <a:pt x="336" y="138"/>
                  <a:pt x="336" y="138"/>
                </a:cubicBezTo>
                <a:cubicBezTo>
                  <a:pt x="336" y="138"/>
                  <a:pt x="336" y="138"/>
                  <a:pt x="336" y="138"/>
                </a:cubicBezTo>
                <a:cubicBezTo>
                  <a:pt x="335" y="138"/>
                  <a:pt x="335" y="137"/>
                  <a:pt x="335" y="136"/>
                </a:cubicBezTo>
                <a:cubicBezTo>
                  <a:pt x="335" y="136"/>
                  <a:pt x="335" y="136"/>
                  <a:pt x="335" y="136"/>
                </a:cubicBezTo>
                <a:cubicBezTo>
                  <a:pt x="335" y="135"/>
                  <a:pt x="336" y="134"/>
                  <a:pt x="337" y="134"/>
                </a:cubicBezTo>
                <a:cubicBezTo>
                  <a:pt x="337" y="134"/>
                  <a:pt x="337" y="134"/>
                  <a:pt x="337" y="134"/>
                </a:cubicBezTo>
                <a:cubicBezTo>
                  <a:pt x="338" y="134"/>
                  <a:pt x="339" y="135"/>
                  <a:pt x="339" y="136"/>
                </a:cubicBezTo>
                <a:cubicBezTo>
                  <a:pt x="339" y="136"/>
                  <a:pt x="339" y="136"/>
                  <a:pt x="339" y="136"/>
                </a:cubicBezTo>
                <a:cubicBezTo>
                  <a:pt x="338" y="137"/>
                  <a:pt x="338" y="138"/>
                  <a:pt x="337" y="138"/>
                </a:cubicBezTo>
                <a:cubicBezTo>
                  <a:pt x="337" y="138"/>
                  <a:pt x="337" y="138"/>
                  <a:pt x="337" y="138"/>
                </a:cubicBezTo>
                <a:cubicBezTo>
                  <a:pt x="337" y="138"/>
                  <a:pt x="336" y="138"/>
                  <a:pt x="336" y="138"/>
                </a:cubicBezTo>
                <a:close/>
                <a:moveTo>
                  <a:pt x="287" y="135"/>
                </a:moveTo>
                <a:cubicBezTo>
                  <a:pt x="287" y="134"/>
                  <a:pt x="287" y="133"/>
                  <a:pt x="289" y="133"/>
                </a:cubicBezTo>
                <a:cubicBezTo>
                  <a:pt x="289" y="133"/>
                  <a:pt x="289" y="133"/>
                  <a:pt x="289" y="133"/>
                </a:cubicBezTo>
                <a:cubicBezTo>
                  <a:pt x="290" y="133"/>
                  <a:pt x="291" y="134"/>
                  <a:pt x="291" y="135"/>
                </a:cubicBezTo>
                <a:cubicBezTo>
                  <a:pt x="291" y="135"/>
                  <a:pt x="291" y="135"/>
                  <a:pt x="291" y="135"/>
                </a:cubicBezTo>
                <a:cubicBezTo>
                  <a:pt x="291" y="136"/>
                  <a:pt x="290" y="137"/>
                  <a:pt x="289" y="137"/>
                </a:cubicBezTo>
                <a:cubicBezTo>
                  <a:pt x="289" y="137"/>
                  <a:pt x="289" y="137"/>
                  <a:pt x="289" y="137"/>
                </a:cubicBezTo>
                <a:cubicBezTo>
                  <a:pt x="289" y="137"/>
                  <a:pt x="289" y="137"/>
                  <a:pt x="289" y="137"/>
                </a:cubicBezTo>
                <a:cubicBezTo>
                  <a:pt x="289" y="137"/>
                  <a:pt x="289" y="137"/>
                  <a:pt x="289" y="137"/>
                </a:cubicBezTo>
                <a:cubicBezTo>
                  <a:pt x="288" y="137"/>
                  <a:pt x="287" y="136"/>
                  <a:pt x="287" y="135"/>
                </a:cubicBezTo>
                <a:close/>
                <a:moveTo>
                  <a:pt x="325" y="137"/>
                </a:moveTo>
                <a:cubicBezTo>
                  <a:pt x="323" y="137"/>
                  <a:pt x="323" y="136"/>
                  <a:pt x="323" y="135"/>
                </a:cubicBezTo>
                <a:cubicBezTo>
                  <a:pt x="323" y="135"/>
                  <a:pt x="323" y="135"/>
                  <a:pt x="323" y="135"/>
                </a:cubicBezTo>
                <a:cubicBezTo>
                  <a:pt x="323" y="134"/>
                  <a:pt x="324" y="133"/>
                  <a:pt x="325" y="133"/>
                </a:cubicBezTo>
                <a:cubicBezTo>
                  <a:pt x="325" y="133"/>
                  <a:pt x="325" y="133"/>
                  <a:pt x="325" y="133"/>
                </a:cubicBezTo>
                <a:cubicBezTo>
                  <a:pt x="326" y="133"/>
                  <a:pt x="327" y="134"/>
                  <a:pt x="327" y="135"/>
                </a:cubicBezTo>
                <a:cubicBezTo>
                  <a:pt x="327" y="135"/>
                  <a:pt x="327" y="135"/>
                  <a:pt x="327" y="135"/>
                </a:cubicBezTo>
                <a:cubicBezTo>
                  <a:pt x="327" y="136"/>
                  <a:pt x="326" y="137"/>
                  <a:pt x="325" y="137"/>
                </a:cubicBezTo>
                <a:cubicBezTo>
                  <a:pt x="325" y="137"/>
                  <a:pt x="325" y="137"/>
                  <a:pt x="325" y="137"/>
                </a:cubicBezTo>
                <a:cubicBezTo>
                  <a:pt x="325" y="137"/>
                  <a:pt x="325" y="137"/>
                  <a:pt x="325" y="137"/>
                </a:cubicBezTo>
                <a:close/>
                <a:moveTo>
                  <a:pt x="299" y="135"/>
                </a:moveTo>
                <a:cubicBezTo>
                  <a:pt x="299" y="133"/>
                  <a:pt x="300" y="133"/>
                  <a:pt x="301" y="132"/>
                </a:cubicBezTo>
                <a:cubicBezTo>
                  <a:pt x="301" y="132"/>
                  <a:pt x="301" y="132"/>
                  <a:pt x="301" y="132"/>
                </a:cubicBezTo>
                <a:cubicBezTo>
                  <a:pt x="302" y="132"/>
                  <a:pt x="303" y="133"/>
                  <a:pt x="303" y="134"/>
                </a:cubicBezTo>
                <a:cubicBezTo>
                  <a:pt x="303" y="134"/>
                  <a:pt x="303" y="134"/>
                  <a:pt x="303" y="134"/>
                </a:cubicBezTo>
                <a:cubicBezTo>
                  <a:pt x="303" y="136"/>
                  <a:pt x="302" y="136"/>
                  <a:pt x="301" y="136"/>
                </a:cubicBezTo>
                <a:cubicBezTo>
                  <a:pt x="301" y="136"/>
                  <a:pt x="301" y="136"/>
                  <a:pt x="301" y="136"/>
                </a:cubicBezTo>
                <a:cubicBezTo>
                  <a:pt x="301" y="136"/>
                  <a:pt x="301" y="136"/>
                  <a:pt x="301" y="136"/>
                </a:cubicBezTo>
                <a:cubicBezTo>
                  <a:pt x="301" y="136"/>
                  <a:pt x="301" y="136"/>
                  <a:pt x="301" y="136"/>
                </a:cubicBezTo>
                <a:cubicBezTo>
                  <a:pt x="300" y="136"/>
                  <a:pt x="299" y="136"/>
                  <a:pt x="299" y="135"/>
                </a:cubicBezTo>
                <a:close/>
                <a:moveTo>
                  <a:pt x="313" y="136"/>
                </a:moveTo>
                <a:cubicBezTo>
                  <a:pt x="312" y="136"/>
                  <a:pt x="311" y="135"/>
                  <a:pt x="311" y="134"/>
                </a:cubicBezTo>
                <a:cubicBezTo>
                  <a:pt x="311" y="134"/>
                  <a:pt x="311" y="134"/>
                  <a:pt x="311" y="134"/>
                </a:cubicBezTo>
                <a:cubicBezTo>
                  <a:pt x="311" y="133"/>
                  <a:pt x="312" y="132"/>
                  <a:pt x="313" y="132"/>
                </a:cubicBezTo>
                <a:cubicBezTo>
                  <a:pt x="313" y="132"/>
                  <a:pt x="313" y="132"/>
                  <a:pt x="313" y="132"/>
                </a:cubicBezTo>
                <a:cubicBezTo>
                  <a:pt x="314" y="132"/>
                  <a:pt x="315" y="133"/>
                  <a:pt x="315" y="134"/>
                </a:cubicBezTo>
                <a:cubicBezTo>
                  <a:pt x="315" y="134"/>
                  <a:pt x="315" y="134"/>
                  <a:pt x="315" y="134"/>
                </a:cubicBezTo>
                <a:cubicBezTo>
                  <a:pt x="315" y="135"/>
                  <a:pt x="314" y="136"/>
                  <a:pt x="313" y="136"/>
                </a:cubicBezTo>
                <a:cubicBezTo>
                  <a:pt x="313" y="136"/>
                  <a:pt x="313" y="136"/>
                  <a:pt x="313" y="136"/>
                </a:cubicBezTo>
                <a:cubicBezTo>
                  <a:pt x="313" y="136"/>
                  <a:pt x="313" y="136"/>
                  <a:pt x="313" y="136"/>
                </a:cubicBezTo>
                <a:close/>
                <a:moveTo>
                  <a:pt x="325" y="1002"/>
                </a:moveTo>
                <a:cubicBezTo>
                  <a:pt x="324" y="1002"/>
                  <a:pt x="323" y="1001"/>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9" y="995"/>
                </a:moveTo>
                <a:cubicBezTo>
                  <a:pt x="288" y="994"/>
                  <a:pt x="289" y="993"/>
                  <a:pt x="290" y="992"/>
                </a:cubicBezTo>
                <a:cubicBezTo>
                  <a:pt x="290" y="992"/>
                  <a:pt x="290" y="992"/>
                  <a:pt x="290" y="992"/>
                </a:cubicBezTo>
                <a:cubicBezTo>
                  <a:pt x="291" y="992"/>
                  <a:pt x="292" y="992"/>
                  <a:pt x="292" y="993"/>
                </a:cubicBezTo>
                <a:cubicBezTo>
                  <a:pt x="292" y="993"/>
                  <a:pt x="292" y="993"/>
                  <a:pt x="292" y="993"/>
                </a:cubicBezTo>
                <a:cubicBezTo>
                  <a:pt x="293" y="994"/>
                  <a:pt x="292" y="996"/>
                  <a:pt x="291" y="996"/>
                </a:cubicBezTo>
                <a:cubicBezTo>
                  <a:pt x="291" y="996"/>
                  <a:pt x="291" y="996"/>
                  <a:pt x="291" y="996"/>
                </a:cubicBezTo>
                <a:cubicBezTo>
                  <a:pt x="291" y="996"/>
                  <a:pt x="291" y="996"/>
                  <a:pt x="290" y="996"/>
                </a:cubicBezTo>
                <a:cubicBezTo>
                  <a:pt x="290" y="996"/>
                  <a:pt x="290" y="996"/>
                  <a:pt x="290" y="996"/>
                </a:cubicBezTo>
                <a:cubicBezTo>
                  <a:pt x="290" y="996"/>
                  <a:pt x="289" y="996"/>
                  <a:pt x="289" y="995"/>
                </a:cubicBezTo>
                <a:close/>
                <a:moveTo>
                  <a:pt x="329" y="991"/>
                </a:moveTo>
                <a:cubicBezTo>
                  <a:pt x="328" y="990"/>
                  <a:pt x="327" y="989"/>
                  <a:pt x="328" y="988"/>
                </a:cubicBezTo>
                <a:cubicBezTo>
                  <a:pt x="328" y="988"/>
                  <a:pt x="328" y="988"/>
                  <a:pt x="328" y="988"/>
                </a:cubicBezTo>
                <a:cubicBezTo>
                  <a:pt x="328" y="987"/>
                  <a:pt x="329" y="987"/>
                  <a:pt x="330" y="987"/>
                </a:cubicBezTo>
                <a:cubicBezTo>
                  <a:pt x="330" y="987"/>
                  <a:pt x="330" y="987"/>
                  <a:pt x="330" y="987"/>
                </a:cubicBezTo>
                <a:cubicBezTo>
                  <a:pt x="331" y="987"/>
                  <a:pt x="332" y="989"/>
                  <a:pt x="331" y="990"/>
                </a:cubicBezTo>
                <a:cubicBezTo>
                  <a:pt x="331" y="990"/>
                  <a:pt x="331" y="990"/>
                  <a:pt x="331" y="990"/>
                </a:cubicBezTo>
                <a:cubicBezTo>
                  <a:pt x="331" y="990"/>
                  <a:pt x="330" y="991"/>
                  <a:pt x="330" y="991"/>
                </a:cubicBezTo>
                <a:cubicBezTo>
                  <a:pt x="330" y="991"/>
                  <a:pt x="330" y="991"/>
                  <a:pt x="330" y="991"/>
                </a:cubicBezTo>
                <a:cubicBezTo>
                  <a:pt x="329" y="991"/>
                  <a:pt x="329" y="991"/>
                  <a:pt x="329" y="991"/>
                </a:cubicBezTo>
                <a:close/>
                <a:moveTo>
                  <a:pt x="285" y="983"/>
                </a:moveTo>
                <a:cubicBezTo>
                  <a:pt x="284" y="982"/>
                  <a:pt x="285" y="981"/>
                  <a:pt x="286" y="981"/>
                </a:cubicBezTo>
                <a:cubicBezTo>
                  <a:pt x="286" y="981"/>
                  <a:pt x="286" y="981"/>
                  <a:pt x="286" y="981"/>
                </a:cubicBezTo>
                <a:cubicBezTo>
                  <a:pt x="287" y="981"/>
                  <a:pt x="288" y="981"/>
                  <a:pt x="288" y="982"/>
                </a:cubicBezTo>
                <a:cubicBezTo>
                  <a:pt x="288" y="982"/>
                  <a:pt x="288" y="982"/>
                  <a:pt x="288" y="982"/>
                </a:cubicBezTo>
                <a:cubicBezTo>
                  <a:pt x="289" y="983"/>
                  <a:pt x="288" y="984"/>
                  <a:pt x="287" y="985"/>
                </a:cubicBezTo>
                <a:cubicBezTo>
                  <a:pt x="287" y="985"/>
                  <a:pt x="287" y="985"/>
                  <a:pt x="287" y="985"/>
                </a:cubicBezTo>
                <a:cubicBezTo>
                  <a:pt x="287" y="985"/>
                  <a:pt x="287" y="985"/>
                  <a:pt x="286" y="985"/>
                </a:cubicBezTo>
                <a:cubicBezTo>
                  <a:pt x="286" y="985"/>
                  <a:pt x="286" y="985"/>
                  <a:pt x="286" y="985"/>
                </a:cubicBezTo>
                <a:cubicBezTo>
                  <a:pt x="286" y="985"/>
                  <a:pt x="285" y="984"/>
                  <a:pt x="285" y="983"/>
                </a:cubicBezTo>
                <a:close/>
                <a:moveTo>
                  <a:pt x="333" y="979"/>
                </a:moveTo>
                <a:cubicBezTo>
                  <a:pt x="332" y="979"/>
                  <a:pt x="331" y="978"/>
                  <a:pt x="332" y="977"/>
                </a:cubicBezTo>
                <a:cubicBezTo>
                  <a:pt x="332" y="977"/>
                  <a:pt x="332" y="977"/>
                  <a:pt x="332" y="977"/>
                </a:cubicBezTo>
                <a:cubicBezTo>
                  <a:pt x="332" y="976"/>
                  <a:pt x="333" y="975"/>
                  <a:pt x="334" y="976"/>
                </a:cubicBezTo>
                <a:cubicBezTo>
                  <a:pt x="334" y="976"/>
                  <a:pt x="334" y="976"/>
                  <a:pt x="334" y="976"/>
                </a:cubicBezTo>
                <a:cubicBezTo>
                  <a:pt x="335" y="976"/>
                  <a:pt x="336" y="977"/>
                  <a:pt x="335" y="978"/>
                </a:cubicBezTo>
                <a:cubicBezTo>
                  <a:pt x="335" y="978"/>
                  <a:pt x="335" y="978"/>
                  <a:pt x="335" y="978"/>
                </a:cubicBezTo>
                <a:cubicBezTo>
                  <a:pt x="335" y="979"/>
                  <a:pt x="334" y="980"/>
                  <a:pt x="334" y="980"/>
                </a:cubicBezTo>
                <a:cubicBezTo>
                  <a:pt x="334" y="980"/>
                  <a:pt x="334" y="980"/>
                  <a:pt x="334" y="980"/>
                </a:cubicBezTo>
                <a:cubicBezTo>
                  <a:pt x="333" y="980"/>
                  <a:pt x="333" y="980"/>
                  <a:pt x="333" y="979"/>
                </a:cubicBezTo>
                <a:close/>
                <a:moveTo>
                  <a:pt x="280" y="972"/>
                </a:moveTo>
                <a:cubicBezTo>
                  <a:pt x="280" y="971"/>
                  <a:pt x="281" y="970"/>
                  <a:pt x="282" y="970"/>
                </a:cubicBezTo>
                <a:cubicBezTo>
                  <a:pt x="282" y="970"/>
                  <a:pt x="282" y="970"/>
                  <a:pt x="282" y="970"/>
                </a:cubicBezTo>
                <a:cubicBezTo>
                  <a:pt x="283" y="969"/>
                  <a:pt x="284" y="970"/>
                  <a:pt x="284" y="971"/>
                </a:cubicBezTo>
                <a:cubicBezTo>
                  <a:pt x="284" y="971"/>
                  <a:pt x="284" y="971"/>
                  <a:pt x="284" y="971"/>
                </a:cubicBezTo>
                <a:cubicBezTo>
                  <a:pt x="285" y="972"/>
                  <a:pt x="284" y="973"/>
                  <a:pt x="283" y="973"/>
                </a:cubicBezTo>
                <a:cubicBezTo>
                  <a:pt x="283" y="973"/>
                  <a:pt x="283" y="973"/>
                  <a:pt x="283" y="973"/>
                </a:cubicBezTo>
                <a:cubicBezTo>
                  <a:pt x="283" y="973"/>
                  <a:pt x="283" y="973"/>
                  <a:pt x="282" y="973"/>
                </a:cubicBezTo>
                <a:cubicBezTo>
                  <a:pt x="282" y="973"/>
                  <a:pt x="282" y="973"/>
                  <a:pt x="282" y="973"/>
                </a:cubicBezTo>
                <a:cubicBezTo>
                  <a:pt x="282" y="973"/>
                  <a:pt x="281" y="973"/>
                  <a:pt x="280" y="972"/>
                </a:cubicBezTo>
                <a:close/>
                <a:moveTo>
                  <a:pt x="337" y="968"/>
                </a:moveTo>
                <a:cubicBezTo>
                  <a:pt x="336" y="968"/>
                  <a:pt x="335" y="967"/>
                  <a:pt x="336" y="966"/>
                </a:cubicBezTo>
                <a:cubicBezTo>
                  <a:pt x="336" y="966"/>
                  <a:pt x="336" y="966"/>
                  <a:pt x="336" y="966"/>
                </a:cubicBezTo>
                <a:cubicBezTo>
                  <a:pt x="336" y="965"/>
                  <a:pt x="337" y="964"/>
                  <a:pt x="338" y="964"/>
                </a:cubicBezTo>
                <a:cubicBezTo>
                  <a:pt x="338" y="964"/>
                  <a:pt x="338" y="964"/>
                  <a:pt x="338" y="964"/>
                </a:cubicBezTo>
                <a:cubicBezTo>
                  <a:pt x="339" y="965"/>
                  <a:pt x="340" y="966"/>
                  <a:pt x="340" y="967"/>
                </a:cubicBezTo>
                <a:cubicBezTo>
                  <a:pt x="340" y="967"/>
                  <a:pt x="340" y="967"/>
                  <a:pt x="340" y="967"/>
                </a:cubicBezTo>
                <a:cubicBezTo>
                  <a:pt x="339" y="968"/>
                  <a:pt x="338" y="968"/>
                  <a:pt x="338" y="968"/>
                </a:cubicBezTo>
                <a:cubicBezTo>
                  <a:pt x="338" y="968"/>
                  <a:pt x="338" y="968"/>
                  <a:pt x="338" y="968"/>
                </a:cubicBezTo>
                <a:cubicBezTo>
                  <a:pt x="337" y="968"/>
                  <a:pt x="337" y="968"/>
                  <a:pt x="337" y="968"/>
                </a:cubicBezTo>
                <a:close/>
                <a:moveTo>
                  <a:pt x="276" y="961"/>
                </a:moveTo>
                <a:cubicBezTo>
                  <a:pt x="276" y="960"/>
                  <a:pt x="277" y="959"/>
                  <a:pt x="278" y="958"/>
                </a:cubicBezTo>
                <a:cubicBezTo>
                  <a:pt x="278" y="958"/>
                  <a:pt x="278" y="958"/>
                  <a:pt x="278" y="958"/>
                </a:cubicBezTo>
                <a:cubicBezTo>
                  <a:pt x="279" y="958"/>
                  <a:pt x="280" y="958"/>
                  <a:pt x="280" y="960"/>
                </a:cubicBezTo>
                <a:cubicBezTo>
                  <a:pt x="280" y="960"/>
                  <a:pt x="280" y="960"/>
                  <a:pt x="280" y="960"/>
                </a:cubicBezTo>
                <a:cubicBezTo>
                  <a:pt x="281" y="961"/>
                  <a:pt x="280" y="962"/>
                  <a:pt x="279" y="962"/>
                </a:cubicBezTo>
                <a:cubicBezTo>
                  <a:pt x="279" y="962"/>
                  <a:pt x="279" y="962"/>
                  <a:pt x="279" y="962"/>
                </a:cubicBezTo>
                <a:cubicBezTo>
                  <a:pt x="279" y="962"/>
                  <a:pt x="279" y="962"/>
                  <a:pt x="278" y="962"/>
                </a:cubicBezTo>
                <a:cubicBezTo>
                  <a:pt x="278" y="962"/>
                  <a:pt x="278" y="962"/>
                  <a:pt x="278" y="962"/>
                </a:cubicBezTo>
                <a:cubicBezTo>
                  <a:pt x="277" y="962"/>
                  <a:pt x="277" y="962"/>
                  <a:pt x="276" y="961"/>
                </a:cubicBezTo>
                <a:close/>
                <a:moveTo>
                  <a:pt x="341" y="957"/>
                </a:moveTo>
                <a:cubicBezTo>
                  <a:pt x="340" y="956"/>
                  <a:pt x="339" y="955"/>
                  <a:pt x="340" y="954"/>
                </a:cubicBezTo>
                <a:cubicBezTo>
                  <a:pt x="340" y="954"/>
                  <a:pt x="340" y="954"/>
                  <a:pt x="340" y="954"/>
                </a:cubicBezTo>
                <a:cubicBezTo>
                  <a:pt x="340" y="953"/>
                  <a:pt x="341" y="953"/>
                  <a:pt x="342" y="953"/>
                </a:cubicBezTo>
                <a:cubicBezTo>
                  <a:pt x="342" y="953"/>
                  <a:pt x="342" y="953"/>
                  <a:pt x="342" y="953"/>
                </a:cubicBezTo>
                <a:cubicBezTo>
                  <a:pt x="343" y="953"/>
                  <a:pt x="344" y="955"/>
                  <a:pt x="344" y="956"/>
                </a:cubicBezTo>
                <a:cubicBezTo>
                  <a:pt x="344" y="956"/>
                  <a:pt x="344" y="956"/>
                  <a:pt x="344" y="956"/>
                </a:cubicBezTo>
                <a:cubicBezTo>
                  <a:pt x="343" y="956"/>
                  <a:pt x="343" y="957"/>
                  <a:pt x="342" y="957"/>
                </a:cubicBezTo>
                <a:cubicBezTo>
                  <a:pt x="342" y="957"/>
                  <a:pt x="342" y="957"/>
                  <a:pt x="342" y="957"/>
                </a:cubicBezTo>
                <a:cubicBezTo>
                  <a:pt x="341" y="957"/>
                  <a:pt x="341" y="957"/>
                  <a:pt x="341" y="957"/>
                </a:cubicBezTo>
                <a:close/>
                <a:moveTo>
                  <a:pt x="272" y="950"/>
                </a:moveTo>
                <a:cubicBezTo>
                  <a:pt x="272" y="949"/>
                  <a:pt x="273" y="947"/>
                  <a:pt x="274" y="947"/>
                </a:cubicBezTo>
                <a:cubicBezTo>
                  <a:pt x="274" y="947"/>
                  <a:pt x="274" y="947"/>
                  <a:pt x="274" y="947"/>
                </a:cubicBezTo>
                <a:cubicBezTo>
                  <a:pt x="275" y="947"/>
                  <a:pt x="276" y="947"/>
                  <a:pt x="276" y="948"/>
                </a:cubicBezTo>
                <a:cubicBezTo>
                  <a:pt x="276" y="948"/>
                  <a:pt x="276" y="948"/>
                  <a:pt x="276" y="948"/>
                </a:cubicBezTo>
                <a:cubicBezTo>
                  <a:pt x="277" y="949"/>
                  <a:pt x="276" y="950"/>
                  <a:pt x="275" y="951"/>
                </a:cubicBezTo>
                <a:cubicBezTo>
                  <a:pt x="275" y="951"/>
                  <a:pt x="275" y="951"/>
                  <a:pt x="275" y="951"/>
                </a:cubicBezTo>
                <a:cubicBezTo>
                  <a:pt x="275" y="951"/>
                  <a:pt x="274" y="951"/>
                  <a:pt x="274" y="951"/>
                </a:cubicBezTo>
                <a:cubicBezTo>
                  <a:pt x="274" y="951"/>
                  <a:pt x="274" y="951"/>
                  <a:pt x="274" y="951"/>
                </a:cubicBezTo>
                <a:cubicBezTo>
                  <a:pt x="273" y="951"/>
                  <a:pt x="273" y="950"/>
                  <a:pt x="272" y="950"/>
                </a:cubicBezTo>
                <a:close/>
                <a:moveTo>
                  <a:pt x="345" y="946"/>
                </a:moveTo>
                <a:cubicBezTo>
                  <a:pt x="344" y="945"/>
                  <a:pt x="344" y="944"/>
                  <a:pt x="344" y="943"/>
                </a:cubicBezTo>
                <a:cubicBezTo>
                  <a:pt x="344" y="943"/>
                  <a:pt x="344" y="943"/>
                  <a:pt x="344" y="943"/>
                </a:cubicBezTo>
                <a:cubicBezTo>
                  <a:pt x="344" y="942"/>
                  <a:pt x="345" y="941"/>
                  <a:pt x="346" y="942"/>
                </a:cubicBezTo>
                <a:cubicBezTo>
                  <a:pt x="346" y="942"/>
                  <a:pt x="346" y="942"/>
                  <a:pt x="346" y="942"/>
                </a:cubicBezTo>
                <a:cubicBezTo>
                  <a:pt x="347" y="942"/>
                  <a:pt x="348" y="943"/>
                  <a:pt x="348" y="944"/>
                </a:cubicBezTo>
                <a:cubicBezTo>
                  <a:pt x="348" y="944"/>
                  <a:pt x="348" y="944"/>
                  <a:pt x="348" y="944"/>
                </a:cubicBezTo>
                <a:cubicBezTo>
                  <a:pt x="347" y="945"/>
                  <a:pt x="347" y="946"/>
                  <a:pt x="346" y="946"/>
                </a:cubicBezTo>
                <a:cubicBezTo>
                  <a:pt x="346" y="946"/>
                  <a:pt x="346" y="946"/>
                  <a:pt x="346" y="946"/>
                </a:cubicBezTo>
                <a:cubicBezTo>
                  <a:pt x="346" y="946"/>
                  <a:pt x="345" y="946"/>
                  <a:pt x="345" y="946"/>
                </a:cubicBezTo>
                <a:close/>
                <a:moveTo>
                  <a:pt x="268" y="938"/>
                </a:moveTo>
                <a:cubicBezTo>
                  <a:pt x="268" y="937"/>
                  <a:pt x="268" y="936"/>
                  <a:pt x="270" y="936"/>
                </a:cubicBezTo>
                <a:cubicBezTo>
                  <a:pt x="270" y="936"/>
                  <a:pt x="270" y="936"/>
                  <a:pt x="270" y="936"/>
                </a:cubicBezTo>
                <a:cubicBezTo>
                  <a:pt x="271" y="935"/>
                  <a:pt x="272" y="936"/>
                  <a:pt x="272" y="937"/>
                </a:cubicBezTo>
                <a:cubicBezTo>
                  <a:pt x="272" y="937"/>
                  <a:pt x="272" y="937"/>
                  <a:pt x="272" y="937"/>
                </a:cubicBezTo>
                <a:cubicBezTo>
                  <a:pt x="272" y="938"/>
                  <a:pt x="272" y="939"/>
                  <a:pt x="271" y="939"/>
                </a:cubicBezTo>
                <a:cubicBezTo>
                  <a:pt x="271" y="939"/>
                  <a:pt x="271" y="939"/>
                  <a:pt x="271" y="939"/>
                </a:cubicBezTo>
                <a:cubicBezTo>
                  <a:pt x="271" y="940"/>
                  <a:pt x="270" y="940"/>
                  <a:pt x="270" y="940"/>
                </a:cubicBezTo>
                <a:cubicBezTo>
                  <a:pt x="270" y="940"/>
                  <a:pt x="270" y="940"/>
                  <a:pt x="270" y="940"/>
                </a:cubicBezTo>
                <a:cubicBezTo>
                  <a:pt x="269" y="940"/>
                  <a:pt x="269" y="939"/>
                  <a:pt x="268" y="938"/>
                </a:cubicBezTo>
                <a:close/>
                <a:moveTo>
                  <a:pt x="349" y="934"/>
                </a:moveTo>
                <a:cubicBezTo>
                  <a:pt x="348" y="934"/>
                  <a:pt x="348" y="933"/>
                  <a:pt x="348" y="932"/>
                </a:cubicBezTo>
                <a:cubicBezTo>
                  <a:pt x="348" y="932"/>
                  <a:pt x="348" y="932"/>
                  <a:pt x="348" y="932"/>
                </a:cubicBezTo>
                <a:cubicBezTo>
                  <a:pt x="348" y="931"/>
                  <a:pt x="349" y="930"/>
                  <a:pt x="350" y="931"/>
                </a:cubicBezTo>
                <a:cubicBezTo>
                  <a:pt x="350" y="931"/>
                  <a:pt x="350" y="931"/>
                  <a:pt x="350" y="931"/>
                </a:cubicBezTo>
                <a:cubicBezTo>
                  <a:pt x="352" y="931"/>
                  <a:pt x="352" y="932"/>
                  <a:pt x="352" y="933"/>
                </a:cubicBezTo>
                <a:cubicBezTo>
                  <a:pt x="352" y="933"/>
                  <a:pt x="352" y="933"/>
                  <a:pt x="352" y="933"/>
                </a:cubicBezTo>
                <a:cubicBezTo>
                  <a:pt x="351" y="934"/>
                  <a:pt x="351" y="934"/>
                  <a:pt x="350" y="934"/>
                </a:cubicBezTo>
                <a:cubicBezTo>
                  <a:pt x="350" y="934"/>
                  <a:pt x="350" y="934"/>
                  <a:pt x="350" y="934"/>
                </a:cubicBezTo>
                <a:cubicBezTo>
                  <a:pt x="350" y="934"/>
                  <a:pt x="349" y="934"/>
                  <a:pt x="349" y="934"/>
                </a:cubicBezTo>
                <a:close/>
                <a:moveTo>
                  <a:pt x="264" y="927"/>
                </a:moveTo>
                <a:cubicBezTo>
                  <a:pt x="264" y="926"/>
                  <a:pt x="264" y="925"/>
                  <a:pt x="265" y="924"/>
                </a:cubicBezTo>
                <a:cubicBezTo>
                  <a:pt x="265" y="924"/>
                  <a:pt x="265" y="924"/>
                  <a:pt x="265" y="924"/>
                </a:cubicBezTo>
                <a:cubicBezTo>
                  <a:pt x="267" y="924"/>
                  <a:pt x="268" y="925"/>
                  <a:pt x="268" y="926"/>
                </a:cubicBezTo>
                <a:cubicBezTo>
                  <a:pt x="268" y="926"/>
                  <a:pt x="268" y="926"/>
                  <a:pt x="268" y="926"/>
                </a:cubicBezTo>
                <a:cubicBezTo>
                  <a:pt x="268" y="927"/>
                  <a:pt x="268" y="928"/>
                  <a:pt x="267" y="928"/>
                </a:cubicBezTo>
                <a:cubicBezTo>
                  <a:pt x="267" y="928"/>
                  <a:pt x="267" y="928"/>
                  <a:pt x="267" y="928"/>
                </a:cubicBezTo>
                <a:cubicBezTo>
                  <a:pt x="267" y="928"/>
                  <a:pt x="266" y="928"/>
                  <a:pt x="266" y="928"/>
                </a:cubicBezTo>
                <a:cubicBezTo>
                  <a:pt x="266" y="928"/>
                  <a:pt x="266" y="928"/>
                  <a:pt x="266" y="928"/>
                </a:cubicBezTo>
                <a:cubicBezTo>
                  <a:pt x="265" y="928"/>
                  <a:pt x="265" y="928"/>
                  <a:pt x="264" y="927"/>
                </a:cubicBezTo>
                <a:close/>
                <a:moveTo>
                  <a:pt x="353" y="923"/>
                </a:moveTo>
                <a:cubicBezTo>
                  <a:pt x="352" y="923"/>
                  <a:pt x="352" y="921"/>
                  <a:pt x="352" y="920"/>
                </a:cubicBezTo>
                <a:cubicBezTo>
                  <a:pt x="352" y="920"/>
                  <a:pt x="352" y="920"/>
                  <a:pt x="352" y="920"/>
                </a:cubicBezTo>
                <a:cubicBezTo>
                  <a:pt x="352" y="919"/>
                  <a:pt x="354" y="919"/>
                  <a:pt x="355" y="919"/>
                </a:cubicBezTo>
                <a:cubicBezTo>
                  <a:pt x="355" y="919"/>
                  <a:pt x="355" y="919"/>
                  <a:pt x="355" y="919"/>
                </a:cubicBezTo>
                <a:cubicBezTo>
                  <a:pt x="356" y="920"/>
                  <a:pt x="356" y="921"/>
                  <a:pt x="356" y="922"/>
                </a:cubicBezTo>
                <a:cubicBezTo>
                  <a:pt x="356" y="922"/>
                  <a:pt x="356" y="922"/>
                  <a:pt x="356" y="922"/>
                </a:cubicBezTo>
                <a:cubicBezTo>
                  <a:pt x="355" y="923"/>
                  <a:pt x="355" y="923"/>
                  <a:pt x="354" y="923"/>
                </a:cubicBezTo>
                <a:cubicBezTo>
                  <a:pt x="354" y="923"/>
                  <a:pt x="354" y="923"/>
                  <a:pt x="354" y="923"/>
                </a:cubicBezTo>
                <a:cubicBezTo>
                  <a:pt x="354" y="923"/>
                  <a:pt x="353" y="923"/>
                  <a:pt x="353" y="923"/>
                </a:cubicBezTo>
                <a:close/>
                <a:moveTo>
                  <a:pt x="260" y="916"/>
                </a:moveTo>
                <a:cubicBezTo>
                  <a:pt x="260" y="915"/>
                  <a:pt x="260" y="914"/>
                  <a:pt x="261" y="913"/>
                </a:cubicBezTo>
                <a:cubicBezTo>
                  <a:pt x="261" y="913"/>
                  <a:pt x="261" y="913"/>
                  <a:pt x="261" y="913"/>
                </a:cubicBezTo>
                <a:cubicBezTo>
                  <a:pt x="262" y="913"/>
                  <a:pt x="264" y="913"/>
                  <a:pt x="264" y="914"/>
                </a:cubicBezTo>
                <a:cubicBezTo>
                  <a:pt x="264" y="914"/>
                  <a:pt x="264" y="914"/>
                  <a:pt x="264" y="914"/>
                </a:cubicBezTo>
                <a:cubicBezTo>
                  <a:pt x="264" y="915"/>
                  <a:pt x="264" y="917"/>
                  <a:pt x="263" y="917"/>
                </a:cubicBezTo>
                <a:cubicBezTo>
                  <a:pt x="263" y="917"/>
                  <a:pt x="263" y="917"/>
                  <a:pt x="263" y="917"/>
                </a:cubicBezTo>
                <a:cubicBezTo>
                  <a:pt x="263" y="917"/>
                  <a:pt x="262" y="917"/>
                  <a:pt x="262" y="917"/>
                </a:cubicBezTo>
                <a:cubicBezTo>
                  <a:pt x="262" y="917"/>
                  <a:pt x="262" y="917"/>
                  <a:pt x="262" y="917"/>
                </a:cubicBezTo>
                <a:cubicBezTo>
                  <a:pt x="261" y="917"/>
                  <a:pt x="260" y="917"/>
                  <a:pt x="260" y="916"/>
                </a:cubicBezTo>
                <a:close/>
                <a:moveTo>
                  <a:pt x="357" y="912"/>
                </a:moveTo>
                <a:cubicBezTo>
                  <a:pt x="356" y="911"/>
                  <a:pt x="356" y="910"/>
                  <a:pt x="356" y="909"/>
                </a:cubicBezTo>
                <a:cubicBezTo>
                  <a:pt x="356" y="909"/>
                  <a:pt x="356" y="909"/>
                  <a:pt x="356" y="909"/>
                </a:cubicBezTo>
                <a:cubicBezTo>
                  <a:pt x="356" y="908"/>
                  <a:pt x="358" y="908"/>
                  <a:pt x="359" y="908"/>
                </a:cubicBezTo>
                <a:cubicBezTo>
                  <a:pt x="359" y="908"/>
                  <a:pt x="359" y="908"/>
                  <a:pt x="359" y="908"/>
                </a:cubicBezTo>
                <a:cubicBezTo>
                  <a:pt x="360" y="908"/>
                  <a:pt x="360" y="909"/>
                  <a:pt x="360" y="910"/>
                </a:cubicBezTo>
                <a:cubicBezTo>
                  <a:pt x="360" y="910"/>
                  <a:pt x="360" y="910"/>
                  <a:pt x="360" y="910"/>
                </a:cubicBezTo>
                <a:cubicBezTo>
                  <a:pt x="360" y="911"/>
                  <a:pt x="359" y="912"/>
                  <a:pt x="358" y="912"/>
                </a:cubicBezTo>
                <a:cubicBezTo>
                  <a:pt x="358" y="912"/>
                  <a:pt x="358" y="912"/>
                  <a:pt x="358" y="912"/>
                </a:cubicBezTo>
                <a:cubicBezTo>
                  <a:pt x="358" y="912"/>
                  <a:pt x="357" y="912"/>
                  <a:pt x="357" y="912"/>
                </a:cubicBezTo>
                <a:close/>
                <a:moveTo>
                  <a:pt x="256" y="904"/>
                </a:moveTo>
                <a:cubicBezTo>
                  <a:pt x="256" y="903"/>
                  <a:pt x="256" y="902"/>
                  <a:pt x="257" y="902"/>
                </a:cubicBezTo>
                <a:cubicBezTo>
                  <a:pt x="257" y="902"/>
                  <a:pt x="257" y="902"/>
                  <a:pt x="257" y="902"/>
                </a:cubicBezTo>
                <a:cubicBezTo>
                  <a:pt x="258" y="901"/>
                  <a:pt x="260" y="902"/>
                  <a:pt x="260" y="903"/>
                </a:cubicBezTo>
                <a:cubicBezTo>
                  <a:pt x="260" y="903"/>
                  <a:pt x="260" y="903"/>
                  <a:pt x="260" y="903"/>
                </a:cubicBezTo>
                <a:cubicBezTo>
                  <a:pt x="260" y="904"/>
                  <a:pt x="260" y="905"/>
                  <a:pt x="259" y="906"/>
                </a:cubicBezTo>
                <a:cubicBezTo>
                  <a:pt x="259" y="906"/>
                  <a:pt x="259" y="906"/>
                  <a:pt x="259" y="906"/>
                </a:cubicBezTo>
                <a:cubicBezTo>
                  <a:pt x="258" y="906"/>
                  <a:pt x="258" y="906"/>
                  <a:pt x="258" y="906"/>
                </a:cubicBezTo>
                <a:cubicBezTo>
                  <a:pt x="258" y="906"/>
                  <a:pt x="258" y="906"/>
                  <a:pt x="258" y="906"/>
                </a:cubicBezTo>
                <a:cubicBezTo>
                  <a:pt x="257" y="906"/>
                  <a:pt x="256" y="905"/>
                  <a:pt x="256" y="904"/>
                </a:cubicBezTo>
                <a:close/>
                <a:moveTo>
                  <a:pt x="361" y="900"/>
                </a:moveTo>
                <a:cubicBezTo>
                  <a:pt x="360" y="900"/>
                  <a:pt x="360" y="899"/>
                  <a:pt x="360" y="898"/>
                </a:cubicBezTo>
                <a:cubicBezTo>
                  <a:pt x="360" y="898"/>
                  <a:pt x="360" y="898"/>
                  <a:pt x="360" y="898"/>
                </a:cubicBezTo>
                <a:cubicBezTo>
                  <a:pt x="360" y="897"/>
                  <a:pt x="362" y="896"/>
                  <a:pt x="363" y="897"/>
                </a:cubicBezTo>
                <a:cubicBezTo>
                  <a:pt x="363" y="897"/>
                  <a:pt x="363" y="897"/>
                  <a:pt x="363" y="897"/>
                </a:cubicBezTo>
                <a:cubicBezTo>
                  <a:pt x="364" y="897"/>
                  <a:pt x="364" y="898"/>
                  <a:pt x="364" y="899"/>
                </a:cubicBezTo>
                <a:cubicBezTo>
                  <a:pt x="364" y="899"/>
                  <a:pt x="364" y="899"/>
                  <a:pt x="364" y="899"/>
                </a:cubicBezTo>
                <a:cubicBezTo>
                  <a:pt x="364" y="900"/>
                  <a:pt x="363" y="901"/>
                  <a:pt x="362" y="901"/>
                </a:cubicBezTo>
                <a:cubicBezTo>
                  <a:pt x="362" y="901"/>
                  <a:pt x="362" y="901"/>
                  <a:pt x="362" y="901"/>
                </a:cubicBezTo>
                <a:cubicBezTo>
                  <a:pt x="362" y="901"/>
                  <a:pt x="362" y="900"/>
                  <a:pt x="361" y="900"/>
                </a:cubicBezTo>
                <a:close/>
                <a:moveTo>
                  <a:pt x="252" y="893"/>
                </a:moveTo>
                <a:cubicBezTo>
                  <a:pt x="252" y="892"/>
                  <a:pt x="252" y="891"/>
                  <a:pt x="253" y="891"/>
                </a:cubicBezTo>
                <a:cubicBezTo>
                  <a:pt x="253" y="891"/>
                  <a:pt x="253" y="891"/>
                  <a:pt x="253" y="891"/>
                </a:cubicBezTo>
                <a:cubicBezTo>
                  <a:pt x="254" y="890"/>
                  <a:pt x="255" y="891"/>
                  <a:pt x="256" y="892"/>
                </a:cubicBezTo>
                <a:cubicBezTo>
                  <a:pt x="256" y="892"/>
                  <a:pt x="256" y="892"/>
                  <a:pt x="256" y="892"/>
                </a:cubicBezTo>
                <a:cubicBezTo>
                  <a:pt x="256" y="893"/>
                  <a:pt x="256" y="894"/>
                  <a:pt x="255" y="894"/>
                </a:cubicBezTo>
                <a:cubicBezTo>
                  <a:pt x="255" y="894"/>
                  <a:pt x="255" y="894"/>
                  <a:pt x="255" y="894"/>
                </a:cubicBezTo>
                <a:cubicBezTo>
                  <a:pt x="254" y="894"/>
                  <a:pt x="254" y="894"/>
                  <a:pt x="254" y="894"/>
                </a:cubicBezTo>
                <a:cubicBezTo>
                  <a:pt x="254" y="894"/>
                  <a:pt x="254" y="894"/>
                  <a:pt x="254" y="894"/>
                </a:cubicBezTo>
                <a:cubicBezTo>
                  <a:pt x="253" y="894"/>
                  <a:pt x="252" y="894"/>
                  <a:pt x="252" y="893"/>
                </a:cubicBezTo>
                <a:close/>
                <a:moveTo>
                  <a:pt x="365" y="889"/>
                </a:moveTo>
                <a:cubicBezTo>
                  <a:pt x="364" y="889"/>
                  <a:pt x="364" y="888"/>
                  <a:pt x="364" y="887"/>
                </a:cubicBezTo>
                <a:cubicBezTo>
                  <a:pt x="364" y="887"/>
                  <a:pt x="364" y="887"/>
                  <a:pt x="364" y="887"/>
                </a:cubicBezTo>
                <a:cubicBezTo>
                  <a:pt x="365" y="885"/>
                  <a:pt x="366" y="885"/>
                  <a:pt x="367" y="885"/>
                </a:cubicBezTo>
                <a:cubicBezTo>
                  <a:pt x="367" y="885"/>
                  <a:pt x="367" y="885"/>
                  <a:pt x="367" y="885"/>
                </a:cubicBezTo>
                <a:cubicBezTo>
                  <a:pt x="368" y="886"/>
                  <a:pt x="368" y="887"/>
                  <a:pt x="368" y="888"/>
                </a:cubicBezTo>
                <a:cubicBezTo>
                  <a:pt x="368" y="888"/>
                  <a:pt x="368" y="888"/>
                  <a:pt x="368" y="888"/>
                </a:cubicBezTo>
                <a:cubicBezTo>
                  <a:pt x="368" y="889"/>
                  <a:pt x="367" y="889"/>
                  <a:pt x="366" y="889"/>
                </a:cubicBezTo>
                <a:cubicBezTo>
                  <a:pt x="366" y="889"/>
                  <a:pt x="366" y="889"/>
                  <a:pt x="366" y="889"/>
                </a:cubicBezTo>
                <a:cubicBezTo>
                  <a:pt x="366" y="889"/>
                  <a:pt x="366" y="889"/>
                  <a:pt x="365" y="889"/>
                </a:cubicBezTo>
                <a:close/>
                <a:moveTo>
                  <a:pt x="248" y="882"/>
                </a:moveTo>
                <a:cubicBezTo>
                  <a:pt x="248" y="881"/>
                  <a:pt x="248" y="880"/>
                  <a:pt x="249" y="879"/>
                </a:cubicBezTo>
                <a:cubicBezTo>
                  <a:pt x="249" y="879"/>
                  <a:pt x="249" y="879"/>
                  <a:pt x="249" y="879"/>
                </a:cubicBezTo>
                <a:cubicBezTo>
                  <a:pt x="250" y="879"/>
                  <a:pt x="251" y="879"/>
                  <a:pt x="252" y="880"/>
                </a:cubicBezTo>
                <a:cubicBezTo>
                  <a:pt x="252" y="880"/>
                  <a:pt x="252" y="880"/>
                  <a:pt x="252" y="880"/>
                </a:cubicBezTo>
                <a:cubicBezTo>
                  <a:pt x="252" y="881"/>
                  <a:pt x="252" y="883"/>
                  <a:pt x="251" y="883"/>
                </a:cubicBezTo>
                <a:cubicBezTo>
                  <a:pt x="251" y="883"/>
                  <a:pt x="251" y="883"/>
                  <a:pt x="251" y="883"/>
                </a:cubicBezTo>
                <a:cubicBezTo>
                  <a:pt x="250" y="883"/>
                  <a:pt x="250" y="883"/>
                  <a:pt x="250" y="883"/>
                </a:cubicBezTo>
                <a:cubicBezTo>
                  <a:pt x="250" y="883"/>
                  <a:pt x="250" y="883"/>
                  <a:pt x="250" y="883"/>
                </a:cubicBezTo>
                <a:cubicBezTo>
                  <a:pt x="249" y="883"/>
                  <a:pt x="248" y="883"/>
                  <a:pt x="248" y="882"/>
                </a:cubicBezTo>
                <a:close/>
                <a:moveTo>
                  <a:pt x="369" y="878"/>
                </a:moveTo>
                <a:cubicBezTo>
                  <a:pt x="368" y="877"/>
                  <a:pt x="368" y="876"/>
                  <a:pt x="368" y="875"/>
                </a:cubicBezTo>
                <a:cubicBezTo>
                  <a:pt x="368" y="875"/>
                  <a:pt x="368" y="875"/>
                  <a:pt x="368" y="875"/>
                </a:cubicBezTo>
                <a:cubicBezTo>
                  <a:pt x="369" y="874"/>
                  <a:pt x="370" y="874"/>
                  <a:pt x="371" y="874"/>
                </a:cubicBezTo>
                <a:cubicBezTo>
                  <a:pt x="371" y="874"/>
                  <a:pt x="371" y="874"/>
                  <a:pt x="371" y="874"/>
                </a:cubicBezTo>
                <a:cubicBezTo>
                  <a:pt x="372" y="874"/>
                  <a:pt x="372" y="876"/>
                  <a:pt x="372" y="877"/>
                </a:cubicBezTo>
                <a:cubicBezTo>
                  <a:pt x="372" y="877"/>
                  <a:pt x="372" y="877"/>
                  <a:pt x="372" y="877"/>
                </a:cubicBezTo>
                <a:cubicBezTo>
                  <a:pt x="372" y="877"/>
                  <a:pt x="371" y="878"/>
                  <a:pt x="370" y="878"/>
                </a:cubicBezTo>
                <a:cubicBezTo>
                  <a:pt x="370" y="878"/>
                  <a:pt x="370" y="878"/>
                  <a:pt x="370" y="878"/>
                </a:cubicBezTo>
                <a:cubicBezTo>
                  <a:pt x="370" y="878"/>
                  <a:pt x="370" y="878"/>
                  <a:pt x="369" y="878"/>
                </a:cubicBezTo>
                <a:close/>
                <a:moveTo>
                  <a:pt x="244" y="870"/>
                </a:moveTo>
                <a:cubicBezTo>
                  <a:pt x="244" y="869"/>
                  <a:pt x="244" y="868"/>
                  <a:pt x="245" y="868"/>
                </a:cubicBezTo>
                <a:cubicBezTo>
                  <a:pt x="245" y="868"/>
                  <a:pt x="245" y="868"/>
                  <a:pt x="245" y="868"/>
                </a:cubicBezTo>
                <a:cubicBezTo>
                  <a:pt x="246" y="868"/>
                  <a:pt x="247" y="868"/>
                  <a:pt x="248" y="869"/>
                </a:cubicBezTo>
                <a:cubicBezTo>
                  <a:pt x="248" y="869"/>
                  <a:pt x="248" y="869"/>
                  <a:pt x="248" y="869"/>
                </a:cubicBezTo>
                <a:cubicBezTo>
                  <a:pt x="248" y="870"/>
                  <a:pt x="248" y="871"/>
                  <a:pt x="247" y="872"/>
                </a:cubicBezTo>
                <a:cubicBezTo>
                  <a:pt x="247" y="872"/>
                  <a:pt x="247" y="872"/>
                  <a:pt x="247" y="872"/>
                </a:cubicBezTo>
                <a:cubicBezTo>
                  <a:pt x="246" y="872"/>
                  <a:pt x="246" y="872"/>
                  <a:pt x="246" y="872"/>
                </a:cubicBezTo>
                <a:cubicBezTo>
                  <a:pt x="246" y="872"/>
                  <a:pt x="246" y="872"/>
                  <a:pt x="246" y="872"/>
                </a:cubicBezTo>
                <a:cubicBezTo>
                  <a:pt x="245" y="872"/>
                  <a:pt x="244" y="871"/>
                  <a:pt x="244" y="870"/>
                </a:cubicBezTo>
                <a:close/>
                <a:moveTo>
                  <a:pt x="373" y="867"/>
                </a:moveTo>
                <a:cubicBezTo>
                  <a:pt x="372" y="866"/>
                  <a:pt x="372" y="865"/>
                  <a:pt x="372" y="864"/>
                </a:cubicBezTo>
                <a:cubicBezTo>
                  <a:pt x="372" y="864"/>
                  <a:pt x="372" y="864"/>
                  <a:pt x="372" y="864"/>
                </a:cubicBezTo>
                <a:cubicBezTo>
                  <a:pt x="373" y="863"/>
                  <a:pt x="374" y="862"/>
                  <a:pt x="375" y="863"/>
                </a:cubicBezTo>
                <a:cubicBezTo>
                  <a:pt x="375" y="863"/>
                  <a:pt x="375" y="863"/>
                  <a:pt x="375" y="863"/>
                </a:cubicBezTo>
                <a:cubicBezTo>
                  <a:pt x="376" y="863"/>
                  <a:pt x="376" y="864"/>
                  <a:pt x="376" y="865"/>
                </a:cubicBezTo>
                <a:cubicBezTo>
                  <a:pt x="376" y="865"/>
                  <a:pt x="376" y="865"/>
                  <a:pt x="376" y="865"/>
                </a:cubicBezTo>
                <a:cubicBezTo>
                  <a:pt x="376" y="866"/>
                  <a:pt x="375" y="867"/>
                  <a:pt x="374" y="867"/>
                </a:cubicBezTo>
                <a:cubicBezTo>
                  <a:pt x="374" y="867"/>
                  <a:pt x="374" y="867"/>
                  <a:pt x="374" y="867"/>
                </a:cubicBezTo>
                <a:cubicBezTo>
                  <a:pt x="374" y="867"/>
                  <a:pt x="374" y="867"/>
                  <a:pt x="373" y="867"/>
                </a:cubicBezTo>
                <a:close/>
                <a:moveTo>
                  <a:pt x="240" y="859"/>
                </a:moveTo>
                <a:cubicBezTo>
                  <a:pt x="240" y="858"/>
                  <a:pt x="240" y="857"/>
                  <a:pt x="241" y="857"/>
                </a:cubicBezTo>
                <a:cubicBezTo>
                  <a:pt x="241" y="857"/>
                  <a:pt x="241" y="857"/>
                  <a:pt x="241" y="857"/>
                </a:cubicBezTo>
                <a:cubicBezTo>
                  <a:pt x="242" y="856"/>
                  <a:pt x="243" y="857"/>
                  <a:pt x="244" y="858"/>
                </a:cubicBezTo>
                <a:cubicBezTo>
                  <a:pt x="244" y="858"/>
                  <a:pt x="244" y="858"/>
                  <a:pt x="244" y="858"/>
                </a:cubicBezTo>
                <a:cubicBezTo>
                  <a:pt x="244" y="859"/>
                  <a:pt x="244" y="860"/>
                  <a:pt x="243" y="860"/>
                </a:cubicBezTo>
                <a:cubicBezTo>
                  <a:pt x="243" y="860"/>
                  <a:pt x="243" y="860"/>
                  <a:pt x="243" y="860"/>
                </a:cubicBezTo>
                <a:cubicBezTo>
                  <a:pt x="242" y="860"/>
                  <a:pt x="242" y="861"/>
                  <a:pt x="242" y="861"/>
                </a:cubicBezTo>
                <a:cubicBezTo>
                  <a:pt x="242" y="861"/>
                  <a:pt x="242" y="861"/>
                  <a:pt x="242" y="861"/>
                </a:cubicBezTo>
                <a:cubicBezTo>
                  <a:pt x="241" y="861"/>
                  <a:pt x="240" y="860"/>
                  <a:pt x="240" y="859"/>
                </a:cubicBezTo>
                <a:close/>
                <a:moveTo>
                  <a:pt x="377" y="855"/>
                </a:moveTo>
                <a:cubicBezTo>
                  <a:pt x="376" y="855"/>
                  <a:pt x="376" y="854"/>
                  <a:pt x="376" y="853"/>
                </a:cubicBezTo>
                <a:cubicBezTo>
                  <a:pt x="376" y="853"/>
                  <a:pt x="376" y="853"/>
                  <a:pt x="376" y="853"/>
                </a:cubicBezTo>
                <a:cubicBezTo>
                  <a:pt x="377" y="852"/>
                  <a:pt x="378" y="851"/>
                  <a:pt x="379" y="851"/>
                </a:cubicBezTo>
                <a:cubicBezTo>
                  <a:pt x="379" y="851"/>
                  <a:pt x="379" y="851"/>
                  <a:pt x="379" y="851"/>
                </a:cubicBezTo>
                <a:cubicBezTo>
                  <a:pt x="380" y="852"/>
                  <a:pt x="380" y="853"/>
                  <a:pt x="380" y="854"/>
                </a:cubicBezTo>
                <a:cubicBezTo>
                  <a:pt x="380" y="854"/>
                  <a:pt x="380" y="854"/>
                  <a:pt x="380" y="854"/>
                </a:cubicBezTo>
                <a:cubicBezTo>
                  <a:pt x="380" y="855"/>
                  <a:pt x="379" y="855"/>
                  <a:pt x="378" y="855"/>
                </a:cubicBezTo>
                <a:cubicBezTo>
                  <a:pt x="378" y="855"/>
                  <a:pt x="378" y="855"/>
                  <a:pt x="378" y="855"/>
                </a:cubicBezTo>
                <a:cubicBezTo>
                  <a:pt x="378" y="855"/>
                  <a:pt x="378" y="855"/>
                  <a:pt x="377" y="855"/>
                </a:cubicBezTo>
                <a:close/>
                <a:moveTo>
                  <a:pt x="236" y="848"/>
                </a:moveTo>
                <a:cubicBezTo>
                  <a:pt x="236" y="847"/>
                  <a:pt x="236" y="846"/>
                  <a:pt x="237" y="845"/>
                </a:cubicBezTo>
                <a:cubicBezTo>
                  <a:pt x="237" y="845"/>
                  <a:pt x="237" y="845"/>
                  <a:pt x="237" y="845"/>
                </a:cubicBezTo>
                <a:cubicBezTo>
                  <a:pt x="238" y="845"/>
                  <a:pt x="239" y="846"/>
                  <a:pt x="240" y="847"/>
                </a:cubicBezTo>
                <a:cubicBezTo>
                  <a:pt x="240" y="847"/>
                  <a:pt x="240" y="847"/>
                  <a:pt x="240" y="847"/>
                </a:cubicBezTo>
                <a:cubicBezTo>
                  <a:pt x="240" y="848"/>
                  <a:pt x="239" y="849"/>
                  <a:pt x="238" y="849"/>
                </a:cubicBezTo>
                <a:cubicBezTo>
                  <a:pt x="238" y="849"/>
                  <a:pt x="238" y="849"/>
                  <a:pt x="238" y="849"/>
                </a:cubicBezTo>
                <a:cubicBezTo>
                  <a:pt x="238" y="849"/>
                  <a:pt x="238" y="849"/>
                  <a:pt x="238" y="849"/>
                </a:cubicBezTo>
                <a:cubicBezTo>
                  <a:pt x="238" y="849"/>
                  <a:pt x="238" y="849"/>
                  <a:pt x="238" y="849"/>
                </a:cubicBezTo>
                <a:cubicBezTo>
                  <a:pt x="237" y="849"/>
                  <a:pt x="236" y="849"/>
                  <a:pt x="236" y="848"/>
                </a:cubicBezTo>
                <a:close/>
                <a:moveTo>
                  <a:pt x="382" y="844"/>
                </a:moveTo>
                <a:cubicBezTo>
                  <a:pt x="381" y="844"/>
                  <a:pt x="380" y="842"/>
                  <a:pt x="380" y="841"/>
                </a:cubicBezTo>
                <a:cubicBezTo>
                  <a:pt x="380" y="841"/>
                  <a:pt x="380" y="841"/>
                  <a:pt x="380" y="841"/>
                </a:cubicBezTo>
                <a:cubicBezTo>
                  <a:pt x="381" y="840"/>
                  <a:pt x="382" y="840"/>
                  <a:pt x="383" y="840"/>
                </a:cubicBezTo>
                <a:cubicBezTo>
                  <a:pt x="383" y="840"/>
                  <a:pt x="383" y="840"/>
                  <a:pt x="383" y="840"/>
                </a:cubicBezTo>
                <a:cubicBezTo>
                  <a:pt x="384" y="841"/>
                  <a:pt x="384" y="842"/>
                  <a:pt x="384" y="843"/>
                </a:cubicBezTo>
                <a:cubicBezTo>
                  <a:pt x="384" y="843"/>
                  <a:pt x="384" y="843"/>
                  <a:pt x="384" y="843"/>
                </a:cubicBezTo>
                <a:cubicBezTo>
                  <a:pt x="384" y="844"/>
                  <a:pt x="383" y="844"/>
                  <a:pt x="382" y="844"/>
                </a:cubicBezTo>
                <a:cubicBezTo>
                  <a:pt x="382" y="844"/>
                  <a:pt x="382" y="844"/>
                  <a:pt x="382" y="844"/>
                </a:cubicBezTo>
                <a:cubicBezTo>
                  <a:pt x="382" y="844"/>
                  <a:pt x="382" y="844"/>
                  <a:pt x="382" y="844"/>
                </a:cubicBezTo>
                <a:close/>
                <a:moveTo>
                  <a:pt x="232" y="837"/>
                </a:moveTo>
                <a:cubicBezTo>
                  <a:pt x="231" y="836"/>
                  <a:pt x="232" y="834"/>
                  <a:pt x="233" y="834"/>
                </a:cubicBezTo>
                <a:cubicBezTo>
                  <a:pt x="233" y="834"/>
                  <a:pt x="233" y="834"/>
                  <a:pt x="233" y="834"/>
                </a:cubicBezTo>
                <a:cubicBezTo>
                  <a:pt x="234" y="834"/>
                  <a:pt x="235" y="834"/>
                  <a:pt x="236" y="835"/>
                </a:cubicBezTo>
                <a:cubicBezTo>
                  <a:pt x="236" y="835"/>
                  <a:pt x="236" y="835"/>
                  <a:pt x="236" y="835"/>
                </a:cubicBezTo>
                <a:cubicBezTo>
                  <a:pt x="236" y="836"/>
                  <a:pt x="235" y="837"/>
                  <a:pt x="234" y="838"/>
                </a:cubicBezTo>
                <a:cubicBezTo>
                  <a:pt x="234" y="838"/>
                  <a:pt x="234" y="838"/>
                  <a:pt x="234" y="838"/>
                </a:cubicBezTo>
                <a:cubicBezTo>
                  <a:pt x="234" y="838"/>
                  <a:pt x="234" y="838"/>
                  <a:pt x="234" y="838"/>
                </a:cubicBezTo>
                <a:cubicBezTo>
                  <a:pt x="234" y="838"/>
                  <a:pt x="234" y="838"/>
                  <a:pt x="234" y="838"/>
                </a:cubicBezTo>
                <a:cubicBezTo>
                  <a:pt x="233" y="838"/>
                  <a:pt x="232" y="837"/>
                  <a:pt x="232" y="837"/>
                </a:cubicBezTo>
                <a:close/>
                <a:moveTo>
                  <a:pt x="386" y="833"/>
                </a:moveTo>
                <a:cubicBezTo>
                  <a:pt x="385" y="832"/>
                  <a:pt x="384" y="831"/>
                  <a:pt x="384" y="830"/>
                </a:cubicBezTo>
                <a:cubicBezTo>
                  <a:pt x="384" y="830"/>
                  <a:pt x="384" y="830"/>
                  <a:pt x="384" y="830"/>
                </a:cubicBezTo>
                <a:cubicBezTo>
                  <a:pt x="385" y="829"/>
                  <a:pt x="386" y="828"/>
                  <a:pt x="387" y="829"/>
                </a:cubicBezTo>
                <a:cubicBezTo>
                  <a:pt x="387" y="829"/>
                  <a:pt x="387" y="829"/>
                  <a:pt x="387" y="829"/>
                </a:cubicBezTo>
                <a:cubicBezTo>
                  <a:pt x="388" y="829"/>
                  <a:pt x="389" y="830"/>
                  <a:pt x="388" y="831"/>
                </a:cubicBezTo>
                <a:cubicBezTo>
                  <a:pt x="388" y="831"/>
                  <a:pt x="388" y="831"/>
                  <a:pt x="388" y="831"/>
                </a:cubicBezTo>
                <a:cubicBezTo>
                  <a:pt x="388" y="832"/>
                  <a:pt x="387" y="833"/>
                  <a:pt x="386" y="833"/>
                </a:cubicBezTo>
                <a:cubicBezTo>
                  <a:pt x="386" y="833"/>
                  <a:pt x="386" y="833"/>
                  <a:pt x="386" y="833"/>
                </a:cubicBezTo>
                <a:cubicBezTo>
                  <a:pt x="386" y="833"/>
                  <a:pt x="386" y="833"/>
                  <a:pt x="386" y="833"/>
                </a:cubicBezTo>
                <a:close/>
                <a:moveTo>
                  <a:pt x="228" y="825"/>
                </a:moveTo>
                <a:cubicBezTo>
                  <a:pt x="227" y="824"/>
                  <a:pt x="228" y="823"/>
                  <a:pt x="229" y="823"/>
                </a:cubicBezTo>
                <a:cubicBezTo>
                  <a:pt x="229" y="823"/>
                  <a:pt x="229" y="823"/>
                  <a:pt x="229" y="823"/>
                </a:cubicBezTo>
                <a:cubicBezTo>
                  <a:pt x="230" y="822"/>
                  <a:pt x="231" y="823"/>
                  <a:pt x="232" y="824"/>
                </a:cubicBezTo>
                <a:cubicBezTo>
                  <a:pt x="232" y="824"/>
                  <a:pt x="232" y="824"/>
                  <a:pt x="232" y="824"/>
                </a:cubicBezTo>
                <a:cubicBezTo>
                  <a:pt x="232" y="825"/>
                  <a:pt x="231" y="826"/>
                  <a:pt x="230" y="827"/>
                </a:cubicBezTo>
                <a:cubicBezTo>
                  <a:pt x="230" y="827"/>
                  <a:pt x="230" y="827"/>
                  <a:pt x="230" y="827"/>
                </a:cubicBezTo>
                <a:cubicBezTo>
                  <a:pt x="230" y="827"/>
                  <a:pt x="230" y="827"/>
                  <a:pt x="230" y="827"/>
                </a:cubicBezTo>
                <a:cubicBezTo>
                  <a:pt x="230" y="827"/>
                  <a:pt x="230" y="827"/>
                  <a:pt x="230" y="827"/>
                </a:cubicBezTo>
                <a:cubicBezTo>
                  <a:pt x="229" y="827"/>
                  <a:pt x="228" y="826"/>
                  <a:pt x="228" y="825"/>
                </a:cubicBezTo>
                <a:close/>
                <a:moveTo>
                  <a:pt x="390" y="821"/>
                </a:moveTo>
                <a:cubicBezTo>
                  <a:pt x="389" y="821"/>
                  <a:pt x="388" y="820"/>
                  <a:pt x="388" y="819"/>
                </a:cubicBezTo>
                <a:cubicBezTo>
                  <a:pt x="388" y="819"/>
                  <a:pt x="388" y="819"/>
                  <a:pt x="388" y="819"/>
                </a:cubicBezTo>
                <a:cubicBezTo>
                  <a:pt x="389" y="818"/>
                  <a:pt x="390" y="817"/>
                  <a:pt x="391" y="818"/>
                </a:cubicBezTo>
                <a:cubicBezTo>
                  <a:pt x="391" y="818"/>
                  <a:pt x="391" y="818"/>
                  <a:pt x="391" y="818"/>
                </a:cubicBezTo>
                <a:cubicBezTo>
                  <a:pt x="392" y="818"/>
                  <a:pt x="393" y="819"/>
                  <a:pt x="392" y="820"/>
                </a:cubicBezTo>
                <a:cubicBezTo>
                  <a:pt x="392" y="820"/>
                  <a:pt x="392" y="820"/>
                  <a:pt x="392" y="820"/>
                </a:cubicBezTo>
                <a:cubicBezTo>
                  <a:pt x="392" y="821"/>
                  <a:pt x="391" y="821"/>
                  <a:pt x="390" y="821"/>
                </a:cubicBezTo>
                <a:cubicBezTo>
                  <a:pt x="390" y="821"/>
                  <a:pt x="390" y="821"/>
                  <a:pt x="390" y="821"/>
                </a:cubicBezTo>
                <a:cubicBezTo>
                  <a:pt x="390" y="821"/>
                  <a:pt x="390" y="821"/>
                  <a:pt x="390" y="821"/>
                </a:cubicBezTo>
                <a:close/>
                <a:moveTo>
                  <a:pt x="224" y="814"/>
                </a:moveTo>
                <a:cubicBezTo>
                  <a:pt x="223" y="813"/>
                  <a:pt x="224" y="812"/>
                  <a:pt x="225" y="811"/>
                </a:cubicBezTo>
                <a:cubicBezTo>
                  <a:pt x="225" y="811"/>
                  <a:pt x="225" y="811"/>
                  <a:pt x="225" y="811"/>
                </a:cubicBezTo>
                <a:cubicBezTo>
                  <a:pt x="226" y="811"/>
                  <a:pt x="227" y="812"/>
                  <a:pt x="228" y="813"/>
                </a:cubicBezTo>
                <a:cubicBezTo>
                  <a:pt x="228" y="813"/>
                  <a:pt x="228" y="813"/>
                  <a:pt x="228" y="813"/>
                </a:cubicBezTo>
                <a:cubicBezTo>
                  <a:pt x="228" y="814"/>
                  <a:pt x="227" y="815"/>
                  <a:pt x="226" y="815"/>
                </a:cubicBezTo>
                <a:cubicBezTo>
                  <a:pt x="226" y="815"/>
                  <a:pt x="226" y="815"/>
                  <a:pt x="226" y="815"/>
                </a:cubicBezTo>
                <a:cubicBezTo>
                  <a:pt x="226" y="815"/>
                  <a:pt x="226" y="815"/>
                  <a:pt x="226" y="815"/>
                </a:cubicBezTo>
                <a:cubicBezTo>
                  <a:pt x="226" y="815"/>
                  <a:pt x="226" y="815"/>
                  <a:pt x="226" y="815"/>
                </a:cubicBezTo>
                <a:cubicBezTo>
                  <a:pt x="225" y="815"/>
                  <a:pt x="224" y="815"/>
                  <a:pt x="224" y="814"/>
                </a:cubicBezTo>
                <a:close/>
                <a:moveTo>
                  <a:pt x="394" y="810"/>
                </a:moveTo>
                <a:cubicBezTo>
                  <a:pt x="393" y="810"/>
                  <a:pt x="392" y="809"/>
                  <a:pt x="392" y="807"/>
                </a:cubicBezTo>
                <a:cubicBezTo>
                  <a:pt x="392" y="807"/>
                  <a:pt x="392" y="807"/>
                  <a:pt x="392" y="807"/>
                </a:cubicBezTo>
                <a:cubicBezTo>
                  <a:pt x="393" y="806"/>
                  <a:pt x="394" y="806"/>
                  <a:pt x="395" y="806"/>
                </a:cubicBezTo>
                <a:cubicBezTo>
                  <a:pt x="395" y="806"/>
                  <a:pt x="395" y="806"/>
                  <a:pt x="395" y="806"/>
                </a:cubicBezTo>
                <a:cubicBezTo>
                  <a:pt x="396" y="807"/>
                  <a:pt x="397" y="808"/>
                  <a:pt x="396" y="809"/>
                </a:cubicBezTo>
                <a:cubicBezTo>
                  <a:pt x="396" y="809"/>
                  <a:pt x="396" y="809"/>
                  <a:pt x="396" y="809"/>
                </a:cubicBezTo>
                <a:cubicBezTo>
                  <a:pt x="396" y="810"/>
                  <a:pt x="395" y="810"/>
                  <a:pt x="394" y="810"/>
                </a:cubicBezTo>
                <a:cubicBezTo>
                  <a:pt x="394" y="810"/>
                  <a:pt x="394" y="810"/>
                  <a:pt x="394" y="810"/>
                </a:cubicBezTo>
                <a:cubicBezTo>
                  <a:pt x="394" y="810"/>
                  <a:pt x="394" y="810"/>
                  <a:pt x="394" y="810"/>
                </a:cubicBezTo>
                <a:close/>
                <a:moveTo>
                  <a:pt x="220" y="803"/>
                </a:moveTo>
                <a:cubicBezTo>
                  <a:pt x="219" y="802"/>
                  <a:pt x="220" y="801"/>
                  <a:pt x="221" y="800"/>
                </a:cubicBezTo>
                <a:cubicBezTo>
                  <a:pt x="221" y="800"/>
                  <a:pt x="221" y="800"/>
                  <a:pt x="221" y="800"/>
                </a:cubicBezTo>
                <a:cubicBezTo>
                  <a:pt x="222" y="800"/>
                  <a:pt x="223" y="800"/>
                  <a:pt x="223" y="801"/>
                </a:cubicBezTo>
                <a:cubicBezTo>
                  <a:pt x="223" y="801"/>
                  <a:pt x="223" y="801"/>
                  <a:pt x="223" y="801"/>
                </a:cubicBezTo>
                <a:cubicBezTo>
                  <a:pt x="224" y="802"/>
                  <a:pt x="223" y="804"/>
                  <a:pt x="222" y="804"/>
                </a:cubicBezTo>
                <a:cubicBezTo>
                  <a:pt x="222" y="804"/>
                  <a:pt x="222" y="804"/>
                  <a:pt x="222" y="804"/>
                </a:cubicBezTo>
                <a:cubicBezTo>
                  <a:pt x="222" y="804"/>
                  <a:pt x="222" y="804"/>
                  <a:pt x="222" y="804"/>
                </a:cubicBezTo>
                <a:cubicBezTo>
                  <a:pt x="222" y="804"/>
                  <a:pt x="222" y="804"/>
                  <a:pt x="222" y="804"/>
                </a:cubicBezTo>
                <a:cubicBezTo>
                  <a:pt x="221" y="804"/>
                  <a:pt x="220" y="804"/>
                  <a:pt x="220" y="803"/>
                </a:cubicBezTo>
                <a:close/>
                <a:moveTo>
                  <a:pt x="398" y="799"/>
                </a:moveTo>
                <a:cubicBezTo>
                  <a:pt x="397" y="798"/>
                  <a:pt x="396" y="797"/>
                  <a:pt x="397" y="796"/>
                </a:cubicBezTo>
                <a:cubicBezTo>
                  <a:pt x="397" y="796"/>
                  <a:pt x="397" y="796"/>
                  <a:pt x="397" y="796"/>
                </a:cubicBezTo>
                <a:cubicBezTo>
                  <a:pt x="397" y="795"/>
                  <a:pt x="398" y="795"/>
                  <a:pt x="399" y="795"/>
                </a:cubicBezTo>
                <a:cubicBezTo>
                  <a:pt x="399" y="795"/>
                  <a:pt x="399" y="795"/>
                  <a:pt x="399" y="795"/>
                </a:cubicBezTo>
                <a:cubicBezTo>
                  <a:pt x="400" y="795"/>
                  <a:pt x="401" y="796"/>
                  <a:pt x="400" y="798"/>
                </a:cubicBezTo>
                <a:cubicBezTo>
                  <a:pt x="400" y="798"/>
                  <a:pt x="400" y="798"/>
                  <a:pt x="400" y="798"/>
                </a:cubicBezTo>
                <a:cubicBezTo>
                  <a:pt x="400" y="798"/>
                  <a:pt x="399" y="799"/>
                  <a:pt x="398" y="799"/>
                </a:cubicBezTo>
                <a:cubicBezTo>
                  <a:pt x="398" y="799"/>
                  <a:pt x="398" y="799"/>
                  <a:pt x="398" y="799"/>
                </a:cubicBezTo>
                <a:cubicBezTo>
                  <a:pt x="398" y="799"/>
                  <a:pt x="398" y="799"/>
                  <a:pt x="398" y="799"/>
                </a:cubicBezTo>
                <a:close/>
                <a:moveTo>
                  <a:pt x="216" y="791"/>
                </a:moveTo>
                <a:cubicBezTo>
                  <a:pt x="215" y="790"/>
                  <a:pt x="216" y="789"/>
                  <a:pt x="217" y="789"/>
                </a:cubicBezTo>
                <a:cubicBezTo>
                  <a:pt x="217" y="789"/>
                  <a:pt x="217" y="789"/>
                  <a:pt x="217" y="789"/>
                </a:cubicBezTo>
                <a:cubicBezTo>
                  <a:pt x="218" y="789"/>
                  <a:pt x="219" y="789"/>
                  <a:pt x="219" y="790"/>
                </a:cubicBezTo>
                <a:cubicBezTo>
                  <a:pt x="219" y="790"/>
                  <a:pt x="219" y="790"/>
                  <a:pt x="219" y="790"/>
                </a:cubicBezTo>
                <a:cubicBezTo>
                  <a:pt x="220" y="791"/>
                  <a:pt x="219" y="792"/>
                  <a:pt x="218" y="793"/>
                </a:cubicBezTo>
                <a:cubicBezTo>
                  <a:pt x="218" y="793"/>
                  <a:pt x="218" y="793"/>
                  <a:pt x="218" y="793"/>
                </a:cubicBezTo>
                <a:cubicBezTo>
                  <a:pt x="218" y="793"/>
                  <a:pt x="218" y="793"/>
                  <a:pt x="218" y="793"/>
                </a:cubicBezTo>
                <a:cubicBezTo>
                  <a:pt x="218" y="793"/>
                  <a:pt x="218" y="793"/>
                  <a:pt x="218" y="793"/>
                </a:cubicBezTo>
                <a:cubicBezTo>
                  <a:pt x="217" y="793"/>
                  <a:pt x="216" y="792"/>
                  <a:pt x="216" y="791"/>
                </a:cubicBezTo>
                <a:close/>
                <a:moveTo>
                  <a:pt x="402" y="787"/>
                </a:moveTo>
                <a:cubicBezTo>
                  <a:pt x="401" y="787"/>
                  <a:pt x="400" y="786"/>
                  <a:pt x="401" y="785"/>
                </a:cubicBezTo>
                <a:cubicBezTo>
                  <a:pt x="401" y="785"/>
                  <a:pt x="401" y="785"/>
                  <a:pt x="401" y="785"/>
                </a:cubicBezTo>
                <a:cubicBezTo>
                  <a:pt x="401" y="784"/>
                  <a:pt x="402" y="783"/>
                  <a:pt x="403" y="784"/>
                </a:cubicBezTo>
                <a:cubicBezTo>
                  <a:pt x="403" y="784"/>
                  <a:pt x="403" y="784"/>
                  <a:pt x="403" y="784"/>
                </a:cubicBezTo>
                <a:cubicBezTo>
                  <a:pt x="404" y="784"/>
                  <a:pt x="405" y="785"/>
                  <a:pt x="404" y="786"/>
                </a:cubicBezTo>
                <a:cubicBezTo>
                  <a:pt x="404" y="786"/>
                  <a:pt x="404" y="786"/>
                  <a:pt x="404" y="786"/>
                </a:cubicBezTo>
                <a:cubicBezTo>
                  <a:pt x="404" y="787"/>
                  <a:pt x="403" y="788"/>
                  <a:pt x="402" y="788"/>
                </a:cubicBezTo>
                <a:cubicBezTo>
                  <a:pt x="402" y="788"/>
                  <a:pt x="402" y="788"/>
                  <a:pt x="402" y="788"/>
                </a:cubicBezTo>
                <a:cubicBezTo>
                  <a:pt x="402" y="788"/>
                  <a:pt x="402" y="788"/>
                  <a:pt x="402" y="787"/>
                </a:cubicBezTo>
                <a:close/>
                <a:moveTo>
                  <a:pt x="212" y="780"/>
                </a:moveTo>
                <a:cubicBezTo>
                  <a:pt x="211" y="779"/>
                  <a:pt x="212" y="778"/>
                  <a:pt x="213" y="778"/>
                </a:cubicBezTo>
                <a:cubicBezTo>
                  <a:pt x="213" y="778"/>
                  <a:pt x="213" y="778"/>
                  <a:pt x="213" y="778"/>
                </a:cubicBezTo>
                <a:cubicBezTo>
                  <a:pt x="214" y="777"/>
                  <a:pt x="215" y="778"/>
                  <a:pt x="215" y="779"/>
                </a:cubicBezTo>
                <a:cubicBezTo>
                  <a:pt x="215" y="779"/>
                  <a:pt x="215" y="779"/>
                  <a:pt x="215" y="779"/>
                </a:cubicBezTo>
                <a:cubicBezTo>
                  <a:pt x="216" y="780"/>
                  <a:pt x="215" y="781"/>
                  <a:pt x="214" y="781"/>
                </a:cubicBezTo>
                <a:cubicBezTo>
                  <a:pt x="214" y="781"/>
                  <a:pt x="214" y="781"/>
                  <a:pt x="214" y="781"/>
                </a:cubicBezTo>
                <a:cubicBezTo>
                  <a:pt x="214" y="781"/>
                  <a:pt x="214" y="781"/>
                  <a:pt x="213" y="781"/>
                </a:cubicBezTo>
                <a:cubicBezTo>
                  <a:pt x="213" y="781"/>
                  <a:pt x="213" y="781"/>
                  <a:pt x="213" y="781"/>
                </a:cubicBezTo>
                <a:cubicBezTo>
                  <a:pt x="213" y="781"/>
                  <a:pt x="212" y="781"/>
                  <a:pt x="212" y="780"/>
                </a:cubicBezTo>
                <a:close/>
                <a:moveTo>
                  <a:pt x="406" y="776"/>
                </a:moveTo>
                <a:cubicBezTo>
                  <a:pt x="405" y="776"/>
                  <a:pt x="404" y="775"/>
                  <a:pt x="405" y="774"/>
                </a:cubicBezTo>
                <a:cubicBezTo>
                  <a:pt x="405" y="774"/>
                  <a:pt x="405" y="774"/>
                  <a:pt x="405" y="774"/>
                </a:cubicBezTo>
                <a:cubicBezTo>
                  <a:pt x="405" y="773"/>
                  <a:pt x="406" y="772"/>
                  <a:pt x="407" y="772"/>
                </a:cubicBezTo>
                <a:cubicBezTo>
                  <a:pt x="407" y="772"/>
                  <a:pt x="407" y="772"/>
                  <a:pt x="407" y="772"/>
                </a:cubicBezTo>
                <a:cubicBezTo>
                  <a:pt x="408" y="773"/>
                  <a:pt x="409" y="774"/>
                  <a:pt x="408" y="775"/>
                </a:cubicBezTo>
                <a:cubicBezTo>
                  <a:pt x="408" y="775"/>
                  <a:pt x="408" y="775"/>
                  <a:pt x="408" y="775"/>
                </a:cubicBezTo>
                <a:cubicBezTo>
                  <a:pt x="408" y="776"/>
                  <a:pt x="407" y="776"/>
                  <a:pt x="407" y="776"/>
                </a:cubicBezTo>
                <a:cubicBezTo>
                  <a:pt x="407" y="776"/>
                  <a:pt x="407" y="776"/>
                  <a:pt x="407" y="776"/>
                </a:cubicBezTo>
                <a:cubicBezTo>
                  <a:pt x="406" y="776"/>
                  <a:pt x="406" y="776"/>
                  <a:pt x="406" y="776"/>
                </a:cubicBezTo>
                <a:close/>
                <a:moveTo>
                  <a:pt x="208" y="769"/>
                </a:moveTo>
                <a:cubicBezTo>
                  <a:pt x="207" y="768"/>
                  <a:pt x="208" y="767"/>
                  <a:pt x="209" y="766"/>
                </a:cubicBezTo>
                <a:cubicBezTo>
                  <a:pt x="209" y="766"/>
                  <a:pt x="209" y="766"/>
                  <a:pt x="209" y="766"/>
                </a:cubicBezTo>
                <a:cubicBezTo>
                  <a:pt x="210" y="766"/>
                  <a:pt x="211" y="766"/>
                  <a:pt x="211" y="768"/>
                </a:cubicBezTo>
                <a:cubicBezTo>
                  <a:pt x="211" y="768"/>
                  <a:pt x="211" y="768"/>
                  <a:pt x="211" y="768"/>
                </a:cubicBezTo>
                <a:cubicBezTo>
                  <a:pt x="212" y="769"/>
                  <a:pt x="211" y="770"/>
                  <a:pt x="210" y="770"/>
                </a:cubicBezTo>
                <a:cubicBezTo>
                  <a:pt x="210" y="770"/>
                  <a:pt x="210" y="770"/>
                  <a:pt x="210" y="770"/>
                </a:cubicBezTo>
                <a:cubicBezTo>
                  <a:pt x="210" y="770"/>
                  <a:pt x="210" y="770"/>
                  <a:pt x="209" y="770"/>
                </a:cubicBezTo>
                <a:cubicBezTo>
                  <a:pt x="209" y="770"/>
                  <a:pt x="209" y="770"/>
                  <a:pt x="209" y="770"/>
                </a:cubicBezTo>
                <a:cubicBezTo>
                  <a:pt x="209" y="770"/>
                  <a:pt x="208" y="770"/>
                  <a:pt x="208" y="769"/>
                </a:cubicBezTo>
                <a:close/>
                <a:moveTo>
                  <a:pt x="410" y="765"/>
                </a:moveTo>
                <a:cubicBezTo>
                  <a:pt x="409" y="764"/>
                  <a:pt x="408" y="763"/>
                  <a:pt x="409" y="762"/>
                </a:cubicBezTo>
                <a:cubicBezTo>
                  <a:pt x="409" y="762"/>
                  <a:pt x="409" y="762"/>
                  <a:pt x="409" y="762"/>
                </a:cubicBezTo>
                <a:cubicBezTo>
                  <a:pt x="409" y="761"/>
                  <a:pt x="410" y="761"/>
                  <a:pt x="411" y="761"/>
                </a:cubicBezTo>
                <a:cubicBezTo>
                  <a:pt x="411" y="761"/>
                  <a:pt x="411" y="761"/>
                  <a:pt x="411" y="761"/>
                </a:cubicBezTo>
                <a:cubicBezTo>
                  <a:pt x="412" y="761"/>
                  <a:pt x="413" y="763"/>
                  <a:pt x="412" y="764"/>
                </a:cubicBezTo>
                <a:cubicBezTo>
                  <a:pt x="412" y="764"/>
                  <a:pt x="412" y="764"/>
                  <a:pt x="412" y="764"/>
                </a:cubicBezTo>
                <a:cubicBezTo>
                  <a:pt x="412" y="764"/>
                  <a:pt x="411" y="765"/>
                  <a:pt x="411" y="765"/>
                </a:cubicBezTo>
                <a:cubicBezTo>
                  <a:pt x="411" y="765"/>
                  <a:pt x="411" y="765"/>
                  <a:pt x="411" y="765"/>
                </a:cubicBezTo>
                <a:cubicBezTo>
                  <a:pt x="410" y="765"/>
                  <a:pt x="410" y="765"/>
                  <a:pt x="410" y="765"/>
                </a:cubicBezTo>
                <a:close/>
                <a:moveTo>
                  <a:pt x="203" y="758"/>
                </a:moveTo>
                <a:cubicBezTo>
                  <a:pt x="203" y="757"/>
                  <a:pt x="204" y="755"/>
                  <a:pt x="205" y="755"/>
                </a:cubicBezTo>
                <a:cubicBezTo>
                  <a:pt x="205" y="755"/>
                  <a:pt x="205" y="755"/>
                  <a:pt x="205" y="755"/>
                </a:cubicBezTo>
                <a:cubicBezTo>
                  <a:pt x="206" y="755"/>
                  <a:pt x="207" y="755"/>
                  <a:pt x="207" y="756"/>
                </a:cubicBezTo>
                <a:cubicBezTo>
                  <a:pt x="207" y="756"/>
                  <a:pt x="207" y="756"/>
                  <a:pt x="207" y="756"/>
                </a:cubicBezTo>
                <a:cubicBezTo>
                  <a:pt x="208" y="757"/>
                  <a:pt x="207" y="758"/>
                  <a:pt x="206" y="759"/>
                </a:cubicBezTo>
                <a:cubicBezTo>
                  <a:pt x="206" y="759"/>
                  <a:pt x="206" y="759"/>
                  <a:pt x="206" y="759"/>
                </a:cubicBezTo>
                <a:cubicBezTo>
                  <a:pt x="206" y="759"/>
                  <a:pt x="206" y="759"/>
                  <a:pt x="205" y="759"/>
                </a:cubicBezTo>
                <a:cubicBezTo>
                  <a:pt x="205" y="759"/>
                  <a:pt x="205" y="759"/>
                  <a:pt x="205" y="759"/>
                </a:cubicBezTo>
                <a:cubicBezTo>
                  <a:pt x="205" y="759"/>
                  <a:pt x="204" y="758"/>
                  <a:pt x="203" y="758"/>
                </a:cubicBezTo>
                <a:close/>
                <a:moveTo>
                  <a:pt x="414" y="754"/>
                </a:moveTo>
                <a:cubicBezTo>
                  <a:pt x="413" y="753"/>
                  <a:pt x="412" y="752"/>
                  <a:pt x="413" y="751"/>
                </a:cubicBezTo>
                <a:cubicBezTo>
                  <a:pt x="413" y="751"/>
                  <a:pt x="413" y="751"/>
                  <a:pt x="413" y="751"/>
                </a:cubicBezTo>
                <a:cubicBezTo>
                  <a:pt x="413" y="750"/>
                  <a:pt x="414" y="749"/>
                  <a:pt x="415" y="750"/>
                </a:cubicBezTo>
                <a:cubicBezTo>
                  <a:pt x="415" y="750"/>
                  <a:pt x="415" y="750"/>
                  <a:pt x="415" y="750"/>
                </a:cubicBezTo>
                <a:cubicBezTo>
                  <a:pt x="416" y="750"/>
                  <a:pt x="417" y="751"/>
                  <a:pt x="417" y="752"/>
                </a:cubicBezTo>
                <a:cubicBezTo>
                  <a:pt x="417" y="752"/>
                  <a:pt x="417" y="752"/>
                  <a:pt x="417" y="752"/>
                </a:cubicBezTo>
                <a:cubicBezTo>
                  <a:pt x="416" y="753"/>
                  <a:pt x="415" y="754"/>
                  <a:pt x="415" y="754"/>
                </a:cubicBezTo>
                <a:cubicBezTo>
                  <a:pt x="415" y="754"/>
                  <a:pt x="415" y="754"/>
                  <a:pt x="415" y="754"/>
                </a:cubicBezTo>
                <a:cubicBezTo>
                  <a:pt x="414" y="754"/>
                  <a:pt x="414" y="754"/>
                  <a:pt x="414" y="754"/>
                </a:cubicBezTo>
                <a:close/>
                <a:moveTo>
                  <a:pt x="199" y="746"/>
                </a:moveTo>
                <a:cubicBezTo>
                  <a:pt x="199" y="745"/>
                  <a:pt x="200" y="744"/>
                  <a:pt x="201" y="744"/>
                </a:cubicBezTo>
                <a:cubicBezTo>
                  <a:pt x="201" y="744"/>
                  <a:pt x="201" y="744"/>
                  <a:pt x="201" y="744"/>
                </a:cubicBezTo>
                <a:cubicBezTo>
                  <a:pt x="202" y="743"/>
                  <a:pt x="203" y="744"/>
                  <a:pt x="203" y="745"/>
                </a:cubicBezTo>
                <a:cubicBezTo>
                  <a:pt x="203" y="745"/>
                  <a:pt x="203" y="745"/>
                  <a:pt x="203" y="745"/>
                </a:cubicBezTo>
                <a:cubicBezTo>
                  <a:pt x="204" y="746"/>
                  <a:pt x="203" y="747"/>
                  <a:pt x="202" y="747"/>
                </a:cubicBezTo>
                <a:cubicBezTo>
                  <a:pt x="202" y="747"/>
                  <a:pt x="202" y="747"/>
                  <a:pt x="202" y="747"/>
                </a:cubicBezTo>
                <a:cubicBezTo>
                  <a:pt x="202" y="748"/>
                  <a:pt x="202" y="748"/>
                  <a:pt x="201" y="748"/>
                </a:cubicBezTo>
                <a:cubicBezTo>
                  <a:pt x="201" y="748"/>
                  <a:pt x="201" y="748"/>
                  <a:pt x="201" y="748"/>
                </a:cubicBezTo>
                <a:cubicBezTo>
                  <a:pt x="200" y="748"/>
                  <a:pt x="200" y="747"/>
                  <a:pt x="199" y="746"/>
                </a:cubicBezTo>
                <a:close/>
                <a:moveTo>
                  <a:pt x="418" y="742"/>
                </a:moveTo>
                <a:cubicBezTo>
                  <a:pt x="417" y="742"/>
                  <a:pt x="416" y="741"/>
                  <a:pt x="417" y="740"/>
                </a:cubicBezTo>
                <a:cubicBezTo>
                  <a:pt x="417" y="740"/>
                  <a:pt x="417" y="740"/>
                  <a:pt x="417" y="740"/>
                </a:cubicBezTo>
                <a:cubicBezTo>
                  <a:pt x="417" y="739"/>
                  <a:pt x="418" y="738"/>
                  <a:pt x="419" y="738"/>
                </a:cubicBezTo>
                <a:cubicBezTo>
                  <a:pt x="419" y="738"/>
                  <a:pt x="419" y="738"/>
                  <a:pt x="419" y="738"/>
                </a:cubicBezTo>
                <a:cubicBezTo>
                  <a:pt x="420" y="739"/>
                  <a:pt x="421" y="740"/>
                  <a:pt x="421" y="741"/>
                </a:cubicBezTo>
                <a:cubicBezTo>
                  <a:pt x="421" y="741"/>
                  <a:pt x="421" y="741"/>
                  <a:pt x="421" y="741"/>
                </a:cubicBezTo>
                <a:cubicBezTo>
                  <a:pt x="420" y="742"/>
                  <a:pt x="420" y="742"/>
                  <a:pt x="419" y="742"/>
                </a:cubicBezTo>
                <a:cubicBezTo>
                  <a:pt x="419" y="742"/>
                  <a:pt x="419" y="742"/>
                  <a:pt x="419" y="742"/>
                </a:cubicBezTo>
                <a:cubicBezTo>
                  <a:pt x="418" y="742"/>
                  <a:pt x="418" y="742"/>
                  <a:pt x="418" y="742"/>
                </a:cubicBezTo>
                <a:close/>
                <a:moveTo>
                  <a:pt x="195" y="735"/>
                </a:moveTo>
                <a:cubicBezTo>
                  <a:pt x="195" y="734"/>
                  <a:pt x="196" y="733"/>
                  <a:pt x="197" y="732"/>
                </a:cubicBezTo>
                <a:cubicBezTo>
                  <a:pt x="197" y="732"/>
                  <a:pt x="197" y="732"/>
                  <a:pt x="197" y="732"/>
                </a:cubicBezTo>
                <a:cubicBezTo>
                  <a:pt x="198" y="732"/>
                  <a:pt x="199" y="733"/>
                  <a:pt x="199" y="734"/>
                </a:cubicBezTo>
                <a:cubicBezTo>
                  <a:pt x="199" y="734"/>
                  <a:pt x="199" y="734"/>
                  <a:pt x="199" y="734"/>
                </a:cubicBezTo>
                <a:cubicBezTo>
                  <a:pt x="200" y="735"/>
                  <a:pt x="199" y="736"/>
                  <a:pt x="198" y="736"/>
                </a:cubicBezTo>
                <a:cubicBezTo>
                  <a:pt x="198" y="736"/>
                  <a:pt x="198" y="736"/>
                  <a:pt x="198" y="736"/>
                </a:cubicBezTo>
                <a:cubicBezTo>
                  <a:pt x="198" y="736"/>
                  <a:pt x="197" y="736"/>
                  <a:pt x="197" y="736"/>
                </a:cubicBezTo>
                <a:cubicBezTo>
                  <a:pt x="197" y="736"/>
                  <a:pt x="197" y="736"/>
                  <a:pt x="197" y="736"/>
                </a:cubicBezTo>
                <a:cubicBezTo>
                  <a:pt x="196" y="736"/>
                  <a:pt x="196" y="736"/>
                  <a:pt x="195" y="735"/>
                </a:cubicBezTo>
                <a:close/>
                <a:moveTo>
                  <a:pt x="422" y="731"/>
                </a:moveTo>
                <a:cubicBezTo>
                  <a:pt x="421" y="731"/>
                  <a:pt x="420" y="729"/>
                  <a:pt x="421" y="728"/>
                </a:cubicBezTo>
                <a:cubicBezTo>
                  <a:pt x="421" y="728"/>
                  <a:pt x="421" y="728"/>
                  <a:pt x="421" y="728"/>
                </a:cubicBezTo>
                <a:cubicBezTo>
                  <a:pt x="421" y="727"/>
                  <a:pt x="422" y="727"/>
                  <a:pt x="423" y="727"/>
                </a:cubicBezTo>
                <a:cubicBezTo>
                  <a:pt x="423" y="727"/>
                  <a:pt x="423" y="727"/>
                  <a:pt x="423" y="727"/>
                </a:cubicBezTo>
                <a:cubicBezTo>
                  <a:pt x="424" y="728"/>
                  <a:pt x="425" y="729"/>
                  <a:pt x="425" y="730"/>
                </a:cubicBezTo>
                <a:cubicBezTo>
                  <a:pt x="425" y="730"/>
                  <a:pt x="425" y="730"/>
                  <a:pt x="425" y="730"/>
                </a:cubicBezTo>
                <a:cubicBezTo>
                  <a:pt x="424" y="731"/>
                  <a:pt x="424" y="731"/>
                  <a:pt x="423" y="731"/>
                </a:cubicBezTo>
                <a:cubicBezTo>
                  <a:pt x="423" y="731"/>
                  <a:pt x="423" y="731"/>
                  <a:pt x="423" y="731"/>
                </a:cubicBezTo>
                <a:cubicBezTo>
                  <a:pt x="423" y="731"/>
                  <a:pt x="422" y="731"/>
                  <a:pt x="422" y="731"/>
                </a:cubicBezTo>
                <a:close/>
                <a:moveTo>
                  <a:pt x="191" y="724"/>
                </a:moveTo>
                <a:cubicBezTo>
                  <a:pt x="191" y="723"/>
                  <a:pt x="191" y="721"/>
                  <a:pt x="193" y="721"/>
                </a:cubicBezTo>
                <a:cubicBezTo>
                  <a:pt x="193" y="721"/>
                  <a:pt x="193" y="721"/>
                  <a:pt x="193" y="721"/>
                </a:cubicBezTo>
                <a:cubicBezTo>
                  <a:pt x="194" y="721"/>
                  <a:pt x="195" y="721"/>
                  <a:pt x="195" y="722"/>
                </a:cubicBezTo>
                <a:cubicBezTo>
                  <a:pt x="195" y="722"/>
                  <a:pt x="195" y="722"/>
                  <a:pt x="195" y="722"/>
                </a:cubicBezTo>
                <a:cubicBezTo>
                  <a:pt x="195" y="723"/>
                  <a:pt x="195" y="724"/>
                  <a:pt x="194" y="725"/>
                </a:cubicBezTo>
                <a:cubicBezTo>
                  <a:pt x="194" y="725"/>
                  <a:pt x="194" y="725"/>
                  <a:pt x="194" y="725"/>
                </a:cubicBezTo>
                <a:cubicBezTo>
                  <a:pt x="194" y="725"/>
                  <a:pt x="193" y="725"/>
                  <a:pt x="193" y="725"/>
                </a:cubicBezTo>
                <a:cubicBezTo>
                  <a:pt x="193" y="725"/>
                  <a:pt x="193" y="725"/>
                  <a:pt x="193" y="725"/>
                </a:cubicBezTo>
                <a:cubicBezTo>
                  <a:pt x="192" y="725"/>
                  <a:pt x="192" y="724"/>
                  <a:pt x="191" y="724"/>
                </a:cubicBezTo>
                <a:close/>
                <a:moveTo>
                  <a:pt x="426" y="720"/>
                </a:moveTo>
                <a:cubicBezTo>
                  <a:pt x="425" y="719"/>
                  <a:pt x="425" y="718"/>
                  <a:pt x="425" y="717"/>
                </a:cubicBezTo>
                <a:cubicBezTo>
                  <a:pt x="425" y="717"/>
                  <a:pt x="425" y="717"/>
                  <a:pt x="425" y="717"/>
                </a:cubicBezTo>
                <a:cubicBezTo>
                  <a:pt x="425" y="716"/>
                  <a:pt x="426" y="716"/>
                  <a:pt x="427" y="716"/>
                </a:cubicBezTo>
                <a:cubicBezTo>
                  <a:pt x="427" y="716"/>
                  <a:pt x="427" y="716"/>
                  <a:pt x="427" y="716"/>
                </a:cubicBezTo>
                <a:cubicBezTo>
                  <a:pt x="429" y="716"/>
                  <a:pt x="429" y="717"/>
                  <a:pt x="429" y="718"/>
                </a:cubicBezTo>
                <a:cubicBezTo>
                  <a:pt x="429" y="718"/>
                  <a:pt x="429" y="718"/>
                  <a:pt x="429" y="718"/>
                </a:cubicBezTo>
                <a:cubicBezTo>
                  <a:pt x="428" y="719"/>
                  <a:pt x="428" y="720"/>
                  <a:pt x="427" y="720"/>
                </a:cubicBezTo>
                <a:cubicBezTo>
                  <a:pt x="427" y="720"/>
                  <a:pt x="427" y="720"/>
                  <a:pt x="427" y="720"/>
                </a:cubicBezTo>
                <a:cubicBezTo>
                  <a:pt x="427" y="720"/>
                  <a:pt x="426" y="720"/>
                  <a:pt x="426" y="720"/>
                </a:cubicBezTo>
                <a:close/>
                <a:moveTo>
                  <a:pt x="187" y="712"/>
                </a:moveTo>
                <a:cubicBezTo>
                  <a:pt x="187" y="711"/>
                  <a:pt x="187" y="710"/>
                  <a:pt x="188" y="710"/>
                </a:cubicBezTo>
                <a:cubicBezTo>
                  <a:pt x="188" y="710"/>
                  <a:pt x="188" y="710"/>
                  <a:pt x="188" y="710"/>
                </a:cubicBezTo>
                <a:cubicBezTo>
                  <a:pt x="190" y="709"/>
                  <a:pt x="191" y="710"/>
                  <a:pt x="191" y="711"/>
                </a:cubicBezTo>
                <a:cubicBezTo>
                  <a:pt x="191" y="711"/>
                  <a:pt x="191" y="711"/>
                  <a:pt x="191" y="711"/>
                </a:cubicBezTo>
                <a:cubicBezTo>
                  <a:pt x="191" y="712"/>
                  <a:pt x="191" y="713"/>
                  <a:pt x="190" y="714"/>
                </a:cubicBezTo>
                <a:cubicBezTo>
                  <a:pt x="190" y="714"/>
                  <a:pt x="190" y="714"/>
                  <a:pt x="190" y="714"/>
                </a:cubicBezTo>
                <a:cubicBezTo>
                  <a:pt x="190" y="714"/>
                  <a:pt x="189" y="714"/>
                  <a:pt x="189" y="714"/>
                </a:cubicBezTo>
                <a:cubicBezTo>
                  <a:pt x="189" y="714"/>
                  <a:pt x="189" y="714"/>
                  <a:pt x="189" y="714"/>
                </a:cubicBezTo>
                <a:cubicBezTo>
                  <a:pt x="188" y="714"/>
                  <a:pt x="188" y="713"/>
                  <a:pt x="187" y="712"/>
                </a:cubicBezTo>
                <a:close/>
                <a:moveTo>
                  <a:pt x="430" y="708"/>
                </a:moveTo>
                <a:cubicBezTo>
                  <a:pt x="429" y="708"/>
                  <a:pt x="429" y="707"/>
                  <a:pt x="429" y="706"/>
                </a:cubicBezTo>
                <a:cubicBezTo>
                  <a:pt x="429" y="706"/>
                  <a:pt x="429" y="706"/>
                  <a:pt x="429" y="706"/>
                </a:cubicBezTo>
                <a:cubicBezTo>
                  <a:pt x="429" y="705"/>
                  <a:pt x="430" y="704"/>
                  <a:pt x="432" y="705"/>
                </a:cubicBezTo>
                <a:cubicBezTo>
                  <a:pt x="432" y="705"/>
                  <a:pt x="432" y="705"/>
                  <a:pt x="432" y="705"/>
                </a:cubicBezTo>
                <a:cubicBezTo>
                  <a:pt x="433" y="705"/>
                  <a:pt x="433" y="706"/>
                  <a:pt x="433" y="707"/>
                </a:cubicBezTo>
                <a:cubicBezTo>
                  <a:pt x="433" y="707"/>
                  <a:pt x="433" y="707"/>
                  <a:pt x="433" y="707"/>
                </a:cubicBezTo>
                <a:cubicBezTo>
                  <a:pt x="432" y="708"/>
                  <a:pt x="432" y="708"/>
                  <a:pt x="431" y="708"/>
                </a:cubicBezTo>
                <a:cubicBezTo>
                  <a:pt x="431" y="708"/>
                  <a:pt x="431" y="708"/>
                  <a:pt x="431" y="708"/>
                </a:cubicBezTo>
                <a:cubicBezTo>
                  <a:pt x="431" y="708"/>
                  <a:pt x="430" y="708"/>
                  <a:pt x="430" y="708"/>
                </a:cubicBezTo>
                <a:close/>
                <a:moveTo>
                  <a:pt x="183" y="701"/>
                </a:moveTo>
                <a:cubicBezTo>
                  <a:pt x="183" y="700"/>
                  <a:pt x="183" y="699"/>
                  <a:pt x="184" y="699"/>
                </a:cubicBezTo>
                <a:cubicBezTo>
                  <a:pt x="184" y="699"/>
                  <a:pt x="184" y="699"/>
                  <a:pt x="184" y="699"/>
                </a:cubicBezTo>
                <a:cubicBezTo>
                  <a:pt x="185" y="698"/>
                  <a:pt x="187" y="699"/>
                  <a:pt x="187" y="700"/>
                </a:cubicBezTo>
                <a:cubicBezTo>
                  <a:pt x="187" y="700"/>
                  <a:pt x="187" y="700"/>
                  <a:pt x="187" y="700"/>
                </a:cubicBezTo>
                <a:cubicBezTo>
                  <a:pt x="187" y="701"/>
                  <a:pt x="187" y="702"/>
                  <a:pt x="186" y="702"/>
                </a:cubicBezTo>
                <a:cubicBezTo>
                  <a:pt x="186" y="702"/>
                  <a:pt x="186" y="702"/>
                  <a:pt x="186" y="702"/>
                </a:cubicBezTo>
                <a:cubicBezTo>
                  <a:pt x="186" y="702"/>
                  <a:pt x="185" y="702"/>
                  <a:pt x="185" y="702"/>
                </a:cubicBezTo>
                <a:cubicBezTo>
                  <a:pt x="185" y="702"/>
                  <a:pt x="185" y="702"/>
                  <a:pt x="185" y="702"/>
                </a:cubicBezTo>
                <a:cubicBezTo>
                  <a:pt x="184" y="702"/>
                  <a:pt x="184" y="702"/>
                  <a:pt x="183" y="701"/>
                </a:cubicBezTo>
                <a:close/>
                <a:moveTo>
                  <a:pt x="434" y="697"/>
                </a:moveTo>
                <a:cubicBezTo>
                  <a:pt x="433" y="697"/>
                  <a:pt x="433" y="696"/>
                  <a:pt x="433" y="695"/>
                </a:cubicBezTo>
                <a:cubicBezTo>
                  <a:pt x="433" y="695"/>
                  <a:pt x="433" y="695"/>
                  <a:pt x="433" y="695"/>
                </a:cubicBezTo>
                <a:cubicBezTo>
                  <a:pt x="433" y="693"/>
                  <a:pt x="435" y="693"/>
                  <a:pt x="436" y="693"/>
                </a:cubicBezTo>
                <a:cubicBezTo>
                  <a:pt x="436" y="693"/>
                  <a:pt x="436" y="693"/>
                  <a:pt x="436" y="693"/>
                </a:cubicBezTo>
                <a:cubicBezTo>
                  <a:pt x="437" y="694"/>
                  <a:pt x="437" y="695"/>
                  <a:pt x="437" y="696"/>
                </a:cubicBezTo>
                <a:cubicBezTo>
                  <a:pt x="437" y="696"/>
                  <a:pt x="437" y="696"/>
                  <a:pt x="437" y="696"/>
                </a:cubicBezTo>
                <a:cubicBezTo>
                  <a:pt x="436" y="697"/>
                  <a:pt x="436" y="697"/>
                  <a:pt x="435" y="697"/>
                </a:cubicBezTo>
                <a:cubicBezTo>
                  <a:pt x="435" y="697"/>
                  <a:pt x="435" y="697"/>
                  <a:pt x="435" y="697"/>
                </a:cubicBezTo>
                <a:cubicBezTo>
                  <a:pt x="435" y="697"/>
                  <a:pt x="434" y="697"/>
                  <a:pt x="434" y="697"/>
                </a:cubicBezTo>
                <a:close/>
                <a:moveTo>
                  <a:pt x="179" y="690"/>
                </a:moveTo>
                <a:cubicBezTo>
                  <a:pt x="179" y="689"/>
                  <a:pt x="179" y="688"/>
                  <a:pt x="180" y="687"/>
                </a:cubicBezTo>
                <a:cubicBezTo>
                  <a:pt x="180" y="687"/>
                  <a:pt x="180" y="687"/>
                  <a:pt x="180" y="687"/>
                </a:cubicBezTo>
                <a:cubicBezTo>
                  <a:pt x="181" y="687"/>
                  <a:pt x="183" y="687"/>
                  <a:pt x="183" y="688"/>
                </a:cubicBezTo>
                <a:cubicBezTo>
                  <a:pt x="183" y="688"/>
                  <a:pt x="183" y="688"/>
                  <a:pt x="183" y="688"/>
                </a:cubicBezTo>
                <a:cubicBezTo>
                  <a:pt x="183" y="689"/>
                  <a:pt x="183" y="691"/>
                  <a:pt x="182" y="691"/>
                </a:cubicBezTo>
                <a:cubicBezTo>
                  <a:pt x="182" y="691"/>
                  <a:pt x="182" y="691"/>
                  <a:pt x="182" y="691"/>
                </a:cubicBezTo>
                <a:cubicBezTo>
                  <a:pt x="182" y="691"/>
                  <a:pt x="181" y="691"/>
                  <a:pt x="181" y="691"/>
                </a:cubicBezTo>
                <a:cubicBezTo>
                  <a:pt x="181" y="691"/>
                  <a:pt x="181" y="691"/>
                  <a:pt x="181" y="691"/>
                </a:cubicBezTo>
                <a:cubicBezTo>
                  <a:pt x="180" y="691"/>
                  <a:pt x="179" y="691"/>
                  <a:pt x="179" y="690"/>
                </a:cubicBezTo>
                <a:close/>
                <a:moveTo>
                  <a:pt x="438" y="686"/>
                </a:moveTo>
                <a:cubicBezTo>
                  <a:pt x="437" y="685"/>
                  <a:pt x="437" y="684"/>
                  <a:pt x="437" y="683"/>
                </a:cubicBezTo>
                <a:cubicBezTo>
                  <a:pt x="437" y="683"/>
                  <a:pt x="437" y="683"/>
                  <a:pt x="437" y="683"/>
                </a:cubicBezTo>
                <a:cubicBezTo>
                  <a:pt x="437" y="682"/>
                  <a:pt x="439" y="682"/>
                  <a:pt x="440" y="682"/>
                </a:cubicBezTo>
                <a:cubicBezTo>
                  <a:pt x="440" y="682"/>
                  <a:pt x="440" y="682"/>
                  <a:pt x="440" y="682"/>
                </a:cubicBezTo>
                <a:cubicBezTo>
                  <a:pt x="441" y="682"/>
                  <a:pt x="441" y="684"/>
                  <a:pt x="441" y="685"/>
                </a:cubicBezTo>
                <a:cubicBezTo>
                  <a:pt x="441" y="685"/>
                  <a:pt x="441" y="685"/>
                  <a:pt x="441" y="685"/>
                </a:cubicBezTo>
                <a:cubicBezTo>
                  <a:pt x="441" y="685"/>
                  <a:pt x="440" y="686"/>
                  <a:pt x="439" y="686"/>
                </a:cubicBezTo>
                <a:cubicBezTo>
                  <a:pt x="439" y="686"/>
                  <a:pt x="439" y="686"/>
                  <a:pt x="439" y="686"/>
                </a:cubicBezTo>
                <a:cubicBezTo>
                  <a:pt x="439" y="686"/>
                  <a:pt x="438" y="686"/>
                  <a:pt x="438" y="686"/>
                </a:cubicBezTo>
                <a:close/>
                <a:moveTo>
                  <a:pt x="175" y="678"/>
                </a:moveTo>
                <a:cubicBezTo>
                  <a:pt x="175" y="677"/>
                  <a:pt x="175" y="676"/>
                  <a:pt x="176" y="676"/>
                </a:cubicBezTo>
                <a:cubicBezTo>
                  <a:pt x="176" y="676"/>
                  <a:pt x="176" y="676"/>
                  <a:pt x="176" y="676"/>
                </a:cubicBezTo>
                <a:cubicBezTo>
                  <a:pt x="177" y="676"/>
                  <a:pt x="179" y="676"/>
                  <a:pt x="179" y="677"/>
                </a:cubicBezTo>
                <a:cubicBezTo>
                  <a:pt x="179" y="677"/>
                  <a:pt x="179" y="677"/>
                  <a:pt x="179" y="677"/>
                </a:cubicBezTo>
                <a:cubicBezTo>
                  <a:pt x="179" y="678"/>
                  <a:pt x="179" y="679"/>
                  <a:pt x="178" y="680"/>
                </a:cubicBezTo>
                <a:cubicBezTo>
                  <a:pt x="178" y="680"/>
                  <a:pt x="178" y="680"/>
                  <a:pt x="178" y="680"/>
                </a:cubicBezTo>
                <a:cubicBezTo>
                  <a:pt x="177" y="680"/>
                  <a:pt x="177" y="680"/>
                  <a:pt x="177" y="680"/>
                </a:cubicBezTo>
                <a:cubicBezTo>
                  <a:pt x="177" y="680"/>
                  <a:pt x="177" y="680"/>
                  <a:pt x="177" y="680"/>
                </a:cubicBezTo>
                <a:cubicBezTo>
                  <a:pt x="176" y="680"/>
                  <a:pt x="175" y="679"/>
                  <a:pt x="175" y="678"/>
                </a:cubicBezTo>
                <a:close/>
                <a:moveTo>
                  <a:pt x="442" y="674"/>
                </a:moveTo>
                <a:cubicBezTo>
                  <a:pt x="441" y="674"/>
                  <a:pt x="441" y="673"/>
                  <a:pt x="441" y="672"/>
                </a:cubicBezTo>
                <a:cubicBezTo>
                  <a:pt x="441" y="672"/>
                  <a:pt x="441" y="672"/>
                  <a:pt x="441" y="672"/>
                </a:cubicBezTo>
                <a:cubicBezTo>
                  <a:pt x="441" y="671"/>
                  <a:pt x="443" y="670"/>
                  <a:pt x="444" y="671"/>
                </a:cubicBezTo>
                <a:cubicBezTo>
                  <a:pt x="444" y="671"/>
                  <a:pt x="444" y="671"/>
                  <a:pt x="444" y="671"/>
                </a:cubicBezTo>
                <a:cubicBezTo>
                  <a:pt x="445" y="671"/>
                  <a:pt x="445" y="672"/>
                  <a:pt x="445" y="673"/>
                </a:cubicBezTo>
                <a:cubicBezTo>
                  <a:pt x="445" y="673"/>
                  <a:pt x="445" y="673"/>
                  <a:pt x="445" y="673"/>
                </a:cubicBezTo>
                <a:cubicBezTo>
                  <a:pt x="445" y="674"/>
                  <a:pt x="444" y="675"/>
                  <a:pt x="443" y="675"/>
                </a:cubicBezTo>
                <a:cubicBezTo>
                  <a:pt x="443" y="675"/>
                  <a:pt x="443" y="675"/>
                  <a:pt x="443" y="675"/>
                </a:cubicBezTo>
                <a:cubicBezTo>
                  <a:pt x="443" y="675"/>
                  <a:pt x="443" y="675"/>
                  <a:pt x="442" y="674"/>
                </a:cubicBezTo>
                <a:close/>
                <a:moveTo>
                  <a:pt x="171" y="667"/>
                </a:moveTo>
                <a:cubicBezTo>
                  <a:pt x="171" y="666"/>
                  <a:pt x="171" y="665"/>
                  <a:pt x="172" y="665"/>
                </a:cubicBezTo>
                <a:cubicBezTo>
                  <a:pt x="172" y="665"/>
                  <a:pt x="172" y="665"/>
                  <a:pt x="172" y="665"/>
                </a:cubicBezTo>
                <a:cubicBezTo>
                  <a:pt x="173" y="664"/>
                  <a:pt x="174" y="665"/>
                  <a:pt x="175" y="666"/>
                </a:cubicBezTo>
                <a:cubicBezTo>
                  <a:pt x="175" y="666"/>
                  <a:pt x="175" y="666"/>
                  <a:pt x="175" y="666"/>
                </a:cubicBezTo>
                <a:cubicBezTo>
                  <a:pt x="175" y="667"/>
                  <a:pt x="175" y="668"/>
                  <a:pt x="174" y="668"/>
                </a:cubicBezTo>
                <a:cubicBezTo>
                  <a:pt x="174" y="668"/>
                  <a:pt x="174" y="668"/>
                  <a:pt x="174" y="668"/>
                </a:cubicBezTo>
                <a:cubicBezTo>
                  <a:pt x="173" y="668"/>
                  <a:pt x="173" y="669"/>
                  <a:pt x="173" y="669"/>
                </a:cubicBezTo>
                <a:cubicBezTo>
                  <a:pt x="173" y="669"/>
                  <a:pt x="173" y="669"/>
                  <a:pt x="173" y="669"/>
                </a:cubicBezTo>
                <a:cubicBezTo>
                  <a:pt x="172" y="669"/>
                  <a:pt x="171" y="668"/>
                  <a:pt x="171" y="667"/>
                </a:cubicBezTo>
                <a:close/>
                <a:moveTo>
                  <a:pt x="446" y="663"/>
                </a:moveTo>
                <a:cubicBezTo>
                  <a:pt x="445" y="663"/>
                  <a:pt x="445" y="662"/>
                  <a:pt x="445" y="661"/>
                </a:cubicBezTo>
                <a:cubicBezTo>
                  <a:pt x="445" y="661"/>
                  <a:pt x="445" y="661"/>
                  <a:pt x="445" y="661"/>
                </a:cubicBezTo>
                <a:cubicBezTo>
                  <a:pt x="446" y="660"/>
                  <a:pt x="447" y="659"/>
                  <a:pt x="448" y="659"/>
                </a:cubicBezTo>
                <a:cubicBezTo>
                  <a:pt x="448" y="659"/>
                  <a:pt x="448" y="659"/>
                  <a:pt x="448" y="659"/>
                </a:cubicBezTo>
                <a:cubicBezTo>
                  <a:pt x="449" y="660"/>
                  <a:pt x="449" y="661"/>
                  <a:pt x="449" y="662"/>
                </a:cubicBezTo>
                <a:cubicBezTo>
                  <a:pt x="449" y="662"/>
                  <a:pt x="449" y="662"/>
                  <a:pt x="449" y="662"/>
                </a:cubicBezTo>
                <a:cubicBezTo>
                  <a:pt x="449" y="663"/>
                  <a:pt x="448" y="663"/>
                  <a:pt x="447" y="663"/>
                </a:cubicBezTo>
                <a:cubicBezTo>
                  <a:pt x="447" y="663"/>
                  <a:pt x="447" y="663"/>
                  <a:pt x="447" y="663"/>
                </a:cubicBezTo>
                <a:cubicBezTo>
                  <a:pt x="447" y="663"/>
                  <a:pt x="447" y="663"/>
                  <a:pt x="446" y="663"/>
                </a:cubicBezTo>
                <a:close/>
                <a:moveTo>
                  <a:pt x="167" y="656"/>
                </a:moveTo>
                <a:cubicBezTo>
                  <a:pt x="167" y="655"/>
                  <a:pt x="167" y="654"/>
                  <a:pt x="168" y="653"/>
                </a:cubicBezTo>
                <a:cubicBezTo>
                  <a:pt x="168" y="653"/>
                  <a:pt x="168" y="653"/>
                  <a:pt x="168" y="653"/>
                </a:cubicBezTo>
                <a:cubicBezTo>
                  <a:pt x="169" y="653"/>
                  <a:pt x="170" y="654"/>
                  <a:pt x="171" y="655"/>
                </a:cubicBezTo>
                <a:cubicBezTo>
                  <a:pt x="171" y="655"/>
                  <a:pt x="171" y="655"/>
                  <a:pt x="171" y="655"/>
                </a:cubicBezTo>
                <a:cubicBezTo>
                  <a:pt x="171" y="656"/>
                  <a:pt x="171" y="657"/>
                  <a:pt x="170" y="657"/>
                </a:cubicBezTo>
                <a:cubicBezTo>
                  <a:pt x="170" y="657"/>
                  <a:pt x="170" y="657"/>
                  <a:pt x="170" y="657"/>
                </a:cubicBezTo>
                <a:cubicBezTo>
                  <a:pt x="169" y="657"/>
                  <a:pt x="169" y="657"/>
                  <a:pt x="169" y="657"/>
                </a:cubicBezTo>
                <a:cubicBezTo>
                  <a:pt x="169" y="657"/>
                  <a:pt x="169" y="657"/>
                  <a:pt x="169" y="657"/>
                </a:cubicBezTo>
                <a:cubicBezTo>
                  <a:pt x="168" y="657"/>
                  <a:pt x="167" y="657"/>
                  <a:pt x="167" y="656"/>
                </a:cubicBezTo>
                <a:close/>
                <a:moveTo>
                  <a:pt x="450" y="652"/>
                </a:moveTo>
                <a:cubicBezTo>
                  <a:pt x="449" y="652"/>
                  <a:pt x="449" y="650"/>
                  <a:pt x="449" y="649"/>
                </a:cubicBezTo>
                <a:cubicBezTo>
                  <a:pt x="449" y="649"/>
                  <a:pt x="449" y="649"/>
                  <a:pt x="449" y="649"/>
                </a:cubicBezTo>
                <a:cubicBezTo>
                  <a:pt x="450" y="648"/>
                  <a:pt x="451" y="648"/>
                  <a:pt x="452" y="648"/>
                </a:cubicBezTo>
                <a:cubicBezTo>
                  <a:pt x="452" y="648"/>
                  <a:pt x="452" y="648"/>
                  <a:pt x="452" y="648"/>
                </a:cubicBezTo>
                <a:cubicBezTo>
                  <a:pt x="453" y="648"/>
                  <a:pt x="453" y="650"/>
                  <a:pt x="453" y="651"/>
                </a:cubicBezTo>
                <a:cubicBezTo>
                  <a:pt x="453" y="651"/>
                  <a:pt x="453" y="651"/>
                  <a:pt x="453" y="651"/>
                </a:cubicBezTo>
                <a:cubicBezTo>
                  <a:pt x="453" y="651"/>
                  <a:pt x="452" y="652"/>
                  <a:pt x="451" y="652"/>
                </a:cubicBezTo>
                <a:cubicBezTo>
                  <a:pt x="451" y="652"/>
                  <a:pt x="451" y="652"/>
                  <a:pt x="451" y="652"/>
                </a:cubicBezTo>
                <a:cubicBezTo>
                  <a:pt x="451" y="652"/>
                  <a:pt x="451" y="652"/>
                  <a:pt x="450" y="652"/>
                </a:cubicBezTo>
                <a:close/>
                <a:moveTo>
                  <a:pt x="163" y="645"/>
                </a:moveTo>
                <a:cubicBezTo>
                  <a:pt x="163" y="644"/>
                  <a:pt x="163" y="642"/>
                  <a:pt x="164" y="642"/>
                </a:cubicBezTo>
                <a:cubicBezTo>
                  <a:pt x="164" y="642"/>
                  <a:pt x="164" y="642"/>
                  <a:pt x="164" y="642"/>
                </a:cubicBezTo>
                <a:cubicBezTo>
                  <a:pt x="165" y="642"/>
                  <a:pt x="166" y="642"/>
                  <a:pt x="167" y="643"/>
                </a:cubicBezTo>
                <a:cubicBezTo>
                  <a:pt x="167" y="643"/>
                  <a:pt x="167" y="643"/>
                  <a:pt x="167" y="643"/>
                </a:cubicBezTo>
                <a:cubicBezTo>
                  <a:pt x="167" y="644"/>
                  <a:pt x="167" y="645"/>
                  <a:pt x="166" y="646"/>
                </a:cubicBezTo>
                <a:cubicBezTo>
                  <a:pt x="166" y="646"/>
                  <a:pt x="166" y="646"/>
                  <a:pt x="166" y="646"/>
                </a:cubicBezTo>
                <a:cubicBezTo>
                  <a:pt x="165" y="646"/>
                  <a:pt x="165" y="646"/>
                  <a:pt x="165" y="646"/>
                </a:cubicBezTo>
                <a:cubicBezTo>
                  <a:pt x="165" y="646"/>
                  <a:pt x="165" y="646"/>
                  <a:pt x="165" y="646"/>
                </a:cubicBezTo>
                <a:cubicBezTo>
                  <a:pt x="164" y="646"/>
                  <a:pt x="163" y="645"/>
                  <a:pt x="163" y="645"/>
                </a:cubicBezTo>
                <a:close/>
                <a:moveTo>
                  <a:pt x="454" y="641"/>
                </a:moveTo>
                <a:cubicBezTo>
                  <a:pt x="453" y="640"/>
                  <a:pt x="453" y="639"/>
                  <a:pt x="453" y="638"/>
                </a:cubicBezTo>
                <a:cubicBezTo>
                  <a:pt x="453" y="638"/>
                  <a:pt x="453" y="638"/>
                  <a:pt x="453" y="638"/>
                </a:cubicBezTo>
                <a:cubicBezTo>
                  <a:pt x="454" y="637"/>
                  <a:pt x="455" y="636"/>
                  <a:pt x="456" y="637"/>
                </a:cubicBezTo>
                <a:cubicBezTo>
                  <a:pt x="456" y="637"/>
                  <a:pt x="456" y="637"/>
                  <a:pt x="456" y="637"/>
                </a:cubicBezTo>
                <a:cubicBezTo>
                  <a:pt x="457" y="637"/>
                  <a:pt x="457" y="638"/>
                  <a:pt x="457" y="639"/>
                </a:cubicBezTo>
                <a:cubicBezTo>
                  <a:pt x="457" y="639"/>
                  <a:pt x="457" y="639"/>
                  <a:pt x="457" y="639"/>
                </a:cubicBezTo>
                <a:cubicBezTo>
                  <a:pt x="457" y="640"/>
                  <a:pt x="456" y="641"/>
                  <a:pt x="455" y="641"/>
                </a:cubicBezTo>
                <a:cubicBezTo>
                  <a:pt x="455" y="641"/>
                  <a:pt x="455" y="641"/>
                  <a:pt x="455" y="641"/>
                </a:cubicBezTo>
                <a:cubicBezTo>
                  <a:pt x="455" y="641"/>
                  <a:pt x="455" y="641"/>
                  <a:pt x="454" y="641"/>
                </a:cubicBezTo>
                <a:close/>
                <a:moveTo>
                  <a:pt x="159" y="633"/>
                </a:moveTo>
                <a:cubicBezTo>
                  <a:pt x="159" y="632"/>
                  <a:pt x="159" y="631"/>
                  <a:pt x="160" y="631"/>
                </a:cubicBezTo>
                <a:cubicBezTo>
                  <a:pt x="160" y="631"/>
                  <a:pt x="160" y="631"/>
                  <a:pt x="160" y="631"/>
                </a:cubicBezTo>
                <a:cubicBezTo>
                  <a:pt x="161" y="630"/>
                  <a:pt x="162" y="631"/>
                  <a:pt x="163" y="632"/>
                </a:cubicBezTo>
                <a:cubicBezTo>
                  <a:pt x="163" y="632"/>
                  <a:pt x="163" y="632"/>
                  <a:pt x="163" y="632"/>
                </a:cubicBezTo>
                <a:cubicBezTo>
                  <a:pt x="163" y="633"/>
                  <a:pt x="163" y="634"/>
                  <a:pt x="161" y="635"/>
                </a:cubicBezTo>
                <a:cubicBezTo>
                  <a:pt x="161" y="635"/>
                  <a:pt x="161" y="635"/>
                  <a:pt x="161" y="635"/>
                </a:cubicBezTo>
                <a:cubicBezTo>
                  <a:pt x="161" y="635"/>
                  <a:pt x="161" y="635"/>
                  <a:pt x="161" y="635"/>
                </a:cubicBezTo>
                <a:cubicBezTo>
                  <a:pt x="161" y="635"/>
                  <a:pt x="161" y="635"/>
                  <a:pt x="161" y="635"/>
                </a:cubicBezTo>
                <a:cubicBezTo>
                  <a:pt x="160" y="635"/>
                  <a:pt x="159" y="634"/>
                  <a:pt x="159" y="633"/>
                </a:cubicBezTo>
                <a:close/>
                <a:moveTo>
                  <a:pt x="459" y="629"/>
                </a:moveTo>
                <a:cubicBezTo>
                  <a:pt x="457" y="629"/>
                  <a:pt x="457" y="628"/>
                  <a:pt x="457" y="627"/>
                </a:cubicBezTo>
                <a:cubicBezTo>
                  <a:pt x="457" y="627"/>
                  <a:pt x="457" y="627"/>
                  <a:pt x="457" y="627"/>
                </a:cubicBezTo>
                <a:cubicBezTo>
                  <a:pt x="458" y="626"/>
                  <a:pt x="459" y="625"/>
                  <a:pt x="460" y="626"/>
                </a:cubicBezTo>
                <a:cubicBezTo>
                  <a:pt x="460" y="626"/>
                  <a:pt x="460" y="626"/>
                  <a:pt x="460" y="626"/>
                </a:cubicBezTo>
                <a:cubicBezTo>
                  <a:pt x="461" y="626"/>
                  <a:pt x="461" y="627"/>
                  <a:pt x="461" y="628"/>
                </a:cubicBezTo>
                <a:cubicBezTo>
                  <a:pt x="461" y="628"/>
                  <a:pt x="461" y="628"/>
                  <a:pt x="461" y="628"/>
                </a:cubicBezTo>
                <a:cubicBezTo>
                  <a:pt x="461" y="629"/>
                  <a:pt x="460" y="629"/>
                  <a:pt x="459" y="629"/>
                </a:cubicBezTo>
                <a:cubicBezTo>
                  <a:pt x="459" y="629"/>
                  <a:pt x="459" y="629"/>
                  <a:pt x="459" y="629"/>
                </a:cubicBezTo>
                <a:cubicBezTo>
                  <a:pt x="459" y="629"/>
                  <a:pt x="459" y="629"/>
                  <a:pt x="459" y="629"/>
                </a:cubicBezTo>
                <a:close/>
                <a:moveTo>
                  <a:pt x="155" y="622"/>
                </a:moveTo>
                <a:cubicBezTo>
                  <a:pt x="155" y="621"/>
                  <a:pt x="155" y="620"/>
                  <a:pt x="156" y="619"/>
                </a:cubicBezTo>
                <a:cubicBezTo>
                  <a:pt x="156" y="619"/>
                  <a:pt x="156" y="619"/>
                  <a:pt x="156" y="619"/>
                </a:cubicBezTo>
                <a:cubicBezTo>
                  <a:pt x="157" y="619"/>
                  <a:pt x="158" y="620"/>
                  <a:pt x="159" y="621"/>
                </a:cubicBezTo>
                <a:cubicBezTo>
                  <a:pt x="159" y="621"/>
                  <a:pt x="159" y="621"/>
                  <a:pt x="159" y="621"/>
                </a:cubicBezTo>
                <a:cubicBezTo>
                  <a:pt x="159" y="622"/>
                  <a:pt x="158" y="623"/>
                  <a:pt x="157" y="623"/>
                </a:cubicBezTo>
                <a:cubicBezTo>
                  <a:pt x="157" y="623"/>
                  <a:pt x="157" y="623"/>
                  <a:pt x="157" y="623"/>
                </a:cubicBezTo>
                <a:cubicBezTo>
                  <a:pt x="157" y="623"/>
                  <a:pt x="157" y="623"/>
                  <a:pt x="157" y="623"/>
                </a:cubicBezTo>
                <a:cubicBezTo>
                  <a:pt x="157" y="623"/>
                  <a:pt x="157" y="623"/>
                  <a:pt x="157" y="623"/>
                </a:cubicBezTo>
                <a:cubicBezTo>
                  <a:pt x="156" y="623"/>
                  <a:pt x="155" y="623"/>
                  <a:pt x="155" y="622"/>
                </a:cubicBezTo>
                <a:close/>
                <a:moveTo>
                  <a:pt x="463" y="618"/>
                </a:moveTo>
                <a:cubicBezTo>
                  <a:pt x="462" y="618"/>
                  <a:pt x="461" y="616"/>
                  <a:pt x="461" y="615"/>
                </a:cubicBezTo>
                <a:cubicBezTo>
                  <a:pt x="461" y="615"/>
                  <a:pt x="461" y="615"/>
                  <a:pt x="461" y="615"/>
                </a:cubicBezTo>
                <a:cubicBezTo>
                  <a:pt x="462" y="614"/>
                  <a:pt x="463" y="614"/>
                  <a:pt x="464" y="614"/>
                </a:cubicBezTo>
                <a:cubicBezTo>
                  <a:pt x="464" y="614"/>
                  <a:pt x="464" y="614"/>
                  <a:pt x="464" y="614"/>
                </a:cubicBezTo>
                <a:cubicBezTo>
                  <a:pt x="465" y="615"/>
                  <a:pt x="466" y="616"/>
                  <a:pt x="465" y="617"/>
                </a:cubicBezTo>
                <a:cubicBezTo>
                  <a:pt x="465" y="617"/>
                  <a:pt x="465" y="617"/>
                  <a:pt x="465" y="617"/>
                </a:cubicBezTo>
                <a:cubicBezTo>
                  <a:pt x="465" y="618"/>
                  <a:pt x="464" y="618"/>
                  <a:pt x="463" y="618"/>
                </a:cubicBezTo>
                <a:cubicBezTo>
                  <a:pt x="463" y="618"/>
                  <a:pt x="463" y="618"/>
                  <a:pt x="463" y="618"/>
                </a:cubicBezTo>
                <a:cubicBezTo>
                  <a:pt x="463" y="618"/>
                  <a:pt x="463" y="618"/>
                  <a:pt x="463" y="618"/>
                </a:cubicBezTo>
                <a:close/>
                <a:moveTo>
                  <a:pt x="151" y="611"/>
                </a:moveTo>
                <a:cubicBezTo>
                  <a:pt x="150" y="610"/>
                  <a:pt x="151" y="609"/>
                  <a:pt x="152" y="608"/>
                </a:cubicBezTo>
                <a:cubicBezTo>
                  <a:pt x="152" y="608"/>
                  <a:pt x="152" y="608"/>
                  <a:pt x="152" y="608"/>
                </a:cubicBezTo>
                <a:cubicBezTo>
                  <a:pt x="153" y="608"/>
                  <a:pt x="154" y="608"/>
                  <a:pt x="155" y="609"/>
                </a:cubicBezTo>
                <a:cubicBezTo>
                  <a:pt x="155" y="609"/>
                  <a:pt x="155" y="609"/>
                  <a:pt x="155" y="609"/>
                </a:cubicBezTo>
                <a:cubicBezTo>
                  <a:pt x="155" y="610"/>
                  <a:pt x="154" y="612"/>
                  <a:pt x="153" y="612"/>
                </a:cubicBezTo>
                <a:cubicBezTo>
                  <a:pt x="153" y="612"/>
                  <a:pt x="153" y="612"/>
                  <a:pt x="153" y="612"/>
                </a:cubicBezTo>
                <a:cubicBezTo>
                  <a:pt x="153" y="612"/>
                  <a:pt x="153" y="612"/>
                  <a:pt x="153" y="612"/>
                </a:cubicBezTo>
                <a:cubicBezTo>
                  <a:pt x="153" y="612"/>
                  <a:pt x="153" y="612"/>
                  <a:pt x="153" y="612"/>
                </a:cubicBezTo>
                <a:cubicBezTo>
                  <a:pt x="152" y="612"/>
                  <a:pt x="151" y="612"/>
                  <a:pt x="151" y="611"/>
                </a:cubicBezTo>
                <a:close/>
                <a:moveTo>
                  <a:pt x="467" y="607"/>
                </a:moveTo>
                <a:cubicBezTo>
                  <a:pt x="466" y="606"/>
                  <a:pt x="465" y="605"/>
                  <a:pt x="465" y="604"/>
                </a:cubicBezTo>
                <a:cubicBezTo>
                  <a:pt x="465" y="604"/>
                  <a:pt x="465" y="604"/>
                  <a:pt x="465" y="604"/>
                </a:cubicBezTo>
                <a:cubicBezTo>
                  <a:pt x="466" y="603"/>
                  <a:pt x="467" y="603"/>
                  <a:pt x="468" y="603"/>
                </a:cubicBezTo>
                <a:cubicBezTo>
                  <a:pt x="468" y="603"/>
                  <a:pt x="468" y="603"/>
                  <a:pt x="468" y="603"/>
                </a:cubicBezTo>
                <a:cubicBezTo>
                  <a:pt x="469" y="603"/>
                  <a:pt x="470" y="604"/>
                  <a:pt x="469" y="605"/>
                </a:cubicBezTo>
                <a:cubicBezTo>
                  <a:pt x="469" y="605"/>
                  <a:pt x="469" y="605"/>
                  <a:pt x="469" y="605"/>
                </a:cubicBezTo>
                <a:cubicBezTo>
                  <a:pt x="469" y="606"/>
                  <a:pt x="468" y="607"/>
                  <a:pt x="467" y="607"/>
                </a:cubicBezTo>
                <a:cubicBezTo>
                  <a:pt x="467" y="607"/>
                  <a:pt x="467" y="607"/>
                  <a:pt x="467" y="607"/>
                </a:cubicBezTo>
                <a:cubicBezTo>
                  <a:pt x="467" y="607"/>
                  <a:pt x="467" y="607"/>
                  <a:pt x="467" y="607"/>
                </a:cubicBezTo>
                <a:close/>
                <a:moveTo>
                  <a:pt x="147" y="599"/>
                </a:moveTo>
                <a:cubicBezTo>
                  <a:pt x="146" y="598"/>
                  <a:pt x="147" y="597"/>
                  <a:pt x="148" y="597"/>
                </a:cubicBezTo>
                <a:cubicBezTo>
                  <a:pt x="148" y="597"/>
                  <a:pt x="148" y="597"/>
                  <a:pt x="148" y="597"/>
                </a:cubicBezTo>
                <a:cubicBezTo>
                  <a:pt x="149" y="596"/>
                  <a:pt x="150" y="597"/>
                  <a:pt x="151" y="598"/>
                </a:cubicBezTo>
                <a:cubicBezTo>
                  <a:pt x="151" y="598"/>
                  <a:pt x="151" y="598"/>
                  <a:pt x="151" y="598"/>
                </a:cubicBezTo>
                <a:cubicBezTo>
                  <a:pt x="151" y="599"/>
                  <a:pt x="150" y="600"/>
                  <a:pt x="149" y="601"/>
                </a:cubicBezTo>
                <a:cubicBezTo>
                  <a:pt x="149" y="601"/>
                  <a:pt x="149" y="601"/>
                  <a:pt x="149" y="601"/>
                </a:cubicBezTo>
                <a:cubicBezTo>
                  <a:pt x="149" y="601"/>
                  <a:pt x="149" y="601"/>
                  <a:pt x="149" y="601"/>
                </a:cubicBezTo>
                <a:cubicBezTo>
                  <a:pt x="149" y="601"/>
                  <a:pt x="149" y="601"/>
                  <a:pt x="149" y="601"/>
                </a:cubicBezTo>
                <a:cubicBezTo>
                  <a:pt x="148" y="601"/>
                  <a:pt x="147" y="600"/>
                  <a:pt x="147" y="599"/>
                </a:cubicBezTo>
                <a:close/>
                <a:moveTo>
                  <a:pt x="471" y="595"/>
                </a:moveTo>
                <a:cubicBezTo>
                  <a:pt x="470" y="595"/>
                  <a:pt x="469" y="594"/>
                  <a:pt x="469" y="593"/>
                </a:cubicBezTo>
                <a:cubicBezTo>
                  <a:pt x="469" y="593"/>
                  <a:pt x="469" y="593"/>
                  <a:pt x="469" y="593"/>
                </a:cubicBezTo>
                <a:cubicBezTo>
                  <a:pt x="470" y="592"/>
                  <a:pt x="471" y="591"/>
                  <a:pt x="472" y="592"/>
                </a:cubicBezTo>
                <a:cubicBezTo>
                  <a:pt x="472" y="592"/>
                  <a:pt x="472" y="592"/>
                  <a:pt x="472" y="592"/>
                </a:cubicBezTo>
                <a:cubicBezTo>
                  <a:pt x="473" y="592"/>
                  <a:pt x="474" y="593"/>
                  <a:pt x="473" y="594"/>
                </a:cubicBezTo>
                <a:cubicBezTo>
                  <a:pt x="473" y="594"/>
                  <a:pt x="473" y="594"/>
                  <a:pt x="473" y="594"/>
                </a:cubicBezTo>
                <a:cubicBezTo>
                  <a:pt x="473" y="595"/>
                  <a:pt x="472" y="596"/>
                  <a:pt x="471" y="596"/>
                </a:cubicBezTo>
                <a:cubicBezTo>
                  <a:pt x="471" y="596"/>
                  <a:pt x="471" y="596"/>
                  <a:pt x="471" y="596"/>
                </a:cubicBezTo>
                <a:cubicBezTo>
                  <a:pt x="471" y="596"/>
                  <a:pt x="471" y="595"/>
                  <a:pt x="471" y="595"/>
                </a:cubicBezTo>
                <a:close/>
                <a:moveTo>
                  <a:pt x="143" y="588"/>
                </a:moveTo>
                <a:cubicBezTo>
                  <a:pt x="142" y="587"/>
                  <a:pt x="143" y="586"/>
                  <a:pt x="144" y="586"/>
                </a:cubicBezTo>
                <a:cubicBezTo>
                  <a:pt x="144" y="586"/>
                  <a:pt x="144" y="586"/>
                  <a:pt x="144" y="586"/>
                </a:cubicBezTo>
                <a:cubicBezTo>
                  <a:pt x="145" y="585"/>
                  <a:pt x="146" y="586"/>
                  <a:pt x="146" y="587"/>
                </a:cubicBezTo>
                <a:cubicBezTo>
                  <a:pt x="146" y="587"/>
                  <a:pt x="146" y="587"/>
                  <a:pt x="146" y="587"/>
                </a:cubicBezTo>
                <a:cubicBezTo>
                  <a:pt x="147" y="588"/>
                  <a:pt x="146" y="589"/>
                  <a:pt x="145" y="589"/>
                </a:cubicBezTo>
                <a:cubicBezTo>
                  <a:pt x="145" y="589"/>
                  <a:pt x="145" y="589"/>
                  <a:pt x="145" y="589"/>
                </a:cubicBezTo>
                <a:cubicBezTo>
                  <a:pt x="145" y="589"/>
                  <a:pt x="145" y="589"/>
                  <a:pt x="145" y="589"/>
                </a:cubicBezTo>
                <a:cubicBezTo>
                  <a:pt x="145" y="589"/>
                  <a:pt x="145" y="589"/>
                  <a:pt x="145" y="589"/>
                </a:cubicBezTo>
                <a:cubicBezTo>
                  <a:pt x="144" y="589"/>
                  <a:pt x="143" y="589"/>
                  <a:pt x="143" y="588"/>
                </a:cubicBezTo>
                <a:close/>
                <a:moveTo>
                  <a:pt x="475" y="584"/>
                </a:moveTo>
                <a:cubicBezTo>
                  <a:pt x="474" y="584"/>
                  <a:pt x="473" y="583"/>
                  <a:pt x="474" y="582"/>
                </a:cubicBezTo>
                <a:cubicBezTo>
                  <a:pt x="474" y="582"/>
                  <a:pt x="474" y="582"/>
                  <a:pt x="474" y="582"/>
                </a:cubicBezTo>
                <a:cubicBezTo>
                  <a:pt x="474" y="581"/>
                  <a:pt x="475" y="580"/>
                  <a:pt x="476" y="580"/>
                </a:cubicBezTo>
                <a:cubicBezTo>
                  <a:pt x="476" y="580"/>
                  <a:pt x="476" y="580"/>
                  <a:pt x="476" y="580"/>
                </a:cubicBezTo>
                <a:cubicBezTo>
                  <a:pt x="477" y="581"/>
                  <a:pt x="478" y="582"/>
                  <a:pt x="477" y="583"/>
                </a:cubicBezTo>
                <a:cubicBezTo>
                  <a:pt x="477" y="583"/>
                  <a:pt x="477" y="583"/>
                  <a:pt x="477" y="583"/>
                </a:cubicBezTo>
                <a:cubicBezTo>
                  <a:pt x="477" y="584"/>
                  <a:pt x="476" y="584"/>
                  <a:pt x="475" y="584"/>
                </a:cubicBezTo>
                <a:cubicBezTo>
                  <a:pt x="475" y="584"/>
                  <a:pt x="475" y="584"/>
                  <a:pt x="475" y="584"/>
                </a:cubicBezTo>
                <a:cubicBezTo>
                  <a:pt x="475" y="584"/>
                  <a:pt x="475" y="584"/>
                  <a:pt x="475" y="584"/>
                </a:cubicBezTo>
                <a:close/>
                <a:moveTo>
                  <a:pt x="139" y="577"/>
                </a:moveTo>
                <a:cubicBezTo>
                  <a:pt x="138" y="576"/>
                  <a:pt x="139" y="575"/>
                  <a:pt x="140" y="574"/>
                </a:cubicBezTo>
                <a:cubicBezTo>
                  <a:pt x="140" y="574"/>
                  <a:pt x="140" y="574"/>
                  <a:pt x="140" y="574"/>
                </a:cubicBezTo>
                <a:cubicBezTo>
                  <a:pt x="141" y="574"/>
                  <a:pt x="142" y="574"/>
                  <a:pt x="142" y="575"/>
                </a:cubicBezTo>
                <a:cubicBezTo>
                  <a:pt x="142" y="575"/>
                  <a:pt x="142" y="575"/>
                  <a:pt x="142" y="575"/>
                </a:cubicBezTo>
                <a:cubicBezTo>
                  <a:pt x="143" y="577"/>
                  <a:pt x="142" y="578"/>
                  <a:pt x="141" y="578"/>
                </a:cubicBezTo>
                <a:cubicBezTo>
                  <a:pt x="141" y="578"/>
                  <a:pt x="141" y="578"/>
                  <a:pt x="141" y="578"/>
                </a:cubicBezTo>
                <a:cubicBezTo>
                  <a:pt x="141" y="578"/>
                  <a:pt x="141" y="578"/>
                  <a:pt x="141" y="578"/>
                </a:cubicBezTo>
                <a:cubicBezTo>
                  <a:pt x="141" y="578"/>
                  <a:pt x="141" y="578"/>
                  <a:pt x="141" y="578"/>
                </a:cubicBezTo>
                <a:cubicBezTo>
                  <a:pt x="140" y="578"/>
                  <a:pt x="139" y="578"/>
                  <a:pt x="139" y="577"/>
                </a:cubicBezTo>
                <a:close/>
                <a:moveTo>
                  <a:pt x="479" y="573"/>
                </a:moveTo>
                <a:cubicBezTo>
                  <a:pt x="478" y="572"/>
                  <a:pt x="477" y="571"/>
                  <a:pt x="478" y="570"/>
                </a:cubicBezTo>
                <a:cubicBezTo>
                  <a:pt x="478" y="570"/>
                  <a:pt x="478" y="570"/>
                  <a:pt x="478" y="570"/>
                </a:cubicBezTo>
                <a:cubicBezTo>
                  <a:pt x="478" y="569"/>
                  <a:pt x="479" y="569"/>
                  <a:pt x="480" y="569"/>
                </a:cubicBezTo>
                <a:cubicBezTo>
                  <a:pt x="480" y="569"/>
                  <a:pt x="480" y="569"/>
                  <a:pt x="480" y="569"/>
                </a:cubicBezTo>
                <a:cubicBezTo>
                  <a:pt x="481" y="569"/>
                  <a:pt x="482" y="571"/>
                  <a:pt x="481" y="572"/>
                </a:cubicBezTo>
                <a:cubicBezTo>
                  <a:pt x="481" y="572"/>
                  <a:pt x="481" y="572"/>
                  <a:pt x="481" y="572"/>
                </a:cubicBezTo>
                <a:cubicBezTo>
                  <a:pt x="481" y="572"/>
                  <a:pt x="480" y="573"/>
                  <a:pt x="479" y="573"/>
                </a:cubicBezTo>
                <a:cubicBezTo>
                  <a:pt x="479" y="573"/>
                  <a:pt x="479" y="573"/>
                  <a:pt x="479" y="573"/>
                </a:cubicBezTo>
                <a:cubicBezTo>
                  <a:pt x="479" y="573"/>
                  <a:pt x="479" y="573"/>
                  <a:pt x="479" y="573"/>
                </a:cubicBezTo>
                <a:close/>
                <a:moveTo>
                  <a:pt x="135" y="566"/>
                </a:moveTo>
                <a:cubicBezTo>
                  <a:pt x="134" y="564"/>
                  <a:pt x="135" y="563"/>
                  <a:pt x="136" y="563"/>
                </a:cubicBezTo>
                <a:cubicBezTo>
                  <a:pt x="136" y="563"/>
                  <a:pt x="136" y="563"/>
                  <a:pt x="136" y="563"/>
                </a:cubicBezTo>
                <a:cubicBezTo>
                  <a:pt x="137" y="563"/>
                  <a:pt x="138" y="563"/>
                  <a:pt x="138" y="564"/>
                </a:cubicBezTo>
                <a:cubicBezTo>
                  <a:pt x="138" y="564"/>
                  <a:pt x="138" y="564"/>
                  <a:pt x="138" y="564"/>
                </a:cubicBezTo>
                <a:cubicBezTo>
                  <a:pt x="139" y="565"/>
                  <a:pt x="138" y="566"/>
                  <a:pt x="137" y="567"/>
                </a:cubicBezTo>
                <a:cubicBezTo>
                  <a:pt x="137" y="567"/>
                  <a:pt x="137" y="567"/>
                  <a:pt x="137" y="567"/>
                </a:cubicBezTo>
                <a:cubicBezTo>
                  <a:pt x="137" y="567"/>
                  <a:pt x="137" y="567"/>
                  <a:pt x="136" y="567"/>
                </a:cubicBezTo>
                <a:cubicBezTo>
                  <a:pt x="136" y="567"/>
                  <a:pt x="136" y="567"/>
                  <a:pt x="136" y="567"/>
                </a:cubicBezTo>
                <a:cubicBezTo>
                  <a:pt x="136" y="567"/>
                  <a:pt x="135" y="566"/>
                  <a:pt x="135" y="566"/>
                </a:cubicBezTo>
                <a:close/>
                <a:moveTo>
                  <a:pt x="483" y="562"/>
                </a:moveTo>
                <a:cubicBezTo>
                  <a:pt x="482" y="561"/>
                  <a:pt x="481" y="560"/>
                  <a:pt x="482" y="559"/>
                </a:cubicBezTo>
                <a:cubicBezTo>
                  <a:pt x="482" y="559"/>
                  <a:pt x="482" y="559"/>
                  <a:pt x="482" y="559"/>
                </a:cubicBezTo>
                <a:cubicBezTo>
                  <a:pt x="482" y="558"/>
                  <a:pt x="483" y="557"/>
                  <a:pt x="484" y="558"/>
                </a:cubicBezTo>
                <a:cubicBezTo>
                  <a:pt x="484" y="558"/>
                  <a:pt x="484" y="558"/>
                  <a:pt x="484" y="558"/>
                </a:cubicBezTo>
                <a:cubicBezTo>
                  <a:pt x="485" y="558"/>
                  <a:pt x="486" y="559"/>
                  <a:pt x="485" y="560"/>
                </a:cubicBezTo>
                <a:cubicBezTo>
                  <a:pt x="485" y="560"/>
                  <a:pt x="485" y="560"/>
                  <a:pt x="485" y="560"/>
                </a:cubicBezTo>
                <a:cubicBezTo>
                  <a:pt x="485" y="561"/>
                  <a:pt x="484" y="562"/>
                  <a:pt x="484" y="562"/>
                </a:cubicBezTo>
                <a:cubicBezTo>
                  <a:pt x="484" y="562"/>
                  <a:pt x="484" y="562"/>
                  <a:pt x="484" y="562"/>
                </a:cubicBezTo>
                <a:cubicBezTo>
                  <a:pt x="483" y="562"/>
                  <a:pt x="483" y="562"/>
                  <a:pt x="483" y="562"/>
                </a:cubicBezTo>
                <a:close/>
                <a:moveTo>
                  <a:pt x="131" y="554"/>
                </a:moveTo>
                <a:cubicBezTo>
                  <a:pt x="130" y="553"/>
                  <a:pt x="131" y="552"/>
                  <a:pt x="132" y="552"/>
                </a:cubicBezTo>
                <a:cubicBezTo>
                  <a:pt x="132" y="552"/>
                  <a:pt x="132" y="552"/>
                  <a:pt x="132" y="552"/>
                </a:cubicBezTo>
                <a:cubicBezTo>
                  <a:pt x="133" y="551"/>
                  <a:pt x="134" y="552"/>
                  <a:pt x="134" y="553"/>
                </a:cubicBezTo>
                <a:cubicBezTo>
                  <a:pt x="134" y="553"/>
                  <a:pt x="134" y="553"/>
                  <a:pt x="134" y="553"/>
                </a:cubicBezTo>
                <a:cubicBezTo>
                  <a:pt x="135" y="554"/>
                  <a:pt x="134" y="555"/>
                  <a:pt x="133" y="555"/>
                </a:cubicBezTo>
                <a:cubicBezTo>
                  <a:pt x="133" y="555"/>
                  <a:pt x="133" y="555"/>
                  <a:pt x="133" y="555"/>
                </a:cubicBezTo>
                <a:cubicBezTo>
                  <a:pt x="133" y="556"/>
                  <a:pt x="133" y="556"/>
                  <a:pt x="132" y="556"/>
                </a:cubicBezTo>
                <a:cubicBezTo>
                  <a:pt x="132" y="556"/>
                  <a:pt x="132" y="556"/>
                  <a:pt x="132" y="556"/>
                </a:cubicBezTo>
                <a:cubicBezTo>
                  <a:pt x="132" y="556"/>
                  <a:pt x="131" y="555"/>
                  <a:pt x="131" y="554"/>
                </a:cubicBezTo>
                <a:close/>
                <a:moveTo>
                  <a:pt x="487" y="550"/>
                </a:moveTo>
                <a:cubicBezTo>
                  <a:pt x="486" y="550"/>
                  <a:pt x="485" y="549"/>
                  <a:pt x="486" y="548"/>
                </a:cubicBezTo>
                <a:cubicBezTo>
                  <a:pt x="486" y="548"/>
                  <a:pt x="486" y="548"/>
                  <a:pt x="486" y="548"/>
                </a:cubicBezTo>
                <a:cubicBezTo>
                  <a:pt x="486" y="547"/>
                  <a:pt x="487" y="546"/>
                  <a:pt x="488" y="546"/>
                </a:cubicBezTo>
                <a:cubicBezTo>
                  <a:pt x="488" y="546"/>
                  <a:pt x="488" y="546"/>
                  <a:pt x="488" y="546"/>
                </a:cubicBezTo>
                <a:cubicBezTo>
                  <a:pt x="489" y="547"/>
                  <a:pt x="490" y="548"/>
                  <a:pt x="489" y="549"/>
                </a:cubicBezTo>
                <a:cubicBezTo>
                  <a:pt x="489" y="549"/>
                  <a:pt x="489" y="549"/>
                  <a:pt x="489" y="549"/>
                </a:cubicBezTo>
                <a:cubicBezTo>
                  <a:pt x="489" y="550"/>
                  <a:pt x="488" y="550"/>
                  <a:pt x="488" y="550"/>
                </a:cubicBezTo>
                <a:cubicBezTo>
                  <a:pt x="488" y="550"/>
                  <a:pt x="488" y="550"/>
                  <a:pt x="488" y="550"/>
                </a:cubicBezTo>
                <a:cubicBezTo>
                  <a:pt x="487" y="550"/>
                  <a:pt x="487" y="550"/>
                  <a:pt x="487" y="550"/>
                </a:cubicBezTo>
                <a:close/>
                <a:moveTo>
                  <a:pt x="127" y="543"/>
                </a:moveTo>
                <a:cubicBezTo>
                  <a:pt x="126" y="542"/>
                  <a:pt x="127" y="541"/>
                  <a:pt x="128" y="540"/>
                </a:cubicBezTo>
                <a:cubicBezTo>
                  <a:pt x="128" y="540"/>
                  <a:pt x="128" y="540"/>
                  <a:pt x="128" y="540"/>
                </a:cubicBezTo>
                <a:cubicBezTo>
                  <a:pt x="129" y="540"/>
                  <a:pt x="130" y="541"/>
                  <a:pt x="130" y="542"/>
                </a:cubicBezTo>
                <a:cubicBezTo>
                  <a:pt x="130" y="542"/>
                  <a:pt x="130" y="542"/>
                  <a:pt x="130" y="542"/>
                </a:cubicBezTo>
                <a:cubicBezTo>
                  <a:pt x="131" y="543"/>
                  <a:pt x="130" y="544"/>
                  <a:pt x="129" y="544"/>
                </a:cubicBezTo>
                <a:cubicBezTo>
                  <a:pt x="129" y="544"/>
                  <a:pt x="129" y="544"/>
                  <a:pt x="129" y="544"/>
                </a:cubicBezTo>
                <a:cubicBezTo>
                  <a:pt x="129" y="544"/>
                  <a:pt x="129" y="544"/>
                  <a:pt x="128" y="544"/>
                </a:cubicBezTo>
                <a:cubicBezTo>
                  <a:pt x="128" y="544"/>
                  <a:pt x="128" y="544"/>
                  <a:pt x="128" y="544"/>
                </a:cubicBezTo>
                <a:cubicBezTo>
                  <a:pt x="128" y="544"/>
                  <a:pt x="127" y="544"/>
                  <a:pt x="127" y="543"/>
                </a:cubicBezTo>
                <a:close/>
                <a:moveTo>
                  <a:pt x="491" y="539"/>
                </a:moveTo>
                <a:cubicBezTo>
                  <a:pt x="490" y="539"/>
                  <a:pt x="489" y="537"/>
                  <a:pt x="490" y="536"/>
                </a:cubicBezTo>
                <a:cubicBezTo>
                  <a:pt x="490" y="536"/>
                  <a:pt x="490" y="536"/>
                  <a:pt x="490" y="536"/>
                </a:cubicBezTo>
                <a:cubicBezTo>
                  <a:pt x="490" y="535"/>
                  <a:pt x="491" y="535"/>
                  <a:pt x="492" y="535"/>
                </a:cubicBezTo>
                <a:cubicBezTo>
                  <a:pt x="492" y="535"/>
                  <a:pt x="492" y="535"/>
                  <a:pt x="492" y="535"/>
                </a:cubicBezTo>
                <a:cubicBezTo>
                  <a:pt x="493" y="536"/>
                  <a:pt x="494" y="537"/>
                  <a:pt x="493" y="538"/>
                </a:cubicBezTo>
                <a:cubicBezTo>
                  <a:pt x="493" y="538"/>
                  <a:pt x="493" y="538"/>
                  <a:pt x="493" y="538"/>
                </a:cubicBezTo>
                <a:cubicBezTo>
                  <a:pt x="493" y="539"/>
                  <a:pt x="492" y="539"/>
                  <a:pt x="492" y="539"/>
                </a:cubicBezTo>
                <a:cubicBezTo>
                  <a:pt x="492" y="539"/>
                  <a:pt x="492" y="539"/>
                  <a:pt x="492" y="539"/>
                </a:cubicBezTo>
                <a:cubicBezTo>
                  <a:pt x="491" y="539"/>
                  <a:pt x="491" y="539"/>
                  <a:pt x="491" y="539"/>
                </a:cubicBezTo>
                <a:close/>
                <a:moveTo>
                  <a:pt x="122" y="532"/>
                </a:moveTo>
                <a:cubicBezTo>
                  <a:pt x="122" y="531"/>
                  <a:pt x="123" y="529"/>
                  <a:pt x="124" y="529"/>
                </a:cubicBezTo>
                <a:cubicBezTo>
                  <a:pt x="124" y="529"/>
                  <a:pt x="124" y="529"/>
                  <a:pt x="124" y="529"/>
                </a:cubicBezTo>
                <a:cubicBezTo>
                  <a:pt x="125" y="529"/>
                  <a:pt x="126" y="529"/>
                  <a:pt x="126" y="530"/>
                </a:cubicBezTo>
                <a:cubicBezTo>
                  <a:pt x="126" y="530"/>
                  <a:pt x="126" y="530"/>
                  <a:pt x="126" y="530"/>
                </a:cubicBezTo>
                <a:cubicBezTo>
                  <a:pt x="127" y="531"/>
                  <a:pt x="126" y="532"/>
                  <a:pt x="125" y="533"/>
                </a:cubicBezTo>
                <a:cubicBezTo>
                  <a:pt x="125" y="533"/>
                  <a:pt x="125" y="533"/>
                  <a:pt x="125" y="533"/>
                </a:cubicBezTo>
                <a:cubicBezTo>
                  <a:pt x="125" y="533"/>
                  <a:pt x="125" y="533"/>
                  <a:pt x="124" y="533"/>
                </a:cubicBezTo>
                <a:cubicBezTo>
                  <a:pt x="124" y="533"/>
                  <a:pt x="124" y="533"/>
                  <a:pt x="124" y="533"/>
                </a:cubicBezTo>
                <a:cubicBezTo>
                  <a:pt x="124" y="533"/>
                  <a:pt x="123" y="532"/>
                  <a:pt x="122" y="532"/>
                </a:cubicBezTo>
                <a:close/>
                <a:moveTo>
                  <a:pt x="495" y="528"/>
                </a:moveTo>
                <a:cubicBezTo>
                  <a:pt x="494" y="527"/>
                  <a:pt x="493" y="526"/>
                  <a:pt x="494" y="525"/>
                </a:cubicBezTo>
                <a:cubicBezTo>
                  <a:pt x="494" y="525"/>
                  <a:pt x="494" y="525"/>
                  <a:pt x="494" y="525"/>
                </a:cubicBezTo>
                <a:cubicBezTo>
                  <a:pt x="494" y="524"/>
                  <a:pt x="495" y="523"/>
                  <a:pt x="496" y="524"/>
                </a:cubicBezTo>
                <a:cubicBezTo>
                  <a:pt x="496" y="524"/>
                  <a:pt x="496" y="524"/>
                  <a:pt x="496" y="524"/>
                </a:cubicBezTo>
                <a:cubicBezTo>
                  <a:pt x="497" y="524"/>
                  <a:pt x="498" y="525"/>
                  <a:pt x="498" y="526"/>
                </a:cubicBezTo>
                <a:cubicBezTo>
                  <a:pt x="498" y="526"/>
                  <a:pt x="498" y="526"/>
                  <a:pt x="498" y="526"/>
                </a:cubicBezTo>
                <a:cubicBezTo>
                  <a:pt x="497" y="527"/>
                  <a:pt x="496" y="528"/>
                  <a:pt x="496" y="528"/>
                </a:cubicBezTo>
                <a:cubicBezTo>
                  <a:pt x="496" y="528"/>
                  <a:pt x="496" y="528"/>
                  <a:pt x="496" y="528"/>
                </a:cubicBezTo>
                <a:cubicBezTo>
                  <a:pt x="495" y="528"/>
                  <a:pt x="495" y="528"/>
                  <a:pt x="495" y="528"/>
                </a:cubicBezTo>
                <a:close/>
                <a:moveTo>
                  <a:pt x="118" y="520"/>
                </a:moveTo>
                <a:cubicBezTo>
                  <a:pt x="118" y="519"/>
                  <a:pt x="119" y="518"/>
                  <a:pt x="120" y="518"/>
                </a:cubicBezTo>
                <a:cubicBezTo>
                  <a:pt x="120" y="518"/>
                  <a:pt x="120" y="518"/>
                  <a:pt x="120" y="518"/>
                </a:cubicBezTo>
                <a:cubicBezTo>
                  <a:pt x="121" y="517"/>
                  <a:pt x="122" y="518"/>
                  <a:pt x="122" y="519"/>
                </a:cubicBezTo>
                <a:cubicBezTo>
                  <a:pt x="122" y="519"/>
                  <a:pt x="122" y="519"/>
                  <a:pt x="122" y="519"/>
                </a:cubicBezTo>
                <a:cubicBezTo>
                  <a:pt x="123" y="520"/>
                  <a:pt x="122" y="521"/>
                  <a:pt x="121" y="522"/>
                </a:cubicBezTo>
                <a:cubicBezTo>
                  <a:pt x="121" y="522"/>
                  <a:pt x="121" y="522"/>
                  <a:pt x="121" y="522"/>
                </a:cubicBezTo>
                <a:cubicBezTo>
                  <a:pt x="121" y="522"/>
                  <a:pt x="121" y="522"/>
                  <a:pt x="120" y="522"/>
                </a:cubicBezTo>
                <a:cubicBezTo>
                  <a:pt x="120" y="522"/>
                  <a:pt x="120" y="522"/>
                  <a:pt x="120" y="522"/>
                </a:cubicBezTo>
                <a:cubicBezTo>
                  <a:pt x="119" y="522"/>
                  <a:pt x="119" y="521"/>
                  <a:pt x="118" y="520"/>
                </a:cubicBezTo>
                <a:close/>
                <a:moveTo>
                  <a:pt x="499" y="516"/>
                </a:moveTo>
                <a:cubicBezTo>
                  <a:pt x="498" y="516"/>
                  <a:pt x="497" y="515"/>
                  <a:pt x="498" y="514"/>
                </a:cubicBezTo>
                <a:cubicBezTo>
                  <a:pt x="498" y="514"/>
                  <a:pt x="498" y="514"/>
                  <a:pt x="498" y="514"/>
                </a:cubicBezTo>
                <a:cubicBezTo>
                  <a:pt x="498" y="513"/>
                  <a:pt x="499" y="512"/>
                  <a:pt x="500" y="513"/>
                </a:cubicBezTo>
                <a:cubicBezTo>
                  <a:pt x="500" y="513"/>
                  <a:pt x="500" y="513"/>
                  <a:pt x="500" y="513"/>
                </a:cubicBezTo>
                <a:cubicBezTo>
                  <a:pt x="501" y="513"/>
                  <a:pt x="502" y="514"/>
                  <a:pt x="502" y="515"/>
                </a:cubicBezTo>
                <a:cubicBezTo>
                  <a:pt x="502" y="515"/>
                  <a:pt x="502" y="515"/>
                  <a:pt x="502" y="515"/>
                </a:cubicBezTo>
                <a:cubicBezTo>
                  <a:pt x="501" y="516"/>
                  <a:pt x="501" y="516"/>
                  <a:pt x="500" y="516"/>
                </a:cubicBezTo>
                <a:cubicBezTo>
                  <a:pt x="500" y="516"/>
                  <a:pt x="500" y="516"/>
                  <a:pt x="500" y="516"/>
                </a:cubicBezTo>
                <a:cubicBezTo>
                  <a:pt x="499" y="516"/>
                  <a:pt x="499" y="516"/>
                  <a:pt x="499" y="516"/>
                </a:cubicBezTo>
                <a:close/>
                <a:moveTo>
                  <a:pt x="114" y="509"/>
                </a:moveTo>
                <a:cubicBezTo>
                  <a:pt x="114" y="508"/>
                  <a:pt x="115" y="507"/>
                  <a:pt x="116" y="506"/>
                </a:cubicBezTo>
                <a:cubicBezTo>
                  <a:pt x="116" y="506"/>
                  <a:pt x="116" y="506"/>
                  <a:pt x="116" y="506"/>
                </a:cubicBezTo>
                <a:cubicBezTo>
                  <a:pt x="117" y="506"/>
                  <a:pt x="118" y="507"/>
                  <a:pt x="118" y="508"/>
                </a:cubicBezTo>
                <a:cubicBezTo>
                  <a:pt x="118" y="508"/>
                  <a:pt x="118" y="508"/>
                  <a:pt x="118" y="508"/>
                </a:cubicBezTo>
                <a:cubicBezTo>
                  <a:pt x="118" y="509"/>
                  <a:pt x="118" y="510"/>
                  <a:pt x="117" y="510"/>
                </a:cubicBezTo>
                <a:cubicBezTo>
                  <a:pt x="117" y="510"/>
                  <a:pt x="117" y="510"/>
                  <a:pt x="117" y="510"/>
                </a:cubicBezTo>
                <a:cubicBezTo>
                  <a:pt x="117" y="510"/>
                  <a:pt x="116" y="510"/>
                  <a:pt x="116" y="510"/>
                </a:cubicBezTo>
                <a:cubicBezTo>
                  <a:pt x="116" y="510"/>
                  <a:pt x="116" y="510"/>
                  <a:pt x="116" y="510"/>
                </a:cubicBezTo>
                <a:cubicBezTo>
                  <a:pt x="115" y="510"/>
                  <a:pt x="115" y="510"/>
                  <a:pt x="114" y="509"/>
                </a:cubicBezTo>
                <a:close/>
                <a:moveTo>
                  <a:pt x="503" y="505"/>
                </a:moveTo>
                <a:cubicBezTo>
                  <a:pt x="502" y="505"/>
                  <a:pt x="502" y="504"/>
                  <a:pt x="502" y="502"/>
                </a:cubicBezTo>
                <a:cubicBezTo>
                  <a:pt x="502" y="502"/>
                  <a:pt x="502" y="502"/>
                  <a:pt x="502" y="502"/>
                </a:cubicBezTo>
                <a:cubicBezTo>
                  <a:pt x="502" y="501"/>
                  <a:pt x="503" y="501"/>
                  <a:pt x="504" y="501"/>
                </a:cubicBezTo>
                <a:cubicBezTo>
                  <a:pt x="504" y="501"/>
                  <a:pt x="504" y="501"/>
                  <a:pt x="504" y="501"/>
                </a:cubicBezTo>
                <a:cubicBezTo>
                  <a:pt x="505" y="502"/>
                  <a:pt x="506" y="503"/>
                  <a:pt x="506" y="504"/>
                </a:cubicBezTo>
                <a:cubicBezTo>
                  <a:pt x="506" y="504"/>
                  <a:pt x="506" y="504"/>
                  <a:pt x="506" y="504"/>
                </a:cubicBezTo>
                <a:cubicBezTo>
                  <a:pt x="505" y="505"/>
                  <a:pt x="505" y="505"/>
                  <a:pt x="504" y="505"/>
                </a:cubicBezTo>
                <a:cubicBezTo>
                  <a:pt x="504" y="505"/>
                  <a:pt x="504" y="505"/>
                  <a:pt x="504" y="505"/>
                </a:cubicBezTo>
                <a:cubicBezTo>
                  <a:pt x="504" y="505"/>
                  <a:pt x="503" y="505"/>
                  <a:pt x="503" y="505"/>
                </a:cubicBezTo>
                <a:close/>
                <a:moveTo>
                  <a:pt x="110" y="498"/>
                </a:moveTo>
                <a:cubicBezTo>
                  <a:pt x="110" y="497"/>
                  <a:pt x="110" y="496"/>
                  <a:pt x="112" y="495"/>
                </a:cubicBezTo>
                <a:cubicBezTo>
                  <a:pt x="112" y="495"/>
                  <a:pt x="112" y="495"/>
                  <a:pt x="112" y="495"/>
                </a:cubicBezTo>
                <a:cubicBezTo>
                  <a:pt x="113" y="495"/>
                  <a:pt x="114" y="495"/>
                  <a:pt x="114" y="496"/>
                </a:cubicBezTo>
                <a:cubicBezTo>
                  <a:pt x="114" y="496"/>
                  <a:pt x="114" y="496"/>
                  <a:pt x="114" y="496"/>
                </a:cubicBezTo>
                <a:cubicBezTo>
                  <a:pt x="114" y="497"/>
                  <a:pt x="114" y="499"/>
                  <a:pt x="113" y="499"/>
                </a:cubicBezTo>
                <a:cubicBezTo>
                  <a:pt x="113" y="499"/>
                  <a:pt x="113" y="499"/>
                  <a:pt x="113" y="499"/>
                </a:cubicBezTo>
                <a:cubicBezTo>
                  <a:pt x="113" y="499"/>
                  <a:pt x="112" y="499"/>
                  <a:pt x="112" y="499"/>
                </a:cubicBezTo>
                <a:cubicBezTo>
                  <a:pt x="112" y="499"/>
                  <a:pt x="112" y="499"/>
                  <a:pt x="112" y="499"/>
                </a:cubicBezTo>
                <a:cubicBezTo>
                  <a:pt x="111" y="499"/>
                  <a:pt x="111" y="499"/>
                  <a:pt x="110" y="498"/>
                </a:cubicBezTo>
                <a:close/>
                <a:moveTo>
                  <a:pt x="507" y="494"/>
                </a:moveTo>
                <a:cubicBezTo>
                  <a:pt x="506" y="493"/>
                  <a:pt x="506" y="492"/>
                  <a:pt x="506" y="491"/>
                </a:cubicBezTo>
                <a:cubicBezTo>
                  <a:pt x="506" y="491"/>
                  <a:pt x="506" y="491"/>
                  <a:pt x="506" y="491"/>
                </a:cubicBezTo>
                <a:cubicBezTo>
                  <a:pt x="506" y="490"/>
                  <a:pt x="507" y="490"/>
                  <a:pt x="508" y="490"/>
                </a:cubicBezTo>
                <a:cubicBezTo>
                  <a:pt x="508" y="490"/>
                  <a:pt x="508" y="490"/>
                  <a:pt x="508" y="490"/>
                </a:cubicBezTo>
                <a:cubicBezTo>
                  <a:pt x="510" y="490"/>
                  <a:pt x="510" y="492"/>
                  <a:pt x="510" y="493"/>
                </a:cubicBezTo>
                <a:cubicBezTo>
                  <a:pt x="510" y="493"/>
                  <a:pt x="510" y="493"/>
                  <a:pt x="510" y="493"/>
                </a:cubicBezTo>
                <a:cubicBezTo>
                  <a:pt x="509" y="493"/>
                  <a:pt x="509" y="494"/>
                  <a:pt x="508" y="494"/>
                </a:cubicBezTo>
                <a:cubicBezTo>
                  <a:pt x="508" y="494"/>
                  <a:pt x="508" y="494"/>
                  <a:pt x="508" y="494"/>
                </a:cubicBezTo>
                <a:cubicBezTo>
                  <a:pt x="508" y="494"/>
                  <a:pt x="507" y="494"/>
                  <a:pt x="507" y="494"/>
                </a:cubicBezTo>
                <a:close/>
                <a:moveTo>
                  <a:pt x="106" y="486"/>
                </a:moveTo>
                <a:cubicBezTo>
                  <a:pt x="106" y="485"/>
                  <a:pt x="106" y="484"/>
                  <a:pt x="107" y="484"/>
                </a:cubicBezTo>
                <a:cubicBezTo>
                  <a:pt x="107" y="484"/>
                  <a:pt x="107" y="484"/>
                  <a:pt x="107" y="484"/>
                </a:cubicBezTo>
                <a:cubicBezTo>
                  <a:pt x="109" y="484"/>
                  <a:pt x="110" y="484"/>
                  <a:pt x="110" y="485"/>
                </a:cubicBezTo>
                <a:cubicBezTo>
                  <a:pt x="110" y="485"/>
                  <a:pt x="110" y="485"/>
                  <a:pt x="110" y="485"/>
                </a:cubicBezTo>
                <a:cubicBezTo>
                  <a:pt x="110" y="486"/>
                  <a:pt x="110" y="487"/>
                  <a:pt x="109" y="488"/>
                </a:cubicBezTo>
                <a:cubicBezTo>
                  <a:pt x="109" y="488"/>
                  <a:pt x="109" y="488"/>
                  <a:pt x="109" y="488"/>
                </a:cubicBezTo>
                <a:cubicBezTo>
                  <a:pt x="109" y="488"/>
                  <a:pt x="108" y="488"/>
                  <a:pt x="108" y="488"/>
                </a:cubicBezTo>
                <a:cubicBezTo>
                  <a:pt x="108" y="488"/>
                  <a:pt x="108" y="488"/>
                  <a:pt x="108" y="488"/>
                </a:cubicBezTo>
                <a:cubicBezTo>
                  <a:pt x="107" y="488"/>
                  <a:pt x="107" y="487"/>
                  <a:pt x="106" y="486"/>
                </a:cubicBezTo>
                <a:close/>
                <a:moveTo>
                  <a:pt x="511" y="482"/>
                </a:moveTo>
                <a:cubicBezTo>
                  <a:pt x="510" y="482"/>
                  <a:pt x="510" y="481"/>
                  <a:pt x="510" y="480"/>
                </a:cubicBezTo>
                <a:cubicBezTo>
                  <a:pt x="510" y="480"/>
                  <a:pt x="510" y="480"/>
                  <a:pt x="510" y="480"/>
                </a:cubicBezTo>
                <a:cubicBezTo>
                  <a:pt x="510" y="479"/>
                  <a:pt x="512" y="478"/>
                  <a:pt x="513" y="479"/>
                </a:cubicBezTo>
                <a:cubicBezTo>
                  <a:pt x="513" y="479"/>
                  <a:pt x="513" y="479"/>
                  <a:pt x="513" y="479"/>
                </a:cubicBezTo>
                <a:cubicBezTo>
                  <a:pt x="514" y="479"/>
                  <a:pt x="514" y="480"/>
                  <a:pt x="514" y="481"/>
                </a:cubicBezTo>
                <a:cubicBezTo>
                  <a:pt x="514" y="481"/>
                  <a:pt x="514" y="481"/>
                  <a:pt x="514" y="481"/>
                </a:cubicBezTo>
                <a:cubicBezTo>
                  <a:pt x="513" y="482"/>
                  <a:pt x="513" y="483"/>
                  <a:pt x="512" y="483"/>
                </a:cubicBezTo>
                <a:cubicBezTo>
                  <a:pt x="512" y="483"/>
                  <a:pt x="512" y="483"/>
                  <a:pt x="512" y="483"/>
                </a:cubicBezTo>
                <a:cubicBezTo>
                  <a:pt x="512" y="483"/>
                  <a:pt x="511" y="483"/>
                  <a:pt x="511" y="482"/>
                </a:cubicBezTo>
                <a:close/>
                <a:moveTo>
                  <a:pt x="102" y="475"/>
                </a:moveTo>
                <a:cubicBezTo>
                  <a:pt x="102" y="474"/>
                  <a:pt x="102" y="473"/>
                  <a:pt x="103" y="473"/>
                </a:cubicBezTo>
                <a:cubicBezTo>
                  <a:pt x="103" y="473"/>
                  <a:pt x="103" y="473"/>
                  <a:pt x="103" y="473"/>
                </a:cubicBezTo>
                <a:cubicBezTo>
                  <a:pt x="104" y="472"/>
                  <a:pt x="106" y="473"/>
                  <a:pt x="106" y="474"/>
                </a:cubicBezTo>
                <a:cubicBezTo>
                  <a:pt x="106" y="474"/>
                  <a:pt x="106" y="474"/>
                  <a:pt x="106" y="474"/>
                </a:cubicBezTo>
                <a:cubicBezTo>
                  <a:pt x="106" y="475"/>
                  <a:pt x="106" y="476"/>
                  <a:pt x="105" y="476"/>
                </a:cubicBezTo>
                <a:cubicBezTo>
                  <a:pt x="105" y="476"/>
                  <a:pt x="105" y="476"/>
                  <a:pt x="105" y="476"/>
                </a:cubicBezTo>
                <a:cubicBezTo>
                  <a:pt x="105" y="476"/>
                  <a:pt x="104" y="476"/>
                  <a:pt x="104" y="476"/>
                </a:cubicBezTo>
                <a:cubicBezTo>
                  <a:pt x="104" y="476"/>
                  <a:pt x="104" y="476"/>
                  <a:pt x="104" y="476"/>
                </a:cubicBezTo>
                <a:cubicBezTo>
                  <a:pt x="103" y="476"/>
                  <a:pt x="103" y="476"/>
                  <a:pt x="102" y="475"/>
                </a:cubicBezTo>
                <a:close/>
                <a:moveTo>
                  <a:pt x="515" y="471"/>
                </a:moveTo>
                <a:cubicBezTo>
                  <a:pt x="514" y="471"/>
                  <a:pt x="514" y="470"/>
                  <a:pt x="514" y="469"/>
                </a:cubicBezTo>
                <a:cubicBezTo>
                  <a:pt x="514" y="469"/>
                  <a:pt x="514" y="469"/>
                  <a:pt x="514" y="469"/>
                </a:cubicBezTo>
                <a:cubicBezTo>
                  <a:pt x="514" y="468"/>
                  <a:pt x="516" y="467"/>
                  <a:pt x="517" y="467"/>
                </a:cubicBezTo>
                <a:cubicBezTo>
                  <a:pt x="517" y="467"/>
                  <a:pt x="517" y="467"/>
                  <a:pt x="517" y="467"/>
                </a:cubicBezTo>
                <a:cubicBezTo>
                  <a:pt x="518" y="468"/>
                  <a:pt x="518" y="469"/>
                  <a:pt x="518" y="470"/>
                </a:cubicBezTo>
                <a:cubicBezTo>
                  <a:pt x="518" y="470"/>
                  <a:pt x="518" y="470"/>
                  <a:pt x="518" y="470"/>
                </a:cubicBezTo>
                <a:cubicBezTo>
                  <a:pt x="518" y="471"/>
                  <a:pt x="517" y="471"/>
                  <a:pt x="516" y="471"/>
                </a:cubicBezTo>
                <a:cubicBezTo>
                  <a:pt x="516" y="471"/>
                  <a:pt x="516" y="471"/>
                  <a:pt x="516" y="471"/>
                </a:cubicBezTo>
                <a:cubicBezTo>
                  <a:pt x="516" y="471"/>
                  <a:pt x="515" y="471"/>
                  <a:pt x="515" y="471"/>
                </a:cubicBezTo>
                <a:close/>
                <a:moveTo>
                  <a:pt x="98" y="464"/>
                </a:moveTo>
                <a:cubicBezTo>
                  <a:pt x="98" y="463"/>
                  <a:pt x="98" y="462"/>
                  <a:pt x="99" y="461"/>
                </a:cubicBezTo>
                <a:cubicBezTo>
                  <a:pt x="99" y="461"/>
                  <a:pt x="99" y="461"/>
                  <a:pt x="99" y="461"/>
                </a:cubicBezTo>
                <a:cubicBezTo>
                  <a:pt x="100" y="461"/>
                  <a:pt x="102" y="461"/>
                  <a:pt x="102" y="463"/>
                </a:cubicBezTo>
                <a:cubicBezTo>
                  <a:pt x="102" y="463"/>
                  <a:pt x="102" y="463"/>
                  <a:pt x="102" y="463"/>
                </a:cubicBezTo>
                <a:cubicBezTo>
                  <a:pt x="102" y="464"/>
                  <a:pt x="102" y="465"/>
                  <a:pt x="101" y="465"/>
                </a:cubicBezTo>
                <a:cubicBezTo>
                  <a:pt x="101" y="465"/>
                  <a:pt x="101" y="465"/>
                  <a:pt x="101" y="465"/>
                </a:cubicBezTo>
                <a:cubicBezTo>
                  <a:pt x="100" y="465"/>
                  <a:pt x="100" y="465"/>
                  <a:pt x="100" y="465"/>
                </a:cubicBezTo>
                <a:cubicBezTo>
                  <a:pt x="100" y="465"/>
                  <a:pt x="100" y="465"/>
                  <a:pt x="100" y="465"/>
                </a:cubicBezTo>
                <a:cubicBezTo>
                  <a:pt x="99" y="465"/>
                  <a:pt x="98" y="465"/>
                  <a:pt x="98" y="464"/>
                </a:cubicBezTo>
                <a:close/>
                <a:moveTo>
                  <a:pt x="519" y="460"/>
                </a:moveTo>
                <a:cubicBezTo>
                  <a:pt x="518" y="459"/>
                  <a:pt x="518" y="458"/>
                  <a:pt x="518" y="457"/>
                </a:cubicBezTo>
                <a:cubicBezTo>
                  <a:pt x="518" y="457"/>
                  <a:pt x="518" y="457"/>
                  <a:pt x="518" y="457"/>
                </a:cubicBezTo>
                <a:cubicBezTo>
                  <a:pt x="518" y="456"/>
                  <a:pt x="520" y="456"/>
                  <a:pt x="521" y="456"/>
                </a:cubicBezTo>
                <a:cubicBezTo>
                  <a:pt x="521" y="456"/>
                  <a:pt x="521" y="456"/>
                  <a:pt x="521" y="456"/>
                </a:cubicBezTo>
                <a:cubicBezTo>
                  <a:pt x="522" y="456"/>
                  <a:pt x="522" y="458"/>
                  <a:pt x="522" y="459"/>
                </a:cubicBezTo>
                <a:cubicBezTo>
                  <a:pt x="522" y="459"/>
                  <a:pt x="522" y="459"/>
                  <a:pt x="522" y="459"/>
                </a:cubicBezTo>
                <a:cubicBezTo>
                  <a:pt x="522" y="459"/>
                  <a:pt x="521" y="460"/>
                  <a:pt x="520" y="460"/>
                </a:cubicBezTo>
                <a:cubicBezTo>
                  <a:pt x="520" y="460"/>
                  <a:pt x="520" y="460"/>
                  <a:pt x="520" y="460"/>
                </a:cubicBezTo>
                <a:cubicBezTo>
                  <a:pt x="520" y="460"/>
                  <a:pt x="520" y="460"/>
                  <a:pt x="519" y="460"/>
                </a:cubicBezTo>
                <a:close/>
                <a:moveTo>
                  <a:pt x="94" y="453"/>
                </a:moveTo>
                <a:cubicBezTo>
                  <a:pt x="94" y="452"/>
                  <a:pt x="94" y="450"/>
                  <a:pt x="95" y="450"/>
                </a:cubicBezTo>
                <a:cubicBezTo>
                  <a:pt x="95" y="450"/>
                  <a:pt x="95" y="450"/>
                  <a:pt x="95" y="450"/>
                </a:cubicBezTo>
                <a:cubicBezTo>
                  <a:pt x="96" y="450"/>
                  <a:pt x="97" y="450"/>
                  <a:pt x="98" y="451"/>
                </a:cubicBezTo>
                <a:cubicBezTo>
                  <a:pt x="98" y="451"/>
                  <a:pt x="98" y="451"/>
                  <a:pt x="98" y="451"/>
                </a:cubicBezTo>
                <a:cubicBezTo>
                  <a:pt x="98" y="452"/>
                  <a:pt x="98" y="453"/>
                  <a:pt x="97" y="454"/>
                </a:cubicBezTo>
                <a:cubicBezTo>
                  <a:pt x="97" y="454"/>
                  <a:pt x="97" y="454"/>
                  <a:pt x="97" y="454"/>
                </a:cubicBezTo>
                <a:cubicBezTo>
                  <a:pt x="96" y="454"/>
                  <a:pt x="96" y="454"/>
                  <a:pt x="96" y="454"/>
                </a:cubicBezTo>
                <a:cubicBezTo>
                  <a:pt x="96" y="454"/>
                  <a:pt x="96" y="454"/>
                  <a:pt x="96" y="454"/>
                </a:cubicBezTo>
                <a:cubicBezTo>
                  <a:pt x="95" y="454"/>
                  <a:pt x="94" y="453"/>
                  <a:pt x="94" y="453"/>
                </a:cubicBezTo>
                <a:close/>
                <a:moveTo>
                  <a:pt x="523" y="449"/>
                </a:moveTo>
                <a:cubicBezTo>
                  <a:pt x="522" y="448"/>
                  <a:pt x="522" y="447"/>
                  <a:pt x="522" y="446"/>
                </a:cubicBezTo>
                <a:cubicBezTo>
                  <a:pt x="522" y="446"/>
                  <a:pt x="522" y="446"/>
                  <a:pt x="522" y="446"/>
                </a:cubicBezTo>
                <a:cubicBezTo>
                  <a:pt x="523" y="445"/>
                  <a:pt x="524" y="444"/>
                  <a:pt x="525" y="445"/>
                </a:cubicBezTo>
                <a:cubicBezTo>
                  <a:pt x="525" y="445"/>
                  <a:pt x="525" y="445"/>
                  <a:pt x="525" y="445"/>
                </a:cubicBezTo>
                <a:cubicBezTo>
                  <a:pt x="526" y="445"/>
                  <a:pt x="526" y="446"/>
                  <a:pt x="526" y="447"/>
                </a:cubicBezTo>
                <a:cubicBezTo>
                  <a:pt x="526" y="447"/>
                  <a:pt x="526" y="447"/>
                  <a:pt x="526" y="447"/>
                </a:cubicBezTo>
                <a:cubicBezTo>
                  <a:pt x="526" y="448"/>
                  <a:pt x="525" y="449"/>
                  <a:pt x="524" y="449"/>
                </a:cubicBezTo>
                <a:cubicBezTo>
                  <a:pt x="524" y="449"/>
                  <a:pt x="524" y="449"/>
                  <a:pt x="524" y="449"/>
                </a:cubicBezTo>
                <a:cubicBezTo>
                  <a:pt x="524" y="449"/>
                  <a:pt x="524" y="449"/>
                  <a:pt x="523" y="449"/>
                </a:cubicBezTo>
                <a:close/>
                <a:moveTo>
                  <a:pt x="90" y="441"/>
                </a:moveTo>
                <a:cubicBezTo>
                  <a:pt x="90" y="440"/>
                  <a:pt x="90" y="439"/>
                  <a:pt x="91" y="439"/>
                </a:cubicBezTo>
                <a:cubicBezTo>
                  <a:pt x="91" y="439"/>
                  <a:pt x="91" y="439"/>
                  <a:pt x="91" y="439"/>
                </a:cubicBezTo>
                <a:cubicBezTo>
                  <a:pt x="92" y="438"/>
                  <a:pt x="93" y="439"/>
                  <a:pt x="94" y="440"/>
                </a:cubicBezTo>
                <a:cubicBezTo>
                  <a:pt x="94" y="440"/>
                  <a:pt x="94" y="440"/>
                  <a:pt x="94" y="440"/>
                </a:cubicBezTo>
                <a:cubicBezTo>
                  <a:pt x="94" y="441"/>
                  <a:pt x="94" y="442"/>
                  <a:pt x="93" y="442"/>
                </a:cubicBezTo>
                <a:cubicBezTo>
                  <a:pt x="93" y="442"/>
                  <a:pt x="93" y="442"/>
                  <a:pt x="93" y="442"/>
                </a:cubicBezTo>
                <a:cubicBezTo>
                  <a:pt x="92" y="443"/>
                  <a:pt x="92" y="443"/>
                  <a:pt x="92" y="443"/>
                </a:cubicBezTo>
                <a:cubicBezTo>
                  <a:pt x="92" y="443"/>
                  <a:pt x="92" y="443"/>
                  <a:pt x="92" y="443"/>
                </a:cubicBezTo>
                <a:cubicBezTo>
                  <a:pt x="91" y="443"/>
                  <a:pt x="90" y="442"/>
                  <a:pt x="90" y="441"/>
                </a:cubicBezTo>
                <a:close/>
                <a:moveTo>
                  <a:pt x="527" y="437"/>
                </a:moveTo>
                <a:cubicBezTo>
                  <a:pt x="526" y="437"/>
                  <a:pt x="526" y="436"/>
                  <a:pt x="526" y="435"/>
                </a:cubicBezTo>
                <a:cubicBezTo>
                  <a:pt x="526" y="435"/>
                  <a:pt x="526" y="435"/>
                  <a:pt x="526" y="435"/>
                </a:cubicBezTo>
                <a:cubicBezTo>
                  <a:pt x="527" y="434"/>
                  <a:pt x="528" y="433"/>
                  <a:pt x="529" y="434"/>
                </a:cubicBezTo>
                <a:cubicBezTo>
                  <a:pt x="529" y="434"/>
                  <a:pt x="529" y="434"/>
                  <a:pt x="529" y="434"/>
                </a:cubicBezTo>
                <a:cubicBezTo>
                  <a:pt x="530" y="434"/>
                  <a:pt x="530" y="435"/>
                  <a:pt x="530" y="436"/>
                </a:cubicBezTo>
                <a:cubicBezTo>
                  <a:pt x="530" y="436"/>
                  <a:pt x="530" y="436"/>
                  <a:pt x="530" y="436"/>
                </a:cubicBezTo>
                <a:cubicBezTo>
                  <a:pt x="530" y="437"/>
                  <a:pt x="529" y="437"/>
                  <a:pt x="528" y="437"/>
                </a:cubicBezTo>
                <a:cubicBezTo>
                  <a:pt x="528" y="437"/>
                  <a:pt x="528" y="437"/>
                  <a:pt x="528" y="437"/>
                </a:cubicBezTo>
                <a:cubicBezTo>
                  <a:pt x="528" y="437"/>
                  <a:pt x="528" y="437"/>
                  <a:pt x="527" y="437"/>
                </a:cubicBezTo>
                <a:close/>
                <a:moveTo>
                  <a:pt x="86" y="430"/>
                </a:moveTo>
                <a:cubicBezTo>
                  <a:pt x="86" y="429"/>
                  <a:pt x="86" y="428"/>
                  <a:pt x="87" y="427"/>
                </a:cubicBezTo>
                <a:cubicBezTo>
                  <a:pt x="87" y="427"/>
                  <a:pt x="87" y="427"/>
                  <a:pt x="87" y="427"/>
                </a:cubicBezTo>
                <a:cubicBezTo>
                  <a:pt x="88" y="427"/>
                  <a:pt x="89" y="428"/>
                  <a:pt x="90" y="429"/>
                </a:cubicBezTo>
                <a:cubicBezTo>
                  <a:pt x="90" y="429"/>
                  <a:pt x="90" y="429"/>
                  <a:pt x="90" y="429"/>
                </a:cubicBezTo>
                <a:cubicBezTo>
                  <a:pt x="90" y="430"/>
                  <a:pt x="90" y="431"/>
                  <a:pt x="89" y="431"/>
                </a:cubicBezTo>
                <a:cubicBezTo>
                  <a:pt x="89" y="431"/>
                  <a:pt x="89" y="431"/>
                  <a:pt x="89" y="431"/>
                </a:cubicBezTo>
                <a:cubicBezTo>
                  <a:pt x="88" y="431"/>
                  <a:pt x="88" y="431"/>
                  <a:pt x="88" y="431"/>
                </a:cubicBezTo>
                <a:cubicBezTo>
                  <a:pt x="88" y="431"/>
                  <a:pt x="88" y="431"/>
                  <a:pt x="88" y="431"/>
                </a:cubicBezTo>
                <a:cubicBezTo>
                  <a:pt x="87" y="431"/>
                  <a:pt x="86" y="431"/>
                  <a:pt x="86" y="430"/>
                </a:cubicBezTo>
                <a:close/>
                <a:moveTo>
                  <a:pt x="531" y="426"/>
                </a:moveTo>
                <a:cubicBezTo>
                  <a:pt x="530" y="426"/>
                  <a:pt x="530" y="424"/>
                  <a:pt x="530" y="423"/>
                </a:cubicBezTo>
                <a:cubicBezTo>
                  <a:pt x="530" y="423"/>
                  <a:pt x="530" y="423"/>
                  <a:pt x="530" y="423"/>
                </a:cubicBezTo>
                <a:cubicBezTo>
                  <a:pt x="531" y="422"/>
                  <a:pt x="532" y="422"/>
                  <a:pt x="533" y="422"/>
                </a:cubicBezTo>
                <a:cubicBezTo>
                  <a:pt x="533" y="422"/>
                  <a:pt x="533" y="422"/>
                  <a:pt x="533" y="422"/>
                </a:cubicBezTo>
                <a:cubicBezTo>
                  <a:pt x="534" y="423"/>
                  <a:pt x="534" y="424"/>
                  <a:pt x="534" y="425"/>
                </a:cubicBezTo>
                <a:cubicBezTo>
                  <a:pt x="534" y="425"/>
                  <a:pt x="534" y="425"/>
                  <a:pt x="534" y="425"/>
                </a:cubicBezTo>
                <a:cubicBezTo>
                  <a:pt x="534" y="426"/>
                  <a:pt x="533" y="426"/>
                  <a:pt x="532" y="426"/>
                </a:cubicBezTo>
                <a:cubicBezTo>
                  <a:pt x="532" y="426"/>
                  <a:pt x="532" y="426"/>
                  <a:pt x="532" y="426"/>
                </a:cubicBezTo>
                <a:cubicBezTo>
                  <a:pt x="532" y="426"/>
                  <a:pt x="532" y="426"/>
                  <a:pt x="531" y="426"/>
                </a:cubicBezTo>
                <a:close/>
                <a:moveTo>
                  <a:pt x="82" y="419"/>
                </a:moveTo>
                <a:cubicBezTo>
                  <a:pt x="82" y="419"/>
                  <a:pt x="82" y="419"/>
                  <a:pt x="82" y="419"/>
                </a:cubicBezTo>
                <a:cubicBezTo>
                  <a:pt x="82" y="418"/>
                  <a:pt x="82" y="416"/>
                  <a:pt x="83" y="416"/>
                </a:cubicBezTo>
                <a:cubicBezTo>
                  <a:pt x="83" y="416"/>
                  <a:pt x="83" y="416"/>
                  <a:pt x="83" y="416"/>
                </a:cubicBezTo>
                <a:cubicBezTo>
                  <a:pt x="84" y="416"/>
                  <a:pt x="85" y="416"/>
                  <a:pt x="86" y="417"/>
                </a:cubicBezTo>
                <a:cubicBezTo>
                  <a:pt x="86" y="417"/>
                  <a:pt x="86" y="417"/>
                  <a:pt x="86" y="417"/>
                </a:cubicBezTo>
                <a:cubicBezTo>
                  <a:pt x="86" y="418"/>
                  <a:pt x="86" y="420"/>
                  <a:pt x="85" y="420"/>
                </a:cubicBezTo>
                <a:cubicBezTo>
                  <a:pt x="85" y="420"/>
                  <a:pt x="85" y="420"/>
                  <a:pt x="85" y="420"/>
                </a:cubicBezTo>
                <a:cubicBezTo>
                  <a:pt x="84" y="420"/>
                  <a:pt x="84" y="420"/>
                  <a:pt x="84" y="420"/>
                </a:cubicBezTo>
                <a:cubicBezTo>
                  <a:pt x="84" y="420"/>
                  <a:pt x="84" y="420"/>
                  <a:pt x="84" y="420"/>
                </a:cubicBezTo>
                <a:cubicBezTo>
                  <a:pt x="83" y="420"/>
                  <a:pt x="82" y="419"/>
                  <a:pt x="82" y="419"/>
                </a:cubicBezTo>
                <a:close/>
                <a:moveTo>
                  <a:pt x="535" y="415"/>
                </a:moveTo>
                <a:cubicBezTo>
                  <a:pt x="534" y="414"/>
                  <a:pt x="534" y="413"/>
                  <a:pt x="534" y="412"/>
                </a:cubicBezTo>
                <a:cubicBezTo>
                  <a:pt x="534" y="412"/>
                  <a:pt x="534" y="412"/>
                  <a:pt x="534" y="412"/>
                </a:cubicBezTo>
                <a:cubicBezTo>
                  <a:pt x="534" y="411"/>
                  <a:pt x="535" y="410"/>
                  <a:pt x="536" y="411"/>
                </a:cubicBezTo>
                <a:cubicBezTo>
                  <a:pt x="536" y="411"/>
                  <a:pt x="536" y="411"/>
                  <a:pt x="536" y="411"/>
                </a:cubicBezTo>
                <a:cubicBezTo>
                  <a:pt x="538" y="411"/>
                  <a:pt x="538" y="412"/>
                  <a:pt x="538" y="413"/>
                </a:cubicBezTo>
                <a:cubicBezTo>
                  <a:pt x="538" y="413"/>
                  <a:pt x="538" y="413"/>
                  <a:pt x="538" y="413"/>
                </a:cubicBezTo>
                <a:cubicBezTo>
                  <a:pt x="538" y="414"/>
                  <a:pt x="537" y="415"/>
                  <a:pt x="536" y="415"/>
                </a:cubicBezTo>
                <a:cubicBezTo>
                  <a:pt x="536" y="415"/>
                  <a:pt x="536" y="415"/>
                  <a:pt x="536" y="415"/>
                </a:cubicBezTo>
                <a:cubicBezTo>
                  <a:pt x="536" y="415"/>
                  <a:pt x="535" y="415"/>
                  <a:pt x="535" y="415"/>
                </a:cubicBezTo>
                <a:close/>
                <a:moveTo>
                  <a:pt x="79" y="407"/>
                </a:moveTo>
                <a:cubicBezTo>
                  <a:pt x="79" y="407"/>
                  <a:pt x="79" y="407"/>
                  <a:pt x="79" y="407"/>
                </a:cubicBezTo>
                <a:cubicBezTo>
                  <a:pt x="78" y="406"/>
                  <a:pt x="79" y="405"/>
                  <a:pt x="80" y="405"/>
                </a:cubicBezTo>
                <a:cubicBezTo>
                  <a:pt x="80" y="405"/>
                  <a:pt x="80" y="405"/>
                  <a:pt x="80" y="405"/>
                </a:cubicBezTo>
                <a:cubicBezTo>
                  <a:pt x="81" y="404"/>
                  <a:pt x="82" y="405"/>
                  <a:pt x="82" y="406"/>
                </a:cubicBezTo>
                <a:cubicBezTo>
                  <a:pt x="82" y="406"/>
                  <a:pt x="82" y="406"/>
                  <a:pt x="82" y="406"/>
                </a:cubicBezTo>
                <a:cubicBezTo>
                  <a:pt x="83" y="407"/>
                  <a:pt x="82" y="408"/>
                  <a:pt x="81" y="408"/>
                </a:cubicBezTo>
                <a:cubicBezTo>
                  <a:pt x="81" y="408"/>
                  <a:pt x="81" y="408"/>
                  <a:pt x="81" y="408"/>
                </a:cubicBezTo>
                <a:cubicBezTo>
                  <a:pt x="81" y="408"/>
                  <a:pt x="81" y="409"/>
                  <a:pt x="80" y="409"/>
                </a:cubicBezTo>
                <a:cubicBezTo>
                  <a:pt x="80" y="409"/>
                  <a:pt x="80" y="409"/>
                  <a:pt x="80" y="409"/>
                </a:cubicBezTo>
                <a:cubicBezTo>
                  <a:pt x="80" y="409"/>
                  <a:pt x="79" y="408"/>
                  <a:pt x="79" y="407"/>
                </a:cubicBezTo>
                <a:close/>
                <a:moveTo>
                  <a:pt x="539" y="403"/>
                </a:moveTo>
                <a:cubicBezTo>
                  <a:pt x="538" y="403"/>
                  <a:pt x="537" y="402"/>
                  <a:pt x="537" y="401"/>
                </a:cubicBezTo>
                <a:cubicBezTo>
                  <a:pt x="537" y="401"/>
                  <a:pt x="537" y="401"/>
                  <a:pt x="537" y="401"/>
                </a:cubicBezTo>
                <a:cubicBezTo>
                  <a:pt x="537" y="401"/>
                  <a:pt x="537" y="401"/>
                  <a:pt x="537" y="401"/>
                </a:cubicBezTo>
                <a:cubicBezTo>
                  <a:pt x="537" y="401"/>
                  <a:pt x="537" y="401"/>
                  <a:pt x="537" y="401"/>
                </a:cubicBezTo>
                <a:cubicBezTo>
                  <a:pt x="537" y="400"/>
                  <a:pt x="538" y="399"/>
                  <a:pt x="540" y="399"/>
                </a:cubicBezTo>
                <a:cubicBezTo>
                  <a:pt x="540" y="399"/>
                  <a:pt x="540" y="399"/>
                  <a:pt x="540" y="399"/>
                </a:cubicBezTo>
                <a:cubicBezTo>
                  <a:pt x="541" y="399"/>
                  <a:pt x="541" y="401"/>
                  <a:pt x="541" y="402"/>
                </a:cubicBezTo>
                <a:cubicBezTo>
                  <a:pt x="541" y="402"/>
                  <a:pt x="541" y="402"/>
                  <a:pt x="541" y="402"/>
                </a:cubicBezTo>
                <a:cubicBezTo>
                  <a:pt x="541" y="403"/>
                  <a:pt x="540" y="403"/>
                  <a:pt x="539" y="403"/>
                </a:cubicBezTo>
                <a:cubicBezTo>
                  <a:pt x="539" y="403"/>
                  <a:pt x="539" y="403"/>
                  <a:pt x="539" y="403"/>
                </a:cubicBezTo>
                <a:cubicBezTo>
                  <a:pt x="539" y="403"/>
                  <a:pt x="539" y="403"/>
                  <a:pt x="539" y="403"/>
                </a:cubicBezTo>
                <a:close/>
                <a:moveTo>
                  <a:pt x="76" y="395"/>
                </a:moveTo>
                <a:cubicBezTo>
                  <a:pt x="75" y="394"/>
                  <a:pt x="76" y="393"/>
                  <a:pt x="77" y="393"/>
                </a:cubicBezTo>
                <a:cubicBezTo>
                  <a:pt x="77" y="393"/>
                  <a:pt x="77" y="393"/>
                  <a:pt x="77" y="393"/>
                </a:cubicBezTo>
                <a:cubicBezTo>
                  <a:pt x="78" y="393"/>
                  <a:pt x="79" y="393"/>
                  <a:pt x="80" y="394"/>
                </a:cubicBezTo>
                <a:cubicBezTo>
                  <a:pt x="80" y="394"/>
                  <a:pt x="80" y="394"/>
                  <a:pt x="80" y="394"/>
                </a:cubicBezTo>
                <a:cubicBezTo>
                  <a:pt x="80" y="394"/>
                  <a:pt x="80" y="394"/>
                  <a:pt x="80" y="394"/>
                </a:cubicBezTo>
                <a:cubicBezTo>
                  <a:pt x="80" y="394"/>
                  <a:pt x="80" y="394"/>
                  <a:pt x="80" y="394"/>
                </a:cubicBezTo>
                <a:cubicBezTo>
                  <a:pt x="80" y="396"/>
                  <a:pt x="79" y="397"/>
                  <a:pt x="78" y="397"/>
                </a:cubicBezTo>
                <a:cubicBezTo>
                  <a:pt x="78" y="397"/>
                  <a:pt x="78" y="397"/>
                  <a:pt x="78" y="397"/>
                </a:cubicBezTo>
                <a:cubicBezTo>
                  <a:pt x="78" y="397"/>
                  <a:pt x="78" y="397"/>
                  <a:pt x="78" y="397"/>
                </a:cubicBezTo>
                <a:cubicBezTo>
                  <a:pt x="78" y="397"/>
                  <a:pt x="78" y="397"/>
                  <a:pt x="78" y="397"/>
                </a:cubicBezTo>
                <a:cubicBezTo>
                  <a:pt x="77" y="397"/>
                  <a:pt x="76" y="396"/>
                  <a:pt x="76" y="395"/>
                </a:cubicBezTo>
                <a:close/>
                <a:moveTo>
                  <a:pt x="541" y="391"/>
                </a:moveTo>
                <a:cubicBezTo>
                  <a:pt x="540" y="391"/>
                  <a:pt x="540" y="390"/>
                  <a:pt x="540" y="389"/>
                </a:cubicBezTo>
                <a:cubicBezTo>
                  <a:pt x="540" y="389"/>
                  <a:pt x="540" y="389"/>
                  <a:pt x="540" y="389"/>
                </a:cubicBezTo>
                <a:cubicBezTo>
                  <a:pt x="540" y="389"/>
                  <a:pt x="540" y="389"/>
                  <a:pt x="540" y="389"/>
                </a:cubicBezTo>
                <a:cubicBezTo>
                  <a:pt x="540" y="389"/>
                  <a:pt x="540" y="389"/>
                  <a:pt x="540" y="389"/>
                </a:cubicBezTo>
                <a:cubicBezTo>
                  <a:pt x="540" y="388"/>
                  <a:pt x="541" y="387"/>
                  <a:pt x="542" y="387"/>
                </a:cubicBezTo>
                <a:cubicBezTo>
                  <a:pt x="542" y="387"/>
                  <a:pt x="542" y="387"/>
                  <a:pt x="542" y="387"/>
                </a:cubicBezTo>
                <a:cubicBezTo>
                  <a:pt x="543" y="388"/>
                  <a:pt x="544" y="389"/>
                  <a:pt x="544" y="390"/>
                </a:cubicBezTo>
                <a:cubicBezTo>
                  <a:pt x="544" y="390"/>
                  <a:pt x="544" y="390"/>
                  <a:pt x="544" y="390"/>
                </a:cubicBezTo>
                <a:cubicBezTo>
                  <a:pt x="543" y="391"/>
                  <a:pt x="543" y="391"/>
                  <a:pt x="542" y="391"/>
                </a:cubicBezTo>
                <a:cubicBezTo>
                  <a:pt x="542" y="391"/>
                  <a:pt x="542" y="391"/>
                  <a:pt x="542" y="391"/>
                </a:cubicBezTo>
                <a:cubicBezTo>
                  <a:pt x="542" y="391"/>
                  <a:pt x="541" y="391"/>
                  <a:pt x="541" y="391"/>
                </a:cubicBezTo>
                <a:close/>
                <a:moveTo>
                  <a:pt x="73" y="383"/>
                </a:moveTo>
                <a:cubicBezTo>
                  <a:pt x="73" y="383"/>
                  <a:pt x="73" y="383"/>
                  <a:pt x="73" y="383"/>
                </a:cubicBezTo>
                <a:cubicBezTo>
                  <a:pt x="73" y="382"/>
                  <a:pt x="74" y="381"/>
                  <a:pt x="75" y="381"/>
                </a:cubicBezTo>
                <a:cubicBezTo>
                  <a:pt x="75" y="381"/>
                  <a:pt x="75" y="381"/>
                  <a:pt x="75" y="381"/>
                </a:cubicBezTo>
                <a:cubicBezTo>
                  <a:pt x="76" y="381"/>
                  <a:pt x="77" y="382"/>
                  <a:pt x="77" y="383"/>
                </a:cubicBezTo>
                <a:cubicBezTo>
                  <a:pt x="77" y="383"/>
                  <a:pt x="77" y="383"/>
                  <a:pt x="77" y="383"/>
                </a:cubicBezTo>
                <a:cubicBezTo>
                  <a:pt x="77" y="384"/>
                  <a:pt x="77" y="385"/>
                  <a:pt x="76" y="385"/>
                </a:cubicBezTo>
                <a:cubicBezTo>
                  <a:pt x="76" y="385"/>
                  <a:pt x="76" y="385"/>
                  <a:pt x="76" y="385"/>
                </a:cubicBezTo>
                <a:cubicBezTo>
                  <a:pt x="76" y="385"/>
                  <a:pt x="75" y="385"/>
                  <a:pt x="75" y="385"/>
                </a:cubicBezTo>
                <a:cubicBezTo>
                  <a:pt x="75" y="385"/>
                  <a:pt x="75" y="385"/>
                  <a:pt x="75" y="385"/>
                </a:cubicBezTo>
                <a:cubicBezTo>
                  <a:pt x="74" y="385"/>
                  <a:pt x="73" y="384"/>
                  <a:pt x="73" y="383"/>
                </a:cubicBezTo>
                <a:close/>
                <a:moveTo>
                  <a:pt x="543" y="380"/>
                </a:moveTo>
                <a:cubicBezTo>
                  <a:pt x="542" y="379"/>
                  <a:pt x="542" y="378"/>
                  <a:pt x="542" y="377"/>
                </a:cubicBezTo>
                <a:cubicBezTo>
                  <a:pt x="542" y="377"/>
                  <a:pt x="542" y="377"/>
                  <a:pt x="542" y="377"/>
                </a:cubicBezTo>
                <a:cubicBezTo>
                  <a:pt x="542" y="377"/>
                  <a:pt x="542" y="377"/>
                  <a:pt x="542" y="377"/>
                </a:cubicBezTo>
                <a:cubicBezTo>
                  <a:pt x="542" y="377"/>
                  <a:pt x="542" y="377"/>
                  <a:pt x="542" y="377"/>
                </a:cubicBezTo>
                <a:cubicBezTo>
                  <a:pt x="542" y="376"/>
                  <a:pt x="543" y="375"/>
                  <a:pt x="544" y="376"/>
                </a:cubicBezTo>
                <a:cubicBezTo>
                  <a:pt x="544" y="376"/>
                  <a:pt x="544" y="376"/>
                  <a:pt x="544" y="376"/>
                </a:cubicBezTo>
                <a:cubicBezTo>
                  <a:pt x="545" y="376"/>
                  <a:pt x="546" y="377"/>
                  <a:pt x="546" y="378"/>
                </a:cubicBezTo>
                <a:cubicBezTo>
                  <a:pt x="546" y="378"/>
                  <a:pt x="546" y="378"/>
                  <a:pt x="546" y="378"/>
                </a:cubicBezTo>
                <a:cubicBezTo>
                  <a:pt x="546" y="379"/>
                  <a:pt x="545" y="380"/>
                  <a:pt x="544" y="380"/>
                </a:cubicBezTo>
                <a:cubicBezTo>
                  <a:pt x="544" y="380"/>
                  <a:pt x="544" y="380"/>
                  <a:pt x="544" y="380"/>
                </a:cubicBezTo>
                <a:cubicBezTo>
                  <a:pt x="544" y="380"/>
                  <a:pt x="544" y="380"/>
                  <a:pt x="543" y="380"/>
                </a:cubicBezTo>
                <a:close/>
                <a:moveTo>
                  <a:pt x="72" y="371"/>
                </a:moveTo>
                <a:cubicBezTo>
                  <a:pt x="72" y="371"/>
                  <a:pt x="72" y="371"/>
                  <a:pt x="72" y="371"/>
                </a:cubicBezTo>
                <a:cubicBezTo>
                  <a:pt x="71" y="370"/>
                  <a:pt x="72" y="369"/>
                  <a:pt x="73" y="369"/>
                </a:cubicBezTo>
                <a:cubicBezTo>
                  <a:pt x="73" y="369"/>
                  <a:pt x="73" y="369"/>
                  <a:pt x="73" y="369"/>
                </a:cubicBezTo>
                <a:cubicBezTo>
                  <a:pt x="74" y="369"/>
                  <a:pt x="75" y="370"/>
                  <a:pt x="76" y="371"/>
                </a:cubicBezTo>
                <a:cubicBezTo>
                  <a:pt x="76" y="371"/>
                  <a:pt x="76" y="371"/>
                  <a:pt x="76" y="371"/>
                </a:cubicBezTo>
                <a:cubicBezTo>
                  <a:pt x="76" y="371"/>
                  <a:pt x="76" y="371"/>
                  <a:pt x="76" y="371"/>
                </a:cubicBezTo>
                <a:cubicBezTo>
                  <a:pt x="76" y="371"/>
                  <a:pt x="76" y="371"/>
                  <a:pt x="76" y="371"/>
                </a:cubicBezTo>
                <a:cubicBezTo>
                  <a:pt x="76" y="372"/>
                  <a:pt x="75" y="373"/>
                  <a:pt x="74" y="373"/>
                </a:cubicBezTo>
                <a:cubicBezTo>
                  <a:pt x="74" y="373"/>
                  <a:pt x="74" y="373"/>
                  <a:pt x="74" y="373"/>
                </a:cubicBezTo>
                <a:cubicBezTo>
                  <a:pt x="74" y="373"/>
                  <a:pt x="74" y="373"/>
                  <a:pt x="74" y="373"/>
                </a:cubicBezTo>
                <a:cubicBezTo>
                  <a:pt x="74" y="373"/>
                  <a:pt x="74" y="373"/>
                  <a:pt x="74" y="373"/>
                </a:cubicBezTo>
                <a:cubicBezTo>
                  <a:pt x="73" y="373"/>
                  <a:pt x="72" y="372"/>
                  <a:pt x="72" y="371"/>
                </a:cubicBezTo>
                <a:close/>
                <a:moveTo>
                  <a:pt x="545" y="368"/>
                </a:moveTo>
                <a:cubicBezTo>
                  <a:pt x="544" y="368"/>
                  <a:pt x="543" y="367"/>
                  <a:pt x="543" y="365"/>
                </a:cubicBezTo>
                <a:cubicBezTo>
                  <a:pt x="543" y="365"/>
                  <a:pt x="543" y="365"/>
                  <a:pt x="543" y="365"/>
                </a:cubicBezTo>
                <a:cubicBezTo>
                  <a:pt x="543" y="364"/>
                  <a:pt x="544" y="364"/>
                  <a:pt x="545" y="364"/>
                </a:cubicBezTo>
                <a:cubicBezTo>
                  <a:pt x="545" y="364"/>
                  <a:pt x="545" y="364"/>
                  <a:pt x="545" y="364"/>
                </a:cubicBezTo>
                <a:cubicBezTo>
                  <a:pt x="546" y="364"/>
                  <a:pt x="547" y="365"/>
                  <a:pt x="547" y="366"/>
                </a:cubicBezTo>
                <a:cubicBezTo>
                  <a:pt x="547" y="366"/>
                  <a:pt x="547" y="366"/>
                  <a:pt x="547" y="366"/>
                </a:cubicBezTo>
                <a:cubicBezTo>
                  <a:pt x="547" y="367"/>
                  <a:pt x="546" y="368"/>
                  <a:pt x="545" y="368"/>
                </a:cubicBezTo>
                <a:cubicBezTo>
                  <a:pt x="545" y="368"/>
                  <a:pt x="545" y="368"/>
                  <a:pt x="545" y="368"/>
                </a:cubicBezTo>
                <a:cubicBezTo>
                  <a:pt x="545" y="368"/>
                  <a:pt x="545" y="368"/>
                  <a:pt x="545" y="368"/>
                </a:cubicBezTo>
                <a:close/>
                <a:moveTo>
                  <a:pt x="71" y="359"/>
                </a:moveTo>
                <a:cubicBezTo>
                  <a:pt x="70" y="358"/>
                  <a:pt x="71" y="357"/>
                  <a:pt x="72" y="357"/>
                </a:cubicBezTo>
                <a:cubicBezTo>
                  <a:pt x="72" y="357"/>
                  <a:pt x="72" y="357"/>
                  <a:pt x="72" y="357"/>
                </a:cubicBezTo>
                <a:cubicBezTo>
                  <a:pt x="74" y="357"/>
                  <a:pt x="74" y="358"/>
                  <a:pt x="75" y="359"/>
                </a:cubicBezTo>
                <a:cubicBezTo>
                  <a:pt x="75" y="359"/>
                  <a:pt x="75" y="359"/>
                  <a:pt x="75" y="359"/>
                </a:cubicBezTo>
                <a:cubicBezTo>
                  <a:pt x="75" y="360"/>
                  <a:pt x="74" y="361"/>
                  <a:pt x="73" y="361"/>
                </a:cubicBezTo>
                <a:cubicBezTo>
                  <a:pt x="73" y="361"/>
                  <a:pt x="73" y="361"/>
                  <a:pt x="73" y="361"/>
                </a:cubicBezTo>
                <a:cubicBezTo>
                  <a:pt x="73" y="361"/>
                  <a:pt x="73" y="361"/>
                  <a:pt x="73" y="361"/>
                </a:cubicBezTo>
                <a:cubicBezTo>
                  <a:pt x="73" y="361"/>
                  <a:pt x="73" y="361"/>
                  <a:pt x="73" y="361"/>
                </a:cubicBezTo>
                <a:cubicBezTo>
                  <a:pt x="71" y="361"/>
                  <a:pt x="71" y="360"/>
                  <a:pt x="71" y="359"/>
                </a:cubicBezTo>
                <a:close/>
                <a:moveTo>
                  <a:pt x="546" y="356"/>
                </a:moveTo>
                <a:cubicBezTo>
                  <a:pt x="545" y="356"/>
                  <a:pt x="544" y="355"/>
                  <a:pt x="544" y="354"/>
                </a:cubicBezTo>
                <a:cubicBezTo>
                  <a:pt x="544" y="354"/>
                  <a:pt x="544" y="354"/>
                  <a:pt x="544" y="354"/>
                </a:cubicBezTo>
                <a:cubicBezTo>
                  <a:pt x="544" y="354"/>
                  <a:pt x="544" y="354"/>
                  <a:pt x="544" y="354"/>
                </a:cubicBezTo>
                <a:cubicBezTo>
                  <a:pt x="544" y="354"/>
                  <a:pt x="544" y="354"/>
                  <a:pt x="544" y="354"/>
                </a:cubicBezTo>
                <a:cubicBezTo>
                  <a:pt x="544" y="353"/>
                  <a:pt x="545" y="352"/>
                  <a:pt x="546" y="352"/>
                </a:cubicBezTo>
                <a:cubicBezTo>
                  <a:pt x="546" y="352"/>
                  <a:pt x="546" y="352"/>
                  <a:pt x="546" y="352"/>
                </a:cubicBezTo>
                <a:cubicBezTo>
                  <a:pt x="547" y="352"/>
                  <a:pt x="548" y="353"/>
                  <a:pt x="548" y="354"/>
                </a:cubicBezTo>
                <a:cubicBezTo>
                  <a:pt x="548" y="354"/>
                  <a:pt x="548" y="354"/>
                  <a:pt x="548" y="354"/>
                </a:cubicBezTo>
                <a:cubicBezTo>
                  <a:pt x="548" y="355"/>
                  <a:pt x="547" y="356"/>
                  <a:pt x="546" y="356"/>
                </a:cubicBezTo>
                <a:cubicBezTo>
                  <a:pt x="546" y="356"/>
                  <a:pt x="546" y="356"/>
                  <a:pt x="546" y="356"/>
                </a:cubicBezTo>
                <a:cubicBezTo>
                  <a:pt x="546" y="356"/>
                  <a:pt x="546" y="356"/>
                  <a:pt x="546" y="356"/>
                </a:cubicBezTo>
                <a:close/>
                <a:moveTo>
                  <a:pt x="70" y="347"/>
                </a:moveTo>
                <a:cubicBezTo>
                  <a:pt x="70" y="346"/>
                  <a:pt x="71" y="345"/>
                  <a:pt x="72" y="345"/>
                </a:cubicBezTo>
                <a:cubicBezTo>
                  <a:pt x="72" y="345"/>
                  <a:pt x="72" y="345"/>
                  <a:pt x="72" y="345"/>
                </a:cubicBezTo>
                <a:cubicBezTo>
                  <a:pt x="73" y="345"/>
                  <a:pt x="74" y="346"/>
                  <a:pt x="74" y="347"/>
                </a:cubicBezTo>
                <a:cubicBezTo>
                  <a:pt x="74" y="347"/>
                  <a:pt x="74" y="347"/>
                  <a:pt x="74" y="347"/>
                </a:cubicBezTo>
                <a:cubicBezTo>
                  <a:pt x="74" y="348"/>
                  <a:pt x="73" y="349"/>
                  <a:pt x="72" y="349"/>
                </a:cubicBezTo>
                <a:cubicBezTo>
                  <a:pt x="72" y="349"/>
                  <a:pt x="72" y="349"/>
                  <a:pt x="72" y="349"/>
                </a:cubicBezTo>
                <a:cubicBezTo>
                  <a:pt x="72" y="349"/>
                  <a:pt x="72" y="349"/>
                  <a:pt x="72" y="349"/>
                </a:cubicBezTo>
                <a:cubicBezTo>
                  <a:pt x="72" y="349"/>
                  <a:pt x="72" y="349"/>
                  <a:pt x="72" y="349"/>
                </a:cubicBezTo>
                <a:cubicBezTo>
                  <a:pt x="71" y="349"/>
                  <a:pt x="70" y="348"/>
                  <a:pt x="70" y="347"/>
                </a:cubicBezTo>
                <a:close/>
                <a:moveTo>
                  <a:pt x="544" y="342"/>
                </a:moveTo>
                <a:cubicBezTo>
                  <a:pt x="544" y="342"/>
                  <a:pt x="544" y="342"/>
                  <a:pt x="544" y="342"/>
                </a:cubicBezTo>
                <a:cubicBezTo>
                  <a:pt x="544" y="342"/>
                  <a:pt x="544" y="342"/>
                  <a:pt x="544" y="342"/>
                </a:cubicBezTo>
                <a:cubicBezTo>
                  <a:pt x="544" y="341"/>
                  <a:pt x="545" y="340"/>
                  <a:pt x="546" y="340"/>
                </a:cubicBezTo>
                <a:cubicBezTo>
                  <a:pt x="546" y="340"/>
                  <a:pt x="546" y="340"/>
                  <a:pt x="546" y="340"/>
                </a:cubicBezTo>
                <a:cubicBezTo>
                  <a:pt x="547" y="340"/>
                  <a:pt x="548" y="341"/>
                  <a:pt x="548" y="342"/>
                </a:cubicBezTo>
                <a:cubicBezTo>
                  <a:pt x="548" y="342"/>
                  <a:pt x="548" y="342"/>
                  <a:pt x="548" y="342"/>
                </a:cubicBezTo>
                <a:cubicBezTo>
                  <a:pt x="548" y="343"/>
                  <a:pt x="547" y="344"/>
                  <a:pt x="546" y="344"/>
                </a:cubicBezTo>
                <a:cubicBezTo>
                  <a:pt x="546" y="344"/>
                  <a:pt x="546" y="344"/>
                  <a:pt x="546" y="344"/>
                </a:cubicBezTo>
                <a:cubicBezTo>
                  <a:pt x="546" y="344"/>
                  <a:pt x="546" y="344"/>
                  <a:pt x="546" y="344"/>
                </a:cubicBezTo>
                <a:cubicBezTo>
                  <a:pt x="546" y="344"/>
                  <a:pt x="546" y="344"/>
                  <a:pt x="546" y="344"/>
                </a:cubicBezTo>
                <a:cubicBezTo>
                  <a:pt x="545" y="344"/>
                  <a:pt x="544" y="343"/>
                  <a:pt x="544" y="342"/>
                </a:cubicBezTo>
                <a:close/>
                <a:moveTo>
                  <a:pt x="72" y="337"/>
                </a:moveTo>
                <a:cubicBezTo>
                  <a:pt x="71" y="337"/>
                  <a:pt x="70" y="336"/>
                  <a:pt x="70" y="335"/>
                </a:cubicBezTo>
                <a:cubicBezTo>
                  <a:pt x="70" y="335"/>
                  <a:pt x="70" y="335"/>
                  <a:pt x="70" y="335"/>
                </a:cubicBezTo>
                <a:cubicBezTo>
                  <a:pt x="70" y="334"/>
                  <a:pt x="71" y="333"/>
                  <a:pt x="72" y="333"/>
                </a:cubicBezTo>
                <a:cubicBezTo>
                  <a:pt x="72" y="333"/>
                  <a:pt x="72" y="333"/>
                  <a:pt x="72" y="333"/>
                </a:cubicBezTo>
                <a:cubicBezTo>
                  <a:pt x="73" y="333"/>
                  <a:pt x="74" y="334"/>
                  <a:pt x="74" y="335"/>
                </a:cubicBezTo>
                <a:cubicBezTo>
                  <a:pt x="74" y="335"/>
                  <a:pt x="74" y="335"/>
                  <a:pt x="74" y="335"/>
                </a:cubicBezTo>
                <a:cubicBezTo>
                  <a:pt x="74" y="336"/>
                  <a:pt x="73" y="337"/>
                  <a:pt x="72" y="337"/>
                </a:cubicBezTo>
                <a:cubicBezTo>
                  <a:pt x="72" y="337"/>
                  <a:pt x="72" y="337"/>
                  <a:pt x="72" y="337"/>
                </a:cubicBezTo>
                <a:cubicBezTo>
                  <a:pt x="72" y="337"/>
                  <a:pt x="72" y="337"/>
                  <a:pt x="72" y="337"/>
                </a:cubicBezTo>
                <a:close/>
                <a:moveTo>
                  <a:pt x="544" y="330"/>
                </a:moveTo>
                <a:cubicBezTo>
                  <a:pt x="544" y="329"/>
                  <a:pt x="544" y="328"/>
                  <a:pt x="545" y="328"/>
                </a:cubicBezTo>
                <a:cubicBezTo>
                  <a:pt x="545" y="328"/>
                  <a:pt x="545" y="328"/>
                  <a:pt x="545" y="328"/>
                </a:cubicBezTo>
                <a:cubicBezTo>
                  <a:pt x="547" y="328"/>
                  <a:pt x="548" y="328"/>
                  <a:pt x="548" y="330"/>
                </a:cubicBezTo>
                <a:cubicBezTo>
                  <a:pt x="548" y="330"/>
                  <a:pt x="548" y="330"/>
                  <a:pt x="548" y="330"/>
                </a:cubicBezTo>
                <a:cubicBezTo>
                  <a:pt x="548" y="331"/>
                  <a:pt x="547" y="332"/>
                  <a:pt x="546" y="332"/>
                </a:cubicBezTo>
                <a:cubicBezTo>
                  <a:pt x="546" y="332"/>
                  <a:pt x="546" y="332"/>
                  <a:pt x="546" y="332"/>
                </a:cubicBezTo>
                <a:cubicBezTo>
                  <a:pt x="546" y="332"/>
                  <a:pt x="546" y="332"/>
                  <a:pt x="546" y="332"/>
                </a:cubicBezTo>
                <a:cubicBezTo>
                  <a:pt x="546" y="332"/>
                  <a:pt x="546" y="332"/>
                  <a:pt x="546" y="332"/>
                </a:cubicBezTo>
                <a:cubicBezTo>
                  <a:pt x="545" y="332"/>
                  <a:pt x="544" y="331"/>
                  <a:pt x="544" y="330"/>
                </a:cubicBezTo>
                <a:close/>
                <a:moveTo>
                  <a:pt x="73" y="325"/>
                </a:moveTo>
                <a:cubicBezTo>
                  <a:pt x="72" y="325"/>
                  <a:pt x="71" y="324"/>
                  <a:pt x="71" y="323"/>
                </a:cubicBezTo>
                <a:cubicBezTo>
                  <a:pt x="71" y="323"/>
                  <a:pt x="71" y="323"/>
                  <a:pt x="71" y="323"/>
                </a:cubicBezTo>
                <a:cubicBezTo>
                  <a:pt x="71" y="322"/>
                  <a:pt x="72" y="321"/>
                  <a:pt x="73" y="321"/>
                </a:cubicBezTo>
                <a:cubicBezTo>
                  <a:pt x="73" y="321"/>
                  <a:pt x="73" y="321"/>
                  <a:pt x="73" y="321"/>
                </a:cubicBezTo>
                <a:cubicBezTo>
                  <a:pt x="74" y="321"/>
                  <a:pt x="75" y="322"/>
                  <a:pt x="75" y="323"/>
                </a:cubicBezTo>
                <a:cubicBezTo>
                  <a:pt x="75" y="323"/>
                  <a:pt x="75" y="323"/>
                  <a:pt x="75" y="323"/>
                </a:cubicBezTo>
                <a:cubicBezTo>
                  <a:pt x="75" y="325"/>
                  <a:pt x="74" y="325"/>
                  <a:pt x="73" y="325"/>
                </a:cubicBezTo>
                <a:cubicBezTo>
                  <a:pt x="73" y="325"/>
                  <a:pt x="73" y="325"/>
                  <a:pt x="73" y="325"/>
                </a:cubicBezTo>
                <a:cubicBezTo>
                  <a:pt x="73" y="325"/>
                  <a:pt x="73" y="325"/>
                  <a:pt x="73" y="325"/>
                </a:cubicBezTo>
                <a:close/>
                <a:moveTo>
                  <a:pt x="543" y="318"/>
                </a:moveTo>
                <a:cubicBezTo>
                  <a:pt x="542" y="317"/>
                  <a:pt x="543" y="316"/>
                  <a:pt x="544" y="316"/>
                </a:cubicBezTo>
                <a:cubicBezTo>
                  <a:pt x="544" y="316"/>
                  <a:pt x="544" y="316"/>
                  <a:pt x="544" y="316"/>
                </a:cubicBezTo>
                <a:cubicBezTo>
                  <a:pt x="545" y="316"/>
                  <a:pt x="546" y="316"/>
                  <a:pt x="547" y="318"/>
                </a:cubicBezTo>
                <a:cubicBezTo>
                  <a:pt x="547" y="318"/>
                  <a:pt x="547" y="318"/>
                  <a:pt x="547" y="318"/>
                </a:cubicBezTo>
                <a:cubicBezTo>
                  <a:pt x="547" y="319"/>
                  <a:pt x="546" y="320"/>
                  <a:pt x="545" y="320"/>
                </a:cubicBezTo>
                <a:cubicBezTo>
                  <a:pt x="545" y="320"/>
                  <a:pt x="545" y="320"/>
                  <a:pt x="545" y="320"/>
                </a:cubicBezTo>
                <a:cubicBezTo>
                  <a:pt x="545" y="320"/>
                  <a:pt x="545" y="320"/>
                  <a:pt x="545" y="320"/>
                </a:cubicBezTo>
                <a:cubicBezTo>
                  <a:pt x="545" y="320"/>
                  <a:pt x="545" y="320"/>
                  <a:pt x="545" y="320"/>
                </a:cubicBezTo>
                <a:cubicBezTo>
                  <a:pt x="544" y="320"/>
                  <a:pt x="543" y="319"/>
                  <a:pt x="543" y="318"/>
                </a:cubicBezTo>
                <a:close/>
                <a:moveTo>
                  <a:pt x="74" y="313"/>
                </a:moveTo>
                <a:cubicBezTo>
                  <a:pt x="73" y="313"/>
                  <a:pt x="72" y="312"/>
                  <a:pt x="72" y="311"/>
                </a:cubicBezTo>
                <a:cubicBezTo>
                  <a:pt x="72" y="311"/>
                  <a:pt x="72" y="311"/>
                  <a:pt x="72" y="311"/>
                </a:cubicBezTo>
                <a:cubicBezTo>
                  <a:pt x="73" y="310"/>
                  <a:pt x="74" y="309"/>
                  <a:pt x="75" y="309"/>
                </a:cubicBezTo>
                <a:cubicBezTo>
                  <a:pt x="75" y="309"/>
                  <a:pt x="75" y="309"/>
                  <a:pt x="75" y="309"/>
                </a:cubicBezTo>
                <a:cubicBezTo>
                  <a:pt x="76" y="310"/>
                  <a:pt x="77" y="311"/>
                  <a:pt x="76" y="312"/>
                </a:cubicBezTo>
                <a:cubicBezTo>
                  <a:pt x="76" y="312"/>
                  <a:pt x="76" y="312"/>
                  <a:pt x="76" y="312"/>
                </a:cubicBezTo>
                <a:cubicBezTo>
                  <a:pt x="76" y="313"/>
                  <a:pt x="75" y="313"/>
                  <a:pt x="74" y="313"/>
                </a:cubicBezTo>
                <a:cubicBezTo>
                  <a:pt x="74" y="313"/>
                  <a:pt x="74" y="313"/>
                  <a:pt x="74" y="313"/>
                </a:cubicBezTo>
                <a:cubicBezTo>
                  <a:pt x="74" y="313"/>
                  <a:pt x="74" y="313"/>
                  <a:pt x="74" y="313"/>
                </a:cubicBezTo>
                <a:close/>
                <a:moveTo>
                  <a:pt x="541" y="306"/>
                </a:moveTo>
                <a:cubicBezTo>
                  <a:pt x="541" y="305"/>
                  <a:pt x="541" y="304"/>
                  <a:pt x="543" y="304"/>
                </a:cubicBezTo>
                <a:cubicBezTo>
                  <a:pt x="543" y="304"/>
                  <a:pt x="543" y="304"/>
                  <a:pt x="543" y="304"/>
                </a:cubicBezTo>
                <a:cubicBezTo>
                  <a:pt x="544" y="304"/>
                  <a:pt x="545" y="304"/>
                  <a:pt x="545" y="306"/>
                </a:cubicBezTo>
                <a:cubicBezTo>
                  <a:pt x="545" y="306"/>
                  <a:pt x="545" y="306"/>
                  <a:pt x="545" y="306"/>
                </a:cubicBezTo>
                <a:cubicBezTo>
                  <a:pt x="545" y="307"/>
                  <a:pt x="544" y="308"/>
                  <a:pt x="543" y="308"/>
                </a:cubicBezTo>
                <a:cubicBezTo>
                  <a:pt x="543" y="308"/>
                  <a:pt x="543" y="308"/>
                  <a:pt x="543" y="308"/>
                </a:cubicBezTo>
                <a:cubicBezTo>
                  <a:pt x="543" y="308"/>
                  <a:pt x="543" y="308"/>
                  <a:pt x="543" y="308"/>
                </a:cubicBezTo>
                <a:cubicBezTo>
                  <a:pt x="543" y="308"/>
                  <a:pt x="543" y="308"/>
                  <a:pt x="543" y="308"/>
                </a:cubicBezTo>
                <a:cubicBezTo>
                  <a:pt x="542" y="308"/>
                  <a:pt x="541" y="307"/>
                  <a:pt x="541" y="306"/>
                </a:cubicBezTo>
                <a:close/>
                <a:moveTo>
                  <a:pt x="76" y="302"/>
                </a:moveTo>
                <a:cubicBezTo>
                  <a:pt x="75" y="301"/>
                  <a:pt x="74" y="300"/>
                  <a:pt x="74" y="299"/>
                </a:cubicBezTo>
                <a:cubicBezTo>
                  <a:pt x="74" y="299"/>
                  <a:pt x="74" y="299"/>
                  <a:pt x="74" y="299"/>
                </a:cubicBezTo>
                <a:cubicBezTo>
                  <a:pt x="75" y="298"/>
                  <a:pt x="76" y="297"/>
                  <a:pt x="77" y="298"/>
                </a:cubicBezTo>
                <a:cubicBezTo>
                  <a:pt x="77" y="298"/>
                  <a:pt x="77" y="298"/>
                  <a:pt x="77" y="298"/>
                </a:cubicBezTo>
                <a:cubicBezTo>
                  <a:pt x="78" y="298"/>
                  <a:pt x="79" y="299"/>
                  <a:pt x="78" y="300"/>
                </a:cubicBezTo>
                <a:cubicBezTo>
                  <a:pt x="78" y="300"/>
                  <a:pt x="78" y="300"/>
                  <a:pt x="78" y="300"/>
                </a:cubicBezTo>
                <a:cubicBezTo>
                  <a:pt x="78" y="301"/>
                  <a:pt x="77" y="302"/>
                  <a:pt x="76" y="302"/>
                </a:cubicBezTo>
                <a:cubicBezTo>
                  <a:pt x="76" y="302"/>
                  <a:pt x="76" y="302"/>
                  <a:pt x="76" y="302"/>
                </a:cubicBezTo>
                <a:cubicBezTo>
                  <a:pt x="76" y="302"/>
                  <a:pt x="76" y="302"/>
                  <a:pt x="76" y="302"/>
                </a:cubicBezTo>
                <a:close/>
                <a:moveTo>
                  <a:pt x="539" y="294"/>
                </a:moveTo>
                <a:cubicBezTo>
                  <a:pt x="539" y="294"/>
                  <a:pt x="539" y="294"/>
                  <a:pt x="539" y="294"/>
                </a:cubicBezTo>
                <a:cubicBezTo>
                  <a:pt x="539" y="294"/>
                  <a:pt x="539" y="294"/>
                  <a:pt x="539" y="294"/>
                </a:cubicBezTo>
                <a:cubicBezTo>
                  <a:pt x="538" y="293"/>
                  <a:pt x="539" y="292"/>
                  <a:pt x="540" y="292"/>
                </a:cubicBezTo>
                <a:cubicBezTo>
                  <a:pt x="540" y="292"/>
                  <a:pt x="540" y="292"/>
                  <a:pt x="540" y="292"/>
                </a:cubicBezTo>
                <a:cubicBezTo>
                  <a:pt x="541" y="292"/>
                  <a:pt x="542" y="293"/>
                  <a:pt x="543" y="294"/>
                </a:cubicBezTo>
                <a:cubicBezTo>
                  <a:pt x="543" y="294"/>
                  <a:pt x="543" y="294"/>
                  <a:pt x="543" y="294"/>
                </a:cubicBezTo>
                <a:cubicBezTo>
                  <a:pt x="543" y="295"/>
                  <a:pt x="542" y="296"/>
                  <a:pt x="541" y="296"/>
                </a:cubicBezTo>
                <a:cubicBezTo>
                  <a:pt x="541" y="296"/>
                  <a:pt x="541" y="296"/>
                  <a:pt x="541" y="296"/>
                </a:cubicBezTo>
                <a:cubicBezTo>
                  <a:pt x="541" y="296"/>
                  <a:pt x="541" y="296"/>
                  <a:pt x="541" y="296"/>
                </a:cubicBezTo>
                <a:cubicBezTo>
                  <a:pt x="541" y="296"/>
                  <a:pt x="541" y="296"/>
                  <a:pt x="541" y="296"/>
                </a:cubicBezTo>
                <a:cubicBezTo>
                  <a:pt x="540" y="296"/>
                  <a:pt x="539" y="295"/>
                  <a:pt x="539" y="294"/>
                </a:cubicBezTo>
                <a:close/>
                <a:moveTo>
                  <a:pt x="79" y="290"/>
                </a:moveTo>
                <a:cubicBezTo>
                  <a:pt x="77" y="290"/>
                  <a:pt x="77" y="288"/>
                  <a:pt x="77" y="287"/>
                </a:cubicBezTo>
                <a:cubicBezTo>
                  <a:pt x="77" y="287"/>
                  <a:pt x="77" y="287"/>
                  <a:pt x="77" y="287"/>
                </a:cubicBezTo>
                <a:cubicBezTo>
                  <a:pt x="77" y="286"/>
                  <a:pt x="78" y="286"/>
                  <a:pt x="80" y="286"/>
                </a:cubicBezTo>
                <a:cubicBezTo>
                  <a:pt x="80" y="286"/>
                  <a:pt x="80" y="286"/>
                  <a:pt x="80" y="286"/>
                </a:cubicBezTo>
                <a:cubicBezTo>
                  <a:pt x="81" y="286"/>
                  <a:pt x="81" y="287"/>
                  <a:pt x="81" y="288"/>
                </a:cubicBezTo>
                <a:cubicBezTo>
                  <a:pt x="81" y="288"/>
                  <a:pt x="81" y="288"/>
                  <a:pt x="81" y="288"/>
                </a:cubicBezTo>
                <a:cubicBezTo>
                  <a:pt x="81" y="288"/>
                  <a:pt x="81" y="288"/>
                  <a:pt x="81" y="288"/>
                </a:cubicBezTo>
                <a:cubicBezTo>
                  <a:pt x="81" y="288"/>
                  <a:pt x="81" y="288"/>
                  <a:pt x="81" y="288"/>
                </a:cubicBezTo>
                <a:cubicBezTo>
                  <a:pt x="81" y="289"/>
                  <a:pt x="80" y="290"/>
                  <a:pt x="79" y="290"/>
                </a:cubicBezTo>
                <a:cubicBezTo>
                  <a:pt x="79" y="290"/>
                  <a:pt x="79" y="290"/>
                  <a:pt x="79" y="290"/>
                </a:cubicBezTo>
                <a:cubicBezTo>
                  <a:pt x="79" y="290"/>
                  <a:pt x="79" y="290"/>
                  <a:pt x="79" y="290"/>
                </a:cubicBezTo>
                <a:close/>
                <a:moveTo>
                  <a:pt x="536" y="283"/>
                </a:moveTo>
                <a:cubicBezTo>
                  <a:pt x="536" y="283"/>
                  <a:pt x="536" y="283"/>
                  <a:pt x="536" y="283"/>
                </a:cubicBezTo>
                <a:cubicBezTo>
                  <a:pt x="536" y="283"/>
                  <a:pt x="536" y="283"/>
                  <a:pt x="536" y="283"/>
                </a:cubicBezTo>
                <a:cubicBezTo>
                  <a:pt x="535" y="282"/>
                  <a:pt x="536" y="281"/>
                  <a:pt x="537" y="280"/>
                </a:cubicBezTo>
                <a:cubicBezTo>
                  <a:pt x="537" y="280"/>
                  <a:pt x="537" y="280"/>
                  <a:pt x="537" y="280"/>
                </a:cubicBezTo>
                <a:cubicBezTo>
                  <a:pt x="538" y="280"/>
                  <a:pt x="539" y="281"/>
                  <a:pt x="540" y="282"/>
                </a:cubicBezTo>
                <a:cubicBezTo>
                  <a:pt x="540" y="282"/>
                  <a:pt x="540" y="282"/>
                  <a:pt x="540" y="282"/>
                </a:cubicBezTo>
                <a:cubicBezTo>
                  <a:pt x="540" y="283"/>
                  <a:pt x="539" y="284"/>
                  <a:pt x="538" y="284"/>
                </a:cubicBezTo>
                <a:cubicBezTo>
                  <a:pt x="538" y="284"/>
                  <a:pt x="538" y="284"/>
                  <a:pt x="538" y="284"/>
                </a:cubicBezTo>
                <a:cubicBezTo>
                  <a:pt x="538" y="284"/>
                  <a:pt x="538" y="284"/>
                  <a:pt x="538" y="284"/>
                </a:cubicBezTo>
                <a:cubicBezTo>
                  <a:pt x="538" y="284"/>
                  <a:pt x="538" y="284"/>
                  <a:pt x="538" y="284"/>
                </a:cubicBezTo>
                <a:cubicBezTo>
                  <a:pt x="537" y="284"/>
                  <a:pt x="536" y="284"/>
                  <a:pt x="536" y="283"/>
                </a:cubicBezTo>
                <a:close/>
                <a:moveTo>
                  <a:pt x="82" y="278"/>
                </a:moveTo>
                <a:cubicBezTo>
                  <a:pt x="81" y="278"/>
                  <a:pt x="80" y="277"/>
                  <a:pt x="80" y="276"/>
                </a:cubicBezTo>
                <a:cubicBezTo>
                  <a:pt x="80" y="276"/>
                  <a:pt x="80" y="276"/>
                  <a:pt x="80" y="276"/>
                </a:cubicBezTo>
                <a:cubicBezTo>
                  <a:pt x="81" y="275"/>
                  <a:pt x="82" y="274"/>
                  <a:pt x="83" y="274"/>
                </a:cubicBezTo>
                <a:cubicBezTo>
                  <a:pt x="83" y="274"/>
                  <a:pt x="83" y="274"/>
                  <a:pt x="83" y="274"/>
                </a:cubicBezTo>
                <a:cubicBezTo>
                  <a:pt x="84" y="275"/>
                  <a:pt x="84" y="276"/>
                  <a:pt x="84" y="277"/>
                </a:cubicBezTo>
                <a:cubicBezTo>
                  <a:pt x="84" y="277"/>
                  <a:pt x="84" y="277"/>
                  <a:pt x="84" y="277"/>
                </a:cubicBezTo>
                <a:cubicBezTo>
                  <a:pt x="84" y="278"/>
                  <a:pt x="83" y="278"/>
                  <a:pt x="82" y="278"/>
                </a:cubicBezTo>
                <a:cubicBezTo>
                  <a:pt x="82" y="278"/>
                  <a:pt x="82" y="278"/>
                  <a:pt x="82" y="278"/>
                </a:cubicBezTo>
                <a:cubicBezTo>
                  <a:pt x="82" y="278"/>
                  <a:pt x="82" y="278"/>
                  <a:pt x="82" y="278"/>
                </a:cubicBezTo>
                <a:close/>
                <a:moveTo>
                  <a:pt x="532" y="272"/>
                </a:moveTo>
                <a:cubicBezTo>
                  <a:pt x="532" y="270"/>
                  <a:pt x="533" y="269"/>
                  <a:pt x="534" y="269"/>
                </a:cubicBezTo>
                <a:cubicBezTo>
                  <a:pt x="534" y="269"/>
                  <a:pt x="534" y="269"/>
                  <a:pt x="534" y="269"/>
                </a:cubicBezTo>
                <a:cubicBezTo>
                  <a:pt x="535" y="269"/>
                  <a:pt x="536" y="269"/>
                  <a:pt x="536" y="270"/>
                </a:cubicBezTo>
                <a:cubicBezTo>
                  <a:pt x="536" y="270"/>
                  <a:pt x="536" y="270"/>
                  <a:pt x="536" y="270"/>
                </a:cubicBezTo>
                <a:cubicBezTo>
                  <a:pt x="536" y="271"/>
                  <a:pt x="536" y="272"/>
                  <a:pt x="535" y="273"/>
                </a:cubicBezTo>
                <a:cubicBezTo>
                  <a:pt x="535" y="273"/>
                  <a:pt x="535" y="273"/>
                  <a:pt x="535" y="273"/>
                </a:cubicBezTo>
                <a:cubicBezTo>
                  <a:pt x="535" y="273"/>
                  <a:pt x="534" y="273"/>
                  <a:pt x="534" y="273"/>
                </a:cubicBezTo>
                <a:cubicBezTo>
                  <a:pt x="534" y="273"/>
                  <a:pt x="534" y="273"/>
                  <a:pt x="534" y="273"/>
                </a:cubicBezTo>
                <a:cubicBezTo>
                  <a:pt x="533" y="273"/>
                  <a:pt x="533" y="272"/>
                  <a:pt x="532" y="272"/>
                </a:cubicBezTo>
                <a:close/>
                <a:moveTo>
                  <a:pt x="85" y="267"/>
                </a:moveTo>
                <a:cubicBezTo>
                  <a:pt x="84" y="266"/>
                  <a:pt x="84" y="265"/>
                  <a:pt x="84" y="264"/>
                </a:cubicBezTo>
                <a:cubicBezTo>
                  <a:pt x="84" y="264"/>
                  <a:pt x="84" y="264"/>
                  <a:pt x="84" y="264"/>
                </a:cubicBezTo>
                <a:cubicBezTo>
                  <a:pt x="84" y="263"/>
                  <a:pt x="86" y="263"/>
                  <a:pt x="87" y="263"/>
                </a:cubicBezTo>
                <a:cubicBezTo>
                  <a:pt x="87" y="263"/>
                  <a:pt x="87" y="263"/>
                  <a:pt x="87" y="263"/>
                </a:cubicBezTo>
                <a:cubicBezTo>
                  <a:pt x="88" y="263"/>
                  <a:pt x="88" y="265"/>
                  <a:pt x="88" y="266"/>
                </a:cubicBezTo>
                <a:cubicBezTo>
                  <a:pt x="88" y="266"/>
                  <a:pt x="88" y="266"/>
                  <a:pt x="88" y="266"/>
                </a:cubicBezTo>
                <a:cubicBezTo>
                  <a:pt x="88" y="266"/>
                  <a:pt x="87" y="267"/>
                  <a:pt x="86" y="267"/>
                </a:cubicBezTo>
                <a:cubicBezTo>
                  <a:pt x="86" y="267"/>
                  <a:pt x="86" y="267"/>
                  <a:pt x="86" y="267"/>
                </a:cubicBezTo>
                <a:cubicBezTo>
                  <a:pt x="86" y="267"/>
                  <a:pt x="86" y="267"/>
                  <a:pt x="85" y="267"/>
                </a:cubicBezTo>
                <a:close/>
                <a:moveTo>
                  <a:pt x="528" y="260"/>
                </a:moveTo>
                <a:cubicBezTo>
                  <a:pt x="528" y="259"/>
                  <a:pt x="528" y="258"/>
                  <a:pt x="529" y="258"/>
                </a:cubicBezTo>
                <a:cubicBezTo>
                  <a:pt x="529" y="258"/>
                  <a:pt x="529" y="258"/>
                  <a:pt x="529" y="258"/>
                </a:cubicBezTo>
                <a:cubicBezTo>
                  <a:pt x="530" y="257"/>
                  <a:pt x="532" y="258"/>
                  <a:pt x="532" y="259"/>
                </a:cubicBezTo>
                <a:cubicBezTo>
                  <a:pt x="532" y="259"/>
                  <a:pt x="532" y="259"/>
                  <a:pt x="532" y="259"/>
                </a:cubicBezTo>
                <a:cubicBezTo>
                  <a:pt x="532" y="260"/>
                  <a:pt x="532" y="261"/>
                  <a:pt x="531" y="261"/>
                </a:cubicBezTo>
                <a:cubicBezTo>
                  <a:pt x="531" y="261"/>
                  <a:pt x="531" y="261"/>
                  <a:pt x="531" y="261"/>
                </a:cubicBezTo>
                <a:cubicBezTo>
                  <a:pt x="531" y="262"/>
                  <a:pt x="530" y="262"/>
                  <a:pt x="530" y="262"/>
                </a:cubicBezTo>
                <a:cubicBezTo>
                  <a:pt x="530" y="262"/>
                  <a:pt x="530" y="262"/>
                  <a:pt x="530" y="262"/>
                </a:cubicBezTo>
                <a:cubicBezTo>
                  <a:pt x="529" y="262"/>
                  <a:pt x="529" y="261"/>
                  <a:pt x="528" y="260"/>
                </a:cubicBezTo>
                <a:close/>
                <a:moveTo>
                  <a:pt x="90" y="256"/>
                </a:moveTo>
                <a:cubicBezTo>
                  <a:pt x="89" y="255"/>
                  <a:pt x="88" y="254"/>
                  <a:pt x="88" y="253"/>
                </a:cubicBezTo>
                <a:cubicBezTo>
                  <a:pt x="88" y="253"/>
                  <a:pt x="88" y="253"/>
                  <a:pt x="88" y="253"/>
                </a:cubicBezTo>
                <a:cubicBezTo>
                  <a:pt x="89" y="252"/>
                  <a:pt x="90" y="252"/>
                  <a:pt x="91" y="252"/>
                </a:cubicBezTo>
                <a:cubicBezTo>
                  <a:pt x="91" y="252"/>
                  <a:pt x="91" y="252"/>
                  <a:pt x="91" y="252"/>
                </a:cubicBezTo>
                <a:cubicBezTo>
                  <a:pt x="92" y="252"/>
                  <a:pt x="93" y="254"/>
                  <a:pt x="92" y="255"/>
                </a:cubicBezTo>
                <a:cubicBezTo>
                  <a:pt x="92" y="255"/>
                  <a:pt x="92" y="255"/>
                  <a:pt x="92" y="255"/>
                </a:cubicBezTo>
                <a:cubicBezTo>
                  <a:pt x="92" y="255"/>
                  <a:pt x="91" y="256"/>
                  <a:pt x="90" y="256"/>
                </a:cubicBezTo>
                <a:cubicBezTo>
                  <a:pt x="90" y="256"/>
                  <a:pt x="90" y="256"/>
                  <a:pt x="90" y="256"/>
                </a:cubicBezTo>
                <a:cubicBezTo>
                  <a:pt x="90" y="256"/>
                  <a:pt x="90" y="256"/>
                  <a:pt x="90" y="256"/>
                </a:cubicBezTo>
                <a:close/>
                <a:moveTo>
                  <a:pt x="524" y="249"/>
                </a:moveTo>
                <a:cubicBezTo>
                  <a:pt x="523" y="248"/>
                  <a:pt x="524" y="247"/>
                  <a:pt x="525" y="247"/>
                </a:cubicBezTo>
                <a:cubicBezTo>
                  <a:pt x="525" y="247"/>
                  <a:pt x="525" y="247"/>
                  <a:pt x="525" y="247"/>
                </a:cubicBezTo>
                <a:cubicBezTo>
                  <a:pt x="526" y="246"/>
                  <a:pt x="527" y="247"/>
                  <a:pt x="527" y="248"/>
                </a:cubicBezTo>
                <a:cubicBezTo>
                  <a:pt x="527" y="248"/>
                  <a:pt x="527" y="248"/>
                  <a:pt x="527" y="248"/>
                </a:cubicBezTo>
                <a:cubicBezTo>
                  <a:pt x="528" y="249"/>
                  <a:pt x="527" y="250"/>
                  <a:pt x="526" y="250"/>
                </a:cubicBezTo>
                <a:cubicBezTo>
                  <a:pt x="526" y="250"/>
                  <a:pt x="526" y="250"/>
                  <a:pt x="526" y="250"/>
                </a:cubicBezTo>
                <a:cubicBezTo>
                  <a:pt x="526" y="250"/>
                  <a:pt x="526" y="251"/>
                  <a:pt x="526" y="251"/>
                </a:cubicBezTo>
                <a:cubicBezTo>
                  <a:pt x="526" y="251"/>
                  <a:pt x="526" y="251"/>
                  <a:pt x="526" y="251"/>
                </a:cubicBezTo>
                <a:cubicBezTo>
                  <a:pt x="525" y="251"/>
                  <a:pt x="524" y="250"/>
                  <a:pt x="524" y="249"/>
                </a:cubicBezTo>
                <a:close/>
                <a:moveTo>
                  <a:pt x="94" y="245"/>
                </a:moveTo>
                <a:cubicBezTo>
                  <a:pt x="93" y="244"/>
                  <a:pt x="93" y="243"/>
                  <a:pt x="93" y="242"/>
                </a:cubicBezTo>
                <a:cubicBezTo>
                  <a:pt x="93" y="242"/>
                  <a:pt x="93" y="242"/>
                  <a:pt x="93" y="242"/>
                </a:cubicBezTo>
                <a:cubicBezTo>
                  <a:pt x="94" y="241"/>
                  <a:pt x="95" y="241"/>
                  <a:pt x="96" y="241"/>
                </a:cubicBezTo>
                <a:cubicBezTo>
                  <a:pt x="96" y="241"/>
                  <a:pt x="96" y="241"/>
                  <a:pt x="96" y="241"/>
                </a:cubicBezTo>
                <a:cubicBezTo>
                  <a:pt x="97" y="242"/>
                  <a:pt x="98" y="243"/>
                  <a:pt x="97" y="244"/>
                </a:cubicBezTo>
                <a:cubicBezTo>
                  <a:pt x="97" y="244"/>
                  <a:pt x="97" y="244"/>
                  <a:pt x="97" y="244"/>
                </a:cubicBezTo>
                <a:cubicBezTo>
                  <a:pt x="97" y="244"/>
                  <a:pt x="97" y="244"/>
                  <a:pt x="97" y="244"/>
                </a:cubicBezTo>
                <a:cubicBezTo>
                  <a:pt x="97" y="244"/>
                  <a:pt x="97" y="244"/>
                  <a:pt x="97" y="244"/>
                </a:cubicBezTo>
                <a:cubicBezTo>
                  <a:pt x="97" y="244"/>
                  <a:pt x="96" y="245"/>
                  <a:pt x="95" y="245"/>
                </a:cubicBezTo>
                <a:cubicBezTo>
                  <a:pt x="95" y="245"/>
                  <a:pt x="95" y="245"/>
                  <a:pt x="95" y="245"/>
                </a:cubicBezTo>
                <a:cubicBezTo>
                  <a:pt x="95" y="245"/>
                  <a:pt x="95" y="245"/>
                  <a:pt x="94" y="245"/>
                </a:cubicBezTo>
                <a:close/>
                <a:moveTo>
                  <a:pt x="519" y="239"/>
                </a:moveTo>
                <a:cubicBezTo>
                  <a:pt x="518" y="238"/>
                  <a:pt x="518" y="236"/>
                  <a:pt x="519" y="236"/>
                </a:cubicBezTo>
                <a:cubicBezTo>
                  <a:pt x="519" y="236"/>
                  <a:pt x="519" y="236"/>
                  <a:pt x="519" y="236"/>
                </a:cubicBezTo>
                <a:cubicBezTo>
                  <a:pt x="520" y="235"/>
                  <a:pt x="522" y="236"/>
                  <a:pt x="522" y="237"/>
                </a:cubicBezTo>
                <a:cubicBezTo>
                  <a:pt x="522" y="237"/>
                  <a:pt x="522" y="237"/>
                  <a:pt x="522" y="237"/>
                </a:cubicBezTo>
                <a:cubicBezTo>
                  <a:pt x="523" y="238"/>
                  <a:pt x="522" y="239"/>
                  <a:pt x="521" y="239"/>
                </a:cubicBezTo>
                <a:cubicBezTo>
                  <a:pt x="521" y="239"/>
                  <a:pt x="521" y="239"/>
                  <a:pt x="521" y="239"/>
                </a:cubicBezTo>
                <a:cubicBezTo>
                  <a:pt x="521" y="240"/>
                  <a:pt x="521" y="240"/>
                  <a:pt x="520" y="240"/>
                </a:cubicBezTo>
                <a:cubicBezTo>
                  <a:pt x="520" y="240"/>
                  <a:pt x="520" y="240"/>
                  <a:pt x="520" y="240"/>
                </a:cubicBezTo>
                <a:cubicBezTo>
                  <a:pt x="520" y="240"/>
                  <a:pt x="519" y="239"/>
                  <a:pt x="519" y="239"/>
                </a:cubicBezTo>
                <a:close/>
                <a:moveTo>
                  <a:pt x="100" y="234"/>
                </a:moveTo>
                <a:cubicBezTo>
                  <a:pt x="99" y="233"/>
                  <a:pt x="98" y="232"/>
                  <a:pt x="99" y="231"/>
                </a:cubicBezTo>
                <a:cubicBezTo>
                  <a:pt x="99" y="231"/>
                  <a:pt x="99" y="231"/>
                  <a:pt x="99" y="231"/>
                </a:cubicBezTo>
                <a:cubicBezTo>
                  <a:pt x="99" y="230"/>
                  <a:pt x="101" y="230"/>
                  <a:pt x="102" y="230"/>
                </a:cubicBezTo>
                <a:cubicBezTo>
                  <a:pt x="102" y="230"/>
                  <a:pt x="102" y="230"/>
                  <a:pt x="102" y="230"/>
                </a:cubicBezTo>
                <a:cubicBezTo>
                  <a:pt x="103" y="231"/>
                  <a:pt x="103" y="232"/>
                  <a:pt x="102" y="233"/>
                </a:cubicBezTo>
                <a:cubicBezTo>
                  <a:pt x="102" y="233"/>
                  <a:pt x="102" y="233"/>
                  <a:pt x="102" y="233"/>
                </a:cubicBezTo>
                <a:cubicBezTo>
                  <a:pt x="102" y="233"/>
                  <a:pt x="102" y="233"/>
                  <a:pt x="102" y="233"/>
                </a:cubicBezTo>
                <a:cubicBezTo>
                  <a:pt x="102" y="233"/>
                  <a:pt x="102" y="233"/>
                  <a:pt x="102" y="233"/>
                </a:cubicBezTo>
                <a:cubicBezTo>
                  <a:pt x="102" y="234"/>
                  <a:pt x="101" y="234"/>
                  <a:pt x="101" y="234"/>
                </a:cubicBezTo>
                <a:cubicBezTo>
                  <a:pt x="101" y="234"/>
                  <a:pt x="101" y="234"/>
                  <a:pt x="101" y="234"/>
                </a:cubicBezTo>
                <a:cubicBezTo>
                  <a:pt x="100" y="234"/>
                  <a:pt x="100" y="234"/>
                  <a:pt x="100" y="234"/>
                </a:cubicBezTo>
                <a:close/>
                <a:moveTo>
                  <a:pt x="513" y="228"/>
                </a:moveTo>
                <a:cubicBezTo>
                  <a:pt x="512" y="227"/>
                  <a:pt x="513" y="226"/>
                  <a:pt x="514" y="225"/>
                </a:cubicBezTo>
                <a:cubicBezTo>
                  <a:pt x="514" y="225"/>
                  <a:pt x="514" y="225"/>
                  <a:pt x="514" y="225"/>
                </a:cubicBezTo>
                <a:cubicBezTo>
                  <a:pt x="515" y="225"/>
                  <a:pt x="516" y="225"/>
                  <a:pt x="516" y="226"/>
                </a:cubicBezTo>
                <a:cubicBezTo>
                  <a:pt x="516" y="226"/>
                  <a:pt x="516" y="226"/>
                  <a:pt x="516" y="226"/>
                </a:cubicBezTo>
                <a:cubicBezTo>
                  <a:pt x="517" y="227"/>
                  <a:pt x="517" y="228"/>
                  <a:pt x="516" y="229"/>
                </a:cubicBezTo>
                <a:cubicBezTo>
                  <a:pt x="516" y="229"/>
                  <a:pt x="516" y="229"/>
                  <a:pt x="516" y="229"/>
                </a:cubicBezTo>
                <a:cubicBezTo>
                  <a:pt x="515" y="229"/>
                  <a:pt x="515" y="229"/>
                  <a:pt x="515" y="229"/>
                </a:cubicBezTo>
                <a:cubicBezTo>
                  <a:pt x="515" y="229"/>
                  <a:pt x="515" y="229"/>
                  <a:pt x="515" y="229"/>
                </a:cubicBezTo>
                <a:cubicBezTo>
                  <a:pt x="514" y="229"/>
                  <a:pt x="513" y="229"/>
                  <a:pt x="513" y="228"/>
                </a:cubicBezTo>
                <a:close/>
                <a:moveTo>
                  <a:pt x="106" y="224"/>
                </a:moveTo>
                <a:cubicBezTo>
                  <a:pt x="105" y="223"/>
                  <a:pt x="104" y="222"/>
                  <a:pt x="105" y="221"/>
                </a:cubicBezTo>
                <a:cubicBezTo>
                  <a:pt x="105" y="221"/>
                  <a:pt x="105" y="221"/>
                  <a:pt x="105" y="221"/>
                </a:cubicBezTo>
                <a:cubicBezTo>
                  <a:pt x="106" y="220"/>
                  <a:pt x="107" y="220"/>
                  <a:pt x="108" y="220"/>
                </a:cubicBezTo>
                <a:cubicBezTo>
                  <a:pt x="108" y="220"/>
                  <a:pt x="108" y="220"/>
                  <a:pt x="108" y="220"/>
                </a:cubicBezTo>
                <a:cubicBezTo>
                  <a:pt x="109" y="221"/>
                  <a:pt x="109" y="222"/>
                  <a:pt x="108" y="223"/>
                </a:cubicBezTo>
                <a:cubicBezTo>
                  <a:pt x="108" y="223"/>
                  <a:pt x="108" y="223"/>
                  <a:pt x="108" y="223"/>
                </a:cubicBezTo>
                <a:cubicBezTo>
                  <a:pt x="108" y="223"/>
                  <a:pt x="108" y="223"/>
                  <a:pt x="108" y="223"/>
                </a:cubicBezTo>
                <a:cubicBezTo>
                  <a:pt x="108" y="223"/>
                  <a:pt x="108" y="223"/>
                  <a:pt x="108" y="223"/>
                </a:cubicBezTo>
                <a:cubicBezTo>
                  <a:pt x="108" y="223"/>
                  <a:pt x="107" y="224"/>
                  <a:pt x="107" y="224"/>
                </a:cubicBezTo>
                <a:cubicBezTo>
                  <a:pt x="107" y="224"/>
                  <a:pt x="107" y="224"/>
                  <a:pt x="107" y="224"/>
                </a:cubicBezTo>
                <a:cubicBezTo>
                  <a:pt x="106" y="224"/>
                  <a:pt x="106" y="224"/>
                  <a:pt x="106" y="224"/>
                </a:cubicBezTo>
                <a:close/>
                <a:moveTo>
                  <a:pt x="507" y="218"/>
                </a:moveTo>
                <a:cubicBezTo>
                  <a:pt x="506" y="217"/>
                  <a:pt x="506" y="216"/>
                  <a:pt x="507" y="215"/>
                </a:cubicBezTo>
                <a:cubicBezTo>
                  <a:pt x="507" y="215"/>
                  <a:pt x="507" y="215"/>
                  <a:pt x="507" y="215"/>
                </a:cubicBezTo>
                <a:cubicBezTo>
                  <a:pt x="508" y="215"/>
                  <a:pt x="509" y="215"/>
                  <a:pt x="510" y="216"/>
                </a:cubicBezTo>
                <a:cubicBezTo>
                  <a:pt x="510" y="216"/>
                  <a:pt x="510" y="216"/>
                  <a:pt x="510" y="216"/>
                </a:cubicBezTo>
                <a:cubicBezTo>
                  <a:pt x="511" y="217"/>
                  <a:pt x="510" y="218"/>
                  <a:pt x="509" y="219"/>
                </a:cubicBezTo>
                <a:cubicBezTo>
                  <a:pt x="509" y="219"/>
                  <a:pt x="509" y="219"/>
                  <a:pt x="509" y="219"/>
                </a:cubicBezTo>
                <a:cubicBezTo>
                  <a:pt x="509" y="219"/>
                  <a:pt x="509" y="219"/>
                  <a:pt x="508" y="219"/>
                </a:cubicBezTo>
                <a:cubicBezTo>
                  <a:pt x="508" y="219"/>
                  <a:pt x="508" y="219"/>
                  <a:pt x="508" y="219"/>
                </a:cubicBezTo>
                <a:cubicBezTo>
                  <a:pt x="508" y="219"/>
                  <a:pt x="507" y="219"/>
                  <a:pt x="507" y="218"/>
                </a:cubicBezTo>
                <a:close/>
                <a:moveTo>
                  <a:pt x="112" y="213"/>
                </a:moveTo>
                <a:cubicBezTo>
                  <a:pt x="111" y="213"/>
                  <a:pt x="111" y="212"/>
                  <a:pt x="111" y="211"/>
                </a:cubicBezTo>
                <a:cubicBezTo>
                  <a:pt x="111" y="211"/>
                  <a:pt x="111" y="211"/>
                  <a:pt x="111" y="211"/>
                </a:cubicBezTo>
                <a:cubicBezTo>
                  <a:pt x="112" y="210"/>
                  <a:pt x="113" y="209"/>
                  <a:pt x="114" y="210"/>
                </a:cubicBezTo>
                <a:cubicBezTo>
                  <a:pt x="114" y="210"/>
                  <a:pt x="114" y="210"/>
                  <a:pt x="114" y="210"/>
                </a:cubicBezTo>
                <a:cubicBezTo>
                  <a:pt x="115" y="211"/>
                  <a:pt x="115" y="212"/>
                  <a:pt x="115" y="213"/>
                </a:cubicBezTo>
                <a:cubicBezTo>
                  <a:pt x="115" y="213"/>
                  <a:pt x="115" y="213"/>
                  <a:pt x="115" y="213"/>
                </a:cubicBezTo>
                <a:cubicBezTo>
                  <a:pt x="114" y="213"/>
                  <a:pt x="114" y="214"/>
                  <a:pt x="113" y="214"/>
                </a:cubicBezTo>
                <a:cubicBezTo>
                  <a:pt x="113" y="214"/>
                  <a:pt x="113" y="214"/>
                  <a:pt x="113" y="214"/>
                </a:cubicBezTo>
                <a:cubicBezTo>
                  <a:pt x="113" y="214"/>
                  <a:pt x="112" y="214"/>
                  <a:pt x="112" y="213"/>
                </a:cubicBezTo>
                <a:close/>
                <a:moveTo>
                  <a:pt x="500" y="208"/>
                </a:moveTo>
                <a:cubicBezTo>
                  <a:pt x="499" y="207"/>
                  <a:pt x="500" y="206"/>
                  <a:pt x="500" y="205"/>
                </a:cubicBezTo>
                <a:cubicBezTo>
                  <a:pt x="500" y="205"/>
                  <a:pt x="500" y="205"/>
                  <a:pt x="500" y="205"/>
                </a:cubicBezTo>
                <a:cubicBezTo>
                  <a:pt x="501" y="205"/>
                  <a:pt x="503" y="205"/>
                  <a:pt x="503" y="206"/>
                </a:cubicBezTo>
                <a:cubicBezTo>
                  <a:pt x="503" y="206"/>
                  <a:pt x="503" y="206"/>
                  <a:pt x="503" y="206"/>
                </a:cubicBezTo>
                <a:cubicBezTo>
                  <a:pt x="504" y="207"/>
                  <a:pt x="504" y="208"/>
                  <a:pt x="503" y="209"/>
                </a:cubicBezTo>
                <a:cubicBezTo>
                  <a:pt x="503" y="209"/>
                  <a:pt x="503" y="209"/>
                  <a:pt x="503" y="209"/>
                </a:cubicBezTo>
                <a:cubicBezTo>
                  <a:pt x="502" y="209"/>
                  <a:pt x="502" y="209"/>
                  <a:pt x="502" y="209"/>
                </a:cubicBezTo>
                <a:cubicBezTo>
                  <a:pt x="502" y="209"/>
                  <a:pt x="502" y="209"/>
                  <a:pt x="502" y="209"/>
                </a:cubicBezTo>
                <a:cubicBezTo>
                  <a:pt x="501" y="209"/>
                  <a:pt x="500" y="209"/>
                  <a:pt x="500" y="208"/>
                </a:cubicBezTo>
                <a:close/>
                <a:moveTo>
                  <a:pt x="119" y="204"/>
                </a:moveTo>
                <a:cubicBezTo>
                  <a:pt x="118" y="203"/>
                  <a:pt x="118" y="202"/>
                  <a:pt x="119" y="201"/>
                </a:cubicBezTo>
                <a:cubicBezTo>
                  <a:pt x="119" y="201"/>
                  <a:pt x="119" y="201"/>
                  <a:pt x="119" y="201"/>
                </a:cubicBezTo>
                <a:cubicBezTo>
                  <a:pt x="119" y="200"/>
                  <a:pt x="120" y="200"/>
                  <a:pt x="121" y="200"/>
                </a:cubicBezTo>
                <a:cubicBezTo>
                  <a:pt x="121" y="200"/>
                  <a:pt x="121" y="200"/>
                  <a:pt x="121" y="200"/>
                </a:cubicBezTo>
                <a:cubicBezTo>
                  <a:pt x="122" y="201"/>
                  <a:pt x="122" y="202"/>
                  <a:pt x="122" y="203"/>
                </a:cubicBezTo>
                <a:cubicBezTo>
                  <a:pt x="122" y="203"/>
                  <a:pt x="122" y="203"/>
                  <a:pt x="122" y="203"/>
                </a:cubicBezTo>
                <a:cubicBezTo>
                  <a:pt x="121" y="204"/>
                  <a:pt x="121" y="204"/>
                  <a:pt x="120" y="204"/>
                </a:cubicBezTo>
                <a:cubicBezTo>
                  <a:pt x="120" y="204"/>
                  <a:pt x="120" y="204"/>
                  <a:pt x="120" y="204"/>
                </a:cubicBezTo>
                <a:cubicBezTo>
                  <a:pt x="120" y="204"/>
                  <a:pt x="119" y="204"/>
                  <a:pt x="119" y="204"/>
                </a:cubicBezTo>
                <a:close/>
                <a:moveTo>
                  <a:pt x="493" y="199"/>
                </a:moveTo>
                <a:cubicBezTo>
                  <a:pt x="493" y="199"/>
                  <a:pt x="493" y="199"/>
                  <a:pt x="493" y="199"/>
                </a:cubicBezTo>
                <a:cubicBezTo>
                  <a:pt x="493" y="199"/>
                  <a:pt x="493" y="199"/>
                  <a:pt x="493" y="199"/>
                </a:cubicBezTo>
                <a:cubicBezTo>
                  <a:pt x="492" y="198"/>
                  <a:pt x="492" y="197"/>
                  <a:pt x="493" y="196"/>
                </a:cubicBezTo>
                <a:cubicBezTo>
                  <a:pt x="493" y="196"/>
                  <a:pt x="493" y="196"/>
                  <a:pt x="493" y="196"/>
                </a:cubicBezTo>
                <a:cubicBezTo>
                  <a:pt x="494" y="195"/>
                  <a:pt x="495" y="195"/>
                  <a:pt x="496" y="196"/>
                </a:cubicBezTo>
                <a:cubicBezTo>
                  <a:pt x="496" y="196"/>
                  <a:pt x="496" y="196"/>
                  <a:pt x="496" y="196"/>
                </a:cubicBezTo>
                <a:cubicBezTo>
                  <a:pt x="497" y="197"/>
                  <a:pt x="497" y="198"/>
                  <a:pt x="496" y="199"/>
                </a:cubicBezTo>
                <a:cubicBezTo>
                  <a:pt x="496" y="199"/>
                  <a:pt x="496" y="199"/>
                  <a:pt x="496" y="199"/>
                </a:cubicBezTo>
                <a:cubicBezTo>
                  <a:pt x="495" y="199"/>
                  <a:pt x="495" y="199"/>
                  <a:pt x="494" y="199"/>
                </a:cubicBezTo>
                <a:cubicBezTo>
                  <a:pt x="494" y="199"/>
                  <a:pt x="494" y="199"/>
                  <a:pt x="494" y="199"/>
                </a:cubicBezTo>
                <a:cubicBezTo>
                  <a:pt x="494" y="199"/>
                  <a:pt x="493" y="199"/>
                  <a:pt x="493" y="199"/>
                </a:cubicBezTo>
                <a:close/>
                <a:moveTo>
                  <a:pt x="126" y="194"/>
                </a:moveTo>
                <a:cubicBezTo>
                  <a:pt x="125" y="193"/>
                  <a:pt x="125" y="192"/>
                  <a:pt x="126" y="191"/>
                </a:cubicBezTo>
                <a:cubicBezTo>
                  <a:pt x="126" y="191"/>
                  <a:pt x="126" y="191"/>
                  <a:pt x="126" y="191"/>
                </a:cubicBezTo>
                <a:cubicBezTo>
                  <a:pt x="127" y="190"/>
                  <a:pt x="128" y="190"/>
                  <a:pt x="129" y="191"/>
                </a:cubicBezTo>
                <a:cubicBezTo>
                  <a:pt x="129" y="191"/>
                  <a:pt x="129" y="191"/>
                  <a:pt x="129" y="191"/>
                </a:cubicBezTo>
                <a:cubicBezTo>
                  <a:pt x="130" y="192"/>
                  <a:pt x="130" y="193"/>
                  <a:pt x="129" y="194"/>
                </a:cubicBezTo>
                <a:cubicBezTo>
                  <a:pt x="129" y="194"/>
                  <a:pt x="129" y="194"/>
                  <a:pt x="129" y="194"/>
                </a:cubicBezTo>
                <a:cubicBezTo>
                  <a:pt x="129" y="194"/>
                  <a:pt x="129" y="194"/>
                  <a:pt x="129" y="194"/>
                </a:cubicBezTo>
                <a:cubicBezTo>
                  <a:pt x="129" y="194"/>
                  <a:pt x="129" y="194"/>
                  <a:pt x="129" y="194"/>
                </a:cubicBezTo>
                <a:cubicBezTo>
                  <a:pt x="129" y="194"/>
                  <a:pt x="128" y="195"/>
                  <a:pt x="128" y="195"/>
                </a:cubicBezTo>
                <a:cubicBezTo>
                  <a:pt x="128" y="195"/>
                  <a:pt x="128" y="195"/>
                  <a:pt x="128" y="195"/>
                </a:cubicBezTo>
                <a:cubicBezTo>
                  <a:pt x="127" y="195"/>
                  <a:pt x="127" y="194"/>
                  <a:pt x="126" y="194"/>
                </a:cubicBezTo>
                <a:close/>
                <a:moveTo>
                  <a:pt x="485" y="189"/>
                </a:moveTo>
                <a:cubicBezTo>
                  <a:pt x="485" y="189"/>
                  <a:pt x="485" y="187"/>
                  <a:pt x="485" y="187"/>
                </a:cubicBezTo>
                <a:cubicBezTo>
                  <a:pt x="485" y="187"/>
                  <a:pt x="485" y="187"/>
                  <a:pt x="485" y="187"/>
                </a:cubicBezTo>
                <a:cubicBezTo>
                  <a:pt x="486" y="186"/>
                  <a:pt x="488" y="186"/>
                  <a:pt x="488" y="187"/>
                </a:cubicBezTo>
                <a:cubicBezTo>
                  <a:pt x="488" y="187"/>
                  <a:pt x="488" y="187"/>
                  <a:pt x="488" y="187"/>
                </a:cubicBezTo>
                <a:cubicBezTo>
                  <a:pt x="489" y="188"/>
                  <a:pt x="489" y="189"/>
                  <a:pt x="488" y="190"/>
                </a:cubicBezTo>
                <a:cubicBezTo>
                  <a:pt x="488" y="190"/>
                  <a:pt x="488" y="190"/>
                  <a:pt x="488" y="190"/>
                </a:cubicBezTo>
                <a:cubicBezTo>
                  <a:pt x="488" y="190"/>
                  <a:pt x="487" y="190"/>
                  <a:pt x="487" y="190"/>
                </a:cubicBezTo>
                <a:cubicBezTo>
                  <a:pt x="487" y="190"/>
                  <a:pt x="487" y="190"/>
                  <a:pt x="487" y="190"/>
                </a:cubicBezTo>
                <a:cubicBezTo>
                  <a:pt x="486" y="190"/>
                  <a:pt x="486" y="190"/>
                  <a:pt x="485" y="189"/>
                </a:cubicBezTo>
                <a:close/>
                <a:moveTo>
                  <a:pt x="134" y="185"/>
                </a:moveTo>
                <a:cubicBezTo>
                  <a:pt x="133" y="184"/>
                  <a:pt x="133" y="183"/>
                  <a:pt x="134" y="182"/>
                </a:cubicBezTo>
                <a:cubicBezTo>
                  <a:pt x="134" y="182"/>
                  <a:pt x="134" y="182"/>
                  <a:pt x="134" y="182"/>
                </a:cubicBezTo>
                <a:cubicBezTo>
                  <a:pt x="135" y="181"/>
                  <a:pt x="136" y="181"/>
                  <a:pt x="137" y="182"/>
                </a:cubicBezTo>
                <a:cubicBezTo>
                  <a:pt x="137" y="182"/>
                  <a:pt x="137" y="182"/>
                  <a:pt x="137" y="182"/>
                </a:cubicBezTo>
                <a:cubicBezTo>
                  <a:pt x="138" y="183"/>
                  <a:pt x="138" y="184"/>
                  <a:pt x="137" y="185"/>
                </a:cubicBezTo>
                <a:cubicBezTo>
                  <a:pt x="137" y="185"/>
                  <a:pt x="137" y="185"/>
                  <a:pt x="137" y="185"/>
                </a:cubicBezTo>
                <a:cubicBezTo>
                  <a:pt x="137" y="185"/>
                  <a:pt x="137" y="185"/>
                  <a:pt x="137" y="185"/>
                </a:cubicBezTo>
                <a:cubicBezTo>
                  <a:pt x="137" y="185"/>
                  <a:pt x="137" y="185"/>
                  <a:pt x="137" y="185"/>
                </a:cubicBezTo>
                <a:cubicBezTo>
                  <a:pt x="137" y="185"/>
                  <a:pt x="136" y="186"/>
                  <a:pt x="136" y="186"/>
                </a:cubicBezTo>
                <a:cubicBezTo>
                  <a:pt x="136" y="186"/>
                  <a:pt x="136" y="186"/>
                  <a:pt x="136" y="186"/>
                </a:cubicBezTo>
                <a:cubicBezTo>
                  <a:pt x="135" y="186"/>
                  <a:pt x="135" y="185"/>
                  <a:pt x="134" y="185"/>
                </a:cubicBezTo>
                <a:close/>
                <a:moveTo>
                  <a:pt x="477" y="181"/>
                </a:moveTo>
                <a:cubicBezTo>
                  <a:pt x="476" y="180"/>
                  <a:pt x="476" y="179"/>
                  <a:pt x="477" y="178"/>
                </a:cubicBezTo>
                <a:cubicBezTo>
                  <a:pt x="477" y="178"/>
                  <a:pt x="477" y="178"/>
                  <a:pt x="477" y="178"/>
                </a:cubicBezTo>
                <a:cubicBezTo>
                  <a:pt x="478" y="177"/>
                  <a:pt x="479" y="177"/>
                  <a:pt x="480" y="178"/>
                </a:cubicBezTo>
                <a:cubicBezTo>
                  <a:pt x="480" y="178"/>
                  <a:pt x="480" y="178"/>
                  <a:pt x="480" y="178"/>
                </a:cubicBezTo>
                <a:cubicBezTo>
                  <a:pt x="481" y="179"/>
                  <a:pt x="481" y="180"/>
                  <a:pt x="480" y="181"/>
                </a:cubicBezTo>
                <a:cubicBezTo>
                  <a:pt x="480" y="181"/>
                  <a:pt x="480" y="181"/>
                  <a:pt x="480" y="181"/>
                </a:cubicBezTo>
                <a:cubicBezTo>
                  <a:pt x="480" y="181"/>
                  <a:pt x="479" y="181"/>
                  <a:pt x="479" y="181"/>
                </a:cubicBezTo>
                <a:cubicBezTo>
                  <a:pt x="479" y="181"/>
                  <a:pt x="479" y="181"/>
                  <a:pt x="479" y="181"/>
                </a:cubicBezTo>
                <a:cubicBezTo>
                  <a:pt x="478" y="181"/>
                  <a:pt x="478" y="181"/>
                  <a:pt x="477" y="181"/>
                </a:cubicBezTo>
                <a:close/>
                <a:moveTo>
                  <a:pt x="142" y="176"/>
                </a:moveTo>
                <a:cubicBezTo>
                  <a:pt x="142" y="176"/>
                  <a:pt x="142" y="174"/>
                  <a:pt x="143" y="174"/>
                </a:cubicBezTo>
                <a:cubicBezTo>
                  <a:pt x="143" y="174"/>
                  <a:pt x="143" y="174"/>
                  <a:pt x="143" y="174"/>
                </a:cubicBezTo>
                <a:cubicBezTo>
                  <a:pt x="143" y="173"/>
                  <a:pt x="145" y="173"/>
                  <a:pt x="145" y="174"/>
                </a:cubicBezTo>
                <a:cubicBezTo>
                  <a:pt x="145" y="174"/>
                  <a:pt x="145" y="174"/>
                  <a:pt x="145" y="174"/>
                </a:cubicBezTo>
                <a:cubicBezTo>
                  <a:pt x="146" y="174"/>
                  <a:pt x="146" y="176"/>
                  <a:pt x="145" y="176"/>
                </a:cubicBezTo>
                <a:cubicBezTo>
                  <a:pt x="145" y="176"/>
                  <a:pt x="145" y="176"/>
                  <a:pt x="145" y="176"/>
                </a:cubicBezTo>
                <a:cubicBezTo>
                  <a:pt x="145" y="177"/>
                  <a:pt x="144" y="177"/>
                  <a:pt x="144" y="177"/>
                </a:cubicBezTo>
                <a:cubicBezTo>
                  <a:pt x="144" y="177"/>
                  <a:pt x="144" y="177"/>
                  <a:pt x="144" y="177"/>
                </a:cubicBezTo>
                <a:cubicBezTo>
                  <a:pt x="143" y="177"/>
                  <a:pt x="143" y="177"/>
                  <a:pt x="142" y="176"/>
                </a:cubicBezTo>
                <a:close/>
                <a:moveTo>
                  <a:pt x="469" y="172"/>
                </a:moveTo>
                <a:cubicBezTo>
                  <a:pt x="468" y="172"/>
                  <a:pt x="468" y="170"/>
                  <a:pt x="469" y="170"/>
                </a:cubicBezTo>
                <a:cubicBezTo>
                  <a:pt x="469" y="170"/>
                  <a:pt x="469" y="170"/>
                  <a:pt x="469" y="170"/>
                </a:cubicBezTo>
                <a:cubicBezTo>
                  <a:pt x="469" y="169"/>
                  <a:pt x="471" y="169"/>
                  <a:pt x="471" y="170"/>
                </a:cubicBezTo>
                <a:cubicBezTo>
                  <a:pt x="471" y="170"/>
                  <a:pt x="471" y="170"/>
                  <a:pt x="471" y="170"/>
                </a:cubicBezTo>
                <a:cubicBezTo>
                  <a:pt x="472" y="170"/>
                  <a:pt x="472" y="172"/>
                  <a:pt x="472" y="172"/>
                </a:cubicBezTo>
                <a:cubicBezTo>
                  <a:pt x="472" y="172"/>
                  <a:pt x="472" y="172"/>
                  <a:pt x="472" y="172"/>
                </a:cubicBezTo>
                <a:cubicBezTo>
                  <a:pt x="471" y="173"/>
                  <a:pt x="471" y="173"/>
                  <a:pt x="470" y="173"/>
                </a:cubicBezTo>
                <a:cubicBezTo>
                  <a:pt x="470" y="173"/>
                  <a:pt x="470" y="173"/>
                  <a:pt x="470" y="173"/>
                </a:cubicBezTo>
                <a:cubicBezTo>
                  <a:pt x="470" y="173"/>
                  <a:pt x="469" y="173"/>
                  <a:pt x="469" y="172"/>
                </a:cubicBezTo>
                <a:close/>
                <a:moveTo>
                  <a:pt x="151" y="168"/>
                </a:moveTo>
                <a:cubicBezTo>
                  <a:pt x="150" y="167"/>
                  <a:pt x="151" y="166"/>
                  <a:pt x="151" y="165"/>
                </a:cubicBezTo>
                <a:cubicBezTo>
                  <a:pt x="151" y="165"/>
                  <a:pt x="151" y="165"/>
                  <a:pt x="151" y="165"/>
                </a:cubicBezTo>
                <a:cubicBezTo>
                  <a:pt x="152" y="165"/>
                  <a:pt x="153" y="165"/>
                  <a:pt x="154" y="165"/>
                </a:cubicBezTo>
                <a:cubicBezTo>
                  <a:pt x="154" y="165"/>
                  <a:pt x="154" y="165"/>
                  <a:pt x="154" y="165"/>
                </a:cubicBezTo>
                <a:cubicBezTo>
                  <a:pt x="155" y="166"/>
                  <a:pt x="155" y="168"/>
                  <a:pt x="154" y="168"/>
                </a:cubicBezTo>
                <a:cubicBezTo>
                  <a:pt x="154" y="168"/>
                  <a:pt x="154" y="168"/>
                  <a:pt x="154" y="168"/>
                </a:cubicBezTo>
                <a:cubicBezTo>
                  <a:pt x="154" y="169"/>
                  <a:pt x="153" y="169"/>
                  <a:pt x="153" y="169"/>
                </a:cubicBezTo>
                <a:cubicBezTo>
                  <a:pt x="153" y="169"/>
                  <a:pt x="153" y="169"/>
                  <a:pt x="153" y="169"/>
                </a:cubicBezTo>
                <a:cubicBezTo>
                  <a:pt x="152" y="169"/>
                  <a:pt x="152" y="169"/>
                  <a:pt x="151" y="168"/>
                </a:cubicBezTo>
                <a:close/>
                <a:moveTo>
                  <a:pt x="460" y="165"/>
                </a:moveTo>
                <a:cubicBezTo>
                  <a:pt x="459" y="164"/>
                  <a:pt x="459" y="163"/>
                  <a:pt x="460" y="162"/>
                </a:cubicBezTo>
                <a:cubicBezTo>
                  <a:pt x="460" y="162"/>
                  <a:pt x="460" y="162"/>
                  <a:pt x="460" y="162"/>
                </a:cubicBezTo>
                <a:cubicBezTo>
                  <a:pt x="460" y="161"/>
                  <a:pt x="462" y="161"/>
                  <a:pt x="462" y="162"/>
                </a:cubicBezTo>
                <a:cubicBezTo>
                  <a:pt x="462" y="162"/>
                  <a:pt x="462" y="162"/>
                  <a:pt x="462" y="162"/>
                </a:cubicBezTo>
                <a:cubicBezTo>
                  <a:pt x="463" y="162"/>
                  <a:pt x="463" y="163"/>
                  <a:pt x="463" y="164"/>
                </a:cubicBezTo>
                <a:cubicBezTo>
                  <a:pt x="463" y="164"/>
                  <a:pt x="463" y="164"/>
                  <a:pt x="463" y="164"/>
                </a:cubicBezTo>
                <a:cubicBezTo>
                  <a:pt x="462" y="165"/>
                  <a:pt x="462" y="165"/>
                  <a:pt x="461" y="165"/>
                </a:cubicBezTo>
                <a:cubicBezTo>
                  <a:pt x="461" y="165"/>
                  <a:pt x="461" y="165"/>
                  <a:pt x="461" y="165"/>
                </a:cubicBezTo>
                <a:cubicBezTo>
                  <a:pt x="461" y="165"/>
                  <a:pt x="460" y="165"/>
                  <a:pt x="460" y="165"/>
                </a:cubicBezTo>
                <a:close/>
                <a:moveTo>
                  <a:pt x="160" y="160"/>
                </a:moveTo>
                <a:cubicBezTo>
                  <a:pt x="160" y="159"/>
                  <a:pt x="160" y="158"/>
                  <a:pt x="161" y="157"/>
                </a:cubicBezTo>
                <a:cubicBezTo>
                  <a:pt x="161" y="157"/>
                  <a:pt x="161" y="157"/>
                  <a:pt x="161" y="157"/>
                </a:cubicBezTo>
                <a:cubicBezTo>
                  <a:pt x="162" y="157"/>
                  <a:pt x="163" y="157"/>
                  <a:pt x="163" y="158"/>
                </a:cubicBezTo>
                <a:cubicBezTo>
                  <a:pt x="163" y="158"/>
                  <a:pt x="163" y="158"/>
                  <a:pt x="163" y="158"/>
                </a:cubicBezTo>
                <a:cubicBezTo>
                  <a:pt x="164" y="159"/>
                  <a:pt x="164" y="160"/>
                  <a:pt x="163" y="161"/>
                </a:cubicBezTo>
                <a:cubicBezTo>
                  <a:pt x="163" y="161"/>
                  <a:pt x="163" y="161"/>
                  <a:pt x="163" y="161"/>
                </a:cubicBezTo>
                <a:cubicBezTo>
                  <a:pt x="163" y="161"/>
                  <a:pt x="163" y="161"/>
                  <a:pt x="163" y="161"/>
                </a:cubicBezTo>
                <a:cubicBezTo>
                  <a:pt x="163" y="161"/>
                  <a:pt x="163" y="161"/>
                  <a:pt x="163" y="161"/>
                </a:cubicBezTo>
                <a:cubicBezTo>
                  <a:pt x="163" y="161"/>
                  <a:pt x="162" y="161"/>
                  <a:pt x="162" y="161"/>
                </a:cubicBezTo>
                <a:cubicBezTo>
                  <a:pt x="162" y="161"/>
                  <a:pt x="162" y="161"/>
                  <a:pt x="162" y="161"/>
                </a:cubicBezTo>
                <a:cubicBezTo>
                  <a:pt x="161" y="161"/>
                  <a:pt x="161" y="161"/>
                  <a:pt x="160" y="160"/>
                </a:cubicBezTo>
                <a:close/>
                <a:moveTo>
                  <a:pt x="451" y="157"/>
                </a:moveTo>
                <a:cubicBezTo>
                  <a:pt x="450" y="156"/>
                  <a:pt x="449" y="155"/>
                  <a:pt x="450" y="154"/>
                </a:cubicBezTo>
                <a:cubicBezTo>
                  <a:pt x="450" y="154"/>
                  <a:pt x="450" y="154"/>
                  <a:pt x="450" y="154"/>
                </a:cubicBezTo>
                <a:cubicBezTo>
                  <a:pt x="451" y="153"/>
                  <a:pt x="452" y="153"/>
                  <a:pt x="453" y="154"/>
                </a:cubicBezTo>
                <a:cubicBezTo>
                  <a:pt x="453" y="154"/>
                  <a:pt x="453" y="154"/>
                  <a:pt x="453" y="154"/>
                </a:cubicBezTo>
                <a:cubicBezTo>
                  <a:pt x="454" y="155"/>
                  <a:pt x="454" y="156"/>
                  <a:pt x="453" y="157"/>
                </a:cubicBezTo>
                <a:cubicBezTo>
                  <a:pt x="453" y="157"/>
                  <a:pt x="453" y="157"/>
                  <a:pt x="453" y="157"/>
                </a:cubicBezTo>
                <a:cubicBezTo>
                  <a:pt x="453" y="157"/>
                  <a:pt x="452" y="158"/>
                  <a:pt x="452" y="158"/>
                </a:cubicBezTo>
                <a:cubicBezTo>
                  <a:pt x="452" y="158"/>
                  <a:pt x="452" y="158"/>
                  <a:pt x="452" y="158"/>
                </a:cubicBezTo>
                <a:cubicBezTo>
                  <a:pt x="451" y="158"/>
                  <a:pt x="451" y="157"/>
                  <a:pt x="451" y="157"/>
                </a:cubicBezTo>
                <a:close/>
                <a:moveTo>
                  <a:pt x="170" y="153"/>
                </a:moveTo>
                <a:cubicBezTo>
                  <a:pt x="169" y="152"/>
                  <a:pt x="169" y="151"/>
                  <a:pt x="170" y="150"/>
                </a:cubicBezTo>
                <a:cubicBezTo>
                  <a:pt x="170" y="150"/>
                  <a:pt x="170" y="150"/>
                  <a:pt x="170" y="150"/>
                </a:cubicBezTo>
                <a:cubicBezTo>
                  <a:pt x="171" y="150"/>
                  <a:pt x="172" y="150"/>
                  <a:pt x="173" y="151"/>
                </a:cubicBezTo>
                <a:cubicBezTo>
                  <a:pt x="173" y="151"/>
                  <a:pt x="173" y="151"/>
                  <a:pt x="173" y="151"/>
                </a:cubicBezTo>
                <a:cubicBezTo>
                  <a:pt x="174" y="152"/>
                  <a:pt x="174" y="153"/>
                  <a:pt x="173" y="153"/>
                </a:cubicBezTo>
                <a:cubicBezTo>
                  <a:pt x="173" y="153"/>
                  <a:pt x="173" y="153"/>
                  <a:pt x="173" y="153"/>
                </a:cubicBezTo>
                <a:cubicBezTo>
                  <a:pt x="172" y="154"/>
                  <a:pt x="172" y="154"/>
                  <a:pt x="171" y="154"/>
                </a:cubicBezTo>
                <a:cubicBezTo>
                  <a:pt x="171" y="154"/>
                  <a:pt x="171" y="154"/>
                  <a:pt x="171" y="154"/>
                </a:cubicBezTo>
                <a:cubicBezTo>
                  <a:pt x="171" y="154"/>
                  <a:pt x="170" y="154"/>
                  <a:pt x="170" y="153"/>
                </a:cubicBezTo>
                <a:close/>
                <a:moveTo>
                  <a:pt x="441" y="150"/>
                </a:moveTo>
                <a:cubicBezTo>
                  <a:pt x="440" y="150"/>
                  <a:pt x="440" y="148"/>
                  <a:pt x="440" y="147"/>
                </a:cubicBezTo>
                <a:cubicBezTo>
                  <a:pt x="440" y="147"/>
                  <a:pt x="440" y="147"/>
                  <a:pt x="440" y="147"/>
                </a:cubicBezTo>
                <a:cubicBezTo>
                  <a:pt x="441" y="147"/>
                  <a:pt x="442" y="146"/>
                  <a:pt x="443" y="147"/>
                </a:cubicBezTo>
                <a:cubicBezTo>
                  <a:pt x="443" y="147"/>
                  <a:pt x="443" y="147"/>
                  <a:pt x="443" y="147"/>
                </a:cubicBezTo>
                <a:cubicBezTo>
                  <a:pt x="444" y="148"/>
                  <a:pt x="444" y="149"/>
                  <a:pt x="444" y="150"/>
                </a:cubicBezTo>
                <a:cubicBezTo>
                  <a:pt x="444" y="150"/>
                  <a:pt x="444" y="150"/>
                  <a:pt x="444" y="150"/>
                </a:cubicBezTo>
                <a:cubicBezTo>
                  <a:pt x="443" y="150"/>
                  <a:pt x="443" y="151"/>
                  <a:pt x="442" y="151"/>
                </a:cubicBezTo>
                <a:cubicBezTo>
                  <a:pt x="442" y="151"/>
                  <a:pt x="442" y="151"/>
                  <a:pt x="442" y="151"/>
                </a:cubicBezTo>
                <a:cubicBezTo>
                  <a:pt x="442" y="151"/>
                  <a:pt x="441" y="150"/>
                  <a:pt x="441" y="150"/>
                </a:cubicBezTo>
                <a:close/>
                <a:moveTo>
                  <a:pt x="180" y="146"/>
                </a:moveTo>
                <a:cubicBezTo>
                  <a:pt x="179" y="145"/>
                  <a:pt x="179" y="144"/>
                  <a:pt x="180" y="143"/>
                </a:cubicBezTo>
                <a:cubicBezTo>
                  <a:pt x="180" y="143"/>
                  <a:pt x="180" y="143"/>
                  <a:pt x="180" y="143"/>
                </a:cubicBezTo>
                <a:cubicBezTo>
                  <a:pt x="181" y="143"/>
                  <a:pt x="183" y="143"/>
                  <a:pt x="183" y="144"/>
                </a:cubicBezTo>
                <a:cubicBezTo>
                  <a:pt x="183" y="144"/>
                  <a:pt x="183" y="144"/>
                  <a:pt x="183" y="144"/>
                </a:cubicBezTo>
                <a:cubicBezTo>
                  <a:pt x="184" y="145"/>
                  <a:pt x="183" y="146"/>
                  <a:pt x="182" y="147"/>
                </a:cubicBezTo>
                <a:cubicBezTo>
                  <a:pt x="182" y="147"/>
                  <a:pt x="182" y="147"/>
                  <a:pt x="182" y="147"/>
                </a:cubicBezTo>
                <a:cubicBezTo>
                  <a:pt x="182" y="147"/>
                  <a:pt x="182" y="147"/>
                  <a:pt x="181" y="147"/>
                </a:cubicBezTo>
                <a:cubicBezTo>
                  <a:pt x="181" y="147"/>
                  <a:pt x="181" y="147"/>
                  <a:pt x="181" y="147"/>
                </a:cubicBezTo>
                <a:cubicBezTo>
                  <a:pt x="181" y="147"/>
                  <a:pt x="180" y="147"/>
                  <a:pt x="180" y="146"/>
                </a:cubicBezTo>
                <a:close/>
                <a:moveTo>
                  <a:pt x="431" y="144"/>
                </a:moveTo>
                <a:cubicBezTo>
                  <a:pt x="431" y="144"/>
                  <a:pt x="431" y="144"/>
                  <a:pt x="431" y="144"/>
                </a:cubicBezTo>
                <a:cubicBezTo>
                  <a:pt x="431" y="144"/>
                  <a:pt x="431" y="144"/>
                  <a:pt x="431" y="144"/>
                </a:cubicBezTo>
                <a:cubicBezTo>
                  <a:pt x="430" y="143"/>
                  <a:pt x="430" y="142"/>
                  <a:pt x="430" y="141"/>
                </a:cubicBezTo>
                <a:cubicBezTo>
                  <a:pt x="430" y="141"/>
                  <a:pt x="430" y="141"/>
                  <a:pt x="430" y="141"/>
                </a:cubicBezTo>
                <a:cubicBezTo>
                  <a:pt x="431" y="140"/>
                  <a:pt x="432" y="140"/>
                  <a:pt x="433" y="140"/>
                </a:cubicBezTo>
                <a:cubicBezTo>
                  <a:pt x="433" y="140"/>
                  <a:pt x="433" y="140"/>
                  <a:pt x="433" y="140"/>
                </a:cubicBezTo>
                <a:cubicBezTo>
                  <a:pt x="434" y="141"/>
                  <a:pt x="434" y="142"/>
                  <a:pt x="434" y="143"/>
                </a:cubicBezTo>
                <a:cubicBezTo>
                  <a:pt x="434" y="143"/>
                  <a:pt x="434" y="143"/>
                  <a:pt x="434" y="143"/>
                </a:cubicBezTo>
                <a:cubicBezTo>
                  <a:pt x="433" y="144"/>
                  <a:pt x="433" y="144"/>
                  <a:pt x="432" y="144"/>
                </a:cubicBezTo>
                <a:cubicBezTo>
                  <a:pt x="432" y="144"/>
                  <a:pt x="432" y="144"/>
                  <a:pt x="432" y="144"/>
                </a:cubicBezTo>
                <a:cubicBezTo>
                  <a:pt x="432" y="144"/>
                  <a:pt x="431" y="144"/>
                  <a:pt x="431" y="144"/>
                </a:cubicBezTo>
                <a:close/>
                <a:moveTo>
                  <a:pt x="190" y="140"/>
                </a:moveTo>
                <a:cubicBezTo>
                  <a:pt x="189" y="139"/>
                  <a:pt x="190" y="138"/>
                  <a:pt x="191" y="137"/>
                </a:cubicBezTo>
                <a:cubicBezTo>
                  <a:pt x="191" y="137"/>
                  <a:pt x="191" y="137"/>
                  <a:pt x="191" y="137"/>
                </a:cubicBezTo>
                <a:cubicBezTo>
                  <a:pt x="192" y="137"/>
                  <a:pt x="193" y="137"/>
                  <a:pt x="193" y="138"/>
                </a:cubicBezTo>
                <a:cubicBezTo>
                  <a:pt x="193" y="138"/>
                  <a:pt x="193" y="138"/>
                  <a:pt x="193" y="138"/>
                </a:cubicBezTo>
                <a:cubicBezTo>
                  <a:pt x="194" y="139"/>
                  <a:pt x="194" y="140"/>
                  <a:pt x="193" y="141"/>
                </a:cubicBezTo>
                <a:cubicBezTo>
                  <a:pt x="193" y="141"/>
                  <a:pt x="193" y="141"/>
                  <a:pt x="193" y="141"/>
                </a:cubicBezTo>
                <a:cubicBezTo>
                  <a:pt x="193" y="141"/>
                  <a:pt x="193" y="141"/>
                  <a:pt x="193" y="141"/>
                </a:cubicBezTo>
                <a:cubicBezTo>
                  <a:pt x="193" y="141"/>
                  <a:pt x="193" y="141"/>
                  <a:pt x="193" y="141"/>
                </a:cubicBezTo>
                <a:cubicBezTo>
                  <a:pt x="192" y="141"/>
                  <a:pt x="192" y="141"/>
                  <a:pt x="192" y="141"/>
                </a:cubicBezTo>
                <a:cubicBezTo>
                  <a:pt x="192" y="141"/>
                  <a:pt x="192" y="141"/>
                  <a:pt x="192" y="141"/>
                </a:cubicBezTo>
                <a:cubicBezTo>
                  <a:pt x="191" y="141"/>
                  <a:pt x="190" y="140"/>
                  <a:pt x="190" y="140"/>
                </a:cubicBezTo>
                <a:close/>
                <a:moveTo>
                  <a:pt x="421" y="138"/>
                </a:moveTo>
                <a:cubicBezTo>
                  <a:pt x="421" y="138"/>
                  <a:pt x="421" y="138"/>
                  <a:pt x="421" y="138"/>
                </a:cubicBezTo>
                <a:cubicBezTo>
                  <a:pt x="421" y="138"/>
                  <a:pt x="421" y="138"/>
                  <a:pt x="421" y="138"/>
                </a:cubicBezTo>
                <a:cubicBezTo>
                  <a:pt x="420" y="137"/>
                  <a:pt x="419" y="136"/>
                  <a:pt x="420" y="135"/>
                </a:cubicBezTo>
                <a:cubicBezTo>
                  <a:pt x="420" y="135"/>
                  <a:pt x="420" y="135"/>
                  <a:pt x="420" y="135"/>
                </a:cubicBezTo>
                <a:cubicBezTo>
                  <a:pt x="420" y="134"/>
                  <a:pt x="422" y="134"/>
                  <a:pt x="423" y="134"/>
                </a:cubicBezTo>
                <a:cubicBezTo>
                  <a:pt x="423" y="134"/>
                  <a:pt x="423" y="134"/>
                  <a:pt x="423" y="134"/>
                </a:cubicBezTo>
                <a:cubicBezTo>
                  <a:pt x="423" y="135"/>
                  <a:pt x="424" y="136"/>
                  <a:pt x="423" y="137"/>
                </a:cubicBezTo>
                <a:cubicBezTo>
                  <a:pt x="423" y="137"/>
                  <a:pt x="423" y="137"/>
                  <a:pt x="423" y="137"/>
                </a:cubicBezTo>
                <a:cubicBezTo>
                  <a:pt x="423" y="138"/>
                  <a:pt x="422" y="138"/>
                  <a:pt x="422" y="138"/>
                </a:cubicBezTo>
                <a:cubicBezTo>
                  <a:pt x="422" y="138"/>
                  <a:pt x="422" y="138"/>
                  <a:pt x="422" y="138"/>
                </a:cubicBezTo>
                <a:cubicBezTo>
                  <a:pt x="421" y="138"/>
                  <a:pt x="421" y="138"/>
                  <a:pt x="421" y="138"/>
                </a:cubicBezTo>
                <a:close/>
                <a:moveTo>
                  <a:pt x="200" y="134"/>
                </a:moveTo>
                <a:cubicBezTo>
                  <a:pt x="200" y="133"/>
                  <a:pt x="200" y="132"/>
                  <a:pt x="201" y="131"/>
                </a:cubicBezTo>
                <a:cubicBezTo>
                  <a:pt x="201" y="131"/>
                  <a:pt x="201" y="131"/>
                  <a:pt x="201" y="131"/>
                </a:cubicBezTo>
                <a:cubicBezTo>
                  <a:pt x="202" y="131"/>
                  <a:pt x="204" y="131"/>
                  <a:pt x="204" y="132"/>
                </a:cubicBezTo>
                <a:cubicBezTo>
                  <a:pt x="204" y="132"/>
                  <a:pt x="204" y="132"/>
                  <a:pt x="204" y="132"/>
                </a:cubicBezTo>
                <a:cubicBezTo>
                  <a:pt x="205" y="133"/>
                  <a:pt x="204" y="134"/>
                  <a:pt x="203" y="135"/>
                </a:cubicBezTo>
                <a:cubicBezTo>
                  <a:pt x="203" y="135"/>
                  <a:pt x="203" y="135"/>
                  <a:pt x="203" y="135"/>
                </a:cubicBezTo>
                <a:cubicBezTo>
                  <a:pt x="203" y="135"/>
                  <a:pt x="203" y="135"/>
                  <a:pt x="202" y="135"/>
                </a:cubicBezTo>
                <a:cubicBezTo>
                  <a:pt x="202" y="135"/>
                  <a:pt x="202" y="135"/>
                  <a:pt x="202" y="135"/>
                </a:cubicBezTo>
                <a:cubicBezTo>
                  <a:pt x="202" y="135"/>
                  <a:pt x="201" y="135"/>
                  <a:pt x="200" y="134"/>
                </a:cubicBezTo>
                <a:close/>
                <a:moveTo>
                  <a:pt x="410" y="132"/>
                </a:moveTo>
                <a:cubicBezTo>
                  <a:pt x="409" y="132"/>
                  <a:pt x="409" y="131"/>
                  <a:pt x="409" y="130"/>
                </a:cubicBezTo>
                <a:cubicBezTo>
                  <a:pt x="409" y="130"/>
                  <a:pt x="409" y="130"/>
                  <a:pt x="409" y="130"/>
                </a:cubicBezTo>
                <a:cubicBezTo>
                  <a:pt x="410" y="129"/>
                  <a:pt x="411" y="128"/>
                  <a:pt x="412" y="129"/>
                </a:cubicBezTo>
                <a:cubicBezTo>
                  <a:pt x="412" y="129"/>
                  <a:pt x="412" y="129"/>
                  <a:pt x="412" y="129"/>
                </a:cubicBezTo>
                <a:cubicBezTo>
                  <a:pt x="413" y="129"/>
                  <a:pt x="413" y="131"/>
                  <a:pt x="413" y="132"/>
                </a:cubicBezTo>
                <a:cubicBezTo>
                  <a:pt x="413" y="132"/>
                  <a:pt x="413" y="132"/>
                  <a:pt x="413" y="132"/>
                </a:cubicBezTo>
                <a:cubicBezTo>
                  <a:pt x="412" y="132"/>
                  <a:pt x="412" y="133"/>
                  <a:pt x="411" y="133"/>
                </a:cubicBezTo>
                <a:cubicBezTo>
                  <a:pt x="411" y="133"/>
                  <a:pt x="411" y="133"/>
                  <a:pt x="411" y="133"/>
                </a:cubicBezTo>
                <a:cubicBezTo>
                  <a:pt x="411" y="133"/>
                  <a:pt x="410" y="133"/>
                  <a:pt x="410" y="132"/>
                </a:cubicBezTo>
                <a:close/>
                <a:moveTo>
                  <a:pt x="211" y="129"/>
                </a:moveTo>
                <a:cubicBezTo>
                  <a:pt x="211" y="128"/>
                  <a:pt x="211" y="127"/>
                  <a:pt x="212" y="126"/>
                </a:cubicBezTo>
                <a:cubicBezTo>
                  <a:pt x="212" y="126"/>
                  <a:pt x="212" y="126"/>
                  <a:pt x="212" y="126"/>
                </a:cubicBezTo>
                <a:cubicBezTo>
                  <a:pt x="213" y="126"/>
                  <a:pt x="214" y="126"/>
                  <a:pt x="215" y="127"/>
                </a:cubicBezTo>
                <a:cubicBezTo>
                  <a:pt x="215" y="127"/>
                  <a:pt x="215" y="127"/>
                  <a:pt x="215" y="127"/>
                </a:cubicBezTo>
                <a:cubicBezTo>
                  <a:pt x="215" y="128"/>
                  <a:pt x="215" y="129"/>
                  <a:pt x="214" y="130"/>
                </a:cubicBezTo>
                <a:cubicBezTo>
                  <a:pt x="214" y="130"/>
                  <a:pt x="214" y="130"/>
                  <a:pt x="214" y="130"/>
                </a:cubicBezTo>
                <a:cubicBezTo>
                  <a:pt x="214" y="130"/>
                  <a:pt x="213" y="130"/>
                  <a:pt x="213" y="130"/>
                </a:cubicBezTo>
                <a:cubicBezTo>
                  <a:pt x="213" y="130"/>
                  <a:pt x="213" y="130"/>
                  <a:pt x="213" y="130"/>
                </a:cubicBezTo>
                <a:cubicBezTo>
                  <a:pt x="212" y="130"/>
                  <a:pt x="212" y="130"/>
                  <a:pt x="211" y="129"/>
                </a:cubicBezTo>
                <a:close/>
                <a:moveTo>
                  <a:pt x="399" y="128"/>
                </a:moveTo>
                <a:cubicBezTo>
                  <a:pt x="398" y="127"/>
                  <a:pt x="398" y="126"/>
                  <a:pt x="398" y="125"/>
                </a:cubicBezTo>
                <a:cubicBezTo>
                  <a:pt x="398" y="125"/>
                  <a:pt x="398" y="125"/>
                  <a:pt x="398" y="125"/>
                </a:cubicBezTo>
                <a:cubicBezTo>
                  <a:pt x="398" y="124"/>
                  <a:pt x="400" y="124"/>
                  <a:pt x="401" y="124"/>
                </a:cubicBezTo>
                <a:cubicBezTo>
                  <a:pt x="401" y="124"/>
                  <a:pt x="401" y="124"/>
                  <a:pt x="401" y="124"/>
                </a:cubicBezTo>
                <a:cubicBezTo>
                  <a:pt x="402" y="124"/>
                  <a:pt x="402" y="126"/>
                  <a:pt x="402" y="127"/>
                </a:cubicBezTo>
                <a:cubicBezTo>
                  <a:pt x="402" y="127"/>
                  <a:pt x="402" y="127"/>
                  <a:pt x="402" y="127"/>
                </a:cubicBezTo>
                <a:cubicBezTo>
                  <a:pt x="401" y="127"/>
                  <a:pt x="401" y="128"/>
                  <a:pt x="400" y="128"/>
                </a:cubicBezTo>
                <a:cubicBezTo>
                  <a:pt x="400" y="128"/>
                  <a:pt x="400" y="128"/>
                  <a:pt x="400" y="128"/>
                </a:cubicBezTo>
                <a:cubicBezTo>
                  <a:pt x="400" y="128"/>
                  <a:pt x="399" y="128"/>
                  <a:pt x="399" y="128"/>
                </a:cubicBezTo>
                <a:close/>
                <a:moveTo>
                  <a:pt x="222" y="124"/>
                </a:moveTo>
                <a:cubicBezTo>
                  <a:pt x="222" y="123"/>
                  <a:pt x="222" y="122"/>
                  <a:pt x="223" y="122"/>
                </a:cubicBezTo>
                <a:cubicBezTo>
                  <a:pt x="223" y="122"/>
                  <a:pt x="223" y="122"/>
                  <a:pt x="223" y="122"/>
                </a:cubicBezTo>
                <a:cubicBezTo>
                  <a:pt x="225" y="121"/>
                  <a:pt x="226" y="122"/>
                  <a:pt x="226" y="123"/>
                </a:cubicBezTo>
                <a:cubicBezTo>
                  <a:pt x="226" y="123"/>
                  <a:pt x="226" y="123"/>
                  <a:pt x="226" y="123"/>
                </a:cubicBezTo>
                <a:cubicBezTo>
                  <a:pt x="226" y="124"/>
                  <a:pt x="226" y="125"/>
                  <a:pt x="225" y="125"/>
                </a:cubicBezTo>
                <a:cubicBezTo>
                  <a:pt x="225" y="125"/>
                  <a:pt x="225" y="125"/>
                  <a:pt x="225" y="125"/>
                </a:cubicBezTo>
                <a:cubicBezTo>
                  <a:pt x="225" y="125"/>
                  <a:pt x="224" y="125"/>
                  <a:pt x="224" y="125"/>
                </a:cubicBezTo>
                <a:cubicBezTo>
                  <a:pt x="224" y="125"/>
                  <a:pt x="224" y="125"/>
                  <a:pt x="224" y="125"/>
                </a:cubicBezTo>
                <a:cubicBezTo>
                  <a:pt x="223" y="125"/>
                  <a:pt x="223" y="125"/>
                  <a:pt x="222" y="124"/>
                </a:cubicBezTo>
                <a:close/>
                <a:moveTo>
                  <a:pt x="388" y="123"/>
                </a:moveTo>
                <a:cubicBezTo>
                  <a:pt x="388" y="123"/>
                  <a:pt x="388" y="123"/>
                  <a:pt x="388" y="123"/>
                </a:cubicBezTo>
                <a:cubicBezTo>
                  <a:pt x="388" y="123"/>
                  <a:pt x="388" y="123"/>
                  <a:pt x="388" y="123"/>
                </a:cubicBezTo>
                <a:cubicBezTo>
                  <a:pt x="387" y="123"/>
                  <a:pt x="386" y="122"/>
                  <a:pt x="387" y="121"/>
                </a:cubicBezTo>
                <a:cubicBezTo>
                  <a:pt x="387" y="121"/>
                  <a:pt x="387" y="121"/>
                  <a:pt x="387" y="121"/>
                </a:cubicBezTo>
                <a:cubicBezTo>
                  <a:pt x="387" y="120"/>
                  <a:pt x="388" y="119"/>
                  <a:pt x="389" y="120"/>
                </a:cubicBezTo>
                <a:cubicBezTo>
                  <a:pt x="389" y="120"/>
                  <a:pt x="389" y="120"/>
                  <a:pt x="389" y="120"/>
                </a:cubicBezTo>
                <a:cubicBezTo>
                  <a:pt x="390" y="120"/>
                  <a:pt x="391" y="121"/>
                  <a:pt x="391" y="122"/>
                </a:cubicBezTo>
                <a:cubicBezTo>
                  <a:pt x="391" y="122"/>
                  <a:pt x="391" y="122"/>
                  <a:pt x="391" y="122"/>
                </a:cubicBezTo>
                <a:cubicBezTo>
                  <a:pt x="390" y="123"/>
                  <a:pt x="390" y="124"/>
                  <a:pt x="389" y="124"/>
                </a:cubicBezTo>
                <a:cubicBezTo>
                  <a:pt x="389" y="124"/>
                  <a:pt x="389" y="124"/>
                  <a:pt x="389" y="124"/>
                </a:cubicBezTo>
                <a:cubicBezTo>
                  <a:pt x="388" y="124"/>
                  <a:pt x="388" y="123"/>
                  <a:pt x="388" y="123"/>
                </a:cubicBezTo>
                <a:close/>
                <a:moveTo>
                  <a:pt x="234" y="120"/>
                </a:moveTo>
                <a:cubicBezTo>
                  <a:pt x="233" y="119"/>
                  <a:pt x="234" y="118"/>
                  <a:pt x="235" y="118"/>
                </a:cubicBezTo>
                <a:cubicBezTo>
                  <a:pt x="235" y="118"/>
                  <a:pt x="235" y="118"/>
                  <a:pt x="235" y="118"/>
                </a:cubicBezTo>
                <a:cubicBezTo>
                  <a:pt x="236" y="117"/>
                  <a:pt x="237" y="118"/>
                  <a:pt x="237" y="119"/>
                </a:cubicBezTo>
                <a:cubicBezTo>
                  <a:pt x="237" y="119"/>
                  <a:pt x="237" y="119"/>
                  <a:pt x="237" y="119"/>
                </a:cubicBezTo>
                <a:cubicBezTo>
                  <a:pt x="238" y="120"/>
                  <a:pt x="237" y="121"/>
                  <a:pt x="236" y="121"/>
                </a:cubicBezTo>
                <a:cubicBezTo>
                  <a:pt x="236" y="121"/>
                  <a:pt x="236" y="121"/>
                  <a:pt x="236" y="121"/>
                </a:cubicBezTo>
                <a:cubicBezTo>
                  <a:pt x="236" y="121"/>
                  <a:pt x="236" y="121"/>
                  <a:pt x="236" y="121"/>
                </a:cubicBezTo>
                <a:cubicBezTo>
                  <a:pt x="236" y="121"/>
                  <a:pt x="236" y="121"/>
                  <a:pt x="236" y="121"/>
                </a:cubicBezTo>
                <a:cubicBezTo>
                  <a:pt x="235" y="121"/>
                  <a:pt x="234" y="121"/>
                  <a:pt x="234" y="120"/>
                </a:cubicBezTo>
                <a:close/>
                <a:moveTo>
                  <a:pt x="377" y="120"/>
                </a:moveTo>
                <a:cubicBezTo>
                  <a:pt x="377" y="120"/>
                  <a:pt x="377" y="120"/>
                  <a:pt x="377" y="120"/>
                </a:cubicBezTo>
                <a:cubicBezTo>
                  <a:pt x="377" y="120"/>
                  <a:pt x="377" y="120"/>
                  <a:pt x="377" y="120"/>
                </a:cubicBezTo>
                <a:cubicBezTo>
                  <a:pt x="376" y="119"/>
                  <a:pt x="375" y="118"/>
                  <a:pt x="375" y="117"/>
                </a:cubicBezTo>
                <a:cubicBezTo>
                  <a:pt x="375" y="117"/>
                  <a:pt x="375" y="117"/>
                  <a:pt x="375" y="117"/>
                </a:cubicBezTo>
                <a:cubicBezTo>
                  <a:pt x="376" y="116"/>
                  <a:pt x="377" y="116"/>
                  <a:pt x="378" y="116"/>
                </a:cubicBezTo>
                <a:cubicBezTo>
                  <a:pt x="378" y="116"/>
                  <a:pt x="378" y="116"/>
                  <a:pt x="378" y="116"/>
                </a:cubicBezTo>
                <a:cubicBezTo>
                  <a:pt x="379" y="116"/>
                  <a:pt x="380" y="117"/>
                  <a:pt x="379" y="118"/>
                </a:cubicBezTo>
                <a:cubicBezTo>
                  <a:pt x="379" y="118"/>
                  <a:pt x="379" y="118"/>
                  <a:pt x="379" y="118"/>
                </a:cubicBezTo>
                <a:cubicBezTo>
                  <a:pt x="379" y="119"/>
                  <a:pt x="378" y="120"/>
                  <a:pt x="377" y="120"/>
                </a:cubicBezTo>
                <a:cubicBezTo>
                  <a:pt x="377" y="120"/>
                  <a:pt x="377" y="120"/>
                  <a:pt x="377" y="120"/>
                </a:cubicBezTo>
                <a:cubicBezTo>
                  <a:pt x="377" y="120"/>
                  <a:pt x="377" y="120"/>
                  <a:pt x="377" y="120"/>
                </a:cubicBezTo>
                <a:close/>
                <a:moveTo>
                  <a:pt x="245" y="117"/>
                </a:moveTo>
                <a:cubicBezTo>
                  <a:pt x="245" y="115"/>
                  <a:pt x="245" y="114"/>
                  <a:pt x="246" y="114"/>
                </a:cubicBezTo>
                <a:cubicBezTo>
                  <a:pt x="246" y="114"/>
                  <a:pt x="246" y="114"/>
                  <a:pt x="246" y="114"/>
                </a:cubicBezTo>
                <a:cubicBezTo>
                  <a:pt x="248" y="114"/>
                  <a:pt x="249" y="114"/>
                  <a:pt x="249" y="116"/>
                </a:cubicBezTo>
                <a:cubicBezTo>
                  <a:pt x="249" y="116"/>
                  <a:pt x="249" y="116"/>
                  <a:pt x="249" y="116"/>
                </a:cubicBezTo>
                <a:cubicBezTo>
                  <a:pt x="249" y="117"/>
                  <a:pt x="249" y="118"/>
                  <a:pt x="248" y="118"/>
                </a:cubicBezTo>
                <a:cubicBezTo>
                  <a:pt x="248" y="118"/>
                  <a:pt x="248" y="118"/>
                  <a:pt x="248" y="118"/>
                </a:cubicBezTo>
                <a:cubicBezTo>
                  <a:pt x="247" y="118"/>
                  <a:pt x="247" y="118"/>
                  <a:pt x="247" y="118"/>
                </a:cubicBezTo>
                <a:cubicBezTo>
                  <a:pt x="247" y="118"/>
                  <a:pt x="247" y="118"/>
                  <a:pt x="247" y="118"/>
                </a:cubicBezTo>
                <a:cubicBezTo>
                  <a:pt x="246" y="118"/>
                  <a:pt x="245" y="117"/>
                  <a:pt x="245" y="117"/>
                </a:cubicBezTo>
                <a:close/>
                <a:moveTo>
                  <a:pt x="365" y="117"/>
                </a:moveTo>
                <a:cubicBezTo>
                  <a:pt x="364" y="116"/>
                  <a:pt x="364" y="115"/>
                  <a:pt x="364" y="114"/>
                </a:cubicBezTo>
                <a:cubicBezTo>
                  <a:pt x="364" y="114"/>
                  <a:pt x="364" y="114"/>
                  <a:pt x="364" y="114"/>
                </a:cubicBezTo>
                <a:cubicBezTo>
                  <a:pt x="364" y="113"/>
                  <a:pt x="365" y="112"/>
                  <a:pt x="366" y="113"/>
                </a:cubicBezTo>
                <a:cubicBezTo>
                  <a:pt x="366" y="113"/>
                  <a:pt x="366" y="113"/>
                  <a:pt x="366" y="113"/>
                </a:cubicBezTo>
                <a:cubicBezTo>
                  <a:pt x="367" y="113"/>
                  <a:pt x="368" y="114"/>
                  <a:pt x="368" y="115"/>
                </a:cubicBezTo>
                <a:cubicBezTo>
                  <a:pt x="368" y="115"/>
                  <a:pt x="368" y="115"/>
                  <a:pt x="368" y="115"/>
                </a:cubicBezTo>
                <a:cubicBezTo>
                  <a:pt x="367" y="116"/>
                  <a:pt x="367" y="117"/>
                  <a:pt x="366" y="117"/>
                </a:cubicBezTo>
                <a:cubicBezTo>
                  <a:pt x="366" y="117"/>
                  <a:pt x="366" y="117"/>
                  <a:pt x="366" y="117"/>
                </a:cubicBezTo>
                <a:cubicBezTo>
                  <a:pt x="366" y="117"/>
                  <a:pt x="365" y="117"/>
                  <a:pt x="365" y="117"/>
                </a:cubicBezTo>
                <a:close/>
                <a:moveTo>
                  <a:pt x="257" y="114"/>
                </a:moveTo>
                <a:cubicBezTo>
                  <a:pt x="256" y="113"/>
                  <a:pt x="257" y="112"/>
                  <a:pt x="258" y="111"/>
                </a:cubicBezTo>
                <a:cubicBezTo>
                  <a:pt x="258" y="111"/>
                  <a:pt x="258" y="111"/>
                  <a:pt x="258" y="111"/>
                </a:cubicBezTo>
                <a:cubicBezTo>
                  <a:pt x="259" y="111"/>
                  <a:pt x="260" y="112"/>
                  <a:pt x="261" y="113"/>
                </a:cubicBezTo>
                <a:cubicBezTo>
                  <a:pt x="261" y="113"/>
                  <a:pt x="261" y="113"/>
                  <a:pt x="261" y="113"/>
                </a:cubicBezTo>
                <a:cubicBezTo>
                  <a:pt x="261" y="114"/>
                  <a:pt x="260"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9" y="115"/>
                  <a:pt x="259" y="115"/>
                  <a:pt x="259" y="115"/>
                </a:cubicBezTo>
                <a:cubicBezTo>
                  <a:pt x="258" y="115"/>
                  <a:pt x="257" y="115"/>
                  <a:pt x="257" y="114"/>
                </a:cubicBezTo>
                <a:close/>
                <a:moveTo>
                  <a:pt x="354" y="114"/>
                </a:moveTo>
                <a:cubicBezTo>
                  <a:pt x="353" y="114"/>
                  <a:pt x="352" y="113"/>
                  <a:pt x="352" y="112"/>
                </a:cubicBezTo>
                <a:cubicBezTo>
                  <a:pt x="352" y="112"/>
                  <a:pt x="352" y="112"/>
                  <a:pt x="352" y="112"/>
                </a:cubicBezTo>
                <a:cubicBezTo>
                  <a:pt x="352" y="111"/>
                  <a:pt x="353" y="110"/>
                  <a:pt x="354" y="110"/>
                </a:cubicBezTo>
                <a:cubicBezTo>
                  <a:pt x="354" y="110"/>
                  <a:pt x="354" y="110"/>
                  <a:pt x="354" y="110"/>
                </a:cubicBezTo>
                <a:cubicBezTo>
                  <a:pt x="355" y="110"/>
                  <a:pt x="356" y="111"/>
                  <a:pt x="356" y="112"/>
                </a:cubicBezTo>
                <a:cubicBezTo>
                  <a:pt x="356" y="112"/>
                  <a:pt x="356" y="112"/>
                  <a:pt x="356" y="112"/>
                </a:cubicBezTo>
                <a:cubicBezTo>
                  <a:pt x="356" y="113"/>
                  <a:pt x="355" y="114"/>
                  <a:pt x="354" y="114"/>
                </a:cubicBezTo>
                <a:cubicBezTo>
                  <a:pt x="354" y="114"/>
                  <a:pt x="354" y="114"/>
                  <a:pt x="354" y="114"/>
                </a:cubicBezTo>
                <a:cubicBezTo>
                  <a:pt x="354" y="114"/>
                  <a:pt x="354" y="114"/>
                  <a:pt x="354" y="114"/>
                </a:cubicBezTo>
                <a:close/>
                <a:moveTo>
                  <a:pt x="268" y="111"/>
                </a:moveTo>
                <a:cubicBezTo>
                  <a:pt x="268" y="110"/>
                  <a:pt x="269" y="109"/>
                  <a:pt x="270" y="109"/>
                </a:cubicBezTo>
                <a:cubicBezTo>
                  <a:pt x="270" y="109"/>
                  <a:pt x="270" y="109"/>
                  <a:pt x="270" y="109"/>
                </a:cubicBezTo>
                <a:cubicBezTo>
                  <a:pt x="271" y="109"/>
                  <a:pt x="272" y="110"/>
                  <a:pt x="272" y="111"/>
                </a:cubicBezTo>
                <a:cubicBezTo>
                  <a:pt x="272" y="111"/>
                  <a:pt x="272" y="111"/>
                  <a:pt x="272" y="111"/>
                </a:cubicBezTo>
                <a:cubicBezTo>
                  <a:pt x="273" y="112"/>
                  <a:pt x="272" y="113"/>
                  <a:pt x="271" y="113"/>
                </a:cubicBezTo>
                <a:cubicBezTo>
                  <a:pt x="271" y="113"/>
                  <a:pt x="271" y="113"/>
                  <a:pt x="271" y="113"/>
                </a:cubicBezTo>
                <a:cubicBezTo>
                  <a:pt x="271" y="113"/>
                  <a:pt x="271" y="113"/>
                  <a:pt x="270" y="113"/>
                </a:cubicBezTo>
                <a:cubicBezTo>
                  <a:pt x="270" y="113"/>
                  <a:pt x="270" y="113"/>
                  <a:pt x="270" y="113"/>
                </a:cubicBezTo>
                <a:cubicBezTo>
                  <a:pt x="269" y="113"/>
                  <a:pt x="269" y="112"/>
                  <a:pt x="268" y="111"/>
                </a:cubicBezTo>
                <a:close/>
                <a:moveTo>
                  <a:pt x="342" y="112"/>
                </a:moveTo>
                <a:cubicBezTo>
                  <a:pt x="341" y="112"/>
                  <a:pt x="340" y="111"/>
                  <a:pt x="340" y="110"/>
                </a:cubicBezTo>
                <a:cubicBezTo>
                  <a:pt x="340" y="110"/>
                  <a:pt x="340" y="110"/>
                  <a:pt x="340" y="110"/>
                </a:cubicBezTo>
                <a:cubicBezTo>
                  <a:pt x="340" y="109"/>
                  <a:pt x="341" y="108"/>
                  <a:pt x="342" y="108"/>
                </a:cubicBezTo>
                <a:cubicBezTo>
                  <a:pt x="342" y="108"/>
                  <a:pt x="342" y="108"/>
                  <a:pt x="342" y="108"/>
                </a:cubicBezTo>
                <a:cubicBezTo>
                  <a:pt x="344" y="108"/>
                  <a:pt x="344" y="109"/>
                  <a:pt x="344" y="110"/>
                </a:cubicBezTo>
                <a:cubicBezTo>
                  <a:pt x="344" y="110"/>
                  <a:pt x="344" y="110"/>
                  <a:pt x="344" y="110"/>
                </a:cubicBezTo>
                <a:cubicBezTo>
                  <a:pt x="344" y="111"/>
                  <a:pt x="343" y="112"/>
                  <a:pt x="342" y="112"/>
                </a:cubicBezTo>
                <a:cubicBezTo>
                  <a:pt x="342" y="112"/>
                  <a:pt x="342" y="112"/>
                  <a:pt x="342" y="112"/>
                </a:cubicBezTo>
                <a:cubicBezTo>
                  <a:pt x="342" y="112"/>
                  <a:pt x="342" y="112"/>
                  <a:pt x="342" y="112"/>
                </a:cubicBezTo>
                <a:close/>
                <a:moveTo>
                  <a:pt x="280" y="110"/>
                </a:moveTo>
                <a:cubicBezTo>
                  <a:pt x="280" y="109"/>
                  <a:pt x="281" y="108"/>
                  <a:pt x="282" y="107"/>
                </a:cubicBezTo>
                <a:cubicBezTo>
                  <a:pt x="282" y="107"/>
                  <a:pt x="282" y="107"/>
                  <a:pt x="282" y="107"/>
                </a:cubicBezTo>
                <a:cubicBezTo>
                  <a:pt x="283" y="107"/>
                  <a:pt x="284" y="108"/>
                  <a:pt x="284" y="109"/>
                </a:cubicBezTo>
                <a:cubicBezTo>
                  <a:pt x="284" y="109"/>
                  <a:pt x="284" y="109"/>
                  <a:pt x="284" y="109"/>
                </a:cubicBezTo>
                <a:cubicBezTo>
                  <a:pt x="284" y="110"/>
                  <a:pt x="284" y="111"/>
                  <a:pt x="283" y="111"/>
                </a:cubicBezTo>
                <a:cubicBezTo>
                  <a:pt x="283" y="111"/>
                  <a:pt x="283" y="111"/>
                  <a:pt x="283" y="111"/>
                </a:cubicBezTo>
                <a:cubicBezTo>
                  <a:pt x="283" y="111"/>
                  <a:pt x="282" y="111"/>
                  <a:pt x="282" y="111"/>
                </a:cubicBezTo>
                <a:cubicBezTo>
                  <a:pt x="282" y="111"/>
                  <a:pt x="282" y="111"/>
                  <a:pt x="282" y="111"/>
                </a:cubicBezTo>
                <a:cubicBezTo>
                  <a:pt x="281" y="111"/>
                  <a:pt x="280" y="111"/>
                  <a:pt x="280" y="110"/>
                </a:cubicBezTo>
                <a:close/>
                <a:moveTo>
                  <a:pt x="330" y="111"/>
                </a:moveTo>
                <a:cubicBezTo>
                  <a:pt x="329" y="111"/>
                  <a:pt x="328" y="110"/>
                  <a:pt x="328" y="109"/>
                </a:cubicBezTo>
                <a:cubicBezTo>
                  <a:pt x="328" y="109"/>
                  <a:pt x="328" y="109"/>
                  <a:pt x="328" y="109"/>
                </a:cubicBezTo>
                <a:cubicBezTo>
                  <a:pt x="328" y="108"/>
                  <a:pt x="329" y="107"/>
                  <a:pt x="330" y="107"/>
                </a:cubicBezTo>
                <a:cubicBezTo>
                  <a:pt x="330" y="107"/>
                  <a:pt x="330" y="107"/>
                  <a:pt x="330" y="107"/>
                </a:cubicBezTo>
                <a:cubicBezTo>
                  <a:pt x="332" y="107"/>
                  <a:pt x="332" y="108"/>
                  <a:pt x="332" y="109"/>
                </a:cubicBezTo>
                <a:cubicBezTo>
                  <a:pt x="332" y="109"/>
                  <a:pt x="332" y="109"/>
                  <a:pt x="332" y="109"/>
                </a:cubicBezTo>
                <a:cubicBezTo>
                  <a:pt x="332" y="110"/>
                  <a:pt x="331" y="111"/>
                  <a:pt x="330" y="111"/>
                </a:cubicBezTo>
                <a:cubicBezTo>
                  <a:pt x="330" y="111"/>
                  <a:pt x="330" y="111"/>
                  <a:pt x="330" y="111"/>
                </a:cubicBezTo>
                <a:cubicBezTo>
                  <a:pt x="330" y="111"/>
                  <a:pt x="330" y="111"/>
                  <a:pt x="330" y="111"/>
                </a:cubicBezTo>
                <a:close/>
                <a:moveTo>
                  <a:pt x="292" y="108"/>
                </a:moveTo>
                <a:cubicBezTo>
                  <a:pt x="292" y="107"/>
                  <a:pt x="293" y="106"/>
                  <a:pt x="294" y="106"/>
                </a:cubicBezTo>
                <a:cubicBezTo>
                  <a:pt x="294" y="106"/>
                  <a:pt x="294" y="106"/>
                  <a:pt x="294" y="106"/>
                </a:cubicBezTo>
                <a:cubicBezTo>
                  <a:pt x="295" y="106"/>
                  <a:pt x="296" y="107"/>
                  <a:pt x="296" y="108"/>
                </a:cubicBezTo>
                <a:cubicBezTo>
                  <a:pt x="296" y="108"/>
                  <a:pt x="296" y="108"/>
                  <a:pt x="296" y="108"/>
                </a:cubicBezTo>
                <a:cubicBezTo>
                  <a:pt x="296" y="109"/>
                  <a:pt x="296" y="110"/>
                  <a:pt x="294" y="110"/>
                </a:cubicBezTo>
                <a:cubicBezTo>
                  <a:pt x="294" y="110"/>
                  <a:pt x="294" y="110"/>
                  <a:pt x="294" y="110"/>
                </a:cubicBezTo>
                <a:cubicBezTo>
                  <a:pt x="294" y="110"/>
                  <a:pt x="294" y="110"/>
                  <a:pt x="294" y="110"/>
                </a:cubicBezTo>
                <a:cubicBezTo>
                  <a:pt x="294" y="110"/>
                  <a:pt x="294" y="110"/>
                  <a:pt x="294" y="110"/>
                </a:cubicBezTo>
                <a:cubicBezTo>
                  <a:pt x="293" y="110"/>
                  <a:pt x="292" y="110"/>
                  <a:pt x="292" y="108"/>
                </a:cubicBezTo>
                <a:close/>
                <a:moveTo>
                  <a:pt x="318" y="110"/>
                </a:moveTo>
                <a:cubicBezTo>
                  <a:pt x="318" y="110"/>
                  <a:pt x="318" y="110"/>
                  <a:pt x="318" y="110"/>
                </a:cubicBezTo>
                <a:cubicBezTo>
                  <a:pt x="318" y="110"/>
                  <a:pt x="318" y="110"/>
                  <a:pt x="318" y="110"/>
                </a:cubicBezTo>
                <a:cubicBezTo>
                  <a:pt x="317" y="110"/>
                  <a:pt x="316" y="109"/>
                  <a:pt x="316" y="108"/>
                </a:cubicBezTo>
                <a:cubicBezTo>
                  <a:pt x="316" y="108"/>
                  <a:pt x="316" y="108"/>
                  <a:pt x="316" y="108"/>
                </a:cubicBezTo>
                <a:cubicBezTo>
                  <a:pt x="316" y="107"/>
                  <a:pt x="317" y="106"/>
                  <a:pt x="318" y="106"/>
                </a:cubicBezTo>
                <a:cubicBezTo>
                  <a:pt x="318" y="106"/>
                  <a:pt x="318" y="106"/>
                  <a:pt x="318" y="106"/>
                </a:cubicBezTo>
                <a:cubicBezTo>
                  <a:pt x="319" y="106"/>
                  <a:pt x="320" y="107"/>
                  <a:pt x="320" y="108"/>
                </a:cubicBezTo>
                <a:cubicBezTo>
                  <a:pt x="320" y="108"/>
                  <a:pt x="320" y="108"/>
                  <a:pt x="320" y="108"/>
                </a:cubicBezTo>
                <a:cubicBezTo>
                  <a:pt x="320" y="109"/>
                  <a:pt x="319" y="110"/>
                  <a:pt x="318" y="110"/>
                </a:cubicBezTo>
                <a:cubicBezTo>
                  <a:pt x="318" y="110"/>
                  <a:pt x="318" y="110"/>
                  <a:pt x="318" y="110"/>
                </a:cubicBezTo>
                <a:cubicBezTo>
                  <a:pt x="318" y="110"/>
                  <a:pt x="318" y="110"/>
                  <a:pt x="318" y="110"/>
                </a:cubicBezTo>
                <a:close/>
                <a:moveTo>
                  <a:pt x="304" y="108"/>
                </a:moveTo>
                <a:cubicBezTo>
                  <a:pt x="304" y="107"/>
                  <a:pt x="305" y="106"/>
                  <a:pt x="306" y="106"/>
                </a:cubicBezTo>
                <a:cubicBezTo>
                  <a:pt x="306" y="106"/>
                  <a:pt x="306" y="106"/>
                  <a:pt x="306" y="106"/>
                </a:cubicBezTo>
                <a:cubicBezTo>
                  <a:pt x="307" y="106"/>
                  <a:pt x="308" y="107"/>
                  <a:pt x="308" y="108"/>
                </a:cubicBezTo>
                <a:cubicBezTo>
                  <a:pt x="308" y="108"/>
                  <a:pt x="308" y="108"/>
                  <a:pt x="308" y="108"/>
                </a:cubicBezTo>
                <a:cubicBezTo>
                  <a:pt x="308" y="109"/>
                  <a:pt x="307" y="110"/>
                  <a:pt x="306" y="110"/>
                </a:cubicBezTo>
                <a:cubicBezTo>
                  <a:pt x="306" y="110"/>
                  <a:pt x="306" y="110"/>
                  <a:pt x="306" y="110"/>
                </a:cubicBezTo>
                <a:cubicBezTo>
                  <a:pt x="306" y="110"/>
                  <a:pt x="306" y="110"/>
                  <a:pt x="306" y="110"/>
                </a:cubicBezTo>
                <a:cubicBezTo>
                  <a:pt x="306" y="110"/>
                  <a:pt x="306" y="110"/>
                  <a:pt x="306" y="110"/>
                </a:cubicBezTo>
                <a:cubicBezTo>
                  <a:pt x="305" y="110"/>
                  <a:pt x="304" y="109"/>
                  <a:pt x="304" y="108"/>
                </a:cubicBezTo>
                <a:close/>
                <a:moveTo>
                  <a:pt x="325" y="1002"/>
                </a:moveTo>
                <a:cubicBezTo>
                  <a:pt x="324" y="1002"/>
                  <a:pt x="323" y="1000"/>
                  <a:pt x="324" y="999"/>
                </a:cubicBezTo>
                <a:cubicBezTo>
                  <a:pt x="324" y="999"/>
                  <a:pt x="324" y="999"/>
                  <a:pt x="324" y="999"/>
                </a:cubicBezTo>
                <a:cubicBezTo>
                  <a:pt x="324" y="998"/>
                  <a:pt x="325" y="998"/>
                  <a:pt x="326" y="998"/>
                </a:cubicBezTo>
                <a:cubicBezTo>
                  <a:pt x="326" y="998"/>
                  <a:pt x="326" y="998"/>
                  <a:pt x="326" y="998"/>
                </a:cubicBezTo>
                <a:cubicBezTo>
                  <a:pt x="327" y="999"/>
                  <a:pt x="328" y="1000"/>
                  <a:pt x="327" y="1001"/>
                </a:cubicBezTo>
                <a:cubicBezTo>
                  <a:pt x="327" y="1001"/>
                  <a:pt x="327" y="1001"/>
                  <a:pt x="327" y="1001"/>
                </a:cubicBezTo>
                <a:cubicBezTo>
                  <a:pt x="327" y="1002"/>
                  <a:pt x="326" y="1002"/>
                  <a:pt x="326" y="1002"/>
                </a:cubicBezTo>
                <a:cubicBezTo>
                  <a:pt x="326" y="1002"/>
                  <a:pt x="326" y="1002"/>
                  <a:pt x="326" y="1002"/>
                </a:cubicBezTo>
                <a:cubicBezTo>
                  <a:pt x="325" y="1002"/>
                  <a:pt x="325" y="1002"/>
                  <a:pt x="325" y="1002"/>
                </a:cubicBezTo>
                <a:close/>
                <a:moveTo>
                  <a:pt x="288" y="995"/>
                </a:moveTo>
                <a:cubicBezTo>
                  <a:pt x="288" y="994"/>
                  <a:pt x="288" y="993"/>
                  <a:pt x="289" y="992"/>
                </a:cubicBezTo>
                <a:cubicBezTo>
                  <a:pt x="289" y="992"/>
                  <a:pt x="289" y="992"/>
                  <a:pt x="289" y="992"/>
                </a:cubicBezTo>
                <a:cubicBezTo>
                  <a:pt x="290" y="992"/>
                  <a:pt x="292" y="992"/>
                  <a:pt x="292" y="993"/>
                </a:cubicBezTo>
                <a:cubicBezTo>
                  <a:pt x="292" y="993"/>
                  <a:pt x="292" y="993"/>
                  <a:pt x="292" y="993"/>
                </a:cubicBezTo>
                <a:cubicBezTo>
                  <a:pt x="292" y="994"/>
                  <a:pt x="292" y="996"/>
                  <a:pt x="291" y="996"/>
                </a:cubicBezTo>
                <a:cubicBezTo>
                  <a:pt x="291" y="996"/>
                  <a:pt x="291" y="996"/>
                  <a:pt x="291" y="996"/>
                </a:cubicBezTo>
                <a:cubicBezTo>
                  <a:pt x="291" y="996"/>
                  <a:pt x="290" y="996"/>
                  <a:pt x="290" y="996"/>
                </a:cubicBezTo>
                <a:cubicBezTo>
                  <a:pt x="290" y="996"/>
                  <a:pt x="290" y="996"/>
                  <a:pt x="290" y="996"/>
                </a:cubicBezTo>
                <a:cubicBezTo>
                  <a:pt x="289" y="996"/>
                  <a:pt x="289" y="996"/>
                  <a:pt x="288" y="995"/>
                </a:cubicBezTo>
                <a:close/>
                <a:moveTo>
                  <a:pt x="329" y="991"/>
                </a:moveTo>
                <a:cubicBezTo>
                  <a:pt x="328" y="990"/>
                  <a:pt x="328" y="989"/>
                  <a:pt x="328" y="988"/>
                </a:cubicBezTo>
                <a:cubicBezTo>
                  <a:pt x="328" y="988"/>
                  <a:pt x="328" y="988"/>
                  <a:pt x="328" y="988"/>
                </a:cubicBezTo>
                <a:cubicBezTo>
                  <a:pt x="328" y="987"/>
                  <a:pt x="330" y="987"/>
                  <a:pt x="331" y="987"/>
                </a:cubicBezTo>
                <a:cubicBezTo>
                  <a:pt x="331" y="987"/>
                  <a:pt x="331" y="987"/>
                  <a:pt x="331" y="987"/>
                </a:cubicBezTo>
                <a:cubicBezTo>
                  <a:pt x="332" y="987"/>
                  <a:pt x="332" y="989"/>
                  <a:pt x="332" y="990"/>
                </a:cubicBezTo>
                <a:cubicBezTo>
                  <a:pt x="332" y="990"/>
                  <a:pt x="332" y="990"/>
                  <a:pt x="332" y="990"/>
                </a:cubicBezTo>
                <a:cubicBezTo>
                  <a:pt x="331" y="990"/>
                  <a:pt x="331" y="991"/>
                  <a:pt x="330" y="991"/>
                </a:cubicBezTo>
                <a:cubicBezTo>
                  <a:pt x="330" y="991"/>
                  <a:pt x="330" y="991"/>
                  <a:pt x="330" y="991"/>
                </a:cubicBezTo>
                <a:cubicBezTo>
                  <a:pt x="330" y="991"/>
                  <a:pt x="329" y="991"/>
                  <a:pt x="329" y="991"/>
                </a:cubicBezTo>
                <a:close/>
                <a:moveTo>
                  <a:pt x="284" y="984"/>
                </a:moveTo>
                <a:cubicBezTo>
                  <a:pt x="284" y="983"/>
                  <a:pt x="284" y="981"/>
                  <a:pt x="285" y="981"/>
                </a:cubicBezTo>
                <a:cubicBezTo>
                  <a:pt x="285" y="981"/>
                  <a:pt x="285" y="981"/>
                  <a:pt x="285" y="981"/>
                </a:cubicBezTo>
                <a:cubicBezTo>
                  <a:pt x="286" y="981"/>
                  <a:pt x="287" y="981"/>
                  <a:pt x="288" y="982"/>
                </a:cubicBezTo>
                <a:cubicBezTo>
                  <a:pt x="288" y="982"/>
                  <a:pt x="288" y="982"/>
                  <a:pt x="288" y="982"/>
                </a:cubicBezTo>
                <a:cubicBezTo>
                  <a:pt x="288" y="983"/>
                  <a:pt x="288" y="984"/>
                  <a:pt x="287" y="985"/>
                </a:cubicBezTo>
                <a:cubicBezTo>
                  <a:pt x="287" y="985"/>
                  <a:pt x="287" y="985"/>
                  <a:pt x="287" y="985"/>
                </a:cubicBezTo>
                <a:cubicBezTo>
                  <a:pt x="286" y="985"/>
                  <a:pt x="286" y="985"/>
                  <a:pt x="286" y="985"/>
                </a:cubicBezTo>
                <a:cubicBezTo>
                  <a:pt x="286" y="985"/>
                  <a:pt x="286" y="985"/>
                  <a:pt x="286" y="985"/>
                </a:cubicBezTo>
                <a:cubicBezTo>
                  <a:pt x="285" y="985"/>
                  <a:pt x="284" y="984"/>
                  <a:pt x="284" y="984"/>
                </a:cubicBezTo>
                <a:close/>
                <a:moveTo>
                  <a:pt x="334" y="980"/>
                </a:moveTo>
                <a:cubicBezTo>
                  <a:pt x="333" y="979"/>
                  <a:pt x="332" y="978"/>
                  <a:pt x="332" y="977"/>
                </a:cubicBezTo>
                <a:cubicBezTo>
                  <a:pt x="332" y="977"/>
                  <a:pt x="332" y="977"/>
                  <a:pt x="332" y="977"/>
                </a:cubicBezTo>
                <a:cubicBezTo>
                  <a:pt x="333" y="976"/>
                  <a:pt x="334" y="976"/>
                  <a:pt x="335" y="976"/>
                </a:cubicBezTo>
                <a:cubicBezTo>
                  <a:pt x="335" y="976"/>
                  <a:pt x="335" y="976"/>
                  <a:pt x="335" y="976"/>
                </a:cubicBezTo>
                <a:cubicBezTo>
                  <a:pt x="336" y="976"/>
                  <a:pt x="337" y="977"/>
                  <a:pt x="336" y="978"/>
                </a:cubicBezTo>
                <a:cubicBezTo>
                  <a:pt x="336" y="978"/>
                  <a:pt x="336" y="978"/>
                  <a:pt x="336" y="978"/>
                </a:cubicBezTo>
                <a:cubicBezTo>
                  <a:pt x="336" y="979"/>
                  <a:pt x="335" y="980"/>
                  <a:pt x="334" y="980"/>
                </a:cubicBezTo>
                <a:cubicBezTo>
                  <a:pt x="334" y="980"/>
                  <a:pt x="334" y="980"/>
                  <a:pt x="334" y="980"/>
                </a:cubicBezTo>
                <a:cubicBezTo>
                  <a:pt x="334" y="980"/>
                  <a:pt x="334" y="980"/>
                  <a:pt x="334" y="980"/>
                </a:cubicBezTo>
                <a:close/>
                <a:moveTo>
                  <a:pt x="280" y="972"/>
                </a:moveTo>
                <a:cubicBezTo>
                  <a:pt x="279" y="971"/>
                  <a:pt x="280" y="970"/>
                  <a:pt x="281" y="970"/>
                </a:cubicBezTo>
                <a:cubicBezTo>
                  <a:pt x="281" y="970"/>
                  <a:pt x="281" y="970"/>
                  <a:pt x="281" y="970"/>
                </a:cubicBezTo>
                <a:cubicBezTo>
                  <a:pt x="282" y="969"/>
                  <a:pt x="283" y="970"/>
                  <a:pt x="283" y="971"/>
                </a:cubicBezTo>
                <a:cubicBezTo>
                  <a:pt x="283" y="971"/>
                  <a:pt x="283" y="971"/>
                  <a:pt x="283" y="971"/>
                </a:cubicBezTo>
                <a:cubicBezTo>
                  <a:pt x="284" y="972"/>
                  <a:pt x="283" y="973"/>
                  <a:pt x="282" y="974"/>
                </a:cubicBezTo>
                <a:cubicBezTo>
                  <a:pt x="282" y="974"/>
                  <a:pt x="282" y="974"/>
                  <a:pt x="282" y="974"/>
                </a:cubicBezTo>
                <a:cubicBezTo>
                  <a:pt x="282" y="974"/>
                  <a:pt x="282" y="974"/>
                  <a:pt x="282" y="974"/>
                </a:cubicBezTo>
                <a:cubicBezTo>
                  <a:pt x="282" y="974"/>
                  <a:pt x="282" y="974"/>
                  <a:pt x="282" y="974"/>
                </a:cubicBezTo>
                <a:cubicBezTo>
                  <a:pt x="281" y="974"/>
                  <a:pt x="280" y="973"/>
                  <a:pt x="280" y="972"/>
                </a:cubicBezTo>
                <a:close/>
                <a:moveTo>
                  <a:pt x="338" y="968"/>
                </a:moveTo>
                <a:cubicBezTo>
                  <a:pt x="337" y="968"/>
                  <a:pt x="336" y="967"/>
                  <a:pt x="337" y="966"/>
                </a:cubicBezTo>
                <a:cubicBezTo>
                  <a:pt x="337" y="966"/>
                  <a:pt x="337" y="966"/>
                  <a:pt x="337" y="966"/>
                </a:cubicBezTo>
                <a:cubicBezTo>
                  <a:pt x="337" y="965"/>
                  <a:pt x="338" y="964"/>
                  <a:pt x="339" y="965"/>
                </a:cubicBezTo>
                <a:cubicBezTo>
                  <a:pt x="339" y="965"/>
                  <a:pt x="339" y="965"/>
                  <a:pt x="339" y="965"/>
                </a:cubicBezTo>
                <a:cubicBezTo>
                  <a:pt x="340" y="965"/>
                  <a:pt x="341" y="966"/>
                  <a:pt x="340" y="967"/>
                </a:cubicBezTo>
                <a:cubicBezTo>
                  <a:pt x="340" y="967"/>
                  <a:pt x="340" y="967"/>
                  <a:pt x="340" y="967"/>
                </a:cubicBezTo>
                <a:cubicBezTo>
                  <a:pt x="340" y="968"/>
                  <a:pt x="339" y="969"/>
                  <a:pt x="339" y="969"/>
                </a:cubicBezTo>
                <a:cubicBezTo>
                  <a:pt x="339" y="969"/>
                  <a:pt x="339" y="969"/>
                  <a:pt x="339" y="969"/>
                </a:cubicBezTo>
                <a:cubicBezTo>
                  <a:pt x="338" y="969"/>
                  <a:pt x="338" y="969"/>
                  <a:pt x="338" y="968"/>
                </a:cubicBezTo>
                <a:close/>
                <a:moveTo>
                  <a:pt x="275" y="961"/>
                </a:moveTo>
                <a:cubicBezTo>
                  <a:pt x="275" y="960"/>
                  <a:pt x="276" y="959"/>
                  <a:pt x="277" y="959"/>
                </a:cubicBezTo>
                <a:cubicBezTo>
                  <a:pt x="277" y="959"/>
                  <a:pt x="277" y="959"/>
                  <a:pt x="277" y="959"/>
                </a:cubicBezTo>
                <a:cubicBezTo>
                  <a:pt x="278" y="958"/>
                  <a:pt x="279" y="959"/>
                  <a:pt x="279" y="960"/>
                </a:cubicBezTo>
                <a:cubicBezTo>
                  <a:pt x="279" y="960"/>
                  <a:pt x="279" y="960"/>
                  <a:pt x="279" y="960"/>
                </a:cubicBezTo>
                <a:cubicBezTo>
                  <a:pt x="280" y="961"/>
                  <a:pt x="279" y="962"/>
                  <a:pt x="278" y="962"/>
                </a:cubicBezTo>
                <a:cubicBezTo>
                  <a:pt x="278" y="962"/>
                  <a:pt x="278" y="962"/>
                  <a:pt x="278" y="962"/>
                </a:cubicBezTo>
                <a:cubicBezTo>
                  <a:pt x="278" y="962"/>
                  <a:pt x="277" y="963"/>
                  <a:pt x="277" y="963"/>
                </a:cubicBezTo>
                <a:cubicBezTo>
                  <a:pt x="277" y="963"/>
                  <a:pt x="277" y="963"/>
                  <a:pt x="277" y="963"/>
                </a:cubicBezTo>
                <a:cubicBezTo>
                  <a:pt x="276" y="963"/>
                  <a:pt x="276" y="962"/>
                  <a:pt x="275" y="961"/>
                </a:cubicBezTo>
                <a:close/>
                <a:moveTo>
                  <a:pt x="342" y="957"/>
                </a:moveTo>
                <a:cubicBezTo>
                  <a:pt x="341" y="957"/>
                  <a:pt x="341" y="956"/>
                  <a:pt x="341" y="955"/>
                </a:cubicBezTo>
                <a:cubicBezTo>
                  <a:pt x="341" y="955"/>
                  <a:pt x="341" y="955"/>
                  <a:pt x="341" y="955"/>
                </a:cubicBezTo>
                <a:cubicBezTo>
                  <a:pt x="341" y="954"/>
                  <a:pt x="343" y="953"/>
                  <a:pt x="344" y="954"/>
                </a:cubicBezTo>
                <a:cubicBezTo>
                  <a:pt x="344" y="954"/>
                  <a:pt x="344" y="954"/>
                  <a:pt x="344" y="954"/>
                </a:cubicBezTo>
                <a:cubicBezTo>
                  <a:pt x="345" y="954"/>
                  <a:pt x="345" y="955"/>
                  <a:pt x="345" y="956"/>
                </a:cubicBezTo>
                <a:cubicBezTo>
                  <a:pt x="345" y="956"/>
                  <a:pt x="345" y="956"/>
                  <a:pt x="345" y="956"/>
                </a:cubicBezTo>
                <a:cubicBezTo>
                  <a:pt x="344" y="957"/>
                  <a:pt x="344" y="957"/>
                  <a:pt x="343" y="957"/>
                </a:cubicBezTo>
                <a:cubicBezTo>
                  <a:pt x="343" y="957"/>
                  <a:pt x="343" y="957"/>
                  <a:pt x="343" y="957"/>
                </a:cubicBezTo>
                <a:cubicBezTo>
                  <a:pt x="343" y="957"/>
                  <a:pt x="342" y="957"/>
                  <a:pt x="342" y="957"/>
                </a:cubicBezTo>
                <a:close/>
                <a:moveTo>
                  <a:pt x="271" y="950"/>
                </a:moveTo>
                <a:cubicBezTo>
                  <a:pt x="271" y="949"/>
                  <a:pt x="271" y="948"/>
                  <a:pt x="272" y="947"/>
                </a:cubicBezTo>
                <a:cubicBezTo>
                  <a:pt x="272" y="947"/>
                  <a:pt x="272" y="947"/>
                  <a:pt x="272" y="947"/>
                </a:cubicBezTo>
                <a:cubicBezTo>
                  <a:pt x="273" y="947"/>
                  <a:pt x="274" y="948"/>
                  <a:pt x="275" y="949"/>
                </a:cubicBezTo>
                <a:cubicBezTo>
                  <a:pt x="275" y="949"/>
                  <a:pt x="275" y="949"/>
                  <a:pt x="275" y="949"/>
                </a:cubicBezTo>
                <a:cubicBezTo>
                  <a:pt x="275" y="950"/>
                  <a:pt x="275" y="951"/>
                  <a:pt x="274" y="951"/>
                </a:cubicBezTo>
                <a:cubicBezTo>
                  <a:pt x="274" y="951"/>
                  <a:pt x="274" y="951"/>
                  <a:pt x="274" y="951"/>
                </a:cubicBezTo>
                <a:cubicBezTo>
                  <a:pt x="273" y="951"/>
                  <a:pt x="273" y="951"/>
                  <a:pt x="273" y="951"/>
                </a:cubicBezTo>
                <a:cubicBezTo>
                  <a:pt x="273" y="951"/>
                  <a:pt x="273" y="951"/>
                  <a:pt x="273" y="951"/>
                </a:cubicBezTo>
                <a:cubicBezTo>
                  <a:pt x="272" y="951"/>
                  <a:pt x="271" y="951"/>
                  <a:pt x="271" y="950"/>
                </a:cubicBezTo>
                <a:close/>
                <a:moveTo>
                  <a:pt x="346" y="946"/>
                </a:moveTo>
                <a:cubicBezTo>
                  <a:pt x="345" y="946"/>
                  <a:pt x="345" y="944"/>
                  <a:pt x="345" y="943"/>
                </a:cubicBezTo>
                <a:cubicBezTo>
                  <a:pt x="345" y="943"/>
                  <a:pt x="345" y="943"/>
                  <a:pt x="345" y="943"/>
                </a:cubicBezTo>
                <a:cubicBezTo>
                  <a:pt x="346" y="942"/>
                  <a:pt x="347" y="942"/>
                  <a:pt x="348" y="942"/>
                </a:cubicBezTo>
                <a:cubicBezTo>
                  <a:pt x="348" y="942"/>
                  <a:pt x="348" y="942"/>
                  <a:pt x="348" y="942"/>
                </a:cubicBezTo>
                <a:cubicBezTo>
                  <a:pt x="349" y="943"/>
                  <a:pt x="349" y="944"/>
                  <a:pt x="349" y="945"/>
                </a:cubicBezTo>
                <a:cubicBezTo>
                  <a:pt x="349" y="945"/>
                  <a:pt x="349" y="945"/>
                  <a:pt x="349" y="945"/>
                </a:cubicBezTo>
                <a:cubicBezTo>
                  <a:pt x="349" y="946"/>
                  <a:pt x="348" y="946"/>
                  <a:pt x="347" y="946"/>
                </a:cubicBezTo>
                <a:cubicBezTo>
                  <a:pt x="347" y="946"/>
                  <a:pt x="347" y="946"/>
                  <a:pt x="347" y="946"/>
                </a:cubicBezTo>
                <a:cubicBezTo>
                  <a:pt x="347" y="946"/>
                  <a:pt x="347" y="946"/>
                  <a:pt x="346" y="946"/>
                </a:cubicBezTo>
                <a:close/>
                <a:moveTo>
                  <a:pt x="267" y="939"/>
                </a:moveTo>
                <a:cubicBezTo>
                  <a:pt x="266" y="938"/>
                  <a:pt x="267" y="937"/>
                  <a:pt x="268" y="936"/>
                </a:cubicBezTo>
                <a:cubicBezTo>
                  <a:pt x="268" y="936"/>
                  <a:pt x="268" y="936"/>
                  <a:pt x="268" y="936"/>
                </a:cubicBezTo>
                <a:cubicBezTo>
                  <a:pt x="269" y="936"/>
                  <a:pt x="270" y="936"/>
                  <a:pt x="270" y="937"/>
                </a:cubicBezTo>
                <a:cubicBezTo>
                  <a:pt x="270" y="937"/>
                  <a:pt x="270" y="937"/>
                  <a:pt x="270" y="937"/>
                </a:cubicBezTo>
                <a:cubicBezTo>
                  <a:pt x="271" y="938"/>
                  <a:pt x="270" y="940"/>
                  <a:pt x="269" y="940"/>
                </a:cubicBezTo>
                <a:cubicBezTo>
                  <a:pt x="269" y="940"/>
                  <a:pt x="269" y="940"/>
                  <a:pt x="269" y="940"/>
                </a:cubicBezTo>
                <a:cubicBezTo>
                  <a:pt x="269" y="940"/>
                  <a:pt x="269" y="940"/>
                  <a:pt x="269" y="940"/>
                </a:cubicBezTo>
                <a:cubicBezTo>
                  <a:pt x="269" y="940"/>
                  <a:pt x="269" y="940"/>
                  <a:pt x="269" y="940"/>
                </a:cubicBezTo>
                <a:cubicBezTo>
                  <a:pt x="268" y="940"/>
                  <a:pt x="267" y="940"/>
                  <a:pt x="267" y="939"/>
                </a:cubicBezTo>
                <a:close/>
                <a:moveTo>
                  <a:pt x="351" y="935"/>
                </a:moveTo>
                <a:cubicBezTo>
                  <a:pt x="350" y="934"/>
                  <a:pt x="349" y="933"/>
                  <a:pt x="350" y="932"/>
                </a:cubicBezTo>
                <a:cubicBezTo>
                  <a:pt x="350" y="932"/>
                  <a:pt x="350" y="932"/>
                  <a:pt x="350" y="932"/>
                </a:cubicBezTo>
                <a:cubicBezTo>
                  <a:pt x="350" y="931"/>
                  <a:pt x="351" y="931"/>
                  <a:pt x="352" y="931"/>
                </a:cubicBezTo>
                <a:cubicBezTo>
                  <a:pt x="352" y="931"/>
                  <a:pt x="352" y="931"/>
                  <a:pt x="352" y="931"/>
                </a:cubicBezTo>
                <a:cubicBezTo>
                  <a:pt x="353" y="931"/>
                  <a:pt x="354" y="933"/>
                  <a:pt x="353" y="934"/>
                </a:cubicBezTo>
                <a:cubicBezTo>
                  <a:pt x="353" y="934"/>
                  <a:pt x="353" y="934"/>
                  <a:pt x="353" y="934"/>
                </a:cubicBezTo>
                <a:cubicBezTo>
                  <a:pt x="353" y="934"/>
                  <a:pt x="352" y="935"/>
                  <a:pt x="352" y="935"/>
                </a:cubicBezTo>
                <a:cubicBezTo>
                  <a:pt x="352" y="935"/>
                  <a:pt x="352" y="935"/>
                  <a:pt x="352" y="935"/>
                </a:cubicBezTo>
                <a:cubicBezTo>
                  <a:pt x="351" y="935"/>
                  <a:pt x="351" y="935"/>
                  <a:pt x="351" y="935"/>
                </a:cubicBezTo>
                <a:close/>
                <a:moveTo>
                  <a:pt x="262" y="928"/>
                </a:moveTo>
                <a:cubicBezTo>
                  <a:pt x="262" y="927"/>
                  <a:pt x="263" y="925"/>
                  <a:pt x="264" y="925"/>
                </a:cubicBezTo>
                <a:cubicBezTo>
                  <a:pt x="264" y="925"/>
                  <a:pt x="264" y="925"/>
                  <a:pt x="264" y="925"/>
                </a:cubicBezTo>
                <a:cubicBezTo>
                  <a:pt x="265" y="925"/>
                  <a:pt x="266" y="925"/>
                  <a:pt x="266" y="926"/>
                </a:cubicBezTo>
                <a:cubicBezTo>
                  <a:pt x="266" y="926"/>
                  <a:pt x="266" y="926"/>
                  <a:pt x="266" y="926"/>
                </a:cubicBezTo>
                <a:cubicBezTo>
                  <a:pt x="267" y="927"/>
                  <a:pt x="266" y="928"/>
                  <a:pt x="265" y="929"/>
                </a:cubicBezTo>
                <a:cubicBezTo>
                  <a:pt x="265" y="929"/>
                  <a:pt x="265" y="929"/>
                  <a:pt x="265" y="929"/>
                </a:cubicBezTo>
                <a:cubicBezTo>
                  <a:pt x="265" y="929"/>
                  <a:pt x="265" y="929"/>
                  <a:pt x="264" y="929"/>
                </a:cubicBezTo>
                <a:cubicBezTo>
                  <a:pt x="264" y="929"/>
                  <a:pt x="264" y="929"/>
                  <a:pt x="264" y="929"/>
                </a:cubicBezTo>
                <a:cubicBezTo>
                  <a:pt x="264" y="929"/>
                  <a:pt x="263" y="928"/>
                  <a:pt x="262" y="928"/>
                </a:cubicBezTo>
                <a:close/>
                <a:moveTo>
                  <a:pt x="355" y="924"/>
                </a:moveTo>
                <a:cubicBezTo>
                  <a:pt x="354" y="923"/>
                  <a:pt x="354" y="922"/>
                  <a:pt x="354" y="921"/>
                </a:cubicBezTo>
                <a:cubicBezTo>
                  <a:pt x="354" y="921"/>
                  <a:pt x="354" y="921"/>
                  <a:pt x="354" y="921"/>
                </a:cubicBezTo>
                <a:cubicBezTo>
                  <a:pt x="354" y="920"/>
                  <a:pt x="356" y="920"/>
                  <a:pt x="357" y="920"/>
                </a:cubicBezTo>
                <a:cubicBezTo>
                  <a:pt x="357" y="920"/>
                  <a:pt x="357" y="920"/>
                  <a:pt x="357" y="920"/>
                </a:cubicBezTo>
                <a:cubicBezTo>
                  <a:pt x="358" y="920"/>
                  <a:pt x="358" y="921"/>
                  <a:pt x="358" y="922"/>
                </a:cubicBezTo>
                <a:cubicBezTo>
                  <a:pt x="358" y="922"/>
                  <a:pt x="358" y="922"/>
                  <a:pt x="358" y="922"/>
                </a:cubicBezTo>
                <a:cubicBezTo>
                  <a:pt x="357" y="923"/>
                  <a:pt x="357" y="924"/>
                  <a:pt x="356" y="924"/>
                </a:cubicBezTo>
                <a:cubicBezTo>
                  <a:pt x="356" y="924"/>
                  <a:pt x="356" y="924"/>
                  <a:pt x="356" y="924"/>
                </a:cubicBezTo>
                <a:cubicBezTo>
                  <a:pt x="356" y="924"/>
                  <a:pt x="355" y="924"/>
                  <a:pt x="355" y="924"/>
                </a:cubicBezTo>
                <a:close/>
                <a:moveTo>
                  <a:pt x="258" y="916"/>
                </a:moveTo>
                <a:cubicBezTo>
                  <a:pt x="258" y="915"/>
                  <a:pt x="258" y="914"/>
                  <a:pt x="259" y="914"/>
                </a:cubicBezTo>
                <a:cubicBezTo>
                  <a:pt x="259" y="914"/>
                  <a:pt x="259" y="914"/>
                  <a:pt x="259" y="914"/>
                </a:cubicBezTo>
                <a:cubicBezTo>
                  <a:pt x="260" y="913"/>
                  <a:pt x="261" y="914"/>
                  <a:pt x="262" y="915"/>
                </a:cubicBezTo>
                <a:cubicBezTo>
                  <a:pt x="262" y="915"/>
                  <a:pt x="262" y="915"/>
                  <a:pt x="262" y="915"/>
                </a:cubicBezTo>
                <a:cubicBezTo>
                  <a:pt x="262" y="916"/>
                  <a:pt x="262" y="917"/>
                  <a:pt x="261" y="918"/>
                </a:cubicBezTo>
                <a:cubicBezTo>
                  <a:pt x="261" y="918"/>
                  <a:pt x="261" y="918"/>
                  <a:pt x="261" y="918"/>
                </a:cubicBezTo>
                <a:cubicBezTo>
                  <a:pt x="260" y="918"/>
                  <a:pt x="260" y="918"/>
                  <a:pt x="260" y="918"/>
                </a:cubicBezTo>
                <a:cubicBezTo>
                  <a:pt x="260" y="918"/>
                  <a:pt x="260" y="918"/>
                  <a:pt x="260" y="918"/>
                </a:cubicBezTo>
                <a:cubicBezTo>
                  <a:pt x="259" y="918"/>
                  <a:pt x="258" y="917"/>
                  <a:pt x="258" y="916"/>
                </a:cubicBezTo>
                <a:close/>
                <a:moveTo>
                  <a:pt x="359" y="912"/>
                </a:moveTo>
                <a:cubicBezTo>
                  <a:pt x="358" y="912"/>
                  <a:pt x="358" y="911"/>
                  <a:pt x="358" y="910"/>
                </a:cubicBezTo>
                <a:cubicBezTo>
                  <a:pt x="358" y="910"/>
                  <a:pt x="358" y="910"/>
                  <a:pt x="358" y="910"/>
                </a:cubicBezTo>
                <a:cubicBezTo>
                  <a:pt x="359" y="909"/>
                  <a:pt x="360" y="908"/>
                  <a:pt x="361" y="909"/>
                </a:cubicBezTo>
                <a:cubicBezTo>
                  <a:pt x="361" y="909"/>
                  <a:pt x="361" y="909"/>
                  <a:pt x="361" y="909"/>
                </a:cubicBezTo>
                <a:cubicBezTo>
                  <a:pt x="362" y="909"/>
                  <a:pt x="362" y="910"/>
                  <a:pt x="362" y="911"/>
                </a:cubicBezTo>
                <a:cubicBezTo>
                  <a:pt x="362" y="911"/>
                  <a:pt x="362" y="911"/>
                  <a:pt x="362" y="911"/>
                </a:cubicBezTo>
                <a:cubicBezTo>
                  <a:pt x="362" y="912"/>
                  <a:pt x="361" y="913"/>
                  <a:pt x="360" y="913"/>
                </a:cubicBezTo>
                <a:cubicBezTo>
                  <a:pt x="360" y="913"/>
                  <a:pt x="360" y="913"/>
                  <a:pt x="360" y="913"/>
                </a:cubicBezTo>
                <a:cubicBezTo>
                  <a:pt x="360" y="913"/>
                  <a:pt x="360" y="913"/>
                  <a:pt x="359" y="912"/>
                </a:cubicBezTo>
                <a:close/>
                <a:moveTo>
                  <a:pt x="254" y="905"/>
                </a:moveTo>
                <a:cubicBezTo>
                  <a:pt x="253" y="904"/>
                  <a:pt x="254" y="903"/>
                  <a:pt x="255" y="903"/>
                </a:cubicBezTo>
                <a:cubicBezTo>
                  <a:pt x="255" y="903"/>
                  <a:pt x="255" y="903"/>
                  <a:pt x="255" y="903"/>
                </a:cubicBezTo>
                <a:cubicBezTo>
                  <a:pt x="256" y="902"/>
                  <a:pt x="257" y="903"/>
                  <a:pt x="258" y="904"/>
                </a:cubicBezTo>
                <a:cubicBezTo>
                  <a:pt x="258" y="904"/>
                  <a:pt x="258" y="904"/>
                  <a:pt x="258" y="904"/>
                </a:cubicBezTo>
                <a:cubicBezTo>
                  <a:pt x="258" y="905"/>
                  <a:pt x="257" y="906"/>
                  <a:pt x="256" y="906"/>
                </a:cubicBezTo>
                <a:cubicBezTo>
                  <a:pt x="256" y="906"/>
                  <a:pt x="256" y="906"/>
                  <a:pt x="256" y="906"/>
                </a:cubicBezTo>
                <a:cubicBezTo>
                  <a:pt x="256" y="906"/>
                  <a:pt x="256" y="907"/>
                  <a:pt x="256" y="907"/>
                </a:cubicBezTo>
                <a:cubicBezTo>
                  <a:pt x="256" y="907"/>
                  <a:pt x="256" y="907"/>
                  <a:pt x="256" y="907"/>
                </a:cubicBezTo>
                <a:cubicBezTo>
                  <a:pt x="255" y="907"/>
                  <a:pt x="254" y="906"/>
                  <a:pt x="254" y="905"/>
                </a:cubicBezTo>
                <a:close/>
                <a:moveTo>
                  <a:pt x="364" y="901"/>
                </a:moveTo>
                <a:cubicBezTo>
                  <a:pt x="363" y="901"/>
                  <a:pt x="362" y="900"/>
                  <a:pt x="363" y="899"/>
                </a:cubicBezTo>
                <a:cubicBezTo>
                  <a:pt x="363" y="899"/>
                  <a:pt x="363" y="899"/>
                  <a:pt x="363" y="899"/>
                </a:cubicBezTo>
                <a:cubicBezTo>
                  <a:pt x="363" y="898"/>
                  <a:pt x="364" y="897"/>
                  <a:pt x="365" y="898"/>
                </a:cubicBezTo>
                <a:cubicBezTo>
                  <a:pt x="365" y="898"/>
                  <a:pt x="365" y="898"/>
                  <a:pt x="365" y="898"/>
                </a:cubicBezTo>
                <a:cubicBezTo>
                  <a:pt x="366" y="898"/>
                  <a:pt x="367" y="899"/>
                  <a:pt x="366" y="900"/>
                </a:cubicBezTo>
                <a:cubicBezTo>
                  <a:pt x="366" y="900"/>
                  <a:pt x="366" y="900"/>
                  <a:pt x="366" y="900"/>
                </a:cubicBezTo>
                <a:cubicBezTo>
                  <a:pt x="366" y="901"/>
                  <a:pt x="365" y="901"/>
                  <a:pt x="364" y="901"/>
                </a:cubicBezTo>
                <a:cubicBezTo>
                  <a:pt x="364" y="901"/>
                  <a:pt x="364" y="901"/>
                  <a:pt x="364" y="901"/>
                </a:cubicBezTo>
                <a:cubicBezTo>
                  <a:pt x="364" y="901"/>
                  <a:pt x="364" y="901"/>
                  <a:pt x="364" y="901"/>
                </a:cubicBezTo>
                <a:close/>
                <a:moveTo>
                  <a:pt x="250" y="894"/>
                </a:moveTo>
                <a:cubicBezTo>
                  <a:pt x="249" y="893"/>
                  <a:pt x="250" y="892"/>
                  <a:pt x="251" y="891"/>
                </a:cubicBezTo>
                <a:cubicBezTo>
                  <a:pt x="251" y="891"/>
                  <a:pt x="251" y="891"/>
                  <a:pt x="251" y="891"/>
                </a:cubicBezTo>
                <a:cubicBezTo>
                  <a:pt x="252" y="891"/>
                  <a:pt x="253" y="892"/>
                  <a:pt x="253" y="893"/>
                </a:cubicBezTo>
                <a:cubicBezTo>
                  <a:pt x="253" y="893"/>
                  <a:pt x="253" y="893"/>
                  <a:pt x="253" y="893"/>
                </a:cubicBezTo>
                <a:cubicBezTo>
                  <a:pt x="254" y="894"/>
                  <a:pt x="253" y="895"/>
                  <a:pt x="252" y="895"/>
                </a:cubicBezTo>
                <a:cubicBezTo>
                  <a:pt x="252" y="895"/>
                  <a:pt x="252" y="895"/>
                  <a:pt x="252" y="895"/>
                </a:cubicBezTo>
                <a:cubicBezTo>
                  <a:pt x="252" y="895"/>
                  <a:pt x="252" y="895"/>
                  <a:pt x="251" y="895"/>
                </a:cubicBezTo>
                <a:cubicBezTo>
                  <a:pt x="251" y="895"/>
                  <a:pt x="251" y="895"/>
                  <a:pt x="251" y="895"/>
                </a:cubicBezTo>
                <a:cubicBezTo>
                  <a:pt x="251" y="895"/>
                  <a:pt x="250" y="895"/>
                  <a:pt x="250" y="894"/>
                </a:cubicBezTo>
                <a:close/>
                <a:moveTo>
                  <a:pt x="368" y="890"/>
                </a:moveTo>
                <a:cubicBezTo>
                  <a:pt x="367" y="890"/>
                  <a:pt x="366" y="888"/>
                  <a:pt x="367" y="887"/>
                </a:cubicBezTo>
                <a:cubicBezTo>
                  <a:pt x="367" y="887"/>
                  <a:pt x="367" y="887"/>
                  <a:pt x="367" y="887"/>
                </a:cubicBezTo>
                <a:cubicBezTo>
                  <a:pt x="367" y="886"/>
                  <a:pt x="368" y="886"/>
                  <a:pt x="369" y="886"/>
                </a:cubicBezTo>
                <a:cubicBezTo>
                  <a:pt x="369" y="886"/>
                  <a:pt x="369" y="886"/>
                  <a:pt x="369" y="886"/>
                </a:cubicBezTo>
                <a:cubicBezTo>
                  <a:pt x="370" y="887"/>
                  <a:pt x="371" y="888"/>
                  <a:pt x="371" y="889"/>
                </a:cubicBezTo>
                <a:cubicBezTo>
                  <a:pt x="371" y="889"/>
                  <a:pt x="371" y="889"/>
                  <a:pt x="371" y="889"/>
                </a:cubicBezTo>
                <a:cubicBezTo>
                  <a:pt x="370" y="890"/>
                  <a:pt x="370" y="890"/>
                  <a:pt x="369" y="890"/>
                </a:cubicBezTo>
                <a:cubicBezTo>
                  <a:pt x="369" y="890"/>
                  <a:pt x="369" y="890"/>
                  <a:pt x="369" y="890"/>
                </a:cubicBezTo>
                <a:cubicBezTo>
                  <a:pt x="369" y="890"/>
                  <a:pt x="368" y="890"/>
                  <a:pt x="368" y="890"/>
                </a:cubicBezTo>
                <a:close/>
                <a:moveTo>
                  <a:pt x="245" y="883"/>
                </a:moveTo>
                <a:cubicBezTo>
                  <a:pt x="245" y="882"/>
                  <a:pt x="245" y="881"/>
                  <a:pt x="246" y="880"/>
                </a:cubicBezTo>
                <a:cubicBezTo>
                  <a:pt x="246" y="880"/>
                  <a:pt x="246" y="880"/>
                  <a:pt x="246" y="880"/>
                </a:cubicBezTo>
                <a:cubicBezTo>
                  <a:pt x="247" y="880"/>
                  <a:pt x="249" y="880"/>
                  <a:pt x="249" y="881"/>
                </a:cubicBezTo>
                <a:cubicBezTo>
                  <a:pt x="249" y="881"/>
                  <a:pt x="249" y="881"/>
                  <a:pt x="249" y="881"/>
                </a:cubicBezTo>
                <a:cubicBezTo>
                  <a:pt x="249" y="882"/>
                  <a:pt x="249" y="884"/>
                  <a:pt x="248" y="884"/>
                </a:cubicBezTo>
                <a:cubicBezTo>
                  <a:pt x="248" y="884"/>
                  <a:pt x="248" y="884"/>
                  <a:pt x="248" y="884"/>
                </a:cubicBezTo>
                <a:cubicBezTo>
                  <a:pt x="248" y="884"/>
                  <a:pt x="247" y="884"/>
                  <a:pt x="247" y="884"/>
                </a:cubicBezTo>
                <a:cubicBezTo>
                  <a:pt x="247" y="884"/>
                  <a:pt x="247" y="884"/>
                  <a:pt x="247" y="884"/>
                </a:cubicBezTo>
                <a:cubicBezTo>
                  <a:pt x="246" y="884"/>
                  <a:pt x="246" y="884"/>
                  <a:pt x="245" y="883"/>
                </a:cubicBezTo>
                <a:close/>
                <a:moveTo>
                  <a:pt x="372" y="879"/>
                </a:moveTo>
                <a:cubicBezTo>
                  <a:pt x="371" y="878"/>
                  <a:pt x="371" y="877"/>
                  <a:pt x="371" y="876"/>
                </a:cubicBezTo>
                <a:cubicBezTo>
                  <a:pt x="371" y="876"/>
                  <a:pt x="371" y="876"/>
                  <a:pt x="371" y="876"/>
                </a:cubicBezTo>
                <a:cubicBezTo>
                  <a:pt x="372" y="875"/>
                  <a:pt x="373" y="875"/>
                  <a:pt x="374" y="875"/>
                </a:cubicBezTo>
                <a:cubicBezTo>
                  <a:pt x="374" y="875"/>
                  <a:pt x="374" y="875"/>
                  <a:pt x="374" y="875"/>
                </a:cubicBezTo>
                <a:cubicBezTo>
                  <a:pt x="375" y="876"/>
                  <a:pt x="375" y="877"/>
                  <a:pt x="375" y="878"/>
                </a:cubicBezTo>
                <a:cubicBezTo>
                  <a:pt x="375" y="878"/>
                  <a:pt x="375" y="878"/>
                  <a:pt x="375" y="878"/>
                </a:cubicBezTo>
                <a:cubicBezTo>
                  <a:pt x="375" y="878"/>
                  <a:pt x="374" y="879"/>
                  <a:pt x="373" y="879"/>
                </a:cubicBezTo>
                <a:cubicBezTo>
                  <a:pt x="373" y="879"/>
                  <a:pt x="373" y="879"/>
                  <a:pt x="373" y="879"/>
                </a:cubicBezTo>
                <a:cubicBezTo>
                  <a:pt x="373" y="879"/>
                  <a:pt x="373" y="879"/>
                  <a:pt x="372" y="879"/>
                </a:cubicBezTo>
                <a:close/>
                <a:moveTo>
                  <a:pt x="241" y="872"/>
                </a:moveTo>
                <a:cubicBezTo>
                  <a:pt x="240" y="871"/>
                  <a:pt x="241" y="869"/>
                  <a:pt x="242" y="869"/>
                </a:cubicBezTo>
                <a:cubicBezTo>
                  <a:pt x="242" y="869"/>
                  <a:pt x="242" y="869"/>
                  <a:pt x="242" y="869"/>
                </a:cubicBezTo>
                <a:cubicBezTo>
                  <a:pt x="243" y="869"/>
                  <a:pt x="244" y="869"/>
                  <a:pt x="245" y="870"/>
                </a:cubicBezTo>
                <a:cubicBezTo>
                  <a:pt x="245" y="870"/>
                  <a:pt x="245" y="870"/>
                  <a:pt x="245" y="870"/>
                </a:cubicBezTo>
                <a:cubicBezTo>
                  <a:pt x="245" y="871"/>
                  <a:pt x="245" y="872"/>
                  <a:pt x="243" y="873"/>
                </a:cubicBezTo>
                <a:cubicBezTo>
                  <a:pt x="243" y="873"/>
                  <a:pt x="243" y="873"/>
                  <a:pt x="243" y="873"/>
                </a:cubicBezTo>
                <a:cubicBezTo>
                  <a:pt x="243" y="873"/>
                  <a:pt x="243" y="873"/>
                  <a:pt x="243" y="873"/>
                </a:cubicBezTo>
                <a:cubicBezTo>
                  <a:pt x="243" y="873"/>
                  <a:pt x="243" y="873"/>
                  <a:pt x="243" y="873"/>
                </a:cubicBezTo>
                <a:cubicBezTo>
                  <a:pt x="242" y="873"/>
                  <a:pt x="241" y="872"/>
                  <a:pt x="241" y="872"/>
                </a:cubicBezTo>
                <a:close/>
                <a:moveTo>
                  <a:pt x="377" y="868"/>
                </a:moveTo>
                <a:cubicBezTo>
                  <a:pt x="376" y="867"/>
                  <a:pt x="375" y="866"/>
                  <a:pt x="376" y="865"/>
                </a:cubicBezTo>
                <a:cubicBezTo>
                  <a:pt x="376" y="865"/>
                  <a:pt x="376" y="865"/>
                  <a:pt x="376" y="865"/>
                </a:cubicBezTo>
                <a:cubicBezTo>
                  <a:pt x="376" y="864"/>
                  <a:pt x="377" y="864"/>
                  <a:pt x="378" y="864"/>
                </a:cubicBezTo>
                <a:cubicBezTo>
                  <a:pt x="378" y="864"/>
                  <a:pt x="378" y="864"/>
                  <a:pt x="378" y="864"/>
                </a:cubicBezTo>
                <a:cubicBezTo>
                  <a:pt x="379" y="864"/>
                  <a:pt x="380" y="865"/>
                  <a:pt x="379" y="866"/>
                </a:cubicBezTo>
                <a:cubicBezTo>
                  <a:pt x="379" y="866"/>
                  <a:pt x="379" y="866"/>
                  <a:pt x="379" y="866"/>
                </a:cubicBezTo>
                <a:cubicBezTo>
                  <a:pt x="379" y="867"/>
                  <a:pt x="378" y="868"/>
                  <a:pt x="377" y="868"/>
                </a:cubicBezTo>
                <a:cubicBezTo>
                  <a:pt x="377" y="868"/>
                  <a:pt x="377" y="868"/>
                  <a:pt x="377" y="868"/>
                </a:cubicBezTo>
                <a:cubicBezTo>
                  <a:pt x="377" y="868"/>
                  <a:pt x="377" y="868"/>
                  <a:pt x="377" y="868"/>
                </a:cubicBezTo>
                <a:close/>
                <a:moveTo>
                  <a:pt x="237" y="860"/>
                </a:moveTo>
                <a:cubicBezTo>
                  <a:pt x="236" y="859"/>
                  <a:pt x="237" y="858"/>
                  <a:pt x="238" y="858"/>
                </a:cubicBezTo>
                <a:cubicBezTo>
                  <a:pt x="238" y="858"/>
                  <a:pt x="238" y="858"/>
                  <a:pt x="238" y="858"/>
                </a:cubicBezTo>
                <a:cubicBezTo>
                  <a:pt x="239" y="857"/>
                  <a:pt x="240" y="858"/>
                  <a:pt x="240" y="859"/>
                </a:cubicBezTo>
                <a:cubicBezTo>
                  <a:pt x="240" y="859"/>
                  <a:pt x="240" y="859"/>
                  <a:pt x="240" y="859"/>
                </a:cubicBezTo>
                <a:cubicBezTo>
                  <a:pt x="241" y="860"/>
                  <a:pt x="240" y="861"/>
                  <a:pt x="239" y="862"/>
                </a:cubicBezTo>
                <a:cubicBezTo>
                  <a:pt x="239" y="862"/>
                  <a:pt x="239" y="862"/>
                  <a:pt x="239" y="862"/>
                </a:cubicBezTo>
                <a:cubicBezTo>
                  <a:pt x="239" y="862"/>
                  <a:pt x="239" y="862"/>
                  <a:pt x="238" y="862"/>
                </a:cubicBezTo>
                <a:cubicBezTo>
                  <a:pt x="238" y="862"/>
                  <a:pt x="238" y="862"/>
                  <a:pt x="238" y="862"/>
                </a:cubicBezTo>
                <a:cubicBezTo>
                  <a:pt x="238" y="862"/>
                  <a:pt x="237" y="861"/>
                  <a:pt x="237" y="860"/>
                </a:cubicBezTo>
                <a:close/>
                <a:moveTo>
                  <a:pt x="381" y="856"/>
                </a:moveTo>
                <a:cubicBezTo>
                  <a:pt x="380" y="856"/>
                  <a:pt x="379" y="855"/>
                  <a:pt x="380" y="854"/>
                </a:cubicBezTo>
                <a:cubicBezTo>
                  <a:pt x="380" y="854"/>
                  <a:pt x="380" y="854"/>
                  <a:pt x="380" y="854"/>
                </a:cubicBezTo>
                <a:cubicBezTo>
                  <a:pt x="380" y="853"/>
                  <a:pt x="381" y="852"/>
                  <a:pt x="382" y="853"/>
                </a:cubicBezTo>
                <a:cubicBezTo>
                  <a:pt x="382" y="853"/>
                  <a:pt x="382" y="853"/>
                  <a:pt x="382" y="853"/>
                </a:cubicBezTo>
                <a:cubicBezTo>
                  <a:pt x="383" y="853"/>
                  <a:pt x="384" y="854"/>
                  <a:pt x="384" y="855"/>
                </a:cubicBezTo>
                <a:cubicBezTo>
                  <a:pt x="384" y="855"/>
                  <a:pt x="384" y="855"/>
                  <a:pt x="384" y="855"/>
                </a:cubicBezTo>
                <a:cubicBezTo>
                  <a:pt x="383" y="856"/>
                  <a:pt x="382" y="857"/>
                  <a:pt x="382" y="857"/>
                </a:cubicBezTo>
                <a:cubicBezTo>
                  <a:pt x="382" y="857"/>
                  <a:pt x="382" y="857"/>
                  <a:pt x="382" y="857"/>
                </a:cubicBezTo>
                <a:cubicBezTo>
                  <a:pt x="381" y="857"/>
                  <a:pt x="381" y="857"/>
                  <a:pt x="381" y="856"/>
                </a:cubicBezTo>
                <a:close/>
                <a:moveTo>
                  <a:pt x="232" y="849"/>
                </a:moveTo>
                <a:cubicBezTo>
                  <a:pt x="232" y="848"/>
                  <a:pt x="232" y="847"/>
                  <a:pt x="233" y="847"/>
                </a:cubicBezTo>
                <a:cubicBezTo>
                  <a:pt x="233" y="847"/>
                  <a:pt x="233" y="847"/>
                  <a:pt x="233" y="847"/>
                </a:cubicBezTo>
                <a:cubicBezTo>
                  <a:pt x="234" y="846"/>
                  <a:pt x="236" y="847"/>
                  <a:pt x="236" y="848"/>
                </a:cubicBezTo>
                <a:cubicBezTo>
                  <a:pt x="236" y="848"/>
                  <a:pt x="236" y="848"/>
                  <a:pt x="236" y="848"/>
                </a:cubicBezTo>
                <a:cubicBezTo>
                  <a:pt x="236" y="849"/>
                  <a:pt x="236" y="850"/>
                  <a:pt x="235" y="850"/>
                </a:cubicBezTo>
                <a:cubicBezTo>
                  <a:pt x="235" y="850"/>
                  <a:pt x="235" y="850"/>
                  <a:pt x="235" y="850"/>
                </a:cubicBezTo>
                <a:cubicBezTo>
                  <a:pt x="235" y="851"/>
                  <a:pt x="234" y="851"/>
                  <a:pt x="234" y="851"/>
                </a:cubicBezTo>
                <a:cubicBezTo>
                  <a:pt x="234" y="851"/>
                  <a:pt x="234" y="851"/>
                  <a:pt x="234" y="851"/>
                </a:cubicBezTo>
                <a:cubicBezTo>
                  <a:pt x="233" y="851"/>
                  <a:pt x="233" y="850"/>
                  <a:pt x="232" y="849"/>
                </a:cubicBezTo>
                <a:close/>
                <a:moveTo>
                  <a:pt x="385" y="845"/>
                </a:moveTo>
                <a:cubicBezTo>
                  <a:pt x="384" y="845"/>
                  <a:pt x="384" y="844"/>
                  <a:pt x="384" y="843"/>
                </a:cubicBezTo>
                <a:cubicBezTo>
                  <a:pt x="384" y="843"/>
                  <a:pt x="384" y="843"/>
                  <a:pt x="384" y="843"/>
                </a:cubicBezTo>
                <a:cubicBezTo>
                  <a:pt x="385" y="842"/>
                  <a:pt x="386" y="841"/>
                  <a:pt x="387" y="842"/>
                </a:cubicBezTo>
                <a:cubicBezTo>
                  <a:pt x="387" y="842"/>
                  <a:pt x="387" y="842"/>
                  <a:pt x="387" y="842"/>
                </a:cubicBezTo>
                <a:cubicBezTo>
                  <a:pt x="388" y="842"/>
                  <a:pt x="388" y="843"/>
                  <a:pt x="388" y="844"/>
                </a:cubicBezTo>
                <a:cubicBezTo>
                  <a:pt x="388" y="844"/>
                  <a:pt x="388" y="844"/>
                  <a:pt x="388" y="844"/>
                </a:cubicBezTo>
                <a:cubicBezTo>
                  <a:pt x="388" y="845"/>
                  <a:pt x="387" y="845"/>
                  <a:pt x="386" y="845"/>
                </a:cubicBezTo>
                <a:cubicBezTo>
                  <a:pt x="386" y="845"/>
                  <a:pt x="386" y="845"/>
                  <a:pt x="386" y="845"/>
                </a:cubicBezTo>
                <a:cubicBezTo>
                  <a:pt x="386" y="845"/>
                  <a:pt x="386" y="845"/>
                  <a:pt x="385" y="845"/>
                </a:cubicBezTo>
                <a:close/>
                <a:moveTo>
                  <a:pt x="228" y="838"/>
                </a:moveTo>
                <a:cubicBezTo>
                  <a:pt x="228" y="837"/>
                  <a:pt x="228" y="836"/>
                  <a:pt x="229" y="835"/>
                </a:cubicBezTo>
                <a:cubicBezTo>
                  <a:pt x="229" y="835"/>
                  <a:pt x="229" y="835"/>
                  <a:pt x="229" y="835"/>
                </a:cubicBezTo>
                <a:cubicBezTo>
                  <a:pt x="230" y="835"/>
                  <a:pt x="231" y="836"/>
                  <a:pt x="232" y="837"/>
                </a:cubicBezTo>
                <a:cubicBezTo>
                  <a:pt x="232" y="837"/>
                  <a:pt x="232" y="837"/>
                  <a:pt x="232" y="837"/>
                </a:cubicBezTo>
                <a:cubicBezTo>
                  <a:pt x="232" y="838"/>
                  <a:pt x="232" y="839"/>
                  <a:pt x="231" y="839"/>
                </a:cubicBezTo>
                <a:cubicBezTo>
                  <a:pt x="231" y="839"/>
                  <a:pt x="231" y="839"/>
                  <a:pt x="231" y="839"/>
                </a:cubicBezTo>
                <a:cubicBezTo>
                  <a:pt x="230" y="839"/>
                  <a:pt x="230" y="839"/>
                  <a:pt x="230" y="839"/>
                </a:cubicBezTo>
                <a:cubicBezTo>
                  <a:pt x="230" y="839"/>
                  <a:pt x="230" y="839"/>
                  <a:pt x="230" y="839"/>
                </a:cubicBezTo>
                <a:cubicBezTo>
                  <a:pt x="229" y="839"/>
                  <a:pt x="228" y="839"/>
                  <a:pt x="228" y="838"/>
                </a:cubicBezTo>
                <a:close/>
                <a:moveTo>
                  <a:pt x="390" y="834"/>
                </a:moveTo>
                <a:cubicBezTo>
                  <a:pt x="389" y="834"/>
                  <a:pt x="388" y="832"/>
                  <a:pt x="388" y="831"/>
                </a:cubicBezTo>
                <a:cubicBezTo>
                  <a:pt x="388" y="831"/>
                  <a:pt x="388" y="831"/>
                  <a:pt x="388" y="831"/>
                </a:cubicBezTo>
                <a:cubicBezTo>
                  <a:pt x="389" y="830"/>
                  <a:pt x="390" y="830"/>
                  <a:pt x="391" y="830"/>
                </a:cubicBezTo>
                <a:cubicBezTo>
                  <a:pt x="391" y="830"/>
                  <a:pt x="391" y="830"/>
                  <a:pt x="391" y="830"/>
                </a:cubicBezTo>
                <a:cubicBezTo>
                  <a:pt x="392" y="831"/>
                  <a:pt x="393" y="832"/>
                  <a:pt x="392" y="833"/>
                </a:cubicBezTo>
                <a:cubicBezTo>
                  <a:pt x="392" y="833"/>
                  <a:pt x="392" y="833"/>
                  <a:pt x="392" y="833"/>
                </a:cubicBezTo>
                <a:cubicBezTo>
                  <a:pt x="392" y="834"/>
                  <a:pt x="391" y="834"/>
                  <a:pt x="390" y="834"/>
                </a:cubicBezTo>
                <a:cubicBezTo>
                  <a:pt x="390" y="834"/>
                  <a:pt x="390" y="834"/>
                  <a:pt x="390" y="834"/>
                </a:cubicBezTo>
                <a:cubicBezTo>
                  <a:pt x="390" y="834"/>
                  <a:pt x="390" y="834"/>
                  <a:pt x="390" y="834"/>
                </a:cubicBezTo>
                <a:close/>
                <a:moveTo>
                  <a:pt x="224" y="827"/>
                </a:moveTo>
                <a:cubicBezTo>
                  <a:pt x="223" y="826"/>
                  <a:pt x="224" y="825"/>
                  <a:pt x="225" y="824"/>
                </a:cubicBezTo>
                <a:cubicBezTo>
                  <a:pt x="225" y="824"/>
                  <a:pt x="225" y="824"/>
                  <a:pt x="225" y="824"/>
                </a:cubicBezTo>
                <a:cubicBezTo>
                  <a:pt x="226" y="824"/>
                  <a:pt x="227" y="824"/>
                  <a:pt x="227" y="825"/>
                </a:cubicBezTo>
                <a:cubicBezTo>
                  <a:pt x="227" y="825"/>
                  <a:pt x="227" y="825"/>
                  <a:pt x="227" y="825"/>
                </a:cubicBezTo>
                <a:cubicBezTo>
                  <a:pt x="228" y="826"/>
                  <a:pt x="227" y="828"/>
                  <a:pt x="226" y="828"/>
                </a:cubicBezTo>
                <a:cubicBezTo>
                  <a:pt x="226" y="828"/>
                  <a:pt x="226" y="828"/>
                  <a:pt x="226" y="828"/>
                </a:cubicBezTo>
                <a:cubicBezTo>
                  <a:pt x="226" y="828"/>
                  <a:pt x="226" y="828"/>
                  <a:pt x="226" y="828"/>
                </a:cubicBezTo>
                <a:cubicBezTo>
                  <a:pt x="226" y="828"/>
                  <a:pt x="226" y="828"/>
                  <a:pt x="226" y="828"/>
                </a:cubicBezTo>
                <a:cubicBezTo>
                  <a:pt x="225" y="828"/>
                  <a:pt x="224" y="828"/>
                  <a:pt x="224" y="827"/>
                </a:cubicBezTo>
                <a:close/>
                <a:moveTo>
                  <a:pt x="394" y="823"/>
                </a:moveTo>
                <a:cubicBezTo>
                  <a:pt x="393" y="822"/>
                  <a:pt x="392" y="821"/>
                  <a:pt x="393" y="820"/>
                </a:cubicBezTo>
                <a:cubicBezTo>
                  <a:pt x="393" y="820"/>
                  <a:pt x="393" y="820"/>
                  <a:pt x="393" y="820"/>
                </a:cubicBezTo>
                <a:cubicBezTo>
                  <a:pt x="393" y="819"/>
                  <a:pt x="394" y="819"/>
                  <a:pt x="395" y="819"/>
                </a:cubicBezTo>
                <a:cubicBezTo>
                  <a:pt x="395" y="819"/>
                  <a:pt x="395" y="819"/>
                  <a:pt x="395" y="819"/>
                </a:cubicBezTo>
                <a:cubicBezTo>
                  <a:pt x="396" y="820"/>
                  <a:pt x="397" y="821"/>
                  <a:pt x="396" y="822"/>
                </a:cubicBezTo>
                <a:cubicBezTo>
                  <a:pt x="396" y="822"/>
                  <a:pt x="396" y="822"/>
                  <a:pt x="396" y="822"/>
                </a:cubicBezTo>
                <a:cubicBezTo>
                  <a:pt x="396" y="822"/>
                  <a:pt x="395" y="823"/>
                  <a:pt x="395" y="823"/>
                </a:cubicBezTo>
                <a:cubicBezTo>
                  <a:pt x="395" y="823"/>
                  <a:pt x="395" y="823"/>
                  <a:pt x="395" y="823"/>
                </a:cubicBezTo>
                <a:cubicBezTo>
                  <a:pt x="394" y="823"/>
                  <a:pt x="394" y="823"/>
                  <a:pt x="394" y="823"/>
                </a:cubicBezTo>
                <a:close/>
                <a:moveTo>
                  <a:pt x="219" y="816"/>
                </a:moveTo>
                <a:cubicBezTo>
                  <a:pt x="219" y="815"/>
                  <a:pt x="219" y="813"/>
                  <a:pt x="220" y="813"/>
                </a:cubicBezTo>
                <a:cubicBezTo>
                  <a:pt x="220" y="813"/>
                  <a:pt x="220" y="813"/>
                  <a:pt x="220" y="813"/>
                </a:cubicBezTo>
                <a:cubicBezTo>
                  <a:pt x="222" y="813"/>
                  <a:pt x="223" y="813"/>
                  <a:pt x="223" y="814"/>
                </a:cubicBezTo>
                <a:cubicBezTo>
                  <a:pt x="223" y="814"/>
                  <a:pt x="223" y="814"/>
                  <a:pt x="223" y="814"/>
                </a:cubicBezTo>
                <a:cubicBezTo>
                  <a:pt x="223" y="815"/>
                  <a:pt x="223" y="816"/>
                  <a:pt x="222" y="817"/>
                </a:cubicBezTo>
                <a:cubicBezTo>
                  <a:pt x="222" y="817"/>
                  <a:pt x="222" y="817"/>
                  <a:pt x="222" y="817"/>
                </a:cubicBezTo>
                <a:cubicBezTo>
                  <a:pt x="222" y="817"/>
                  <a:pt x="221" y="817"/>
                  <a:pt x="221" y="817"/>
                </a:cubicBezTo>
                <a:cubicBezTo>
                  <a:pt x="221" y="817"/>
                  <a:pt x="221" y="817"/>
                  <a:pt x="221" y="817"/>
                </a:cubicBezTo>
                <a:cubicBezTo>
                  <a:pt x="220" y="817"/>
                  <a:pt x="220" y="816"/>
                  <a:pt x="219" y="816"/>
                </a:cubicBezTo>
                <a:close/>
                <a:moveTo>
                  <a:pt x="398" y="812"/>
                </a:moveTo>
                <a:cubicBezTo>
                  <a:pt x="397" y="811"/>
                  <a:pt x="397" y="810"/>
                  <a:pt x="397" y="809"/>
                </a:cubicBezTo>
                <a:cubicBezTo>
                  <a:pt x="397" y="809"/>
                  <a:pt x="397" y="809"/>
                  <a:pt x="397" y="809"/>
                </a:cubicBezTo>
                <a:cubicBezTo>
                  <a:pt x="397" y="808"/>
                  <a:pt x="399" y="808"/>
                  <a:pt x="400" y="808"/>
                </a:cubicBezTo>
                <a:cubicBezTo>
                  <a:pt x="400" y="808"/>
                  <a:pt x="400" y="808"/>
                  <a:pt x="400" y="808"/>
                </a:cubicBezTo>
                <a:cubicBezTo>
                  <a:pt x="401" y="808"/>
                  <a:pt x="401" y="809"/>
                  <a:pt x="401" y="811"/>
                </a:cubicBezTo>
                <a:cubicBezTo>
                  <a:pt x="401" y="811"/>
                  <a:pt x="401" y="811"/>
                  <a:pt x="401" y="811"/>
                </a:cubicBezTo>
                <a:cubicBezTo>
                  <a:pt x="400" y="811"/>
                  <a:pt x="400" y="812"/>
                  <a:pt x="399" y="812"/>
                </a:cubicBezTo>
                <a:cubicBezTo>
                  <a:pt x="399" y="812"/>
                  <a:pt x="399" y="812"/>
                  <a:pt x="399" y="812"/>
                </a:cubicBezTo>
                <a:cubicBezTo>
                  <a:pt x="399" y="812"/>
                  <a:pt x="398" y="812"/>
                  <a:pt x="398" y="812"/>
                </a:cubicBezTo>
                <a:close/>
                <a:moveTo>
                  <a:pt x="215" y="804"/>
                </a:moveTo>
                <a:cubicBezTo>
                  <a:pt x="215" y="803"/>
                  <a:pt x="215" y="802"/>
                  <a:pt x="216" y="802"/>
                </a:cubicBezTo>
                <a:cubicBezTo>
                  <a:pt x="216" y="802"/>
                  <a:pt x="216" y="802"/>
                  <a:pt x="216" y="802"/>
                </a:cubicBezTo>
                <a:cubicBezTo>
                  <a:pt x="217" y="801"/>
                  <a:pt x="218" y="802"/>
                  <a:pt x="219" y="803"/>
                </a:cubicBezTo>
                <a:cubicBezTo>
                  <a:pt x="219" y="803"/>
                  <a:pt x="219" y="803"/>
                  <a:pt x="219" y="803"/>
                </a:cubicBezTo>
                <a:cubicBezTo>
                  <a:pt x="219" y="804"/>
                  <a:pt x="219" y="805"/>
                  <a:pt x="218" y="806"/>
                </a:cubicBezTo>
                <a:cubicBezTo>
                  <a:pt x="218" y="806"/>
                  <a:pt x="218" y="806"/>
                  <a:pt x="218" y="806"/>
                </a:cubicBezTo>
                <a:cubicBezTo>
                  <a:pt x="217" y="806"/>
                  <a:pt x="217" y="806"/>
                  <a:pt x="217" y="806"/>
                </a:cubicBezTo>
                <a:cubicBezTo>
                  <a:pt x="217" y="806"/>
                  <a:pt x="217" y="806"/>
                  <a:pt x="217" y="806"/>
                </a:cubicBezTo>
                <a:cubicBezTo>
                  <a:pt x="216" y="806"/>
                  <a:pt x="215" y="805"/>
                  <a:pt x="215" y="804"/>
                </a:cubicBezTo>
                <a:close/>
                <a:moveTo>
                  <a:pt x="403" y="800"/>
                </a:moveTo>
                <a:cubicBezTo>
                  <a:pt x="401" y="800"/>
                  <a:pt x="401" y="799"/>
                  <a:pt x="401" y="798"/>
                </a:cubicBezTo>
                <a:cubicBezTo>
                  <a:pt x="401" y="798"/>
                  <a:pt x="401" y="798"/>
                  <a:pt x="401" y="798"/>
                </a:cubicBezTo>
                <a:cubicBezTo>
                  <a:pt x="402" y="797"/>
                  <a:pt x="403" y="796"/>
                  <a:pt x="404" y="797"/>
                </a:cubicBezTo>
                <a:cubicBezTo>
                  <a:pt x="404" y="797"/>
                  <a:pt x="404" y="797"/>
                  <a:pt x="404" y="797"/>
                </a:cubicBezTo>
                <a:cubicBezTo>
                  <a:pt x="405" y="797"/>
                  <a:pt x="405" y="798"/>
                  <a:pt x="405" y="799"/>
                </a:cubicBezTo>
                <a:cubicBezTo>
                  <a:pt x="405" y="799"/>
                  <a:pt x="405" y="799"/>
                  <a:pt x="405" y="799"/>
                </a:cubicBezTo>
                <a:cubicBezTo>
                  <a:pt x="405" y="800"/>
                  <a:pt x="404" y="801"/>
                  <a:pt x="403" y="801"/>
                </a:cubicBezTo>
                <a:cubicBezTo>
                  <a:pt x="403" y="801"/>
                  <a:pt x="403" y="801"/>
                  <a:pt x="403" y="801"/>
                </a:cubicBezTo>
                <a:cubicBezTo>
                  <a:pt x="403" y="801"/>
                  <a:pt x="403" y="801"/>
                  <a:pt x="403" y="800"/>
                </a:cubicBezTo>
                <a:close/>
                <a:moveTo>
                  <a:pt x="211" y="793"/>
                </a:moveTo>
                <a:cubicBezTo>
                  <a:pt x="210" y="792"/>
                  <a:pt x="211" y="791"/>
                  <a:pt x="212" y="791"/>
                </a:cubicBezTo>
                <a:cubicBezTo>
                  <a:pt x="212" y="791"/>
                  <a:pt x="212" y="791"/>
                  <a:pt x="212" y="791"/>
                </a:cubicBezTo>
                <a:cubicBezTo>
                  <a:pt x="213" y="790"/>
                  <a:pt x="214" y="791"/>
                  <a:pt x="214" y="792"/>
                </a:cubicBezTo>
                <a:cubicBezTo>
                  <a:pt x="214" y="792"/>
                  <a:pt x="214" y="792"/>
                  <a:pt x="214" y="792"/>
                </a:cubicBezTo>
                <a:cubicBezTo>
                  <a:pt x="215" y="793"/>
                  <a:pt x="214" y="794"/>
                  <a:pt x="213" y="794"/>
                </a:cubicBezTo>
                <a:cubicBezTo>
                  <a:pt x="213" y="794"/>
                  <a:pt x="213" y="794"/>
                  <a:pt x="213" y="794"/>
                </a:cubicBezTo>
                <a:cubicBezTo>
                  <a:pt x="213" y="795"/>
                  <a:pt x="213" y="795"/>
                  <a:pt x="213" y="795"/>
                </a:cubicBezTo>
                <a:cubicBezTo>
                  <a:pt x="213" y="795"/>
                  <a:pt x="213" y="795"/>
                  <a:pt x="213" y="795"/>
                </a:cubicBezTo>
                <a:cubicBezTo>
                  <a:pt x="212" y="795"/>
                  <a:pt x="211" y="794"/>
                  <a:pt x="211" y="793"/>
                </a:cubicBezTo>
                <a:close/>
                <a:moveTo>
                  <a:pt x="407" y="789"/>
                </a:moveTo>
                <a:cubicBezTo>
                  <a:pt x="406" y="789"/>
                  <a:pt x="405" y="788"/>
                  <a:pt x="406" y="787"/>
                </a:cubicBezTo>
                <a:cubicBezTo>
                  <a:pt x="406" y="787"/>
                  <a:pt x="406" y="787"/>
                  <a:pt x="406" y="787"/>
                </a:cubicBezTo>
                <a:cubicBezTo>
                  <a:pt x="406" y="786"/>
                  <a:pt x="407" y="785"/>
                  <a:pt x="408" y="786"/>
                </a:cubicBezTo>
                <a:cubicBezTo>
                  <a:pt x="408" y="786"/>
                  <a:pt x="408" y="786"/>
                  <a:pt x="408" y="786"/>
                </a:cubicBezTo>
                <a:cubicBezTo>
                  <a:pt x="409" y="786"/>
                  <a:pt x="410" y="787"/>
                  <a:pt x="409" y="788"/>
                </a:cubicBezTo>
                <a:cubicBezTo>
                  <a:pt x="409" y="788"/>
                  <a:pt x="409" y="788"/>
                  <a:pt x="409" y="788"/>
                </a:cubicBezTo>
                <a:cubicBezTo>
                  <a:pt x="409" y="789"/>
                  <a:pt x="408" y="789"/>
                  <a:pt x="408" y="789"/>
                </a:cubicBezTo>
                <a:cubicBezTo>
                  <a:pt x="408" y="789"/>
                  <a:pt x="408" y="789"/>
                  <a:pt x="408" y="789"/>
                </a:cubicBezTo>
                <a:cubicBezTo>
                  <a:pt x="407" y="789"/>
                  <a:pt x="407" y="789"/>
                  <a:pt x="407" y="789"/>
                </a:cubicBezTo>
                <a:close/>
                <a:moveTo>
                  <a:pt x="206" y="782"/>
                </a:moveTo>
                <a:cubicBezTo>
                  <a:pt x="206" y="781"/>
                  <a:pt x="207" y="780"/>
                  <a:pt x="208" y="779"/>
                </a:cubicBezTo>
                <a:cubicBezTo>
                  <a:pt x="208" y="779"/>
                  <a:pt x="208" y="779"/>
                  <a:pt x="208" y="779"/>
                </a:cubicBezTo>
                <a:cubicBezTo>
                  <a:pt x="209" y="779"/>
                  <a:pt x="210" y="780"/>
                  <a:pt x="210" y="781"/>
                </a:cubicBezTo>
                <a:cubicBezTo>
                  <a:pt x="210" y="781"/>
                  <a:pt x="210" y="781"/>
                  <a:pt x="210" y="781"/>
                </a:cubicBezTo>
                <a:cubicBezTo>
                  <a:pt x="211" y="782"/>
                  <a:pt x="210" y="783"/>
                  <a:pt x="209" y="783"/>
                </a:cubicBezTo>
                <a:cubicBezTo>
                  <a:pt x="209" y="783"/>
                  <a:pt x="209" y="783"/>
                  <a:pt x="209" y="783"/>
                </a:cubicBezTo>
                <a:cubicBezTo>
                  <a:pt x="209" y="783"/>
                  <a:pt x="208" y="783"/>
                  <a:pt x="208" y="783"/>
                </a:cubicBezTo>
                <a:cubicBezTo>
                  <a:pt x="208" y="783"/>
                  <a:pt x="208" y="783"/>
                  <a:pt x="208" y="783"/>
                </a:cubicBezTo>
                <a:cubicBezTo>
                  <a:pt x="207" y="783"/>
                  <a:pt x="207" y="783"/>
                  <a:pt x="206" y="782"/>
                </a:cubicBezTo>
                <a:close/>
                <a:moveTo>
                  <a:pt x="411" y="778"/>
                </a:moveTo>
                <a:cubicBezTo>
                  <a:pt x="410" y="778"/>
                  <a:pt x="410" y="777"/>
                  <a:pt x="410" y="775"/>
                </a:cubicBezTo>
                <a:cubicBezTo>
                  <a:pt x="410" y="775"/>
                  <a:pt x="410" y="775"/>
                  <a:pt x="410" y="775"/>
                </a:cubicBezTo>
                <a:cubicBezTo>
                  <a:pt x="410" y="774"/>
                  <a:pt x="412" y="774"/>
                  <a:pt x="413" y="774"/>
                </a:cubicBezTo>
                <a:cubicBezTo>
                  <a:pt x="413" y="774"/>
                  <a:pt x="413" y="774"/>
                  <a:pt x="413" y="774"/>
                </a:cubicBezTo>
                <a:cubicBezTo>
                  <a:pt x="414" y="775"/>
                  <a:pt x="414" y="776"/>
                  <a:pt x="414" y="777"/>
                </a:cubicBezTo>
                <a:cubicBezTo>
                  <a:pt x="414" y="777"/>
                  <a:pt x="414" y="777"/>
                  <a:pt x="414" y="777"/>
                </a:cubicBezTo>
                <a:cubicBezTo>
                  <a:pt x="413" y="778"/>
                  <a:pt x="413" y="778"/>
                  <a:pt x="412" y="778"/>
                </a:cubicBezTo>
                <a:cubicBezTo>
                  <a:pt x="412" y="778"/>
                  <a:pt x="412" y="778"/>
                  <a:pt x="412" y="778"/>
                </a:cubicBezTo>
                <a:cubicBezTo>
                  <a:pt x="412" y="778"/>
                  <a:pt x="411" y="778"/>
                  <a:pt x="411" y="778"/>
                </a:cubicBezTo>
                <a:close/>
                <a:moveTo>
                  <a:pt x="202" y="771"/>
                </a:moveTo>
                <a:cubicBezTo>
                  <a:pt x="202" y="770"/>
                  <a:pt x="202" y="769"/>
                  <a:pt x="203" y="768"/>
                </a:cubicBezTo>
                <a:cubicBezTo>
                  <a:pt x="203" y="768"/>
                  <a:pt x="203" y="768"/>
                  <a:pt x="203" y="768"/>
                </a:cubicBezTo>
                <a:cubicBezTo>
                  <a:pt x="204" y="768"/>
                  <a:pt x="205" y="768"/>
                  <a:pt x="206" y="769"/>
                </a:cubicBezTo>
                <a:cubicBezTo>
                  <a:pt x="206" y="769"/>
                  <a:pt x="206" y="769"/>
                  <a:pt x="206" y="769"/>
                </a:cubicBezTo>
                <a:cubicBezTo>
                  <a:pt x="206" y="770"/>
                  <a:pt x="206" y="772"/>
                  <a:pt x="205" y="772"/>
                </a:cubicBezTo>
                <a:cubicBezTo>
                  <a:pt x="205" y="772"/>
                  <a:pt x="205" y="772"/>
                  <a:pt x="205" y="772"/>
                </a:cubicBezTo>
                <a:cubicBezTo>
                  <a:pt x="204" y="772"/>
                  <a:pt x="204" y="772"/>
                  <a:pt x="204" y="772"/>
                </a:cubicBezTo>
                <a:cubicBezTo>
                  <a:pt x="204" y="772"/>
                  <a:pt x="204" y="772"/>
                  <a:pt x="204" y="772"/>
                </a:cubicBezTo>
                <a:cubicBezTo>
                  <a:pt x="203" y="772"/>
                  <a:pt x="202" y="772"/>
                  <a:pt x="202" y="771"/>
                </a:cubicBezTo>
                <a:close/>
                <a:moveTo>
                  <a:pt x="415" y="767"/>
                </a:moveTo>
                <a:cubicBezTo>
                  <a:pt x="414" y="766"/>
                  <a:pt x="414" y="765"/>
                  <a:pt x="414" y="764"/>
                </a:cubicBezTo>
                <a:cubicBezTo>
                  <a:pt x="414" y="764"/>
                  <a:pt x="414" y="764"/>
                  <a:pt x="414" y="764"/>
                </a:cubicBezTo>
                <a:cubicBezTo>
                  <a:pt x="415" y="763"/>
                  <a:pt x="416" y="763"/>
                  <a:pt x="417" y="763"/>
                </a:cubicBezTo>
                <a:cubicBezTo>
                  <a:pt x="417" y="763"/>
                  <a:pt x="417" y="763"/>
                  <a:pt x="417" y="763"/>
                </a:cubicBezTo>
                <a:cubicBezTo>
                  <a:pt x="418" y="764"/>
                  <a:pt x="418" y="765"/>
                  <a:pt x="418" y="766"/>
                </a:cubicBezTo>
                <a:cubicBezTo>
                  <a:pt x="418" y="766"/>
                  <a:pt x="418" y="766"/>
                  <a:pt x="418" y="766"/>
                </a:cubicBezTo>
                <a:cubicBezTo>
                  <a:pt x="418" y="767"/>
                  <a:pt x="417" y="767"/>
                  <a:pt x="416" y="767"/>
                </a:cubicBezTo>
                <a:cubicBezTo>
                  <a:pt x="416" y="767"/>
                  <a:pt x="416" y="767"/>
                  <a:pt x="416" y="767"/>
                </a:cubicBezTo>
                <a:cubicBezTo>
                  <a:pt x="416" y="767"/>
                  <a:pt x="416" y="767"/>
                  <a:pt x="415" y="767"/>
                </a:cubicBezTo>
                <a:close/>
                <a:moveTo>
                  <a:pt x="198" y="760"/>
                </a:moveTo>
                <a:cubicBezTo>
                  <a:pt x="197" y="759"/>
                  <a:pt x="198" y="757"/>
                  <a:pt x="199" y="757"/>
                </a:cubicBezTo>
                <a:cubicBezTo>
                  <a:pt x="199" y="757"/>
                  <a:pt x="199" y="757"/>
                  <a:pt x="199" y="757"/>
                </a:cubicBezTo>
                <a:cubicBezTo>
                  <a:pt x="200" y="757"/>
                  <a:pt x="201" y="757"/>
                  <a:pt x="202" y="758"/>
                </a:cubicBezTo>
                <a:cubicBezTo>
                  <a:pt x="202" y="758"/>
                  <a:pt x="202" y="758"/>
                  <a:pt x="202" y="758"/>
                </a:cubicBezTo>
                <a:cubicBezTo>
                  <a:pt x="202" y="759"/>
                  <a:pt x="201" y="760"/>
                  <a:pt x="200" y="761"/>
                </a:cubicBezTo>
                <a:cubicBezTo>
                  <a:pt x="200" y="761"/>
                  <a:pt x="200" y="761"/>
                  <a:pt x="200" y="761"/>
                </a:cubicBezTo>
                <a:cubicBezTo>
                  <a:pt x="200" y="761"/>
                  <a:pt x="200" y="761"/>
                  <a:pt x="200" y="761"/>
                </a:cubicBezTo>
                <a:cubicBezTo>
                  <a:pt x="200" y="761"/>
                  <a:pt x="200" y="761"/>
                  <a:pt x="200" y="761"/>
                </a:cubicBezTo>
                <a:cubicBezTo>
                  <a:pt x="199" y="761"/>
                  <a:pt x="198" y="760"/>
                  <a:pt x="198" y="760"/>
                </a:cubicBezTo>
                <a:close/>
                <a:moveTo>
                  <a:pt x="420" y="756"/>
                </a:moveTo>
                <a:cubicBezTo>
                  <a:pt x="419" y="755"/>
                  <a:pt x="418" y="754"/>
                  <a:pt x="419" y="753"/>
                </a:cubicBezTo>
                <a:cubicBezTo>
                  <a:pt x="419" y="753"/>
                  <a:pt x="419" y="753"/>
                  <a:pt x="419" y="753"/>
                </a:cubicBezTo>
                <a:cubicBezTo>
                  <a:pt x="419" y="752"/>
                  <a:pt x="420" y="752"/>
                  <a:pt x="421" y="752"/>
                </a:cubicBezTo>
                <a:cubicBezTo>
                  <a:pt x="421" y="752"/>
                  <a:pt x="421" y="752"/>
                  <a:pt x="421" y="752"/>
                </a:cubicBezTo>
                <a:cubicBezTo>
                  <a:pt x="422" y="752"/>
                  <a:pt x="423" y="753"/>
                  <a:pt x="422" y="755"/>
                </a:cubicBezTo>
                <a:cubicBezTo>
                  <a:pt x="422" y="755"/>
                  <a:pt x="422" y="755"/>
                  <a:pt x="422" y="755"/>
                </a:cubicBezTo>
                <a:cubicBezTo>
                  <a:pt x="422" y="755"/>
                  <a:pt x="421" y="756"/>
                  <a:pt x="420" y="756"/>
                </a:cubicBezTo>
                <a:cubicBezTo>
                  <a:pt x="420" y="756"/>
                  <a:pt x="420" y="756"/>
                  <a:pt x="420" y="756"/>
                </a:cubicBezTo>
                <a:cubicBezTo>
                  <a:pt x="420" y="756"/>
                  <a:pt x="420" y="756"/>
                  <a:pt x="420" y="756"/>
                </a:cubicBezTo>
                <a:close/>
                <a:moveTo>
                  <a:pt x="193" y="748"/>
                </a:moveTo>
                <a:cubicBezTo>
                  <a:pt x="193" y="747"/>
                  <a:pt x="194" y="746"/>
                  <a:pt x="195" y="746"/>
                </a:cubicBezTo>
                <a:cubicBezTo>
                  <a:pt x="195" y="746"/>
                  <a:pt x="195" y="746"/>
                  <a:pt x="195" y="746"/>
                </a:cubicBezTo>
                <a:cubicBezTo>
                  <a:pt x="196" y="745"/>
                  <a:pt x="197" y="746"/>
                  <a:pt x="197" y="747"/>
                </a:cubicBezTo>
                <a:cubicBezTo>
                  <a:pt x="197" y="747"/>
                  <a:pt x="197" y="747"/>
                  <a:pt x="197" y="747"/>
                </a:cubicBezTo>
                <a:cubicBezTo>
                  <a:pt x="198" y="748"/>
                  <a:pt x="197" y="749"/>
                  <a:pt x="196" y="750"/>
                </a:cubicBezTo>
                <a:cubicBezTo>
                  <a:pt x="196" y="750"/>
                  <a:pt x="196" y="750"/>
                  <a:pt x="196" y="750"/>
                </a:cubicBezTo>
                <a:cubicBezTo>
                  <a:pt x="196" y="750"/>
                  <a:pt x="196" y="750"/>
                  <a:pt x="195" y="750"/>
                </a:cubicBezTo>
                <a:cubicBezTo>
                  <a:pt x="195" y="750"/>
                  <a:pt x="195" y="750"/>
                  <a:pt x="195" y="750"/>
                </a:cubicBezTo>
                <a:cubicBezTo>
                  <a:pt x="195" y="750"/>
                  <a:pt x="194" y="749"/>
                  <a:pt x="193" y="748"/>
                </a:cubicBezTo>
                <a:close/>
                <a:moveTo>
                  <a:pt x="424" y="744"/>
                </a:moveTo>
                <a:cubicBezTo>
                  <a:pt x="423" y="744"/>
                  <a:pt x="423" y="743"/>
                  <a:pt x="423" y="742"/>
                </a:cubicBezTo>
                <a:cubicBezTo>
                  <a:pt x="423" y="742"/>
                  <a:pt x="423" y="742"/>
                  <a:pt x="423" y="742"/>
                </a:cubicBezTo>
                <a:cubicBezTo>
                  <a:pt x="423" y="741"/>
                  <a:pt x="424" y="740"/>
                  <a:pt x="426" y="741"/>
                </a:cubicBezTo>
                <a:cubicBezTo>
                  <a:pt x="426" y="741"/>
                  <a:pt x="426" y="741"/>
                  <a:pt x="426" y="741"/>
                </a:cubicBezTo>
                <a:cubicBezTo>
                  <a:pt x="427" y="741"/>
                  <a:pt x="427" y="742"/>
                  <a:pt x="427" y="743"/>
                </a:cubicBezTo>
                <a:cubicBezTo>
                  <a:pt x="427" y="743"/>
                  <a:pt x="427" y="743"/>
                  <a:pt x="427" y="743"/>
                </a:cubicBezTo>
                <a:cubicBezTo>
                  <a:pt x="426" y="744"/>
                  <a:pt x="426" y="745"/>
                  <a:pt x="425" y="745"/>
                </a:cubicBezTo>
                <a:cubicBezTo>
                  <a:pt x="425" y="745"/>
                  <a:pt x="425" y="745"/>
                  <a:pt x="425" y="745"/>
                </a:cubicBezTo>
                <a:cubicBezTo>
                  <a:pt x="425" y="745"/>
                  <a:pt x="424" y="745"/>
                  <a:pt x="424" y="744"/>
                </a:cubicBezTo>
                <a:close/>
                <a:moveTo>
                  <a:pt x="189" y="737"/>
                </a:moveTo>
                <a:cubicBezTo>
                  <a:pt x="189" y="736"/>
                  <a:pt x="189" y="735"/>
                  <a:pt x="190" y="735"/>
                </a:cubicBezTo>
                <a:cubicBezTo>
                  <a:pt x="190" y="735"/>
                  <a:pt x="190" y="735"/>
                  <a:pt x="190" y="735"/>
                </a:cubicBezTo>
                <a:cubicBezTo>
                  <a:pt x="191" y="734"/>
                  <a:pt x="192" y="735"/>
                  <a:pt x="193" y="736"/>
                </a:cubicBezTo>
                <a:cubicBezTo>
                  <a:pt x="193" y="736"/>
                  <a:pt x="193" y="736"/>
                  <a:pt x="193" y="736"/>
                </a:cubicBezTo>
                <a:cubicBezTo>
                  <a:pt x="193" y="737"/>
                  <a:pt x="193" y="738"/>
                  <a:pt x="192" y="738"/>
                </a:cubicBezTo>
                <a:cubicBezTo>
                  <a:pt x="192" y="738"/>
                  <a:pt x="192" y="738"/>
                  <a:pt x="192" y="738"/>
                </a:cubicBezTo>
                <a:cubicBezTo>
                  <a:pt x="192" y="739"/>
                  <a:pt x="191" y="739"/>
                  <a:pt x="191" y="739"/>
                </a:cubicBezTo>
                <a:cubicBezTo>
                  <a:pt x="191" y="739"/>
                  <a:pt x="191" y="739"/>
                  <a:pt x="191" y="739"/>
                </a:cubicBezTo>
                <a:cubicBezTo>
                  <a:pt x="190" y="739"/>
                  <a:pt x="189" y="738"/>
                  <a:pt x="189" y="737"/>
                </a:cubicBezTo>
                <a:close/>
                <a:moveTo>
                  <a:pt x="428" y="733"/>
                </a:moveTo>
                <a:cubicBezTo>
                  <a:pt x="427" y="733"/>
                  <a:pt x="427" y="732"/>
                  <a:pt x="427" y="731"/>
                </a:cubicBezTo>
                <a:cubicBezTo>
                  <a:pt x="427" y="731"/>
                  <a:pt x="427" y="731"/>
                  <a:pt x="427" y="731"/>
                </a:cubicBezTo>
                <a:cubicBezTo>
                  <a:pt x="428" y="730"/>
                  <a:pt x="429" y="729"/>
                  <a:pt x="430" y="730"/>
                </a:cubicBezTo>
                <a:cubicBezTo>
                  <a:pt x="430" y="730"/>
                  <a:pt x="430" y="730"/>
                  <a:pt x="430" y="730"/>
                </a:cubicBezTo>
                <a:cubicBezTo>
                  <a:pt x="431" y="730"/>
                  <a:pt x="431" y="731"/>
                  <a:pt x="431" y="732"/>
                </a:cubicBezTo>
                <a:cubicBezTo>
                  <a:pt x="431" y="732"/>
                  <a:pt x="431" y="732"/>
                  <a:pt x="431" y="732"/>
                </a:cubicBezTo>
                <a:cubicBezTo>
                  <a:pt x="431" y="733"/>
                  <a:pt x="430" y="733"/>
                  <a:pt x="429" y="733"/>
                </a:cubicBezTo>
                <a:cubicBezTo>
                  <a:pt x="429" y="733"/>
                  <a:pt x="429" y="733"/>
                  <a:pt x="429" y="733"/>
                </a:cubicBezTo>
                <a:cubicBezTo>
                  <a:pt x="429" y="733"/>
                  <a:pt x="429" y="733"/>
                  <a:pt x="428" y="733"/>
                </a:cubicBezTo>
                <a:close/>
                <a:moveTo>
                  <a:pt x="185" y="726"/>
                </a:moveTo>
                <a:cubicBezTo>
                  <a:pt x="184" y="725"/>
                  <a:pt x="185" y="724"/>
                  <a:pt x="186" y="723"/>
                </a:cubicBezTo>
                <a:cubicBezTo>
                  <a:pt x="186" y="723"/>
                  <a:pt x="186" y="723"/>
                  <a:pt x="186" y="723"/>
                </a:cubicBezTo>
                <a:cubicBezTo>
                  <a:pt x="187" y="723"/>
                  <a:pt x="188" y="724"/>
                  <a:pt x="189" y="725"/>
                </a:cubicBezTo>
                <a:cubicBezTo>
                  <a:pt x="189" y="725"/>
                  <a:pt x="189" y="725"/>
                  <a:pt x="189" y="725"/>
                </a:cubicBezTo>
                <a:cubicBezTo>
                  <a:pt x="189" y="726"/>
                  <a:pt x="188" y="727"/>
                  <a:pt x="187" y="727"/>
                </a:cubicBezTo>
                <a:cubicBezTo>
                  <a:pt x="187" y="727"/>
                  <a:pt x="187" y="727"/>
                  <a:pt x="187" y="727"/>
                </a:cubicBezTo>
                <a:cubicBezTo>
                  <a:pt x="187" y="727"/>
                  <a:pt x="187" y="727"/>
                  <a:pt x="187" y="727"/>
                </a:cubicBezTo>
                <a:cubicBezTo>
                  <a:pt x="187" y="727"/>
                  <a:pt x="187" y="727"/>
                  <a:pt x="187" y="727"/>
                </a:cubicBezTo>
                <a:cubicBezTo>
                  <a:pt x="186" y="727"/>
                  <a:pt x="185" y="727"/>
                  <a:pt x="185" y="726"/>
                </a:cubicBezTo>
                <a:close/>
                <a:moveTo>
                  <a:pt x="433" y="722"/>
                </a:moveTo>
                <a:cubicBezTo>
                  <a:pt x="432" y="722"/>
                  <a:pt x="431" y="721"/>
                  <a:pt x="432" y="719"/>
                </a:cubicBezTo>
                <a:cubicBezTo>
                  <a:pt x="432" y="719"/>
                  <a:pt x="432" y="719"/>
                  <a:pt x="432" y="719"/>
                </a:cubicBezTo>
                <a:cubicBezTo>
                  <a:pt x="432" y="718"/>
                  <a:pt x="433" y="718"/>
                  <a:pt x="434" y="718"/>
                </a:cubicBezTo>
                <a:cubicBezTo>
                  <a:pt x="434" y="718"/>
                  <a:pt x="434" y="718"/>
                  <a:pt x="434" y="718"/>
                </a:cubicBezTo>
                <a:cubicBezTo>
                  <a:pt x="435" y="719"/>
                  <a:pt x="436" y="720"/>
                  <a:pt x="435" y="721"/>
                </a:cubicBezTo>
                <a:cubicBezTo>
                  <a:pt x="435" y="721"/>
                  <a:pt x="435" y="721"/>
                  <a:pt x="435" y="721"/>
                </a:cubicBezTo>
                <a:cubicBezTo>
                  <a:pt x="435" y="722"/>
                  <a:pt x="434" y="722"/>
                  <a:pt x="433" y="722"/>
                </a:cubicBezTo>
                <a:cubicBezTo>
                  <a:pt x="433" y="722"/>
                  <a:pt x="433" y="722"/>
                  <a:pt x="433" y="722"/>
                </a:cubicBezTo>
                <a:cubicBezTo>
                  <a:pt x="433" y="722"/>
                  <a:pt x="433" y="722"/>
                  <a:pt x="433" y="722"/>
                </a:cubicBezTo>
                <a:close/>
                <a:moveTo>
                  <a:pt x="181" y="715"/>
                </a:moveTo>
                <a:cubicBezTo>
                  <a:pt x="180" y="714"/>
                  <a:pt x="181" y="713"/>
                  <a:pt x="182" y="712"/>
                </a:cubicBezTo>
                <a:cubicBezTo>
                  <a:pt x="182" y="712"/>
                  <a:pt x="182" y="712"/>
                  <a:pt x="182" y="712"/>
                </a:cubicBezTo>
                <a:cubicBezTo>
                  <a:pt x="183" y="712"/>
                  <a:pt x="184" y="712"/>
                  <a:pt x="184" y="713"/>
                </a:cubicBezTo>
                <a:cubicBezTo>
                  <a:pt x="184" y="713"/>
                  <a:pt x="184" y="713"/>
                  <a:pt x="184" y="713"/>
                </a:cubicBezTo>
                <a:cubicBezTo>
                  <a:pt x="185" y="714"/>
                  <a:pt x="184" y="716"/>
                  <a:pt x="183" y="716"/>
                </a:cubicBezTo>
                <a:cubicBezTo>
                  <a:pt x="183" y="716"/>
                  <a:pt x="183" y="716"/>
                  <a:pt x="183" y="716"/>
                </a:cubicBezTo>
                <a:cubicBezTo>
                  <a:pt x="183" y="716"/>
                  <a:pt x="183" y="716"/>
                  <a:pt x="182" y="716"/>
                </a:cubicBezTo>
                <a:cubicBezTo>
                  <a:pt x="182" y="716"/>
                  <a:pt x="182" y="716"/>
                  <a:pt x="182" y="716"/>
                </a:cubicBezTo>
                <a:cubicBezTo>
                  <a:pt x="182" y="716"/>
                  <a:pt x="181" y="716"/>
                  <a:pt x="181" y="715"/>
                </a:cubicBezTo>
                <a:close/>
                <a:moveTo>
                  <a:pt x="437" y="711"/>
                </a:moveTo>
                <a:cubicBezTo>
                  <a:pt x="436" y="710"/>
                  <a:pt x="435" y="709"/>
                  <a:pt x="436" y="708"/>
                </a:cubicBezTo>
                <a:cubicBezTo>
                  <a:pt x="436" y="708"/>
                  <a:pt x="436" y="708"/>
                  <a:pt x="436" y="708"/>
                </a:cubicBezTo>
                <a:cubicBezTo>
                  <a:pt x="436" y="707"/>
                  <a:pt x="437" y="707"/>
                  <a:pt x="438" y="707"/>
                </a:cubicBezTo>
                <a:cubicBezTo>
                  <a:pt x="438" y="707"/>
                  <a:pt x="438" y="707"/>
                  <a:pt x="438" y="707"/>
                </a:cubicBezTo>
                <a:cubicBezTo>
                  <a:pt x="439" y="708"/>
                  <a:pt x="440" y="709"/>
                  <a:pt x="440" y="710"/>
                </a:cubicBezTo>
                <a:cubicBezTo>
                  <a:pt x="440" y="710"/>
                  <a:pt x="440" y="710"/>
                  <a:pt x="440" y="710"/>
                </a:cubicBezTo>
                <a:cubicBezTo>
                  <a:pt x="439" y="711"/>
                  <a:pt x="439" y="711"/>
                  <a:pt x="438" y="711"/>
                </a:cubicBezTo>
                <a:cubicBezTo>
                  <a:pt x="438" y="711"/>
                  <a:pt x="438" y="711"/>
                  <a:pt x="438" y="711"/>
                </a:cubicBezTo>
                <a:cubicBezTo>
                  <a:pt x="437" y="711"/>
                  <a:pt x="437" y="711"/>
                  <a:pt x="437" y="711"/>
                </a:cubicBezTo>
                <a:close/>
                <a:moveTo>
                  <a:pt x="176" y="704"/>
                </a:moveTo>
                <a:cubicBezTo>
                  <a:pt x="176" y="703"/>
                  <a:pt x="176" y="701"/>
                  <a:pt x="177" y="701"/>
                </a:cubicBezTo>
                <a:cubicBezTo>
                  <a:pt x="177" y="701"/>
                  <a:pt x="177" y="701"/>
                  <a:pt x="177" y="701"/>
                </a:cubicBezTo>
                <a:cubicBezTo>
                  <a:pt x="178" y="701"/>
                  <a:pt x="180" y="701"/>
                  <a:pt x="180" y="702"/>
                </a:cubicBezTo>
                <a:cubicBezTo>
                  <a:pt x="180" y="702"/>
                  <a:pt x="180" y="702"/>
                  <a:pt x="180" y="702"/>
                </a:cubicBezTo>
                <a:cubicBezTo>
                  <a:pt x="180" y="703"/>
                  <a:pt x="180" y="704"/>
                  <a:pt x="179" y="705"/>
                </a:cubicBezTo>
                <a:cubicBezTo>
                  <a:pt x="179" y="705"/>
                  <a:pt x="179" y="705"/>
                  <a:pt x="179" y="705"/>
                </a:cubicBezTo>
                <a:cubicBezTo>
                  <a:pt x="179" y="705"/>
                  <a:pt x="178" y="705"/>
                  <a:pt x="178" y="705"/>
                </a:cubicBezTo>
                <a:cubicBezTo>
                  <a:pt x="178" y="705"/>
                  <a:pt x="178" y="705"/>
                  <a:pt x="178" y="705"/>
                </a:cubicBezTo>
                <a:cubicBezTo>
                  <a:pt x="177" y="705"/>
                  <a:pt x="177" y="704"/>
                  <a:pt x="176" y="704"/>
                </a:cubicBezTo>
                <a:close/>
                <a:moveTo>
                  <a:pt x="441" y="700"/>
                </a:moveTo>
                <a:cubicBezTo>
                  <a:pt x="440" y="699"/>
                  <a:pt x="440" y="698"/>
                  <a:pt x="440" y="697"/>
                </a:cubicBezTo>
                <a:cubicBezTo>
                  <a:pt x="440" y="697"/>
                  <a:pt x="440" y="697"/>
                  <a:pt x="440" y="697"/>
                </a:cubicBezTo>
                <a:cubicBezTo>
                  <a:pt x="441" y="696"/>
                  <a:pt x="442" y="696"/>
                  <a:pt x="443" y="696"/>
                </a:cubicBezTo>
                <a:cubicBezTo>
                  <a:pt x="443" y="696"/>
                  <a:pt x="443" y="696"/>
                  <a:pt x="443" y="696"/>
                </a:cubicBezTo>
                <a:cubicBezTo>
                  <a:pt x="444" y="696"/>
                  <a:pt x="444" y="697"/>
                  <a:pt x="444" y="699"/>
                </a:cubicBezTo>
                <a:cubicBezTo>
                  <a:pt x="444" y="699"/>
                  <a:pt x="444" y="699"/>
                  <a:pt x="444" y="699"/>
                </a:cubicBezTo>
                <a:cubicBezTo>
                  <a:pt x="444" y="699"/>
                  <a:pt x="443" y="700"/>
                  <a:pt x="442" y="700"/>
                </a:cubicBezTo>
                <a:cubicBezTo>
                  <a:pt x="442" y="700"/>
                  <a:pt x="442" y="700"/>
                  <a:pt x="442" y="700"/>
                </a:cubicBezTo>
                <a:cubicBezTo>
                  <a:pt x="442" y="700"/>
                  <a:pt x="442" y="700"/>
                  <a:pt x="441" y="700"/>
                </a:cubicBezTo>
                <a:close/>
                <a:moveTo>
                  <a:pt x="172" y="692"/>
                </a:moveTo>
                <a:cubicBezTo>
                  <a:pt x="172" y="691"/>
                  <a:pt x="172" y="690"/>
                  <a:pt x="173" y="690"/>
                </a:cubicBezTo>
                <a:cubicBezTo>
                  <a:pt x="173" y="690"/>
                  <a:pt x="173" y="690"/>
                  <a:pt x="173" y="690"/>
                </a:cubicBezTo>
                <a:cubicBezTo>
                  <a:pt x="174" y="689"/>
                  <a:pt x="175" y="690"/>
                  <a:pt x="176" y="691"/>
                </a:cubicBezTo>
                <a:cubicBezTo>
                  <a:pt x="176" y="691"/>
                  <a:pt x="176" y="691"/>
                  <a:pt x="176" y="691"/>
                </a:cubicBezTo>
                <a:cubicBezTo>
                  <a:pt x="176" y="692"/>
                  <a:pt x="176" y="693"/>
                  <a:pt x="174" y="694"/>
                </a:cubicBezTo>
                <a:cubicBezTo>
                  <a:pt x="174" y="694"/>
                  <a:pt x="174" y="694"/>
                  <a:pt x="174" y="694"/>
                </a:cubicBezTo>
                <a:cubicBezTo>
                  <a:pt x="174" y="694"/>
                  <a:pt x="174" y="694"/>
                  <a:pt x="174" y="694"/>
                </a:cubicBezTo>
                <a:cubicBezTo>
                  <a:pt x="174" y="694"/>
                  <a:pt x="174" y="694"/>
                  <a:pt x="174" y="694"/>
                </a:cubicBezTo>
                <a:cubicBezTo>
                  <a:pt x="173" y="694"/>
                  <a:pt x="172" y="693"/>
                  <a:pt x="172" y="692"/>
                </a:cubicBezTo>
                <a:close/>
                <a:moveTo>
                  <a:pt x="446" y="688"/>
                </a:moveTo>
                <a:cubicBezTo>
                  <a:pt x="445" y="688"/>
                  <a:pt x="444" y="687"/>
                  <a:pt x="444" y="686"/>
                </a:cubicBezTo>
                <a:cubicBezTo>
                  <a:pt x="444" y="686"/>
                  <a:pt x="444" y="686"/>
                  <a:pt x="444" y="686"/>
                </a:cubicBezTo>
                <a:cubicBezTo>
                  <a:pt x="445" y="685"/>
                  <a:pt x="446" y="684"/>
                  <a:pt x="447" y="685"/>
                </a:cubicBezTo>
                <a:cubicBezTo>
                  <a:pt x="447" y="685"/>
                  <a:pt x="447" y="685"/>
                  <a:pt x="447" y="685"/>
                </a:cubicBezTo>
                <a:cubicBezTo>
                  <a:pt x="448" y="685"/>
                  <a:pt x="449" y="686"/>
                  <a:pt x="448" y="687"/>
                </a:cubicBezTo>
                <a:cubicBezTo>
                  <a:pt x="448" y="687"/>
                  <a:pt x="448" y="687"/>
                  <a:pt x="448" y="687"/>
                </a:cubicBezTo>
                <a:cubicBezTo>
                  <a:pt x="448" y="688"/>
                  <a:pt x="447" y="689"/>
                  <a:pt x="446" y="689"/>
                </a:cubicBezTo>
                <a:cubicBezTo>
                  <a:pt x="446" y="689"/>
                  <a:pt x="446" y="689"/>
                  <a:pt x="446" y="689"/>
                </a:cubicBezTo>
                <a:cubicBezTo>
                  <a:pt x="446" y="689"/>
                  <a:pt x="446" y="689"/>
                  <a:pt x="446" y="688"/>
                </a:cubicBezTo>
                <a:close/>
                <a:moveTo>
                  <a:pt x="168" y="681"/>
                </a:moveTo>
                <a:cubicBezTo>
                  <a:pt x="167" y="680"/>
                  <a:pt x="168" y="679"/>
                  <a:pt x="169" y="679"/>
                </a:cubicBezTo>
                <a:cubicBezTo>
                  <a:pt x="169" y="679"/>
                  <a:pt x="169" y="679"/>
                  <a:pt x="169" y="679"/>
                </a:cubicBezTo>
                <a:cubicBezTo>
                  <a:pt x="170" y="678"/>
                  <a:pt x="171" y="679"/>
                  <a:pt x="171" y="680"/>
                </a:cubicBezTo>
                <a:cubicBezTo>
                  <a:pt x="171" y="680"/>
                  <a:pt x="171" y="680"/>
                  <a:pt x="171" y="680"/>
                </a:cubicBezTo>
                <a:cubicBezTo>
                  <a:pt x="172" y="681"/>
                  <a:pt x="171" y="682"/>
                  <a:pt x="170" y="682"/>
                </a:cubicBezTo>
                <a:cubicBezTo>
                  <a:pt x="170" y="682"/>
                  <a:pt x="170" y="682"/>
                  <a:pt x="170" y="682"/>
                </a:cubicBezTo>
                <a:cubicBezTo>
                  <a:pt x="170" y="683"/>
                  <a:pt x="170" y="683"/>
                  <a:pt x="169" y="683"/>
                </a:cubicBezTo>
                <a:cubicBezTo>
                  <a:pt x="169" y="683"/>
                  <a:pt x="169" y="683"/>
                  <a:pt x="169" y="683"/>
                </a:cubicBezTo>
                <a:cubicBezTo>
                  <a:pt x="169" y="683"/>
                  <a:pt x="168" y="682"/>
                  <a:pt x="168" y="681"/>
                </a:cubicBezTo>
                <a:close/>
                <a:moveTo>
                  <a:pt x="450" y="677"/>
                </a:moveTo>
                <a:cubicBezTo>
                  <a:pt x="449" y="677"/>
                  <a:pt x="448" y="676"/>
                  <a:pt x="449" y="675"/>
                </a:cubicBezTo>
                <a:cubicBezTo>
                  <a:pt x="449" y="675"/>
                  <a:pt x="449" y="675"/>
                  <a:pt x="449" y="675"/>
                </a:cubicBezTo>
                <a:cubicBezTo>
                  <a:pt x="449" y="674"/>
                  <a:pt x="450" y="673"/>
                  <a:pt x="451" y="674"/>
                </a:cubicBezTo>
                <a:cubicBezTo>
                  <a:pt x="451" y="674"/>
                  <a:pt x="451" y="674"/>
                  <a:pt x="451" y="674"/>
                </a:cubicBezTo>
                <a:cubicBezTo>
                  <a:pt x="452" y="674"/>
                  <a:pt x="453" y="675"/>
                  <a:pt x="453" y="676"/>
                </a:cubicBezTo>
                <a:cubicBezTo>
                  <a:pt x="453" y="676"/>
                  <a:pt x="453" y="676"/>
                  <a:pt x="453" y="676"/>
                </a:cubicBezTo>
                <a:cubicBezTo>
                  <a:pt x="452" y="677"/>
                  <a:pt x="451" y="677"/>
                  <a:pt x="451" y="677"/>
                </a:cubicBezTo>
                <a:cubicBezTo>
                  <a:pt x="451" y="677"/>
                  <a:pt x="451" y="677"/>
                  <a:pt x="451" y="677"/>
                </a:cubicBezTo>
                <a:cubicBezTo>
                  <a:pt x="450" y="677"/>
                  <a:pt x="450" y="677"/>
                  <a:pt x="450" y="677"/>
                </a:cubicBezTo>
                <a:close/>
                <a:moveTo>
                  <a:pt x="163" y="670"/>
                </a:moveTo>
                <a:cubicBezTo>
                  <a:pt x="163" y="669"/>
                  <a:pt x="163" y="668"/>
                  <a:pt x="164" y="668"/>
                </a:cubicBezTo>
                <a:cubicBezTo>
                  <a:pt x="164" y="668"/>
                  <a:pt x="164" y="668"/>
                  <a:pt x="164" y="668"/>
                </a:cubicBezTo>
                <a:cubicBezTo>
                  <a:pt x="165" y="667"/>
                  <a:pt x="167" y="668"/>
                  <a:pt x="167" y="669"/>
                </a:cubicBezTo>
                <a:cubicBezTo>
                  <a:pt x="167" y="669"/>
                  <a:pt x="167" y="669"/>
                  <a:pt x="167" y="669"/>
                </a:cubicBezTo>
                <a:cubicBezTo>
                  <a:pt x="167" y="670"/>
                  <a:pt x="167" y="671"/>
                  <a:pt x="166" y="671"/>
                </a:cubicBezTo>
                <a:cubicBezTo>
                  <a:pt x="166" y="671"/>
                  <a:pt x="166" y="671"/>
                  <a:pt x="166" y="671"/>
                </a:cubicBezTo>
                <a:cubicBezTo>
                  <a:pt x="166" y="671"/>
                  <a:pt x="165" y="671"/>
                  <a:pt x="165" y="671"/>
                </a:cubicBezTo>
                <a:cubicBezTo>
                  <a:pt x="165" y="671"/>
                  <a:pt x="165" y="671"/>
                  <a:pt x="165" y="671"/>
                </a:cubicBezTo>
                <a:cubicBezTo>
                  <a:pt x="164" y="671"/>
                  <a:pt x="164" y="671"/>
                  <a:pt x="163" y="670"/>
                </a:cubicBezTo>
                <a:close/>
                <a:moveTo>
                  <a:pt x="454" y="666"/>
                </a:moveTo>
                <a:cubicBezTo>
                  <a:pt x="453" y="666"/>
                  <a:pt x="453" y="665"/>
                  <a:pt x="453" y="663"/>
                </a:cubicBezTo>
                <a:cubicBezTo>
                  <a:pt x="453" y="663"/>
                  <a:pt x="453" y="663"/>
                  <a:pt x="453" y="663"/>
                </a:cubicBezTo>
                <a:cubicBezTo>
                  <a:pt x="454" y="662"/>
                  <a:pt x="455" y="662"/>
                  <a:pt x="456" y="662"/>
                </a:cubicBezTo>
                <a:cubicBezTo>
                  <a:pt x="456" y="662"/>
                  <a:pt x="456" y="662"/>
                  <a:pt x="456" y="662"/>
                </a:cubicBezTo>
                <a:cubicBezTo>
                  <a:pt x="457" y="663"/>
                  <a:pt x="457" y="664"/>
                  <a:pt x="457" y="665"/>
                </a:cubicBezTo>
                <a:cubicBezTo>
                  <a:pt x="457" y="665"/>
                  <a:pt x="457" y="665"/>
                  <a:pt x="457" y="665"/>
                </a:cubicBezTo>
                <a:cubicBezTo>
                  <a:pt x="457" y="666"/>
                  <a:pt x="456" y="666"/>
                  <a:pt x="455" y="666"/>
                </a:cubicBezTo>
                <a:cubicBezTo>
                  <a:pt x="455" y="666"/>
                  <a:pt x="455" y="666"/>
                  <a:pt x="455" y="666"/>
                </a:cubicBezTo>
                <a:cubicBezTo>
                  <a:pt x="455" y="666"/>
                  <a:pt x="454" y="666"/>
                  <a:pt x="454" y="666"/>
                </a:cubicBezTo>
                <a:close/>
                <a:moveTo>
                  <a:pt x="159" y="659"/>
                </a:moveTo>
                <a:cubicBezTo>
                  <a:pt x="159" y="658"/>
                  <a:pt x="159" y="657"/>
                  <a:pt x="160" y="656"/>
                </a:cubicBezTo>
                <a:cubicBezTo>
                  <a:pt x="160" y="656"/>
                  <a:pt x="160" y="656"/>
                  <a:pt x="160" y="656"/>
                </a:cubicBezTo>
                <a:cubicBezTo>
                  <a:pt x="161" y="656"/>
                  <a:pt x="162" y="656"/>
                  <a:pt x="163" y="657"/>
                </a:cubicBezTo>
                <a:cubicBezTo>
                  <a:pt x="163" y="657"/>
                  <a:pt x="163" y="657"/>
                  <a:pt x="163" y="657"/>
                </a:cubicBezTo>
                <a:cubicBezTo>
                  <a:pt x="163" y="658"/>
                  <a:pt x="163" y="660"/>
                  <a:pt x="162" y="660"/>
                </a:cubicBezTo>
                <a:cubicBezTo>
                  <a:pt x="162" y="660"/>
                  <a:pt x="162" y="660"/>
                  <a:pt x="162" y="660"/>
                </a:cubicBezTo>
                <a:cubicBezTo>
                  <a:pt x="161" y="660"/>
                  <a:pt x="161" y="660"/>
                  <a:pt x="161" y="660"/>
                </a:cubicBezTo>
                <a:cubicBezTo>
                  <a:pt x="161" y="660"/>
                  <a:pt x="161" y="660"/>
                  <a:pt x="161" y="660"/>
                </a:cubicBezTo>
                <a:cubicBezTo>
                  <a:pt x="160" y="660"/>
                  <a:pt x="159" y="660"/>
                  <a:pt x="159" y="659"/>
                </a:cubicBezTo>
                <a:close/>
                <a:moveTo>
                  <a:pt x="459" y="655"/>
                </a:moveTo>
                <a:cubicBezTo>
                  <a:pt x="458" y="654"/>
                  <a:pt x="457" y="653"/>
                  <a:pt x="457" y="652"/>
                </a:cubicBezTo>
                <a:cubicBezTo>
                  <a:pt x="457" y="652"/>
                  <a:pt x="457" y="652"/>
                  <a:pt x="457" y="652"/>
                </a:cubicBezTo>
                <a:cubicBezTo>
                  <a:pt x="458" y="651"/>
                  <a:pt x="459" y="651"/>
                  <a:pt x="460" y="651"/>
                </a:cubicBezTo>
                <a:cubicBezTo>
                  <a:pt x="460" y="651"/>
                  <a:pt x="460" y="651"/>
                  <a:pt x="460" y="651"/>
                </a:cubicBezTo>
                <a:cubicBezTo>
                  <a:pt x="461" y="652"/>
                  <a:pt x="462" y="653"/>
                  <a:pt x="461" y="654"/>
                </a:cubicBezTo>
                <a:cubicBezTo>
                  <a:pt x="461" y="654"/>
                  <a:pt x="461" y="654"/>
                  <a:pt x="461" y="654"/>
                </a:cubicBezTo>
                <a:cubicBezTo>
                  <a:pt x="461" y="655"/>
                  <a:pt x="460" y="655"/>
                  <a:pt x="459" y="655"/>
                </a:cubicBezTo>
                <a:cubicBezTo>
                  <a:pt x="459" y="655"/>
                  <a:pt x="459" y="655"/>
                  <a:pt x="459" y="655"/>
                </a:cubicBezTo>
                <a:cubicBezTo>
                  <a:pt x="459" y="655"/>
                  <a:pt x="459" y="655"/>
                  <a:pt x="459" y="655"/>
                </a:cubicBezTo>
                <a:close/>
                <a:moveTo>
                  <a:pt x="155" y="648"/>
                </a:moveTo>
                <a:cubicBezTo>
                  <a:pt x="154" y="647"/>
                  <a:pt x="155" y="645"/>
                  <a:pt x="156" y="645"/>
                </a:cubicBezTo>
                <a:cubicBezTo>
                  <a:pt x="156" y="645"/>
                  <a:pt x="156" y="645"/>
                  <a:pt x="156" y="645"/>
                </a:cubicBezTo>
                <a:cubicBezTo>
                  <a:pt x="157" y="645"/>
                  <a:pt x="158" y="645"/>
                  <a:pt x="158" y="646"/>
                </a:cubicBezTo>
                <a:cubicBezTo>
                  <a:pt x="158" y="646"/>
                  <a:pt x="158" y="646"/>
                  <a:pt x="158" y="646"/>
                </a:cubicBezTo>
                <a:cubicBezTo>
                  <a:pt x="159" y="647"/>
                  <a:pt x="158" y="648"/>
                  <a:pt x="157" y="649"/>
                </a:cubicBezTo>
                <a:cubicBezTo>
                  <a:pt x="157" y="649"/>
                  <a:pt x="157" y="649"/>
                  <a:pt x="157" y="649"/>
                </a:cubicBezTo>
                <a:cubicBezTo>
                  <a:pt x="157" y="649"/>
                  <a:pt x="157" y="649"/>
                  <a:pt x="157" y="649"/>
                </a:cubicBezTo>
                <a:cubicBezTo>
                  <a:pt x="157" y="649"/>
                  <a:pt x="157" y="649"/>
                  <a:pt x="157" y="649"/>
                </a:cubicBezTo>
                <a:cubicBezTo>
                  <a:pt x="156" y="649"/>
                  <a:pt x="155" y="648"/>
                  <a:pt x="155" y="648"/>
                </a:cubicBezTo>
                <a:close/>
                <a:moveTo>
                  <a:pt x="463" y="644"/>
                </a:moveTo>
                <a:cubicBezTo>
                  <a:pt x="462" y="643"/>
                  <a:pt x="461" y="642"/>
                  <a:pt x="462" y="641"/>
                </a:cubicBezTo>
                <a:cubicBezTo>
                  <a:pt x="462" y="641"/>
                  <a:pt x="462" y="641"/>
                  <a:pt x="462" y="641"/>
                </a:cubicBezTo>
                <a:cubicBezTo>
                  <a:pt x="462" y="640"/>
                  <a:pt x="463" y="640"/>
                  <a:pt x="464" y="640"/>
                </a:cubicBezTo>
                <a:cubicBezTo>
                  <a:pt x="464" y="640"/>
                  <a:pt x="464" y="640"/>
                  <a:pt x="464" y="640"/>
                </a:cubicBezTo>
                <a:cubicBezTo>
                  <a:pt x="465" y="640"/>
                  <a:pt x="466" y="641"/>
                  <a:pt x="465" y="643"/>
                </a:cubicBezTo>
                <a:cubicBezTo>
                  <a:pt x="465" y="643"/>
                  <a:pt x="465" y="643"/>
                  <a:pt x="465" y="643"/>
                </a:cubicBezTo>
                <a:cubicBezTo>
                  <a:pt x="465" y="643"/>
                  <a:pt x="464" y="644"/>
                  <a:pt x="464" y="644"/>
                </a:cubicBezTo>
                <a:cubicBezTo>
                  <a:pt x="464" y="644"/>
                  <a:pt x="464" y="644"/>
                  <a:pt x="464" y="644"/>
                </a:cubicBezTo>
                <a:cubicBezTo>
                  <a:pt x="463" y="644"/>
                  <a:pt x="463" y="644"/>
                  <a:pt x="463" y="644"/>
                </a:cubicBezTo>
                <a:close/>
                <a:moveTo>
                  <a:pt x="150" y="636"/>
                </a:moveTo>
                <a:cubicBezTo>
                  <a:pt x="150" y="635"/>
                  <a:pt x="150" y="634"/>
                  <a:pt x="152" y="634"/>
                </a:cubicBezTo>
                <a:cubicBezTo>
                  <a:pt x="152" y="634"/>
                  <a:pt x="152" y="634"/>
                  <a:pt x="152" y="634"/>
                </a:cubicBezTo>
                <a:cubicBezTo>
                  <a:pt x="153" y="634"/>
                  <a:pt x="154" y="634"/>
                  <a:pt x="154" y="635"/>
                </a:cubicBezTo>
                <a:cubicBezTo>
                  <a:pt x="154" y="635"/>
                  <a:pt x="154" y="635"/>
                  <a:pt x="154" y="635"/>
                </a:cubicBezTo>
                <a:cubicBezTo>
                  <a:pt x="154" y="636"/>
                  <a:pt x="154" y="637"/>
                  <a:pt x="153" y="638"/>
                </a:cubicBezTo>
                <a:cubicBezTo>
                  <a:pt x="153" y="638"/>
                  <a:pt x="153" y="638"/>
                  <a:pt x="153" y="638"/>
                </a:cubicBezTo>
                <a:cubicBezTo>
                  <a:pt x="153" y="638"/>
                  <a:pt x="152" y="638"/>
                  <a:pt x="152" y="638"/>
                </a:cubicBezTo>
                <a:cubicBezTo>
                  <a:pt x="152" y="638"/>
                  <a:pt x="152" y="638"/>
                  <a:pt x="152" y="638"/>
                </a:cubicBezTo>
                <a:cubicBezTo>
                  <a:pt x="151" y="638"/>
                  <a:pt x="151" y="637"/>
                  <a:pt x="150" y="636"/>
                </a:cubicBezTo>
                <a:close/>
                <a:moveTo>
                  <a:pt x="467" y="632"/>
                </a:moveTo>
                <a:cubicBezTo>
                  <a:pt x="466" y="632"/>
                  <a:pt x="466" y="631"/>
                  <a:pt x="466" y="630"/>
                </a:cubicBezTo>
                <a:cubicBezTo>
                  <a:pt x="466" y="630"/>
                  <a:pt x="466" y="630"/>
                  <a:pt x="466" y="630"/>
                </a:cubicBezTo>
                <a:cubicBezTo>
                  <a:pt x="466" y="629"/>
                  <a:pt x="468" y="628"/>
                  <a:pt x="469" y="629"/>
                </a:cubicBezTo>
                <a:cubicBezTo>
                  <a:pt x="469" y="629"/>
                  <a:pt x="469" y="629"/>
                  <a:pt x="469" y="629"/>
                </a:cubicBezTo>
                <a:cubicBezTo>
                  <a:pt x="470" y="629"/>
                  <a:pt x="470" y="630"/>
                  <a:pt x="470" y="631"/>
                </a:cubicBezTo>
                <a:cubicBezTo>
                  <a:pt x="470" y="631"/>
                  <a:pt x="470" y="631"/>
                  <a:pt x="470" y="631"/>
                </a:cubicBezTo>
                <a:cubicBezTo>
                  <a:pt x="469" y="632"/>
                  <a:pt x="469" y="633"/>
                  <a:pt x="468" y="633"/>
                </a:cubicBezTo>
                <a:cubicBezTo>
                  <a:pt x="468" y="633"/>
                  <a:pt x="468" y="633"/>
                  <a:pt x="468" y="633"/>
                </a:cubicBezTo>
                <a:cubicBezTo>
                  <a:pt x="468" y="633"/>
                  <a:pt x="467" y="633"/>
                  <a:pt x="467" y="632"/>
                </a:cubicBezTo>
                <a:close/>
                <a:moveTo>
                  <a:pt x="146" y="625"/>
                </a:moveTo>
                <a:cubicBezTo>
                  <a:pt x="146" y="624"/>
                  <a:pt x="146" y="623"/>
                  <a:pt x="147" y="623"/>
                </a:cubicBezTo>
                <a:cubicBezTo>
                  <a:pt x="147" y="623"/>
                  <a:pt x="147" y="623"/>
                  <a:pt x="147" y="623"/>
                </a:cubicBezTo>
                <a:cubicBezTo>
                  <a:pt x="148" y="622"/>
                  <a:pt x="149" y="623"/>
                  <a:pt x="150" y="624"/>
                </a:cubicBezTo>
                <a:cubicBezTo>
                  <a:pt x="150" y="624"/>
                  <a:pt x="150" y="624"/>
                  <a:pt x="150" y="624"/>
                </a:cubicBezTo>
                <a:cubicBezTo>
                  <a:pt x="150" y="625"/>
                  <a:pt x="150" y="626"/>
                  <a:pt x="149" y="626"/>
                </a:cubicBezTo>
                <a:cubicBezTo>
                  <a:pt x="149" y="626"/>
                  <a:pt x="149" y="626"/>
                  <a:pt x="149" y="626"/>
                </a:cubicBezTo>
                <a:cubicBezTo>
                  <a:pt x="148" y="627"/>
                  <a:pt x="148" y="627"/>
                  <a:pt x="148" y="627"/>
                </a:cubicBezTo>
                <a:cubicBezTo>
                  <a:pt x="148" y="627"/>
                  <a:pt x="148" y="627"/>
                  <a:pt x="148" y="627"/>
                </a:cubicBezTo>
                <a:cubicBezTo>
                  <a:pt x="147" y="627"/>
                  <a:pt x="146" y="626"/>
                  <a:pt x="146" y="625"/>
                </a:cubicBezTo>
                <a:close/>
                <a:moveTo>
                  <a:pt x="472" y="621"/>
                </a:moveTo>
                <a:cubicBezTo>
                  <a:pt x="470" y="621"/>
                  <a:pt x="470" y="620"/>
                  <a:pt x="470" y="619"/>
                </a:cubicBezTo>
                <a:cubicBezTo>
                  <a:pt x="470" y="619"/>
                  <a:pt x="470" y="619"/>
                  <a:pt x="470" y="619"/>
                </a:cubicBezTo>
                <a:cubicBezTo>
                  <a:pt x="471" y="618"/>
                  <a:pt x="472" y="617"/>
                  <a:pt x="473" y="618"/>
                </a:cubicBezTo>
                <a:cubicBezTo>
                  <a:pt x="473" y="618"/>
                  <a:pt x="473" y="618"/>
                  <a:pt x="473" y="618"/>
                </a:cubicBezTo>
                <a:cubicBezTo>
                  <a:pt x="474" y="618"/>
                  <a:pt x="474" y="619"/>
                  <a:pt x="474" y="620"/>
                </a:cubicBezTo>
                <a:cubicBezTo>
                  <a:pt x="474" y="620"/>
                  <a:pt x="474" y="620"/>
                  <a:pt x="474" y="620"/>
                </a:cubicBezTo>
                <a:cubicBezTo>
                  <a:pt x="474" y="621"/>
                  <a:pt x="473" y="621"/>
                  <a:pt x="472" y="621"/>
                </a:cubicBezTo>
                <a:cubicBezTo>
                  <a:pt x="472" y="621"/>
                  <a:pt x="472" y="621"/>
                  <a:pt x="472" y="621"/>
                </a:cubicBezTo>
                <a:cubicBezTo>
                  <a:pt x="472" y="621"/>
                  <a:pt x="472" y="621"/>
                  <a:pt x="472" y="621"/>
                </a:cubicBezTo>
                <a:close/>
                <a:moveTo>
                  <a:pt x="142" y="614"/>
                </a:moveTo>
                <a:cubicBezTo>
                  <a:pt x="141" y="613"/>
                  <a:pt x="142" y="612"/>
                  <a:pt x="143" y="612"/>
                </a:cubicBezTo>
                <a:cubicBezTo>
                  <a:pt x="143" y="612"/>
                  <a:pt x="143" y="612"/>
                  <a:pt x="143" y="612"/>
                </a:cubicBezTo>
                <a:cubicBezTo>
                  <a:pt x="144" y="611"/>
                  <a:pt x="145" y="612"/>
                  <a:pt x="145" y="613"/>
                </a:cubicBezTo>
                <a:cubicBezTo>
                  <a:pt x="145" y="613"/>
                  <a:pt x="145" y="613"/>
                  <a:pt x="145" y="613"/>
                </a:cubicBezTo>
                <a:cubicBezTo>
                  <a:pt x="146" y="614"/>
                  <a:pt x="145" y="615"/>
                  <a:pt x="144" y="615"/>
                </a:cubicBezTo>
                <a:cubicBezTo>
                  <a:pt x="144" y="615"/>
                  <a:pt x="144" y="615"/>
                  <a:pt x="144" y="615"/>
                </a:cubicBezTo>
                <a:cubicBezTo>
                  <a:pt x="144" y="615"/>
                  <a:pt x="144" y="615"/>
                  <a:pt x="144" y="615"/>
                </a:cubicBezTo>
                <a:cubicBezTo>
                  <a:pt x="144" y="615"/>
                  <a:pt x="144" y="615"/>
                  <a:pt x="144" y="615"/>
                </a:cubicBezTo>
                <a:cubicBezTo>
                  <a:pt x="143" y="615"/>
                  <a:pt x="142" y="615"/>
                  <a:pt x="142" y="614"/>
                </a:cubicBezTo>
                <a:close/>
                <a:moveTo>
                  <a:pt x="476" y="610"/>
                </a:moveTo>
                <a:cubicBezTo>
                  <a:pt x="475" y="610"/>
                  <a:pt x="474" y="609"/>
                  <a:pt x="475" y="607"/>
                </a:cubicBezTo>
                <a:cubicBezTo>
                  <a:pt x="475" y="607"/>
                  <a:pt x="475" y="607"/>
                  <a:pt x="475" y="607"/>
                </a:cubicBezTo>
                <a:cubicBezTo>
                  <a:pt x="475" y="606"/>
                  <a:pt x="476" y="606"/>
                  <a:pt x="477" y="606"/>
                </a:cubicBezTo>
                <a:cubicBezTo>
                  <a:pt x="477" y="606"/>
                  <a:pt x="477" y="606"/>
                  <a:pt x="477" y="606"/>
                </a:cubicBezTo>
                <a:cubicBezTo>
                  <a:pt x="478" y="607"/>
                  <a:pt x="479" y="608"/>
                  <a:pt x="478" y="609"/>
                </a:cubicBezTo>
                <a:cubicBezTo>
                  <a:pt x="478" y="609"/>
                  <a:pt x="478" y="609"/>
                  <a:pt x="478" y="609"/>
                </a:cubicBezTo>
                <a:cubicBezTo>
                  <a:pt x="478" y="610"/>
                  <a:pt x="477" y="610"/>
                  <a:pt x="477" y="610"/>
                </a:cubicBezTo>
                <a:cubicBezTo>
                  <a:pt x="477" y="610"/>
                  <a:pt x="477" y="610"/>
                  <a:pt x="477" y="610"/>
                </a:cubicBezTo>
                <a:cubicBezTo>
                  <a:pt x="476" y="610"/>
                  <a:pt x="476" y="610"/>
                  <a:pt x="476" y="610"/>
                </a:cubicBezTo>
                <a:close/>
                <a:moveTo>
                  <a:pt x="137" y="603"/>
                </a:moveTo>
                <a:cubicBezTo>
                  <a:pt x="137" y="602"/>
                  <a:pt x="138" y="601"/>
                  <a:pt x="139" y="600"/>
                </a:cubicBezTo>
                <a:cubicBezTo>
                  <a:pt x="139" y="600"/>
                  <a:pt x="139" y="600"/>
                  <a:pt x="139" y="600"/>
                </a:cubicBezTo>
                <a:cubicBezTo>
                  <a:pt x="140" y="600"/>
                  <a:pt x="141" y="600"/>
                  <a:pt x="141" y="601"/>
                </a:cubicBezTo>
                <a:cubicBezTo>
                  <a:pt x="141" y="601"/>
                  <a:pt x="141" y="601"/>
                  <a:pt x="141" y="601"/>
                </a:cubicBezTo>
                <a:cubicBezTo>
                  <a:pt x="142" y="602"/>
                  <a:pt x="141" y="604"/>
                  <a:pt x="140" y="604"/>
                </a:cubicBezTo>
                <a:cubicBezTo>
                  <a:pt x="140" y="604"/>
                  <a:pt x="140" y="604"/>
                  <a:pt x="140" y="604"/>
                </a:cubicBezTo>
                <a:cubicBezTo>
                  <a:pt x="140" y="604"/>
                  <a:pt x="140" y="604"/>
                  <a:pt x="139" y="604"/>
                </a:cubicBezTo>
                <a:cubicBezTo>
                  <a:pt x="139" y="604"/>
                  <a:pt x="139" y="604"/>
                  <a:pt x="139" y="604"/>
                </a:cubicBezTo>
                <a:cubicBezTo>
                  <a:pt x="138" y="604"/>
                  <a:pt x="138" y="604"/>
                  <a:pt x="137" y="603"/>
                </a:cubicBezTo>
                <a:close/>
                <a:moveTo>
                  <a:pt x="480" y="599"/>
                </a:moveTo>
                <a:cubicBezTo>
                  <a:pt x="479" y="598"/>
                  <a:pt x="479" y="597"/>
                  <a:pt x="479" y="596"/>
                </a:cubicBezTo>
                <a:cubicBezTo>
                  <a:pt x="479" y="596"/>
                  <a:pt x="479" y="596"/>
                  <a:pt x="479" y="596"/>
                </a:cubicBezTo>
                <a:cubicBezTo>
                  <a:pt x="479" y="595"/>
                  <a:pt x="481" y="595"/>
                  <a:pt x="482" y="595"/>
                </a:cubicBezTo>
                <a:cubicBezTo>
                  <a:pt x="482" y="595"/>
                  <a:pt x="482" y="595"/>
                  <a:pt x="482" y="595"/>
                </a:cubicBezTo>
                <a:cubicBezTo>
                  <a:pt x="483" y="596"/>
                  <a:pt x="483" y="597"/>
                  <a:pt x="483" y="598"/>
                </a:cubicBezTo>
                <a:cubicBezTo>
                  <a:pt x="483" y="598"/>
                  <a:pt x="483" y="598"/>
                  <a:pt x="483" y="598"/>
                </a:cubicBezTo>
                <a:cubicBezTo>
                  <a:pt x="482" y="599"/>
                  <a:pt x="482" y="599"/>
                  <a:pt x="481" y="599"/>
                </a:cubicBezTo>
                <a:cubicBezTo>
                  <a:pt x="481" y="599"/>
                  <a:pt x="481" y="599"/>
                  <a:pt x="481" y="599"/>
                </a:cubicBezTo>
                <a:cubicBezTo>
                  <a:pt x="481" y="599"/>
                  <a:pt x="480" y="599"/>
                  <a:pt x="480" y="599"/>
                </a:cubicBezTo>
                <a:close/>
                <a:moveTo>
                  <a:pt x="133" y="592"/>
                </a:moveTo>
                <a:cubicBezTo>
                  <a:pt x="133" y="591"/>
                  <a:pt x="133" y="589"/>
                  <a:pt x="134" y="589"/>
                </a:cubicBezTo>
                <a:cubicBezTo>
                  <a:pt x="134" y="589"/>
                  <a:pt x="134" y="589"/>
                  <a:pt x="134" y="589"/>
                </a:cubicBezTo>
                <a:cubicBezTo>
                  <a:pt x="135" y="589"/>
                  <a:pt x="136" y="589"/>
                  <a:pt x="137" y="590"/>
                </a:cubicBezTo>
                <a:cubicBezTo>
                  <a:pt x="137" y="590"/>
                  <a:pt x="137" y="590"/>
                  <a:pt x="137" y="590"/>
                </a:cubicBezTo>
                <a:cubicBezTo>
                  <a:pt x="137" y="591"/>
                  <a:pt x="137" y="592"/>
                  <a:pt x="136" y="593"/>
                </a:cubicBezTo>
                <a:cubicBezTo>
                  <a:pt x="136" y="593"/>
                  <a:pt x="136" y="593"/>
                  <a:pt x="136" y="593"/>
                </a:cubicBezTo>
                <a:cubicBezTo>
                  <a:pt x="135" y="593"/>
                  <a:pt x="135" y="593"/>
                  <a:pt x="135" y="593"/>
                </a:cubicBezTo>
                <a:cubicBezTo>
                  <a:pt x="135" y="593"/>
                  <a:pt x="135" y="593"/>
                  <a:pt x="135" y="593"/>
                </a:cubicBezTo>
                <a:cubicBezTo>
                  <a:pt x="134" y="593"/>
                  <a:pt x="133" y="592"/>
                  <a:pt x="133" y="592"/>
                </a:cubicBezTo>
                <a:close/>
                <a:moveTo>
                  <a:pt x="484" y="588"/>
                </a:moveTo>
                <a:cubicBezTo>
                  <a:pt x="483" y="587"/>
                  <a:pt x="483" y="586"/>
                  <a:pt x="483" y="585"/>
                </a:cubicBezTo>
                <a:cubicBezTo>
                  <a:pt x="483" y="585"/>
                  <a:pt x="483" y="585"/>
                  <a:pt x="483" y="585"/>
                </a:cubicBezTo>
                <a:cubicBezTo>
                  <a:pt x="484" y="584"/>
                  <a:pt x="485" y="584"/>
                  <a:pt x="486" y="584"/>
                </a:cubicBezTo>
                <a:cubicBezTo>
                  <a:pt x="486" y="584"/>
                  <a:pt x="486" y="584"/>
                  <a:pt x="486" y="584"/>
                </a:cubicBezTo>
                <a:cubicBezTo>
                  <a:pt x="487" y="584"/>
                  <a:pt x="487" y="585"/>
                  <a:pt x="487" y="587"/>
                </a:cubicBezTo>
                <a:cubicBezTo>
                  <a:pt x="487" y="587"/>
                  <a:pt x="487" y="587"/>
                  <a:pt x="487" y="587"/>
                </a:cubicBezTo>
                <a:cubicBezTo>
                  <a:pt x="487" y="587"/>
                  <a:pt x="486" y="588"/>
                  <a:pt x="485" y="588"/>
                </a:cubicBezTo>
                <a:cubicBezTo>
                  <a:pt x="485" y="588"/>
                  <a:pt x="485" y="588"/>
                  <a:pt x="485" y="588"/>
                </a:cubicBezTo>
                <a:cubicBezTo>
                  <a:pt x="485" y="588"/>
                  <a:pt x="485" y="588"/>
                  <a:pt x="484" y="588"/>
                </a:cubicBezTo>
                <a:close/>
                <a:moveTo>
                  <a:pt x="129" y="580"/>
                </a:moveTo>
                <a:cubicBezTo>
                  <a:pt x="128" y="579"/>
                  <a:pt x="129" y="578"/>
                  <a:pt x="130" y="578"/>
                </a:cubicBezTo>
                <a:cubicBezTo>
                  <a:pt x="130" y="578"/>
                  <a:pt x="130" y="578"/>
                  <a:pt x="130" y="578"/>
                </a:cubicBezTo>
                <a:cubicBezTo>
                  <a:pt x="131" y="578"/>
                  <a:pt x="132" y="578"/>
                  <a:pt x="133" y="579"/>
                </a:cubicBezTo>
                <a:cubicBezTo>
                  <a:pt x="133" y="579"/>
                  <a:pt x="133" y="579"/>
                  <a:pt x="133" y="579"/>
                </a:cubicBezTo>
                <a:cubicBezTo>
                  <a:pt x="133" y="580"/>
                  <a:pt x="132" y="581"/>
                  <a:pt x="131" y="582"/>
                </a:cubicBezTo>
                <a:cubicBezTo>
                  <a:pt x="131" y="582"/>
                  <a:pt x="131" y="582"/>
                  <a:pt x="131" y="582"/>
                </a:cubicBezTo>
                <a:cubicBezTo>
                  <a:pt x="131" y="582"/>
                  <a:pt x="131" y="582"/>
                  <a:pt x="131" y="582"/>
                </a:cubicBezTo>
                <a:cubicBezTo>
                  <a:pt x="131" y="582"/>
                  <a:pt x="131" y="582"/>
                  <a:pt x="131" y="582"/>
                </a:cubicBezTo>
                <a:cubicBezTo>
                  <a:pt x="130" y="582"/>
                  <a:pt x="129" y="581"/>
                  <a:pt x="129" y="580"/>
                </a:cubicBezTo>
                <a:close/>
                <a:moveTo>
                  <a:pt x="489" y="576"/>
                </a:moveTo>
                <a:cubicBezTo>
                  <a:pt x="488" y="576"/>
                  <a:pt x="487" y="575"/>
                  <a:pt x="488" y="574"/>
                </a:cubicBezTo>
                <a:cubicBezTo>
                  <a:pt x="488" y="574"/>
                  <a:pt x="488" y="574"/>
                  <a:pt x="488" y="574"/>
                </a:cubicBezTo>
                <a:cubicBezTo>
                  <a:pt x="488" y="573"/>
                  <a:pt x="489" y="572"/>
                  <a:pt x="490" y="573"/>
                </a:cubicBezTo>
                <a:cubicBezTo>
                  <a:pt x="490" y="573"/>
                  <a:pt x="490" y="573"/>
                  <a:pt x="490" y="573"/>
                </a:cubicBezTo>
                <a:cubicBezTo>
                  <a:pt x="491" y="573"/>
                  <a:pt x="492" y="574"/>
                  <a:pt x="491" y="575"/>
                </a:cubicBezTo>
                <a:cubicBezTo>
                  <a:pt x="491" y="575"/>
                  <a:pt x="491" y="575"/>
                  <a:pt x="491" y="575"/>
                </a:cubicBezTo>
                <a:cubicBezTo>
                  <a:pt x="491" y="576"/>
                  <a:pt x="490" y="577"/>
                  <a:pt x="489" y="577"/>
                </a:cubicBezTo>
                <a:cubicBezTo>
                  <a:pt x="489" y="577"/>
                  <a:pt x="489" y="577"/>
                  <a:pt x="489" y="577"/>
                </a:cubicBezTo>
                <a:cubicBezTo>
                  <a:pt x="489" y="577"/>
                  <a:pt x="489" y="577"/>
                  <a:pt x="489" y="576"/>
                </a:cubicBezTo>
                <a:close/>
                <a:moveTo>
                  <a:pt x="124" y="569"/>
                </a:moveTo>
                <a:cubicBezTo>
                  <a:pt x="124" y="568"/>
                  <a:pt x="125" y="567"/>
                  <a:pt x="126" y="567"/>
                </a:cubicBezTo>
                <a:cubicBezTo>
                  <a:pt x="126" y="567"/>
                  <a:pt x="126" y="567"/>
                  <a:pt x="126" y="567"/>
                </a:cubicBezTo>
                <a:cubicBezTo>
                  <a:pt x="127" y="566"/>
                  <a:pt x="128" y="567"/>
                  <a:pt x="128" y="568"/>
                </a:cubicBezTo>
                <a:cubicBezTo>
                  <a:pt x="128" y="568"/>
                  <a:pt x="128" y="568"/>
                  <a:pt x="128" y="568"/>
                </a:cubicBezTo>
                <a:cubicBezTo>
                  <a:pt x="129" y="569"/>
                  <a:pt x="128" y="570"/>
                  <a:pt x="127" y="570"/>
                </a:cubicBezTo>
                <a:cubicBezTo>
                  <a:pt x="127" y="570"/>
                  <a:pt x="127" y="570"/>
                  <a:pt x="127" y="570"/>
                </a:cubicBezTo>
                <a:cubicBezTo>
                  <a:pt x="127" y="571"/>
                  <a:pt x="127" y="571"/>
                  <a:pt x="126" y="571"/>
                </a:cubicBezTo>
                <a:cubicBezTo>
                  <a:pt x="126" y="571"/>
                  <a:pt x="126" y="571"/>
                  <a:pt x="126" y="571"/>
                </a:cubicBezTo>
                <a:cubicBezTo>
                  <a:pt x="126" y="571"/>
                  <a:pt x="125" y="570"/>
                  <a:pt x="124" y="569"/>
                </a:cubicBezTo>
                <a:close/>
                <a:moveTo>
                  <a:pt x="493" y="565"/>
                </a:moveTo>
                <a:cubicBezTo>
                  <a:pt x="492" y="565"/>
                  <a:pt x="492" y="564"/>
                  <a:pt x="492" y="563"/>
                </a:cubicBezTo>
                <a:cubicBezTo>
                  <a:pt x="492" y="563"/>
                  <a:pt x="492" y="563"/>
                  <a:pt x="492" y="563"/>
                </a:cubicBezTo>
                <a:cubicBezTo>
                  <a:pt x="492" y="562"/>
                  <a:pt x="493" y="561"/>
                  <a:pt x="494" y="562"/>
                </a:cubicBezTo>
                <a:cubicBezTo>
                  <a:pt x="494" y="562"/>
                  <a:pt x="494" y="562"/>
                  <a:pt x="494" y="562"/>
                </a:cubicBezTo>
                <a:cubicBezTo>
                  <a:pt x="496" y="562"/>
                  <a:pt x="496" y="563"/>
                  <a:pt x="496" y="564"/>
                </a:cubicBezTo>
                <a:cubicBezTo>
                  <a:pt x="496" y="564"/>
                  <a:pt x="496" y="564"/>
                  <a:pt x="496" y="564"/>
                </a:cubicBezTo>
                <a:cubicBezTo>
                  <a:pt x="495" y="565"/>
                  <a:pt x="495" y="565"/>
                  <a:pt x="494" y="565"/>
                </a:cubicBezTo>
                <a:cubicBezTo>
                  <a:pt x="494" y="565"/>
                  <a:pt x="494" y="565"/>
                  <a:pt x="494" y="565"/>
                </a:cubicBezTo>
                <a:cubicBezTo>
                  <a:pt x="494" y="565"/>
                  <a:pt x="493" y="565"/>
                  <a:pt x="493" y="565"/>
                </a:cubicBezTo>
                <a:close/>
                <a:moveTo>
                  <a:pt x="120" y="558"/>
                </a:moveTo>
                <a:cubicBezTo>
                  <a:pt x="120" y="557"/>
                  <a:pt x="120" y="556"/>
                  <a:pt x="121" y="556"/>
                </a:cubicBezTo>
                <a:cubicBezTo>
                  <a:pt x="121" y="556"/>
                  <a:pt x="121" y="556"/>
                  <a:pt x="121" y="556"/>
                </a:cubicBezTo>
                <a:cubicBezTo>
                  <a:pt x="122" y="555"/>
                  <a:pt x="124" y="556"/>
                  <a:pt x="124" y="557"/>
                </a:cubicBezTo>
                <a:cubicBezTo>
                  <a:pt x="124" y="557"/>
                  <a:pt x="124" y="557"/>
                  <a:pt x="124" y="557"/>
                </a:cubicBezTo>
                <a:cubicBezTo>
                  <a:pt x="124" y="558"/>
                  <a:pt x="124" y="559"/>
                  <a:pt x="123" y="559"/>
                </a:cubicBezTo>
                <a:cubicBezTo>
                  <a:pt x="123" y="559"/>
                  <a:pt x="123" y="559"/>
                  <a:pt x="123" y="559"/>
                </a:cubicBezTo>
                <a:cubicBezTo>
                  <a:pt x="123" y="559"/>
                  <a:pt x="122" y="559"/>
                  <a:pt x="122" y="559"/>
                </a:cubicBezTo>
                <a:cubicBezTo>
                  <a:pt x="122" y="559"/>
                  <a:pt x="122" y="559"/>
                  <a:pt x="122" y="559"/>
                </a:cubicBezTo>
                <a:cubicBezTo>
                  <a:pt x="121" y="559"/>
                  <a:pt x="120" y="559"/>
                  <a:pt x="120" y="558"/>
                </a:cubicBezTo>
                <a:close/>
                <a:moveTo>
                  <a:pt x="497" y="554"/>
                </a:moveTo>
                <a:cubicBezTo>
                  <a:pt x="496" y="554"/>
                  <a:pt x="496" y="553"/>
                  <a:pt x="496" y="552"/>
                </a:cubicBezTo>
                <a:cubicBezTo>
                  <a:pt x="496" y="552"/>
                  <a:pt x="496" y="552"/>
                  <a:pt x="496" y="552"/>
                </a:cubicBezTo>
                <a:cubicBezTo>
                  <a:pt x="497" y="550"/>
                  <a:pt x="498" y="550"/>
                  <a:pt x="499" y="550"/>
                </a:cubicBezTo>
                <a:cubicBezTo>
                  <a:pt x="499" y="550"/>
                  <a:pt x="499" y="550"/>
                  <a:pt x="499" y="550"/>
                </a:cubicBezTo>
                <a:cubicBezTo>
                  <a:pt x="500" y="551"/>
                  <a:pt x="500" y="552"/>
                  <a:pt x="500" y="553"/>
                </a:cubicBezTo>
                <a:cubicBezTo>
                  <a:pt x="500" y="553"/>
                  <a:pt x="500" y="553"/>
                  <a:pt x="500" y="553"/>
                </a:cubicBezTo>
                <a:cubicBezTo>
                  <a:pt x="500" y="554"/>
                  <a:pt x="499" y="554"/>
                  <a:pt x="498" y="554"/>
                </a:cubicBezTo>
                <a:cubicBezTo>
                  <a:pt x="498" y="554"/>
                  <a:pt x="498" y="554"/>
                  <a:pt x="498" y="554"/>
                </a:cubicBezTo>
                <a:cubicBezTo>
                  <a:pt x="498" y="554"/>
                  <a:pt x="498" y="554"/>
                  <a:pt x="497" y="554"/>
                </a:cubicBezTo>
                <a:close/>
                <a:moveTo>
                  <a:pt x="116" y="547"/>
                </a:moveTo>
                <a:cubicBezTo>
                  <a:pt x="115" y="546"/>
                  <a:pt x="116" y="545"/>
                  <a:pt x="117" y="544"/>
                </a:cubicBezTo>
                <a:cubicBezTo>
                  <a:pt x="117" y="544"/>
                  <a:pt x="117" y="544"/>
                  <a:pt x="117" y="544"/>
                </a:cubicBezTo>
                <a:cubicBezTo>
                  <a:pt x="118" y="544"/>
                  <a:pt x="119" y="544"/>
                  <a:pt x="120" y="545"/>
                </a:cubicBezTo>
                <a:cubicBezTo>
                  <a:pt x="120" y="545"/>
                  <a:pt x="120" y="545"/>
                  <a:pt x="120" y="545"/>
                </a:cubicBezTo>
                <a:cubicBezTo>
                  <a:pt x="120" y="546"/>
                  <a:pt x="119" y="548"/>
                  <a:pt x="118" y="548"/>
                </a:cubicBezTo>
                <a:cubicBezTo>
                  <a:pt x="118" y="548"/>
                  <a:pt x="118" y="548"/>
                  <a:pt x="118" y="548"/>
                </a:cubicBezTo>
                <a:cubicBezTo>
                  <a:pt x="118" y="548"/>
                  <a:pt x="118" y="548"/>
                  <a:pt x="118" y="548"/>
                </a:cubicBezTo>
                <a:cubicBezTo>
                  <a:pt x="118" y="548"/>
                  <a:pt x="118" y="548"/>
                  <a:pt x="118" y="548"/>
                </a:cubicBezTo>
                <a:cubicBezTo>
                  <a:pt x="117" y="548"/>
                  <a:pt x="116" y="548"/>
                  <a:pt x="116" y="547"/>
                </a:cubicBezTo>
                <a:close/>
                <a:moveTo>
                  <a:pt x="502" y="543"/>
                </a:moveTo>
                <a:cubicBezTo>
                  <a:pt x="501" y="542"/>
                  <a:pt x="500" y="541"/>
                  <a:pt x="501" y="540"/>
                </a:cubicBezTo>
                <a:cubicBezTo>
                  <a:pt x="501" y="540"/>
                  <a:pt x="501" y="540"/>
                  <a:pt x="501" y="540"/>
                </a:cubicBezTo>
                <a:cubicBezTo>
                  <a:pt x="501" y="539"/>
                  <a:pt x="502" y="539"/>
                  <a:pt x="503" y="539"/>
                </a:cubicBezTo>
                <a:cubicBezTo>
                  <a:pt x="503" y="539"/>
                  <a:pt x="503" y="539"/>
                  <a:pt x="503" y="539"/>
                </a:cubicBezTo>
                <a:cubicBezTo>
                  <a:pt x="504" y="540"/>
                  <a:pt x="505" y="541"/>
                  <a:pt x="504" y="542"/>
                </a:cubicBezTo>
                <a:cubicBezTo>
                  <a:pt x="504" y="542"/>
                  <a:pt x="504" y="542"/>
                  <a:pt x="504" y="542"/>
                </a:cubicBezTo>
                <a:cubicBezTo>
                  <a:pt x="504" y="543"/>
                  <a:pt x="503" y="543"/>
                  <a:pt x="502" y="543"/>
                </a:cubicBezTo>
                <a:cubicBezTo>
                  <a:pt x="502" y="543"/>
                  <a:pt x="502" y="543"/>
                  <a:pt x="502" y="543"/>
                </a:cubicBezTo>
                <a:cubicBezTo>
                  <a:pt x="502" y="543"/>
                  <a:pt x="502" y="543"/>
                  <a:pt x="502" y="543"/>
                </a:cubicBezTo>
                <a:close/>
                <a:moveTo>
                  <a:pt x="112" y="536"/>
                </a:moveTo>
                <a:cubicBezTo>
                  <a:pt x="111" y="535"/>
                  <a:pt x="112" y="534"/>
                  <a:pt x="113" y="533"/>
                </a:cubicBezTo>
                <a:cubicBezTo>
                  <a:pt x="113" y="533"/>
                  <a:pt x="113" y="533"/>
                  <a:pt x="113" y="533"/>
                </a:cubicBezTo>
                <a:cubicBezTo>
                  <a:pt x="114" y="533"/>
                  <a:pt x="115" y="533"/>
                  <a:pt x="115" y="534"/>
                </a:cubicBezTo>
                <a:cubicBezTo>
                  <a:pt x="115" y="534"/>
                  <a:pt x="115" y="534"/>
                  <a:pt x="115" y="534"/>
                </a:cubicBezTo>
                <a:cubicBezTo>
                  <a:pt x="116" y="535"/>
                  <a:pt x="115" y="536"/>
                  <a:pt x="114" y="537"/>
                </a:cubicBezTo>
                <a:cubicBezTo>
                  <a:pt x="114" y="537"/>
                  <a:pt x="114" y="537"/>
                  <a:pt x="114" y="537"/>
                </a:cubicBezTo>
                <a:cubicBezTo>
                  <a:pt x="114" y="537"/>
                  <a:pt x="114" y="537"/>
                  <a:pt x="113" y="537"/>
                </a:cubicBezTo>
                <a:cubicBezTo>
                  <a:pt x="113" y="537"/>
                  <a:pt x="113" y="537"/>
                  <a:pt x="113" y="537"/>
                </a:cubicBezTo>
                <a:cubicBezTo>
                  <a:pt x="113" y="537"/>
                  <a:pt x="112" y="536"/>
                  <a:pt x="112" y="536"/>
                </a:cubicBezTo>
                <a:close/>
                <a:moveTo>
                  <a:pt x="506" y="532"/>
                </a:moveTo>
                <a:cubicBezTo>
                  <a:pt x="505" y="531"/>
                  <a:pt x="504" y="530"/>
                  <a:pt x="505" y="529"/>
                </a:cubicBezTo>
                <a:cubicBezTo>
                  <a:pt x="505" y="529"/>
                  <a:pt x="505" y="529"/>
                  <a:pt x="505" y="529"/>
                </a:cubicBezTo>
                <a:cubicBezTo>
                  <a:pt x="505" y="528"/>
                  <a:pt x="506" y="528"/>
                  <a:pt x="507" y="528"/>
                </a:cubicBezTo>
                <a:cubicBezTo>
                  <a:pt x="507" y="528"/>
                  <a:pt x="507" y="528"/>
                  <a:pt x="507" y="528"/>
                </a:cubicBezTo>
                <a:cubicBezTo>
                  <a:pt x="508" y="528"/>
                  <a:pt x="509" y="530"/>
                  <a:pt x="509" y="531"/>
                </a:cubicBezTo>
                <a:cubicBezTo>
                  <a:pt x="509" y="531"/>
                  <a:pt x="509" y="531"/>
                  <a:pt x="509" y="531"/>
                </a:cubicBezTo>
                <a:cubicBezTo>
                  <a:pt x="508" y="531"/>
                  <a:pt x="508" y="532"/>
                  <a:pt x="507" y="532"/>
                </a:cubicBezTo>
                <a:cubicBezTo>
                  <a:pt x="507" y="532"/>
                  <a:pt x="507" y="532"/>
                  <a:pt x="507" y="532"/>
                </a:cubicBezTo>
                <a:cubicBezTo>
                  <a:pt x="506" y="532"/>
                  <a:pt x="506" y="532"/>
                  <a:pt x="506" y="532"/>
                </a:cubicBezTo>
                <a:close/>
                <a:moveTo>
                  <a:pt x="107" y="524"/>
                </a:moveTo>
                <a:cubicBezTo>
                  <a:pt x="107" y="523"/>
                  <a:pt x="107" y="522"/>
                  <a:pt x="108" y="522"/>
                </a:cubicBezTo>
                <a:cubicBezTo>
                  <a:pt x="108" y="522"/>
                  <a:pt x="108" y="522"/>
                  <a:pt x="108" y="522"/>
                </a:cubicBezTo>
                <a:cubicBezTo>
                  <a:pt x="109" y="522"/>
                  <a:pt x="111" y="522"/>
                  <a:pt x="111" y="523"/>
                </a:cubicBezTo>
                <a:cubicBezTo>
                  <a:pt x="111" y="523"/>
                  <a:pt x="111" y="523"/>
                  <a:pt x="111" y="523"/>
                </a:cubicBezTo>
                <a:cubicBezTo>
                  <a:pt x="111" y="524"/>
                  <a:pt x="111" y="525"/>
                  <a:pt x="110" y="526"/>
                </a:cubicBezTo>
                <a:cubicBezTo>
                  <a:pt x="110" y="526"/>
                  <a:pt x="110" y="526"/>
                  <a:pt x="110" y="526"/>
                </a:cubicBezTo>
                <a:cubicBezTo>
                  <a:pt x="110" y="526"/>
                  <a:pt x="109" y="526"/>
                  <a:pt x="109" y="526"/>
                </a:cubicBezTo>
                <a:cubicBezTo>
                  <a:pt x="109" y="526"/>
                  <a:pt x="109" y="526"/>
                  <a:pt x="109" y="526"/>
                </a:cubicBezTo>
                <a:cubicBezTo>
                  <a:pt x="108" y="526"/>
                  <a:pt x="108" y="525"/>
                  <a:pt x="107" y="524"/>
                </a:cubicBezTo>
                <a:close/>
                <a:moveTo>
                  <a:pt x="510" y="520"/>
                </a:moveTo>
                <a:cubicBezTo>
                  <a:pt x="509" y="520"/>
                  <a:pt x="509" y="519"/>
                  <a:pt x="509" y="518"/>
                </a:cubicBezTo>
                <a:cubicBezTo>
                  <a:pt x="509" y="518"/>
                  <a:pt x="509" y="518"/>
                  <a:pt x="509" y="518"/>
                </a:cubicBezTo>
                <a:cubicBezTo>
                  <a:pt x="510" y="517"/>
                  <a:pt x="511" y="516"/>
                  <a:pt x="512" y="517"/>
                </a:cubicBezTo>
                <a:cubicBezTo>
                  <a:pt x="512" y="517"/>
                  <a:pt x="512" y="517"/>
                  <a:pt x="512" y="517"/>
                </a:cubicBezTo>
                <a:cubicBezTo>
                  <a:pt x="513" y="517"/>
                  <a:pt x="513" y="518"/>
                  <a:pt x="513" y="519"/>
                </a:cubicBezTo>
                <a:cubicBezTo>
                  <a:pt x="513" y="519"/>
                  <a:pt x="513" y="519"/>
                  <a:pt x="513" y="519"/>
                </a:cubicBezTo>
                <a:cubicBezTo>
                  <a:pt x="513" y="520"/>
                  <a:pt x="512" y="521"/>
                  <a:pt x="511" y="521"/>
                </a:cubicBezTo>
                <a:cubicBezTo>
                  <a:pt x="511" y="521"/>
                  <a:pt x="511" y="521"/>
                  <a:pt x="511" y="521"/>
                </a:cubicBezTo>
                <a:cubicBezTo>
                  <a:pt x="511" y="521"/>
                  <a:pt x="511" y="521"/>
                  <a:pt x="510" y="520"/>
                </a:cubicBezTo>
                <a:close/>
                <a:moveTo>
                  <a:pt x="103" y="513"/>
                </a:moveTo>
                <a:cubicBezTo>
                  <a:pt x="103" y="512"/>
                  <a:pt x="103" y="511"/>
                  <a:pt x="104" y="511"/>
                </a:cubicBezTo>
                <a:cubicBezTo>
                  <a:pt x="104" y="511"/>
                  <a:pt x="104" y="511"/>
                  <a:pt x="104" y="511"/>
                </a:cubicBezTo>
                <a:cubicBezTo>
                  <a:pt x="105" y="510"/>
                  <a:pt x="106" y="511"/>
                  <a:pt x="107" y="512"/>
                </a:cubicBezTo>
                <a:cubicBezTo>
                  <a:pt x="107" y="512"/>
                  <a:pt x="107" y="512"/>
                  <a:pt x="107" y="512"/>
                </a:cubicBezTo>
                <a:cubicBezTo>
                  <a:pt x="107" y="513"/>
                  <a:pt x="107" y="514"/>
                  <a:pt x="106" y="514"/>
                </a:cubicBezTo>
                <a:cubicBezTo>
                  <a:pt x="106" y="514"/>
                  <a:pt x="106" y="514"/>
                  <a:pt x="106" y="514"/>
                </a:cubicBezTo>
                <a:cubicBezTo>
                  <a:pt x="105" y="515"/>
                  <a:pt x="105" y="515"/>
                  <a:pt x="105" y="515"/>
                </a:cubicBezTo>
                <a:cubicBezTo>
                  <a:pt x="105" y="515"/>
                  <a:pt x="105" y="515"/>
                  <a:pt x="105" y="515"/>
                </a:cubicBezTo>
                <a:cubicBezTo>
                  <a:pt x="104" y="515"/>
                  <a:pt x="103" y="514"/>
                  <a:pt x="103" y="513"/>
                </a:cubicBezTo>
                <a:close/>
                <a:moveTo>
                  <a:pt x="515" y="509"/>
                </a:moveTo>
                <a:cubicBezTo>
                  <a:pt x="514" y="509"/>
                  <a:pt x="513" y="508"/>
                  <a:pt x="513" y="507"/>
                </a:cubicBezTo>
                <a:cubicBezTo>
                  <a:pt x="513" y="507"/>
                  <a:pt x="513" y="507"/>
                  <a:pt x="513" y="507"/>
                </a:cubicBezTo>
                <a:cubicBezTo>
                  <a:pt x="514" y="506"/>
                  <a:pt x="515" y="505"/>
                  <a:pt x="516" y="506"/>
                </a:cubicBezTo>
                <a:cubicBezTo>
                  <a:pt x="516" y="506"/>
                  <a:pt x="516" y="506"/>
                  <a:pt x="516" y="506"/>
                </a:cubicBezTo>
                <a:cubicBezTo>
                  <a:pt x="517" y="506"/>
                  <a:pt x="518" y="507"/>
                  <a:pt x="517" y="508"/>
                </a:cubicBezTo>
                <a:cubicBezTo>
                  <a:pt x="517" y="508"/>
                  <a:pt x="517" y="508"/>
                  <a:pt x="517" y="508"/>
                </a:cubicBezTo>
                <a:cubicBezTo>
                  <a:pt x="517" y="509"/>
                  <a:pt x="516" y="509"/>
                  <a:pt x="515" y="509"/>
                </a:cubicBezTo>
                <a:cubicBezTo>
                  <a:pt x="515" y="509"/>
                  <a:pt x="515" y="509"/>
                  <a:pt x="515" y="509"/>
                </a:cubicBezTo>
                <a:cubicBezTo>
                  <a:pt x="515" y="509"/>
                  <a:pt x="515" y="509"/>
                  <a:pt x="515" y="509"/>
                </a:cubicBezTo>
                <a:close/>
                <a:moveTo>
                  <a:pt x="99" y="502"/>
                </a:moveTo>
                <a:cubicBezTo>
                  <a:pt x="98" y="501"/>
                  <a:pt x="99" y="500"/>
                  <a:pt x="100" y="500"/>
                </a:cubicBezTo>
                <a:cubicBezTo>
                  <a:pt x="100" y="500"/>
                  <a:pt x="100" y="500"/>
                  <a:pt x="100" y="500"/>
                </a:cubicBezTo>
                <a:cubicBezTo>
                  <a:pt x="101" y="499"/>
                  <a:pt x="102" y="500"/>
                  <a:pt x="102" y="501"/>
                </a:cubicBezTo>
                <a:cubicBezTo>
                  <a:pt x="102" y="501"/>
                  <a:pt x="102" y="501"/>
                  <a:pt x="102" y="501"/>
                </a:cubicBezTo>
                <a:cubicBezTo>
                  <a:pt x="103" y="502"/>
                  <a:pt x="102" y="503"/>
                  <a:pt x="101" y="503"/>
                </a:cubicBezTo>
                <a:cubicBezTo>
                  <a:pt x="101" y="503"/>
                  <a:pt x="101" y="503"/>
                  <a:pt x="101" y="503"/>
                </a:cubicBezTo>
                <a:cubicBezTo>
                  <a:pt x="101" y="503"/>
                  <a:pt x="101" y="503"/>
                  <a:pt x="100" y="503"/>
                </a:cubicBezTo>
                <a:cubicBezTo>
                  <a:pt x="100" y="503"/>
                  <a:pt x="100" y="503"/>
                  <a:pt x="100" y="503"/>
                </a:cubicBezTo>
                <a:cubicBezTo>
                  <a:pt x="100" y="503"/>
                  <a:pt x="99" y="503"/>
                  <a:pt x="99" y="502"/>
                </a:cubicBezTo>
                <a:close/>
                <a:moveTo>
                  <a:pt x="519" y="498"/>
                </a:moveTo>
                <a:cubicBezTo>
                  <a:pt x="518" y="498"/>
                  <a:pt x="517" y="497"/>
                  <a:pt x="518" y="496"/>
                </a:cubicBezTo>
                <a:cubicBezTo>
                  <a:pt x="518" y="496"/>
                  <a:pt x="518" y="496"/>
                  <a:pt x="518" y="496"/>
                </a:cubicBezTo>
                <a:cubicBezTo>
                  <a:pt x="518" y="494"/>
                  <a:pt x="519" y="494"/>
                  <a:pt x="520" y="494"/>
                </a:cubicBezTo>
                <a:cubicBezTo>
                  <a:pt x="520" y="494"/>
                  <a:pt x="520" y="494"/>
                  <a:pt x="520" y="494"/>
                </a:cubicBezTo>
                <a:cubicBezTo>
                  <a:pt x="521" y="495"/>
                  <a:pt x="522" y="496"/>
                  <a:pt x="522" y="497"/>
                </a:cubicBezTo>
                <a:cubicBezTo>
                  <a:pt x="522" y="497"/>
                  <a:pt x="522" y="497"/>
                  <a:pt x="522" y="497"/>
                </a:cubicBezTo>
                <a:cubicBezTo>
                  <a:pt x="521" y="498"/>
                  <a:pt x="520" y="498"/>
                  <a:pt x="520" y="498"/>
                </a:cubicBezTo>
                <a:cubicBezTo>
                  <a:pt x="520" y="498"/>
                  <a:pt x="520" y="498"/>
                  <a:pt x="520" y="498"/>
                </a:cubicBezTo>
                <a:cubicBezTo>
                  <a:pt x="519" y="498"/>
                  <a:pt x="519" y="498"/>
                  <a:pt x="519" y="498"/>
                </a:cubicBezTo>
                <a:close/>
                <a:moveTo>
                  <a:pt x="94" y="491"/>
                </a:moveTo>
                <a:cubicBezTo>
                  <a:pt x="94" y="490"/>
                  <a:pt x="94" y="489"/>
                  <a:pt x="95" y="488"/>
                </a:cubicBezTo>
                <a:cubicBezTo>
                  <a:pt x="95" y="488"/>
                  <a:pt x="95" y="488"/>
                  <a:pt x="95" y="488"/>
                </a:cubicBezTo>
                <a:cubicBezTo>
                  <a:pt x="96" y="488"/>
                  <a:pt x="98" y="488"/>
                  <a:pt x="98" y="489"/>
                </a:cubicBezTo>
                <a:cubicBezTo>
                  <a:pt x="98" y="489"/>
                  <a:pt x="98" y="489"/>
                  <a:pt x="98" y="489"/>
                </a:cubicBezTo>
                <a:cubicBezTo>
                  <a:pt x="98" y="490"/>
                  <a:pt x="98" y="492"/>
                  <a:pt x="97" y="492"/>
                </a:cubicBezTo>
                <a:cubicBezTo>
                  <a:pt x="97" y="492"/>
                  <a:pt x="97" y="492"/>
                  <a:pt x="97" y="492"/>
                </a:cubicBezTo>
                <a:cubicBezTo>
                  <a:pt x="97" y="492"/>
                  <a:pt x="96" y="492"/>
                  <a:pt x="96" y="492"/>
                </a:cubicBezTo>
                <a:cubicBezTo>
                  <a:pt x="96" y="492"/>
                  <a:pt x="96" y="492"/>
                  <a:pt x="96" y="492"/>
                </a:cubicBezTo>
                <a:cubicBezTo>
                  <a:pt x="95" y="492"/>
                  <a:pt x="95" y="492"/>
                  <a:pt x="94" y="491"/>
                </a:cubicBezTo>
                <a:close/>
                <a:moveTo>
                  <a:pt x="523" y="487"/>
                </a:moveTo>
                <a:cubicBezTo>
                  <a:pt x="522" y="486"/>
                  <a:pt x="522" y="485"/>
                  <a:pt x="522" y="484"/>
                </a:cubicBezTo>
                <a:cubicBezTo>
                  <a:pt x="522" y="484"/>
                  <a:pt x="522" y="484"/>
                  <a:pt x="522" y="484"/>
                </a:cubicBezTo>
                <a:cubicBezTo>
                  <a:pt x="522" y="483"/>
                  <a:pt x="524" y="483"/>
                  <a:pt x="525" y="483"/>
                </a:cubicBezTo>
                <a:cubicBezTo>
                  <a:pt x="525" y="483"/>
                  <a:pt x="525" y="483"/>
                  <a:pt x="525" y="483"/>
                </a:cubicBezTo>
                <a:cubicBezTo>
                  <a:pt x="526" y="484"/>
                  <a:pt x="526" y="485"/>
                  <a:pt x="526" y="486"/>
                </a:cubicBezTo>
                <a:cubicBezTo>
                  <a:pt x="526" y="486"/>
                  <a:pt x="526" y="486"/>
                  <a:pt x="526" y="486"/>
                </a:cubicBezTo>
                <a:cubicBezTo>
                  <a:pt x="526" y="487"/>
                  <a:pt x="525" y="487"/>
                  <a:pt x="524" y="487"/>
                </a:cubicBezTo>
                <a:cubicBezTo>
                  <a:pt x="524" y="487"/>
                  <a:pt x="524" y="487"/>
                  <a:pt x="524" y="487"/>
                </a:cubicBezTo>
                <a:cubicBezTo>
                  <a:pt x="524" y="487"/>
                  <a:pt x="523" y="487"/>
                  <a:pt x="523" y="487"/>
                </a:cubicBezTo>
                <a:close/>
                <a:moveTo>
                  <a:pt x="90" y="480"/>
                </a:moveTo>
                <a:cubicBezTo>
                  <a:pt x="90" y="479"/>
                  <a:pt x="90" y="478"/>
                  <a:pt x="91" y="477"/>
                </a:cubicBezTo>
                <a:cubicBezTo>
                  <a:pt x="91" y="477"/>
                  <a:pt x="91" y="477"/>
                  <a:pt x="91" y="477"/>
                </a:cubicBezTo>
                <a:cubicBezTo>
                  <a:pt x="92" y="477"/>
                  <a:pt x="93" y="477"/>
                  <a:pt x="94" y="478"/>
                </a:cubicBezTo>
                <a:cubicBezTo>
                  <a:pt x="94" y="478"/>
                  <a:pt x="94" y="478"/>
                  <a:pt x="94" y="478"/>
                </a:cubicBezTo>
                <a:cubicBezTo>
                  <a:pt x="94" y="479"/>
                  <a:pt x="94" y="480"/>
                  <a:pt x="93" y="481"/>
                </a:cubicBezTo>
                <a:cubicBezTo>
                  <a:pt x="93" y="481"/>
                  <a:pt x="93" y="481"/>
                  <a:pt x="93" y="481"/>
                </a:cubicBezTo>
                <a:cubicBezTo>
                  <a:pt x="92" y="481"/>
                  <a:pt x="92" y="481"/>
                  <a:pt x="92" y="481"/>
                </a:cubicBezTo>
                <a:cubicBezTo>
                  <a:pt x="92" y="481"/>
                  <a:pt x="92" y="481"/>
                  <a:pt x="92" y="481"/>
                </a:cubicBezTo>
                <a:cubicBezTo>
                  <a:pt x="91" y="481"/>
                  <a:pt x="90" y="480"/>
                  <a:pt x="90" y="480"/>
                </a:cubicBezTo>
                <a:close/>
                <a:moveTo>
                  <a:pt x="528" y="476"/>
                </a:moveTo>
                <a:cubicBezTo>
                  <a:pt x="527" y="475"/>
                  <a:pt x="526" y="474"/>
                  <a:pt x="526" y="473"/>
                </a:cubicBezTo>
                <a:cubicBezTo>
                  <a:pt x="526" y="473"/>
                  <a:pt x="526" y="473"/>
                  <a:pt x="526" y="473"/>
                </a:cubicBezTo>
                <a:cubicBezTo>
                  <a:pt x="527" y="472"/>
                  <a:pt x="528" y="472"/>
                  <a:pt x="529" y="472"/>
                </a:cubicBezTo>
                <a:cubicBezTo>
                  <a:pt x="529" y="472"/>
                  <a:pt x="529" y="472"/>
                  <a:pt x="529" y="472"/>
                </a:cubicBezTo>
                <a:cubicBezTo>
                  <a:pt x="530" y="472"/>
                  <a:pt x="531" y="474"/>
                  <a:pt x="530" y="475"/>
                </a:cubicBezTo>
                <a:cubicBezTo>
                  <a:pt x="530" y="475"/>
                  <a:pt x="530" y="475"/>
                  <a:pt x="530" y="475"/>
                </a:cubicBezTo>
                <a:cubicBezTo>
                  <a:pt x="530" y="475"/>
                  <a:pt x="529" y="476"/>
                  <a:pt x="528" y="476"/>
                </a:cubicBezTo>
                <a:cubicBezTo>
                  <a:pt x="528" y="476"/>
                  <a:pt x="528" y="476"/>
                  <a:pt x="528" y="476"/>
                </a:cubicBezTo>
                <a:cubicBezTo>
                  <a:pt x="528" y="476"/>
                  <a:pt x="528" y="476"/>
                  <a:pt x="528" y="476"/>
                </a:cubicBezTo>
                <a:close/>
                <a:moveTo>
                  <a:pt x="86" y="469"/>
                </a:moveTo>
                <a:cubicBezTo>
                  <a:pt x="85" y="467"/>
                  <a:pt x="86" y="466"/>
                  <a:pt x="87" y="466"/>
                </a:cubicBezTo>
                <a:cubicBezTo>
                  <a:pt x="87" y="466"/>
                  <a:pt x="87" y="466"/>
                  <a:pt x="87" y="466"/>
                </a:cubicBezTo>
                <a:cubicBezTo>
                  <a:pt x="88" y="466"/>
                  <a:pt x="89" y="466"/>
                  <a:pt x="89" y="467"/>
                </a:cubicBezTo>
                <a:cubicBezTo>
                  <a:pt x="89" y="467"/>
                  <a:pt x="89" y="467"/>
                  <a:pt x="89" y="467"/>
                </a:cubicBezTo>
                <a:cubicBezTo>
                  <a:pt x="90" y="468"/>
                  <a:pt x="89" y="469"/>
                  <a:pt x="88" y="470"/>
                </a:cubicBezTo>
                <a:cubicBezTo>
                  <a:pt x="88" y="470"/>
                  <a:pt x="88" y="470"/>
                  <a:pt x="88" y="470"/>
                </a:cubicBezTo>
                <a:cubicBezTo>
                  <a:pt x="88" y="470"/>
                  <a:pt x="88" y="470"/>
                  <a:pt x="88" y="470"/>
                </a:cubicBezTo>
                <a:cubicBezTo>
                  <a:pt x="88" y="470"/>
                  <a:pt x="88" y="470"/>
                  <a:pt x="88" y="470"/>
                </a:cubicBezTo>
                <a:cubicBezTo>
                  <a:pt x="87" y="470"/>
                  <a:pt x="86" y="469"/>
                  <a:pt x="86" y="469"/>
                </a:cubicBezTo>
                <a:close/>
                <a:moveTo>
                  <a:pt x="532" y="464"/>
                </a:moveTo>
                <a:cubicBezTo>
                  <a:pt x="531" y="464"/>
                  <a:pt x="530" y="463"/>
                  <a:pt x="531" y="462"/>
                </a:cubicBezTo>
                <a:cubicBezTo>
                  <a:pt x="531" y="462"/>
                  <a:pt x="531" y="462"/>
                  <a:pt x="531" y="462"/>
                </a:cubicBezTo>
                <a:cubicBezTo>
                  <a:pt x="531" y="461"/>
                  <a:pt x="532" y="460"/>
                  <a:pt x="533" y="461"/>
                </a:cubicBezTo>
                <a:cubicBezTo>
                  <a:pt x="533" y="461"/>
                  <a:pt x="533" y="461"/>
                  <a:pt x="533" y="461"/>
                </a:cubicBezTo>
                <a:cubicBezTo>
                  <a:pt x="534" y="461"/>
                  <a:pt x="535" y="462"/>
                  <a:pt x="534" y="463"/>
                </a:cubicBezTo>
                <a:cubicBezTo>
                  <a:pt x="534" y="463"/>
                  <a:pt x="534" y="463"/>
                  <a:pt x="534" y="463"/>
                </a:cubicBezTo>
                <a:cubicBezTo>
                  <a:pt x="534" y="464"/>
                  <a:pt x="533" y="465"/>
                  <a:pt x="533" y="465"/>
                </a:cubicBezTo>
                <a:cubicBezTo>
                  <a:pt x="533" y="465"/>
                  <a:pt x="533" y="465"/>
                  <a:pt x="533" y="465"/>
                </a:cubicBezTo>
                <a:cubicBezTo>
                  <a:pt x="532" y="465"/>
                  <a:pt x="532" y="465"/>
                  <a:pt x="532" y="464"/>
                </a:cubicBezTo>
                <a:close/>
                <a:moveTo>
                  <a:pt x="81" y="457"/>
                </a:moveTo>
                <a:cubicBezTo>
                  <a:pt x="81" y="456"/>
                  <a:pt x="81" y="455"/>
                  <a:pt x="83" y="455"/>
                </a:cubicBezTo>
                <a:cubicBezTo>
                  <a:pt x="83" y="455"/>
                  <a:pt x="83" y="455"/>
                  <a:pt x="83" y="455"/>
                </a:cubicBezTo>
                <a:cubicBezTo>
                  <a:pt x="84" y="454"/>
                  <a:pt x="85" y="455"/>
                  <a:pt x="85" y="456"/>
                </a:cubicBezTo>
                <a:cubicBezTo>
                  <a:pt x="85" y="456"/>
                  <a:pt x="85" y="456"/>
                  <a:pt x="85" y="456"/>
                </a:cubicBezTo>
                <a:cubicBezTo>
                  <a:pt x="85" y="457"/>
                  <a:pt x="85" y="458"/>
                  <a:pt x="84" y="458"/>
                </a:cubicBezTo>
                <a:cubicBezTo>
                  <a:pt x="84" y="458"/>
                  <a:pt x="84" y="458"/>
                  <a:pt x="84" y="458"/>
                </a:cubicBezTo>
                <a:cubicBezTo>
                  <a:pt x="84" y="459"/>
                  <a:pt x="83" y="459"/>
                  <a:pt x="83" y="459"/>
                </a:cubicBezTo>
                <a:cubicBezTo>
                  <a:pt x="83" y="459"/>
                  <a:pt x="83" y="459"/>
                  <a:pt x="83" y="459"/>
                </a:cubicBezTo>
                <a:cubicBezTo>
                  <a:pt x="82" y="459"/>
                  <a:pt x="82" y="458"/>
                  <a:pt x="81" y="457"/>
                </a:cubicBezTo>
                <a:close/>
                <a:moveTo>
                  <a:pt x="536" y="453"/>
                </a:moveTo>
                <a:cubicBezTo>
                  <a:pt x="535" y="453"/>
                  <a:pt x="535" y="452"/>
                  <a:pt x="535" y="451"/>
                </a:cubicBezTo>
                <a:cubicBezTo>
                  <a:pt x="535" y="451"/>
                  <a:pt x="535" y="451"/>
                  <a:pt x="535" y="451"/>
                </a:cubicBezTo>
                <a:cubicBezTo>
                  <a:pt x="535" y="450"/>
                  <a:pt x="537" y="449"/>
                  <a:pt x="538" y="450"/>
                </a:cubicBezTo>
                <a:cubicBezTo>
                  <a:pt x="538" y="450"/>
                  <a:pt x="538" y="450"/>
                  <a:pt x="538" y="450"/>
                </a:cubicBezTo>
                <a:cubicBezTo>
                  <a:pt x="539" y="450"/>
                  <a:pt x="539" y="451"/>
                  <a:pt x="539" y="452"/>
                </a:cubicBezTo>
                <a:cubicBezTo>
                  <a:pt x="539" y="452"/>
                  <a:pt x="539" y="452"/>
                  <a:pt x="539" y="452"/>
                </a:cubicBezTo>
                <a:cubicBezTo>
                  <a:pt x="538" y="453"/>
                  <a:pt x="538" y="453"/>
                  <a:pt x="537" y="453"/>
                </a:cubicBezTo>
                <a:cubicBezTo>
                  <a:pt x="537" y="453"/>
                  <a:pt x="537" y="453"/>
                  <a:pt x="537" y="453"/>
                </a:cubicBezTo>
                <a:cubicBezTo>
                  <a:pt x="537" y="453"/>
                  <a:pt x="536" y="453"/>
                  <a:pt x="536" y="453"/>
                </a:cubicBezTo>
                <a:close/>
                <a:moveTo>
                  <a:pt x="77" y="446"/>
                </a:moveTo>
                <a:cubicBezTo>
                  <a:pt x="77" y="445"/>
                  <a:pt x="77" y="444"/>
                  <a:pt x="78" y="444"/>
                </a:cubicBezTo>
                <a:cubicBezTo>
                  <a:pt x="78" y="444"/>
                  <a:pt x="78" y="444"/>
                  <a:pt x="78" y="444"/>
                </a:cubicBezTo>
                <a:cubicBezTo>
                  <a:pt x="79" y="443"/>
                  <a:pt x="80" y="444"/>
                  <a:pt x="81" y="445"/>
                </a:cubicBezTo>
                <a:cubicBezTo>
                  <a:pt x="81" y="445"/>
                  <a:pt x="81" y="445"/>
                  <a:pt x="81" y="445"/>
                </a:cubicBezTo>
                <a:cubicBezTo>
                  <a:pt x="81" y="446"/>
                  <a:pt x="81" y="447"/>
                  <a:pt x="80" y="447"/>
                </a:cubicBezTo>
                <a:cubicBezTo>
                  <a:pt x="80" y="447"/>
                  <a:pt x="80" y="447"/>
                  <a:pt x="80" y="447"/>
                </a:cubicBezTo>
                <a:cubicBezTo>
                  <a:pt x="79" y="447"/>
                  <a:pt x="79" y="447"/>
                  <a:pt x="79" y="447"/>
                </a:cubicBezTo>
                <a:cubicBezTo>
                  <a:pt x="79" y="447"/>
                  <a:pt x="79" y="447"/>
                  <a:pt x="79" y="447"/>
                </a:cubicBezTo>
                <a:cubicBezTo>
                  <a:pt x="78" y="447"/>
                  <a:pt x="77" y="447"/>
                  <a:pt x="77" y="446"/>
                </a:cubicBezTo>
                <a:close/>
                <a:moveTo>
                  <a:pt x="540" y="442"/>
                </a:moveTo>
                <a:cubicBezTo>
                  <a:pt x="539" y="442"/>
                  <a:pt x="539" y="441"/>
                  <a:pt x="539" y="440"/>
                </a:cubicBezTo>
                <a:cubicBezTo>
                  <a:pt x="539" y="440"/>
                  <a:pt x="539" y="440"/>
                  <a:pt x="539" y="440"/>
                </a:cubicBezTo>
                <a:cubicBezTo>
                  <a:pt x="540" y="438"/>
                  <a:pt x="541" y="438"/>
                  <a:pt x="542" y="438"/>
                </a:cubicBezTo>
                <a:cubicBezTo>
                  <a:pt x="542" y="438"/>
                  <a:pt x="542" y="438"/>
                  <a:pt x="542" y="438"/>
                </a:cubicBezTo>
                <a:cubicBezTo>
                  <a:pt x="543" y="439"/>
                  <a:pt x="543" y="440"/>
                  <a:pt x="543" y="441"/>
                </a:cubicBezTo>
                <a:cubicBezTo>
                  <a:pt x="543" y="441"/>
                  <a:pt x="543" y="441"/>
                  <a:pt x="543" y="441"/>
                </a:cubicBezTo>
                <a:cubicBezTo>
                  <a:pt x="543" y="442"/>
                  <a:pt x="542" y="442"/>
                  <a:pt x="541" y="442"/>
                </a:cubicBezTo>
                <a:cubicBezTo>
                  <a:pt x="541" y="442"/>
                  <a:pt x="541" y="442"/>
                  <a:pt x="541" y="442"/>
                </a:cubicBezTo>
                <a:cubicBezTo>
                  <a:pt x="541" y="442"/>
                  <a:pt x="541" y="442"/>
                  <a:pt x="540" y="442"/>
                </a:cubicBezTo>
                <a:close/>
                <a:moveTo>
                  <a:pt x="73" y="435"/>
                </a:moveTo>
                <a:cubicBezTo>
                  <a:pt x="72" y="434"/>
                  <a:pt x="73" y="433"/>
                  <a:pt x="74" y="432"/>
                </a:cubicBezTo>
                <a:cubicBezTo>
                  <a:pt x="74" y="432"/>
                  <a:pt x="74" y="432"/>
                  <a:pt x="74" y="432"/>
                </a:cubicBezTo>
                <a:cubicBezTo>
                  <a:pt x="75" y="432"/>
                  <a:pt x="76" y="432"/>
                  <a:pt x="76" y="433"/>
                </a:cubicBezTo>
                <a:cubicBezTo>
                  <a:pt x="76" y="433"/>
                  <a:pt x="76" y="433"/>
                  <a:pt x="76" y="433"/>
                </a:cubicBezTo>
                <a:cubicBezTo>
                  <a:pt x="77" y="435"/>
                  <a:pt x="76" y="436"/>
                  <a:pt x="75" y="436"/>
                </a:cubicBezTo>
                <a:cubicBezTo>
                  <a:pt x="75" y="436"/>
                  <a:pt x="75" y="436"/>
                  <a:pt x="75" y="436"/>
                </a:cubicBezTo>
                <a:cubicBezTo>
                  <a:pt x="75" y="436"/>
                  <a:pt x="75" y="436"/>
                  <a:pt x="75" y="436"/>
                </a:cubicBezTo>
                <a:cubicBezTo>
                  <a:pt x="75" y="436"/>
                  <a:pt x="75" y="436"/>
                  <a:pt x="75" y="436"/>
                </a:cubicBezTo>
                <a:cubicBezTo>
                  <a:pt x="74" y="436"/>
                  <a:pt x="73" y="436"/>
                  <a:pt x="73" y="435"/>
                </a:cubicBezTo>
                <a:close/>
                <a:moveTo>
                  <a:pt x="545" y="431"/>
                </a:moveTo>
                <a:cubicBezTo>
                  <a:pt x="544" y="430"/>
                  <a:pt x="543" y="429"/>
                  <a:pt x="544" y="428"/>
                </a:cubicBezTo>
                <a:cubicBezTo>
                  <a:pt x="544" y="428"/>
                  <a:pt x="544" y="428"/>
                  <a:pt x="544" y="428"/>
                </a:cubicBezTo>
                <a:cubicBezTo>
                  <a:pt x="544" y="427"/>
                  <a:pt x="545" y="427"/>
                  <a:pt x="546" y="427"/>
                </a:cubicBezTo>
                <a:cubicBezTo>
                  <a:pt x="546" y="427"/>
                  <a:pt x="546" y="427"/>
                  <a:pt x="546" y="427"/>
                </a:cubicBezTo>
                <a:cubicBezTo>
                  <a:pt x="547" y="428"/>
                  <a:pt x="548" y="429"/>
                  <a:pt x="547" y="430"/>
                </a:cubicBezTo>
                <a:cubicBezTo>
                  <a:pt x="547" y="430"/>
                  <a:pt x="547" y="430"/>
                  <a:pt x="547" y="430"/>
                </a:cubicBezTo>
                <a:cubicBezTo>
                  <a:pt x="547" y="431"/>
                  <a:pt x="546" y="431"/>
                  <a:pt x="546" y="431"/>
                </a:cubicBezTo>
                <a:cubicBezTo>
                  <a:pt x="546" y="431"/>
                  <a:pt x="546" y="431"/>
                  <a:pt x="546" y="431"/>
                </a:cubicBezTo>
                <a:cubicBezTo>
                  <a:pt x="545" y="431"/>
                  <a:pt x="545" y="431"/>
                  <a:pt x="545" y="431"/>
                </a:cubicBezTo>
                <a:close/>
                <a:moveTo>
                  <a:pt x="68" y="424"/>
                </a:moveTo>
                <a:cubicBezTo>
                  <a:pt x="68" y="423"/>
                  <a:pt x="69" y="421"/>
                  <a:pt x="70" y="421"/>
                </a:cubicBezTo>
                <a:cubicBezTo>
                  <a:pt x="70" y="421"/>
                  <a:pt x="70" y="421"/>
                  <a:pt x="70" y="421"/>
                </a:cubicBezTo>
                <a:cubicBezTo>
                  <a:pt x="71" y="421"/>
                  <a:pt x="72" y="421"/>
                  <a:pt x="72" y="422"/>
                </a:cubicBezTo>
                <a:cubicBezTo>
                  <a:pt x="72" y="422"/>
                  <a:pt x="72" y="422"/>
                  <a:pt x="72" y="422"/>
                </a:cubicBezTo>
                <a:cubicBezTo>
                  <a:pt x="73" y="423"/>
                  <a:pt x="72" y="424"/>
                  <a:pt x="71" y="425"/>
                </a:cubicBezTo>
                <a:cubicBezTo>
                  <a:pt x="71" y="425"/>
                  <a:pt x="71" y="425"/>
                  <a:pt x="71" y="425"/>
                </a:cubicBezTo>
                <a:cubicBezTo>
                  <a:pt x="71" y="425"/>
                  <a:pt x="71" y="425"/>
                  <a:pt x="70" y="425"/>
                </a:cubicBezTo>
                <a:cubicBezTo>
                  <a:pt x="70" y="425"/>
                  <a:pt x="70" y="425"/>
                  <a:pt x="70" y="425"/>
                </a:cubicBezTo>
                <a:cubicBezTo>
                  <a:pt x="69" y="425"/>
                  <a:pt x="69" y="424"/>
                  <a:pt x="68" y="424"/>
                </a:cubicBezTo>
                <a:close/>
                <a:moveTo>
                  <a:pt x="549" y="420"/>
                </a:moveTo>
                <a:cubicBezTo>
                  <a:pt x="548" y="419"/>
                  <a:pt x="547" y="418"/>
                  <a:pt x="548" y="417"/>
                </a:cubicBezTo>
                <a:cubicBezTo>
                  <a:pt x="548" y="417"/>
                  <a:pt x="548" y="417"/>
                  <a:pt x="548" y="417"/>
                </a:cubicBezTo>
                <a:cubicBezTo>
                  <a:pt x="548" y="416"/>
                  <a:pt x="549" y="416"/>
                  <a:pt x="550" y="416"/>
                </a:cubicBezTo>
                <a:cubicBezTo>
                  <a:pt x="550" y="416"/>
                  <a:pt x="550" y="416"/>
                  <a:pt x="550" y="416"/>
                </a:cubicBezTo>
                <a:cubicBezTo>
                  <a:pt x="551" y="416"/>
                  <a:pt x="552" y="417"/>
                  <a:pt x="552" y="418"/>
                </a:cubicBezTo>
                <a:cubicBezTo>
                  <a:pt x="552" y="418"/>
                  <a:pt x="552" y="418"/>
                  <a:pt x="552" y="418"/>
                </a:cubicBezTo>
                <a:cubicBezTo>
                  <a:pt x="551" y="419"/>
                  <a:pt x="551" y="420"/>
                  <a:pt x="550" y="420"/>
                </a:cubicBezTo>
                <a:cubicBezTo>
                  <a:pt x="550" y="420"/>
                  <a:pt x="550" y="420"/>
                  <a:pt x="550" y="420"/>
                </a:cubicBezTo>
                <a:cubicBezTo>
                  <a:pt x="549" y="420"/>
                  <a:pt x="549" y="420"/>
                  <a:pt x="549" y="420"/>
                </a:cubicBezTo>
                <a:close/>
                <a:moveTo>
                  <a:pt x="65" y="412"/>
                </a:moveTo>
                <a:cubicBezTo>
                  <a:pt x="64" y="411"/>
                  <a:pt x="65" y="410"/>
                  <a:pt x="66" y="410"/>
                </a:cubicBezTo>
                <a:cubicBezTo>
                  <a:pt x="66" y="410"/>
                  <a:pt x="66" y="410"/>
                  <a:pt x="66" y="410"/>
                </a:cubicBezTo>
                <a:cubicBezTo>
                  <a:pt x="67" y="409"/>
                  <a:pt x="68" y="410"/>
                  <a:pt x="68" y="411"/>
                </a:cubicBezTo>
                <a:cubicBezTo>
                  <a:pt x="68" y="411"/>
                  <a:pt x="68" y="411"/>
                  <a:pt x="68" y="411"/>
                </a:cubicBezTo>
                <a:cubicBezTo>
                  <a:pt x="69" y="412"/>
                  <a:pt x="68" y="413"/>
                  <a:pt x="67" y="414"/>
                </a:cubicBezTo>
                <a:cubicBezTo>
                  <a:pt x="67" y="414"/>
                  <a:pt x="67" y="414"/>
                  <a:pt x="67" y="414"/>
                </a:cubicBezTo>
                <a:cubicBezTo>
                  <a:pt x="67" y="414"/>
                  <a:pt x="67" y="414"/>
                  <a:pt x="66" y="414"/>
                </a:cubicBezTo>
                <a:cubicBezTo>
                  <a:pt x="66" y="414"/>
                  <a:pt x="66" y="414"/>
                  <a:pt x="66" y="414"/>
                </a:cubicBezTo>
                <a:cubicBezTo>
                  <a:pt x="66" y="414"/>
                  <a:pt x="65" y="413"/>
                  <a:pt x="65" y="412"/>
                </a:cubicBezTo>
                <a:close/>
                <a:moveTo>
                  <a:pt x="553" y="408"/>
                </a:moveTo>
                <a:cubicBezTo>
                  <a:pt x="552" y="408"/>
                  <a:pt x="551" y="407"/>
                  <a:pt x="551" y="406"/>
                </a:cubicBezTo>
                <a:cubicBezTo>
                  <a:pt x="551" y="406"/>
                  <a:pt x="551" y="406"/>
                  <a:pt x="551" y="406"/>
                </a:cubicBezTo>
                <a:cubicBezTo>
                  <a:pt x="551" y="406"/>
                  <a:pt x="551" y="406"/>
                  <a:pt x="551" y="406"/>
                </a:cubicBezTo>
                <a:cubicBezTo>
                  <a:pt x="551" y="406"/>
                  <a:pt x="551" y="406"/>
                  <a:pt x="551" y="406"/>
                </a:cubicBezTo>
                <a:cubicBezTo>
                  <a:pt x="552" y="405"/>
                  <a:pt x="553" y="404"/>
                  <a:pt x="554" y="404"/>
                </a:cubicBezTo>
                <a:cubicBezTo>
                  <a:pt x="554" y="404"/>
                  <a:pt x="554" y="404"/>
                  <a:pt x="554" y="404"/>
                </a:cubicBezTo>
                <a:cubicBezTo>
                  <a:pt x="555" y="405"/>
                  <a:pt x="556" y="406"/>
                  <a:pt x="555" y="407"/>
                </a:cubicBezTo>
                <a:cubicBezTo>
                  <a:pt x="555" y="407"/>
                  <a:pt x="555" y="407"/>
                  <a:pt x="555" y="407"/>
                </a:cubicBezTo>
                <a:cubicBezTo>
                  <a:pt x="555" y="408"/>
                  <a:pt x="554" y="408"/>
                  <a:pt x="553" y="408"/>
                </a:cubicBezTo>
                <a:cubicBezTo>
                  <a:pt x="553" y="408"/>
                  <a:pt x="553" y="408"/>
                  <a:pt x="553" y="408"/>
                </a:cubicBezTo>
                <a:cubicBezTo>
                  <a:pt x="553" y="408"/>
                  <a:pt x="553" y="408"/>
                  <a:pt x="553" y="408"/>
                </a:cubicBezTo>
                <a:close/>
                <a:moveTo>
                  <a:pt x="61" y="401"/>
                </a:moveTo>
                <a:cubicBezTo>
                  <a:pt x="61" y="401"/>
                  <a:pt x="61" y="401"/>
                  <a:pt x="61" y="401"/>
                </a:cubicBezTo>
                <a:cubicBezTo>
                  <a:pt x="61" y="400"/>
                  <a:pt x="61" y="398"/>
                  <a:pt x="63" y="398"/>
                </a:cubicBezTo>
                <a:cubicBezTo>
                  <a:pt x="63" y="398"/>
                  <a:pt x="63" y="398"/>
                  <a:pt x="63" y="398"/>
                </a:cubicBezTo>
                <a:cubicBezTo>
                  <a:pt x="64" y="398"/>
                  <a:pt x="65" y="399"/>
                  <a:pt x="65" y="400"/>
                </a:cubicBezTo>
                <a:cubicBezTo>
                  <a:pt x="65" y="400"/>
                  <a:pt x="65" y="400"/>
                  <a:pt x="65" y="400"/>
                </a:cubicBezTo>
                <a:cubicBezTo>
                  <a:pt x="65" y="401"/>
                  <a:pt x="65" y="402"/>
                  <a:pt x="64" y="402"/>
                </a:cubicBezTo>
                <a:cubicBezTo>
                  <a:pt x="64" y="402"/>
                  <a:pt x="64" y="402"/>
                  <a:pt x="64" y="402"/>
                </a:cubicBezTo>
                <a:cubicBezTo>
                  <a:pt x="63" y="402"/>
                  <a:pt x="63" y="402"/>
                  <a:pt x="63" y="402"/>
                </a:cubicBezTo>
                <a:cubicBezTo>
                  <a:pt x="63" y="402"/>
                  <a:pt x="63" y="402"/>
                  <a:pt x="63" y="402"/>
                </a:cubicBezTo>
                <a:cubicBezTo>
                  <a:pt x="62" y="402"/>
                  <a:pt x="61" y="402"/>
                  <a:pt x="61" y="401"/>
                </a:cubicBezTo>
                <a:close/>
                <a:moveTo>
                  <a:pt x="556" y="397"/>
                </a:moveTo>
                <a:cubicBezTo>
                  <a:pt x="555" y="396"/>
                  <a:pt x="554" y="395"/>
                  <a:pt x="554" y="394"/>
                </a:cubicBezTo>
                <a:cubicBezTo>
                  <a:pt x="554" y="394"/>
                  <a:pt x="554" y="394"/>
                  <a:pt x="554" y="394"/>
                </a:cubicBezTo>
                <a:cubicBezTo>
                  <a:pt x="555" y="393"/>
                  <a:pt x="556" y="393"/>
                  <a:pt x="557" y="393"/>
                </a:cubicBezTo>
                <a:cubicBezTo>
                  <a:pt x="557" y="393"/>
                  <a:pt x="557" y="393"/>
                  <a:pt x="557" y="393"/>
                </a:cubicBezTo>
                <a:cubicBezTo>
                  <a:pt x="558" y="393"/>
                  <a:pt x="559" y="394"/>
                  <a:pt x="558" y="395"/>
                </a:cubicBezTo>
                <a:cubicBezTo>
                  <a:pt x="558" y="395"/>
                  <a:pt x="558" y="395"/>
                  <a:pt x="558" y="395"/>
                </a:cubicBezTo>
                <a:cubicBezTo>
                  <a:pt x="558" y="396"/>
                  <a:pt x="557" y="397"/>
                  <a:pt x="556" y="397"/>
                </a:cubicBezTo>
                <a:cubicBezTo>
                  <a:pt x="556" y="397"/>
                  <a:pt x="556" y="397"/>
                  <a:pt x="556" y="397"/>
                </a:cubicBezTo>
                <a:cubicBezTo>
                  <a:pt x="556" y="397"/>
                  <a:pt x="556" y="397"/>
                  <a:pt x="556" y="397"/>
                </a:cubicBezTo>
                <a:close/>
                <a:moveTo>
                  <a:pt x="58" y="389"/>
                </a:moveTo>
                <a:cubicBezTo>
                  <a:pt x="58" y="389"/>
                  <a:pt x="58" y="389"/>
                  <a:pt x="58" y="389"/>
                </a:cubicBezTo>
                <a:cubicBezTo>
                  <a:pt x="58" y="388"/>
                  <a:pt x="59" y="387"/>
                  <a:pt x="60" y="387"/>
                </a:cubicBezTo>
                <a:cubicBezTo>
                  <a:pt x="60" y="387"/>
                  <a:pt x="60" y="387"/>
                  <a:pt x="60" y="387"/>
                </a:cubicBezTo>
                <a:cubicBezTo>
                  <a:pt x="61" y="386"/>
                  <a:pt x="62" y="387"/>
                  <a:pt x="62" y="388"/>
                </a:cubicBezTo>
                <a:cubicBezTo>
                  <a:pt x="62" y="388"/>
                  <a:pt x="62" y="388"/>
                  <a:pt x="62" y="388"/>
                </a:cubicBezTo>
                <a:cubicBezTo>
                  <a:pt x="62" y="389"/>
                  <a:pt x="62" y="390"/>
                  <a:pt x="61" y="390"/>
                </a:cubicBezTo>
                <a:cubicBezTo>
                  <a:pt x="61" y="390"/>
                  <a:pt x="61" y="390"/>
                  <a:pt x="61" y="390"/>
                </a:cubicBezTo>
                <a:cubicBezTo>
                  <a:pt x="61" y="390"/>
                  <a:pt x="60" y="390"/>
                  <a:pt x="60" y="390"/>
                </a:cubicBezTo>
                <a:cubicBezTo>
                  <a:pt x="60" y="390"/>
                  <a:pt x="60" y="390"/>
                  <a:pt x="60" y="390"/>
                </a:cubicBezTo>
                <a:cubicBezTo>
                  <a:pt x="59" y="390"/>
                  <a:pt x="59" y="390"/>
                  <a:pt x="58" y="389"/>
                </a:cubicBezTo>
                <a:close/>
                <a:moveTo>
                  <a:pt x="559" y="385"/>
                </a:moveTo>
                <a:cubicBezTo>
                  <a:pt x="558" y="385"/>
                  <a:pt x="557" y="384"/>
                  <a:pt x="557" y="383"/>
                </a:cubicBezTo>
                <a:cubicBezTo>
                  <a:pt x="557" y="383"/>
                  <a:pt x="557" y="383"/>
                  <a:pt x="557" y="383"/>
                </a:cubicBezTo>
                <a:cubicBezTo>
                  <a:pt x="557" y="382"/>
                  <a:pt x="558" y="381"/>
                  <a:pt x="559" y="381"/>
                </a:cubicBezTo>
                <a:cubicBezTo>
                  <a:pt x="559" y="381"/>
                  <a:pt x="559" y="381"/>
                  <a:pt x="559" y="381"/>
                </a:cubicBezTo>
                <a:cubicBezTo>
                  <a:pt x="560" y="381"/>
                  <a:pt x="561" y="382"/>
                  <a:pt x="561" y="383"/>
                </a:cubicBezTo>
                <a:cubicBezTo>
                  <a:pt x="561" y="383"/>
                  <a:pt x="561" y="383"/>
                  <a:pt x="561" y="383"/>
                </a:cubicBezTo>
                <a:cubicBezTo>
                  <a:pt x="561" y="384"/>
                  <a:pt x="560" y="385"/>
                  <a:pt x="559" y="385"/>
                </a:cubicBezTo>
                <a:cubicBezTo>
                  <a:pt x="559" y="385"/>
                  <a:pt x="559" y="385"/>
                  <a:pt x="559" y="385"/>
                </a:cubicBezTo>
                <a:cubicBezTo>
                  <a:pt x="559" y="385"/>
                  <a:pt x="559" y="385"/>
                  <a:pt x="559" y="385"/>
                </a:cubicBezTo>
                <a:close/>
                <a:moveTo>
                  <a:pt x="56" y="377"/>
                </a:moveTo>
                <a:cubicBezTo>
                  <a:pt x="56" y="376"/>
                  <a:pt x="57" y="375"/>
                  <a:pt x="58" y="375"/>
                </a:cubicBezTo>
                <a:cubicBezTo>
                  <a:pt x="58" y="375"/>
                  <a:pt x="58" y="375"/>
                  <a:pt x="58" y="375"/>
                </a:cubicBezTo>
                <a:cubicBezTo>
                  <a:pt x="59" y="375"/>
                  <a:pt x="60" y="375"/>
                  <a:pt x="60" y="376"/>
                </a:cubicBezTo>
                <a:cubicBezTo>
                  <a:pt x="60" y="376"/>
                  <a:pt x="60" y="376"/>
                  <a:pt x="60" y="376"/>
                </a:cubicBezTo>
                <a:cubicBezTo>
                  <a:pt x="60" y="377"/>
                  <a:pt x="59" y="378"/>
                  <a:pt x="58" y="379"/>
                </a:cubicBezTo>
                <a:cubicBezTo>
                  <a:pt x="58" y="379"/>
                  <a:pt x="58" y="379"/>
                  <a:pt x="58" y="379"/>
                </a:cubicBezTo>
                <a:cubicBezTo>
                  <a:pt x="58" y="379"/>
                  <a:pt x="58" y="379"/>
                  <a:pt x="58" y="379"/>
                </a:cubicBezTo>
                <a:cubicBezTo>
                  <a:pt x="58" y="379"/>
                  <a:pt x="58" y="379"/>
                  <a:pt x="58" y="379"/>
                </a:cubicBezTo>
                <a:cubicBezTo>
                  <a:pt x="57" y="379"/>
                  <a:pt x="56" y="378"/>
                  <a:pt x="56" y="377"/>
                </a:cubicBezTo>
                <a:close/>
                <a:moveTo>
                  <a:pt x="561" y="373"/>
                </a:moveTo>
                <a:cubicBezTo>
                  <a:pt x="560" y="373"/>
                  <a:pt x="559" y="372"/>
                  <a:pt x="559" y="371"/>
                </a:cubicBezTo>
                <a:cubicBezTo>
                  <a:pt x="559" y="371"/>
                  <a:pt x="559" y="371"/>
                  <a:pt x="559" y="371"/>
                </a:cubicBezTo>
                <a:cubicBezTo>
                  <a:pt x="559" y="371"/>
                  <a:pt x="559" y="371"/>
                  <a:pt x="559" y="371"/>
                </a:cubicBezTo>
                <a:cubicBezTo>
                  <a:pt x="559" y="371"/>
                  <a:pt x="559" y="371"/>
                  <a:pt x="559" y="371"/>
                </a:cubicBezTo>
                <a:cubicBezTo>
                  <a:pt x="559" y="370"/>
                  <a:pt x="560" y="369"/>
                  <a:pt x="561" y="369"/>
                </a:cubicBezTo>
                <a:cubicBezTo>
                  <a:pt x="561" y="369"/>
                  <a:pt x="561" y="369"/>
                  <a:pt x="561" y="369"/>
                </a:cubicBezTo>
                <a:cubicBezTo>
                  <a:pt x="562" y="369"/>
                  <a:pt x="563" y="370"/>
                  <a:pt x="563" y="371"/>
                </a:cubicBezTo>
                <a:cubicBezTo>
                  <a:pt x="563" y="371"/>
                  <a:pt x="563" y="371"/>
                  <a:pt x="563" y="371"/>
                </a:cubicBezTo>
                <a:cubicBezTo>
                  <a:pt x="563" y="372"/>
                  <a:pt x="562" y="373"/>
                  <a:pt x="561" y="373"/>
                </a:cubicBezTo>
                <a:cubicBezTo>
                  <a:pt x="561" y="373"/>
                  <a:pt x="561" y="373"/>
                  <a:pt x="561" y="373"/>
                </a:cubicBezTo>
                <a:cubicBezTo>
                  <a:pt x="561" y="373"/>
                  <a:pt x="561" y="373"/>
                  <a:pt x="561" y="373"/>
                </a:cubicBezTo>
                <a:close/>
                <a:moveTo>
                  <a:pt x="54" y="365"/>
                </a:moveTo>
                <a:cubicBezTo>
                  <a:pt x="54" y="364"/>
                  <a:pt x="55" y="363"/>
                  <a:pt x="56" y="363"/>
                </a:cubicBezTo>
                <a:cubicBezTo>
                  <a:pt x="56" y="363"/>
                  <a:pt x="56" y="363"/>
                  <a:pt x="56" y="363"/>
                </a:cubicBezTo>
                <a:cubicBezTo>
                  <a:pt x="57" y="363"/>
                  <a:pt x="58" y="363"/>
                  <a:pt x="58" y="365"/>
                </a:cubicBezTo>
                <a:cubicBezTo>
                  <a:pt x="58" y="365"/>
                  <a:pt x="58" y="365"/>
                  <a:pt x="58" y="365"/>
                </a:cubicBezTo>
                <a:cubicBezTo>
                  <a:pt x="58" y="366"/>
                  <a:pt x="58" y="367"/>
                  <a:pt x="57" y="367"/>
                </a:cubicBezTo>
                <a:cubicBezTo>
                  <a:pt x="57" y="367"/>
                  <a:pt x="57" y="367"/>
                  <a:pt x="57" y="367"/>
                </a:cubicBezTo>
                <a:cubicBezTo>
                  <a:pt x="56" y="367"/>
                  <a:pt x="56" y="367"/>
                  <a:pt x="56" y="367"/>
                </a:cubicBezTo>
                <a:cubicBezTo>
                  <a:pt x="56" y="367"/>
                  <a:pt x="56" y="367"/>
                  <a:pt x="56" y="367"/>
                </a:cubicBezTo>
                <a:cubicBezTo>
                  <a:pt x="55" y="367"/>
                  <a:pt x="54" y="366"/>
                  <a:pt x="54" y="365"/>
                </a:cubicBezTo>
                <a:close/>
                <a:moveTo>
                  <a:pt x="562" y="361"/>
                </a:moveTo>
                <a:cubicBezTo>
                  <a:pt x="561" y="361"/>
                  <a:pt x="560" y="360"/>
                  <a:pt x="560" y="359"/>
                </a:cubicBezTo>
                <a:cubicBezTo>
                  <a:pt x="560" y="359"/>
                  <a:pt x="560" y="359"/>
                  <a:pt x="560" y="359"/>
                </a:cubicBezTo>
                <a:cubicBezTo>
                  <a:pt x="561" y="358"/>
                  <a:pt x="562" y="357"/>
                  <a:pt x="563" y="357"/>
                </a:cubicBezTo>
                <a:cubicBezTo>
                  <a:pt x="563" y="357"/>
                  <a:pt x="563" y="357"/>
                  <a:pt x="563" y="357"/>
                </a:cubicBezTo>
                <a:cubicBezTo>
                  <a:pt x="564" y="357"/>
                  <a:pt x="565" y="358"/>
                  <a:pt x="564" y="359"/>
                </a:cubicBezTo>
                <a:cubicBezTo>
                  <a:pt x="564" y="359"/>
                  <a:pt x="564" y="359"/>
                  <a:pt x="564" y="359"/>
                </a:cubicBezTo>
                <a:cubicBezTo>
                  <a:pt x="564" y="361"/>
                  <a:pt x="563" y="361"/>
                  <a:pt x="562" y="361"/>
                </a:cubicBezTo>
                <a:cubicBezTo>
                  <a:pt x="562" y="361"/>
                  <a:pt x="562" y="361"/>
                  <a:pt x="562" y="361"/>
                </a:cubicBezTo>
                <a:cubicBezTo>
                  <a:pt x="562" y="361"/>
                  <a:pt x="562" y="361"/>
                  <a:pt x="562" y="361"/>
                </a:cubicBezTo>
                <a:close/>
                <a:moveTo>
                  <a:pt x="53" y="353"/>
                </a:moveTo>
                <a:cubicBezTo>
                  <a:pt x="53" y="352"/>
                  <a:pt x="54" y="351"/>
                  <a:pt x="55" y="351"/>
                </a:cubicBezTo>
                <a:cubicBezTo>
                  <a:pt x="55" y="351"/>
                  <a:pt x="55" y="351"/>
                  <a:pt x="55" y="351"/>
                </a:cubicBezTo>
                <a:cubicBezTo>
                  <a:pt x="56" y="351"/>
                  <a:pt x="57" y="352"/>
                  <a:pt x="57" y="353"/>
                </a:cubicBezTo>
                <a:cubicBezTo>
                  <a:pt x="57" y="353"/>
                  <a:pt x="57" y="353"/>
                  <a:pt x="57" y="353"/>
                </a:cubicBezTo>
                <a:cubicBezTo>
                  <a:pt x="57" y="354"/>
                  <a:pt x="56" y="355"/>
                  <a:pt x="55" y="355"/>
                </a:cubicBezTo>
                <a:cubicBezTo>
                  <a:pt x="55" y="355"/>
                  <a:pt x="55" y="355"/>
                  <a:pt x="55" y="355"/>
                </a:cubicBezTo>
                <a:cubicBezTo>
                  <a:pt x="55" y="355"/>
                  <a:pt x="55" y="355"/>
                  <a:pt x="55" y="355"/>
                </a:cubicBezTo>
                <a:cubicBezTo>
                  <a:pt x="55" y="355"/>
                  <a:pt x="55" y="355"/>
                  <a:pt x="55" y="355"/>
                </a:cubicBezTo>
                <a:cubicBezTo>
                  <a:pt x="54" y="355"/>
                  <a:pt x="53" y="354"/>
                  <a:pt x="53" y="353"/>
                </a:cubicBezTo>
                <a:close/>
                <a:moveTo>
                  <a:pt x="563" y="349"/>
                </a:moveTo>
                <a:cubicBezTo>
                  <a:pt x="562" y="349"/>
                  <a:pt x="561" y="348"/>
                  <a:pt x="561" y="347"/>
                </a:cubicBezTo>
                <a:cubicBezTo>
                  <a:pt x="561" y="347"/>
                  <a:pt x="561" y="347"/>
                  <a:pt x="561" y="347"/>
                </a:cubicBezTo>
                <a:cubicBezTo>
                  <a:pt x="561" y="347"/>
                  <a:pt x="561" y="347"/>
                  <a:pt x="561" y="347"/>
                </a:cubicBezTo>
                <a:cubicBezTo>
                  <a:pt x="561" y="347"/>
                  <a:pt x="561" y="347"/>
                  <a:pt x="561" y="347"/>
                </a:cubicBezTo>
                <a:cubicBezTo>
                  <a:pt x="561" y="346"/>
                  <a:pt x="562" y="345"/>
                  <a:pt x="563" y="345"/>
                </a:cubicBezTo>
                <a:cubicBezTo>
                  <a:pt x="563" y="345"/>
                  <a:pt x="563" y="345"/>
                  <a:pt x="563" y="345"/>
                </a:cubicBezTo>
                <a:cubicBezTo>
                  <a:pt x="564" y="345"/>
                  <a:pt x="565" y="346"/>
                  <a:pt x="565" y="347"/>
                </a:cubicBezTo>
                <a:cubicBezTo>
                  <a:pt x="565" y="347"/>
                  <a:pt x="565" y="347"/>
                  <a:pt x="565" y="347"/>
                </a:cubicBezTo>
                <a:cubicBezTo>
                  <a:pt x="565" y="348"/>
                  <a:pt x="564" y="349"/>
                  <a:pt x="563" y="349"/>
                </a:cubicBezTo>
                <a:cubicBezTo>
                  <a:pt x="563" y="349"/>
                  <a:pt x="563" y="349"/>
                  <a:pt x="563" y="349"/>
                </a:cubicBezTo>
                <a:cubicBezTo>
                  <a:pt x="563" y="349"/>
                  <a:pt x="563" y="349"/>
                  <a:pt x="563" y="349"/>
                </a:cubicBezTo>
                <a:close/>
                <a:moveTo>
                  <a:pt x="53" y="341"/>
                </a:moveTo>
                <a:cubicBezTo>
                  <a:pt x="53" y="340"/>
                  <a:pt x="53" y="339"/>
                  <a:pt x="55" y="339"/>
                </a:cubicBezTo>
                <a:cubicBezTo>
                  <a:pt x="55" y="339"/>
                  <a:pt x="55" y="339"/>
                  <a:pt x="55" y="339"/>
                </a:cubicBezTo>
                <a:cubicBezTo>
                  <a:pt x="56" y="339"/>
                  <a:pt x="57" y="340"/>
                  <a:pt x="57" y="341"/>
                </a:cubicBezTo>
                <a:cubicBezTo>
                  <a:pt x="57" y="341"/>
                  <a:pt x="57" y="341"/>
                  <a:pt x="57" y="341"/>
                </a:cubicBezTo>
                <a:cubicBezTo>
                  <a:pt x="57" y="341"/>
                  <a:pt x="57" y="341"/>
                  <a:pt x="57" y="341"/>
                </a:cubicBezTo>
                <a:cubicBezTo>
                  <a:pt x="57" y="341"/>
                  <a:pt x="57" y="341"/>
                  <a:pt x="57" y="341"/>
                </a:cubicBezTo>
                <a:cubicBezTo>
                  <a:pt x="57" y="342"/>
                  <a:pt x="56" y="343"/>
                  <a:pt x="55" y="343"/>
                </a:cubicBezTo>
                <a:cubicBezTo>
                  <a:pt x="55" y="343"/>
                  <a:pt x="55" y="343"/>
                  <a:pt x="55" y="343"/>
                </a:cubicBezTo>
                <a:cubicBezTo>
                  <a:pt x="55" y="343"/>
                  <a:pt x="55" y="343"/>
                  <a:pt x="55" y="343"/>
                </a:cubicBezTo>
                <a:cubicBezTo>
                  <a:pt x="55" y="343"/>
                  <a:pt x="55" y="343"/>
                  <a:pt x="55" y="343"/>
                </a:cubicBezTo>
                <a:cubicBezTo>
                  <a:pt x="54" y="343"/>
                  <a:pt x="53" y="342"/>
                  <a:pt x="53" y="341"/>
                </a:cubicBezTo>
                <a:close/>
                <a:moveTo>
                  <a:pt x="562" y="335"/>
                </a:moveTo>
                <a:cubicBezTo>
                  <a:pt x="562" y="334"/>
                  <a:pt x="562" y="333"/>
                  <a:pt x="564" y="333"/>
                </a:cubicBezTo>
                <a:cubicBezTo>
                  <a:pt x="564" y="333"/>
                  <a:pt x="564" y="333"/>
                  <a:pt x="564" y="333"/>
                </a:cubicBezTo>
                <a:cubicBezTo>
                  <a:pt x="565" y="333"/>
                  <a:pt x="566" y="334"/>
                  <a:pt x="566" y="335"/>
                </a:cubicBezTo>
                <a:cubicBezTo>
                  <a:pt x="566" y="335"/>
                  <a:pt x="566" y="335"/>
                  <a:pt x="566" y="335"/>
                </a:cubicBezTo>
                <a:cubicBezTo>
                  <a:pt x="566" y="336"/>
                  <a:pt x="565" y="337"/>
                  <a:pt x="564" y="337"/>
                </a:cubicBezTo>
                <a:cubicBezTo>
                  <a:pt x="564" y="337"/>
                  <a:pt x="564" y="337"/>
                  <a:pt x="564" y="337"/>
                </a:cubicBezTo>
                <a:cubicBezTo>
                  <a:pt x="562" y="337"/>
                  <a:pt x="562" y="336"/>
                  <a:pt x="562" y="335"/>
                </a:cubicBezTo>
                <a:close/>
                <a:moveTo>
                  <a:pt x="55" y="331"/>
                </a:moveTo>
                <a:cubicBezTo>
                  <a:pt x="54" y="331"/>
                  <a:pt x="53" y="330"/>
                  <a:pt x="53" y="329"/>
                </a:cubicBezTo>
                <a:cubicBezTo>
                  <a:pt x="53" y="329"/>
                  <a:pt x="53" y="329"/>
                  <a:pt x="53" y="329"/>
                </a:cubicBezTo>
                <a:cubicBezTo>
                  <a:pt x="53" y="328"/>
                  <a:pt x="54" y="327"/>
                  <a:pt x="55" y="327"/>
                </a:cubicBezTo>
                <a:cubicBezTo>
                  <a:pt x="55" y="327"/>
                  <a:pt x="55" y="327"/>
                  <a:pt x="55" y="327"/>
                </a:cubicBezTo>
                <a:cubicBezTo>
                  <a:pt x="56" y="327"/>
                  <a:pt x="57" y="328"/>
                  <a:pt x="57" y="329"/>
                </a:cubicBezTo>
                <a:cubicBezTo>
                  <a:pt x="57" y="329"/>
                  <a:pt x="57" y="329"/>
                  <a:pt x="57" y="329"/>
                </a:cubicBezTo>
                <a:cubicBezTo>
                  <a:pt x="57" y="330"/>
                  <a:pt x="56" y="331"/>
                  <a:pt x="55" y="331"/>
                </a:cubicBezTo>
                <a:cubicBezTo>
                  <a:pt x="55" y="331"/>
                  <a:pt x="55" y="331"/>
                  <a:pt x="55" y="331"/>
                </a:cubicBezTo>
                <a:cubicBezTo>
                  <a:pt x="55" y="331"/>
                  <a:pt x="55" y="331"/>
                  <a:pt x="55" y="331"/>
                </a:cubicBezTo>
                <a:close/>
                <a:moveTo>
                  <a:pt x="561" y="323"/>
                </a:moveTo>
                <a:cubicBezTo>
                  <a:pt x="561" y="323"/>
                  <a:pt x="561" y="323"/>
                  <a:pt x="561" y="323"/>
                </a:cubicBezTo>
                <a:cubicBezTo>
                  <a:pt x="561" y="323"/>
                  <a:pt x="561" y="323"/>
                  <a:pt x="561" y="323"/>
                </a:cubicBezTo>
                <a:cubicBezTo>
                  <a:pt x="561" y="322"/>
                  <a:pt x="562" y="321"/>
                  <a:pt x="563" y="321"/>
                </a:cubicBezTo>
                <a:cubicBezTo>
                  <a:pt x="563" y="321"/>
                  <a:pt x="563" y="321"/>
                  <a:pt x="563" y="321"/>
                </a:cubicBezTo>
                <a:cubicBezTo>
                  <a:pt x="564" y="321"/>
                  <a:pt x="565" y="322"/>
                  <a:pt x="565" y="323"/>
                </a:cubicBezTo>
                <a:cubicBezTo>
                  <a:pt x="565" y="323"/>
                  <a:pt x="565" y="323"/>
                  <a:pt x="565" y="323"/>
                </a:cubicBezTo>
                <a:cubicBezTo>
                  <a:pt x="565" y="324"/>
                  <a:pt x="564" y="325"/>
                  <a:pt x="563" y="325"/>
                </a:cubicBezTo>
                <a:cubicBezTo>
                  <a:pt x="563" y="325"/>
                  <a:pt x="563" y="325"/>
                  <a:pt x="563" y="325"/>
                </a:cubicBezTo>
                <a:cubicBezTo>
                  <a:pt x="563" y="325"/>
                  <a:pt x="563" y="325"/>
                  <a:pt x="563" y="325"/>
                </a:cubicBezTo>
                <a:cubicBezTo>
                  <a:pt x="563" y="325"/>
                  <a:pt x="563" y="325"/>
                  <a:pt x="563" y="325"/>
                </a:cubicBezTo>
                <a:cubicBezTo>
                  <a:pt x="562" y="325"/>
                  <a:pt x="561" y="324"/>
                  <a:pt x="561" y="323"/>
                </a:cubicBezTo>
                <a:close/>
                <a:moveTo>
                  <a:pt x="55" y="319"/>
                </a:moveTo>
                <a:cubicBezTo>
                  <a:pt x="54" y="319"/>
                  <a:pt x="53" y="318"/>
                  <a:pt x="53" y="317"/>
                </a:cubicBezTo>
                <a:cubicBezTo>
                  <a:pt x="53" y="317"/>
                  <a:pt x="53" y="317"/>
                  <a:pt x="53" y="317"/>
                </a:cubicBezTo>
                <a:cubicBezTo>
                  <a:pt x="53" y="316"/>
                  <a:pt x="54" y="315"/>
                  <a:pt x="55" y="315"/>
                </a:cubicBezTo>
                <a:cubicBezTo>
                  <a:pt x="55" y="315"/>
                  <a:pt x="55" y="315"/>
                  <a:pt x="55" y="315"/>
                </a:cubicBezTo>
                <a:cubicBezTo>
                  <a:pt x="57" y="315"/>
                  <a:pt x="57" y="316"/>
                  <a:pt x="57" y="317"/>
                </a:cubicBezTo>
                <a:cubicBezTo>
                  <a:pt x="57" y="317"/>
                  <a:pt x="57" y="317"/>
                  <a:pt x="57" y="317"/>
                </a:cubicBezTo>
                <a:cubicBezTo>
                  <a:pt x="57" y="318"/>
                  <a:pt x="56" y="319"/>
                  <a:pt x="55" y="319"/>
                </a:cubicBezTo>
                <a:cubicBezTo>
                  <a:pt x="55" y="319"/>
                  <a:pt x="55" y="319"/>
                  <a:pt x="55" y="319"/>
                </a:cubicBezTo>
                <a:cubicBezTo>
                  <a:pt x="55" y="319"/>
                  <a:pt x="55" y="319"/>
                  <a:pt x="55" y="319"/>
                </a:cubicBezTo>
                <a:close/>
                <a:moveTo>
                  <a:pt x="560" y="312"/>
                </a:moveTo>
                <a:cubicBezTo>
                  <a:pt x="560" y="312"/>
                  <a:pt x="560" y="312"/>
                  <a:pt x="560" y="312"/>
                </a:cubicBezTo>
                <a:cubicBezTo>
                  <a:pt x="560" y="312"/>
                  <a:pt x="560" y="312"/>
                  <a:pt x="560" y="312"/>
                </a:cubicBezTo>
                <a:cubicBezTo>
                  <a:pt x="560" y="310"/>
                  <a:pt x="561" y="309"/>
                  <a:pt x="562" y="309"/>
                </a:cubicBezTo>
                <a:cubicBezTo>
                  <a:pt x="562" y="309"/>
                  <a:pt x="562" y="309"/>
                  <a:pt x="562" y="309"/>
                </a:cubicBezTo>
                <a:cubicBezTo>
                  <a:pt x="563" y="309"/>
                  <a:pt x="564" y="310"/>
                  <a:pt x="564" y="311"/>
                </a:cubicBezTo>
                <a:cubicBezTo>
                  <a:pt x="564" y="311"/>
                  <a:pt x="564" y="311"/>
                  <a:pt x="564" y="311"/>
                </a:cubicBezTo>
                <a:cubicBezTo>
                  <a:pt x="564" y="312"/>
                  <a:pt x="564" y="313"/>
                  <a:pt x="563" y="313"/>
                </a:cubicBezTo>
                <a:cubicBezTo>
                  <a:pt x="563" y="313"/>
                  <a:pt x="563" y="313"/>
                  <a:pt x="563" y="313"/>
                </a:cubicBezTo>
                <a:cubicBezTo>
                  <a:pt x="563" y="313"/>
                  <a:pt x="562" y="313"/>
                  <a:pt x="562" y="313"/>
                </a:cubicBezTo>
                <a:cubicBezTo>
                  <a:pt x="562" y="313"/>
                  <a:pt x="562" y="313"/>
                  <a:pt x="562" y="313"/>
                </a:cubicBezTo>
                <a:cubicBezTo>
                  <a:pt x="561" y="313"/>
                  <a:pt x="560" y="313"/>
                  <a:pt x="560" y="312"/>
                </a:cubicBezTo>
                <a:close/>
                <a:moveTo>
                  <a:pt x="56" y="307"/>
                </a:moveTo>
                <a:cubicBezTo>
                  <a:pt x="55" y="307"/>
                  <a:pt x="54" y="306"/>
                  <a:pt x="54" y="305"/>
                </a:cubicBezTo>
                <a:cubicBezTo>
                  <a:pt x="54" y="305"/>
                  <a:pt x="54" y="305"/>
                  <a:pt x="54" y="305"/>
                </a:cubicBezTo>
                <a:cubicBezTo>
                  <a:pt x="55" y="304"/>
                  <a:pt x="56" y="303"/>
                  <a:pt x="57" y="303"/>
                </a:cubicBezTo>
                <a:cubicBezTo>
                  <a:pt x="57" y="303"/>
                  <a:pt x="57" y="303"/>
                  <a:pt x="57" y="303"/>
                </a:cubicBezTo>
                <a:cubicBezTo>
                  <a:pt x="58" y="303"/>
                  <a:pt x="59" y="304"/>
                  <a:pt x="58" y="305"/>
                </a:cubicBezTo>
                <a:cubicBezTo>
                  <a:pt x="58" y="305"/>
                  <a:pt x="58" y="305"/>
                  <a:pt x="58" y="305"/>
                </a:cubicBezTo>
                <a:cubicBezTo>
                  <a:pt x="58" y="306"/>
                  <a:pt x="57" y="307"/>
                  <a:pt x="56" y="307"/>
                </a:cubicBezTo>
                <a:cubicBezTo>
                  <a:pt x="56" y="307"/>
                  <a:pt x="56" y="307"/>
                  <a:pt x="56" y="307"/>
                </a:cubicBezTo>
                <a:cubicBezTo>
                  <a:pt x="56" y="307"/>
                  <a:pt x="56" y="307"/>
                  <a:pt x="56" y="307"/>
                </a:cubicBezTo>
                <a:close/>
                <a:moveTo>
                  <a:pt x="559" y="300"/>
                </a:moveTo>
                <a:cubicBezTo>
                  <a:pt x="559" y="299"/>
                  <a:pt x="560" y="298"/>
                  <a:pt x="561" y="297"/>
                </a:cubicBezTo>
                <a:cubicBezTo>
                  <a:pt x="561" y="297"/>
                  <a:pt x="561" y="297"/>
                  <a:pt x="561" y="297"/>
                </a:cubicBezTo>
                <a:cubicBezTo>
                  <a:pt x="562" y="297"/>
                  <a:pt x="563" y="298"/>
                  <a:pt x="563" y="299"/>
                </a:cubicBezTo>
                <a:cubicBezTo>
                  <a:pt x="563" y="299"/>
                  <a:pt x="563" y="299"/>
                  <a:pt x="563" y="299"/>
                </a:cubicBezTo>
                <a:cubicBezTo>
                  <a:pt x="563" y="300"/>
                  <a:pt x="562" y="301"/>
                  <a:pt x="561" y="301"/>
                </a:cubicBezTo>
                <a:cubicBezTo>
                  <a:pt x="561" y="301"/>
                  <a:pt x="561" y="301"/>
                  <a:pt x="561" y="301"/>
                </a:cubicBezTo>
                <a:cubicBezTo>
                  <a:pt x="561" y="301"/>
                  <a:pt x="561" y="301"/>
                  <a:pt x="561" y="301"/>
                </a:cubicBezTo>
                <a:cubicBezTo>
                  <a:pt x="561" y="301"/>
                  <a:pt x="561" y="301"/>
                  <a:pt x="561" y="301"/>
                </a:cubicBezTo>
                <a:cubicBezTo>
                  <a:pt x="560" y="301"/>
                  <a:pt x="559" y="301"/>
                  <a:pt x="559" y="300"/>
                </a:cubicBezTo>
                <a:close/>
                <a:moveTo>
                  <a:pt x="58" y="295"/>
                </a:moveTo>
                <a:cubicBezTo>
                  <a:pt x="57" y="295"/>
                  <a:pt x="56" y="294"/>
                  <a:pt x="56" y="293"/>
                </a:cubicBezTo>
                <a:cubicBezTo>
                  <a:pt x="56" y="293"/>
                  <a:pt x="56" y="293"/>
                  <a:pt x="56" y="293"/>
                </a:cubicBezTo>
                <a:cubicBezTo>
                  <a:pt x="56" y="292"/>
                  <a:pt x="57" y="291"/>
                  <a:pt x="59" y="291"/>
                </a:cubicBezTo>
                <a:cubicBezTo>
                  <a:pt x="59" y="291"/>
                  <a:pt x="59" y="291"/>
                  <a:pt x="59" y="291"/>
                </a:cubicBezTo>
                <a:cubicBezTo>
                  <a:pt x="60" y="291"/>
                  <a:pt x="60" y="292"/>
                  <a:pt x="60" y="293"/>
                </a:cubicBezTo>
                <a:cubicBezTo>
                  <a:pt x="60" y="293"/>
                  <a:pt x="60" y="293"/>
                  <a:pt x="60" y="293"/>
                </a:cubicBezTo>
                <a:cubicBezTo>
                  <a:pt x="60" y="293"/>
                  <a:pt x="60" y="293"/>
                  <a:pt x="60" y="293"/>
                </a:cubicBezTo>
                <a:cubicBezTo>
                  <a:pt x="60" y="293"/>
                  <a:pt x="60" y="293"/>
                  <a:pt x="60" y="293"/>
                </a:cubicBezTo>
                <a:cubicBezTo>
                  <a:pt x="60" y="294"/>
                  <a:pt x="59" y="295"/>
                  <a:pt x="58" y="295"/>
                </a:cubicBezTo>
                <a:cubicBezTo>
                  <a:pt x="58" y="295"/>
                  <a:pt x="58" y="295"/>
                  <a:pt x="58" y="295"/>
                </a:cubicBezTo>
                <a:cubicBezTo>
                  <a:pt x="58" y="295"/>
                  <a:pt x="58" y="295"/>
                  <a:pt x="58" y="295"/>
                </a:cubicBezTo>
                <a:close/>
                <a:moveTo>
                  <a:pt x="557" y="288"/>
                </a:moveTo>
                <a:cubicBezTo>
                  <a:pt x="557" y="287"/>
                  <a:pt x="557" y="286"/>
                  <a:pt x="559" y="286"/>
                </a:cubicBezTo>
                <a:cubicBezTo>
                  <a:pt x="559" y="286"/>
                  <a:pt x="559" y="286"/>
                  <a:pt x="559" y="286"/>
                </a:cubicBezTo>
                <a:cubicBezTo>
                  <a:pt x="560" y="285"/>
                  <a:pt x="561" y="286"/>
                  <a:pt x="561" y="287"/>
                </a:cubicBezTo>
                <a:cubicBezTo>
                  <a:pt x="561" y="287"/>
                  <a:pt x="561" y="287"/>
                  <a:pt x="561" y="287"/>
                </a:cubicBezTo>
                <a:cubicBezTo>
                  <a:pt x="561" y="288"/>
                  <a:pt x="560" y="289"/>
                  <a:pt x="559" y="290"/>
                </a:cubicBezTo>
                <a:cubicBezTo>
                  <a:pt x="559" y="290"/>
                  <a:pt x="559" y="290"/>
                  <a:pt x="559" y="290"/>
                </a:cubicBezTo>
                <a:cubicBezTo>
                  <a:pt x="559" y="290"/>
                  <a:pt x="559" y="290"/>
                  <a:pt x="559" y="290"/>
                </a:cubicBezTo>
                <a:cubicBezTo>
                  <a:pt x="559" y="290"/>
                  <a:pt x="559" y="290"/>
                  <a:pt x="559" y="290"/>
                </a:cubicBezTo>
                <a:cubicBezTo>
                  <a:pt x="558" y="290"/>
                  <a:pt x="557" y="289"/>
                  <a:pt x="557" y="288"/>
                </a:cubicBezTo>
                <a:close/>
                <a:moveTo>
                  <a:pt x="60" y="283"/>
                </a:moveTo>
                <a:cubicBezTo>
                  <a:pt x="59" y="283"/>
                  <a:pt x="58" y="282"/>
                  <a:pt x="59" y="281"/>
                </a:cubicBezTo>
                <a:cubicBezTo>
                  <a:pt x="59" y="281"/>
                  <a:pt x="59" y="281"/>
                  <a:pt x="59" y="281"/>
                </a:cubicBezTo>
                <a:cubicBezTo>
                  <a:pt x="59" y="280"/>
                  <a:pt x="60" y="279"/>
                  <a:pt x="61" y="279"/>
                </a:cubicBezTo>
                <a:cubicBezTo>
                  <a:pt x="61" y="279"/>
                  <a:pt x="61" y="279"/>
                  <a:pt x="61" y="279"/>
                </a:cubicBezTo>
                <a:cubicBezTo>
                  <a:pt x="62" y="280"/>
                  <a:pt x="63" y="281"/>
                  <a:pt x="62" y="282"/>
                </a:cubicBezTo>
                <a:cubicBezTo>
                  <a:pt x="62" y="282"/>
                  <a:pt x="62" y="282"/>
                  <a:pt x="62" y="282"/>
                </a:cubicBezTo>
                <a:cubicBezTo>
                  <a:pt x="62" y="283"/>
                  <a:pt x="61" y="283"/>
                  <a:pt x="61" y="283"/>
                </a:cubicBezTo>
                <a:cubicBezTo>
                  <a:pt x="61" y="283"/>
                  <a:pt x="61" y="283"/>
                  <a:pt x="61" y="283"/>
                </a:cubicBezTo>
                <a:cubicBezTo>
                  <a:pt x="60" y="283"/>
                  <a:pt x="60" y="283"/>
                  <a:pt x="60" y="283"/>
                </a:cubicBezTo>
                <a:close/>
                <a:moveTo>
                  <a:pt x="554" y="276"/>
                </a:moveTo>
                <a:cubicBezTo>
                  <a:pt x="554" y="276"/>
                  <a:pt x="554" y="276"/>
                  <a:pt x="554" y="276"/>
                </a:cubicBezTo>
                <a:cubicBezTo>
                  <a:pt x="554" y="276"/>
                  <a:pt x="554" y="276"/>
                  <a:pt x="554" y="276"/>
                </a:cubicBezTo>
                <a:cubicBezTo>
                  <a:pt x="554" y="275"/>
                  <a:pt x="555" y="274"/>
                  <a:pt x="556" y="274"/>
                </a:cubicBezTo>
                <a:cubicBezTo>
                  <a:pt x="556" y="274"/>
                  <a:pt x="556" y="274"/>
                  <a:pt x="556" y="274"/>
                </a:cubicBezTo>
                <a:cubicBezTo>
                  <a:pt x="557" y="274"/>
                  <a:pt x="558" y="274"/>
                  <a:pt x="558" y="275"/>
                </a:cubicBezTo>
                <a:cubicBezTo>
                  <a:pt x="558" y="275"/>
                  <a:pt x="558" y="275"/>
                  <a:pt x="558" y="275"/>
                </a:cubicBezTo>
                <a:cubicBezTo>
                  <a:pt x="559" y="276"/>
                  <a:pt x="558" y="278"/>
                  <a:pt x="557" y="278"/>
                </a:cubicBezTo>
                <a:cubicBezTo>
                  <a:pt x="557" y="278"/>
                  <a:pt x="557" y="278"/>
                  <a:pt x="557" y="278"/>
                </a:cubicBezTo>
                <a:cubicBezTo>
                  <a:pt x="557" y="278"/>
                  <a:pt x="556" y="278"/>
                  <a:pt x="556" y="278"/>
                </a:cubicBezTo>
                <a:cubicBezTo>
                  <a:pt x="556" y="278"/>
                  <a:pt x="556" y="278"/>
                  <a:pt x="556" y="278"/>
                </a:cubicBezTo>
                <a:cubicBezTo>
                  <a:pt x="555" y="278"/>
                  <a:pt x="555" y="277"/>
                  <a:pt x="554" y="276"/>
                </a:cubicBezTo>
                <a:close/>
                <a:moveTo>
                  <a:pt x="63" y="272"/>
                </a:moveTo>
                <a:cubicBezTo>
                  <a:pt x="62" y="271"/>
                  <a:pt x="61" y="270"/>
                  <a:pt x="61" y="269"/>
                </a:cubicBezTo>
                <a:cubicBezTo>
                  <a:pt x="61" y="269"/>
                  <a:pt x="61" y="269"/>
                  <a:pt x="61" y="269"/>
                </a:cubicBezTo>
                <a:cubicBezTo>
                  <a:pt x="62" y="268"/>
                  <a:pt x="63" y="268"/>
                  <a:pt x="64" y="268"/>
                </a:cubicBezTo>
                <a:cubicBezTo>
                  <a:pt x="64" y="268"/>
                  <a:pt x="64" y="268"/>
                  <a:pt x="64" y="268"/>
                </a:cubicBezTo>
                <a:cubicBezTo>
                  <a:pt x="65" y="268"/>
                  <a:pt x="66" y="269"/>
                  <a:pt x="65" y="270"/>
                </a:cubicBezTo>
                <a:cubicBezTo>
                  <a:pt x="65" y="270"/>
                  <a:pt x="65" y="270"/>
                  <a:pt x="65" y="270"/>
                </a:cubicBezTo>
                <a:cubicBezTo>
                  <a:pt x="65" y="271"/>
                  <a:pt x="64" y="272"/>
                  <a:pt x="63" y="272"/>
                </a:cubicBezTo>
                <a:cubicBezTo>
                  <a:pt x="63" y="272"/>
                  <a:pt x="63" y="272"/>
                  <a:pt x="63" y="272"/>
                </a:cubicBezTo>
                <a:cubicBezTo>
                  <a:pt x="63" y="272"/>
                  <a:pt x="63" y="272"/>
                  <a:pt x="63" y="272"/>
                </a:cubicBezTo>
                <a:close/>
                <a:moveTo>
                  <a:pt x="551" y="265"/>
                </a:moveTo>
                <a:cubicBezTo>
                  <a:pt x="551" y="264"/>
                  <a:pt x="552" y="263"/>
                  <a:pt x="553" y="262"/>
                </a:cubicBezTo>
                <a:cubicBezTo>
                  <a:pt x="553" y="262"/>
                  <a:pt x="553" y="262"/>
                  <a:pt x="553" y="262"/>
                </a:cubicBezTo>
                <a:cubicBezTo>
                  <a:pt x="554" y="262"/>
                  <a:pt x="555" y="263"/>
                  <a:pt x="555" y="264"/>
                </a:cubicBezTo>
                <a:cubicBezTo>
                  <a:pt x="555" y="264"/>
                  <a:pt x="555" y="264"/>
                  <a:pt x="555" y="264"/>
                </a:cubicBezTo>
                <a:cubicBezTo>
                  <a:pt x="555" y="265"/>
                  <a:pt x="555" y="266"/>
                  <a:pt x="554" y="266"/>
                </a:cubicBezTo>
                <a:cubicBezTo>
                  <a:pt x="554" y="266"/>
                  <a:pt x="554" y="266"/>
                  <a:pt x="554" y="266"/>
                </a:cubicBezTo>
                <a:cubicBezTo>
                  <a:pt x="554" y="266"/>
                  <a:pt x="553" y="266"/>
                  <a:pt x="553" y="266"/>
                </a:cubicBezTo>
                <a:cubicBezTo>
                  <a:pt x="553" y="266"/>
                  <a:pt x="553" y="266"/>
                  <a:pt x="553" y="266"/>
                </a:cubicBezTo>
                <a:cubicBezTo>
                  <a:pt x="552" y="266"/>
                  <a:pt x="552" y="266"/>
                  <a:pt x="551" y="265"/>
                </a:cubicBezTo>
                <a:close/>
                <a:moveTo>
                  <a:pt x="66" y="260"/>
                </a:moveTo>
                <a:cubicBezTo>
                  <a:pt x="65" y="260"/>
                  <a:pt x="65" y="259"/>
                  <a:pt x="65" y="258"/>
                </a:cubicBezTo>
                <a:cubicBezTo>
                  <a:pt x="65" y="258"/>
                  <a:pt x="65" y="258"/>
                  <a:pt x="65" y="258"/>
                </a:cubicBezTo>
                <a:cubicBezTo>
                  <a:pt x="65" y="257"/>
                  <a:pt x="66" y="256"/>
                  <a:pt x="67" y="256"/>
                </a:cubicBezTo>
                <a:cubicBezTo>
                  <a:pt x="67" y="256"/>
                  <a:pt x="67" y="256"/>
                  <a:pt x="67" y="256"/>
                </a:cubicBezTo>
                <a:cubicBezTo>
                  <a:pt x="68" y="257"/>
                  <a:pt x="69" y="258"/>
                  <a:pt x="69" y="259"/>
                </a:cubicBezTo>
                <a:cubicBezTo>
                  <a:pt x="69" y="259"/>
                  <a:pt x="69" y="259"/>
                  <a:pt x="69" y="259"/>
                </a:cubicBezTo>
                <a:cubicBezTo>
                  <a:pt x="68" y="260"/>
                  <a:pt x="68" y="260"/>
                  <a:pt x="67" y="260"/>
                </a:cubicBezTo>
                <a:cubicBezTo>
                  <a:pt x="67" y="260"/>
                  <a:pt x="67" y="260"/>
                  <a:pt x="67" y="260"/>
                </a:cubicBezTo>
                <a:cubicBezTo>
                  <a:pt x="67" y="260"/>
                  <a:pt x="66" y="260"/>
                  <a:pt x="66" y="260"/>
                </a:cubicBezTo>
                <a:close/>
                <a:moveTo>
                  <a:pt x="548" y="253"/>
                </a:moveTo>
                <a:cubicBezTo>
                  <a:pt x="547" y="252"/>
                  <a:pt x="548" y="251"/>
                  <a:pt x="549" y="251"/>
                </a:cubicBezTo>
                <a:cubicBezTo>
                  <a:pt x="549" y="251"/>
                  <a:pt x="549" y="251"/>
                  <a:pt x="549" y="251"/>
                </a:cubicBezTo>
                <a:cubicBezTo>
                  <a:pt x="550" y="251"/>
                  <a:pt x="551" y="251"/>
                  <a:pt x="551" y="252"/>
                </a:cubicBezTo>
                <a:cubicBezTo>
                  <a:pt x="551" y="252"/>
                  <a:pt x="551" y="252"/>
                  <a:pt x="551" y="252"/>
                </a:cubicBezTo>
                <a:cubicBezTo>
                  <a:pt x="552" y="253"/>
                  <a:pt x="551" y="254"/>
                  <a:pt x="550" y="255"/>
                </a:cubicBezTo>
                <a:cubicBezTo>
                  <a:pt x="550" y="255"/>
                  <a:pt x="550" y="255"/>
                  <a:pt x="550" y="255"/>
                </a:cubicBezTo>
                <a:cubicBezTo>
                  <a:pt x="550" y="255"/>
                  <a:pt x="550" y="255"/>
                  <a:pt x="550" y="255"/>
                </a:cubicBezTo>
                <a:cubicBezTo>
                  <a:pt x="550" y="255"/>
                  <a:pt x="550" y="255"/>
                  <a:pt x="550" y="255"/>
                </a:cubicBezTo>
                <a:cubicBezTo>
                  <a:pt x="549" y="255"/>
                  <a:pt x="548" y="254"/>
                  <a:pt x="548" y="253"/>
                </a:cubicBezTo>
                <a:close/>
                <a:moveTo>
                  <a:pt x="70" y="249"/>
                </a:moveTo>
                <a:cubicBezTo>
                  <a:pt x="69" y="248"/>
                  <a:pt x="68" y="247"/>
                  <a:pt x="69" y="246"/>
                </a:cubicBezTo>
                <a:cubicBezTo>
                  <a:pt x="69" y="246"/>
                  <a:pt x="69" y="246"/>
                  <a:pt x="69" y="246"/>
                </a:cubicBezTo>
                <a:cubicBezTo>
                  <a:pt x="69" y="245"/>
                  <a:pt x="70" y="245"/>
                  <a:pt x="71" y="245"/>
                </a:cubicBezTo>
                <a:cubicBezTo>
                  <a:pt x="71" y="245"/>
                  <a:pt x="71" y="245"/>
                  <a:pt x="71" y="245"/>
                </a:cubicBezTo>
                <a:cubicBezTo>
                  <a:pt x="72" y="245"/>
                  <a:pt x="73" y="247"/>
                  <a:pt x="73" y="248"/>
                </a:cubicBezTo>
                <a:cubicBezTo>
                  <a:pt x="73" y="248"/>
                  <a:pt x="73" y="248"/>
                  <a:pt x="73" y="248"/>
                </a:cubicBezTo>
                <a:cubicBezTo>
                  <a:pt x="73" y="248"/>
                  <a:pt x="73" y="248"/>
                  <a:pt x="73" y="248"/>
                </a:cubicBezTo>
                <a:cubicBezTo>
                  <a:pt x="73" y="248"/>
                  <a:pt x="73" y="248"/>
                  <a:pt x="73" y="248"/>
                </a:cubicBezTo>
                <a:cubicBezTo>
                  <a:pt x="72" y="248"/>
                  <a:pt x="72" y="249"/>
                  <a:pt x="71" y="249"/>
                </a:cubicBezTo>
                <a:cubicBezTo>
                  <a:pt x="71" y="249"/>
                  <a:pt x="71" y="249"/>
                  <a:pt x="71" y="249"/>
                </a:cubicBezTo>
                <a:cubicBezTo>
                  <a:pt x="70" y="249"/>
                  <a:pt x="70" y="249"/>
                  <a:pt x="70" y="249"/>
                </a:cubicBezTo>
                <a:close/>
                <a:moveTo>
                  <a:pt x="543" y="242"/>
                </a:moveTo>
                <a:cubicBezTo>
                  <a:pt x="543" y="241"/>
                  <a:pt x="544" y="240"/>
                  <a:pt x="545" y="240"/>
                </a:cubicBezTo>
                <a:cubicBezTo>
                  <a:pt x="545" y="240"/>
                  <a:pt x="545" y="240"/>
                  <a:pt x="545" y="240"/>
                </a:cubicBezTo>
                <a:cubicBezTo>
                  <a:pt x="546" y="239"/>
                  <a:pt x="547" y="240"/>
                  <a:pt x="547" y="241"/>
                </a:cubicBezTo>
                <a:cubicBezTo>
                  <a:pt x="547" y="241"/>
                  <a:pt x="547" y="241"/>
                  <a:pt x="547" y="241"/>
                </a:cubicBezTo>
                <a:cubicBezTo>
                  <a:pt x="548" y="242"/>
                  <a:pt x="547" y="243"/>
                  <a:pt x="546" y="243"/>
                </a:cubicBezTo>
                <a:cubicBezTo>
                  <a:pt x="546" y="243"/>
                  <a:pt x="546" y="243"/>
                  <a:pt x="546" y="243"/>
                </a:cubicBezTo>
                <a:cubicBezTo>
                  <a:pt x="546" y="244"/>
                  <a:pt x="546" y="244"/>
                  <a:pt x="545" y="244"/>
                </a:cubicBezTo>
                <a:cubicBezTo>
                  <a:pt x="545" y="244"/>
                  <a:pt x="545" y="244"/>
                  <a:pt x="545" y="244"/>
                </a:cubicBezTo>
                <a:cubicBezTo>
                  <a:pt x="545" y="244"/>
                  <a:pt x="544" y="243"/>
                  <a:pt x="543" y="242"/>
                </a:cubicBezTo>
                <a:close/>
                <a:moveTo>
                  <a:pt x="74" y="238"/>
                </a:moveTo>
                <a:cubicBezTo>
                  <a:pt x="73" y="237"/>
                  <a:pt x="73" y="236"/>
                  <a:pt x="73" y="235"/>
                </a:cubicBezTo>
                <a:cubicBezTo>
                  <a:pt x="73" y="235"/>
                  <a:pt x="73" y="235"/>
                  <a:pt x="73" y="235"/>
                </a:cubicBezTo>
                <a:cubicBezTo>
                  <a:pt x="74" y="234"/>
                  <a:pt x="75" y="234"/>
                  <a:pt x="76" y="234"/>
                </a:cubicBezTo>
                <a:cubicBezTo>
                  <a:pt x="76" y="234"/>
                  <a:pt x="76" y="234"/>
                  <a:pt x="76" y="234"/>
                </a:cubicBezTo>
                <a:cubicBezTo>
                  <a:pt x="77" y="234"/>
                  <a:pt x="77" y="236"/>
                  <a:pt x="77" y="237"/>
                </a:cubicBezTo>
                <a:cubicBezTo>
                  <a:pt x="77" y="237"/>
                  <a:pt x="77" y="237"/>
                  <a:pt x="77" y="237"/>
                </a:cubicBezTo>
                <a:cubicBezTo>
                  <a:pt x="77" y="237"/>
                  <a:pt x="77" y="237"/>
                  <a:pt x="77" y="237"/>
                </a:cubicBezTo>
                <a:cubicBezTo>
                  <a:pt x="77" y="237"/>
                  <a:pt x="77" y="237"/>
                  <a:pt x="77" y="237"/>
                </a:cubicBezTo>
                <a:cubicBezTo>
                  <a:pt x="77" y="237"/>
                  <a:pt x="76" y="238"/>
                  <a:pt x="75" y="238"/>
                </a:cubicBezTo>
                <a:cubicBezTo>
                  <a:pt x="75" y="238"/>
                  <a:pt x="75" y="238"/>
                  <a:pt x="75" y="238"/>
                </a:cubicBezTo>
                <a:cubicBezTo>
                  <a:pt x="75" y="238"/>
                  <a:pt x="75" y="238"/>
                  <a:pt x="74" y="238"/>
                </a:cubicBezTo>
                <a:close/>
                <a:moveTo>
                  <a:pt x="539" y="231"/>
                </a:moveTo>
                <a:cubicBezTo>
                  <a:pt x="539" y="231"/>
                  <a:pt x="539" y="231"/>
                  <a:pt x="539" y="231"/>
                </a:cubicBezTo>
                <a:cubicBezTo>
                  <a:pt x="539" y="231"/>
                  <a:pt x="539" y="231"/>
                  <a:pt x="539" y="231"/>
                </a:cubicBezTo>
                <a:cubicBezTo>
                  <a:pt x="538" y="230"/>
                  <a:pt x="539" y="229"/>
                  <a:pt x="540" y="229"/>
                </a:cubicBezTo>
                <a:cubicBezTo>
                  <a:pt x="540" y="229"/>
                  <a:pt x="540" y="229"/>
                  <a:pt x="540" y="229"/>
                </a:cubicBezTo>
                <a:cubicBezTo>
                  <a:pt x="541" y="228"/>
                  <a:pt x="542" y="229"/>
                  <a:pt x="542" y="230"/>
                </a:cubicBezTo>
                <a:cubicBezTo>
                  <a:pt x="542" y="230"/>
                  <a:pt x="542" y="230"/>
                  <a:pt x="542" y="230"/>
                </a:cubicBezTo>
                <a:cubicBezTo>
                  <a:pt x="543" y="231"/>
                  <a:pt x="542" y="232"/>
                  <a:pt x="541" y="232"/>
                </a:cubicBezTo>
                <a:cubicBezTo>
                  <a:pt x="541" y="232"/>
                  <a:pt x="541" y="232"/>
                  <a:pt x="541" y="232"/>
                </a:cubicBezTo>
                <a:cubicBezTo>
                  <a:pt x="541" y="232"/>
                  <a:pt x="541" y="233"/>
                  <a:pt x="541" y="233"/>
                </a:cubicBezTo>
                <a:cubicBezTo>
                  <a:pt x="541" y="233"/>
                  <a:pt x="541" y="233"/>
                  <a:pt x="541" y="233"/>
                </a:cubicBezTo>
                <a:cubicBezTo>
                  <a:pt x="540" y="233"/>
                  <a:pt x="539" y="232"/>
                  <a:pt x="539" y="231"/>
                </a:cubicBezTo>
                <a:close/>
                <a:moveTo>
                  <a:pt x="79" y="227"/>
                </a:moveTo>
                <a:cubicBezTo>
                  <a:pt x="78" y="226"/>
                  <a:pt x="78" y="225"/>
                  <a:pt x="78" y="224"/>
                </a:cubicBezTo>
                <a:cubicBezTo>
                  <a:pt x="78" y="224"/>
                  <a:pt x="78" y="224"/>
                  <a:pt x="78" y="224"/>
                </a:cubicBezTo>
                <a:cubicBezTo>
                  <a:pt x="79" y="223"/>
                  <a:pt x="80" y="223"/>
                  <a:pt x="81" y="223"/>
                </a:cubicBezTo>
                <a:cubicBezTo>
                  <a:pt x="81" y="223"/>
                  <a:pt x="81" y="223"/>
                  <a:pt x="81" y="223"/>
                </a:cubicBezTo>
                <a:cubicBezTo>
                  <a:pt x="82" y="224"/>
                  <a:pt x="82" y="225"/>
                  <a:pt x="82" y="226"/>
                </a:cubicBezTo>
                <a:cubicBezTo>
                  <a:pt x="82" y="226"/>
                  <a:pt x="82" y="226"/>
                  <a:pt x="82" y="226"/>
                </a:cubicBezTo>
                <a:cubicBezTo>
                  <a:pt x="82" y="227"/>
                  <a:pt x="81" y="227"/>
                  <a:pt x="80" y="227"/>
                </a:cubicBezTo>
                <a:cubicBezTo>
                  <a:pt x="80" y="227"/>
                  <a:pt x="80" y="227"/>
                  <a:pt x="80" y="227"/>
                </a:cubicBezTo>
                <a:cubicBezTo>
                  <a:pt x="80" y="227"/>
                  <a:pt x="80" y="227"/>
                  <a:pt x="79" y="227"/>
                </a:cubicBezTo>
                <a:close/>
                <a:moveTo>
                  <a:pt x="534" y="221"/>
                </a:moveTo>
                <a:cubicBezTo>
                  <a:pt x="533" y="220"/>
                  <a:pt x="533" y="218"/>
                  <a:pt x="534" y="218"/>
                </a:cubicBezTo>
                <a:cubicBezTo>
                  <a:pt x="534" y="218"/>
                  <a:pt x="534" y="218"/>
                  <a:pt x="534" y="218"/>
                </a:cubicBezTo>
                <a:cubicBezTo>
                  <a:pt x="535" y="217"/>
                  <a:pt x="537" y="218"/>
                  <a:pt x="537" y="219"/>
                </a:cubicBezTo>
                <a:cubicBezTo>
                  <a:pt x="537" y="219"/>
                  <a:pt x="537" y="219"/>
                  <a:pt x="537" y="219"/>
                </a:cubicBezTo>
                <a:cubicBezTo>
                  <a:pt x="538" y="220"/>
                  <a:pt x="537" y="221"/>
                  <a:pt x="536" y="222"/>
                </a:cubicBezTo>
                <a:cubicBezTo>
                  <a:pt x="536" y="222"/>
                  <a:pt x="536" y="222"/>
                  <a:pt x="536" y="222"/>
                </a:cubicBezTo>
                <a:cubicBezTo>
                  <a:pt x="536" y="222"/>
                  <a:pt x="536" y="222"/>
                  <a:pt x="535" y="222"/>
                </a:cubicBezTo>
                <a:cubicBezTo>
                  <a:pt x="535" y="222"/>
                  <a:pt x="535" y="222"/>
                  <a:pt x="535" y="222"/>
                </a:cubicBezTo>
                <a:cubicBezTo>
                  <a:pt x="535" y="222"/>
                  <a:pt x="534" y="221"/>
                  <a:pt x="534" y="221"/>
                </a:cubicBezTo>
                <a:close/>
                <a:moveTo>
                  <a:pt x="85" y="216"/>
                </a:moveTo>
                <a:cubicBezTo>
                  <a:pt x="84" y="216"/>
                  <a:pt x="83" y="214"/>
                  <a:pt x="84" y="213"/>
                </a:cubicBezTo>
                <a:cubicBezTo>
                  <a:pt x="84" y="213"/>
                  <a:pt x="84" y="213"/>
                  <a:pt x="84" y="213"/>
                </a:cubicBezTo>
                <a:cubicBezTo>
                  <a:pt x="84" y="212"/>
                  <a:pt x="86" y="212"/>
                  <a:pt x="87" y="213"/>
                </a:cubicBezTo>
                <a:cubicBezTo>
                  <a:pt x="87" y="213"/>
                  <a:pt x="87" y="213"/>
                  <a:pt x="87" y="213"/>
                </a:cubicBezTo>
                <a:cubicBezTo>
                  <a:pt x="88" y="213"/>
                  <a:pt x="88" y="214"/>
                  <a:pt x="87" y="215"/>
                </a:cubicBezTo>
                <a:cubicBezTo>
                  <a:pt x="87" y="215"/>
                  <a:pt x="87" y="215"/>
                  <a:pt x="87" y="215"/>
                </a:cubicBezTo>
                <a:cubicBezTo>
                  <a:pt x="87" y="216"/>
                  <a:pt x="86" y="216"/>
                  <a:pt x="86" y="216"/>
                </a:cubicBezTo>
                <a:cubicBezTo>
                  <a:pt x="86" y="216"/>
                  <a:pt x="86" y="216"/>
                  <a:pt x="86" y="216"/>
                </a:cubicBezTo>
                <a:cubicBezTo>
                  <a:pt x="85" y="216"/>
                  <a:pt x="85" y="216"/>
                  <a:pt x="85" y="216"/>
                </a:cubicBezTo>
                <a:close/>
                <a:moveTo>
                  <a:pt x="528" y="210"/>
                </a:moveTo>
                <a:cubicBezTo>
                  <a:pt x="528" y="210"/>
                  <a:pt x="528" y="210"/>
                  <a:pt x="528" y="210"/>
                </a:cubicBezTo>
                <a:cubicBezTo>
                  <a:pt x="528" y="210"/>
                  <a:pt x="528" y="210"/>
                  <a:pt x="528" y="210"/>
                </a:cubicBezTo>
                <a:cubicBezTo>
                  <a:pt x="527" y="209"/>
                  <a:pt x="528" y="208"/>
                  <a:pt x="529" y="207"/>
                </a:cubicBezTo>
                <a:cubicBezTo>
                  <a:pt x="529" y="207"/>
                  <a:pt x="529" y="207"/>
                  <a:pt x="529" y="207"/>
                </a:cubicBezTo>
                <a:cubicBezTo>
                  <a:pt x="530" y="207"/>
                  <a:pt x="531" y="207"/>
                  <a:pt x="531" y="208"/>
                </a:cubicBezTo>
                <a:cubicBezTo>
                  <a:pt x="531" y="208"/>
                  <a:pt x="531" y="208"/>
                  <a:pt x="531" y="208"/>
                </a:cubicBezTo>
                <a:cubicBezTo>
                  <a:pt x="532" y="209"/>
                  <a:pt x="532" y="210"/>
                  <a:pt x="531" y="211"/>
                </a:cubicBezTo>
                <a:cubicBezTo>
                  <a:pt x="531" y="211"/>
                  <a:pt x="531" y="211"/>
                  <a:pt x="531" y="211"/>
                </a:cubicBezTo>
                <a:cubicBezTo>
                  <a:pt x="530" y="211"/>
                  <a:pt x="530" y="211"/>
                  <a:pt x="530" y="211"/>
                </a:cubicBezTo>
                <a:cubicBezTo>
                  <a:pt x="530" y="211"/>
                  <a:pt x="530" y="211"/>
                  <a:pt x="530" y="211"/>
                </a:cubicBezTo>
                <a:cubicBezTo>
                  <a:pt x="529" y="211"/>
                  <a:pt x="528" y="211"/>
                  <a:pt x="528" y="210"/>
                </a:cubicBezTo>
                <a:close/>
                <a:moveTo>
                  <a:pt x="91" y="206"/>
                </a:moveTo>
                <a:cubicBezTo>
                  <a:pt x="90" y="205"/>
                  <a:pt x="89" y="204"/>
                  <a:pt x="90" y="203"/>
                </a:cubicBezTo>
                <a:cubicBezTo>
                  <a:pt x="90" y="203"/>
                  <a:pt x="90" y="203"/>
                  <a:pt x="90" y="203"/>
                </a:cubicBezTo>
                <a:cubicBezTo>
                  <a:pt x="91" y="202"/>
                  <a:pt x="92" y="202"/>
                  <a:pt x="93" y="202"/>
                </a:cubicBezTo>
                <a:cubicBezTo>
                  <a:pt x="93" y="202"/>
                  <a:pt x="93" y="202"/>
                  <a:pt x="93" y="202"/>
                </a:cubicBezTo>
                <a:cubicBezTo>
                  <a:pt x="94" y="203"/>
                  <a:pt x="94" y="204"/>
                  <a:pt x="93" y="205"/>
                </a:cubicBezTo>
                <a:cubicBezTo>
                  <a:pt x="93" y="205"/>
                  <a:pt x="93" y="205"/>
                  <a:pt x="93" y="205"/>
                </a:cubicBezTo>
                <a:cubicBezTo>
                  <a:pt x="93" y="206"/>
                  <a:pt x="92" y="206"/>
                  <a:pt x="92" y="206"/>
                </a:cubicBezTo>
                <a:cubicBezTo>
                  <a:pt x="92" y="206"/>
                  <a:pt x="92" y="206"/>
                  <a:pt x="92" y="206"/>
                </a:cubicBezTo>
                <a:cubicBezTo>
                  <a:pt x="91" y="206"/>
                  <a:pt x="91" y="206"/>
                  <a:pt x="91" y="206"/>
                </a:cubicBezTo>
                <a:close/>
                <a:moveTo>
                  <a:pt x="522" y="200"/>
                </a:moveTo>
                <a:cubicBezTo>
                  <a:pt x="521" y="199"/>
                  <a:pt x="521" y="198"/>
                  <a:pt x="522" y="197"/>
                </a:cubicBezTo>
                <a:cubicBezTo>
                  <a:pt x="522" y="197"/>
                  <a:pt x="522" y="197"/>
                  <a:pt x="522" y="197"/>
                </a:cubicBezTo>
                <a:cubicBezTo>
                  <a:pt x="523" y="197"/>
                  <a:pt x="524" y="197"/>
                  <a:pt x="525" y="198"/>
                </a:cubicBezTo>
                <a:cubicBezTo>
                  <a:pt x="525" y="198"/>
                  <a:pt x="525" y="198"/>
                  <a:pt x="525" y="198"/>
                </a:cubicBezTo>
                <a:cubicBezTo>
                  <a:pt x="526" y="199"/>
                  <a:pt x="525" y="200"/>
                  <a:pt x="524" y="201"/>
                </a:cubicBezTo>
                <a:cubicBezTo>
                  <a:pt x="524" y="201"/>
                  <a:pt x="524" y="201"/>
                  <a:pt x="524" y="201"/>
                </a:cubicBezTo>
                <a:cubicBezTo>
                  <a:pt x="524" y="201"/>
                  <a:pt x="524" y="201"/>
                  <a:pt x="523" y="201"/>
                </a:cubicBezTo>
                <a:cubicBezTo>
                  <a:pt x="523" y="201"/>
                  <a:pt x="523" y="201"/>
                  <a:pt x="523" y="201"/>
                </a:cubicBezTo>
                <a:cubicBezTo>
                  <a:pt x="523" y="201"/>
                  <a:pt x="522" y="201"/>
                  <a:pt x="522" y="200"/>
                </a:cubicBezTo>
                <a:close/>
                <a:moveTo>
                  <a:pt x="97" y="195"/>
                </a:moveTo>
                <a:cubicBezTo>
                  <a:pt x="96" y="195"/>
                  <a:pt x="96" y="194"/>
                  <a:pt x="97" y="193"/>
                </a:cubicBezTo>
                <a:cubicBezTo>
                  <a:pt x="97" y="193"/>
                  <a:pt x="97" y="193"/>
                  <a:pt x="97" y="193"/>
                </a:cubicBezTo>
                <a:cubicBezTo>
                  <a:pt x="97" y="192"/>
                  <a:pt x="98" y="192"/>
                  <a:pt x="99" y="192"/>
                </a:cubicBezTo>
                <a:cubicBezTo>
                  <a:pt x="99" y="192"/>
                  <a:pt x="99" y="192"/>
                  <a:pt x="99" y="192"/>
                </a:cubicBezTo>
                <a:cubicBezTo>
                  <a:pt x="100" y="193"/>
                  <a:pt x="100" y="194"/>
                  <a:pt x="100" y="195"/>
                </a:cubicBezTo>
                <a:cubicBezTo>
                  <a:pt x="100" y="195"/>
                  <a:pt x="100" y="195"/>
                  <a:pt x="100" y="195"/>
                </a:cubicBezTo>
                <a:cubicBezTo>
                  <a:pt x="99" y="195"/>
                  <a:pt x="99" y="196"/>
                  <a:pt x="98" y="196"/>
                </a:cubicBezTo>
                <a:cubicBezTo>
                  <a:pt x="98" y="196"/>
                  <a:pt x="98" y="196"/>
                  <a:pt x="98" y="196"/>
                </a:cubicBezTo>
                <a:cubicBezTo>
                  <a:pt x="98" y="196"/>
                  <a:pt x="97" y="196"/>
                  <a:pt x="97" y="195"/>
                </a:cubicBezTo>
                <a:close/>
                <a:moveTo>
                  <a:pt x="515" y="190"/>
                </a:moveTo>
                <a:cubicBezTo>
                  <a:pt x="515" y="190"/>
                  <a:pt x="515" y="190"/>
                  <a:pt x="515" y="190"/>
                </a:cubicBezTo>
                <a:cubicBezTo>
                  <a:pt x="515" y="190"/>
                  <a:pt x="515" y="190"/>
                  <a:pt x="515" y="190"/>
                </a:cubicBezTo>
                <a:cubicBezTo>
                  <a:pt x="514" y="189"/>
                  <a:pt x="515" y="188"/>
                  <a:pt x="516" y="187"/>
                </a:cubicBezTo>
                <a:cubicBezTo>
                  <a:pt x="516" y="187"/>
                  <a:pt x="516" y="187"/>
                  <a:pt x="516" y="187"/>
                </a:cubicBezTo>
                <a:cubicBezTo>
                  <a:pt x="516" y="187"/>
                  <a:pt x="518" y="187"/>
                  <a:pt x="518" y="188"/>
                </a:cubicBezTo>
                <a:cubicBezTo>
                  <a:pt x="518" y="188"/>
                  <a:pt x="518" y="188"/>
                  <a:pt x="518" y="188"/>
                </a:cubicBezTo>
                <a:cubicBezTo>
                  <a:pt x="519" y="189"/>
                  <a:pt x="519" y="190"/>
                  <a:pt x="518" y="191"/>
                </a:cubicBezTo>
                <a:cubicBezTo>
                  <a:pt x="518" y="191"/>
                  <a:pt x="518" y="191"/>
                  <a:pt x="518" y="191"/>
                </a:cubicBezTo>
                <a:cubicBezTo>
                  <a:pt x="517" y="191"/>
                  <a:pt x="517" y="191"/>
                  <a:pt x="517" y="191"/>
                </a:cubicBezTo>
                <a:cubicBezTo>
                  <a:pt x="517" y="191"/>
                  <a:pt x="517" y="191"/>
                  <a:pt x="517" y="191"/>
                </a:cubicBezTo>
                <a:cubicBezTo>
                  <a:pt x="516" y="191"/>
                  <a:pt x="515" y="191"/>
                  <a:pt x="515" y="190"/>
                </a:cubicBezTo>
                <a:close/>
                <a:moveTo>
                  <a:pt x="104" y="186"/>
                </a:moveTo>
                <a:cubicBezTo>
                  <a:pt x="103" y="185"/>
                  <a:pt x="103" y="184"/>
                  <a:pt x="103" y="183"/>
                </a:cubicBezTo>
                <a:cubicBezTo>
                  <a:pt x="103" y="183"/>
                  <a:pt x="103" y="183"/>
                  <a:pt x="103" y="183"/>
                </a:cubicBezTo>
                <a:cubicBezTo>
                  <a:pt x="104" y="182"/>
                  <a:pt x="105" y="182"/>
                  <a:pt x="106" y="182"/>
                </a:cubicBezTo>
                <a:cubicBezTo>
                  <a:pt x="106" y="182"/>
                  <a:pt x="106" y="182"/>
                  <a:pt x="106" y="182"/>
                </a:cubicBezTo>
                <a:cubicBezTo>
                  <a:pt x="107" y="183"/>
                  <a:pt x="107" y="184"/>
                  <a:pt x="107" y="185"/>
                </a:cubicBezTo>
                <a:cubicBezTo>
                  <a:pt x="107" y="185"/>
                  <a:pt x="107" y="185"/>
                  <a:pt x="107" y="185"/>
                </a:cubicBezTo>
                <a:cubicBezTo>
                  <a:pt x="106" y="186"/>
                  <a:pt x="106" y="186"/>
                  <a:pt x="105" y="186"/>
                </a:cubicBezTo>
                <a:cubicBezTo>
                  <a:pt x="105" y="186"/>
                  <a:pt x="105" y="186"/>
                  <a:pt x="105" y="186"/>
                </a:cubicBezTo>
                <a:cubicBezTo>
                  <a:pt x="105" y="186"/>
                  <a:pt x="104" y="186"/>
                  <a:pt x="104" y="186"/>
                </a:cubicBezTo>
                <a:close/>
                <a:moveTo>
                  <a:pt x="508" y="181"/>
                </a:moveTo>
                <a:cubicBezTo>
                  <a:pt x="507" y="180"/>
                  <a:pt x="507" y="178"/>
                  <a:pt x="508" y="178"/>
                </a:cubicBezTo>
                <a:cubicBezTo>
                  <a:pt x="508" y="178"/>
                  <a:pt x="508" y="178"/>
                  <a:pt x="508" y="178"/>
                </a:cubicBezTo>
                <a:cubicBezTo>
                  <a:pt x="509" y="177"/>
                  <a:pt x="510" y="177"/>
                  <a:pt x="511" y="178"/>
                </a:cubicBezTo>
                <a:cubicBezTo>
                  <a:pt x="511" y="178"/>
                  <a:pt x="511" y="178"/>
                  <a:pt x="511" y="178"/>
                </a:cubicBezTo>
                <a:cubicBezTo>
                  <a:pt x="512" y="179"/>
                  <a:pt x="512" y="180"/>
                  <a:pt x="511" y="181"/>
                </a:cubicBezTo>
                <a:cubicBezTo>
                  <a:pt x="511" y="181"/>
                  <a:pt x="511" y="181"/>
                  <a:pt x="511" y="181"/>
                </a:cubicBezTo>
                <a:cubicBezTo>
                  <a:pt x="510" y="181"/>
                  <a:pt x="510" y="181"/>
                  <a:pt x="510" y="181"/>
                </a:cubicBezTo>
                <a:cubicBezTo>
                  <a:pt x="510" y="181"/>
                  <a:pt x="510" y="181"/>
                  <a:pt x="510" y="181"/>
                </a:cubicBezTo>
                <a:cubicBezTo>
                  <a:pt x="509" y="181"/>
                  <a:pt x="508" y="181"/>
                  <a:pt x="508" y="181"/>
                </a:cubicBezTo>
                <a:close/>
                <a:moveTo>
                  <a:pt x="111" y="176"/>
                </a:moveTo>
                <a:cubicBezTo>
                  <a:pt x="110" y="175"/>
                  <a:pt x="110" y="174"/>
                  <a:pt x="111" y="173"/>
                </a:cubicBezTo>
                <a:cubicBezTo>
                  <a:pt x="111" y="173"/>
                  <a:pt x="111" y="173"/>
                  <a:pt x="111" y="173"/>
                </a:cubicBezTo>
                <a:cubicBezTo>
                  <a:pt x="112" y="172"/>
                  <a:pt x="113" y="172"/>
                  <a:pt x="114" y="173"/>
                </a:cubicBezTo>
                <a:cubicBezTo>
                  <a:pt x="114" y="173"/>
                  <a:pt x="114" y="173"/>
                  <a:pt x="114" y="173"/>
                </a:cubicBezTo>
                <a:cubicBezTo>
                  <a:pt x="115" y="174"/>
                  <a:pt x="115" y="175"/>
                  <a:pt x="114" y="176"/>
                </a:cubicBezTo>
                <a:cubicBezTo>
                  <a:pt x="114" y="176"/>
                  <a:pt x="114" y="176"/>
                  <a:pt x="114" y="176"/>
                </a:cubicBezTo>
                <a:cubicBezTo>
                  <a:pt x="114" y="176"/>
                  <a:pt x="113" y="177"/>
                  <a:pt x="112" y="177"/>
                </a:cubicBezTo>
                <a:cubicBezTo>
                  <a:pt x="112" y="177"/>
                  <a:pt x="112" y="177"/>
                  <a:pt x="112" y="177"/>
                </a:cubicBezTo>
                <a:cubicBezTo>
                  <a:pt x="112" y="177"/>
                  <a:pt x="112" y="176"/>
                  <a:pt x="111" y="176"/>
                </a:cubicBezTo>
                <a:close/>
                <a:moveTo>
                  <a:pt x="500" y="171"/>
                </a:moveTo>
                <a:cubicBezTo>
                  <a:pt x="500" y="171"/>
                  <a:pt x="500" y="169"/>
                  <a:pt x="501" y="169"/>
                </a:cubicBezTo>
                <a:cubicBezTo>
                  <a:pt x="501" y="169"/>
                  <a:pt x="501" y="169"/>
                  <a:pt x="501" y="169"/>
                </a:cubicBezTo>
                <a:cubicBezTo>
                  <a:pt x="501" y="168"/>
                  <a:pt x="503" y="168"/>
                  <a:pt x="503" y="169"/>
                </a:cubicBezTo>
                <a:cubicBezTo>
                  <a:pt x="503" y="169"/>
                  <a:pt x="503" y="169"/>
                  <a:pt x="503" y="169"/>
                </a:cubicBezTo>
                <a:cubicBezTo>
                  <a:pt x="504" y="170"/>
                  <a:pt x="504" y="171"/>
                  <a:pt x="503" y="172"/>
                </a:cubicBezTo>
                <a:cubicBezTo>
                  <a:pt x="503" y="172"/>
                  <a:pt x="503" y="172"/>
                  <a:pt x="503" y="172"/>
                </a:cubicBezTo>
                <a:cubicBezTo>
                  <a:pt x="503" y="172"/>
                  <a:pt x="502" y="172"/>
                  <a:pt x="502" y="172"/>
                </a:cubicBezTo>
                <a:cubicBezTo>
                  <a:pt x="502" y="172"/>
                  <a:pt x="502" y="172"/>
                  <a:pt x="502" y="172"/>
                </a:cubicBezTo>
                <a:cubicBezTo>
                  <a:pt x="501" y="172"/>
                  <a:pt x="501" y="172"/>
                  <a:pt x="500" y="171"/>
                </a:cubicBezTo>
                <a:close/>
                <a:moveTo>
                  <a:pt x="119" y="167"/>
                </a:moveTo>
                <a:cubicBezTo>
                  <a:pt x="118" y="166"/>
                  <a:pt x="118" y="165"/>
                  <a:pt x="119" y="164"/>
                </a:cubicBezTo>
                <a:cubicBezTo>
                  <a:pt x="119" y="164"/>
                  <a:pt x="119" y="164"/>
                  <a:pt x="119" y="164"/>
                </a:cubicBezTo>
                <a:cubicBezTo>
                  <a:pt x="120" y="163"/>
                  <a:pt x="121" y="163"/>
                  <a:pt x="122" y="164"/>
                </a:cubicBezTo>
                <a:cubicBezTo>
                  <a:pt x="122" y="164"/>
                  <a:pt x="122" y="164"/>
                  <a:pt x="122" y="164"/>
                </a:cubicBezTo>
                <a:cubicBezTo>
                  <a:pt x="122" y="165"/>
                  <a:pt x="123" y="166"/>
                  <a:pt x="122" y="167"/>
                </a:cubicBezTo>
                <a:cubicBezTo>
                  <a:pt x="122" y="167"/>
                  <a:pt x="122" y="167"/>
                  <a:pt x="122" y="167"/>
                </a:cubicBezTo>
                <a:cubicBezTo>
                  <a:pt x="121" y="167"/>
                  <a:pt x="121" y="167"/>
                  <a:pt x="120" y="167"/>
                </a:cubicBezTo>
                <a:cubicBezTo>
                  <a:pt x="120" y="167"/>
                  <a:pt x="120" y="167"/>
                  <a:pt x="120" y="167"/>
                </a:cubicBezTo>
                <a:cubicBezTo>
                  <a:pt x="120" y="167"/>
                  <a:pt x="119" y="167"/>
                  <a:pt x="119" y="167"/>
                </a:cubicBezTo>
                <a:close/>
                <a:moveTo>
                  <a:pt x="492" y="163"/>
                </a:moveTo>
                <a:cubicBezTo>
                  <a:pt x="492" y="162"/>
                  <a:pt x="492" y="160"/>
                  <a:pt x="493" y="160"/>
                </a:cubicBezTo>
                <a:cubicBezTo>
                  <a:pt x="493" y="160"/>
                  <a:pt x="493" y="160"/>
                  <a:pt x="493" y="160"/>
                </a:cubicBezTo>
                <a:cubicBezTo>
                  <a:pt x="493" y="159"/>
                  <a:pt x="495" y="159"/>
                  <a:pt x="495" y="160"/>
                </a:cubicBezTo>
                <a:cubicBezTo>
                  <a:pt x="495" y="160"/>
                  <a:pt x="495" y="160"/>
                  <a:pt x="495" y="160"/>
                </a:cubicBezTo>
                <a:cubicBezTo>
                  <a:pt x="496" y="161"/>
                  <a:pt x="496" y="162"/>
                  <a:pt x="495" y="163"/>
                </a:cubicBezTo>
                <a:cubicBezTo>
                  <a:pt x="495" y="163"/>
                  <a:pt x="495" y="163"/>
                  <a:pt x="495" y="163"/>
                </a:cubicBezTo>
                <a:cubicBezTo>
                  <a:pt x="495" y="163"/>
                  <a:pt x="494" y="163"/>
                  <a:pt x="494" y="163"/>
                </a:cubicBezTo>
                <a:cubicBezTo>
                  <a:pt x="494" y="163"/>
                  <a:pt x="494" y="163"/>
                  <a:pt x="494" y="163"/>
                </a:cubicBezTo>
                <a:cubicBezTo>
                  <a:pt x="493" y="163"/>
                  <a:pt x="493" y="163"/>
                  <a:pt x="492" y="163"/>
                </a:cubicBezTo>
                <a:close/>
                <a:moveTo>
                  <a:pt x="127" y="158"/>
                </a:moveTo>
                <a:cubicBezTo>
                  <a:pt x="126" y="157"/>
                  <a:pt x="126" y="156"/>
                  <a:pt x="127" y="155"/>
                </a:cubicBezTo>
                <a:cubicBezTo>
                  <a:pt x="127" y="155"/>
                  <a:pt x="127" y="155"/>
                  <a:pt x="127" y="155"/>
                </a:cubicBezTo>
                <a:cubicBezTo>
                  <a:pt x="128" y="154"/>
                  <a:pt x="129" y="154"/>
                  <a:pt x="130" y="155"/>
                </a:cubicBezTo>
                <a:cubicBezTo>
                  <a:pt x="130" y="155"/>
                  <a:pt x="130" y="155"/>
                  <a:pt x="130" y="155"/>
                </a:cubicBezTo>
                <a:cubicBezTo>
                  <a:pt x="131" y="156"/>
                  <a:pt x="131" y="157"/>
                  <a:pt x="130" y="158"/>
                </a:cubicBezTo>
                <a:cubicBezTo>
                  <a:pt x="130" y="158"/>
                  <a:pt x="130" y="158"/>
                  <a:pt x="130" y="158"/>
                </a:cubicBezTo>
                <a:cubicBezTo>
                  <a:pt x="130" y="158"/>
                  <a:pt x="129" y="159"/>
                  <a:pt x="129" y="159"/>
                </a:cubicBezTo>
                <a:cubicBezTo>
                  <a:pt x="129" y="159"/>
                  <a:pt x="129" y="159"/>
                  <a:pt x="129" y="159"/>
                </a:cubicBezTo>
                <a:cubicBezTo>
                  <a:pt x="128" y="159"/>
                  <a:pt x="127" y="158"/>
                  <a:pt x="127" y="158"/>
                </a:cubicBezTo>
                <a:close/>
                <a:moveTo>
                  <a:pt x="130" y="158"/>
                </a:moveTo>
                <a:cubicBezTo>
                  <a:pt x="130" y="158"/>
                  <a:pt x="130" y="158"/>
                  <a:pt x="130" y="158"/>
                </a:cubicBezTo>
                <a:cubicBezTo>
                  <a:pt x="130" y="158"/>
                  <a:pt x="130" y="158"/>
                  <a:pt x="130" y="158"/>
                </a:cubicBezTo>
                <a:cubicBezTo>
                  <a:pt x="130" y="158"/>
                  <a:pt x="130" y="158"/>
                  <a:pt x="130" y="158"/>
                </a:cubicBezTo>
                <a:cubicBezTo>
                  <a:pt x="130" y="158"/>
                  <a:pt x="130" y="158"/>
                  <a:pt x="130" y="158"/>
                </a:cubicBezTo>
                <a:close/>
                <a:moveTo>
                  <a:pt x="484" y="154"/>
                </a:moveTo>
                <a:cubicBezTo>
                  <a:pt x="484" y="154"/>
                  <a:pt x="484" y="154"/>
                  <a:pt x="484" y="154"/>
                </a:cubicBezTo>
                <a:cubicBezTo>
                  <a:pt x="484" y="154"/>
                  <a:pt x="484" y="154"/>
                  <a:pt x="484" y="154"/>
                </a:cubicBezTo>
                <a:cubicBezTo>
                  <a:pt x="483" y="153"/>
                  <a:pt x="483" y="152"/>
                  <a:pt x="484" y="151"/>
                </a:cubicBezTo>
                <a:cubicBezTo>
                  <a:pt x="484" y="151"/>
                  <a:pt x="484" y="151"/>
                  <a:pt x="484" y="151"/>
                </a:cubicBezTo>
                <a:cubicBezTo>
                  <a:pt x="485" y="150"/>
                  <a:pt x="486" y="150"/>
                  <a:pt x="487" y="151"/>
                </a:cubicBezTo>
                <a:cubicBezTo>
                  <a:pt x="487" y="151"/>
                  <a:pt x="487" y="151"/>
                  <a:pt x="487" y="151"/>
                </a:cubicBezTo>
                <a:cubicBezTo>
                  <a:pt x="488" y="152"/>
                  <a:pt x="488" y="153"/>
                  <a:pt x="487" y="154"/>
                </a:cubicBezTo>
                <a:cubicBezTo>
                  <a:pt x="487" y="154"/>
                  <a:pt x="487" y="154"/>
                  <a:pt x="487" y="154"/>
                </a:cubicBezTo>
                <a:cubicBezTo>
                  <a:pt x="487" y="154"/>
                  <a:pt x="486" y="155"/>
                  <a:pt x="486" y="155"/>
                </a:cubicBezTo>
                <a:cubicBezTo>
                  <a:pt x="486" y="155"/>
                  <a:pt x="486" y="155"/>
                  <a:pt x="486" y="155"/>
                </a:cubicBezTo>
                <a:cubicBezTo>
                  <a:pt x="485" y="155"/>
                  <a:pt x="485" y="154"/>
                  <a:pt x="484" y="154"/>
                </a:cubicBezTo>
                <a:close/>
                <a:moveTo>
                  <a:pt x="136" y="150"/>
                </a:moveTo>
                <a:cubicBezTo>
                  <a:pt x="135" y="149"/>
                  <a:pt x="135" y="148"/>
                  <a:pt x="136" y="147"/>
                </a:cubicBezTo>
                <a:cubicBezTo>
                  <a:pt x="136" y="147"/>
                  <a:pt x="136" y="147"/>
                  <a:pt x="136" y="147"/>
                </a:cubicBezTo>
                <a:cubicBezTo>
                  <a:pt x="137" y="146"/>
                  <a:pt x="138" y="146"/>
                  <a:pt x="139" y="147"/>
                </a:cubicBezTo>
                <a:cubicBezTo>
                  <a:pt x="139" y="147"/>
                  <a:pt x="139" y="147"/>
                  <a:pt x="139" y="147"/>
                </a:cubicBezTo>
                <a:cubicBezTo>
                  <a:pt x="139" y="148"/>
                  <a:pt x="139" y="149"/>
                  <a:pt x="138" y="150"/>
                </a:cubicBezTo>
                <a:cubicBezTo>
                  <a:pt x="138" y="150"/>
                  <a:pt x="138" y="150"/>
                  <a:pt x="138" y="150"/>
                </a:cubicBezTo>
                <a:cubicBezTo>
                  <a:pt x="138" y="150"/>
                  <a:pt x="138" y="150"/>
                  <a:pt x="139" y="150"/>
                </a:cubicBezTo>
                <a:cubicBezTo>
                  <a:pt x="139" y="150"/>
                  <a:pt x="139" y="150"/>
                  <a:pt x="139" y="150"/>
                </a:cubicBezTo>
                <a:cubicBezTo>
                  <a:pt x="138" y="150"/>
                  <a:pt x="138" y="150"/>
                  <a:pt x="137" y="150"/>
                </a:cubicBezTo>
                <a:cubicBezTo>
                  <a:pt x="137" y="150"/>
                  <a:pt x="137" y="150"/>
                  <a:pt x="137" y="150"/>
                </a:cubicBezTo>
                <a:cubicBezTo>
                  <a:pt x="137" y="150"/>
                  <a:pt x="136" y="150"/>
                  <a:pt x="136" y="150"/>
                </a:cubicBezTo>
                <a:close/>
                <a:moveTo>
                  <a:pt x="475" y="146"/>
                </a:moveTo>
                <a:cubicBezTo>
                  <a:pt x="475" y="145"/>
                  <a:pt x="474" y="144"/>
                  <a:pt x="475" y="143"/>
                </a:cubicBezTo>
                <a:cubicBezTo>
                  <a:pt x="475" y="143"/>
                  <a:pt x="475" y="143"/>
                  <a:pt x="475" y="143"/>
                </a:cubicBezTo>
                <a:cubicBezTo>
                  <a:pt x="476" y="142"/>
                  <a:pt x="477" y="142"/>
                  <a:pt x="478" y="143"/>
                </a:cubicBezTo>
                <a:cubicBezTo>
                  <a:pt x="478" y="143"/>
                  <a:pt x="478" y="143"/>
                  <a:pt x="478" y="143"/>
                </a:cubicBezTo>
                <a:cubicBezTo>
                  <a:pt x="479" y="144"/>
                  <a:pt x="479" y="145"/>
                  <a:pt x="478" y="146"/>
                </a:cubicBezTo>
                <a:cubicBezTo>
                  <a:pt x="478" y="146"/>
                  <a:pt x="478" y="146"/>
                  <a:pt x="478" y="146"/>
                </a:cubicBezTo>
                <a:cubicBezTo>
                  <a:pt x="478" y="146"/>
                  <a:pt x="477" y="146"/>
                  <a:pt x="477" y="146"/>
                </a:cubicBezTo>
                <a:cubicBezTo>
                  <a:pt x="477" y="146"/>
                  <a:pt x="477" y="146"/>
                  <a:pt x="477" y="146"/>
                </a:cubicBezTo>
                <a:cubicBezTo>
                  <a:pt x="476" y="146"/>
                  <a:pt x="476" y="146"/>
                  <a:pt x="475" y="146"/>
                </a:cubicBezTo>
                <a:close/>
                <a:moveTo>
                  <a:pt x="145" y="142"/>
                </a:moveTo>
                <a:cubicBezTo>
                  <a:pt x="144" y="141"/>
                  <a:pt x="144" y="140"/>
                  <a:pt x="145" y="139"/>
                </a:cubicBezTo>
                <a:cubicBezTo>
                  <a:pt x="145" y="139"/>
                  <a:pt x="145" y="139"/>
                  <a:pt x="145" y="139"/>
                </a:cubicBezTo>
                <a:cubicBezTo>
                  <a:pt x="146" y="138"/>
                  <a:pt x="147" y="138"/>
                  <a:pt x="148" y="139"/>
                </a:cubicBezTo>
                <a:cubicBezTo>
                  <a:pt x="148" y="139"/>
                  <a:pt x="148" y="139"/>
                  <a:pt x="148" y="139"/>
                </a:cubicBezTo>
                <a:cubicBezTo>
                  <a:pt x="148" y="140"/>
                  <a:pt x="148" y="141"/>
                  <a:pt x="147" y="142"/>
                </a:cubicBezTo>
                <a:cubicBezTo>
                  <a:pt x="147" y="142"/>
                  <a:pt x="147" y="142"/>
                  <a:pt x="147" y="142"/>
                </a:cubicBezTo>
                <a:cubicBezTo>
                  <a:pt x="147" y="142"/>
                  <a:pt x="147" y="142"/>
                  <a:pt x="147" y="142"/>
                </a:cubicBezTo>
                <a:cubicBezTo>
                  <a:pt x="147" y="142"/>
                  <a:pt x="147" y="142"/>
                  <a:pt x="147" y="142"/>
                </a:cubicBezTo>
                <a:cubicBezTo>
                  <a:pt x="147" y="142"/>
                  <a:pt x="147" y="142"/>
                  <a:pt x="146" y="142"/>
                </a:cubicBezTo>
                <a:cubicBezTo>
                  <a:pt x="146" y="142"/>
                  <a:pt x="146" y="142"/>
                  <a:pt x="146" y="142"/>
                </a:cubicBezTo>
                <a:cubicBezTo>
                  <a:pt x="146" y="142"/>
                  <a:pt x="145" y="142"/>
                  <a:pt x="145" y="142"/>
                </a:cubicBezTo>
                <a:close/>
                <a:moveTo>
                  <a:pt x="466" y="138"/>
                </a:moveTo>
                <a:cubicBezTo>
                  <a:pt x="466" y="138"/>
                  <a:pt x="466" y="138"/>
                  <a:pt x="466" y="138"/>
                </a:cubicBezTo>
                <a:cubicBezTo>
                  <a:pt x="466" y="138"/>
                  <a:pt x="466" y="138"/>
                  <a:pt x="466" y="138"/>
                </a:cubicBezTo>
                <a:cubicBezTo>
                  <a:pt x="465" y="138"/>
                  <a:pt x="465" y="136"/>
                  <a:pt x="466" y="136"/>
                </a:cubicBezTo>
                <a:cubicBezTo>
                  <a:pt x="466" y="136"/>
                  <a:pt x="466" y="136"/>
                  <a:pt x="466" y="136"/>
                </a:cubicBezTo>
                <a:cubicBezTo>
                  <a:pt x="467" y="135"/>
                  <a:pt x="468" y="135"/>
                  <a:pt x="469" y="135"/>
                </a:cubicBezTo>
                <a:cubicBezTo>
                  <a:pt x="469" y="135"/>
                  <a:pt x="469" y="135"/>
                  <a:pt x="469" y="135"/>
                </a:cubicBezTo>
                <a:cubicBezTo>
                  <a:pt x="470" y="136"/>
                  <a:pt x="470" y="137"/>
                  <a:pt x="469" y="138"/>
                </a:cubicBezTo>
                <a:cubicBezTo>
                  <a:pt x="469" y="138"/>
                  <a:pt x="469" y="138"/>
                  <a:pt x="469" y="138"/>
                </a:cubicBezTo>
                <a:cubicBezTo>
                  <a:pt x="469" y="139"/>
                  <a:pt x="468" y="139"/>
                  <a:pt x="468" y="139"/>
                </a:cubicBezTo>
                <a:cubicBezTo>
                  <a:pt x="468" y="139"/>
                  <a:pt x="468" y="139"/>
                  <a:pt x="468" y="139"/>
                </a:cubicBezTo>
                <a:cubicBezTo>
                  <a:pt x="467" y="139"/>
                  <a:pt x="467" y="139"/>
                  <a:pt x="466" y="138"/>
                </a:cubicBezTo>
                <a:close/>
                <a:moveTo>
                  <a:pt x="154" y="134"/>
                </a:moveTo>
                <a:cubicBezTo>
                  <a:pt x="153" y="133"/>
                  <a:pt x="153" y="132"/>
                  <a:pt x="154" y="131"/>
                </a:cubicBezTo>
                <a:cubicBezTo>
                  <a:pt x="154" y="131"/>
                  <a:pt x="154" y="131"/>
                  <a:pt x="154" y="131"/>
                </a:cubicBezTo>
                <a:cubicBezTo>
                  <a:pt x="155" y="131"/>
                  <a:pt x="156" y="131"/>
                  <a:pt x="157" y="132"/>
                </a:cubicBezTo>
                <a:cubicBezTo>
                  <a:pt x="157" y="132"/>
                  <a:pt x="157" y="132"/>
                  <a:pt x="157" y="132"/>
                </a:cubicBezTo>
                <a:cubicBezTo>
                  <a:pt x="158" y="133"/>
                  <a:pt x="158" y="134"/>
                  <a:pt x="157" y="134"/>
                </a:cubicBezTo>
                <a:cubicBezTo>
                  <a:pt x="157" y="134"/>
                  <a:pt x="157" y="134"/>
                  <a:pt x="157" y="134"/>
                </a:cubicBezTo>
                <a:cubicBezTo>
                  <a:pt x="157" y="134"/>
                  <a:pt x="157" y="134"/>
                  <a:pt x="157" y="135"/>
                </a:cubicBezTo>
                <a:cubicBezTo>
                  <a:pt x="157" y="135"/>
                  <a:pt x="157" y="135"/>
                  <a:pt x="157" y="135"/>
                </a:cubicBezTo>
                <a:cubicBezTo>
                  <a:pt x="156" y="135"/>
                  <a:pt x="156" y="135"/>
                  <a:pt x="156" y="135"/>
                </a:cubicBezTo>
                <a:cubicBezTo>
                  <a:pt x="156" y="135"/>
                  <a:pt x="156" y="135"/>
                  <a:pt x="156" y="135"/>
                </a:cubicBezTo>
                <a:cubicBezTo>
                  <a:pt x="155" y="135"/>
                  <a:pt x="154" y="135"/>
                  <a:pt x="154" y="134"/>
                </a:cubicBezTo>
                <a:close/>
                <a:moveTo>
                  <a:pt x="457" y="131"/>
                </a:moveTo>
                <a:cubicBezTo>
                  <a:pt x="456" y="130"/>
                  <a:pt x="456" y="129"/>
                  <a:pt x="456" y="128"/>
                </a:cubicBezTo>
                <a:cubicBezTo>
                  <a:pt x="456" y="128"/>
                  <a:pt x="456" y="128"/>
                  <a:pt x="456" y="128"/>
                </a:cubicBezTo>
                <a:cubicBezTo>
                  <a:pt x="457" y="127"/>
                  <a:pt x="458" y="127"/>
                  <a:pt x="459" y="128"/>
                </a:cubicBezTo>
                <a:cubicBezTo>
                  <a:pt x="459" y="128"/>
                  <a:pt x="459" y="128"/>
                  <a:pt x="459" y="128"/>
                </a:cubicBezTo>
                <a:cubicBezTo>
                  <a:pt x="460" y="129"/>
                  <a:pt x="460" y="130"/>
                  <a:pt x="460" y="131"/>
                </a:cubicBezTo>
                <a:cubicBezTo>
                  <a:pt x="460" y="131"/>
                  <a:pt x="460" y="131"/>
                  <a:pt x="460" y="131"/>
                </a:cubicBezTo>
                <a:cubicBezTo>
                  <a:pt x="459" y="131"/>
                  <a:pt x="459" y="132"/>
                  <a:pt x="458" y="132"/>
                </a:cubicBezTo>
                <a:cubicBezTo>
                  <a:pt x="458" y="132"/>
                  <a:pt x="458" y="132"/>
                  <a:pt x="458" y="132"/>
                </a:cubicBezTo>
                <a:cubicBezTo>
                  <a:pt x="458" y="132"/>
                  <a:pt x="457" y="131"/>
                  <a:pt x="457" y="131"/>
                </a:cubicBezTo>
                <a:close/>
                <a:moveTo>
                  <a:pt x="164" y="127"/>
                </a:moveTo>
                <a:cubicBezTo>
                  <a:pt x="163" y="126"/>
                  <a:pt x="163" y="125"/>
                  <a:pt x="164" y="124"/>
                </a:cubicBezTo>
                <a:cubicBezTo>
                  <a:pt x="164" y="124"/>
                  <a:pt x="164" y="124"/>
                  <a:pt x="164" y="124"/>
                </a:cubicBezTo>
                <a:cubicBezTo>
                  <a:pt x="165" y="124"/>
                  <a:pt x="166" y="124"/>
                  <a:pt x="167" y="125"/>
                </a:cubicBezTo>
                <a:cubicBezTo>
                  <a:pt x="167" y="125"/>
                  <a:pt x="167" y="125"/>
                  <a:pt x="167" y="125"/>
                </a:cubicBezTo>
                <a:cubicBezTo>
                  <a:pt x="168" y="126"/>
                  <a:pt x="167" y="127"/>
                  <a:pt x="166" y="128"/>
                </a:cubicBezTo>
                <a:cubicBezTo>
                  <a:pt x="166" y="128"/>
                  <a:pt x="166" y="128"/>
                  <a:pt x="166" y="128"/>
                </a:cubicBezTo>
                <a:cubicBezTo>
                  <a:pt x="166" y="128"/>
                  <a:pt x="166" y="128"/>
                  <a:pt x="165" y="128"/>
                </a:cubicBezTo>
                <a:cubicBezTo>
                  <a:pt x="165" y="128"/>
                  <a:pt x="165" y="128"/>
                  <a:pt x="165" y="128"/>
                </a:cubicBezTo>
                <a:cubicBezTo>
                  <a:pt x="165" y="128"/>
                  <a:pt x="164" y="128"/>
                  <a:pt x="164" y="127"/>
                </a:cubicBezTo>
                <a:close/>
                <a:moveTo>
                  <a:pt x="447" y="124"/>
                </a:moveTo>
                <a:cubicBezTo>
                  <a:pt x="446" y="124"/>
                  <a:pt x="446" y="123"/>
                  <a:pt x="446" y="122"/>
                </a:cubicBezTo>
                <a:cubicBezTo>
                  <a:pt x="446" y="122"/>
                  <a:pt x="446" y="122"/>
                  <a:pt x="446" y="122"/>
                </a:cubicBezTo>
                <a:cubicBezTo>
                  <a:pt x="447" y="121"/>
                  <a:pt x="448" y="120"/>
                  <a:pt x="449" y="121"/>
                </a:cubicBezTo>
                <a:cubicBezTo>
                  <a:pt x="449" y="121"/>
                  <a:pt x="449" y="121"/>
                  <a:pt x="449" y="121"/>
                </a:cubicBezTo>
                <a:cubicBezTo>
                  <a:pt x="450" y="122"/>
                  <a:pt x="450" y="123"/>
                  <a:pt x="450" y="124"/>
                </a:cubicBezTo>
                <a:cubicBezTo>
                  <a:pt x="450" y="124"/>
                  <a:pt x="450" y="124"/>
                  <a:pt x="450" y="124"/>
                </a:cubicBezTo>
                <a:cubicBezTo>
                  <a:pt x="449" y="124"/>
                  <a:pt x="449" y="125"/>
                  <a:pt x="448" y="125"/>
                </a:cubicBezTo>
                <a:cubicBezTo>
                  <a:pt x="448" y="125"/>
                  <a:pt x="448" y="125"/>
                  <a:pt x="448" y="125"/>
                </a:cubicBezTo>
                <a:cubicBezTo>
                  <a:pt x="448" y="125"/>
                  <a:pt x="447" y="125"/>
                  <a:pt x="447" y="124"/>
                </a:cubicBezTo>
                <a:close/>
                <a:moveTo>
                  <a:pt x="174" y="120"/>
                </a:moveTo>
                <a:cubicBezTo>
                  <a:pt x="173" y="119"/>
                  <a:pt x="173" y="118"/>
                  <a:pt x="174" y="118"/>
                </a:cubicBezTo>
                <a:cubicBezTo>
                  <a:pt x="174" y="118"/>
                  <a:pt x="174" y="118"/>
                  <a:pt x="174" y="118"/>
                </a:cubicBezTo>
                <a:cubicBezTo>
                  <a:pt x="175" y="117"/>
                  <a:pt x="176" y="117"/>
                  <a:pt x="177" y="118"/>
                </a:cubicBezTo>
                <a:cubicBezTo>
                  <a:pt x="177" y="118"/>
                  <a:pt x="177" y="118"/>
                  <a:pt x="177" y="118"/>
                </a:cubicBezTo>
                <a:cubicBezTo>
                  <a:pt x="178" y="119"/>
                  <a:pt x="177" y="120"/>
                  <a:pt x="176" y="121"/>
                </a:cubicBezTo>
                <a:cubicBezTo>
                  <a:pt x="176" y="121"/>
                  <a:pt x="176" y="121"/>
                  <a:pt x="176" y="121"/>
                </a:cubicBezTo>
                <a:cubicBezTo>
                  <a:pt x="176" y="121"/>
                  <a:pt x="176" y="121"/>
                  <a:pt x="175" y="121"/>
                </a:cubicBezTo>
                <a:cubicBezTo>
                  <a:pt x="175" y="121"/>
                  <a:pt x="175" y="121"/>
                  <a:pt x="175" y="121"/>
                </a:cubicBezTo>
                <a:cubicBezTo>
                  <a:pt x="175" y="121"/>
                  <a:pt x="174" y="121"/>
                  <a:pt x="174" y="120"/>
                </a:cubicBezTo>
                <a:close/>
                <a:moveTo>
                  <a:pt x="437" y="118"/>
                </a:moveTo>
                <a:cubicBezTo>
                  <a:pt x="436" y="118"/>
                  <a:pt x="436" y="116"/>
                  <a:pt x="436" y="115"/>
                </a:cubicBezTo>
                <a:cubicBezTo>
                  <a:pt x="436" y="115"/>
                  <a:pt x="436" y="115"/>
                  <a:pt x="436" y="115"/>
                </a:cubicBezTo>
                <a:cubicBezTo>
                  <a:pt x="437" y="114"/>
                  <a:pt x="438" y="114"/>
                  <a:pt x="439" y="115"/>
                </a:cubicBezTo>
                <a:cubicBezTo>
                  <a:pt x="439" y="115"/>
                  <a:pt x="439" y="115"/>
                  <a:pt x="439" y="115"/>
                </a:cubicBezTo>
                <a:cubicBezTo>
                  <a:pt x="440" y="115"/>
                  <a:pt x="440" y="116"/>
                  <a:pt x="440" y="117"/>
                </a:cubicBezTo>
                <a:cubicBezTo>
                  <a:pt x="440" y="117"/>
                  <a:pt x="440" y="117"/>
                  <a:pt x="440" y="117"/>
                </a:cubicBezTo>
                <a:cubicBezTo>
                  <a:pt x="439" y="118"/>
                  <a:pt x="439" y="118"/>
                  <a:pt x="438" y="118"/>
                </a:cubicBezTo>
                <a:cubicBezTo>
                  <a:pt x="438" y="118"/>
                  <a:pt x="438" y="118"/>
                  <a:pt x="438" y="118"/>
                </a:cubicBezTo>
                <a:cubicBezTo>
                  <a:pt x="438" y="118"/>
                  <a:pt x="437" y="118"/>
                  <a:pt x="437" y="118"/>
                </a:cubicBezTo>
                <a:close/>
                <a:moveTo>
                  <a:pt x="184" y="114"/>
                </a:moveTo>
                <a:cubicBezTo>
                  <a:pt x="183" y="113"/>
                  <a:pt x="184" y="112"/>
                  <a:pt x="185" y="111"/>
                </a:cubicBezTo>
                <a:cubicBezTo>
                  <a:pt x="185" y="111"/>
                  <a:pt x="185" y="111"/>
                  <a:pt x="185" y="111"/>
                </a:cubicBezTo>
                <a:cubicBezTo>
                  <a:pt x="186" y="111"/>
                  <a:pt x="187" y="111"/>
                  <a:pt x="187" y="112"/>
                </a:cubicBezTo>
                <a:cubicBezTo>
                  <a:pt x="187" y="112"/>
                  <a:pt x="187" y="112"/>
                  <a:pt x="187" y="112"/>
                </a:cubicBezTo>
                <a:cubicBezTo>
                  <a:pt x="188" y="113"/>
                  <a:pt x="188" y="114"/>
                  <a:pt x="187" y="115"/>
                </a:cubicBezTo>
                <a:cubicBezTo>
                  <a:pt x="187" y="115"/>
                  <a:pt x="187" y="115"/>
                  <a:pt x="187" y="115"/>
                </a:cubicBezTo>
                <a:cubicBezTo>
                  <a:pt x="186" y="115"/>
                  <a:pt x="186" y="115"/>
                  <a:pt x="186" y="115"/>
                </a:cubicBezTo>
                <a:cubicBezTo>
                  <a:pt x="186" y="115"/>
                  <a:pt x="186" y="115"/>
                  <a:pt x="186" y="115"/>
                </a:cubicBezTo>
                <a:cubicBezTo>
                  <a:pt x="185" y="115"/>
                  <a:pt x="184" y="115"/>
                  <a:pt x="184" y="114"/>
                </a:cubicBezTo>
                <a:close/>
                <a:moveTo>
                  <a:pt x="427" y="112"/>
                </a:moveTo>
                <a:cubicBezTo>
                  <a:pt x="427" y="112"/>
                  <a:pt x="427" y="112"/>
                  <a:pt x="427" y="112"/>
                </a:cubicBezTo>
                <a:cubicBezTo>
                  <a:pt x="427" y="112"/>
                  <a:pt x="427" y="112"/>
                  <a:pt x="427" y="112"/>
                </a:cubicBezTo>
                <a:cubicBezTo>
                  <a:pt x="426" y="112"/>
                  <a:pt x="425" y="111"/>
                  <a:pt x="426" y="110"/>
                </a:cubicBezTo>
                <a:cubicBezTo>
                  <a:pt x="426" y="110"/>
                  <a:pt x="426" y="110"/>
                  <a:pt x="426" y="110"/>
                </a:cubicBezTo>
                <a:cubicBezTo>
                  <a:pt x="426" y="109"/>
                  <a:pt x="427" y="108"/>
                  <a:pt x="428" y="109"/>
                </a:cubicBezTo>
                <a:cubicBezTo>
                  <a:pt x="428" y="109"/>
                  <a:pt x="428" y="109"/>
                  <a:pt x="428" y="109"/>
                </a:cubicBezTo>
                <a:cubicBezTo>
                  <a:pt x="429" y="109"/>
                  <a:pt x="430" y="110"/>
                  <a:pt x="429" y="111"/>
                </a:cubicBezTo>
                <a:cubicBezTo>
                  <a:pt x="429" y="111"/>
                  <a:pt x="429" y="111"/>
                  <a:pt x="429" y="111"/>
                </a:cubicBezTo>
                <a:cubicBezTo>
                  <a:pt x="429" y="112"/>
                  <a:pt x="428" y="113"/>
                  <a:pt x="428" y="113"/>
                </a:cubicBezTo>
                <a:cubicBezTo>
                  <a:pt x="428" y="113"/>
                  <a:pt x="428" y="113"/>
                  <a:pt x="428" y="113"/>
                </a:cubicBezTo>
                <a:cubicBezTo>
                  <a:pt x="427" y="113"/>
                  <a:pt x="427" y="112"/>
                  <a:pt x="427" y="112"/>
                </a:cubicBezTo>
                <a:close/>
                <a:moveTo>
                  <a:pt x="195" y="108"/>
                </a:moveTo>
                <a:cubicBezTo>
                  <a:pt x="194" y="108"/>
                  <a:pt x="194" y="106"/>
                  <a:pt x="195" y="106"/>
                </a:cubicBezTo>
                <a:cubicBezTo>
                  <a:pt x="195" y="106"/>
                  <a:pt x="195" y="106"/>
                  <a:pt x="195" y="106"/>
                </a:cubicBezTo>
                <a:cubicBezTo>
                  <a:pt x="196" y="105"/>
                  <a:pt x="198" y="106"/>
                  <a:pt x="198" y="107"/>
                </a:cubicBezTo>
                <a:cubicBezTo>
                  <a:pt x="198" y="107"/>
                  <a:pt x="198" y="107"/>
                  <a:pt x="198" y="107"/>
                </a:cubicBezTo>
                <a:cubicBezTo>
                  <a:pt x="199" y="108"/>
                  <a:pt x="198" y="109"/>
                  <a:pt x="197" y="109"/>
                </a:cubicBezTo>
                <a:cubicBezTo>
                  <a:pt x="197" y="109"/>
                  <a:pt x="197" y="109"/>
                  <a:pt x="197" y="109"/>
                </a:cubicBezTo>
                <a:cubicBezTo>
                  <a:pt x="197" y="110"/>
                  <a:pt x="197" y="110"/>
                  <a:pt x="196" y="110"/>
                </a:cubicBezTo>
                <a:cubicBezTo>
                  <a:pt x="196" y="110"/>
                  <a:pt x="196" y="110"/>
                  <a:pt x="196" y="110"/>
                </a:cubicBezTo>
                <a:cubicBezTo>
                  <a:pt x="196" y="110"/>
                  <a:pt x="195" y="109"/>
                  <a:pt x="195" y="108"/>
                </a:cubicBezTo>
                <a:close/>
                <a:moveTo>
                  <a:pt x="416" y="107"/>
                </a:moveTo>
                <a:cubicBezTo>
                  <a:pt x="415" y="107"/>
                  <a:pt x="415" y="105"/>
                  <a:pt x="415" y="104"/>
                </a:cubicBezTo>
                <a:cubicBezTo>
                  <a:pt x="415" y="104"/>
                  <a:pt x="415" y="104"/>
                  <a:pt x="415" y="104"/>
                </a:cubicBezTo>
                <a:cubicBezTo>
                  <a:pt x="415" y="103"/>
                  <a:pt x="417" y="103"/>
                  <a:pt x="418" y="103"/>
                </a:cubicBezTo>
                <a:cubicBezTo>
                  <a:pt x="418" y="103"/>
                  <a:pt x="418" y="103"/>
                  <a:pt x="418" y="103"/>
                </a:cubicBezTo>
                <a:cubicBezTo>
                  <a:pt x="419" y="104"/>
                  <a:pt x="419" y="105"/>
                  <a:pt x="419" y="106"/>
                </a:cubicBezTo>
                <a:cubicBezTo>
                  <a:pt x="419" y="106"/>
                  <a:pt x="419" y="106"/>
                  <a:pt x="419" y="106"/>
                </a:cubicBezTo>
                <a:cubicBezTo>
                  <a:pt x="418" y="107"/>
                  <a:pt x="418" y="107"/>
                  <a:pt x="417" y="107"/>
                </a:cubicBezTo>
                <a:cubicBezTo>
                  <a:pt x="417" y="107"/>
                  <a:pt x="417" y="107"/>
                  <a:pt x="417" y="107"/>
                </a:cubicBezTo>
                <a:cubicBezTo>
                  <a:pt x="416" y="107"/>
                  <a:pt x="416" y="107"/>
                  <a:pt x="416" y="107"/>
                </a:cubicBezTo>
                <a:close/>
                <a:moveTo>
                  <a:pt x="205" y="103"/>
                </a:moveTo>
                <a:cubicBezTo>
                  <a:pt x="205" y="102"/>
                  <a:pt x="205" y="101"/>
                  <a:pt x="206" y="101"/>
                </a:cubicBezTo>
                <a:cubicBezTo>
                  <a:pt x="206" y="101"/>
                  <a:pt x="206" y="101"/>
                  <a:pt x="206" y="101"/>
                </a:cubicBezTo>
                <a:cubicBezTo>
                  <a:pt x="207" y="100"/>
                  <a:pt x="209" y="101"/>
                  <a:pt x="209" y="102"/>
                </a:cubicBezTo>
                <a:cubicBezTo>
                  <a:pt x="209" y="102"/>
                  <a:pt x="209" y="102"/>
                  <a:pt x="209" y="102"/>
                </a:cubicBezTo>
                <a:cubicBezTo>
                  <a:pt x="209" y="103"/>
                  <a:pt x="209" y="104"/>
                  <a:pt x="208" y="104"/>
                </a:cubicBezTo>
                <a:cubicBezTo>
                  <a:pt x="208" y="104"/>
                  <a:pt x="208" y="104"/>
                  <a:pt x="208" y="104"/>
                </a:cubicBezTo>
                <a:cubicBezTo>
                  <a:pt x="208" y="104"/>
                  <a:pt x="207" y="105"/>
                  <a:pt x="207" y="105"/>
                </a:cubicBezTo>
                <a:cubicBezTo>
                  <a:pt x="207" y="105"/>
                  <a:pt x="207" y="105"/>
                  <a:pt x="207" y="105"/>
                </a:cubicBezTo>
                <a:cubicBezTo>
                  <a:pt x="206" y="105"/>
                  <a:pt x="206" y="104"/>
                  <a:pt x="205" y="103"/>
                </a:cubicBezTo>
                <a:close/>
                <a:moveTo>
                  <a:pt x="405" y="102"/>
                </a:moveTo>
                <a:cubicBezTo>
                  <a:pt x="404" y="102"/>
                  <a:pt x="404" y="101"/>
                  <a:pt x="404" y="100"/>
                </a:cubicBezTo>
                <a:cubicBezTo>
                  <a:pt x="404" y="100"/>
                  <a:pt x="404" y="100"/>
                  <a:pt x="404" y="100"/>
                </a:cubicBezTo>
                <a:cubicBezTo>
                  <a:pt x="404" y="99"/>
                  <a:pt x="406" y="98"/>
                  <a:pt x="407" y="99"/>
                </a:cubicBezTo>
                <a:cubicBezTo>
                  <a:pt x="407" y="99"/>
                  <a:pt x="407" y="99"/>
                  <a:pt x="407" y="99"/>
                </a:cubicBezTo>
                <a:cubicBezTo>
                  <a:pt x="408" y="99"/>
                  <a:pt x="408" y="100"/>
                  <a:pt x="408" y="101"/>
                </a:cubicBezTo>
                <a:cubicBezTo>
                  <a:pt x="408" y="101"/>
                  <a:pt x="408" y="101"/>
                  <a:pt x="408" y="101"/>
                </a:cubicBezTo>
                <a:cubicBezTo>
                  <a:pt x="407" y="102"/>
                  <a:pt x="407" y="102"/>
                  <a:pt x="406" y="102"/>
                </a:cubicBezTo>
                <a:cubicBezTo>
                  <a:pt x="406" y="102"/>
                  <a:pt x="406" y="102"/>
                  <a:pt x="406" y="102"/>
                </a:cubicBezTo>
                <a:cubicBezTo>
                  <a:pt x="406" y="102"/>
                  <a:pt x="405" y="102"/>
                  <a:pt x="405" y="102"/>
                </a:cubicBezTo>
                <a:close/>
                <a:moveTo>
                  <a:pt x="216" y="99"/>
                </a:moveTo>
                <a:cubicBezTo>
                  <a:pt x="216" y="98"/>
                  <a:pt x="217" y="97"/>
                  <a:pt x="218" y="96"/>
                </a:cubicBezTo>
                <a:cubicBezTo>
                  <a:pt x="218" y="96"/>
                  <a:pt x="218" y="96"/>
                  <a:pt x="218" y="96"/>
                </a:cubicBezTo>
                <a:cubicBezTo>
                  <a:pt x="219" y="96"/>
                  <a:pt x="220" y="96"/>
                  <a:pt x="220" y="97"/>
                </a:cubicBezTo>
                <a:cubicBezTo>
                  <a:pt x="220" y="97"/>
                  <a:pt x="220" y="97"/>
                  <a:pt x="220" y="97"/>
                </a:cubicBezTo>
                <a:cubicBezTo>
                  <a:pt x="221" y="98"/>
                  <a:pt x="220" y="99"/>
                  <a:pt x="219" y="100"/>
                </a:cubicBezTo>
                <a:cubicBezTo>
                  <a:pt x="219" y="100"/>
                  <a:pt x="219" y="100"/>
                  <a:pt x="219" y="100"/>
                </a:cubicBezTo>
                <a:cubicBezTo>
                  <a:pt x="219" y="100"/>
                  <a:pt x="219" y="100"/>
                  <a:pt x="219" y="100"/>
                </a:cubicBezTo>
                <a:cubicBezTo>
                  <a:pt x="219" y="100"/>
                  <a:pt x="219" y="100"/>
                  <a:pt x="219" y="100"/>
                </a:cubicBezTo>
                <a:cubicBezTo>
                  <a:pt x="219" y="100"/>
                  <a:pt x="219" y="100"/>
                  <a:pt x="218" y="100"/>
                </a:cubicBezTo>
                <a:cubicBezTo>
                  <a:pt x="218" y="100"/>
                  <a:pt x="218" y="100"/>
                  <a:pt x="218" y="100"/>
                </a:cubicBezTo>
                <a:cubicBezTo>
                  <a:pt x="218" y="100"/>
                  <a:pt x="217" y="100"/>
                  <a:pt x="216" y="99"/>
                </a:cubicBezTo>
                <a:close/>
                <a:moveTo>
                  <a:pt x="394" y="98"/>
                </a:moveTo>
                <a:cubicBezTo>
                  <a:pt x="394" y="98"/>
                  <a:pt x="394" y="98"/>
                  <a:pt x="394" y="98"/>
                </a:cubicBezTo>
                <a:cubicBezTo>
                  <a:pt x="394" y="98"/>
                  <a:pt x="394" y="98"/>
                  <a:pt x="394" y="98"/>
                </a:cubicBezTo>
                <a:cubicBezTo>
                  <a:pt x="393" y="98"/>
                  <a:pt x="392" y="96"/>
                  <a:pt x="393" y="95"/>
                </a:cubicBezTo>
                <a:cubicBezTo>
                  <a:pt x="393" y="95"/>
                  <a:pt x="393" y="95"/>
                  <a:pt x="393" y="95"/>
                </a:cubicBezTo>
                <a:cubicBezTo>
                  <a:pt x="393" y="94"/>
                  <a:pt x="394" y="94"/>
                  <a:pt x="395" y="94"/>
                </a:cubicBezTo>
                <a:cubicBezTo>
                  <a:pt x="395" y="94"/>
                  <a:pt x="395" y="94"/>
                  <a:pt x="395" y="94"/>
                </a:cubicBezTo>
                <a:cubicBezTo>
                  <a:pt x="396" y="95"/>
                  <a:pt x="397" y="96"/>
                  <a:pt x="396" y="97"/>
                </a:cubicBezTo>
                <a:cubicBezTo>
                  <a:pt x="396" y="97"/>
                  <a:pt x="396" y="97"/>
                  <a:pt x="396" y="97"/>
                </a:cubicBezTo>
                <a:cubicBezTo>
                  <a:pt x="396" y="98"/>
                  <a:pt x="395" y="98"/>
                  <a:pt x="395" y="98"/>
                </a:cubicBezTo>
                <a:cubicBezTo>
                  <a:pt x="395" y="98"/>
                  <a:pt x="395" y="98"/>
                  <a:pt x="395" y="98"/>
                </a:cubicBezTo>
                <a:cubicBezTo>
                  <a:pt x="394" y="98"/>
                  <a:pt x="394" y="98"/>
                  <a:pt x="394" y="98"/>
                </a:cubicBezTo>
                <a:close/>
                <a:moveTo>
                  <a:pt x="228" y="95"/>
                </a:moveTo>
                <a:cubicBezTo>
                  <a:pt x="227" y="94"/>
                  <a:pt x="228" y="92"/>
                  <a:pt x="229" y="92"/>
                </a:cubicBezTo>
                <a:cubicBezTo>
                  <a:pt x="229" y="92"/>
                  <a:pt x="229" y="92"/>
                  <a:pt x="229" y="92"/>
                </a:cubicBezTo>
                <a:cubicBezTo>
                  <a:pt x="230" y="92"/>
                  <a:pt x="231" y="92"/>
                  <a:pt x="232" y="93"/>
                </a:cubicBezTo>
                <a:cubicBezTo>
                  <a:pt x="232" y="93"/>
                  <a:pt x="232" y="93"/>
                  <a:pt x="232" y="93"/>
                </a:cubicBezTo>
                <a:cubicBezTo>
                  <a:pt x="232" y="94"/>
                  <a:pt x="231"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30" y="96"/>
                  <a:pt x="230" y="96"/>
                  <a:pt x="230" y="96"/>
                </a:cubicBezTo>
                <a:cubicBezTo>
                  <a:pt x="229" y="96"/>
                  <a:pt x="228" y="95"/>
                  <a:pt x="228" y="95"/>
                </a:cubicBezTo>
                <a:close/>
                <a:moveTo>
                  <a:pt x="383" y="94"/>
                </a:moveTo>
                <a:cubicBezTo>
                  <a:pt x="382" y="94"/>
                  <a:pt x="381" y="93"/>
                  <a:pt x="381" y="92"/>
                </a:cubicBezTo>
                <a:cubicBezTo>
                  <a:pt x="381" y="92"/>
                  <a:pt x="381" y="92"/>
                  <a:pt x="381" y="92"/>
                </a:cubicBezTo>
                <a:cubicBezTo>
                  <a:pt x="382" y="91"/>
                  <a:pt x="383" y="90"/>
                  <a:pt x="384" y="90"/>
                </a:cubicBezTo>
                <a:cubicBezTo>
                  <a:pt x="384" y="90"/>
                  <a:pt x="384" y="90"/>
                  <a:pt x="384" y="90"/>
                </a:cubicBezTo>
                <a:cubicBezTo>
                  <a:pt x="385" y="91"/>
                  <a:pt x="385" y="92"/>
                  <a:pt x="385" y="93"/>
                </a:cubicBezTo>
                <a:cubicBezTo>
                  <a:pt x="385" y="93"/>
                  <a:pt x="385" y="93"/>
                  <a:pt x="385" y="93"/>
                </a:cubicBezTo>
                <a:cubicBezTo>
                  <a:pt x="385" y="94"/>
                  <a:pt x="384" y="94"/>
                  <a:pt x="383" y="94"/>
                </a:cubicBezTo>
                <a:cubicBezTo>
                  <a:pt x="383" y="94"/>
                  <a:pt x="383" y="94"/>
                  <a:pt x="383" y="94"/>
                </a:cubicBezTo>
                <a:cubicBezTo>
                  <a:pt x="383" y="94"/>
                  <a:pt x="383" y="94"/>
                  <a:pt x="383" y="94"/>
                </a:cubicBezTo>
                <a:close/>
                <a:moveTo>
                  <a:pt x="239" y="91"/>
                </a:moveTo>
                <a:cubicBezTo>
                  <a:pt x="239" y="90"/>
                  <a:pt x="240" y="89"/>
                  <a:pt x="241" y="89"/>
                </a:cubicBezTo>
                <a:cubicBezTo>
                  <a:pt x="241" y="89"/>
                  <a:pt x="241" y="89"/>
                  <a:pt x="241" y="89"/>
                </a:cubicBezTo>
                <a:cubicBezTo>
                  <a:pt x="242" y="88"/>
                  <a:pt x="243" y="89"/>
                  <a:pt x="243" y="90"/>
                </a:cubicBezTo>
                <a:cubicBezTo>
                  <a:pt x="243" y="90"/>
                  <a:pt x="243" y="90"/>
                  <a:pt x="243" y="90"/>
                </a:cubicBezTo>
                <a:cubicBezTo>
                  <a:pt x="243" y="91"/>
                  <a:pt x="243" y="92"/>
                  <a:pt x="242" y="93"/>
                </a:cubicBezTo>
                <a:cubicBezTo>
                  <a:pt x="242" y="93"/>
                  <a:pt x="242" y="93"/>
                  <a:pt x="242" y="93"/>
                </a:cubicBezTo>
                <a:cubicBezTo>
                  <a:pt x="241" y="93"/>
                  <a:pt x="241" y="93"/>
                  <a:pt x="241" y="93"/>
                </a:cubicBezTo>
                <a:cubicBezTo>
                  <a:pt x="241" y="93"/>
                  <a:pt x="241" y="93"/>
                  <a:pt x="241" y="93"/>
                </a:cubicBezTo>
                <a:cubicBezTo>
                  <a:pt x="240" y="93"/>
                  <a:pt x="239" y="92"/>
                  <a:pt x="239" y="91"/>
                </a:cubicBezTo>
                <a:close/>
                <a:moveTo>
                  <a:pt x="371" y="91"/>
                </a:moveTo>
                <a:cubicBezTo>
                  <a:pt x="370" y="91"/>
                  <a:pt x="369" y="90"/>
                  <a:pt x="370" y="89"/>
                </a:cubicBezTo>
                <a:cubicBezTo>
                  <a:pt x="370" y="89"/>
                  <a:pt x="370" y="89"/>
                  <a:pt x="370" y="89"/>
                </a:cubicBezTo>
                <a:cubicBezTo>
                  <a:pt x="370" y="88"/>
                  <a:pt x="371" y="87"/>
                  <a:pt x="372" y="87"/>
                </a:cubicBezTo>
                <a:cubicBezTo>
                  <a:pt x="372" y="87"/>
                  <a:pt x="372" y="87"/>
                  <a:pt x="372" y="87"/>
                </a:cubicBezTo>
                <a:cubicBezTo>
                  <a:pt x="373" y="87"/>
                  <a:pt x="374" y="89"/>
                  <a:pt x="374" y="90"/>
                </a:cubicBezTo>
                <a:cubicBezTo>
                  <a:pt x="374" y="90"/>
                  <a:pt x="374" y="90"/>
                  <a:pt x="374" y="90"/>
                </a:cubicBezTo>
                <a:cubicBezTo>
                  <a:pt x="373" y="91"/>
                  <a:pt x="373" y="91"/>
                  <a:pt x="372" y="91"/>
                </a:cubicBezTo>
                <a:cubicBezTo>
                  <a:pt x="372" y="91"/>
                  <a:pt x="372" y="91"/>
                  <a:pt x="372" y="91"/>
                </a:cubicBezTo>
                <a:cubicBezTo>
                  <a:pt x="371" y="91"/>
                  <a:pt x="371" y="91"/>
                  <a:pt x="371" y="91"/>
                </a:cubicBezTo>
                <a:close/>
                <a:moveTo>
                  <a:pt x="251" y="88"/>
                </a:moveTo>
                <a:cubicBezTo>
                  <a:pt x="251" y="87"/>
                  <a:pt x="251" y="86"/>
                  <a:pt x="252" y="86"/>
                </a:cubicBezTo>
                <a:cubicBezTo>
                  <a:pt x="252" y="86"/>
                  <a:pt x="252" y="86"/>
                  <a:pt x="252" y="86"/>
                </a:cubicBezTo>
                <a:cubicBezTo>
                  <a:pt x="253" y="85"/>
                  <a:pt x="254" y="86"/>
                  <a:pt x="255" y="87"/>
                </a:cubicBezTo>
                <a:cubicBezTo>
                  <a:pt x="255" y="87"/>
                  <a:pt x="255" y="87"/>
                  <a:pt x="255" y="87"/>
                </a:cubicBezTo>
                <a:cubicBezTo>
                  <a:pt x="255" y="88"/>
                  <a:pt x="254" y="89"/>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3" y="90"/>
                  <a:pt x="253" y="90"/>
                  <a:pt x="253" y="90"/>
                </a:cubicBezTo>
                <a:cubicBezTo>
                  <a:pt x="252" y="90"/>
                  <a:pt x="251" y="89"/>
                  <a:pt x="251" y="88"/>
                </a:cubicBezTo>
                <a:close/>
                <a:moveTo>
                  <a:pt x="360" y="88"/>
                </a:moveTo>
                <a:cubicBezTo>
                  <a:pt x="358" y="88"/>
                  <a:pt x="358" y="87"/>
                  <a:pt x="358" y="86"/>
                </a:cubicBezTo>
                <a:cubicBezTo>
                  <a:pt x="358" y="86"/>
                  <a:pt x="358" y="86"/>
                  <a:pt x="358" y="86"/>
                </a:cubicBezTo>
                <a:cubicBezTo>
                  <a:pt x="358" y="85"/>
                  <a:pt x="359" y="84"/>
                  <a:pt x="360" y="85"/>
                </a:cubicBezTo>
                <a:cubicBezTo>
                  <a:pt x="360" y="85"/>
                  <a:pt x="360" y="85"/>
                  <a:pt x="360" y="85"/>
                </a:cubicBezTo>
                <a:cubicBezTo>
                  <a:pt x="361" y="85"/>
                  <a:pt x="362" y="86"/>
                  <a:pt x="362" y="87"/>
                </a:cubicBezTo>
                <a:cubicBezTo>
                  <a:pt x="362" y="87"/>
                  <a:pt x="362" y="87"/>
                  <a:pt x="362" y="87"/>
                </a:cubicBezTo>
                <a:cubicBezTo>
                  <a:pt x="362" y="88"/>
                  <a:pt x="361" y="89"/>
                  <a:pt x="360" y="89"/>
                </a:cubicBezTo>
                <a:cubicBezTo>
                  <a:pt x="360" y="89"/>
                  <a:pt x="360" y="89"/>
                  <a:pt x="360" y="89"/>
                </a:cubicBezTo>
                <a:cubicBezTo>
                  <a:pt x="360" y="89"/>
                  <a:pt x="360" y="89"/>
                  <a:pt x="360" y="88"/>
                </a:cubicBezTo>
                <a:close/>
                <a:moveTo>
                  <a:pt x="263" y="86"/>
                </a:moveTo>
                <a:cubicBezTo>
                  <a:pt x="262" y="85"/>
                  <a:pt x="263" y="84"/>
                  <a:pt x="264" y="83"/>
                </a:cubicBezTo>
                <a:cubicBezTo>
                  <a:pt x="264" y="83"/>
                  <a:pt x="264" y="83"/>
                  <a:pt x="264" y="83"/>
                </a:cubicBezTo>
                <a:cubicBezTo>
                  <a:pt x="265" y="83"/>
                  <a:pt x="266" y="84"/>
                  <a:pt x="266" y="85"/>
                </a:cubicBezTo>
                <a:cubicBezTo>
                  <a:pt x="266" y="85"/>
                  <a:pt x="266" y="85"/>
                  <a:pt x="266" y="85"/>
                </a:cubicBezTo>
                <a:cubicBezTo>
                  <a:pt x="267" y="86"/>
                  <a:pt x="266"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5" y="87"/>
                  <a:pt x="265" y="87"/>
                  <a:pt x="265" y="87"/>
                </a:cubicBezTo>
                <a:cubicBezTo>
                  <a:pt x="264" y="87"/>
                  <a:pt x="263" y="87"/>
                  <a:pt x="263" y="86"/>
                </a:cubicBezTo>
                <a:close/>
                <a:moveTo>
                  <a:pt x="348" y="86"/>
                </a:moveTo>
                <a:cubicBezTo>
                  <a:pt x="347" y="86"/>
                  <a:pt x="346" y="85"/>
                  <a:pt x="346" y="84"/>
                </a:cubicBezTo>
                <a:cubicBezTo>
                  <a:pt x="346" y="84"/>
                  <a:pt x="346" y="84"/>
                  <a:pt x="346" y="84"/>
                </a:cubicBezTo>
                <a:cubicBezTo>
                  <a:pt x="346" y="83"/>
                  <a:pt x="347" y="82"/>
                  <a:pt x="348" y="82"/>
                </a:cubicBezTo>
                <a:cubicBezTo>
                  <a:pt x="348" y="82"/>
                  <a:pt x="348" y="82"/>
                  <a:pt x="348" y="82"/>
                </a:cubicBezTo>
                <a:cubicBezTo>
                  <a:pt x="350" y="83"/>
                  <a:pt x="350" y="84"/>
                  <a:pt x="350" y="85"/>
                </a:cubicBezTo>
                <a:cubicBezTo>
                  <a:pt x="350" y="85"/>
                  <a:pt x="350" y="85"/>
                  <a:pt x="350" y="85"/>
                </a:cubicBezTo>
                <a:cubicBezTo>
                  <a:pt x="350" y="86"/>
                  <a:pt x="349" y="86"/>
                  <a:pt x="348" y="86"/>
                </a:cubicBezTo>
                <a:cubicBezTo>
                  <a:pt x="348" y="86"/>
                  <a:pt x="348" y="86"/>
                  <a:pt x="348" y="86"/>
                </a:cubicBezTo>
                <a:cubicBezTo>
                  <a:pt x="348" y="86"/>
                  <a:pt x="348" y="86"/>
                  <a:pt x="348" y="86"/>
                </a:cubicBezTo>
                <a:close/>
                <a:moveTo>
                  <a:pt x="274" y="84"/>
                </a:moveTo>
                <a:cubicBezTo>
                  <a:pt x="274" y="83"/>
                  <a:pt x="275" y="82"/>
                  <a:pt x="276" y="82"/>
                </a:cubicBezTo>
                <a:cubicBezTo>
                  <a:pt x="276" y="82"/>
                  <a:pt x="276" y="82"/>
                  <a:pt x="276" y="82"/>
                </a:cubicBezTo>
                <a:cubicBezTo>
                  <a:pt x="277" y="81"/>
                  <a:pt x="278" y="82"/>
                  <a:pt x="278" y="83"/>
                </a:cubicBezTo>
                <a:cubicBezTo>
                  <a:pt x="278" y="83"/>
                  <a:pt x="278" y="83"/>
                  <a:pt x="278" y="83"/>
                </a:cubicBezTo>
                <a:cubicBezTo>
                  <a:pt x="279" y="84"/>
                  <a:pt x="278" y="85"/>
                  <a:pt x="277" y="86"/>
                </a:cubicBezTo>
                <a:cubicBezTo>
                  <a:pt x="277" y="86"/>
                  <a:pt x="277" y="86"/>
                  <a:pt x="277" y="86"/>
                </a:cubicBezTo>
                <a:cubicBezTo>
                  <a:pt x="277" y="86"/>
                  <a:pt x="276" y="86"/>
                  <a:pt x="276" y="86"/>
                </a:cubicBezTo>
                <a:cubicBezTo>
                  <a:pt x="276" y="86"/>
                  <a:pt x="276" y="86"/>
                  <a:pt x="276" y="86"/>
                </a:cubicBezTo>
                <a:cubicBezTo>
                  <a:pt x="275" y="86"/>
                  <a:pt x="275" y="85"/>
                  <a:pt x="274" y="84"/>
                </a:cubicBezTo>
                <a:close/>
                <a:moveTo>
                  <a:pt x="336" y="85"/>
                </a:moveTo>
                <a:cubicBezTo>
                  <a:pt x="336" y="85"/>
                  <a:pt x="336" y="85"/>
                  <a:pt x="336" y="85"/>
                </a:cubicBezTo>
                <a:cubicBezTo>
                  <a:pt x="336" y="85"/>
                  <a:pt x="336" y="85"/>
                  <a:pt x="336" y="85"/>
                </a:cubicBezTo>
                <a:cubicBezTo>
                  <a:pt x="335" y="85"/>
                  <a:pt x="334" y="84"/>
                  <a:pt x="334" y="83"/>
                </a:cubicBezTo>
                <a:cubicBezTo>
                  <a:pt x="334" y="83"/>
                  <a:pt x="334" y="83"/>
                  <a:pt x="334" y="83"/>
                </a:cubicBezTo>
                <a:cubicBezTo>
                  <a:pt x="334" y="82"/>
                  <a:pt x="335" y="81"/>
                  <a:pt x="336" y="81"/>
                </a:cubicBezTo>
                <a:cubicBezTo>
                  <a:pt x="336" y="81"/>
                  <a:pt x="336" y="81"/>
                  <a:pt x="336" y="81"/>
                </a:cubicBezTo>
                <a:cubicBezTo>
                  <a:pt x="338" y="81"/>
                  <a:pt x="338" y="82"/>
                  <a:pt x="338" y="83"/>
                </a:cubicBezTo>
                <a:cubicBezTo>
                  <a:pt x="338" y="83"/>
                  <a:pt x="338" y="83"/>
                  <a:pt x="338" y="83"/>
                </a:cubicBezTo>
                <a:cubicBezTo>
                  <a:pt x="338" y="84"/>
                  <a:pt x="337" y="85"/>
                  <a:pt x="336" y="85"/>
                </a:cubicBezTo>
                <a:cubicBezTo>
                  <a:pt x="336" y="85"/>
                  <a:pt x="336" y="85"/>
                  <a:pt x="336" y="85"/>
                </a:cubicBezTo>
                <a:cubicBezTo>
                  <a:pt x="336" y="85"/>
                  <a:pt x="336" y="85"/>
                  <a:pt x="336" y="85"/>
                </a:cubicBezTo>
                <a:close/>
                <a:moveTo>
                  <a:pt x="288" y="84"/>
                </a:moveTo>
                <a:cubicBezTo>
                  <a:pt x="287" y="84"/>
                  <a:pt x="286" y="84"/>
                  <a:pt x="286" y="83"/>
                </a:cubicBezTo>
                <a:cubicBezTo>
                  <a:pt x="286" y="83"/>
                  <a:pt x="286" y="83"/>
                  <a:pt x="286" y="83"/>
                </a:cubicBezTo>
                <a:cubicBezTo>
                  <a:pt x="286" y="81"/>
                  <a:pt x="287" y="80"/>
                  <a:pt x="288" y="80"/>
                </a:cubicBezTo>
                <a:cubicBezTo>
                  <a:pt x="288" y="80"/>
                  <a:pt x="288" y="80"/>
                  <a:pt x="288" y="80"/>
                </a:cubicBezTo>
                <a:cubicBezTo>
                  <a:pt x="289" y="80"/>
                  <a:pt x="290" y="81"/>
                  <a:pt x="290" y="82"/>
                </a:cubicBezTo>
                <a:cubicBezTo>
                  <a:pt x="290" y="82"/>
                  <a:pt x="290" y="82"/>
                  <a:pt x="290" y="82"/>
                </a:cubicBezTo>
                <a:cubicBezTo>
                  <a:pt x="290" y="83"/>
                  <a:pt x="290" y="84"/>
                  <a:pt x="288" y="84"/>
                </a:cubicBezTo>
                <a:cubicBezTo>
                  <a:pt x="288" y="84"/>
                  <a:pt x="288" y="84"/>
                  <a:pt x="288" y="84"/>
                </a:cubicBezTo>
                <a:cubicBezTo>
                  <a:pt x="288" y="84"/>
                  <a:pt x="288" y="84"/>
                  <a:pt x="288" y="84"/>
                </a:cubicBezTo>
                <a:close/>
                <a:moveTo>
                  <a:pt x="324" y="84"/>
                </a:moveTo>
                <a:cubicBezTo>
                  <a:pt x="324" y="84"/>
                  <a:pt x="324" y="84"/>
                  <a:pt x="324" y="84"/>
                </a:cubicBezTo>
                <a:cubicBezTo>
                  <a:pt x="324" y="84"/>
                  <a:pt x="324" y="84"/>
                  <a:pt x="324" y="84"/>
                </a:cubicBezTo>
                <a:cubicBezTo>
                  <a:pt x="323" y="84"/>
                  <a:pt x="322" y="83"/>
                  <a:pt x="322" y="82"/>
                </a:cubicBezTo>
                <a:cubicBezTo>
                  <a:pt x="322" y="82"/>
                  <a:pt x="322" y="82"/>
                  <a:pt x="322" y="82"/>
                </a:cubicBezTo>
                <a:cubicBezTo>
                  <a:pt x="322" y="81"/>
                  <a:pt x="323" y="80"/>
                  <a:pt x="324" y="80"/>
                </a:cubicBezTo>
                <a:cubicBezTo>
                  <a:pt x="324" y="80"/>
                  <a:pt x="324" y="80"/>
                  <a:pt x="324" y="80"/>
                </a:cubicBezTo>
                <a:cubicBezTo>
                  <a:pt x="325" y="80"/>
                  <a:pt x="326" y="81"/>
                  <a:pt x="326" y="82"/>
                </a:cubicBezTo>
                <a:cubicBezTo>
                  <a:pt x="326" y="82"/>
                  <a:pt x="326" y="82"/>
                  <a:pt x="326" y="82"/>
                </a:cubicBezTo>
                <a:cubicBezTo>
                  <a:pt x="326" y="83"/>
                  <a:pt x="325" y="84"/>
                  <a:pt x="324" y="84"/>
                </a:cubicBezTo>
                <a:cubicBezTo>
                  <a:pt x="324" y="84"/>
                  <a:pt x="324" y="84"/>
                  <a:pt x="324" y="84"/>
                </a:cubicBezTo>
                <a:cubicBezTo>
                  <a:pt x="324" y="84"/>
                  <a:pt x="324" y="84"/>
                  <a:pt x="324" y="84"/>
                </a:cubicBezTo>
                <a:close/>
                <a:moveTo>
                  <a:pt x="298" y="82"/>
                </a:moveTo>
                <a:cubicBezTo>
                  <a:pt x="298" y="81"/>
                  <a:pt x="299" y="80"/>
                  <a:pt x="300" y="80"/>
                </a:cubicBezTo>
                <a:cubicBezTo>
                  <a:pt x="300" y="80"/>
                  <a:pt x="300" y="80"/>
                  <a:pt x="300" y="80"/>
                </a:cubicBezTo>
                <a:cubicBezTo>
                  <a:pt x="301" y="80"/>
                  <a:pt x="302" y="81"/>
                  <a:pt x="302" y="82"/>
                </a:cubicBezTo>
                <a:cubicBezTo>
                  <a:pt x="302" y="82"/>
                  <a:pt x="302" y="82"/>
                  <a:pt x="302" y="82"/>
                </a:cubicBezTo>
                <a:cubicBezTo>
                  <a:pt x="302" y="83"/>
                  <a:pt x="301"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300" y="84"/>
                  <a:pt x="300" y="84"/>
                  <a:pt x="300" y="84"/>
                </a:cubicBezTo>
                <a:cubicBezTo>
                  <a:pt x="299" y="84"/>
                  <a:pt x="298" y="83"/>
                  <a:pt x="298" y="82"/>
                </a:cubicBezTo>
                <a:close/>
                <a:moveTo>
                  <a:pt x="312" y="84"/>
                </a:moveTo>
                <a:cubicBezTo>
                  <a:pt x="311" y="84"/>
                  <a:pt x="310" y="83"/>
                  <a:pt x="310" y="82"/>
                </a:cubicBezTo>
                <a:cubicBezTo>
                  <a:pt x="310" y="82"/>
                  <a:pt x="310" y="82"/>
                  <a:pt x="310" y="82"/>
                </a:cubicBezTo>
                <a:cubicBezTo>
                  <a:pt x="310" y="80"/>
                  <a:pt x="311" y="80"/>
                  <a:pt x="312" y="80"/>
                </a:cubicBezTo>
                <a:cubicBezTo>
                  <a:pt x="312" y="80"/>
                  <a:pt x="312" y="80"/>
                  <a:pt x="312" y="80"/>
                </a:cubicBezTo>
                <a:cubicBezTo>
                  <a:pt x="313" y="80"/>
                  <a:pt x="314" y="80"/>
                  <a:pt x="314" y="82"/>
                </a:cubicBezTo>
                <a:cubicBezTo>
                  <a:pt x="314" y="82"/>
                  <a:pt x="314" y="82"/>
                  <a:pt x="314" y="82"/>
                </a:cubicBezTo>
                <a:cubicBezTo>
                  <a:pt x="314" y="83"/>
                  <a:pt x="313" y="84"/>
                  <a:pt x="312" y="84"/>
                </a:cubicBezTo>
                <a:cubicBezTo>
                  <a:pt x="312" y="84"/>
                  <a:pt x="312" y="84"/>
                  <a:pt x="312" y="84"/>
                </a:cubicBezTo>
                <a:close/>
                <a:moveTo>
                  <a:pt x="325" y="1002"/>
                </a:moveTo>
                <a:cubicBezTo>
                  <a:pt x="324" y="1002"/>
                  <a:pt x="323" y="1000"/>
                  <a:pt x="324" y="999"/>
                </a:cubicBezTo>
                <a:cubicBezTo>
                  <a:pt x="324" y="999"/>
                  <a:pt x="324" y="999"/>
                  <a:pt x="324" y="999"/>
                </a:cubicBezTo>
                <a:cubicBezTo>
                  <a:pt x="324" y="998"/>
                  <a:pt x="325"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5" y="1002"/>
                  <a:pt x="325" y="1002"/>
                  <a:pt x="325" y="1002"/>
                </a:cubicBezTo>
                <a:close/>
                <a:moveTo>
                  <a:pt x="288" y="994"/>
                </a:moveTo>
                <a:cubicBezTo>
                  <a:pt x="287" y="993"/>
                  <a:pt x="288" y="992"/>
                  <a:pt x="289" y="992"/>
                </a:cubicBezTo>
                <a:cubicBezTo>
                  <a:pt x="289" y="992"/>
                  <a:pt x="289" y="992"/>
                  <a:pt x="289" y="992"/>
                </a:cubicBezTo>
                <a:cubicBezTo>
                  <a:pt x="290" y="991"/>
                  <a:pt x="291" y="992"/>
                  <a:pt x="291" y="993"/>
                </a:cubicBezTo>
                <a:cubicBezTo>
                  <a:pt x="291" y="993"/>
                  <a:pt x="291" y="993"/>
                  <a:pt x="291" y="993"/>
                </a:cubicBezTo>
                <a:cubicBezTo>
                  <a:pt x="292" y="994"/>
                  <a:pt x="291" y="995"/>
                  <a:pt x="290" y="995"/>
                </a:cubicBezTo>
                <a:cubicBezTo>
                  <a:pt x="290" y="995"/>
                  <a:pt x="290" y="995"/>
                  <a:pt x="290" y="995"/>
                </a:cubicBezTo>
                <a:cubicBezTo>
                  <a:pt x="290" y="995"/>
                  <a:pt x="290" y="995"/>
                  <a:pt x="290" y="995"/>
                </a:cubicBezTo>
                <a:cubicBezTo>
                  <a:pt x="290" y="995"/>
                  <a:pt x="290" y="995"/>
                  <a:pt x="290" y="995"/>
                </a:cubicBezTo>
                <a:cubicBezTo>
                  <a:pt x="289" y="995"/>
                  <a:pt x="288" y="995"/>
                  <a:pt x="288" y="994"/>
                </a:cubicBezTo>
                <a:close/>
                <a:moveTo>
                  <a:pt x="330" y="991"/>
                </a:moveTo>
                <a:cubicBezTo>
                  <a:pt x="329" y="990"/>
                  <a:pt x="328" y="989"/>
                  <a:pt x="328" y="988"/>
                </a:cubicBezTo>
                <a:cubicBezTo>
                  <a:pt x="328" y="988"/>
                  <a:pt x="328" y="988"/>
                  <a:pt x="328" y="988"/>
                </a:cubicBezTo>
                <a:cubicBezTo>
                  <a:pt x="329" y="987"/>
                  <a:pt x="330" y="987"/>
                  <a:pt x="331" y="987"/>
                </a:cubicBezTo>
                <a:cubicBezTo>
                  <a:pt x="331" y="987"/>
                  <a:pt x="331" y="987"/>
                  <a:pt x="331" y="987"/>
                </a:cubicBezTo>
                <a:cubicBezTo>
                  <a:pt x="332" y="988"/>
                  <a:pt x="333" y="989"/>
                  <a:pt x="332" y="990"/>
                </a:cubicBezTo>
                <a:cubicBezTo>
                  <a:pt x="332" y="990"/>
                  <a:pt x="332" y="990"/>
                  <a:pt x="332" y="990"/>
                </a:cubicBezTo>
                <a:cubicBezTo>
                  <a:pt x="332" y="991"/>
                  <a:pt x="331" y="991"/>
                  <a:pt x="330" y="991"/>
                </a:cubicBezTo>
                <a:cubicBezTo>
                  <a:pt x="330" y="991"/>
                  <a:pt x="330" y="991"/>
                  <a:pt x="330" y="991"/>
                </a:cubicBezTo>
                <a:cubicBezTo>
                  <a:pt x="330" y="991"/>
                  <a:pt x="330" y="991"/>
                  <a:pt x="330" y="991"/>
                </a:cubicBezTo>
                <a:close/>
                <a:moveTo>
                  <a:pt x="283" y="983"/>
                </a:moveTo>
                <a:cubicBezTo>
                  <a:pt x="283" y="982"/>
                  <a:pt x="283" y="981"/>
                  <a:pt x="284" y="980"/>
                </a:cubicBezTo>
                <a:cubicBezTo>
                  <a:pt x="284" y="980"/>
                  <a:pt x="284" y="980"/>
                  <a:pt x="284" y="980"/>
                </a:cubicBezTo>
                <a:cubicBezTo>
                  <a:pt x="285" y="980"/>
                  <a:pt x="286" y="981"/>
                  <a:pt x="287" y="982"/>
                </a:cubicBezTo>
                <a:cubicBezTo>
                  <a:pt x="287" y="982"/>
                  <a:pt x="287" y="982"/>
                  <a:pt x="287" y="982"/>
                </a:cubicBezTo>
                <a:cubicBezTo>
                  <a:pt x="287" y="983"/>
                  <a:pt x="287" y="984"/>
                  <a:pt x="286" y="984"/>
                </a:cubicBezTo>
                <a:cubicBezTo>
                  <a:pt x="286" y="984"/>
                  <a:pt x="286" y="984"/>
                  <a:pt x="286" y="984"/>
                </a:cubicBezTo>
                <a:cubicBezTo>
                  <a:pt x="286" y="984"/>
                  <a:pt x="285" y="984"/>
                  <a:pt x="285" y="984"/>
                </a:cubicBezTo>
                <a:cubicBezTo>
                  <a:pt x="285" y="984"/>
                  <a:pt x="285" y="984"/>
                  <a:pt x="285" y="984"/>
                </a:cubicBezTo>
                <a:cubicBezTo>
                  <a:pt x="284" y="984"/>
                  <a:pt x="284" y="984"/>
                  <a:pt x="283" y="983"/>
                </a:cubicBezTo>
                <a:close/>
                <a:moveTo>
                  <a:pt x="334" y="980"/>
                </a:moveTo>
                <a:cubicBezTo>
                  <a:pt x="333" y="979"/>
                  <a:pt x="333" y="978"/>
                  <a:pt x="333" y="977"/>
                </a:cubicBezTo>
                <a:cubicBezTo>
                  <a:pt x="333" y="977"/>
                  <a:pt x="333" y="977"/>
                  <a:pt x="333" y="977"/>
                </a:cubicBezTo>
                <a:cubicBezTo>
                  <a:pt x="333" y="976"/>
                  <a:pt x="335" y="976"/>
                  <a:pt x="336" y="976"/>
                </a:cubicBezTo>
                <a:cubicBezTo>
                  <a:pt x="336" y="976"/>
                  <a:pt x="336" y="976"/>
                  <a:pt x="336" y="976"/>
                </a:cubicBezTo>
                <a:cubicBezTo>
                  <a:pt x="337" y="977"/>
                  <a:pt x="337" y="978"/>
                  <a:pt x="337" y="979"/>
                </a:cubicBezTo>
                <a:cubicBezTo>
                  <a:pt x="337" y="979"/>
                  <a:pt x="337" y="979"/>
                  <a:pt x="337" y="979"/>
                </a:cubicBezTo>
                <a:cubicBezTo>
                  <a:pt x="336" y="980"/>
                  <a:pt x="336" y="980"/>
                  <a:pt x="335" y="980"/>
                </a:cubicBezTo>
                <a:cubicBezTo>
                  <a:pt x="335" y="980"/>
                  <a:pt x="335" y="980"/>
                  <a:pt x="335" y="980"/>
                </a:cubicBezTo>
                <a:cubicBezTo>
                  <a:pt x="335" y="980"/>
                  <a:pt x="334" y="980"/>
                  <a:pt x="334" y="980"/>
                </a:cubicBezTo>
                <a:close/>
                <a:moveTo>
                  <a:pt x="279" y="972"/>
                </a:moveTo>
                <a:cubicBezTo>
                  <a:pt x="278" y="971"/>
                  <a:pt x="279" y="970"/>
                  <a:pt x="280" y="969"/>
                </a:cubicBezTo>
                <a:cubicBezTo>
                  <a:pt x="280" y="969"/>
                  <a:pt x="280" y="969"/>
                  <a:pt x="280" y="969"/>
                </a:cubicBezTo>
                <a:cubicBezTo>
                  <a:pt x="281" y="969"/>
                  <a:pt x="282" y="969"/>
                  <a:pt x="282" y="970"/>
                </a:cubicBezTo>
                <a:cubicBezTo>
                  <a:pt x="282" y="970"/>
                  <a:pt x="282" y="970"/>
                  <a:pt x="282" y="970"/>
                </a:cubicBezTo>
                <a:cubicBezTo>
                  <a:pt x="283" y="971"/>
                  <a:pt x="282" y="973"/>
                  <a:pt x="281" y="973"/>
                </a:cubicBezTo>
                <a:cubicBezTo>
                  <a:pt x="281" y="973"/>
                  <a:pt x="281" y="973"/>
                  <a:pt x="281" y="973"/>
                </a:cubicBezTo>
                <a:cubicBezTo>
                  <a:pt x="281" y="973"/>
                  <a:pt x="281" y="973"/>
                  <a:pt x="280" y="973"/>
                </a:cubicBezTo>
                <a:cubicBezTo>
                  <a:pt x="280" y="973"/>
                  <a:pt x="280" y="973"/>
                  <a:pt x="280" y="973"/>
                </a:cubicBezTo>
                <a:cubicBezTo>
                  <a:pt x="280" y="973"/>
                  <a:pt x="279" y="973"/>
                  <a:pt x="279" y="972"/>
                </a:cubicBezTo>
                <a:close/>
                <a:moveTo>
                  <a:pt x="339" y="969"/>
                </a:moveTo>
                <a:cubicBezTo>
                  <a:pt x="338" y="968"/>
                  <a:pt x="337" y="967"/>
                  <a:pt x="338" y="966"/>
                </a:cubicBezTo>
                <a:cubicBezTo>
                  <a:pt x="338" y="966"/>
                  <a:pt x="338" y="966"/>
                  <a:pt x="338" y="966"/>
                </a:cubicBezTo>
                <a:cubicBezTo>
                  <a:pt x="338" y="965"/>
                  <a:pt x="339" y="965"/>
                  <a:pt x="340" y="965"/>
                </a:cubicBezTo>
                <a:cubicBezTo>
                  <a:pt x="340" y="965"/>
                  <a:pt x="340" y="965"/>
                  <a:pt x="340" y="965"/>
                </a:cubicBezTo>
                <a:cubicBezTo>
                  <a:pt x="341" y="965"/>
                  <a:pt x="342" y="967"/>
                  <a:pt x="341" y="968"/>
                </a:cubicBezTo>
                <a:cubicBezTo>
                  <a:pt x="341" y="968"/>
                  <a:pt x="341" y="968"/>
                  <a:pt x="341" y="968"/>
                </a:cubicBezTo>
                <a:cubicBezTo>
                  <a:pt x="341" y="968"/>
                  <a:pt x="340" y="969"/>
                  <a:pt x="339" y="969"/>
                </a:cubicBezTo>
                <a:cubicBezTo>
                  <a:pt x="339" y="969"/>
                  <a:pt x="339" y="969"/>
                  <a:pt x="339" y="969"/>
                </a:cubicBezTo>
                <a:cubicBezTo>
                  <a:pt x="339" y="969"/>
                  <a:pt x="339" y="969"/>
                  <a:pt x="339" y="969"/>
                </a:cubicBezTo>
                <a:close/>
                <a:moveTo>
                  <a:pt x="274" y="961"/>
                </a:moveTo>
                <a:cubicBezTo>
                  <a:pt x="274" y="960"/>
                  <a:pt x="274" y="959"/>
                  <a:pt x="275" y="958"/>
                </a:cubicBezTo>
                <a:cubicBezTo>
                  <a:pt x="275" y="958"/>
                  <a:pt x="275" y="958"/>
                  <a:pt x="275" y="958"/>
                </a:cubicBezTo>
                <a:cubicBezTo>
                  <a:pt x="276" y="958"/>
                  <a:pt x="277" y="958"/>
                  <a:pt x="278" y="959"/>
                </a:cubicBezTo>
                <a:cubicBezTo>
                  <a:pt x="278" y="959"/>
                  <a:pt x="278" y="959"/>
                  <a:pt x="278" y="959"/>
                </a:cubicBezTo>
                <a:cubicBezTo>
                  <a:pt x="278" y="960"/>
                  <a:pt x="278" y="962"/>
                  <a:pt x="277" y="962"/>
                </a:cubicBezTo>
                <a:cubicBezTo>
                  <a:pt x="277" y="962"/>
                  <a:pt x="277" y="962"/>
                  <a:pt x="277" y="962"/>
                </a:cubicBezTo>
                <a:cubicBezTo>
                  <a:pt x="276" y="962"/>
                  <a:pt x="276" y="962"/>
                  <a:pt x="276" y="962"/>
                </a:cubicBezTo>
                <a:cubicBezTo>
                  <a:pt x="276" y="962"/>
                  <a:pt x="276" y="962"/>
                  <a:pt x="276" y="962"/>
                </a:cubicBezTo>
                <a:cubicBezTo>
                  <a:pt x="275" y="962"/>
                  <a:pt x="274" y="962"/>
                  <a:pt x="274" y="961"/>
                </a:cubicBezTo>
                <a:close/>
                <a:moveTo>
                  <a:pt x="343" y="958"/>
                </a:moveTo>
                <a:cubicBezTo>
                  <a:pt x="342" y="957"/>
                  <a:pt x="342" y="956"/>
                  <a:pt x="342" y="955"/>
                </a:cubicBezTo>
                <a:cubicBezTo>
                  <a:pt x="342" y="955"/>
                  <a:pt x="342" y="955"/>
                  <a:pt x="342" y="955"/>
                </a:cubicBezTo>
                <a:cubicBezTo>
                  <a:pt x="343" y="954"/>
                  <a:pt x="344" y="953"/>
                  <a:pt x="345" y="954"/>
                </a:cubicBezTo>
                <a:cubicBezTo>
                  <a:pt x="345" y="954"/>
                  <a:pt x="345" y="954"/>
                  <a:pt x="345" y="954"/>
                </a:cubicBezTo>
                <a:cubicBezTo>
                  <a:pt x="346" y="954"/>
                  <a:pt x="346" y="956"/>
                  <a:pt x="346" y="957"/>
                </a:cubicBezTo>
                <a:cubicBezTo>
                  <a:pt x="346" y="957"/>
                  <a:pt x="346" y="957"/>
                  <a:pt x="346" y="957"/>
                </a:cubicBezTo>
                <a:cubicBezTo>
                  <a:pt x="346" y="957"/>
                  <a:pt x="345" y="958"/>
                  <a:pt x="344" y="958"/>
                </a:cubicBezTo>
                <a:cubicBezTo>
                  <a:pt x="344" y="958"/>
                  <a:pt x="344" y="958"/>
                  <a:pt x="344" y="958"/>
                </a:cubicBezTo>
                <a:cubicBezTo>
                  <a:pt x="344" y="958"/>
                  <a:pt x="344" y="958"/>
                  <a:pt x="343" y="958"/>
                </a:cubicBezTo>
                <a:close/>
                <a:moveTo>
                  <a:pt x="269" y="950"/>
                </a:moveTo>
                <a:cubicBezTo>
                  <a:pt x="269" y="949"/>
                  <a:pt x="270" y="948"/>
                  <a:pt x="271" y="947"/>
                </a:cubicBezTo>
                <a:cubicBezTo>
                  <a:pt x="271" y="947"/>
                  <a:pt x="271" y="947"/>
                  <a:pt x="271" y="947"/>
                </a:cubicBezTo>
                <a:cubicBezTo>
                  <a:pt x="272" y="947"/>
                  <a:pt x="273" y="947"/>
                  <a:pt x="273" y="948"/>
                </a:cubicBezTo>
                <a:cubicBezTo>
                  <a:pt x="273" y="948"/>
                  <a:pt x="273" y="948"/>
                  <a:pt x="273" y="948"/>
                </a:cubicBezTo>
                <a:cubicBezTo>
                  <a:pt x="274" y="949"/>
                  <a:pt x="273" y="950"/>
                  <a:pt x="272" y="951"/>
                </a:cubicBezTo>
                <a:cubicBezTo>
                  <a:pt x="272" y="951"/>
                  <a:pt x="272" y="951"/>
                  <a:pt x="272" y="951"/>
                </a:cubicBezTo>
                <a:cubicBezTo>
                  <a:pt x="272" y="951"/>
                  <a:pt x="272" y="951"/>
                  <a:pt x="271" y="951"/>
                </a:cubicBezTo>
                <a:cubicBezTo>
                  <a:pt x="271" y="951"/>
                  <a:pt x="271" y="951"/>
                  <a:pt x="271" y="951"/>
                </a:cubicBezTo>
                <a:cubicBezTo>
                  <a:pt x="271" y="951"/>
                  <a:pt x="270" y="951"/>
                  <a:pt x="269" y="950"/>
                </a:cubicBezTo>
                <a:close/>
                <a:moveTo>
                  <a:pt x="348" y="947"/>
                </a:moveTo>
                <a:cubicBezTo>
                  <a:pt x="347" y="946"/>
                  <a:pt x="346" y="945"/>
                  <a:pt x="347" y="944"/>
                </a:cubicBezTo>
                <a:cubicBezTo>
                  <a:pt x="347" y="944"/>
                  <a:pt x="347" y="944"/>
                  <a:pt x="347" y="944"/>
                </a:cubicBezTo>
                <a:cubicBezTo>
                  <a:pt x="347" y="943"/>
                  <a:pt x="348" y="942"/>
                  <a:pt x="349" y="943"/>
                </a:cubicBezTo>
                <a:cubicBezTo>
                  <a:pt x="349" y="943"/>
                  <a:pt x="349" y="943"/>
                  <a:pt x="349" y="943"/>
                </a:cubicBezTo>
                <a:cubicBezTo>
                  <a:pt x="350" y="943"/>
                  <a:pt x="351" y="944"/>
                  <a:pt x="350" y="945"/>
                </a:cubicBezTo>
                <a:cubicBezTo>
                  <a:pt x="350" y="945"/>
                  <a:pt x="350" y="945"/>
                  <a:pt x="350" y="945"/>
                </a:cubicBezTo>
                <a:cubicBezTo>
                  <a:pt x="350" y="946"/>
                  <a:pt x="349" y="947"/>
                  <a:pt x="349" y="947"/>
                </a:cubicBezTo>
                <a:cubicBezTo>
                  <a:pt x="349" y="947"/>
                  <a:pt x="349" y="947"/>
                  <a:pt x="349" y="947"/>
                </a:cubicBezTo>
                <a:cubicBezTo>
                  <a:pt x="348" y="947"/>
                  <a:pt x="348" y="947"/>
                  <a:pt x="348" y="947"/>
                </a:cubicBezTo>
                <a:close/>
                <a:moveTo>
                  <a:pt x="265" y="939"/>
                </a:moveTo>
                <a:cubicBezTo>
                  <a:pt x="265" y="938"/>
                  <a:pt x="265" y="937"/>
                  <a:pt x="266" y="936"/>
                </a:cubicBezTo>
                <a:cubicBezTo>
                  <a:pt x="266" y="936"/>
                  <a:pt x="266" y="936"/>
                  <a:pt x="266" y="936"/>
                </a:cubicBezTo>
                <a:cubicBezTo>
                  <a:pt x="267" y="936"/>
                  <a:pt x="268" y="936"/>
                  <a:pt x="269" y="937"/>
                </a:cubicBezTo>
                <a:cubicBezTo>
                  <a:pt x="269" y="937"/>
                  <a:pt x="269" y="937"/>
                  <a:pt x="269" y="937"/>
                </a:cubicBezTo>
                <a:cubicBezTo>
                  <a:pt x="269" y="938"/>
                  <a:pt x="269" y="939"/>
                  <a:pt x="268" y="940"/>
                </a:cubicBezTo>
                <a:cubicBezTo>
                  <a:pt x="268" y="940"/>
                  <a:pt x="268" y="940"/>
                  <a:pt x="268" y="940"/>
                </a:cubicBezTo>
                <a:cubicBezTo>
                  <a:pt x="267" y="940"/>
                  <a:pt x="267" y="940"/>
                  <a:pt x="267" y="940"/>
                </a:cubicBezTo>
                <a:cubicBezTo>
                  <a:pt x="267" y="940"/>
                  <a:pt x="267" y="940"/>
                  <a:pt x="267" y="940"/>
                </a:cubicBezTo>
                <a:cubicBezTo>
                  <a:pt x="266" y="940"/>
                  <a:pt x="265" y="939"/>
                  <a:pt x="265" y="939"/>
                </a:cubicBezTo>
                <a:close/>
                <a:moveTo>
                  <a:pt x="352" y="935"/>
                </a:moveTo>
                <a:cubicBezTo>
                  <a:pt x="351" y="935"/>
                  <a:pt x="351" y="934"/>
                  <a:pt x="351" y="933"/>
                </a:cubicBezTo>
                <a:cubicBezTo>
                  <a:pt x="351" y="933"/>
                  <a:pt x="351" y="933"/>
                  <a:pt x="351" y="933"/>
                </a:cubicBezTo>
                <a:cubicBezTo>
                  <a:pt x="352" y="932"/>
                  <a:pt x="353" y="931"/>
                  <a:pt x="354" y="932"/>
                </a:cubicBezTo>
                <a:cubicBezTo>
                  <a:pt x="354" y="932"/>
                  <a:pt x="354" y="932"/>
                  <a:pt x="354" y="932"/>
                </a:cubicBezTo>
                <a:cubicBezTo>
                  <a:pt x="355" y="932"/>
                  <a:pt x="355" y="933"/>
                  <a:pt x="355" y="934"/>
                </a:cubicBezTo>
                <a:cubicBezTo>
                  <a:pt x="355" y="934"/>
                  <a:pt x="355" y="934"/>
                  <a:pt x="355" y="934"/>
                </a:cubicBezTo>
                <a:cubicBezTo>
                  <a:pt x="355" y="935"/>
                  <a:pt x="354" y="936"/>
                  <a:pt x="353" y="936"/>
                </a:cubicBezTo>
                <a:cubicBezTo>
                  <a:pt x="353" y="936"/>
                  <a:pt x="353" y="936"/>
                  <a:pt x="353" y="936"/>
                </a:cubicBezTo>
                <a:cubicBezTo>
                  <a:pt x="353" y="936"/>
                  <a:pt x="353" y="936"/>
                  <a:pt x="352" y="935"/>
                </a:cubicBezTo>
                <a:close/>
                <a:moveTo>
                  <a:pt x="260" y="928"/>
                </a:moveTo>
                <a:cubicBezTo>
                  <a:pt x="260" y="927"/>
                  <a:pt x="260" y="925"/>
                  <a:pt x="261" y="925"/>
                </a:cubicBezTo>
                <a:cubicBezTo>
                  <a:pt x="261" y="925"/>
                  <a:pt x="261" y="925"/>
                  <a:pt x="261" y="925"/>
                </a:cubicBezTo>
                <a:cubicBezTo>
                  <a:pt x="262" y="925"/>
                  <a:pt x="264" y="925"/>
                  <a:pt x="264" y="926"/>
                </a:cubicBezTo>
                <a:cubicBezTo>
                  <a:pt x="264" y="926"/>
                  <a:pt x="264" y="926"/>
                  <a:pt x="264" y="926"/>
                </a:cubicBezTo>
                <a:cubicBezTo>
                  <a:pt x="264" y="927"/>
                  <a:pt x="264" y="928"/>
                  <a:pt x="263" y="929"/>
                </a:cubicBezTo>
                <a:cubicBezTo>
                  <a:pt x="263" y="929"/>
                  <a:pt x="263" y="929"/>
                  <a:pt x="263" y="929"/>
                </a:cubicBezTo>
                <a:cubicBezTo>
                  <a:pt x="263" y="929"/>
                  <a:pt x="262" y="929"/>
                  <a:pt x="262" y="929"/>
                </a:cubicBezTo>
                <a:cubicBezTo>
                  <a:pt x="262" y="929"/>
                  <a:pt x="262" y="929"/>
                  <a:pt x="262" y="929"/>
                </a:cubicBezTo>
                <a:cubicBezTo>
                  <a:pt x="261" y="929"/>
                  <a:pt x="261" y="928"/>
                  <a:pt x="260" y="928"/>
                </a:cubicBezTo>
                <a:close/>
                <a:moveTo>
                  <a:pt x="357" y="924"/>
                </a:moveTo>
                <a:cubicBezTo>
                  <a:pt x="356" y="924"/>
                  <a:pt x="355" y="923"/>
                  <a:pt x="356" y="922"/>
                </a:cubicBezTo>
                <a:cubicBezTo>
                  <a:pt x="356" y="922"/>
                  <a:pt x="356" y="922"/>
                  <a:pt x="356" y="922"/>
                </a:cubicBezTo>
                <a:cubicBezTo>
                  <a:pt x="356" y="921"/>
                  <a:pt x="357" y="920"/>
                  <a:pt x="358" y="921"/>
                </a:cubicBezTo>
                <a:cubicBezTo>
                  <a:pt x="358" y="921"/>
                  <a:pt x="358" y="921"/>
                  <a:pt x="358" y="921"/>
                </a:cubicBezTo>
                <a:cubicBezTo>
                  <a:pt x="360" y="921"/>
                  <a:pt x="360" y="922"/>
                  <a:pt x="360" y="923"/>
                </a:cubicBezTo>
                <a:cubicBezTo>
                  <a:pt x="360" y="923"/>
                  <a:pt x="360" y="923"/>
                  <a:pt x="360" y="923"/>
                </a:cubicBezTo>
                <a:cubicBezTo>
                  <a:pt x="359" y="924"/>
                  <a:pt x="359" y="924"/>
                  <a:pt x="358" y="924"/>
                </a:cubicBezTo>
                <a:cubicBezTo>
                  <a:pt x="358" y="924"/>
                  <a:pt x="358" y="924"/>
                  <a:pt x="358" y="924"/>
                </a:cubicBezTo>
                <a:cubicBezTo>
                  <a:pt x="357" y="924"/>
                  <a:pt x="357" y="924"/>
                  <a:pt x="357" y="924"/>
                </a:cubicBezTo>
                <a:close/>
                <a:moveTo>
                  <a:pt x="256" y="917"/>
                </a:moveTo>
                <a:cubicBezTo>
                  <a:pt x="255" y="915"/>
                  <a:pt x="256" y="914"/>
                  <a:pt x="257" y="914"/>
                </a:cubicBezTo>
                <a:cubicBezTo>
                  <a:pt x="257" y="914"/>
                  <a:pt x="257" y="914"/>
                  <a:pt x="257" y="914"/>
                </a:cubicBezTo>
                <a:cubicBezTo>
                  <a:pt x="258" y="913"/>
                  <a:pt x="259" y="914"/>
                  <a:pt x="259" y="915"/>
                </a:cubicBezTo>
                <a:cubicBezTo>
                  <a:pt x="259" y="915"/>
                  <a:pt x="259" y="915"/>
                  <a:pt x="259" y="915"/>
                </a:cubicBezTo>
                <a:cubicBezTo>
                  <a:pt x="260" y="916"/>
                  <a:pt x="259" y="917"/>
                  <a:pt x="258" y="918"/>
                </a:cubicBezTo>
                <a:cubicBezTo>
                  <a:pt x="258" y="918"/>
                  <a:pt x="258" y="918"/>
                  <a:pt x="258" y="918"/>
                </a:cubicBezTo>
                <a:cubicBezTo>
                  <a:pt x="258" y="918"/>
                  <a:pt x="258" y="918"/>
                  <a:pt x="258" y="918"/>
                </a:cubicBezTo>
                <a:cubicBezTo>
                  <a:pt x="258" y="918"/>
                  <a:pt x="258" y="918"/>
                  <a:pt x="258" y="918"/>
                </a:cubicBezTo>
                <a:cubicBezTo>
                  <a:pt x="257" y="918"/>
                  <a:pt x="256" y="917"/>
                  <a:pt x="256" y="917"/>
                </a:cubicBezTo>
                <a:close/>
                <a:moveTo>
                  <a:pt x="362" y="913"/>
                </a:moveTo>
                <a:cubicBezTo>
                  <a:pt x="361" y="913"/>
                  <a:pt x="360" y="912"/>
                  <a:pt x="360" y="911"/>
                </a:cubicBezTo>
                <a:cubicBezTo>
                  <a:pt x="360" y="911"/>
                  <a:pt x="360" y="911"/>
                  <a:pt x="360" y="911"/>
                </a:cubicBezTo>
                <a:cubicBezTo>
                  <a:pt x="361" y="910"/>
                  <a:pt x="362" y="909"/>
                  <a:pt x="363" y="910"/>
                </a:cubicBezTo>
                <a:cubicBezTo>
                  <a:pt x="363" y="910"/>
                  <a:pt x="363" y="910"/>
                  <a:pt x="363" y="910"/>
                </a:cubicBezTo>
                <a:cubicBezTo>
                  <a:pt x="364" y="910"/>
                  <a:pt x="365" y="911"/>
                  <a:pt x="364" y="912"/>
                </a:cubicBezTo>
                <a:cubicBezTo>
                  <a:pt x="364" y="912"/>
                  <a:pt x="364" y="912"/>
                  <a:pt x="364" y="912"/>
                </a:cubicBezTo>
                <a:cubicBezTo>
                  <a:pt x="364" y="913"/>
                  <a:pt x="363" y="913"/>
                  <a:pt x="362" y="913"/>
                </a:cubicBezTo>
                <a:cubicBezTo>
                  <a:pt x="362" y="913"/>
                  <a:pt x="362" y="913"/>
                  <a:pt x="362" y="913"/>
                </a:cubicBezTo>
                <a:cubicBezTo>
                  <a:pt x="362" y="913"/>
                  <a:pt x="362" y="913"/>
                  <a:pt x="362" y="913"/>
                </a:cubicBezTo>
                <a:close/>
                <a:moveTo>
                  <a:pt x="251" y="905"/>
                </a:moveTo>
                <a:cubicBezTo>
                  <a:pt x="251" y="904"/>
                  <a:pt x="251" y="903"/>
                  <a:pt x="252" y="903"/>
                </a:cubicBezTo>
                <a:cubicBezTo>
                  <a:pt x="252" y="903"/>
                  <a:pt x="252" y="903"/>
                  <a:pt x="252" y="903"/>
                </a:cubicBezTo>
                <a:cubicBezTo>
                  <a:pt x="253" y="902"/>
                  <a:pt x="254" y="903"/>
                  <a:pt x="255" y="904"/>
                </a:cubicBezTo>
                <a:cubicBezTo>
                  <a:pt x="255" y="904"/>
                  <a:pt x="255" y="904"/>
                  <a:pt x="255" y="904"/>
                </a:cubicBezTo>
                <a:cubicBezTo>
                  <a:pt x="255" y="905"/>
                  <a:pt x="255" y="906"/>
                  <a:pt x="254" y="906"/>
                </a:cubicBezTo>
                <a:cubicBezTo>
                  <a:pt x="254" y="906"/>
                  <a:pt x="254" y="906"/>
                  <a:pt x="254" y="906"/>
                </a:cubicBezTo>
                <a:cubicBezTo>
                  <a:pt x="254" y="907"/>
                  <a:pt x="253" y="907"/>
                  <a:pt x="253" y="907"/>
                </a:cubicBezTo>
                <a:cubicBezTo>
                  <a:pt x="253" y="907"/>
                  <a:pt x="253" y="907"/>
                  <a:pt x="253" y="907"/>
                </a:cubicBezTo>
                <a:cubicBezTo>
                  <a:pt x="252" y="907"/>
                  <a:pt x="252" y="906"/>
                  <a:pt x="251" y="905"/>
                </a:cubicBezTo>
                <a:close/>
                <a:moveTo>
                  <a:pt x="366" y="902"/>
                </a:moveTo>
                <a:cubicBezTo>
                  <a:pt x="365" y="902"/>
                  <a:pt x="365" y="901"/>
                  <a:pt x="365" y="900"/>
                </a:cubicBezTo>
                <a:cubicBezTo>
                  <a:pt x="365" y="900"/>
                  <a:pt x="365" y="900"/>
                  <a:pt x="365" y="900"/>
                </a:cubicBezTo>
                <a:cubicBezTo>
                  <a:pt x="365" y="899"/>
                  <a:pt x="367" y="898"/>
                  <a:pt x="368" y="898"/>
                </a:cubicBezTo>
                <a:cubicBezTo>
                  <a:pt x="368" y="898"/>
                  <a:pt x="368" y="898"/>
                  <a:pt x="368" y="898"/>
                </a:cubicBezTo>
                <a:cubicBezTo>
                  <a:pt x="369" y="899"/>
                  <a:pt x="369" y="900"/>
                  <a:pt x="369" y="901"/>
                </a:cubicBezTo>
                <a:cubicBezTo>
                  <a:pt x="369" y="901"/>
                  <a:pt x="369" y="901"/>
                  <a:pt x="369" y="901"/>
                </a:cubicBezTo>
                <a:cubicBezTo>
                  <a:pt x="368" y="902"/>
                  <a:pt x="368" y="902"/>
                  <a:pt x="367" y="902"/>
                </a:cubicBezTo>
                <a:cubicBezTo>
                  <a:pt x="367" y="902"/>
                  <a:pt x="367" y="902"/>
                  <a:pt x="367" y="902"/>
                </a:cubicBezTo>
                <a:cubicBezTo>
                  <a:pt x="367" y="902"/>
                  <a:pt x="366" y="902"/>
                  <a:pt x="366" y="902"/>
                </a:cubicBezTo>
                <a:close/>
                <a:moveTo>
                  <a:pt x="247" y="894"/>
                </a:moveTo>
                <a:cubicBezTo>
                  <a:pt x="246" y="893"/>
                  <a:pt x="247" y="892"/>
                  <a:pt x="248" y="892"/>
                </a:cubicBezTo>
                <a:cubicBezTo>
                  <a:pt x="248" y="892"/>
                  <a:pt x="248" y="892"/>
                  <a:pt x="248" y="892"/>
                </a:cubicBezTo>
                <a:cubicBezTo>
                  <a:pt x="249" y="891"/>
                  <a:pt x="250" y="892"/>
                  <a:pt x="250" y="893"/>
                </a:cubicBezTo>
                <a:cubicBezTo>
                  <a:pt x="250" y="893"/>
                  <a:pt x="250" y="893"/>
                  <a:pt x="250" y="893"/>
                </a:cubicBezTo>
                <a:cubicBezTo>
                  <a:pt x="251" y="894"/>
                  <a:pt x="250" y="895"/>
                  <a:pt x="249" y="895"/>
                </a:cubicBezTo>
                <a:cubicBezTo>
                  <a:pt x="249" y="895"/>
                  <a:pt x="249" y="895"/>
                  <a:pt x="249" y="895"/>
                </a:cubicBezTo>
                <a:cubicBezTo>
                  <a:pt x="249" y="895"/>
                  <a:pt x="249" y="896"/>
                  <a:pt x="248" y="896"/>
                </a:cubicBezTo>
                <a:cubicBezTo>
                  <a:pt x="248" y="896"/>
                  <a:pt x="248" y="896"/>
                  <a:pt x="248" y="896"/>
                </a:cubicBezTo>
                <a:cubicBezTo>
                  <a:pt x="248" y="896"/>
                  <a:pt x="247" y="895"/>
                  <a:pt x="247" y="894"/>
                </a:cubicBezTo>
                <a:close/>
                <a:moveTo>
                  <a:pt x="371" y="891"/>
                </a:moveTo>
                <a:cubicBezTo>
                  <a:pt x="370" y="891"/>
                  <a:pt x="369" y="889"/>
                  <a:pt x="370" y="888"/>
                </a:cubicBezTo>
                <a:cubicBezTo>
                  <a:pt x="370" y="888"/>
                  <a:pt x="370" y="888"/>
                  <a:pt x="370" y="888"/>
                </a:cubicBezTo>
                <a:cubicBezTo>
                  <a:pt x="370" y="887"/>
                  <a:pt x="371" y="887"/>
                  <a:pt x="372" y="887"/>
                </a:cubicBezTo>
                <a:cubicBezTo>
                  <a:pt x="372" y="887"/>
                  <a:pt x="372" y="887"/>
                  <a:pt x="372" y="887"/>
                </a:cubicBezTo>
                <a:cubicBezTo>
                  <a:pt x="373" y="888"/>
                  <a:pt x="374" y="889"/>
                  <a:pt x="373" y="890"/>
                </a:cubicBezTo>
                <a:cubicBezTo>
                  <a:pt x="373" y="890"/>
                  <a:pt x="373" y="890"/>
                  <a:pt x="373" y="890"/>
                </a:cubicBezTo>
                <a:cubicBezTo>
                  <a:pt x="373" y="891"/>
                  <a:pt x="372" y="891"/>
                  <a:pt x="371" y="891"/>
                </a:cubicBezTo>
                <a:cubicBezTo>
                  <a:pt x="371" y="891"/>
                  <a:pt x="371" y="891"/>
                  <a:pt x="371" y="891"/>
                </a:cubicBezTo>
                <a:cubicBezTo>
                  <a:pt x="371" y="891"/>
                  <a:pt x="371" y="891"/>
                  <a:pt x="371" y="891"/>
                </a:cubicBezTo>
                <a:close/>
                <a:moveTo>
                  <a:pt x="242" y="883"/>
                </a:moveTo>
                <a:cubicBezTo>
                  <a:pt x="242" y="882"/>
                  <a:pt x="242" y="881"/>
                  <a:pt x="243" y="881"/>
                </a:cubicBezTo>
                <a:cubicBezTo>
                  <a:pt x="243" y="881"/>
                  <a:pt x="243" y="881"/>
                  <a:pt x="243" y="881"/>
                </a:cubicBezTo>
                <a:cubicBezTo>
                  <a:pt x="244" y="880"/>
                  <a:pt x="245" y="881"/>
                  <a:pt x="246" y="882"/>
                </a:cubicBezTo>
                <a:cubicBezTo>
                  <a:pt x="246" y="882"/>
                  <a:pt x="246" y="882"/>
                  <a:pt x="246" y="882"/>
                </a:cubicBezTo>
                <a:cubicBezTo>
                  <a:pt x="246" y="883"/>
                  <a:pt x="246" y="884"/>
                  <a:pt x="245" y="884"/>
                </a:cubicBezTo>
                <a:cubicBezTo>
                  <a:pt x="245" y="884"/>
                  <a:pt x="245" y="884"/>
                  <a:pt x="245" y="884"/>
                </a:cubicBezTo>
                <a:cubicBezTo>
                  <a:pt x="244" y="884"/>
                  <a:pt x="244" y="884"/>
                  <a:pt x="244" y="884"/>
                </a:cubicBezTo>
                <a:cubicBezTo>
                  <a:pt x="244" y="884"/>
                  <a:pt x="244" y="884"/>
                  <a:pt x="244" y="884"/>
                </a:cubicBezTo>
                <a:cubicBezTo>
                  <a:pt x="243" y="884"/>
                  <a:pt x="242" y="884"/>
                  <a:pt x="242" y="883"/>
                </a:cubicBezTo>
                <a:close/>
                <a:moveTo>
                  <a:pt x="375" y="880"/>
                </a:moveTo>
                <a:cubicBezTo>
                  <a:pt x="374" y="880"/>
                  <a:pt x="374" y="878"/>
                  <a:pt x="374" y="877"/>
                </a:cubicBezTo>
                <a:cubicBezTo>
                  <a:pt x="374" y="877"/>
                  <a:pt x="374" y="877"/>
                  <a:pt x="374" y="877"/>
                </a:cubicBezTo>
                <a:cubicBezTo>
                  <a:pt x="375" y="876"/>
                  <a:pt x="376" y="876"/>
                  <a:pt x="377" y="876"/>
                </a:cubicBezTo>
                <a:cubicBezTo>
                  <a:pt x="377" y="876"/>
                  <a:pt x="377" y="876"/>
                  <a:pt x="377" y="876"/>
                </a:cubicBezTo>
                <a:cubicBezTo>
                  <a:pt x="378" y="877"/>
                  <a:pt x="378" y="878"/>
                  <a:pt x="378" y="879"/>
                </a:cubicBezTo>
                <a:cubicBezTo>
                  <a:pt x="378" y="879"/>
                  <a:pt x="378" y="879"/>
                  <a:pt x="378" y="879"/>
                </a:cubicBezTo>
                <a:cubicBezTo>
                  <a:pt x="378" y="880"/>
                  <a:pt x="377" y="880"/>
                  <a:pt x="376" y="880"/>
                </a:cubicBezTo>
                <a:cubicBezTo>
                  <a:pt x="376" y="880"/>
                  <a:pt x="376" y="880"/>
                  <a:pt x="376" y="880"/>
                </a:cubicBezTo>
                <a:cubicBezTo>
                  <a:pt x="376" y="880"/>
                  <a:pt x="375" y="880"/>
                  <a:pt x="375" y="880"/>
                </a:cubicBezTo>
                <a:close/>
                <a:moveTo>
                  <a:pt x="238" y="872"/>
                </a:moveTo>
                <a:cubicBezTo>
                  <a:pt x="237" y="871"/>
                  <a:pt x="238" y="870"/>
                  <a:pt x="239" y="870"/>
                </a:cubicBezTo>
                <a:cubicBezTo>
                  <a:pt x="239" y="870"/>
                  <a:pt x="239" y="870"/>
                  <a:pt x="239" y="870"/>
                </a:cubicBezTo>
                <a:cubicBezTo>
                  <a:pt x="240" y="869"/>
                  <a:pt x="241" y="870"/>
                  <a:pt x="241" y="871"/>
                </a:cubicBezTo>
                <a:cubicBezTo>
                  <a:pt x="241" y="871"/>
                  <a:pt x="241" y="871"/>
                  <a:pt x="241" y="871"/>
                </a:cubicBezTo>
                <a:cubicBezTo>
                  <a:pt x="242" y="872"/>
                  <a:pt x="241" y="873"/>
                  <a:pt x="240" y="873"/>
                </a:cubicBezTo>
                <a:cubicBezTo>
                  <a:pt x="240" y="873"/>
                  <a:pt x="240" y="873"/>
                  <a:pt x="240" y="873"/>
                </a:cubicBezTo>
                <a:cubicBezTo>
                  <a:pt x="240" y="873"/>
                  <a:pt x="240" y="873"/>
                  <a:pt x="239" y="873"/>
                </a:cubicBezTo>
                <a:cubicBezTo>
                  <a:pt x="239" y="873"/>
                  <a:pt x="239" y="873"/>
                  <a:pt x="239" y="873"/>
                </a:cubicBezTo>
                <a:cubicBezTo>
                  <a:pt x="239" y="873"/>
                  <a:pt x="238" y="873"/>
                  <a:pt x="238" y="872"/>
                </a:cubicBezTo>
                <a:close/>
                <a:moveTo>
                  <a:pt x="380" y="869"/>
                </a:moveTo>
                <a:cubicBezTo>
                  <a:pt x="379" y="868"/>
                  <a:pt x="378" y="867"/>
                  <a:pt x="379" y="866"/>
                </a:cubicBezTo>
                <a:cubicBezTo>
                  <a:pt x="379" y="866"/>
                  <a:pt x="379" y="866"/>
                  <a:pt x="379" y="866"/>
                </a:cubicBezTo>
                <a:cubicBezTo>
                  <a:pt x="379" y="865"/>
                  <a:pt x="380" y="865"/>
                  <a:pt x="381" y="865"/>
                </a:cubicBezTo>
                <a:cubicBezTo>
                  <a:pt x="381" y="865"/>
                  <a:pt x="381" y="865"/>
                  <a:pt x="381" y="865"/>
                </a:cubicBezTo>
                <a:cubicBezTo>
                  <a:pt x="382" y="866"/>
                  <a:pt x="383" y="867"/>
                  <a:pt x="382" y="868"/>
                </a:cubicBezTo>
                <a:cubicBezTo>
                  <a:pt x="382" y="868"/>
                  <a:pt x="382" y="868"/>
                  <a:pt x="382" y="868"/>
                </a:cubicBezTo>
                <a:cubicBezTo>
                  <a:pt x="382" y="869"/>
                  <a:pt x="381" y="869"/>
                  <a:pt x="381" y="869"/>
                </a:cubicBezTo>
                <a:cubicBezTo>
                  <a:pt x="381" y="869"/>
                  <a:pt x="381" y="869"/>
                  <a:pt x="381" y="869"/>
                </a:cubicBezTo>
                <a:cubicBezTo>
                  <a:pt x="380" y="869"/>
                  <a:pt x="380" y="869"/>
                  <a:pt x="380" y="869"/>
                </a:cubicBezTo>
                <a:close/>
                <a:moveTo>
                  <a:pt x="233" y="861"/>
                </a:moveTo>
                <a:cubicBezTo>
                  <a:pt x="233" y="860"/>
                  <a:pt x="233" y="859"/>
                  <a:pt x="234" y="858"/>
                </a:cubicBezTo>
                <a:cubicBezTo>
                  <a:pt x="234" y="858"/>
                  <a:pt x="234" y="858"/>
                  <a:pt x="234" y="858"/>
                </a:cubicBezTo>
                <a:cubicBezTo>
                  <a:pt x="235" y="858"/>
                  <a:pt x="236" y="858"/>
                  <a:pt x="237" y="859"/>
                </a:cubicBezTo>
                <a:cubicBezTo>
                  <a:pt x="237" y="859"/>
                  <a:pt x="237" y="859"/>
                  <a:pt x="237" y="859"/>
                </a:cubicBezTo>
                <a:cubicBezTo>
                  <a:pt x="237" y="861"/>
                  <a:pt x="237" y="862"/>
                  <a:pt x="236" y="862"/>
                </a:cubicBezTo>
                <a:cubicBezTo>
                  <a:pt x="236" y="862"/>
                  <a:pt x="236" y="862"/>
                  <a:pt x="236" y="862"/>
                </a:cubicBezTo>
                <a:cubicBezTo>
                  <a:pt x="235" y="862"/>
                  <a:pt x="235" y="862"/>
                  <a:pt x="235" y="862"/>
                </a:cubicBezTo>
                <a:cubicBezTo>
                  <a:pt x="235" y="862"/>
                  <a:pt x="235" y="862"/>
                  <a:pt x="235" y="862"/>
                </a:cubicBezTo>
                <a:cubicBezTo>
                  <a:pt x="234" y="862"/>
                  <a:pt x="233" y="862"/>
                  <a:pt x="233" y="861"/>
                </a:cubicBezTo>
                <a:close/>
                <a:moveTo>
                  <a:pt x="384" y="858"/>
                </a:moveTo>
                <a:cubicBezTo>
                  <a:pt x="383" y="857"/>
                  <a:pt x="383" y="856"/>
                  <a:pt x="383" y="855"/>
                </a:cubicBezTo>
                <a:cubicBezTo>
                  <a:pt x="383" y="855"/>
                  <a:pt x="383" y="855"/>
                  <a:pt x="383" y="855"/>
                </a:cubicBezTo>
                <a:cubicBezTo>
                  <a:pt x="384" y="854"/>
                  <a:pt x="385" y="854"/>
                  <a:pt x="386" y="854"/>
                </a:cubicBezTo>
                <a:cubicBezTo>
                  <a:pt x="386" y="854"/>
                  <a:pt x="386" y="854"/>
                  <a:pt x="386" y="854"/>
                </a:cubicBezTo>
                <a:cubicBezTo>
                  <a:pt x="387" y="854"/>
                  <a:pt x="387" y="856"/>
                  <a:pt x="387" y="857"/>
                </a:cubicBezTo>
                <a:cubicBezTo>
                  <a:pt x="387" y="857"/>
                  <a:pt x="387" y="857"/>
                  <a:pt x="387" y="857"/>
                </a:cubicBezTo>
                <a:cubicBezTo>
                  <a:pt x="387" y="857"/>
                  <a:pt x="386" y="858"/>
                  <a:pt x="385" y="858"/>
                </a:cubicBezTo>
                <a:cubicBezTo>
                  <a:pt x="385" y="858"/>
                  <a:pt x="385" y="858"/>
                  <a:pt x="385" y="858"/>
                </a:cubicBezTo>
                <a:cubicBezTo>
                  <a:pt x="385" y="858"/>
                  <a:pt x="385" y="858"/>
                  <a:pt x="384" y="858"/>
                </a:cubicBezTo>
                <a:close/>
                <a:moveTo>
                  <a:pt x="228" y="850"/>
                </a:moveTo>
                <a:cubicBezTo>
                  <a:pt x="228" y="849"/>
                  <a:pt x="228" y="848"/>
                  <a:pt x="229" y="847"/>
                </a:cubicBezTo>
                <a:cubicBezTo>
                  <a:pt x="229" y="847"/>
                  <a:pt x="229" y="847"/>
                  <a:pt x="229" y="847"/>
                </a:cubicBezTo>
                <a:cubicBezTo>
                  <a:pt x="230" y="847"/>
                  <a:pt x="232" y="847"/>
                  <a:pt x="232" y="848"/>
                </a:cubicBezTo>
                <a:cubicBezTo>
                  <a:pt x="232" y="848"/>
                  <a:pt x="232" y="848"/>
                  <a:pt x="232" y="848"/>
                </a:cubicBezTo>
                <a:cubicBezTo>
                  <a:pt x="232" y="849"/>
                  <a:pt x="232" y="851"/>
                  <a:pt x="231" y="851"/>
                </a:cubicBezTo>
                <a:cubicBezTo>
                  <a:pt x="231" y="851"/>
                  <a:pt x="231" y="851"/>
                  <a:pt x="231" y="851"/>
                </a:cubicBezTo>
                <a:cubicBezTo>
                  <a:pt x="231" y="851"/>
                  <a:pt x="230" y="851"/>
                  <a:pt x="230" y="851"/>
                </a:cubicBezTo>
                <a:cubicBezTo>
                  <a:pt x="230" y="851"/>
                  <a:pt x="230" y="851"/>
                  <a:pt x="230" y="851"/>
                </a:cubicBezTo>
                <a:cubicBezTo>
                  <a:pt x="229" y="851"/>
                  <a:pt x="229" y="851"/>
                  <a:pt x="228" y="850"/>
                </a:cubicBezTo>
                <a:close/>
                <a:moveTo>
                  <a:pt x="389" y="847"/>
                </a:moveTo>
                <a:cubicBezTo>
                  <a:pt x="388" y="846"/>
                  <a:pt x="387" y="845"/>
                  <a:pt x="388" y="844"/>
                </a:cubicBezTo>
                <a:cubicBezTo>
                  <a:pt x="388" y="844"/>
                  <a:pt x="388" y="844"/>
                  <a:pt x="388" y="844"/>
                </a:cubicBezTo>
                <a:cubicBezTo>
                  <a:pt x="388" y="843"/>
                  <a:pt x="389" y="843"/>
                  <a:pt x="390" y="843"/>
                </a:cubicBezTo>
                <a:cubicBezTo>
                  <a:pt x="390" y="843"/>
                  <a:pt x="390" y="843"/>
                  <a:pt x="390" y="843"/>
                </a:cubicBezTo>
                <a:cubicBezTo>
                  <a:pt x="391" y="843"/>
                  <a:pt x="392" y="845"/>
                  <a:pt x="392" y="846"/>
                </a:cubicBezTo>
                <a:cubicBezTo>
                  <a:pt x="392" y="846"/>
                  <a:pt x="392" y="846"/>
                  <a:pt x="392" y="846"/>
                </a:cubicBezTo>
                <a:cubicBezTo>
                  <a:pt x="391" y="846"/>
                  <a:pt x="390" y="847"/>
                  <a:pt x="390" y="847"/>
                </a:cubicBezTo>
                <a:cubicBezTo>
                  <a:pt x="390" y="847"/>
                  <a:pt x="390" y="847"/>
                  <a:pt x="390" y="847"/>
                </a:cubicBezTo>
                <a:cubicBezTo>
                  <a:pt x="389" y="847"/>
                  <a:pt x="389" y="847"/>
                  <a:pt x="389" y="847"/>
                </a:cubicBezTo>
                <a:close/>
                <a:moveTo>
                  <a:pt x="224" y="839"/>
                </a:moveTo>
                <a:cubicBezTo>
                  <a:pt x="223" y="838"/>
                  <a:pt x="224" y="837"/>
                  <a:pt x="225" y="836"/>
                </a:cubicBezTo>
                <a:cubicBezTo>
                  <a:pt x="225" y="836"/>
                  <a:pt x="225" y="836"/>
                  <a:pt x="225" y="836"/>
                </a:cubicBezTo>
                <a:cubicBezTo>
                  <a:pt x="226" y="836"/>
                  <a:pt x="227" y="836"/>
                  <a:pt x="228" y="837"/>
                </a:cubicBezTo>
                <a:cubicBezTo>
                  <a:pt x="228" y="837"/>
                  <a:pt x="228" y="837"/>
                  <a:pt x="228" y="837"/>
                </a:cubicBezTo>
                <a:cubicBezTo>
                  <a:pt x="228" y="838"/>
                  <a:pt x="227" y="839"/>
                  <a:pt x="226" y="840"/>
                </a:cubicBezTo>
                <a:cubicBezTo>
                  <a:pt x="226" y="840"/>
                  <a:pt x="226" y="840"/>
                  <a:pt x="226" y="840"/>
                </a:cubicBezTo>
                <a:cubicBezTo>
                  <a:pt x="226" y="840"/>
                  <a:pt x="226" y="840"/>
                  <a:pt x="226" y="840"/>
                </a:cubicBezTo>
                <a:cubicBezTo>
                  <a:pt x="226" y="840"/>
                  <a:pt x="226" y="840"/>
                  <a:pt x="226" y="840"/>
                </a:cubicBezTo>
                <a:cubicBezTo>
                  <a:pt x="225" y="840"/>
                  <a:pt x="224" y="840"/>
                  <a:pt x="224" y="839"/>
                </a:cubicBezTo>
                <a:close/>
                <a:moveTo>
                  <a:pt x="394" y="836"/>
                </a:moveTo>
                <a:cubicBezTo>
                  <a:pt x="392" y="835"/>
                  <a:pt x="392" y="834"/>
                  <a:pt x="392" y="833"/>
                </a:cubicBezTo>
                <a:cubicBezTo>
                  <a:pt x="392" y="833"/>
                  <a:pt x="392" y="833"/>
                  <a:pt x="392" y="833"/>
                </a:cubicBezTo>
                <a:cubicBezTo>
                  <a:pt x="393" y="832"/>
                  <a:pt x="394" y="831"/>
                  <a:pt x="395" y="832"/>
                </a:cubicBezTo>
                <a:cubicBezTo>
                  <a:pt x="395" y="832"/>
                  <a:pt x="395" y="832"/>
                  <a:pt x="395" y="832"/>
                </a:cubicBezTo>
                <a:cubicBezTo>
                  <a:pt x="396" y="832"/>
                  <a:pt x="397" y="833"/>
                  <a:pt x="396" y="834"/>
                </a:cubicBezTo>
                <a:cubicBezTo>
                  <a:pt x="396" y="834"/>
                  <a:pt x="396" y="834"/>
                  <a:pt x="396" y="834"/>
                </a:cubicBezTo>
                <a:cubicBezTo>
                  <a:pt x="396" y="835"/>
                  <a:pt x="395" y="836"/>
                  <a:pt x="394" y="836"/>
                </a:cubicBezTo>
                <a:cubicBezTo>
                  <a:pt x="394" y="836"/>
                  <a:pt x="394" y="836"/>
                  <a:pt x="394" y="836"/>
                </a:cubicBezTo>
                <a:cubicBezTo>
                  <a:pt x="394" y="836"/>
                  <a:pt x="394" y="836"/>
                  <a:pt x="394" y="836"/>
                </a:cubicBezTo>
                <a:close/>
                <a:moveTo>
                  <a:pt x="219" y="828"/>
                </a:moveTo>
                <a:cubicBezTo>
                  <a:pt x="219" y="827"/>
                  <a:pt x="219" y="826"/>
                  <a:pt x="220" y="825"/>
                </a:cubicBezTo>
                <a:cubicBezTo>
                  <a:pt x="220" y="825"/>
                  <a:pt x="220" y="825"/>
                  <a:pt x="220" y="825"/>
                </a:cubicBezTo>
                <a:cubicBezTo>
                  <a:pt x="221" y="825"/>
                  <a:pt x="223" y="825"/>
                  <a:pt x="223" y="826"/>
                </a:cubicBezTo>
                <a:cubicBezTo>
                  <a:pt x="223" y="826"/>
                  <a:pt x="223" y="826"/>
                  <a:pt x="223" y="826"/>
                </a:cubicBezTo>
                <a:cubicBezTo>
                  <a:pt x="223" y="827"/>
                  <a:pt x="223" y="828"/>
                  <a:pt x="222" y="829"/>
                </a:cubicBezTo>
                <a:cubicBezTo>
                  <a:pt x="222" y="829"/>
                  <a:pt x="222" y="829"/>
                  <a:pt x="222" y="829"/>
                </a:cubicBezTo>
                <a:cubicBezTo>
                  <a:pt x="222" y="829"/>
                  <a:pt x="221" y="829"/>
                  <a:pt x="221" y="829"/>
                </a:cubicBezTo>
                <a:cubicBezTo>
                  <a:pt x="221" y="829"/>
                  <a:pt x="221" y="829"/>
                  <a:pt x="221" y="829"/>
                </a:cubicBezTo>
                <a:cubicBezTo>
                  <a:pt x="220" y="829"/>
                  <a:pt x="220" y="828"/>
                  <a:pt x="219" y="828"/>
                </a:cubicBezTo>
                <a:close/>
                <a:moveTo>
                  <a:pt x="398" y="824"/>
                </a:moveTo>
                <a:cubicBezTo>
                  <a:pt x="397" y="824"/>
                  <a:pt x="397" y="823"/>
                  <a:pt x="397" y="822"/>
                </a:cubicBezTo>
                <a:cubicBezTo>
                  <a:pt x="397" y="822"/>
                  <a:pt x="397" y="822"/>
                  <a:pt x="397" y="822"/>
                </a:cubicBezTo>
                <a:cubicBezTo>
                  <a:pt x="397" y="821"/>
                  <a:pt x="399" y="820"/>
                  <a:pt x="400" y="821"/>
                </a:cubicBezTo>
                <a:cubicBezTo>
                  <a:pt x="400" y="821"/>
                  <a:pt x="400" y="821"/>
                  <a:pt x="400" y="821"/>
                </a:cubicBezTo>
                <a:cubicBezTo>
                  <a:pt x="401" y="821"/>
                  <a:pt x="401" y="822"/>
                  <a:pt x="401" y="823"/>
                </a:cubicBezTo>
                <a:cubicBezTo>
                  <a:pt x="401" y="823"/>
                  <a:pt x="401" y="823"/>
                  <a:pt x="401" y="823"/>
                </a:cubicBezTo>
                <a:cubicBezTo>
                  <a:pt x="400" y="824"/>
                  <a:pt x="400" y="825"/>
                  <a:pt x="399" y="825"/>
                </a:cubicBezTo>
                <a:cubicBezTo>
                  <a:pt x="399" y="825"/>
                  <a:pt x="399" y="825"/>
                  <a:pt x="399" y="825"/>
                </a:cubicBezTo>
                <a:cubicBezTo>
                  <a:pt x="399" y="825"/>
                  <a:pt x="398" y="825"/>
                  <a:pt x="398" y="824"/>
                </a:cubicBezTo>
                <a:close/>
                <a:moveTo>
                  <a:pt x="215" y="817"/>
                </a:moveTo>
                <a:cubicBezTo>
                  <a:pt x="214" y="816"/>
                  <a:pt x="215" y="814"/>
                  <a:pt x="216" y="814"/>
                </a:cubicBezTo>
                <a:cubicBezTo>
                  <a:pt x="216" y="814"/>
                  <a:pt x="216" y="814"/>
                  <a:pt x="216" y="814"/>
                </a:cubicBezTo>
                <a:cubicBezTo>
                  <a:pt x="217" y="814"/>
                  <a:pt x="218" y="814"/>
                  <a:pt x="218" y="815"/>
                </a:cubicBezTo>
                <a:cubicBezTo>
                  <a:pt x="218" y="815"/>
                  <a:pt x="218" y="815"/>
                  <a:pt x="218" y="815"/>
                </a:cubicBezTo>
                <a:cubicBezTo>
                  <a:pt x="219" y="816"/>
                  <a:pt x="218" y="817"/>
                  <a:pt x="217" y="818"/>
                </a:cubicBezTo>
                <a:cubicBezTo>
                  <a:pt x="217" y="818"/>
                  <a:pt x="217" y="818"/>
                  <a:pt x="217" y="818"/>
                </a:cubicBezTo>
                <a:cubicBezTo>
                  <a:pt x="217" y="818"/>
                  <a:pt x="217" y="818"/>
                  <a:pt x="217" y="818"/>
                </a:cubicBezTo>
                <a:cubicBezTo>
                  <a:pt x="217" y="818"/>
                  <a:pt x="217" y="818"/>
                  <a:pt x="217" y="818"/>
                </a:cubicBezTo>
                <a:cubicBezTo>
                  <a:pt x="216" y="818"/>
                  <a:pt x="215" y="817"/>
                  <a:pt x="215" y="817"/>
                </a:cubicBezTo>
                <a:close/>
                <a:moveTo>
                  <a:pt x="403" y="813"/>
                </a:moveTo>
                <a:cubicBezTo>
                  <a:pt x="402" y="813"/>
                  <a:pt x="401" y="812"/>
                  <a:pt x="402" y="811"/>
                </a:cubicBezTo>
                <a:cubicBezTo>
                  <a:pt x="402" y="811"/>
                  <a:pt x="402" y="811"/>
                  <a:pt x="402" y="811"/>
                </a:cubicBezTo>
                <a:cubicBezTo>
                  <a:pt x="402" y="810"/>
                  <a:pt x="403" y="809"/>
                  <a:pt x="404" y="810"/>
                </a:cubicBezTo>
                <a:cubicBezTo>
                  <a:pt x="404" y="810"/>
                  <a:pt x="404" y="810"/>
                  <a:pt x="404" y="810"/>
                </a:cubicBezTo>
                <a:cubicBezTo>
                  <a:pt x="405" y="810"/>
                  <a:pt x="406" y="811"/>
                  <a:pt x="405" y="812"/>
                </a:cubicBezTo>
                <a:cubicBezTo>
                  <a:pt x="405" y="812"/>
                  <a:pt x="405" y="812"/>
                  <a:pt x="405" y="812"/>
                </a:cubicBezTo>
                <a:cubicBezTo>
                  <a:pt x="405" y="813"/>
                  <a:pt x="404" y="814"/>
                  <a:pt x="403" y="814"/>
                </a:cubicBezTo>
                <a:cubicBezTo>
                  <a:pt x="403" y="814"/>
                  <a:pt x="403" y="814"/>
                  <a:pt x="403" y="814"/>
                </a:cubicBezTo>
                <a:cubicBezTo>
                  <a:pt x="403" y="814"/>
                  <a:pt x="403" y="813"/>
                  <a:pt x="403" y="813"/>
                </a:cubicBezTo>
                <a:close/>
                <a:moveTo>
                  <a:pt x="210" y="806"/>
                </a:moveTo>
                <a:cubicBezTo>
                  <a:pt x="210" y="805"/>
                  <a:pt x="210" y="803"/>
                  <a:pt x="211" y="803"/>
                </a:cubicBezTo>
                <a:cubicBezTo>
                  <a:pt x="211" y="803"/>
                  <a:pt x="211" y="803"/>
                  <a:pt x="211" y="803"/>
                </a:cubicBezTo>
                <a:cubicBezTo>
                  <a:pt x="212" y="802"/>
                  <a:pt x="213" y="803"/>
                  <a:pt x="214" y="804"/>
                </a:cubicBezTo>
                <a:cubicBezTo>
                  <a:pt x="214" y="804"/>
                  <a:pt x="214" y="804"/>
                  <a:pt x="214" y="804"/>
                </a:cubicBezTo>
                <a:cubicBezTo>
                  <a:pt x="214" y="805"/>
                  <a:pt x="214" y="806"/>
                  <a:pt x="213" y="807"/>
                </a:cubicBezTo>
                <a:cubicBezTo>
                  <a:pt x="213" y="807"/>
                  <a:pt x="213" y="807"/>
                  <a:pt x="213" y="807"/>
                </a:cubicBezTo>
                <a:cubicBezTo>
                  <a:pt x="212" y="807"/>
                  <a:pt x="212" y="807"/>
                  <a:pt x="212" y="807"/>
                </a:cubicBezTo>
                <a:cubicBezTo>
                  <a:pt x="212" y="807"/>
                  <a:pt x="212" y="807"/>
                  <a:pt x="212" y="807"/>
                </a:cubicBezTo>
                <a:cubicBezTo>
                  <a:pt x="211" y="807"/>
                  <a:pt x="210" y="806"/>
                  <a:pt x="210" y="806"/>
                </a:cubicBezTo>
                <a:close/>
                <a:moveTo>
                  <a:pt x="407" y="802"/>
                </a:moveTo>
                <a:cubicBezTo>
                  <a:pt x="406" y="802"/>
                  <a:pt x="406" y="801"/>
                  <a:pt x="406" y="800"/>
                </a:cubicBezTo>
                <a:cubicBezTo>
                  <a:pt x="406" y="800"/>
                  <a:pt x="406" y="800"/>
                  <a:pt x="406" y="800"/>
                </a:cubicBezTo>
                <a:cubicBezTo>
                  <a:pt x="407" y="799"/>
                  <a:pt x="408" y="798"/>
                  <a:pt x="409" y="799"/>
                </a:cubicBezTo>
                <a:cubicBezTo>
                  <a:pt x="409" y="799"/>
                  <a:pt x="409" y="799"/>
                  <a:pt x="409" y="799"/>
                </a:cubicBezTo>
                <a:cubicBezTo>
                  <a:pt x="410" y="799"/>
                  <a:pt x="410" y="800"/>
                  <a:pt x="410" y="801"/>
                </a:cubicBezTo>
                <a:cubicBezTo>
                  <a:pt x="410" y="801"/>
                  <a:pt x="410" y="801"/>
                  <a:pt x="410" y="801"/>
                </a:cubicBezTo>
                <a:cubicBezTo>
                  <a:pt x="410" y="802"/>
                  <a:pt x="409" y="802"/>
                  <a:pt x="408" y="802"/>
                </a:cubicBezTo>
                <a:cubicBezTo>
                  <a:pt x="408" y="802"/>
                  <a:pt x="408" y="802"/>
                  <a:pt x="408" y="802"/>
                </a:cubicBezTo>
                <a:cubicBezTo>
                  <a:pt x="408" y="802"/>
                  <a:pt x="407" y="802"/>
                  <a:pt x="407" y="802"/>
                </a:cubicBezTo>
                <a:close/>
                <a:moveTo>
                  <a:pt x="206" y="794"/>
                </a:moveTo>
                <a:cubicBezTo>
                  <a:pt x="205" y="793"/>
                  <a:pt x="206" y="792"/>
                  <a:pt x="207" y="792"/>
                </a:cubicBezTo>
                <a:cubicBezTo>
                  <a:pt x="207" y="792"/>
                  <a:pt x="207" y="792"/>
                  <a:pt x="207" y="792"/>
                </a:cubicBezTo>
                <a:cubicBezTo>
                  <a:pt x="208" y="791"/>
                  <a:pt x="209" y="792"/>
                  <a:pt x="209" y="793"/>
                </a:cubicBezTo>
                <a:cubicBezTo>
                  <a:pt x="209" y="793"/>
                  <a:pt x="209" y="793"/>
                  <a:pt x="209" y="793"/>
                </a:cubicBezTo>
                <a:cubicBezTo>
                  <a:pt x="210" y="794"/>
                  <a:pt x="209" y="795"/>
                  <a:pt x="208" y="796"/>
                </a:cubicBezTo>
                <a:cubicBezTo>
                  <a:pt x="208" y="796"/>
                  <a:pt x="208" y="796"/>
                  <a:pt x="208" y="796"/>
                </a:cubicBezTo>
                <a:cubicBezTo>
                  <a:pt x="208" y="796"/>
                  <a:pt x="208" y="796"/>
                  <a:pt x="207" y="796"/>
                </a:cubicBezTo>
                <a:cubicBezTo>
                  <a:pt x="207" y="796"/>
                  <a:pt x="207" y="796"/>
                  <a:pt x="207" y="796"/>
                </a:cubicBezTo>
                <a:cubicBezTo>
                  <a:pt x="207" y="796"/>
                  <a:pt x="206" y="795"/>
                  <a:pt x="206" y="794"/>
                </a:cubicBezTo>
                <a:close/>
                <a:moveTo>
                  <a:pt x="412" y="791"/>
                </a:moveTo>
                <a:cubicBezTo>
                  <a:pt x="411" y="791"/>
                  <a:pt x="410" y="790"/>
                  <a:pt x="411" y="789"/>
                </a:cubicBezTo>
                <a:cubicBezTo>
                  <a:pt x="411" y="789"/>
                  <a:pt x="411" y="789"/>
                  <a:pt x="411" y="789"/>
                </a:cubicBezTo>
                <a:cubicBezTo>
                  <a:pt x="411" y="788"/>
                  <a:pt x="412" y="787"/>
                  <a:pt x="413" y="787"/>
                </a:cubicBezTo>
                <a:cubicBezTo>
                  <a:pt x="413" y="787"/>
                  <a:pt x="413" y="787"/>
                  <a:pt x="413" y="787"/>
                </a:cubicBezTo>
                <a:cubicBezTo>
                  <a:pt x="414" y="788"/>
                  <a:pt x="415" y="789"/>
                  <a:pt x="414" y="790"/>
                </a:cubicBezTo>
                <a:cubicBezTo>
                  <a:pt x="414" y="790"/>
                  <a:pt x="414" y="790"/>
                  <a:pt x="414" y="790"/>
                </a:cubicBezTo>
                <a:cubicBezTo>
                  <a:pt x="414" y="791"/>
                  <a:pt x="413" y="791"/>
                  <a:pt x="413" y="791"/>
                </a:cubicBezTo>
                <a:cubicBezTo>
                  <a:pt x="413" y="791"/>
                  <a:pt x="413" y="791"/>
                  <a:pt x="413" y="791"/>
                </a:cubicBezTo>
                <a:cubicBezTo>
                  <a:pt x="412" y="791"/>
                  <a:pt x="412" y="791"/>
                  <a:pt x="412" y="791"/>
                </a:cubicBezTo>
                <a:close/>
                <a:moveTo>
                  <a:pt x="201" y="783"/>
                </a:moveTo>
                <a:cubicBezTo>
                  <a:pt x="201" y="782"/>
                  <a:pt x="201" y="781"/>
                  <a:pt x="202" y="781"/>
                </a:cubicBezTo>
                <a:cubicBezTo>
                  <a:pt x="202" y="781"/>
                  <a:pt x="202" y="781"/>
                  <a:pt x="202" y="781"/>
                </a:cubicBezTo>
                <a:cubicBezTo>
                  <a:pt x="203" y="780"/>
                  <a:pt x="204" y="781"/>
                  <a:pt x="205" y="782"/>
                </a:cubicBezTo>
                <a:cubicBezTo>
                  <a:pt x="205" y="782"/>
                  <a:pt x="205" y="782"/>
                  <a:pt x="205" y="782"/>
                </a:cubicBezTo>
                <a:cubicBezTo>
                  <a:pt x="205" y="783"/>
                  <a:pt x="205" y="784"/>
                  <a:pt x="204" y="784"/>
                </a:cubicBezTo>
                <a:cubicBezTo>
                  <a:pt x="204" y="784"/>
                  <a:pt x="204" y="784"/>
                  <a:pt x="204" y="784"/>
                </a:cubicBezTo>
                <a:cubicBezTo>
                  <a:pt x="203" y="785"/>
                  <a:pt x="203" y="785"/>
                  <a:pt x="203" y="785"/>
                </a:cubicBezTo>
                <a:cubicBezTo>
                  <a:pt x="203" y="785"/>
                  <a:pt x="203" y="785"/>
                  <a:pt x="203" y="785"/>
                </a:cubicBezTo>
                <a:cubicBezTo>
                  <a:pt x="202" y="785"/>
                  <a:pt x="201" y="784"/>
                  <a:pt x="201" y="783"/>
                </a:cubicBezTo>
                <a:close/>
                <a:moveTo>
                  <a:pt x="416" y="780"/>
                </a:moveTo>
                <a:cubicBezTo>
                  <a:pt x="415" y="780"/>
                  <a:pt x="415" y="778"/>
                  <a:pt x="415" y="777"/>
                </a:cubicBezTo>
                <a:cubicBezTo>
                  <a:pt x="415" y="777"/>
                  <a:pt x="415" y="777"/>
                  <a:pt x="415" y="777"/>
                </a:cubicBezTo>
                <a:cubicBezTo>
                  <a:pt x="416" y="776"/>
                  <a:pt x="417" y="776"/>
                  <a:pt x="418" y="776"/>
                </a:cubicBezTo>
                <a:cubicBezTo>
                  <a:pt x="418" y="776"/>
                  <a:pt x="418" y="776"/>
                  <a:pt x="418" y="776"/>
                </a:cubicBezTo>
                <a:cubicBezTo>
                  <a:pt x="419" y="777"/>
                  <a:pt x="419" y="778"/>
                  <a:pt x="419" y="779"/>
                </a:cubicBezTo>
                <a:cubicBezTo>
                  <a:pt x="419" y="779"/>
                  <a:pt x="419" y="779"/>
                  <a:pt x="419" y="779"/>
                </a:cubicBezTo>
                <a:cubicBezTo>
                  <a:pt x="419" y="780"/>
                  <a:pt x="418" y="780"/>
                  <a:pt x="417" y="780"/>
                </a:cubicBezTo>
                <a:cubicBezTo>
                  <a:pt x="417" y="780"/>
                  <a:pt x="417" y="780"/>
                  <a:pt x="417" y="780"/>
                </a:cubicBezTo>
                <a:cubicBezTo>
                  <a:pt x="417" y="780"/>
                  <a:pt x="417" y="780"/>
                  <a:pt x="416" y="780"/>
                </a:cubicBezTo>
                <a:close/>
                <a:moveTo>
                  <a:pt x="196" y="772"/>
                </a:moveTo>
                <a:cubicBezTo>
                  <a:pt x="196" y="771"/>
                  <a:pt x="196" y="770"/>
                  <a:pt x="197" y="770"/>
                </a:cubicBezTo>
                <a:cubicBezTo>
                  <a:pt x="197" y="770"/>
                  <a:pt x="197" y="770"/>
                  <a:pt x="197" y="770"/>
                </a:cubicBezTo>
                <a:cubicBezTo>
                  <a:pt x="199" y="769"/>
                  <a:pt x="200" y="770"/>
                  <a:pt x="200" y="771"/>
                </a:cubicBezTo>
                <a:cubicBezTo>
                  <a:pt x="200" y="771"/>
                  <a:pt x="200" y="771"/>
                  <a:pt x="200" y="771"/>
                </a:cubicBezTo>
                <a:cubicBezTo>
                  <a:pt x="201" y="772"/>
                  <a:pt x="200" y="773"/>
                  <a:pt x="199" y="773"/>
                </a:cubicBezTo>
                <a:cubicBezTo>
                  <a:pt x="199" y="773"/>
                  <a:pt x="199" y="773"/>
                  <a:pt x="199" y="773"/>
                </a:cubicBezTo>
                <a:cubicBezTo>
                  <a:pt x="199" y="773"/>
                  <a:pt x="199" y="773"/>
                  <a:pt x="198" y="773"/>
                </a:cubicBezTo>
                <a:cubicBezTo>
                  <a:pt x="198" y="773"/>
                  <a:pt x="198" y="773"/>
                  <a:pt x="198" y="773"/>
                </a:cubicBezTo>
                <a:cubicBezTo>
                  <a:pt x="197" y="773"/>
                  <a:pt x="197" y="773"/>
                  <a:pt x="196" y="772"/>
                </a:cubicBezTo>
                <a:close/>
                <a:moveTo>
                  <a:pt x="421" y="769"/>
                </a:moveTo>
                <a:cubicBezTo>
                  <a:pt x="420" y="769"/>
                  <a:pt x="419" y="767"/>
                  <a:pt x="420" y="766"/>
                </a:cubicBezTo>
                <a:cubicBezTo>
                  <a:pt x="420" y="766"/>
                  <a:pt x="420" y="766"/>
                  <a:pt x="420" y="766"/>
                </a:cubicBezTo>
                <a:cubicBezTo>
                  <a:pt x="420" y="765"/>
                  <a:pt x="421" y="765"/>
                  <a:pt x="422" y="765"/>
                </a:cubicBezTo>
                <a:cubicBezTo>
                  <a:pt x="422" y="765"/>
                  <a:pt x="422" y="765"/>
                  <a:pt x="422" y="765"/>
                </a:cubicBezTo>
                <a:cubicBezTo>
                  <a:pt x="423" y="766"/>
                  <a:pt x="424" y="767"/>
                  <a:pt x="424" y="768"/>
                </a:cubicBezTo>
                <a:cubicBezTo>
                  <a:pt x="424" y="768"/>
                  <a:pt x="424" y="768"/>
                  <a:pt x="424" y="768"/>
                </a:cubicBezTo>
                <a:cubicBezTo>
                  <a:pt x="423" y="769"/>
                  <a:pt x="422" y="769"/>
                  <a:pt x="422" y="769"/>
                </a:cubicBezTo>
                <a:cubicBezTo>
                  <a:pt x="422" y="769"/>
                  <a:pt x="422" y="769"/>
                  <a:pt x="422" y="769"/>
                </a:cubicBezTo>
                <a:cubicBezTo>
                  <a:pt x="421" y="769"/>
                  <a:pt x="421" y="769"/>
                  <a:pt x="421" y="769"/>
                </a:cubicBezTo>
                <a:close/>
                <a:moveTo>
                  <a:pt x="192" y="761"/>
                </a:moveTo>
                <a:cubicBezTo>
                  <a:pt x="191" y="760"/>
                  <a:pt x="192" y="759"/>
                  <a:pt x="193" y="759"/>
                </a:cubicBezTo>
                <a:cubicBezTo>
                  <a:pt x="193" y="759"/>
                  <a:pt x="193" y="759"/>
                  <a:pt x="193" y="759"/>
                </a:cubicBezTo>
                <a:cubicBezTo>
                  <a:pt x="194" y="758"/>
                  <a:pt x="195" y="759"/>
                  <a:pt x="196" y="760"/>
                </a:cubicBezTo>
                <a:cubicBezTo>
                  <a:pt x="196" y="760"/>
                  <a:pt x="196" y="760"/>
                  <a:pt x="196" y="760"/>
                </a:cubicBezTo>
                <a:cubicBezTo>
                  <a:pt x="196" y="761"/>
                  <a:pt x="195" y="762"/>
                  <a:pt x="194" y="762"/>
                </a:cubicBezTo>
                <a:cubicBezTo>
                  <a:pt x="194" y="762"/>
                  <a:pt x="194" y="762"/>
                  <a:pt x="194" y="762"/>
                </a:cubicBezTo>
                <a:cubicBezTo>
                  <a:pt x="194" y="762"/>
                  <a:pt x="194" y="762"/>
                  <a:pt x="194" y="762"/>
                </a:cubicBezTo>
                <a:cubicBezTo>
                  <a:pt x="194" y="762"/>
                  <a:pt x="194" y="762"/>
                  <a:pt x="194" y="762"/>
                </a:cubicBezTo>
                <a:cubicBezTo>
                  <a:pt x="193" y="762"/>
                  <a:pt x="192" y="762"/>
                  <a:pt x="192" y="761"/>
                </a:cubicBezTo>
                <a:close/>
                <a:moveTo>
                  <a:pt x="425" y="758"/>
                </a:moveTo>
                <a:cubicBezTo>
                  <a:pt x="424" y="757"/>
                  <a:pt x="424" y="756"/>
                  <a:pt x="424" y="755"/>
                </a:cubicBezTo>
                <a:cubicBezTo>
                  <a:pt x="424" y="755"/>
                  <a:pt x="424" y="755"/>
                  <a:pt x="424" y="755"/>
                </a:cubicBezTo>
                <a:cubicBezTo>
                  <a:pt x="425" y="754"/>
                  <a:pt x="426" y="754"/>
                  <a:pt x="427" y="754"/>
                </a:cubicBezTo>
                <a:cubicBezTo>
                  <a:pt x="427" y="754"/>
                  <a:pt x="427" y="754"/>
                  <a:pt x="427" y="754"/>
                </a:cubicBezTo>
                <a:cubicBezTo>
                  <a:pt x="428" y="755"/>
                  <a:pt x="429" y="756"/>
                  <a:pt x="428" y="757"/>
                </a:cubicBezTo>
                <a:cubicBezTo>
                  <a:pt x="428" y="757"/>
                  <a:pt x="428" y="757"/>
                  <a:pt x="428" y="757"/>
                </a:cubicBezTo>
                <a:cubicBezTo>
                  <a:pt x="428" y="758"/>
                  <a:pt x="427" y="758"/>
                  <a:pt x="426" y="758"/>
                </a:cubicBezTo>
                <a:cubicBezTo>
                  <a:pt x="426" y="758"/>
                  <a:pt x="426" y="758"/>
                  <a:pt x="426" y="758"/>
                </a:cubicBezTo>
                <a:cubicBezTo>
                  <a:pt x="426" y="758"/>
                  <a:pt x="426" y="758"/>
                  <a:pt x="425" y="758"/>
                </a:cubicBezTo>
                <a:close/>
                <a:moveTo>
                  <a:pt x="187" y="750"/>
                </a:moveTo>
                <a:cubicBezTo>
                  <a:pt x="187" y="749"/>
                  <a:pt x="187" y="748"/>
                  <a:pt x="188" y="747"/>
                </a:cubicBezTo>
                <a:cubicBezTo>
                  <a:pt x="188" y="747"/>
                  <a:pt x="188" y="747"/>
                  <a:pt x="188" y="747"/>
                </a:cubicBezTo>
                <a:cubicBezTo>
                  <a:pt x="189" y="747"/>
                  <a:pt x="191" y="748"/>
                  <a:pt x="191" y="749"/>
                </a:cubicBezTo>
                <a:cubicBezTo>
                  <a:pt x="191" y="749"/>
                  <a:pt x="191" y="749"/>
                  <a:pt x="191" y="749"/>
                </a:cubicBezTo>
                <a:cubicBezTo>
                  <a:pt x="191" y="750"/>
                  <a:pt x="191" y="751"/>
                  <a:pt x="190" y="751"/>
                </a:cubicBezTo>
                <a:cubicBezTo>
                  <a:pt x="190" y="751"/>
                  <a:pt x="190" y="751"/>
                  <a:pt x="190" y="751"/>
                </a:cubicBezTo>
                <a:cubicBezTo>
                  <a:pt x="190" y="751"/>
                  <a:pt x="189" y="751"/>
                  <a:pt x="189" y="751"/>
                </a:cubicBezTo>
                <a:cubicBezTo>
                  <a:pt x="189" y="751"/>
                  <a:pt x="189" y="751"/>
                  <a:pt x="189" y="751"/>
                </a:cubicBezTo>
                <a:cubicBezTo>
                  <a:pt x="188" y="751"/>
                  <a:pt x="188" y="751"/>
                  <a:pt x="187" y="750"/>
                </a:cubicBezTo>
                <a:close/>
                <a:moveTo>
                  <a:pt x="430" y="747"/>
                </a:moveTo>
                <a:cubicBezTo>
                  <a:pt x="429" y="746"/>
                  <a:pt x="429" y="745"/>
                  <a:pt x="429" y="744"/>
                </a:cubicBezTo>
                <a:cubicBezTo>
                  <a:pt x="429" y="744"/>
                  <a:pt x="429" y="744"/>
                  <a:pt x="429" y="744"/>
                </a:cubicBezTo>
                <a:cubicBezTo>
                  <a:pt x="429" y="743"/>
                  <a:pt x="431" y="743"/>
                  <a:pt x="432" y="743"/>
                </a:cubicBezTo>
                <a:cubicBezTo>
                  <a:pt x="432" y="743"/>
                  <a:pt x="432" y="743"/>
                  <a:pt x="432" y="743"/>
                </a:cubicBezTo>
                <a:cubicBezTo>
                  <a:pt x="433" y="744"/>
                  <a:pt x="433" y="745"/>
                  <a:pt x="433" y="746"/>
                </a:cubicBezTo>
                <a:cubicBezTo>
                  <a:pt x="433" y="746"/>
                  <a:pt x="433" y="746"/>
                  <a:pt x="433" y="746"/>
                </a:cubicBezTo>
                <a:cubicBezTo>
                  <a:pt x="432" y="746"/>
                  <a:pt x="432" y="747"/>
                  <a:pt x="431" y="747"/>
                </a:cubicBezTo>
                <a:cubicBezTo>
                  <a:pt x="431" y="747"/>
                  <a:pt x="431" y="747"/>
                  <a:pt x="431" y="747"/>
                </a:cubicBezTo>
                <a:cubicBezTo>
                  <a:pt x="431" y="747"/>
                  <a:pt x="430" y="747"/>
                  <a:pt x="430" y="747"/>
                </a:cubicBezTo>
                <a:close/>
                <a:moveTo>
                  <a:pt x="183" y="739"/>
                </a:moveTo>
                <a:cubicBezTo>
                  <a:pt x="182" y="738"/>
                  <a:pt x="183" y="737"/>
                  <a:pt x="184" y="736"/>
                </a:cubicBezTo>
                <a:cubicBezTo>
                  <a:pt x="184" y="736"/>
                  <a:pt x="184" y="736"/>
                  <a:pt x="184" y="736"/>
                </a:cubicBezTo>
                <a:cubicBezTo>
                  <a:pt x="185" y="736"/>
                  <a:pt x="186" y="736"/>
                  <a:pt x="186" y="737"/>
                </a:cubicBezTo>
                <a:cubicBezTo>
                  <a:pt x="186" y="737"/>
                  <a:pt x="186" y="737"/>
                  <a:pt x="186" y="737"/>
                </a:cubicBezTo>
                <a:cubicBezTo>
                  <a:pt x="187" y="738"/>
                  <a:pt x="186" y="740"/>
                  <a:pt x="185" y="740"/>
                </a:cubicBezTo>
                <a:cubicBezTo>
                  <a:pt x="185" y="740"/>
                  <a:pt x="185" y="740"/>
                  <a:pt x="185" y="740"/>
                </a:cubicBezTo>
                <a:cubicBezTo>
                  <a:pt x="185" y="740"/>
                  <a:pt x="185" y="740"/>
                  <a:pt x="185" y="740"/>
                </a:cubicBezTo>
                <a:cubicBezTo>
                  <a:pt x="185" y="740"/>
                  <a:pt x="185" y="740"/>
                  <a:pt x="185" y="740"/>
                </a:cubicBezTo>
                <a:cubicBezTo>
                  <a:pt x="184" y="740"/>
                  <a:pt x="183" y="740"/>
                  <a:pt x="183" y="739"/>
                </a:cubicBezTo>
                <a:close/>
                <a:moveTo>
                  <a:pt x="435" y="736"/>
                </a:moveTo>
                <a:cubicBezTo>
                  <a:pt x="434" y="735"/>
                  <a:pt x="433" y="734"/>
                  <a:pt x="434" y="733"/>
                </a:cubicBezTo>
                <a:cubicBezTo>
                  <a:pt x="434" y="733"/>
                  <a:pt x="434" y="733"/>
                  <a:pt x="434" y="733"/>
                </a:cubicBezTo>
                <a:cubicBezTo>
                  <a:pt x="434" y="732"/>
                  <a:pt x="435" y="732"/>
                  <a:pt x="436" y="732"/>
                </a:cubicBezTo>
                <a:cubicBezTo>
                  <a:pt x="436" y="732"/>
                  <a:pt x="436" y="732"/>
                  <a:pt x="436" y="732"/>
                </a:cubicBezTo>
                <a:cubicBezTo>
                  <a:pt x="437" y="732"/>
                  <a:pt x="438" y="734"/>
                  <a:pt x="437" y="735"/>
                </a:cubicBezTo>
                <a:cubicBezTo>
                  <a:pt x="437" y="735"/>
                  <a:pt x="437" y="735"/>
                  <a:pt x="437" y="735"/>
                </a:cubicBezTo>
                <a:cubicBezTo>
                  <a:pt x="437" y="735"/>
                  <a:pt x="436" y="736"/>
                  <a:pt x="435" y="736"/>
                </a:cubicBezTo>
                <a:cubicBezTo>
                  <a:pt x="435" y="736"/>
                  <a:pt x="435" y="736"/>
                  <a:pt x="435" y="736"/>
                </a:cubicBezTo>
                <a:cubicBezTo>
                  <a:pt x="435" y="736"/>
                  <a:pt x="435" y="736"/>
                  <a:pt x="435" y="736"/>
                </a:cubicBezTo>
                <a:close/>
                <a:moveTo>
                  <a:pt x="178" y="728"/>
                </a:moveTo>
                <a:cubicBezTo>
                  <a:pt x="178" y="727"/>
                  <a:pt x="178" y="726"/>
                  <a:pt x="179" y="725"/>
                </a:cubicBezTo>
                <a:cubicBezTo>
                  <a:pt x="179" y="725"/>
                  <a:pt x="179" y="725"/>
                  <a:pt x="179" y="725"/>
                </a:cubicBezTo>
                <a:cubicBezTo>
                  <a:pt x="180" y="725"/>
                  <a:pt x="181" y="725"/>
                  <a:pt x="182" y="726"/>
                </a:cubicBezTo>
                <a:cubicBezTo>
                  <a:pt x="182" y="726"/>
                  <a:pt x="182" y="726"/>
                  <a:pt x="182" y="726"/>
                </a:cubicBezTo>
                <a:cubicBezTo>
                  <a:pt x="182" y="727"/>
                  <a:pt x="182" y="729"/>
                  <a:pt x="181" y="729"/>
                </a:cubicBezTo>
                <a:cubicBezTo>
                  <a:pt x="181" y="729"/>
                  <a:pt x="181" y="729"/>
                  <a:pt x="181" y="729"/>
                </a:cubicBezTo>
                <a:cubicBezTo>
                  <a:pt x="180" y="729"/>
                  <a:pt x="180" y="729"/>
                  <a:pt x="180" y="729"/>
                </a:cubicBezTo>
                <a:cubicBezTo>
                  <a:pt x="180" y="729"/>
                  <a:pt x="180" y="729"/>
                  <a:pt x="180" y="729"/>
                </a:cubicBezTo>
                <a:cubicBezTo>
                  <a:pt x="179" y="729"/>
                  <a:pt x="178" y="729"/>
                  <a:pt x="178" y="728"/>
                </a:cubicBezTo>
                <a:close/>
                <a:moveTo>
                  <a:pt x="439" y="725"/>
                </a:moveTo>
                <a:cubicBezTo>
                  <a:pt x="438" y="724"/>
                  <a:pt x="438" y="723"/>
                  <a:pt x="438" y="722"/>
                </a:cubicBezTo>
                <a:cubicBezTo>
                  <a:pt x="438" y="722"/>
                  <a:pt x="438" y="722"/>
                  <a:pt x="438" y="722"/>
                </a:cubicBezTo>
                <a:cubicBezTo>
                  <a:pt x="439" y="721"/>
                  <a:pt x="440" y="720"/>
                  <a:pt x="441" y="721"/>
                </a:cubicBezTo>
                <a:cubicBezTo>
                  <a:pt x="441" y="721"/>
                  <a:pt x="441" y="721"/>
                  <a:pt x="441" y="721"/>
                </a:cubicBezTo>
                <a:cubicBezTo>
                  <a:pt x="442" y="721"/>
                  <a:pt x="442" y="722"/>
                  <a:pt x="442" y="724"/>
                </a:cubicBezTo>
                <a:cubicBezTo>
                  <a:pt x="442" y="724"/>
                  <a:pt x="442" y="724"/>
                  <a:pt x="442" y="724"/>
                </a:cubicBezTo>
                <a:cubicBezTo>
                  <a:pt x="441" y="724"/>
                  <a:pt x="441" y="725"/>
                  <a:pt x="440" y="725"/>
                </a:cubicBezTo>
                <a:cubicBezTo>
                  <a:pt x="440" y="725"/>
                  <a:pt x="440" y="725"/>
                  <a:pt x="440" y="725"/>
                </a:cubicBezTo>
                <a:cubicBezTo>
                  <a:pt x="440" y="725"/>
                  <a:pt x="439" y="725"/>
                  <a:pt x="439" y="725"/>
                </a:cubicBezTo>
                <a:close/>
                <a:moveTo>
                  <a:pt x="174" y="717"/>
                </a:moveTo>
                <a:cubicBezTo>
                  <a:pt x="173" y="716"/>
                  <a:pt x="174" y="715"/>
                  <a:pt x="175" y="714"/>
                </a:cubicBezTo>
                <a:cubicBezTo>
                  <a:pt x="175" y="714"/>
                  <a:pt x="175" y="714"/>
                  <a:pt x="175" y="714"/>
                </a:cubicBezTo>
                <a:cubicBezTo>
                  <a:pt x="176" y="714"/>
                  <a:pt x="177" y="714"/>
                  <a:pt x="177" y="715"/>
                </a:cubicBezTo>
                <a:cubicBezTo>
                  <a:pt x="177" y="715"/>
                  <a:pt x="177" y="715"/>
                  <a:pt x="177" y="715"/>
                </a:cubicBezTo>
                <a:cubicBezTo>
                  <a:pt x="178" y="716"/>
                  <a:pt x="177" y="717"/>
                  <a:pt x="176" y="718"/>
                </a:cubicBezTo>
                <a:cubicBezTo>
                  <a:pt x="176" y="718"/>
                  <a:pt x="176" y="718"/>
                  <a:pt x="176" y="718"/>
                </a:cubicBezTo>
                <a:cubicBezTo>
                  <a:pt x="176" y="718"/>
                  <a:pt x="176" y="718"/>
                  <a:pt x="175" y="718"/>
                </a:cubicBezTo>
                <a:cubicBezTo>
                  <a:pt x="175" y="718"/>
                  <a:pt x="175" y="718"/>
                  <a:pt x="175" y="718"/>
                </a:cubicBezTo>
                <a:cubicBezTo>
                  <a:pt x="175" y="718"/>
                  <a:pt x="174" y="718"/>
                  <a:pt x="174" y="717"/>
                </a:cubicBezTo>
                <a:close/>
                <a:moveTo>
                  <a:pt x="444" y="714"/>
                </a:moveTo>
                <a:cubicBezTo>
                  <a:pt x="443" y="713"/>
                  <a:pt x="442" y="712"/>
                  <a:pt x="443" y="711"/>
                </a:cubicBezTo>
                <a:cubicBezTo>
                  <a:pt x="443" y="711"/>
                  <a:pt x="443" y="711"/>
                  <a:pt x="443" y="711"/>
                </a:cubicBezTo>
                <a:cubicBezTo>
                  <a:pt x="443" y="710"/>
                  <a:pt x="444" y="709"/>
                  <a:pt x="445" y="710"/>
                </a:cubicBezTo>
                <a:cubicBezTo>
                  <a:pt x="445" y="710"/>
                  <a:pt x="445" y="710"/>
                  <a:pt x="445" y="710"/>
                </a:cubicBezTo>
                <a:cubicBezTo>
                  <a:pt x="446" y="710"/>
                  <a:pt x="447" y="711"/>
                  <a:pt x="446" y="712"/>
                </a:cubicBezTo>
                <a:cubicBezTo>
                  <a:pt x="446" y="712"/>
                  <a:pt x="446" y="712"/>
                  <a:pt x="446" y="712"/>
                </a:cubicBezTo>
                <a:cubicBezTo>
                  <a:pt x="446" y="713"/>
                  <a:pt x="445" y="714"/>
                  <a:pt x="445" y="714"/>
                </a:cubicBezTo>
                <a:cubicBezTo>
                  <a:pt x="445" y="714"/>
                  <a:pt x="445" y="714"/>
                  <a:pt x="445" y="714"/>
                </a:cubicBezTo>
                <a:cubicBezTo>
                  <a:pt x="444" y="714"/>
                  <a:pt x="444" y="714"/>
                  <a:pt x="444" y="714"/>
                </a:cubicBezTo>
                <a:close/>
                <a:moveTo>
                  <a:pt x="169" y="706"/>
                </a:moveTo>
                <a:cubicBezTo>
                  <a:pt x="169" y="705"/>
                  <a:pt x="169" y="703"/>
                  <a:pt x="170" y="703"/>
                </a:cubicBezTo>
                <a:cubicBezTo>
                  <a:pt x="170" y="703"/>
                  <a:pt x="170" y="703"/>
                  <a:pt x="170" y="703"/>
                </a:cubicBezTo>
                <a:cubicBezTo>
                  <a:pt x="171" y="703"/>
                  <a:pt x="172" y="703"/>
                  <a:pt x="173" y="704"/>
                </a:cubicBezTo>
                <a:cubicBezTo>
                  <a:pt x="173" y="704"/>
                  <a:pt x="173" y="704"/>
                  <a:pt x="173" y="704"/>
                </a:cubicBezTo>
                <a:cubicBezTo>
                  <a:pt x="173" y="705"/>
                  <a:pt x="173" y="706"/>
                  <a:pt x="172" y="707"/>
                </a:cubicBezTo>
                <a:cubicBezTo>
                  <a:pt x="172" y="707"/>
                  <a:pt x="172" y="707"/>
                  <a:pt x="172" y="707"/>
                </a:cubicBezTo>
                <a:cubicBezTo>
                  <a:pt x="171" y="707"/>
                  <a:pt x="171" y="707"/>
                  <a:pt x="171" y="707"/>
                </a:cubicBezTo>
                <a:cubicBezTo>
                  <a:pt x="171" y="707"/>
                  <a:pt x="171" y="707"/>
                  <a:pt x="171" y="707"/>
                </a:cubicBezTo>
                <a:cubicBezTo>
                  <a:pt x="170" y="707"/>
                  <a:pt x="169" y="706"/>
                  <a:pt x="169" y="706"/>
                </a:cubicBezTo>
                <a:close/>
                <a:moveTo>
                  <a:pt x="448" y="702"/>
                </a:moveTo>
                <a:cubicBezTo>
                  <a:pt x="447" y="702"/>
                  <a:pt x="447" y="701"/>
                  <a:pt x="447" y="700"/>
                </a:cubicBezTo>
                <a:cubicBezTo>
                  <a:pt x="447" y="700"/>
                  <a:pt x="447" y="700"/>
                  <a:pt x="447" y="700"/>
                </a:cubicBezTo>
                <a:cubicBezTo>
                  <a:pt x="448" y="699"/>
                  <a:pt x="449" y="698"/>
                  <a:pt x="450" y="699"/>
                </a:cubicBezTo>
                <a:cubicBezTo>
                  <a:pt x="450" y="699"/>
                  <a:pt x="450" y="699"/>
                  <a:pt x="450" y="699"/>
                </a:cubicBezTo>
                <a:cubicBezTo>
                  <a:pt x="451" y="699"/>
                  <a:pt x="451" y="700"/>
                  <a:pt x="451" y="701"/>
                </a:cubicBezTo>
                <a:cubicBezTo>
                  <a:pt x="451" y="701"/>
                  <a:pt x="451" y="701"/>
                  <a:pt x="451" y="701"/>
                </a:cubicBezTo>
                <a:cubicBezTo>
                  <a:pt x="451" y="702"/>
                  <a:pt x="450" y="703"/>
                  <a:pt x="449" y="703"/>
                </a:cubicBezTo>
                <a:cubicBezTo>
                  <a:pt x="449" y="703"/>
                  <a:pt x="449" y="703"/>
                  <a:pt x="449" y="703"/>
                </a:cubicBezTo>
                <a:cubicBezTo>
                  <a:pt x="449" y="703"/>
                  <a:pt x="449" y="703"/>
                  <a:pt x="448" y="702"/>
                </a:cubicBezTo>
                <a:close/>
                <a:moveTo>
                  <a:pt x="164" y="695"/>
                </a:moveTo>
                <a:cubicBezTo>
                  <a:pt x="164" y="694"/>
                  <a:pt x="164" y="692"/>
                  <a:pt x="166" y="692"/>
                </a:cubicBezTo>
                <a:cubicBezTo>
                  <a:pt x="166" y="692"/>
                  <a:pt x="166" y="692"/>
                  <a:pt x="166" y="692"/>
                </a:cubicBezTo>
                <a:cubicBezTo>
                  <a:pt x="167" y="692"/>
                  <a:pt x="168" y="692"/>
                  <a:pt x="168" y="693"/>
                </a:cubicBezTo>
                <a:cubicBezTo>
                  <a:pt x="168" y="693"/>
                  <a:pt x="168" y="693"/>
                  <a:pt x="168" y="693"/>
                </a:cubicBezTo>
                <a:cubicBezTo>
                  <a:pt x="169" y="694"/>
                  <a:pt x="168" y="695"/>
                  <a:pt x="167" y="696"/>
                </a:cubicBezTo>
                <a:cubicBezTo>
                  <a:pt x="167" y="696"/>
                  <a:pt x="167" y="696"/>
                  <a:pt x="167" y="696"/>
                </a:cubicBezTo>
                <a:cubicBezTo>
                  <a:pt x="167" y="696"/>
                  <a:pt x="167" y="696"/>
                  <a:pt x="166" y="696"/>
                </a:cubicBezTo>
                <a:cubicBezTo>
                  <a:pt x="166" y="696"/>
                  <a:pt x="166" y="696"/>
                  <a:pt x="166" y="696"/>
                </a:cubicBezTo>
                <a:cubicBezTo>
                  <a:pt x="165" y="696"/>
                  <a:pt x="165" y="695"/>
                  <a:pt x="164" y="695"/>
                </a:cubicBezTo>
                <a:close/>
                <a:moveTo>
                  <a:pt x="453" y="691"/>
                </a:moveTo>
                <a:cubicBezTo>
                  <a:pt x="452" y="691"/>
                  <a:pt x="451" y="690"/>
                  <a:pt x="452" y="689"/>
                </a:cubicBezTo>
                <a:cubicBezTo>
                  <a:pt x="452" y="689"/>
                  <a:pt x="452" y="689"/>
                  <a:pt x="452" y="689"/>
                </a:cubicBezTo>
                <a:cubicBezTo>
                  <a:pt x="452" y="688"/>
                  <a:pt x="453" y="687"/>
                  <a:pt x="454" y="688"/>
                </a:cubicBezTo>
                <a:cubicBezTo>
                  <a:pt x="454" y="688"/>
                  <a:pt x="454" y="688"/>
                  <a:pt x="454" y="688"/>
                </a:cubicBezTo>
                <a:cubicBezTo>
                  <a:pt x="455" y="688"/>
                  <a:pt x="456" y="689"/>
                  <a:pt x="455" y="690"/>
                </a:cubicBezTo>
                <a:cubicBezTo>
                  <a:pt x="455" y="690"/>
                  <a:pt x="455" y="690"/>
                  <a:pt x="455" y="690"/>
                </a:cubicBezTo>
                <a:cubicBezTo>
                  <a:pt x="455" y="691"/>
                  <a:pt x="454" y="691"/>
                  <a:pt x="454" y="691"/>
                </a:cubicBezTo>
                <a:cubicBezTo>
                  <a:pt x="454" y="691"/>
                  <a:pt x="454" y="691"/>
                  <a:pt x="454" y="691"/>
                </a:cubicBezTo>
                <a:cubicBezTo>
                  <a:pt x="453" y="691"/>
                  <a:pt x="453" y="691"/>
                  <a:pt x="453" y="691"/>
                </a:cubicBezTo>
                <a:close/>
                <a:moveTo>
                  <a:pt x="160" y="683"/>
                </a:moveTo>
                <a:cubicBezTo>
                  <a:pt x="159" y="682"/>
                  <a:pt x="160" y="681"/>
                  <a:pt x="161" y="681"/>
                </a:cubicBezTo>
                <a:cubicBezTo>
                  <a:pt x="161" y="681"/>
                  <a:pt x="161" y="681"/>
                  <a:pt x="161" y="681"/>
                </a:cubicBezTo>
                <a:cubicBezTo>
                  <a:pt x="162" y="680"/>
                  <a:pt x="163" y="681"/>
                  <a:pt x="164" y="682"/>
                </a:cubicBezTo>
                <a:cubicBezTo>
                  <a:pt x="164" y="682"/>
                  <a:pt x="164" y="682"/>
                  <a:pt x="164" y="682"/>
                </a:cubicBezTo>
                <a:cubicBezTo>
                  <a:pt x="164" y="683"/>
                  <a:pt x="163" y="684"/>
                  <a:pt x="162" y="685"/>
                </a:cubicBezTo>
                <a:cubicBezTo>
                  <a:pt x="162" y="685"/>
                  <a:pt x="162" y="685"/>
                  <a:pt x="162" y="685"/>
                </a:cubicBezTo>
                <a:cubicBezTo>
                  <a:pt x="162" y="685"/>
                  <a:pt x="162" y="685"/>
                  <a:pt x="162" y="685"/>
                </a:cubicBezTo>
                <a:cubicBezTo>
                  <a:pt x="162" y="685"/>
                  <a:pt x="162" y="685"/>
                  <a:pt x="162" y="685"/>
                </a:cubicBezTo>
                <a:cubicBezTo>
                  <a:pt x="161" y="685"/>
                  <a:pt x="160" y="684"/>
                  <a:pt x="160" y="683"/>
                </a:cubicBezTo>
                <a:close/>
                <a:moveTo>
                  <a:pt x="457" y="680"/>
                </a:moveTo>
                <a:cubicBezTo>
                  <a:pt x="456" y="680"/>
                  <a:pt x="456" y="679"/>
                  <a:pt x="456" y="678"/>
                </a:cubicBezTo>
                <a:cubicBezTo>
                  <a:pt x="456" y="678"/>
                  <a:pt x="456" y="678"/>
                  <a:pt x="456" y="678"/>
                </a:cubicBezTo>
                <a:cubicBezTo>
                  <a:pt x="457" y="677"/>
                  <a:pt x="458" y="676"/>
                  <a:pt x="459" y="677"/>
                </a:cubicBezTo>
                <a:cubicBezTo>
                  <a:pt x="459" y="677"/>
                  <a:pt x="459" y="677"/>
                  <a:pt x="459" y="677"/>
                </a:cubicBezTo>
                <a:cubicBezTo>
                  <a:pt x="460" y="677"/>
                  <a:pt x="460" y="678"/>
                  <a:pt x="460" y="679"/>
                </a:cubicBezTo>
                <a:cubicBezTo>
                  <a:pt x="460" y="679"/>
                  <a:pt x="460" y="679"/>
                  <a:pt x="460" y="679"/>
                </a:cubicBezTo>
                <a:cubicBezTo>
                  <a:pt x="460" y="680"/>
                  <a:pt x="459" y="680"/>
                  <a:pt x="458" y="680"/>
                </a:cubicBezTo>
                <a:cubicBezTo>
                  <a:pt x="458" y="680"/>
                  <a:pt x="458" y="680"/>
                  <a:pt x="458" y="680"/>
                </a:cubicBezTo>
                <a:cubicBezTo>
                  <a:pt x="458" y="680"/>
                  <a:pt x="458" y="680"/>
                  <a:pt x="457" y="680"/>
                </a:cubicBezTo>
                <a:close/>
                <a:moveTo>
                  <a:pt x="155" y="672"/>
                </a:moveTo>
                <a:cubicBezTo>
                  <a:pt x="155" y="671"/>
                  <a:pt x="155" y="670"/>
                  <a:pt x="156" y="670"/>
                </a:cubicBezTo>
                <a:cubicBezTo>
                  <a:pt x="156" y="670"/>
                  <a:pt x="156" y="670"/>
                  <a:pt x="156" y="670"/>
                </a:cubicBezTo>
                <a:cubicBezTo>
                  <a:pt x="157" y="669"/>
                  <a:pt x="159" y="670"/>
                  <a:pt x="159" y="671"/>
                </a:cubicBezTo>
                <a:cubicBezTo>
                  <a:pt x="159" y="671"/>
                  <a:pt x="159" y="671"/>
                  <a:pt x="159" y="671"/>
                </a:cubicBezTo>
                <a:cubicBezTo>
                  <a:pt x="159" y="672"/>
                  <a:pt x="159" y="673"/>
                  <a:pt x="158" y="673"/>
                </a:cubicBezTo>
                <a:cubicBezTo>
                  <a:pt x="158" y="673"/>
                  <a:pt x="158" y="673"/>
                  <a:pt x="158" y="673"/>
                </a:cubicBezTo>
                <a:cubicBezTo>
                  <a:pt x="158" y="674"/>
                  <a:pt x="157" y="674"/>
                  <a:pt x="157" y="674"/>
                </a:cubicBezTo>
                <a:cubicBezTo>
                  <a:pt x="157" y="674"/>
                  <a:pt x="157" y="674"/>
                  <a:pt x="157" y="674"/>
                </a:cubicBezTo>
                <a:cubicBezTo>
                  <a:pt x="156" y="674"/>
                  <a:pt x="156" y="673"/>
                  <a:pt x="155" y="672"/>
                </a:cubicBezTo>
                <a:close/>
                <a:moveTo>
                  <a:pt x="462" y="669"/>
                </a:moveTo>
                <a:cubicBezTo>
                  <a:pt x="461" y="669"/>
                  <a:pt x="461" y="668"/>
                  <a:pt x="461" y="667"/>
                </a:cubicBezTo>
                <a:cubicBezTo>
                  <a:pt x="461" y="667"/>
                  <a:pt x="461" y="667"/>
                  <a:pt x="461" y="667"/>
                </a:cubicBezTo>
                <a:cubicBezTo>
                  <a:pt x="461" y="665"/>
                  <a:pt x="463" y="665"/>
                  <a:pt x="464" y="665"/>
                </a:cubicBezTo>
                <a:cubicBezTo>
                  <a:pt x="464" y="665"/>
                  <a:pt x="464" y="665"/>
                  <a:pt x="464" y="665"/>
                </a:cubicBezTo>
                <a:cubicBezTo>
                  <a:pt x="465" y="666"/>
                  <a:pt x="465" y="667"/>
                  <a:pt x="465" y="668"/>
                </a:cubicBezTo>
                <a:cubicBezTo>
                  <a:pt x="465" y="668"/>
                  <a:pt x="465" y="668"/>
                  <a:pt x="465" y="668"/>
                </a:cubicBezTo>
                <a:cubicBezTo>
                  <a:pt x="464" y="669"/>
                  <a:pt x="464" y="669"/>
                  <a:pt x="463" y="669"/>
                </a:cubicBezTo>
                <a:cubicBezTo>
                  <a:pt x="463" y="669"/>
                  <a:pt x="463" y="669"/>
                  <a:pt x="463" y="669"/>
                </a:cubicBezTo>
                <a:cubicBezTo>
                  <a:pt x="463" y="669"/>
                  <a:pt x="462" y="669"/>
                  <a:pt x="462" y="669"/>
                </a:cubicBezTo>
                <a:close/>
                <a:moveTo>
                  <a:pt x="151" y="661"/>
                </a:moveTo>
                <a:cubicBezTo>
                  <a:pt x="150" y="660"/>
                  <a:pt x="151" y="659"/>
                  <a:pt x="152" y="659"/>
                </a:cubicBezTo>
                <a:cubicBezTo>
                  <a:pt x="152" y="659"/>
                  <a:pt x="152" y="659"/>
                  <a:pt x="152" y="659"/>
                </a:cubicBezTo>
                <a:cubicBezTo>
                  <a:pt x="153" y="658"/>
                  <a:pt x="154" y="659"/>
                  <a:pt x="154" y="660"/>
                </a:cubicBezTo>
                <a:cubicBezTo>
                  <a:pt x="154" y="660"/>
                  <a:pt x="154" y="660"/>
                  <a:pt x="154" y="660"/>
                </a:cubicBezTo>
                <a:cubicBezTo>
                  <a:pt x="155" y="661"/>
                  <a:pt x="154" y="662"/>
                  <a:pt x="153" y="662"/>
                </a:cubicBezTo>
                <a:cubicBezTo>
                  <a:pt x="153" y="662"/>
                  <a:pt x="153" y="662"/>
                  <a:pt x="153" y="662"/>
                </a:cubicBezTo>
                <a:cubicBezTo>
                  <a:pt x="153" y="662"/>
                  <a:pt x="153" y="663"/>
                  <a:pt x="153" y="663"/>
                </a:cubicBezTo>
                <a:cubicBezTo>
                  <a:pt x="153" y="663"/>
                  <a:pt x="153" y="663"/>
                  <a:pt x="153" y="663"/>
                </a:cubicBezTo>
                <a:cubicBezTo>
                  <a:pt x="152" y="663"/>
                  <a:pt x="151" y="662"/>
                  <a:pt x="151" y="661"/>
                </a:cubicBezTo>
                <a:close/>
                <a:moveTo>
                  <a:pt x="467" y="658"/>
                </a:moveTo>
                <a:cubicBezTo>
                  <a:pt x="466" y="658"/>
                  <a:pt x="465" y="656"/>
                  <a:pt x="466" y="655"/>
                </a:cubicBezTo>
                <a:cubicBezTo>
                  <a:pt x="466" y="655"/>
                  <a:pt x="466" y="655"/>
                  <a:pt x="466" y="655"/>
                </a:cubicBezTo>
                <a:cubicBezTo>
                  <a:pt x="466" y="654"/>
                  <a:pt x="467" y="654"/>
                  <a:pt x="468" y="654"/>
                </a:cubicBezTo>
                <a:cubicBezTo>
                  <a:pt x="468" y="654"/>
                  <a:pt x="468" y="654"/>
                  <a:pt x="468" y="654"/>
                </a:cubicBezTo>
                <a:cubicBezTo>
                  <a:pt x="469" y="655"/>
                  <a:pt x="470" y="656"/>
                  <a:pt x="469" y="657"/>
                </a:cubicBezTo>
                <a:cubicBezTo>
                  <a:pt x="469" y="657"/>
                  <a:pt x="469" y="657"/>
                  <a:pt x="469" y="657"/>
                </a:cubicBezTo>
                <a:cubicBezTo>
                  <a:pt x="469" y="658"/>
                  <a:pt x="468" y="658"/>
                  <a:pt x="467" y="658"/>
                </a:cubicBezTo>
                <a:cubicBezTo>
                  <a:pt x="467" y="658"/>
                  <a:pt x="467" y="658"/>
                  <a:pt x="467" y="658"/>
                </a:cubicBezTo>
                <a:cubicBezTo>
                  <a:pt x="467" y="658"/>
                  <a:pt x="467" y="658"/>
                  <a:pt x="467" y="658"/>
                </a:cubicBezTo>
                <a:close/>
                <a:moveTo>
                  <a:pt x="146" y="650"/>
                </a:moveTo>
                <a:cubicBezTo>
                  <a:pt x="146" y="649"/>
                  <a:pt x="146" y="648"/>
                  <a:pt x="147" y="648"/>
                </a:cubicBezTo>
                <a:cubicBezTo>
                  <a:pt x="147" y="648"/>
                  <a:pt x="147" y="648"/>
                  <a:pt x="147" y="648"/>
                </a:cubicBezTo>
                <a:cubicBezTo>
                  <a:pt x="148" y="647"/>
                  <a:pt x="149" y="648"/>
                  <a:pt x="150" y="649"/>
                </a:cubicBezTo>
                <a:cubicBezTo>
                  <a:pt x="150" y="649"/>
                  <a:pt x="150" y="649"/>
                  <a:pt x="150" y="649"/>
                </a:cubicBezTo>
                <a:cubicBezTo>
                  <a:pt x="150" y="650"/>
                  <a:pt x="150" y="651"/>
                  <a:pt x="149" y="651"/>
                </a:cubicBezTo>
                <a:cubicBezTo>
                  <a:pt x="149" y="651"/>
                  <a:pt x="149" y="651"/>
                  <a:pt x="149" y="651"/>
                </a:cubicBezTo>
                <a:cubicBezTo>
                  <a:pt x="149" y="651"/>
                  <a:pt x="148" y="651"/>
                  <a:pt x="148" y="651"/>
                </a:cubicBezTo>
                <a:cubicBezTo>
                  <a:pt x="148" y="651"/>
                  <a:pt x="148" y="651"/>
                  <a:pt x="148" y="651"/>
                </a:cubicBezTo>
                <a:cubicBezTo>
                  <a:pt x="147" y="651"/>
                  <a:pt x="146" y="651"/>
                  <a:pt x="146" y="650"/>
                </a:cubicBezTo>
                <a:close/>
                <a:moveTo>
                  <a:pt x="471" y="647"/>
                </a:moveTo>
                <a:cubicBezTo>
                  <a:pt x="470" y="646"/>
                  <a:pt x="470" y="645"/>
                  <a:pt x="470" y="644"/>
                </a:cubicBezTo>
                <a:cubicBezTo>
                  <a:pt x="470" y="644"/>
                  <a:pt x="470" y="644"/>
                  <a:pt x="470" y="644"/>
                </a:cubicBezTo>
                <a:cubicBezTo>
                  <a:pt x="470" y="643"/>
                  <a:pt x="472" y="643"/>
                  <a:pt x="473" y="643"/>
                </a:cubicBezTo>
                <a:cubicBezTo>
                  <a:pt x="473" y="643"/>
                  <a:pt x="473" y="643"/>
                  <a:pt x="473" y="643"/>
                </a:cubicBezTo>
                <a:cubicBezTo>
                  <a:pt x="474" y="644"/>
                  <a:pt x="474" y="645"/>
                  <a:pt x="474" y="646"/>
                </a:cubicBezTo>
                <a:cubicBezTo>
                  <a:pt x="474" y="646"/>
                  <a:pt x="474" y="646"/>
                  <a:pt x="474" y="646"/>
                </a:cubicBezTo>
                <a:cubicBezTo>
                  <a:pt x="473" y="647"/>
                  <a:pt x="473" y="647"/>
                  <a:pt x="472" y="647"/>
                </a:cubicBezTo>
                <a:cubicBezTo>
                  <a:pt x="472" y="647"/>
                  <a:pt x="472" y="647"/>
                  <a:pt x="472" y="647"/>
                </a:cubicBezTo>
                <a:cubicBezTo>
                  <a:pt x="472" y="647"/>
                  <a:pt x="471" y="647"/>
                  <a:pt x="471" y="647"/>
                </a:cubicBezTo>
                <a:close/>
                <a:moveTo>
                  <a:pt x="142" y="639"/>
                </a:moveTo>
                <a:cubicBezTo>
                  <a:pt x="141" y="638"/>
                  <a:pt x="142" y="637"/>
                  <a:pt x="143" y="636"/>
                </a:cubicBezTo>
                <a:cubicBezTo>
                  <a:pt x="143" y="636"/>
                  <a:pt x="143" y="636"/>
                  <a:pt x="143" y="636"/>
                </a:cubicBezTo>
                <a:cubicBezTo>
                  <a:pt x="144" y="636"/>
                  <a:pt x="145" y="637"/>
                  <a:pt x="145" y="638"/>
                </a:cubicBezTo>
                <a:cubicBezTo>
                  <a:pt x="145" y="638"/>
                  <a:pt x="145" y="638"/>
                  <a:pt x="145" y="638"/>
                </a:cubicBezTo>
                <a:cubicBezTo>
                  <a:pt x="146" y="639"/>
                  <a:pt x="145" y="640"/>
                  <a:pt x="144" y="640"/>
                </a:cubicBezTo>
                <a:cubicBezTo>
                  <a:pt x="144" y="640"/>
                  <a:pt x="144" y="640"/>
                  <a:pt x="144" y="640"/>
                </a:cubicBezTo>
                <a:cubicBezTo>
                  <a:pt x="144" y="640"/>
                  <a:pt x="144" y="640"/>
                  <a:pt x="143" y="640"/>
                </a:cubicBezTo>
                <a:cubicBezTo>
                  <a:pt x="143" y="640"/>
                  <a:pt x="143" y="640"/>
                  <a:pt x="143" y="640"/>
                </a:cubicBezTo>
                <a:cubicBezTo>
                  <a:pt x="143" y="640"/>
                  <a:pt x="142" y="640"/>
                  <a:pt x="142" y="639"/>
                </a:cubicBezTo>
                <a:close/>
                <a:moveTo>
                  <a:pt x="476" y="636"/>
                </a:moveTo>
                <a:cubicBezTo>
                  <a:pt x="475" y="635"/>
                  <a:pt x="474" y="634"/>
                  <a:pt x="475" y="633"/>
                </a:cubicBezTo>
                <a:cubicBezTo>
                  <a:pt x="475" y="633"/>
                  <a:pt x="475" y="633"/>
                  <a:pt x="475" y="633"/>
                </a:cubicBezTo>
                <a:cubicBezTo>
                  <a:pt x="475" y="632"/>
                  <a:pt x="476" y="632"/>
                  <a:pt x="477" y="632"/>
                </a:cubicBezTo>
                <a:cubicBezTo>
                  <a:pt x="477" y="632"/>
                  <a:pt x="477" y="632"/>
                  <a:pt x="477" y="632"/>
                </a:cubicBezTo>
                <a:cubicBezTo>
                  <a:pt x="478" y="633"/>
                  <a:pt x="479" y="634"/>
                  <a:pt x="478" y="635"/>
                </a:cubicBezTo>
                <a:cubicBezTo>
                  <a:pt x="478" y="635"/>
                  <a:pt x="478" y="635"/>
                  <a:pt x="478" y="635"/>
                </a:cubicBezTo>
                <a:cubicBezTo>
                  <a:pt x="478" y="636"/>
                  <a:pt x="477" y="636"/>
                  <a:pt x="476" y="636"/>
                </a:cubicBezTo>
                <a:cubicBezTo>
                  <a:pt x="476" y="636"/>
                  <a:pt x="476" y="636"/>
                  <a:pt x="476" y="636"/>
                </a:cubicBezTo>
                <a:cubicBezTo>
                  <a:pt x="476" y="636"/>
                  <a:pt x="476" y="636"/>
                  <a:pt x="476" y="636"/>
                </a:cubicBezTo>
                <a:close/>
                <a:moveTo>
                  <a:pt x="137" y="628"/>
                </a:moveTo>
                <a:cubicBezTo>
                  <a:pt x="137" y="627"/>
                  <a:pt x="137" y="626"/>
                  <a:pt x="138" y="625"/>
                </a:cubicBezTo>
                <a:cubicBezTo>
                  <a:pt x="138" y="625"/>
                  <a:pt x="138" y="625"/>
                  <a:pt x="138" y="625"/>
                </a:cubicBezTo>
                <a:cubicBezTo>
                  <a:pt x="139" y="625"/>
                  <a:pt x="140" y="625"/>
                  <a:pt x="141" y="626"/>
                </a:cubicBezTo>
                <a:cubicBezTo>
                  <a:pt x="141" y="626"/>
                  <a:pt x="141" y="626"/>
                  <a:pt x="141" y="626"/>
                </a:cubicBezTo>
                <a:cubicBezTo>
                  <a:pt x="141" y="627"/>
                  <a:pt x="141" y="629"/>
                  <a:pt x="140" y="629"/>
                </a:cubicBezTo>
                <a:cubicBezTo>
                  <a:pt x="140" y="629"/>
                  <a:pt x="140" y="629"/>
                  <a:pt x="140" y="629"/>
                </a:cubicBezTo>
                <a:cubicBezTo>
                  <a:pt x="139" y="629"/>
                  <a:pt x="139" y="629"/>
                  <a:pt x="139" y="629"/>
                </a:cubicBezTo>
                <a:cubicBezTo>
                  <a:pt x="139" y="629"/>
                  <a:pt x="139" y="629"/>
                  <a:pt x="139" y="629"/>
                </a:cubicBezTo>
                <a:cubicBezTo>
                  <a:pt x="138" y="629"/>
                  <a:pt x="137" y="629"/>
                  <a:pt x="137" y="628"/>
                </a:cubicBezTo>
                <a:close/>
                <a:moveTo>
                  <a:pt x="480" y="625"/>
                </a:moveTo>
                <a:cubicBezTo>
                  <a:pt x="479" y="624"/>
                  <a:pt x="479" y="623"/>
                  <a:pt x="479" y="622"/>
                </a:cubicBezTo>
                <a:cubicBezTo>
                  <a:pt x="479" y="622"/>
                  <a:pt x="479" y="622"/>
                  <a:pt x="479" y="622"/>
                </a:cubicBezTo>
                <a:cubicBezTo>
                  <a:pt x="480" y="621"/>
                  <a:pt x="481" y="621"/>
                  <a:pt x="482" y="621"/>
                </a:cubicBezTo>
                <a:cubicBezTo>
                  <a:pt x="482" y="621"/>
                  <a:pt x="482" y="621"/>
                  <a:pt x="482" y="621"/>
                </a:cubicBezTo>
                <a:cubicBezTo>
                  <a:pt x="483" y="621"/>
                  <a:pt x="483" y="623"/>
                  <a:pt x="483" y="624"/>
                </a:cubicBezTo>
                <a:cubicBezTo>
                  <a:pt x="483" y="624"/>
                  <a:pt x="483" y="624"/>
                  <a:pt x="483" y="624"/>
                </a:cubicBezTo>
                <a:cubicBezTo>
                  <a:pt x="483" y="624"/>
                  <a:pt x="482" y="625"/>
                  <a:pt x="481" y="625"/>
                </a:cubicBezTo>
                <a:cubicBezTo>
                  <a:pt x="481" y="625"/>
                  <a:pt x="481" y="625"/>
                  <a:pt x="481" y="625"/>
                </a:cubicBezTo>
                <a:cubicBezTo>
                  <a:pt x="481" y="625"/>
                  <a:pt x="481" y="625"/>
                  <a:pt x="480" y="625"/>
                </a:cubicBezTo>
                <a:close/>
                <a:moveTo>
                  <a:pt x="132" y="617"/>
                </a:moveTo>
                <a:cubicBezTo>
                  <a:pt x="132" y="616"/>
                  <a:pt x="133" y="615"/>
                  <a:pt x="134" y="614"/>
                </a:cubicBezTo>
                <a:cubicBezTo>
                  <a:pt x="134" y="614"/>
                  <a:pt x="134" y="614"/>
                  <a:pt x="134" y="614"/>
                </a:cubicBezTo>
                <a:cubicBezTo>
                  <a:pt x="135" y="614"/>
                  <a:pt x="136" y="614"/>
                  <a:pt x="136" y="615"/>
                </a:cubicBezTo>
                <a:cubicBezTo>
                  <a:pt x="136" y="615"/>
                  <a:pt x="136" y="615"/>
                  <a:pt x="136" y="615"/>
                </a:cubicBezTo>
                <a:cubicBezTo>
                  <a:pt x="137" y="616"/>
                  <a:pt x="136" y="618"/>
                  <a:pt x="135" y="618"/>
                </a:cubicBezTo>
                <a:cubicBezTo>
                  <a:pt x="135" y="618"/>
                  <a:pt x="135" y="618"/>
                  <a:pt x="135" y="618"/>
                </a:cubicBezTo>
                <a:cubicBezTo>
                  <a:pt x="135" y="618"/>
                  <a:pt x="135" y="618"/>
                  <a:pt x="134" y="618"/>
                </a:cubicBezTo>
                <a:cubicBezTo>
                  <a:pt x="134" y="618"/>
                  <a:pt x="134" y="618"/>
                  <a:pt x="134" y="618"/>
                </a:cubicBezTo>
                <a:cubicBezTo>
                  <a:pt x="134" y="618"/>
                  <a:pt x="133" y="618"/>
                  <a:pt x="132" y="617"/>
                </a:cubicBezTo>
                <a:close/>
                <a:moveTo>
                  <a:pt x="485" y="614"/>
                </a:moveTo>
                <a:cubicBezTo>
                  <a:pt x="484" y="613"/>
                  <a:pt x="483" y="612"/>
                  <a:pt x="484" y="611"/>
                </a:cubicBezTo>
                <a:cubicBezTo>
                  <a:pt x="484" y="611"/>
                  <a:pt x="484" y="611"/>
                  <a:pt x="484" y="611"/>
                </a:cubicBezTo>
                <a:cubicBezTo>
                  <a:pt x="484" y="610"/>
                  <a:pt x="485" y="610"/>
                  <a:pt x="486" y="610"/>
                </a:cubicBezTo>
                <a:cubicBezTo>
                  <a:pt x="486" y="610"/>
                  <a:pt x="486" y="610"/>
                  <a:pt x="486" y="610"/>
                </a:cubicBezTo>
                <a:cubicBezTo>
                  <a:pt x="487" y="610"/>
                  <a:pt x="488" y="612"/>
                  <a:pt x="487" y="613"/>
                </a:cubicBezTo>
                <a:cubicBezTo>
                  <a:pt x="487" y="613"/>
                  <a:pt x="487" y="613"/>
                  <a:pt x="487" y="613"/>
                </a:cubicBezTo>
                <a:cubicBezTo>
                  <a:pt x="487" y="613"/>
                  <a:pt x="486" y="614"/>
                  <a:pt x="486" y="614"/>
                </a:cubicBezTo>
                <a:cubicBezTo>
                  <a:pt x="486" y="614"/>
                  <a:pt x="486" y="614"/>
                  <a:pt x="486" y="614"/>
                </a:cubicBezTo>
                <a:cubicBezTo>
                  <a:pt x="485" y="614"/>
                  <a:pt x="485" y="614"/>
                  <a:pt x="485" y="614"/>
                </a:cubicBezTo>
                <a:close/>
                <a:moveTo>
                  <a:pt x="128" y="606"/>
                </a:moveTo>
                <a:cubicBezTo>
                  <a:pt x="127" y="605"/>
                  <a:pt x="128" y="604"/>
                  <a:pt x="129" y="603"/>
                </a:cubicBezTo>
                <a:cubicBezTo>
                  <a:pt x="129" y="603"/>
                  <a:pt x="129" y="603"/>
                  <a:pt x="129" y="603"/>
                </a:cubicBezTo>
                <a:cubicBezTo>
                  <a:pt x="130" y="603"/>
                  <a:pt x="131" y="603"/>
                  <a:pt x="132" y="604"/>
                </a:cubicBezTo>
                <a:cubicBezTo>
                  <a:pt x="132" y="604"/>
                  <a:pt x="132" y="604"/>
                  <a:pt x="132" y="604"/>
                </a:cubicBezTo>
                <a:cubicBezTo>
                  <a:pt x="132" y="605"/>
                  <a:pt x="132" y="606"/>
                  <a:pt x="130" y="607"/>
                </a:cubicBezTo>
                <a:cubicBezTo>
                  <a:pt x="130" y="607"/>
                  <a:pt x="130" y="607"/>
                  <a:pt x="130" y="607"/>
                </a:cubicBezTo>
                <a:cubicBezTo>
                  <a:pt x="130" y="607"/>
                  <a:pt x="130" y="607"/>
                  <a:pt x="130" y="607"/>
                </a:cubicBezTo>
                <a:cubicBezTo>
                  <a:pt x="130" y="607"/>
                  <a:pt x="130" y="607"/>
                  <a:pt x="130" y="607"/>
                </a:cubicBezTo>
                <a:cubicBezTo>
                  <a:pt x="129" y="607"/>
                  <a:pt x="128" y="607"/>
                  <a:pt x="128" y="606"/>
                </a:cubicBezTo>
                <a:close/>
                <a:moveTo>
                  <a:pt x="489" y="603"/>
                </a:moveTo>
                <a:cubicBezTo>
                  <a:pt x="488" y="602"/>
                  <a:pt x="488" y="601"/>
                  <a:pt x="488" y="600"/>
                </a:cubicBezTo>
                <a:cubicBezTo>
                  <a:pt x="488" y="600"/>
                  <a:pt x="488" y="600"/>
                  <a:pt x="488" y="600"/>
                </a:cubicBezTo>
                <a:cubicBezTo>
                  <a:pt x="489" y="599"/>
                  <a:pt x="490" y="598"/>
                  <a:pt x="491" y="599"/>
                </a:cubicBezTo>
                <a:cubicBezTo>
                  <a:pt x="491" y="599"/>
                  <a:pt x="491" y="599"/>
                  <a:pt x="491" y="599"/>
                </a:cubicBezTo>
                <a:cubicBezTo>
                  <a:pt x="492" y="599"/>
                  <a:pt x="492" y="600"/>
                  <a:pt x="492" y="601"/>
                </a:cubicBezTo>
                <a:cubicBezTo>
                  <a:pt x="492" y="601"/>
                  <a:pt x="492" y="601"/>
                  <a:pt x="492" y="601"/>
                </a:cubicBezTo>
                <a:cubicBezTo>
                  <a:pt x="492" y="602"/>
                  <a:pt x="491" y="603"/>
                  <a:pt x="490" y="603"/>
                </a:cubicBezTo>
                <a:cubicBezTo>
                  <a:pt x="490" y="603"/>
                  <a:pt x="490" y="603"/>
                  <a:pt x="490" y="603"/>
                </a:cubicBezTo>
                <a:cubicBezTo>
                  <a:pt x="490" y="603"/>
                  <a:pt x="490" y="603"/>
                  <a:pt x="489" y="603"/>
                </a:cubicBezTo>
                <a:close/>
                <a:moveTo>
                  <a:pt x="123" y="595"/>
                </a:moveTo>
                <a:cubicBezTo>
                  <a:pt x="123" y="594"/>
                  <a:pt x="123" y="593"/>
                  <a:pt x="124" y="592"/>
                </a:cubicBezTo>
                <a:cubicBezTo>
                  <a:pt x="124" y="592"/>
                  <a:pt x="124" y="592"/>
                  <a:pt x="124" y="592"/>
                </a:cubicBezTo>
                <a:cubicBezTo>
                  <a:pt x="125" y="592"/>
                  <a:pt x="127" y="592"/>
                  <a:pt x="127" y="593"/>
                </a:cubicBezTo>
                <a:cubicBezTo>
                  <a:pt x="127" y="593"/>
                  <a:pt x="127" y="593"/>
                  <a:pt x="127" y="593"/>
                </a:cubicBezTo>
                <a:cubicBezTo>
                  <a:pt x="127" y="594"/>
                  <a:pt x="127" y="595"/>
                  <a:pt x="126" y="596"/>
                </a:cubicBezTo>
                <a:cubicBezTo>
                  <a:pt x="126" y="596"/>
                  <a:pt x="126" y="596"/>
                  <a:pt x="126" y="596"/>
                </a:cubicBezTo>
                <a:cubicBezTo>
                  <a:pt x="126" y="596"/>
                  <a:pt x="125" y="596"/>
                  <a:pt x="125" y="596"/>
                </a:cubicBezTo>
                <a:cubicBezTo>
                  <a:pt x="125" y="596"/>
                  <a:pt x="125" y="596"/>
                  <a:pt x="125" y="596"/>
                </a:cubicBezTo>
                <a:cubicBezTo>
                  <a:pt x="124" y="596"/>
                  <a:pt x="124" y="595"/>
                  <a:pt x="123" y="595"/>
                </a:cubicBezTo>
                <a:close/>
                <a:moveTo>
                  <a:pt x="494" y="591"/>
                </a:moveTo>
                <a:cubicBezTo>
                  <a:pt x="493" y="591"/>
                  <a:pt x="492" y="590"/>
                  <a:pt x="493" y="589"/>
                </a:cubicBezTo>
                <a:cubicBezTo>
                  <a:pt x="493" y="589"/>
                  <a:pt x="493" y="589"/>
                  <a:pt x="493" y="589"/>
                </a:cubicBezTo>
                <a:cubicBezTo>
                  <a:pt x="493" y="588"/>
                  <a:pt x="494" y="587"/>
                  <a:pt x="496" y="588"/>
                </a:cubicBezTo>
                <a:cubicBezTo>
                  <a:pt x="496" y="588"/>
                  <a:pt x="496" y="588"/>
                  <a:pt x="496" y="588"/>
                </a:cubicBezTo>
                <a:cubicBezTo>
                  <a:pt x="497" y="588"/>
                  <a:pt x="497" y="589"/>
                  <a:pt x="497" y="590"/>
                </a:cubicBezTo>
                <a:cubicBezTo>
                  <a:pt x="497" y="590"/>
                  <a:pt x="497" y="590"/>
                  <a:pt x="497" y="590"/>
                </a:cubicBezTo>
                <a:cubicBezTo>
                  <a:pt x="496" y="591"/>
                  <a:pt x="496" y="592"/>
                  <a:pt x="495" y="592"/>
                </a:cubicBezTo>
                <a:cubicBezTo>
                  <a:pt x="495" y="592"/>
                  <a:pt x="495" y="592"/>
                  <a:pt x="495" y="592"/>
                </a:cubicBezTo>
                <a:cubicBezTo>
                  <a:pt x="495" y="592"/>
                  <a:pt x="494" y="592"/>
                  <a:pt x="494" y="591"/>
                </a:cubicBezTo>
                <a:close/>
                <a:moveTo>
                  <a:pt x="119" y="584"/>
                </a:moveTo>
                <a:cubicBezTo>
                  <a:pt x="118" y="583"/>
                  <a:pt x="119" y="581"/>
                  <a:pt x="120" y="581"/>
                </a:cubicBezTo>
                <a:cubicBezTo>
                  <a:pt x="120" y="581"/>
                  <a:pt x="120" y="581"/>
                  <a:pt x="120" y="581"/>
                </a:cubicBezTo>
                <a:cubicBezTo>
                  <a:pt x="121" y="581"/>
                  <a:pt x="122" y="581"/>
                  <a:pt x="122" y="582"/>
                </a:cubicBezTo>
                <a:cubicBezTo>
                  <a:pt x="122" y="582"/>
                  <a:pt x="122" y="582"/>
                  <a:pt x="122" y="582"/>
                </a:cubicBezTo>
                <a:cubicBezTo>
                  <a:pt x="123" y="583"/>
                  <a:pt x="122" y="584"/>
                  <a:pt x="121" y="585"/>
                </a:cubicBezTo>
                <a:cubicBezTo>
                  <a:pt x="121" y="585"/>
                  <a:pt x="121" y="585"/>
                  <a:pt x="121" y="585"/>
                </a:cubicBezTo>
                <a:cubicBezTo>
                  <a:pt x="121" y="585"/>
                  <a:pt x="121" y="585"/>
                  <a:pt x="121" y="585"/>
                </a:cubicBezTo>
                <a:cubicBezTo>
                  <a:pt x="121" y="585"/>
                  <a:pt x="121" y="585"/>
                  <a:pt x="121" y="585"/>
                </a:cubicBezTo>
                <a:cubicBezTo>
                  <a:pt x="120" y="585"/>
                  <a:pt x="119" y="584"/>
                  <a:pt x="119" y="584"/>
                </a:cubicBezTo>
                <a:close/>
                <a:moveTo>
                  <a:pt x="499" y="580"/>
                </a:moveTo>
                <a:cubicBezTo>
                  <a:pt x="498" y="580"/>
                  <a:pt x="497" y="579"/>
                  <a:pt x="497" y="578"/>
                </a:cubicBezTo>
                <a:cubicBezTo>
                  <a:pt x="497" y="578"/>
                  <a:pt x="497" y="578"/>
                  <a:pt x="497" y="578"/>
                </a:cubicBezTo>
                <a:cubicBezTo>
                  <a:pt x="498" y="577"/>
                  <a:pt x="499" y="576"/>
                  <a:pt x="500" y="577"/>
                </a:cubicBezTo>
                <a:cubicBezTo>
                  <a:pt x="500" y="577"/>
                  <a:pt x="500" y="577"/>
                  <a:pt x="500" y="577"/>
                </a:cubicBezTo>
                <a:cubicBezTo>
                  <a:pt x="501" y="577"/>
                  <a:pt x="502" y="578"/>
                  <a:pt x="501" y="579"/>
                </a:cubicBezTo>
                <a:cubicBezTo>
                  <a:pt x="501" y="579"/>
                  <a:pt x="501" y="579"/>
                  <a:pt x="501" y="579"/>
                </a:cubicBezTo>
                <a:cubicBezTo>
                  <a:pt x="501" y="580"/>
                  <a:pt x="500" y="580"/>
                  <a:pt x="499" y="580"/>
                </a:cubicBezTo>
                <a:cubicBezTo>
                  <a:pt x="499" y="580"/>
                  <a:pt x="499" y="580"/>
                  <a:pt x="499" y="580"/>
                </a:cubicBezTo>
                <a:cubicBezTo>
                  <a:pt x="499" y="580"/>
                  <a:pt x="499" y="580"/>
                  <a:pt x="499" y="580"/>
                </a:cubicBezTo>
                <a:close/>
                <a:moveTo>
                  <a:pt x="114" y="573"/>
                </a:moveTo>
                <a:cubicBezTo>
                  <a:pt x="114" y="571"/>
                  <a:pt x="114" y="570"/>
                  <a:pt x="115" y="570"/>
                </a:cubicBezTo>
                <a:cubicBezTo>
                  <a:pt x="115" y="570"/>
                  <a:pt x="115" y="570"/>
                  <a:pt x="115" y="570"/>
                </a:cubicBezTo>
                <a:cubicBezTo>
                  <a:pt x="116" y="569"/>
                  <a:pt x="117" y="570"/>
                  <a:pt x="118" y="571"/>
                </a:cubicBezTo>
                <a:cubicBezTo>
                  <a:pt x="118" y="571"/>
                  <a:pt x="118" y="571"/>
                  <a:pt x="118" y="571"/>
                </a:cubicBezTo>
                <a:cubicBezTo>
                  <a:pt x="118" y="572"/>
                  <a:pt x="118" y="573"/>
                  <a:pt x="117" y="574"/>
                </a:cubicBezTo>
                <a:cubicBezTo>
                  <a:pt x="117" y="574"/>
                  <a:pt x="117" y="574"/>
                  <a:pt x="117" y="574"/>
                </a:cubicBezTo>
                <a:cubicBezTo>
                  <a:pt x="117" y="574"/>
                  <a:pt x="116" y="574"/>
                  <a:pt x="116" y="574"/>
                </a:cubicBezTo>
                <a:cubicBezTo>
                  <a:pt x="116" y="574"/>
                  <a:pt x="116" y="574"/>
                  <a:pt x="116" y="574"/>
                </a:cubicBezTo>
                <a:cubicBezTo>
                  <a:pt x="115" y="574"/>
                  <a:pt x="115" y="573"/>
                  <a:pt x="114" y="573"/>
                </a:cubicBezTo>
                <a:close/>
                <a:moveTo>
                  <a:pt x="503" y="569"/>
                </a:moveTo>
                <a:cubicBezTo>
                  <a:pt x="502" y="569"/>
                  <a:pt x="502" y="568"/>
                  <a:pt x="502" y="567"/>
                </a:cubicBezTo>
                <a:cubicBezTo>
                  <a:pt x="502" y="567"/>
                  <a:pt x="502" y="567"/>
                  <a:pt x="502" y="567"/>
                </a:cubicBezTo>
                <a:cubicBezTo>
                  <a:pt x="502" y="566"/>
                  <a:pt x="504" y="565"/>
                  <a:pt x="505" y="566"/>
                </a:cubicBezTo>
                <a:cubicBezTo>
                  <a:pt x="505" y="566"/>
                  <a:pt x="505" y="566"/>
                  <a:pt x="505" y="566"/>
                </a:cubicBezTo>
                <a:cubicBezTo>
                  <a:pt x="506" y="566"/>
                  <a:pt x="506" y="567"/>
                  <a:pt x="506" y="568"/>
                </a:cubicBezTo>
                <a:cubicBezTo>
                  <a:pt x="506" y="568"/>
                  <a:pt x="506" y="568"/>
                  <a:pt x="506" y="568"/>
                </a:cubicBezTo>
                <a:cubicBezTo>
                  <a:pt x="505" y="569"/>
                  <a:pt x="505" y="569"/>
                  <a:pt x="504" y="569"/>
                </a:cubicBezTo>
                <a:cubicBezTo>
                  <a:pt x="504" y="569"/>
                  <a:pt x="504" y="569"/>
                  <a:pt x="504" y="569"/>
                </a:cubicBezTo>
                <a:cubicBezTo>
                  <a:pt x="504" y="569"/>
                  <a:pt x="503" y="569"/>
                  <a:pt x="503" y="569"/>
                </a:cubicBezTo>
                <a:close/>
                <a:moveTo>
                  <a:pt x="110" y="561"/>
                </a:moveTo>
                <a:cubicBezTo>
                  <a:pt x="109" y="560"/>
                  <a:pt x="110" y="559"/>
                  <a:pt x="111" y="559"/>
                </a:cubicBezTo>
                <a:cubicBezTo>
                  <a:pt x="111" y="559"/>
                  <a:pt x="111" y="559"/>
                  <a:pt x="111" y="559"/>
                </a:cubicBezTo>
                <a:cubicBezTo>
                  <a:pt x="112" y="558"/>
                  <a:pt x="113" y="559"/>
                  <a:pt x="113" y="560"/>
                </a:cubicBezTo>
                <a:cubicBezTo>
                  <a:pt x="113" y="560"/>
                  <a:pt x="113" y="560"/>
                  <a:pt x="113" y="560"/>
                </a:cubicBezTo>
                <a:cubicBezTo>
                  <a:pt x="114" y="561"/>
                  <a:pt x="113" y="562"/>
                  <a:pt x="112" y="562"/>
                </a:cubicBezTo>
                <a:cubicBezTo>
                  <a:pt x="112" y="562"/>
                  <a:pt x="112" y="562"/>
                  <a:pt x="112" y="562"/>
                </a:cubicBezTo>
                <a:cubicBezTo>
                  <a:pt x="112" y="563"/>
                  <a:pt x="112" y="563"/>
                  <a:pt x="111" y="563"/>
                </a:cubicBezTo>
                <a:cubicBezTo>
                  <a:pt x="111" y="563"/>
                  <a:pt x="111" y="563"/>
                  <a:pt x="111" y="563"/>
                </a:cubicBezTo>
                <a:cubicBezTo>
                  <a:pt x="111" y="563"/>
                  <a:pt x="110" y="562"/>
                  <a:pt x="110" y="561"/>
                </a:cubicBezTo>
                <a:close/>
                <a:moveTo>
                  <a:pt x="508" y="558"/>
                </a:moveTo>
                <a:cubicBezTo>
                  <a:pt x="507" y="558"/>
                  <a:pt x="506" y="557"/>
                  <a:pt x="507" y="556"/>
                </a:cubicBezTo>
                <a:cubicBezTo>
                  <a:pt x="507" y="556"/>
                  <a:pt x="507" y="556"/>
                  <a:pt x="507" y="556"/>
                </a:cubicBezTo>
                <a:cubicBezTo>
                  <a:pt x="507" y="555"/>
                  <a:pt x="508" y="554"/>
                  <a:pt x="509" y="554"/>
                </a:cubicBezTo>
                <a:cubicBezTo>
                  <a:pt x="509" y="554"/>
                  <a:pt x="509" y="554"/>
                  <a:pt x="509" y="554"/>
                </a:cubicBezTo>
                <a:cubicBezTo>
                  <a:pt x="510" y="555"/>
                  <a:pt x="511" y="556"/>
                  <a:pt x="510" y="557"/>
                </a:cubicBezTo>
                <a:cubicBezTo>
                  <a:pt x="510" y="557"/>
                  <a:pt x="510" y="557"/>
                  <a:pt x="510" y="557"/>
                </a:cubicBezTo>
                <a:cubicBezTo>
                  <a:pt x="510" y="558"/>
                  <a:pt x="509" y="558"/>
                  <a:pt x="508" y="558"/>
                </a:cubicBezTo>
                <a:cubicBezTo>
                  <a:pt x="508" y="558"/>
                  <a:pt x="508" y="558"/>
                  <a:pt x="508" y="558"/>
                </a:cubicBezTo>
                <a:cubicBezTo>
                  <a:pt x="508" y="558"/>
                  <a:pt x="508" y="558"/>
                  <a:pt x="508" y="558"/>
                </a:cubicBezTo>
                <a:close/>
                <a:moveTo>
                  <a:pt x="105" y="550"/>
                </a:moveTo>
                <a:cubicBezTo>
                  <a:pt x="105" y="549"/>
                  <a:pt x="105" y="548"/>
                  <a:pt x="106" y="548"/>
                </a:cubicBezTo>
                <a:cubicBezTo>
                  <a:pt x="106" y="548"/>
                  <a:pt x="106" y="548"/>
                  <a:pt x="106" y="548"/>
                </a:cubicBezTo>
                <a:cubicBezTo>
                  <a:pt x="107" y="547"/>
                  <a:pt x="108" y="548"/>
                  <a:pt x="109" y="549"/>
                </a:cubicBezTo>
                <a:cubicBezTo>
                  <a:pt x="109" y="549"/>
                  <a:pt x="109" y="549"/>
                  <a:pt x="109" y="549"/>
                </a:cubicBezTo>
                <a:cubicBezTo>
                  <a:pt x="109" y="550"/>
                  <a:pt x="109" y="551"/>
                  <a:pt x="108" y="551"/>
                </a:cubicBezTo>
                <a:cubicBezTo>
                  <a:pt x="108" y="551"/>
                  <a:pt x="108" y="551"/>
                  <a:pt x="108" y="551"/>
                </a:cubicBezTo>
                <a:cubicBezTo>
                  <a:pt x="107" y="552"/>
                  <a:pt x="107" y="552"/>
                  <a:pt x="107" y="552"/>
                </a:cubicBezTo>
                <a:cubicBezTo>
                  <a:pt x="107" y="552"/>
                  <a:pt x="107" y="552"/>
                  <a:pt x="107" y="552"/>
                </a:cubicBezTo>
                <a:cubicBezTo>
                  <a:pt x="106" y="552"/>
                  <a:pt x="105" y="551"/>
                  <a:pt x="105" y="550"/>
                </a:cubicBezTo>
                <a:close/>
                <a:moveTo>
                  <a:pt x="512" y="547"/>
                </a:moveTo>
                <a:cubicBezTo>
                  <a:pt x="511" y="547"/>
                  <a:pt x="511" y="545"/>
                  <a:pt x="511" y="544"/>
                </a:cubicBezTo>
                <a:cubicBezTo>
                  <a:pt x="511" y="544"/>
                  <a:pt x="511" y="544"/>
                  <a:pt x="511" y="544"/>
                </a:cubicBezTo>
                <a:cubicBezTo>
                  <a:pt x="512" y="543"/>
                  <a:pt x="513" y="543"/>
                  <a:pt x="514" y="543"/>
                </a:cubicBezTo>
                <a:cubicBezTo>
                  <a:pt x="514" y="543"/>
                  <a:pt x="514" y="543"/>
                  <a:pt x="514" y="543"/>
                </a:cubicBezTo>
                <a:cubicBezTo>
                  <a:pt x="515" y="544"/>
                  <a:pt x="515" y="545"/>
                  <a:pt x="515" y="546"/>
                </a:cubicBezTo>
                <a:cubicBezTo>
                  <a:pt x="515" y="546"/>
                  <a:pt x="515" y="546"/>
                  <a:pt x="515" y="546"/>
                </a:cubicBezTo>
                <a:cubicBezTo>
                  <a:pt x="515" y="547"/>
                  <a:pt x="514" y="547"/>
                  <a:pt x="513" y="547"/>
                </a:cubicBezTo>
                <a:cubicBezTo>
                  <a:pt x="513" y="547"/>
                  <a:pt x="513" y="547"/>
                  <a:pt x="513" y="547"/>
                </a:cubicBezTo>
                <a:cubicBezTo>
                  <a:pt x="513" y="547"/>
                  <a:pt x="513" y="547"/>
                  <a:pt x="512" y="547"/>
                </a:cubicBezTo>
                <a:close/>
                <a:moveTo>
                  <a:pt x="100" y="539"/>
                </a:moveTo>
                <a:cubicBezTo>
                  <a:pt x="100" y="538"/>
                  <a:pt x="101" y="537"/>
                  <a:pt x="102" y="537"/>
                </a:cubicBezTo>
                <a:cubicBezTo>
                  <a:pt x="102" y="537"/>
                  <a:pt x="102" y="537"/>
                  <a:pt x="102" y="537"/>
                </a:cubicBezTo>
                <a:cubicBezTo>
                  <a:pt x="103" y="536"/>
                  <a:pt x="104" y="537"/>
                  <a:pt x="104" y="538"/>
                </a:cubicBezTo>
                <a:cubicBezTo>
                  <a:pt x="104" y="538"/>
                  <a:pt x="104" y="538"/>
                  <a:pt x="104" y="538"/>
                </a:cubicBezTo>
                <a:cubicBezTo>
                  <a:pt x="105" y="539"/>
                  <a:pt x="104" y="540"/>
                  <a:pt x="103" y="540"/>
                </a:cubicBezTo>
                <a:cubicBezTo>
                  <a:pt x="103" y="540"/>
                  <a:pt x="103" y="540"/>
                  <a:pt x="103" y="540"/>
                </a:cubicBezTo>
                <a:cubicBezTo>
                  <a:pt x="103" y="540"/>
                  <a:pt x="103" y="540"/>
                  <a:pt x="102" y="540"/>
                </a:cubicBezTo>
                <a:cubicBezTo>
                  <a:pt x="102" y="540"/>
                  <a:pt x="102" y="540"/>
                  <a:pt x="102" y="540"/>
                </a:cubicBezTo>
                <a:cubicBezTo>
                  <a:pt x="102" y="540"/>
                  <a:pt x="101" y="540"/>
                  <a:pt x="100" y="539"/>
                </a:cubicBezTo>
                <a:close/>
                <a:moveTo>
                  <a:pt x="517" y="536"/>
                </a:moveTo>
                <a:cubicBezTo>
                  <a:pt x="516" y="536"/>
                  <a:pt x="515" y="534"/>
                  <a:pt x="516" y="533"/>
                </a:cubicBezTo>
                <a:cubicBezTo>
                  <a:pt x="516" y="533"/>
                  <a:pt x="516" y="533"/>
                  <a:pt x="516" y="533"/>
                </a:cubicBezTo>
                <a:cubicBezTo>
                  <a:pt x="516" y="532"/>
                  <a:pt x="517" y="532"/>
                  <a:pt x="518" y="532"/>
                </a:cubicBezTo>
                <a:cubicBezTo>
                  <a:pt x="518" y="532"/>
                  <a:pt x="518" y="532"/>
                  <a:pt x="518" y="532"/>
                </a:cubicBezTo>
                <a:cubicBezTo>
                  <a:pt x="519" y="533"/>
                  <a:pt x="520" y="534"/>
                  <a:pt x="519" y="535"/>
                </a:cubicBezTo>
                <a:cubicBezTo>
                  <a:pt x="519" y="535"/>
                  <a:pt x="519" y="535"/>
                  <a:pt x="519" y="535"/>
                </a:cubicBezTo>
                <a:cubicBezTo>
                  <a:pt x="519" y="536"/>
                  <a:pt x="518" y="536"/>
                  <a:pt x="518" y="536"/>
                </a:cubicBezTo>
                <a:cubicBezTo>
                  <a:pt x="518" y="536"/>
                  <a:pt x="518" y="536"/>
                  <a:pt x="518" y="536"/>
                </a:cubicBezTo>
                <a:cubicBezTo>
                  <a:pt x="517" y="536"/>
                  <a:pt x="517" y="536"/>
                  <a:pt x="517" y="536"/>
                </a:cubicBezTo>
                <a:close/>
                <a:moveTo>
                  <a:pt x="96" y="528"/>
                </a:moveTo>
                <a:cubicBezTo>
                  <a:pt x="95" y="527"/>
                  <a:pt x="96" y="526"/>
                  <a:pt x="97" y="526"/>
                </a:cubicBezTo>
                <a:cubicBezTo>
                  <a:pt x="97" y="526"/>
                  <a:pt x="97" y="526"/>
                  <a:pt x="97" y="526"/>
                </a:cubicBezTo>
                <a:cubicBezTo>
                  <a:pt x="98" y="525"/>
                  <a:pt x="99" y="526"/>
                  <a:pt x="100" y="527"/>
                </a:cubicBezTo>
                <a:cubicBezTo>
                  <a:pt x="100" y="527"/>
                  <a:pt x="100" y="527"/>
                  <a:pt x="100" y="527"/>
                </a:cubicBezTo>
                <a:cubicBezTo>
                  <a:pt x="100" y="528"/>
                  <a:pt x="100" y="529"/>
                  <a:pt x="99" y="529"/>
                </a:cubicBezTo>
                <a:cubicBezTo>
                  <a:pt x="99" y="529"/>
                  <a:pt x="99" y="529"/>
                  <a:pt x="99" y="529"/>
                </a:cubicBezTo>
                <a:cubicBezTo>
                  <a:pt x="98" y="529"/>
                  <a:pt x="98" y="529"/>
                  <a:pt x="98" y="529"/>
                </a:cubicBezTo>
                <a:cubicBezTo>
                  <a:pt x="98" y="529"/>
                  <a:pt x="98" y="529"/>
                  <a:pt x="98" y="529"/>
                </a:cubicBezTo>
                <a:cubicBezTo>
                  <a:pt x="97" y="529"/>
                  <a:pt x="96" y="529"/>
                  <a:pt x="96" y="528"/>
                </a:cubicBezTo>
                <a:close/>
                <a:moveTo>
                  <a:pt x="521" y="525"/>
                </a:moveTo>
                <a:cubicBezTo>
                  <a:pt x="520" y="524"/>
                  <a:pt x="520" y="523"/>
                  <a:pt x="520" y="522"/>
                </a:cubicBezTo>
                <a:cubicBezTo>
                  <a:pt x="520" y="522"/>
                  <a:pt x="520" y="522"/>
                  <a:pt x="520" y="522"/>
                </a:cubicBezTo>
                <a:cubicBezTo>
                  <a:pt x="521" y="521"/>
                  <a:pt x="522" y="521"/>
                  <a:pt x="523" y="521"/>
                </a:cubicBezTo>
                <a:cubicBezTo>
                  <a:pt x="523" y="521"/>
                  <a:pt x="523" y="521"/>
                  <a:pt x="523" y="521"/>
                </a:cubicBezTo>
                <a:cubicBezTo>
                  <a:pt x="524" y="522"/>
                  <a:pt x="524" y="523"/>
                  <a:pt x="524" y="524"/>
                </a:cubicBezTo>
                <a:cubicBezTo>
                  <a:pt x="524" y="524"/>
                  <a:pt x="524" y="524"/>
                  <a:pt x="524" y="524"/>
                </a:cubicBezTo>
                <a:cubicBezTo>
                  <a:pt x="524" y="525"/>
                  <a:pt x="523" y="525"/>
                  <a:pt x="522" y="525"/>
                </a:cubicBezTo>
                <a:cubicBezTo>
                  <a:pt x="522" y="525"/>
                  <a:pt x="522" y="525"/>
                  <a:pt x="522" y="525"/>
                </a:cubicBezTo>
                <a:cubicBezTo>
                  <a:pt x="522" y="525"/>
                  <a:pt x="522" y="525"/>
                  <a:pt x="521" y="525"/>
                </a:cubicBezTo>
                <a:close/>
                <a:moveTo>
                  <a:pt x="91" y="517"/>
                </a:moveTo>
                <a:cubicBezTo>
                  <a:pt x="91" y="516"/>
                  <a:pt x="91" y="515"/>
                  <a:pt x="92" y="514"/>
                </a:cubicBezTo>
                <a:cubicBezTo>
                  <a:pt x="92" y="514"/>
                  <a:pt x="92" y="514"/>
                  <a:pt x="92" y="514"/>
                </a:cubicBezTo>
                <a:cubicBezTo>
                  <a:pt x="93" y="514"/>
                  <a:pt x="95" y="514"/>
                  <a:pt x="95" y="516"/>
                </a:cubicBezTo>
                <a:cubicBezTo>
                  <a:pt x="95" y="516"/>
                  <a:pt x="95" y="516"/>
                  <a:pt x="95" y="516"/>
                </a:cubicBezTo>
                <a:cubicBezTo>
                  <a:pt x="95" y="517"/>
                  <a:pt x="95" y="518"/>
                  <a:pt x="94" y="518"/>
                </a:cubicBezTo>
                <a:cubicBezTo>
                  <a:pt x="94" y="518"/>
                  <a:pt x="94" y="518"/>
                  <a:pt x="94" y="518"/>
                </a:cubicBezTo>
                <a:cubicBezTo>
                  <a:pt x="94" y="518"/>
                  <a:pt x="93" y="518"/>
                  <a:pt x="93" y="518"/>
                </a:cubicBezTo>
                <a:cubicBezTo>
                  <a:pt x="93" y="518"/>
                  <a:pt x="93" y="518"/>
                  <a:pt x="93" y="518"/>
                </a:cubicBezTo>
                <a:cubicBezTo>
                  <a:pt x="92" y="518"/>
                  <a:pt x="92" y="518"/>
                  <a:pt x="91" y="517"/>
                </a:cubicBezTo>
                <a:close/>
                <a:moveTo>
                  <a:pt x="526" y="514"/>
                </a:moveTo>
                <a:cubicBezTo>
                  <a:pt x="525" y="513"/>
                  <a:pt x="524" y="512"/>
                  <a:pt x="525" y="511"/>
                </a:cubicBezTo>
                <a:cubicBezTo>
                  <a:pt x="525" y="511"/>
                  <a:pt x="525" y="511"/>
                  <a:pt x="525" y="511"/>
                </a:cubicBezTo>
                <a:cubicBezTo>
                  <a:pt x="525" y="510"/>
                  <a:pt x="526" y="510"/>
                  <a:pt x="527" y="510"/>
                </a:cubicBezTo>
                <a:cubicBezTo>
                  <a:pt x="527" y="510"/>
                  <a:pt x="527" y="510"/>
                  <a:pt x="527" y="510"/>
                </a:cubicBezTo>
                <a:cubicBezTo>
                  <a:pt x="529" y="510"/>
                  <a:pt x="529" y="512"/>
                  <a:pt x="529" y="513"/>
                </a:cubicBezTo>
                <a:cubicBezTo>
                  <a:pt x="529" y="513"/>
                  <a:pt x="529" y="513"/>
                  <a:pt x="529" y="513"/>
                </a:cubicBezTo>
                <a:cubicBezTo>
                  <a:pt x="528" y="513"/>
                  <a:pt x="528" y="514"/>
                  <a:pt x="527" y="514"/>
                </a:cubicBezTo>
                <a:cubicBezTo>
                  <a:pt x="527" y="514"/>
                  <a:pt x="527" y="514"/>
                  <a:pt x="527" y="514"/>
                </a:cubicBezTo>
                <a:cubicBezTo>
                  <a:pt x="526" y="514"/>
                  <a:pt x="526" y="514"/>
                  <a:pt x="526" y="514"/>
                </a:cubicBezTo>
                <a:close/>
                <a:moveTo>
                  <a:pt x="87" y="506"/>
                </a:moveTo>
                <a:cubicBezTo>
                  <a:pt x="86" y="505"/>
                  <a:pt x="87" y="504"/>
                  <a:pt x="88" y="503"/>
                </a:cubicBezTo>
                <a:cubicBezTo>
                  <a:pt x="88" y="503"/>
                  <a:pt x="88" y="503"/>
                  <a:pt x="88" y="503"/>
                </a:cubicBezTo>
                <a:cubicBezTo>
                  <a:pt x="89" y="503"/>
                  <a:pt x="90" y="503"/>
                  <a:pt x="90" y="504"/>
                </a:cubicBezTo>
                <a:cubicBezTo>
                  <a:pt x="90" y="504"/>
                  <a:pt x="90" y="504"/>
                  <a:pt x="90" y="504"/>
                </a:cubicBezTo>
                <a:cubicBezTo>
                  <a:pt x="91" y="505"/>
                  <a:pt x="90" y="507"/>
                  <a:pt x="89" y="507"/>
                </a:cubicBezTo>
                <a:cubicBezTo>
                  <a:pt x="89" y="507"/>
                  <a:pt x="89" y="507"/>
                  <a:pt x="89" y="507"/>
                </a:cubicBezTo>
                <a:cubicBezTo>
                  <a:pt x="89" y="507"/>
                  <a:pt x="89" y="507"/>
                  <a:pt x="89" y="507"/>
                </a:cubicBezTo>
                <a:cubicBezTo>
                  <a:pt x="89" y="507"/>
                  <a:pt x="89" y="507"/>
                  <a:pt x="89" y="507"/>
                </a:cubicBezTo>
                <a:cubicBezTo>
                  <a:pt x="88" y="507"/>
                  <a:pt x="87" y="507"/>
                  <a:pt x="87" y="506"/>
                </a:cubicBezTo>
                <a:close/>
                <a:moveTo>
                  <a:pt x="531" y="503"/>
                </a:moveTo>
                <a:cubicBezTo>
                  <a:pt x="530" y="502"/>
                  <a:pt x="529" y="501"/>
                  <a:pt x="529" y="500"/>
                </a:cubicBezTo>
                <a:cubicBezTo>
                  <a:pt x="529" y="500"/>
                  <a:pt x="529" y="500"/>
                  <a:pt x="529" y="500"/>
                </a:cubicBezTo>
                <a:cubicBezTo>
                  <a:pt x="530" y="499"/>
                  <a:pt x="531" y="499"/>
                  <a:pt x="532" y="499"/>
                </a:cubicBezTo>
                <a:cubicBezTo>
                  <a:pt x="532" y="499"/>
                  <a:pt x="532" y="499"/>
                  <a:pt x="532" y="499"/>
                </a:cubicBezTo>
                <a:cubicBezTo>
                  <a:pt x="533" y="499"/>
                  <a:pt x="534" y="501"/>
                  <a:pt x="533" y="502"/>
                </a:cubicBezTo>
                <a:cubicBezTo>
                  <a:pt x="533" y="502"/>
                  <a:pt x="533" y="502"/>
                  <a:pt x="533" y="502"/>
                </a:cubicBezTo>
                <a:cubicBezTo>
                  <a:pt x="533" y="502"/>
                  <a:pt x="532" y="503"/>
                  <a:pt x="531" y="503"/>
                </a:cubicBezTo>
                <a:cubicBezTo>
                  <a:pt x="531" y="503"/>
                  <a:pt x="531" y="503"/>
                  <a:pt x="531" y="503"/>
                </a:cubicBezTo>
                <a:cubicBezTo>
                  <a:pt x="531" y="503"/>
                  <a:pt x="531" y="503"/>
                  <a:pt x="531" y="503"/>
                </a:cubicBezTo>
                <a:close/>
                <a:moveTo>
                  <a:pt x="82" y="495"/>
                </a:moveTo>
                <a:cubicBezTo>
                  <a:pt x="82" y="494"/>
                  <a:pt x="82" y="493"/>
                  <a:pt x="83" y="492"/>
                </a:cubicBezTo>
                <a:cubicBezTo>
                  <a:pt x="83" y="492"/>
                  <a:pt x="83" y="492"/>
                  <a:pt x="83" y="492"/>
                </a:cubicBezTo>
                <a:cubicBezTo>
                  <a:pt x="84" y="492"/>
                  <a:pt x="85" y="492"/>
                  <a:pt x="86" y="493"/>
                </a:cubicBezTo>
                <a:cubicBezTo>
                  <a:pt x="86" y="493"/>
                  <a:pt x="86" y="493"/>
                  <a:pt x="86" y="493"/>
                </a:cubicBezTo>
                <a:cubicBezTo>
                  <a:pt x="86" y="494"/>
                  <a:pt x="86" y="495"/>
                  <a:pt x="85" y="496"/>
                </a:cubicBezTo>
                <a:cubicBezTo>
                  <a:pt x="85" y="496"/>
                  <a:pt x="85" y="496"/>
                  <a:pt x="85" y="496"/>
                </a:cubicBezTo>
                <a:cubicBezTo>
                  <a:pt x="85" y="496"/>
                  <a:pt x="84" y="496"/>
                  <a:pt x="84" y="496"/>
                </a:cubicBezTo>
                <a:cubicBezTo>
                  <a:pt x="84" y="496"/>
                  <a:pt x="84" y="496"/>
                  <a:pt x="84" y="496"/>
                </a:cubicBezTo>
                <a:cubicBezTo>
                  <a:pt x="83" y="496"/>
                  <a:pt x="83" y="496"/>
                  <a:pt x="82" y="495"/>
                </a:cubicBezTo>
                <a:close/>
                <a:moveTo>
                  <a:pt x="535" y="492"/>
                </a:moveTo>
                <a:cubicBezTo>
                  <a:pt x="534" y="491"/>
                  <a:pt x="534" y="490"/>
                  <a:pt x="534" y="489"/>
                </a:cubicBezTo>
                <a:cubicBezTo>
                  <a:pt x="534" y="489"/>
                  <a:pt x="534" y="489"/>
                  <a:pt x="534" y="489"/>
                </a:cubicBezTo>
                <a:cubicBezTo>
                  <a:pt x="534" y="488"/>
                  <a:pt x="536" y="487"/>
                  <a:pt x="537" y="488"/>
                </a:cubicBezTo>
                <a:cubicBezTo>
                  <a:pt x="537" y="488"/>
                  <a:pt x="537" y="488"/>
                  <a:pt x="537" y="488"/>
                </a:cubicBezTo>
                <a:cubicBezTo>
                  <a:pt x="538" y="488"/>
                  <a:pt x="538" y="489"/>
                  <a:pt x="538" y="490"/>
                </a:cubicBezTo>
                <a:cubicBezTo>
                  <a:pt x="538" y="490"/>
                  <a:pt x="538" y="490"/>
                  <a:pt x="538" y="490"/>
                </a:cubicBezTo>
                <a:cubicBezTo>
                  <a:pt x="537" y="491"/>
                  <a:pt x="537" y="492"/>
                  <a:pt x="536" y="492"/>
                </a:cubicBezTo>
                <a:cubicBezTo>
                  <a:pt x="536" y="492"/>
                  <a:pt x="536" y="492"/>
                  <a:pt x="536" y="492"/>
                </a:cubicBezTo>
                <a:cubicBezTo>
                  <a:pt x="536" y="492"/>
                  <a:pt x="535" y="492"/>
                  <a:pt x="535" y="492"/>
                </a:cubicBezTo>
                <a:close/>
                <a:moveTo>
                  <a:pt x="78" y="484"/>
                </a:moveTo>
                <a:cubicBezTo>
                  <a:pt x="77" y="483"/>
                  <a:pt x="78" y="482"/>
                  <a:pt x="79" y="481"/>
                </a:cubicBezTo>
                <a:cubicBezTo>
                  <a:pt x="79" y="481"/>
                  <a:pt x="79" y="481"/>
                  <a:pt x="79" y="481"/>
                </a:cubicBezTo>
                <a:cubicBezTo>
                  <a:pt x="80" y="481"/>
                  <a:pt x="81" y="481"/>
                  <a:pt x="81" y="482"/>
                </a:cubicBezTo>
                <a:cubicBezTo>
                  <a:pt x="81" y="482"/>
                  <a:pt x="81" y="482"/>
                  <a:pt x="81" y="482"/>
                </a:cubicBezTo>
                <a:cubicBezTo>
                  <a:pt x="82" y="483"/>
                  <a:pt x="81" y="484"/>
                  <a:pt x="80" y="485"/>
                </a:cubicBezTo>
                <a:cubicBezTo>
                  <a:pt x="80" y="485"/>
                  <a:pt x="80" y="485"/>
                  <a:pt x="80" y="485"/>
                </a:cubicBezTo>
                <a:cubicBezTo>
                  <a:pt x="80" y="485"/>
                  <a:pt x="80" y="485"/>
                  <a:pt x="79" y="485"/>
                </a:cubicBezTo>
                <a:cubicBezTo>
                  <a:pt x="79" y="485"/>
                  <a:pt x="79" y="485"/>
                  <a:pt x="79" y="485"/>
                </a:cubicBezTo>
                <a:cubicBezTo>
                  <a:pt x="79" y="485"/>
                  <a:pt x="78" y="485"/>
                  <a:pt x="78" y="484"/>
                </a:cubicBezTo>
                <a:close/>
                <a:moveTo>
                  <a:pt x="540" y="480"/>
                </a:moveTo>
                <a:cubicBezTo>
                  <a:pt x="539" y="480"/>
                  <a:pt x="538" y="479"/>
                  <a:pt x="539" y="478"/>
                </a:cubicBezTo>
                <a:cubicBezTo>
                  <a:pt x="539" y="478"/>
                  <a:pt x="539" y="478"/>
                  <a:pt x="539" y="478"/>
                </a:cubicBezTo>
                <a:cubicBezTo>
                  <a:pt x="539" y="477"/>
                  <a:pt x="540" y="476"/>
                  <a:pt x="541" y="477"/>
                </a:cubicBezTo>
                <a:cubicBezTo>
                  <a:pt x="541" y="477"/>
                  <a:pt x="541" y="477"/>
                  <a:pt x="541" y="477"/>
                </a:cubicBezTo>
                <a:cubicBezTo>
                  <a:pt x="542" y="477"/>
                  <a:pt x="543" y="478"/>
                  <a:pt x="542" y="479"/>
                </a:cubicBezTo>
                <a:cubicBezTo>
                  <a:pt x="542" y="479"/>
                  <a:pt x="542" y="479"/>
                  <a:pt x="542" y="479"/>
                </a:cubicBezTo>
                <a:cubicBezTo>
                  <a:pt x="542" y="480"/>
                  <a:pt x="541" y="481"/>
                  <a:pt x="540" y="481"/>
                </a:cubicBezTo>
                <a:cubicBezTo>
                  <a:pt x="540" y="481"/>
                  <a:pt x="540" y="481"/>
                  <a:pt x="540" y="481"/>
                </a:cubicBezTo>
                <a:cubicBezTo>
                  <a:pt x="540" y="481"/>
                  <a:pt x="540" y="481"/>
                  <a:pt x="540" y="480"/>
                </a:cubicBezTo>
                <a:close/>
                <a:moveTo>
                  <a:pt x="73" y="473"/>
                </a:moveTo>
                <a:cubicBezTo>
                  <a:pt x="73" y="472"/>
                  <a:pt x="73" y="470"/>
                  <a:pt x="74" y="470"/>
                </a:cubicBezTo>
                <a:cubicBezTo>
                  <a:pt x="74" y="470"/>
                  <a:pt x="74" y="470"/>
                  <a:pt x="74" y="470"/>
                </a:cubicBezTo>
                <a:cubicBezTo>
                  <a:pt x="75" y="470"/>
                  <a:pt x="76" y="470"/>
                  <a:pt x="77" y="471"/>
                </a:cubicBezTo>
                <a:cubicBezTo>
                  <a:pt x="77" y="471"/>
                  <a:pt x="77" y="471"/>
                  <a:pt x="77" y="471"/>
                </a:cubicBezTo>
                <a:cubicBezTo>
                  <a:pt x="77" y="472"/>
                  <a:pt x="77" y="473"/>
                  <a:pt x="76" y="474"/>
                </a:cubicBezTo>
                <a:cubicBezTo>
                  <a:pt x="76" y="474"/>
                  <a:pt x="76" y="474"/>
                  <a:pt x="76" y="474"/>
                </a:cubicBezTo>
                <a:cubicBezTo>
                  <a:pt x="75" y="474"/>
                  <a:pt x="75" y="474"/>
                  <a:pt x="75" y="474"/>
                </a:cubicBezTo>
                <a:cubicBezTo>
                  <a:pt x="75" y="474"/>
                  <a:pt x="75" y="474"/>
                  <a:pt x="75" y="474"/>
                </a:cubicBezTo>
                <a:cubicBezTo>
                  <a:pt x="74" y="474"/>
                  <a:pt x="73" y="473"/>
                  <a:pt x="73" y="473"/>
                </a:cubicBezTo>
                <a:close/>
                <a:moveTo>
                  <a:pt x="544" y="469"/>
                </a:moveTo>
                <a:cubicBezTo>
                  <a:pt x="543" y="469"/>
                  <a:pt x="543" y="468"/>
                  <a:pt x="543" y="467"/>
                </a:cubicBezTo>
                <a:cubicBezTo>
                  <a:pt x="543" y="467"/>
                  <a:pt x="543" y="467"/>
                  <a:pt x="543" y="467"/>
                </a:cubicBezTo>
                <a:cubicBezTo>
                  <a:pt x="544" y="466"/>
                  <a:pt x="545" y="465"/>
                  <a:pt x="546" y="466"/>
                </a:cubicBezTo>
                <a:cubicBezTo>
                  <a:pt x="546" y="466"/>
                  <a:pt x="546" y="466"/>
                  <a:pt x="546" y="466"/>
                </a:cubicBezTo>
                <a:cubicBezTo>
                  <a:pt x="547" y="466"/>
                  <a:pt x="547" y="467"/>
                  <a:pt x="547" y="468"/>
                </a:cubicBezTo>
                <a:cubicBezTo>
                  <a:pt x="547" y="468"/>
                  <a:pt x="547" y="468"/>
                  <a:pt x="547" y="468"/>
                </a:cubicBezTo>
                <a:cubicBezTo>
                  <a:pt x="547" y="469"/>
                  <a:pt x="546" y="470"/>
                  <a:pt x="545" y="470"/>
                </a:cubicBezTo>
                <a:cubicBezTo>
                  <a:pt x="545" y="470"/>
                  <a:pt x="545" y="470"/>
                  <a:pt x="545" y="470"/>
                </a:cubicBezTo>
                <a:cubicBezTo>
                  <a:pt x="545" y="470"/>
                  <a:pt x="544" y="469"/>
                  <a:pt x="544" y="469"/>
                </a:cubicBezTo>
                <a:close/>
                <a:moveTo>
                  <a:pt x="69" y="462"/>
                </a:moveTo>
                <a:cubicBezTo>
                  <a:pt x="68" y="461"/>
                  <a:pt x="69" y="459"/>
                  <a:pt x="70" y="459"/>
                </a:cubicBezTo>
                <a:cubicBezTo>
                  <a:pt x="70" y="459"/>
                  <a:pt x="70" y="459"/>
                  <a:pt x="70" y="459"/>
                </a:cubicBezTo>
                <a:cubicBezTo>
                  <a:pt x="71" y="459"/>
                  <a:pt x="72" y="459"/>
                  <a:pt x="72" y="460"/>
                </a:cubicBezTo>
                <a:cubicBezTo>
                  <a:pt x="72" y="460"/>
                  <a:pt x="72" y="460"/>
                  <a:pt x="72" y="460"/>
                </a:cubicBezTo>
                <a:cubicBezTo>
                  <a:pt x="73" y="461"/>
                  <a:pt x="72" y="462"/>
                  <a:pt x="71" y="463"/>
                </a:cubicBezTo>
                <a:cubicBezTo>
                  <a:pt x="71" y="463"/>
                  <a:pt x="71" y="463"/>
                  <a:pt x="71" y="463"/>
                </a:cubicBezTo>
                <a:cubicBezTo>
                  <a:pt x="71" y="463"/>
                  <a:pt x="71" y="463"/>
                  <a:pt x="70" y="463"/>
                </a:cubicBezTo>
                <a:cubicBezTo>
                  <a:pt x="70" y="463"/>
                  <a:pt x="70" y="463"/>
                  <a:pt x="70" y="463"/>
                </a:cubicBezTo>
                <a:cubicBezTo>
                  <a:pt x="70" y="463"/>
                  <a:pt x="69" y="462"/>
                  <a:pt x="69" y="462"/>
                </a:cubicBezTo>
                <a:close/>
                <a:moveTo>
                  <a:pt x="549" y="458"/>
                </a:moveTo>
                <a:cubicBezTo>
                  <a:pt x="548" y="458"/>
                  <a:pt x="547" y="457"/>
                  <a:pt x="548" y="456"/>
                </a:cubicBezTo>
                <a:cubicBezTo>
                  <a:pt x="548" y="456"/>
                  <a:pt x="548" y="456"/>
                  <a:pt x="548" y="456"/>
                </a:cubicBezTo>
                <a:cubicBezTo>
                  <a:pt x="548" y="455"/>
                  <a:pt x="549" y="454"/>
                  <a:pt x="550" y="455"/>
                </a:cubicBezTo>
                <a:cubicBezTo>
                  <a:pt x="550" y="455"/>
                  <a:pt x="550" y="455"/>
                  <a:pt x="550" y="455"/>
                </a:cubicBezTo>
                <a:cubicBezTo>
                  <a:pt x="551" y="455"/>
                  <a:pt x="552" y="456"/>
                  <a:pt x="551" y="457"/>
                </a:cubicBezTo>
                <a:cubicBezTo>
                  <a:pt x="551" y="457"/>
                  <a:pt x="551" y="457"/>
                  <a:pt x="551" y="457"/>
                </a:cubicBezTo>
                <a:cubicBezTo>
                  <a:pt x="551" y="458"/>
                  <a:pt x="550" y="458"/>
                  <a:pt x="550" y="458"/>
                </a:cubicBezTo>
                <a:cubicBezTo>
                  <a:pt x="550" y="458"/>
                  <a:pt x="550" y="458"/>
                  <a:pt x="550" y="458"/>
                </a:cubicBezTo>
                <a:cubicBezTo>
                  <a:pt x="549" y="458"/>
                  <a:pt x="549" y="458"/>
                  <a:pt x="549" y="458"/>
                </a:cubicBezTo>
                <a:close/>
                <a:moveTo>
                  <a:pt x="64" y="450"/>
                </a:moveTo>
                <a:cubicBezTo>
                  <a:pt x="64" y="449"/>
                  <a:pt x="64" y="448"/>
                  <a:pt x="65" y="448"/>
                </a:cubicBezTo>
                <a:cubicBezTo>
                  <a:pt x="65" y="448"/>
                  <a:pt x="65" y="448"/>
                  <a:pt x="65" y="448"/>
                </a:cubicBezTo>
                <a:cubicBezTo>
                  <a:pt x="66" y="447"/>
                  <a:pt x="67" y="448"/>
                  <a:pt x="68" y="449"/>
                </a:cubicBezTo>
                <a:cubicBezTo>
                  <a:pt x="68" y="449"/>
                  <a:pt x="68" y="449"/>
                  <a:pt x="68" y="449"/>
                </a:cubicBezTo>
                <a:cubicBezTo>
                  <a:pt x="68" y="450"/>
                  <a:pt x="68" y="451"/>
                  <a:pt x="67" y="452"/>
                </a:cubicBezTo>
                <a:cubicBezTo>
                  <a:pt x="67" y="452"/>
                  <a:pt x="67" y="452"/>
                  <a:pt x="67" y="452"/>
                </a:cubicBezTo>
                <a:cubicBezTo>
                  <a:pt x="66" y="452"/>
                  <a:pt x="66" y="452"/>
                  <a:pt x="66" y="452"/>
                </a:cubicBezTo>
                <a:cubicBezTo>
                  <a:pt x="66" y="452"/>
                  <a:pt x="66" y="452"/>
                  <a:pt x="66" y="452"/>
                </a:cubicBezTo>
                <a:cubicBezTo>
                  <a:pt x="65" y="452"/>
                  <a:pt x="64" y="451"/>
                  <a:pt x="64" y="450"/>
                </a:cubicBezTo>
                <a:close/>
                <a:moveTo>
                  <a:pt x="553" y="447"/>
                </a:moveTo>
                <a:cubicBezTo>
                  <a:pt x="552" y="447"/>
                  <a:pt x="552" y="446"/>
                  <a:pt x="552" y="445"/>
                </a:cubicBezTo>
                <a:cubicBezTo>
                  <a:pt x="552" y="445"/>
                  <a:pt x="552" y="445"/>
                  <a:pt x="552" y="445"/>
                </a:cubicBezTo>
                <a:cubicBezTo>
                  <a:pt x="553" y="444"/>
                  <a:pt x="554" y="443"/>
                  <a:pt x="555" y="443"/>
                </a:cubicBezTo>
                <a:cubicBezTo>
                  <a:pt x="555" y="443"/>
                  <a:pt x="555" y="443"/>
                  <a:pt x="555" y="443"/>
                </a:cubicBezTo>
                <a:cubicBezTo>
                  <a:pt x="556" y="444"/>
                  <a:pt x="556" y="445"/>
                  <a:pt x="556" y="446"/>
                </a:cubicBezTo>
                <a:cubicBezTo>
                  <a:pt x="556" y="446"/>
                  <a:pt x="556" y="446"/>
                  <a:pt x="556" y="446"/>
                </a:cubicBezTo>
                <a:cubicBezTo>
                  <a:pt x="556" y="447"/>
                  <a:pt x="555" y="447"/>
                  <a:pt x="554" y="447"/>
                </a:cubicBezTo>
                <a:cubicBezTo>
                  <a:pt x="554" y="447"/>
                  <a:pt x="554" y="447"/>
                  <a:pt x="554" y="447"/>
                </a:cubicBezTo>
                <a:cubicBezTo>
                  <a:pt x="554" y="447"/>
                  <a:pt x="554" y="447"/>
                  <a:pt x="553" y="447"/>
                </a:cubicBezTo>
                <a:close/>
                <a:moveTo>
                  <a:pt x="59" y="439"/>
                </a:moveTo>
                <a:cubicBezTo>
                  <a:pt x="59" y="438"/>
                  <a:pt x="59" y="437"/>
                  <a:pt x="60" y="437"/>
                </a:cubicBezTo>
                <a:cubicBezTo>
                  <a:pt x="60" y="437"/>
                  <a:pt x="60" y="437"/>
                  <a:pt x="60" y="437"/>
                </a:cubicBezTo>
                <a:cubicBezTo>
                  <a:pt x="61" y="436"/>
                  <a:pt x="63" y="437"/>
                  <a:pt x="63" y="438"/>
                </a:cubicBezTo>
                <a:cubicBezTo>
                  <a:pt x="63" y="438"/>
                  <a:pt x="63" y="438"/>
                  <a:pt x="63" y="438"/>
                </a:cubicBezTo>
                <a:cubicBezTo>
                  <a:pt x="63" y="439"/>
                  <a:pt x="63" y="440"/>
                  <a:pt x="62" y="440"/>
                </a:cubicBezTo>
                <a:cubicBezTo>
                  <a:pt x="62" y="440"/>
                  <a:pt x="62" y="440"/>
                  <a:pt x="62" y="440"/>
                </a:cubicBezTo>
                <a:cubicBezTo>
                  <a:pt x="62" y="441"/>
                  <a:pt x="61" y="441"/>
                  <a:pt x="61" y="441"/>
                </a:cubicBezTo>
                <a:cubicBezTo>
                  <a:pt x="61" y="441"/>
                  <a:pt x="61" y="441"/>
                  <a:pt x="61" y="441"/>
                </a:cubicBezTo>
                <a:cubicBezTo>
                  <a:pt x="60" y="441"/>
                  <a:pt x="60" y="440"/>
                  <a:pt x="59" y="439"/>
                </a:cubicBezTo>
                <a:close/>
                <a:moveTo>
                  <a:pt x="558" y="436"/>
                </a:moveTo>
                <a:cubicBezTo>
                  <a:pt x="557" y="436"/>
                  <a:pt x="556" y="434"/>
                  <a:pt x="557" y="433"/>
                </a:cubicBezTo>
                <a:cubicBezTo>
                  <a:pt x="557" y="433"/>
                  <a:pt x="557" y="433"/>
                  <a:pt x="557" y="433"/>
                </a:cubicBezTo>
                <a:cubicBezTo>
                  <a:pt x="557" y="432"/>
                  <a:pt x="558" y="432"/>
                  <a:pt x="559" y="432"/>
                </a:cubicBezTo>
                <a:cubicBezTo>
                  <a:pt x="559" y="432"/>
                  <a:pt x="559" y="432"/>
                  <a:pt x="559" y="432"/>
                </a:cubicBezTo>
                <a:cubicBezTo>
                  <a:pt x="560" y="433"/>
                  <a:pt x="561" y="434"/>
                  <a:pt x="561" y="435"/>
                </a:cubicBezTo>
                <a:cubicBezTo>
                  <a:pt x="561" y="435"/>
                  <a:pt x="561" y="435"/>
                  <a:pt x="561" y="435"/>
                </a:cubicBezTo>
                <a:cubicBezTo>
                  <a:pt x="560" y="436"/>
                  <a:pt x="559" y="436"/>
                  <a:pt x="559" y="436"/>
                </a:cubicBezTo>
                <a:cubicBezTo>
                  <a:pt x="559" y="436"/>
                  <a:pt x="559" y="436"/>
                  <a:pt x="559" y="436"/>
                </a:cubicBezTo>
                <a:cubicBezTo>
                  <a:pt x="558" y="436"/>
                  <a:pt x="558" y="436"/>
                  <a:pt x="558" y="436"/>
                </a:cubicBezTo>
                <a:close/>
                <a:moveTo>
                  <a:pt x="55" y="428"/>
                </a:moveTo>
                <a:cubicBezTo>
                  <a:pt x="54" y="427"/>
                  <a:pt x="55" y="426"/>
                  <a:pt x="56" y="426"/>
                </a:cubicBezTo>
                <a:cubicBezTo>
                  <a:pt x="56" y="426"/>
                  <a:pt x="56" y="426"/>
                  <a:pt x="56" y="426"/>
                </a:cubicBezTo>
                <a:cubicBezTo>
                  <a:pt x="57" y="425"/>
                  <a:pt x="58" y="426"/>
                  <a:pt x="59" y="427"/>
                </a:cubicBezTo>
                <a:cubicBezTo>
                  <a:pt x="59" y="427"/>
                  <a:pt x="59" y="427"/>
                  <a:pt x="59" y="427"/>
                </a:cubicBezTo>
                <a:cubicBezTo>
                  <a:pt x="59" y="428"/>
                  <a:pt x="58" y="429"/>
                  <a:pt x="57" y="429"/>
                </a:cubicBezTo>
                <a:cubicBezTo>
                  <a:pt x="57" y="429"/>
                  <a:pt x="57" y="429"/>
                  <a:pt x="57" y="429"/>
                </a:cubicBezTo>
                <a:cubicBezTo>
                  <a:pt x="57" y="429"/>
                  <a:pt x="57" y="429"/>
                  <a:pt x="57" y="429"/>
                </a:cubicBezTo>
                <a:cubicBezTo>
                  <a:pt x="57" y="429"/>
                  <a:pt x="57" y="429"/>
                  <a:pt x="57" y="429"/>
                </a:cubicBezTo>
                <a:cubicBezTo>
                  <a:pt x="56" y="429"/>
                  <a:pt x="55" y="429"/>
                  <a:pt x="55" y="428"/>
                </a:cubicBezTo>
                <a:close/>
                <a:moveTo>
                  <a:pt x="562" y="425"/>
                </a:moveTo>
                <a:cubicBezTo>
                  <a:pt x="561" y="425"/>
                  <a:pt x="561" y="423"/>
                  <a:pt x="561" y="422"/>
                </a:cubicBezTo>
                <a:cubicBezTo>
                  <a:pt x="561" y="422"/>
                  <a:pt x="561" y="422"/>
                  <a:pt x="561" y="422"/>
                </a:cubicBezTo>
                <a:cubicBezTo>
                  <a:pt x="562" y="421"/>
                  <a:pt x="563" y="421"/>
                  <a:pt x="564" y="421"/>
                </a:cubicBezTo>
                <a:cubicBezTo>
                  <a:pt x="564" y="421"/>
                  <a:pt x="564" y="421"/>
                  <a:pt x="564" y="421"/>
                </a:cubicBezTo>
                <a:cubicBezTo>
                  <a:pt x="565" y="422"/>
                  <a:pt x="565" y="423"/>
                  <a:pt x="565" y="424"/>
                </a:cubicBezTo>
                <a:cubicBezTo>
                  <a:pt x="565" y="424"/>
                  <a:pt x="565" y="424"/>
                  <a:pt x="565" y="424"/>
                </a:cubicBezTo>
                <a:cubicBezTo>
                  <a:pt x="565" y="425"/>
                  <a:pt x="564" y="425"/>
                  <a:pt x="563" y="425"/>
                </a:cubicBezTo>
                <a:cubicBezTo>
                  <a:pt x="563" y="425"/>
                  <a:pt x="563" y="425"/>
                  <a:pt x="563" y="425"/>
                </a:cubicBezTo>
                <a:cubicBezTo>
                  <a:pt x="563" y="425"/>
                  <a:pt x="563" y="425"/>
                  <a:pt x="562" y="425"/>
                </a:cubicBezTo>
                <a:close/>
                <a:moveTo>
                  <a:pt x="51" y="417"/>
                </a:moveTo>
                <a:cubicBezTo>
                  <a:pt x="50" y="416"/>
                  <a:pt x="51" y="415"/>
                  <a:pt x="52" y="414"/>
                </a:cubicBezTo>
                <a:cubicBezTo>
                  <a:pt x="52" y="414"/>
                  <a:pt x="52" y="414"/>
                  <a:pt x="52" y="414"/>
                </a:cubicBezTo>
                <a:cubicBezTo>
                  <a:pt x="53" y="414"/>
                  <a:pt x="54" y="415"/>
                  <a:pt x="54" y="416"/>
                </a:cubicBezTo>
                <a:cubicBezTo>
                  <a:pt x="54" y="416"/>
                  <a:pt x="54" y="416"/>
                  <a:pt x="54" y="416"/>
                </a:cubicBezTo>
                <a:cubicBezTo>
                  <a:pt x="55" y="417"/>
                  <a:pt x="54" y="418"/>
                  <a:pt x="53" y="418"/>
                </a:cubicBezTo>
                <a:cubicBezTo>
                  <a:pt x="53" y="418"/>
                  <a:pt x="53" y="418"/>
                  <a:pt x="53" y="418"/>
                </a:cubicBezTo>
                <a:cubicBezTo>
                  <a:pt x="53" y="418"/>
                  <a:pt x="53" y="418"/>
                  <a:pt x="52" y="418"/>
                </a:cubicBezTo>
                <a:cubicBezTo>
                  <a:pt x="52" y="418"/>
                  <a:pt x="52" y="418"/>
                  <a:pt x="52" y="418"/>
                </a:cubicBezTo>
                <a:cubicBezTo>
                  <a:pt x="52" y="418"/>
                  <a:pt x="51" y="418"/>
                  <a:pt x="51" y="417"/>
                </a:cubicBezTo>
                <a:close/>
                <a:moveTo>
                  <a:pt x="567" y="414"/>
                </a:moveTo>
                <a:cubicBezTo>
                  <a:pt x="566" y="413"/>
                  <a:pt x="565" y="412"/>
                  <a:pt x="565" y="411"/>
                </a:cubicBezTo>
                <a:cubicBezTo>
                  <a:pt x="565" y="411"/>
                  <a:pt x="565" y="411"/>
                  <a:pt x="565" y="411"/>
                </a:cubicBezTo>
                <a:cubicBezTo>
                  <a:pt x="565" y="411"/>
                  <a:pt x="565" y="411"/>
                  <a:pt x="565" y="411"/>
                </a:cubicBezTo>
                <a:cubicBezTo>
                  <a:pt x="565" y="411"/>
                  <a:pt x="565" y="411"/>
                  <a:pt x="565" y="411"/>
                </a:cubicBezTo>
                <a:cubicBezTo>
                  <a:pt x="566" y="410"/>
                  <a:pt x="567" y="410"/>
                  <a:pt x="568" y="410"/>
                </a:cubicBezTo>
                <a:cubicBezTo>
                  <a:pt x="568" y="410"/>
                  <a:pt x="568" y="410"/>
                  <a:pt x="568" y="410"/>
                </a:cubicBezTo>
                <a:cubicBezTo>
                  <a:pt x="569" y="410"/>
                  <a:pt x="569" y="411"/>
                  <a:pt x="569" y="412"/>
                </a:cubicBezTo>
                <a:cubicBezTo>
                  <a:pt x="569" y="412"/>
                  <a:pt x="569" y="412"/>
                  <a:pt x="569" y="412"/>
                </a:cubicBezTo>
                <a:cubicBezTo>
                  <a:pt x="569" y="413"/>
                  <a:pt x="568" y="414"/>
                  <a:pt x="567" y="414"/>
                </a:cubicBezTo>
                <a:cubicBezTo>
                  <a:pt x="567" y="414"/>
                  <a:pt x="567" y="414"/>
                  <a:pt x="567" y="414"/>
                </a:cubicBezTo>
                <a:cubicBezTo>
                  <a:pt x="567" y="414"/>
                  <a:pt x="567" y="414"/>
                  <a:pt x="567" y="414"/>
                </a:cubicBezTo>
                <a:close/>
                <a:moveTo>
                  <a:pt x="47" y="405"/>
                </a:moveTo>
                <a:cubicBezTo>
                  <a:pt x="46" y="404"/>
                  <a:pt x="47" y="403"/>
                  <a:pt x="48" y="403"/>
                </a:cubicBezTo>
                <a:cubicBezTo>
                  <a:pt x="48" y="403"/>
                  <a:pt x="48" y="403"/>
                  <a:pt x="48" y="403"/>
                </a:cubicBezTo>
                <a:cubicBezTo>
                  <a:pt x="49" y="403"/>
                  <a:pt x="50" y="403"/>
                  <a:pt x="51" y="404"/>
                </a:cubicBezTo>
                <a:cubicBezTo>
                  <a:pt x="51" y="404"/>
                  <a:pt x="51" y="404"/>
                  <a:pt x="51" y="404"/>
                </a:cubicBezTo>
                <a:cubicBezTo>
                  <a:pt x="51" y="405"/>
                  <a:pt x="50" y="406"/>
                  <a:pt x="49" y="407"/>
                </a:cubicBezTo>
                <a:cubicBezTo>
                  <a:pt x="49" y="407"/>
                  <a:pt x="49" y="407"/>
                  <a:pt x="49" y="407"/>
                </a:cubicBezTo>
                <a:cubicBezTo>
                  <a:pt x="49" y="407"/>
                  <a:pt x="49" y="407"/>
                  <a:pt x="49" y="407"/>
                </a:cubicBezTo>
                <a:cubicBezTo>
                  <a:pt x="49" y="407"/>
                  <a:pt x="49" y="407"/>
                  <a:pt x="49" y="407"/>
                </a:cubicBezTo>
                <a:cubicBezTo>
                  <a:pt x="48" y="407"/>
                  <a:pt x="47" y="406"/>
                  <a:pt x="47" y="405"/>
                </a:cubicBezTo>
                <a:close/>
                <a:moveTo>
                  <a:pt x="570" y="402"/>
                </a:moveTo>
                <a:cubicBezTo>
                  <a:pt x="569" y="402"/>
                  <a:pt x="569" y="401"/>
                  <a:pt x="569" y="400"/>
                </a:cubicBezTo>
                <a:cubicBezTo>
                  <a:pt x="569" y="400"/>
                  <a:pt x="569" y="400"/>
                  <a:pt x="569" y="400"/>
                </a:cubicBezTo>
                <a:cubicBezTo>
                  <a:pt x="569" y="400"/>
                  <a:pt x="569" y="400"/>
                  <a:pt x="569" y="400"/>
                </a:cubicBezTo>
                <a:cubicBezTo>
                  <a:pt x="569" y="400"/>
                  <a:pt x="569" y="400"/>
                  <a:pt x="569" y="400"/>
                </a:cubicBezTo>
                <a:cubicBezTo>
                  <a:pt x="569" y="399"/>
                  <a:pt x="570" y="398"/>
                  <a:pt x="571" y="398"/>
                </a:cubicBezTo>
                <a:cubicBezTo>
                  <a:pt x="571" y="398"/>
                  <a:pt x="571" y="398"/>
                  <a:pt x="571" y="398"/>
                </a:cubicBezTo>
                <a:cubicBezTo>
                  <a:pt x="572" y="399"/>
                  <a:pt x="573" y="400"/>
                  <a:pt x="573" y="401"/>
                </a:cubicBezTo>
                <a:cubicBezTo>
                  <a:pt x="573" y="401"/>
                  <a:pt x="573" y="401"/>
                  <a:pt x="573" y="401"/>
                </a:cubicBezTo>
                <a:cubicBezTo>
                  <a:pt x="572" y="402"/>
                  <a:pt x="572" y="402"/>
                  <a:pt x="571" y="402"/>
                </a:cubicBezTo>
                <a:cubicBezTo>
                  <a:pt x="571" y="402"/>
                  <a:pt x="571" y="402"/>
                  <a:pt x="571" y="402"/>
                </a:cubicBezTo>
                <a:cubicBezTo>
                  <a:pt x="571" y="402"/>
                  <a:pt x="570" y="402"/>
                  <a:pt x="570" y="402"/>
                </a:cubicBezTo>
                <a:close/>
                <a:moveTo>
                  <a:pt x="44" y="394"/>
                </a:moveTo>
                <a:cubicBezTo>
                  <a:pt x="43" y="393"/>
                  <a:pt x="44" y="392"/>
                  <a:pt x="45" y="391"/>
                </a:cubicBezTo>
                <a:cubicBezTo>
                  <a:pt x="45" y="391"/>
                  <a:pt x="45" y="391"/>
                  <a:pt x="45" y="391"/>
                </a:cubicBezTo>
                <a:cubicBezTo>
                  <a:pt x="46" y="391"/>
                  <a:pt x="47" y="392"/>
                  <a:pt x="47" y="393"/>
                </a:cubicBezTo>
                <a:cubicBezTo>
                  <a:pt x="47" y="393"/>
                  <a:pt x="47" y="393"/>
                  <a:pt x="47" y="393"/>
                </a:cubicBezTo>
                <a:cubicBezTo>
                  <a:pt x="48" y="394"/>
                  <a:pt x="47" y="395"/>
                  <a:pt x="46" y="395"/>
                </a:cubicBezTo>
                <a:cubicBezTo>
                  <a:pt x="46" y="395"/>
                  <a:pt x="46" y="395"/>
                  <a:pt x="46" y="395"/>
                </a:cubicBezTo>
                <a:cubicBezTo>
                  <a:pt x="46" y="395"/>
                  <a:pt x="46" y="395"/>
                  <a:pt x="45" y="395"/>
                </a:cubicBezTo>
                <a:cubicBezTo>
                  <a:pt x="45" y="395"/>
                  <a:pt x="45" y="395"/>
                  <a:pt x="45" y="395"/>
                </a:cubicBezTo>
                <a:cubicBezTo>
                  <a:pt x="45" y="395"/>
                  <a:pt x="44" y="395"/>
                  <a:pt x="44" y="394"/>
                </a:cubicBezTo>
                <a:close/>
                <a:moveTo>
                  <a:pt x="573" y="391"/>
                </a:moveTo>
                <a:cubicBezTo>
                  <a:pt x="572" y="390"/>
                  <a:pt x="572" y="389"/>
                  <a:pt x="572" y="388"/>
                </a:cubicBezTo>
                <a:cubicBezTo>
                  <a:pt x="572" y="388"/>
                  <a:pt x="572" y="388"/>
                  <a:pt x="572" y="388"/>
                </a:cubicBezTo>
                <a:cubicBezTo>
                  <a:pt x="572" y="387"/>
                  <a:pt x="573" y="387"/>
                  <a:pt x="574" y="387"/>
                </a:cubicBezTo>
                <a:cubicBezTo>
                  <a:pt x="574" y="387"/>
                  <a:pt x="574" y="387"/>
                  <a:pt x="574" y="387"/>
                </a:cubicBezTo>
                <a:cubicBezTo>
                  <a:pt x="575" y="387"/>
                  <a:pt x="576" y="388"/>
                  <a:pt x="576" y="389"/>
                </a:cubicBezTo>
                <a:cubicBezTo>
                  <a:pt x="576" y="389"/>
                  <a:pt x="576" y="389"/>
                  <a:pt x="576" y="389"/>
                </a:cubicBezTo>
                <a:cubicBezTo>
                  <a:pt x="576" y="390"/>
                  <a:pt x="575" y="391"/>
                  <a:pt x="574" y="391"/>
                </a:cubicBezTo>
                <a:cubicBezTo>
                  <a:pt x="574" y="391"/>
                  <a:pt x="574" y="391"/>
                  <a:pt x="574" y="391"/>
                </a:cubicBezTo>
                <a:cubicBezTo>
                  <a:pt x="574" y="391"/>
                  <a:pt x="574" y="391"/>
                  <a:pt x="573" y="391"/>
                </a:cubicBezTo>
                <a:close/>
                <a:moveTo>
                  <a:pt x="41" y="382"/>
                </a:moveTo>
                <a:cubicBezTo>
                  <a:pt x="41" y="381"/>
                  <a:pt x="41" y="380"/>
                  <a:pt x="42" y="380"/>
                </a:cubicBezTo>
                <a:cubicBezTo>
                  <a:pt x="42" y="380"/>
                  <a:pt x="42" y="380"/>
                  <a:pt x="42" y="380"/>
                </a:cubicBezTo>
                <a:cubicBezTo>
                  <a:pt x="43" y="379"/>
                  <a:pt x="44" y="380"/>
                  <a:pt x="45" y="381"/>
                </a:cubicBezTo>
                <a:cubicBezTo>
                  <a:pt x="45" y="381"/>
                  <a:pt x="45" y="381"/>
                  <a:pt x="45" y="381"/>
                </a:cubicBezTo>
                <a:cubicBezTo>
                  <a:pt x="45" y="382"/>
                  <a:pt x="44" y="383"/>
                  <a:pt x="43" y="384"/>
                </a:cubicBezTo>
                <a:cubicBezTo>
                  <a:pt x="43" y="384"/>
                  <a:pt x="43" y="384"/>
                  <a:pt x="43" y="384"/>
                </a:cubicBezTo>
                <a:cubicBezTo>
                  <a:pt x="43" y="384"/>
                  <a:pt x="43" y="384"/>
                  <a:pt x="43" y="384"/>
                </a:cubicBezTo>
                <a:cubicBezTo>
                  <a:pt x="43" y="384"/>
                  <a:pt x="43" y="384"/>
                  <a:pt x="43" y="384"/>
                </a:cubicBezTo>
                <a:cubicBezTo>
                  <a:pt x="42" y="384"/>
                  <a:pt x="41" y="383"/>
                  <a:pt x="41" y="382"/>
                </a:cubicBezTo>
                <a:close/>
                <a:moveTo>
                  <a:pt x="576" y="379"/>
                </a:moveTo>
                <a:cubicBezTo>
                  <a:pt x="575" y="379"/>
                  <a:pt x="574" y="378"/>
                  <a:pt x="574" y="377"/>
                </a:cubicBezTo>
                <a:cubicBezTo>
                  <a:pt x="574" y="377"/>
                  <a:pt x="574" y="377"/>
                  <a:pt x="574" y="377"/>
                </a:cubicBezTo>
                <a:cubicBezTo>
                  <a:pt x="575" y="376"/>
                  <a:pt x="576" y="375"/>
                  <a:pt x="577" y="375"/>
                </a:cubicBezTo>
                <a:cubicBezTo>
                  <a:pt x="577" y="375"/>
                  <a:pt x="577" y="375"/>
                  <a:pt x="577" y="375"/>
                </a:cubicBezTo>
                <a:cubicBezTo>
                  <a:pt x="578" y="375"/>
                  <a:pt x="579" y="376"/>
                  <a:pt x="578" y="377"/>
                </a:cubicBezTo>
                <a:cubicBezTo>
                  <a:pt x="578" y="377"/>
                  <a:pt x="578" y="377"/>
                  <a:pt x="578" y="377"/>
                </a:cubicBezTo>
                <a:cubicBezTo>
                  <a:pt x="578" y="378"/>
                  <a:pt x="577" y="379"/>
                  <a:pt x="576" y="379"/>
                </a:cubicBezTo>
                <a:cubicBezTo>
                  <a:pt x="576" y="379"/>
                  <a:pt x="576" y="379"/>
                  <a:pt x="576" y="379"/>
                </a:cubicBezTo>
                <a:cubicBezTo>
                  <a:pt x="576" y="379"/>
                  <a:pt x="576" y="379"/>
                  <a:pt x="576" y="379"/>
                </a:cubicBezTo>
                <a:close/>
                <a:moveTo>
                  <a:pt x="39" y="370"/>
                </a:moveTo>
                <a:cubicBezTo>
                  <a:pt x="38" y="369"/>
                  <a:pt x="39" y="368"/>
                  <a:pt x="40" y="368"/>
                </a:cubicBezTo>
                <a:cubicBezTo>
                  <a:pt x="40" y="368"/>
                  <a:pt x="40" y="368"/>
                  <a:pt x="40" y="368"/>
                </a:cubicBezTo>
                <a:cubicBezTo>
                  <a:pt x="41" y="368"/>
                  <a:pt x="42" y="368"/>
                  <a:pt x="43" y="370"/>
                </a:cubicBezTo>
                <a:cubicBezTo>
                  <a:pt x="43" y="370"/>
                  <a:pt x="43" y="370"/>
                  <a:pt x="43" y="370"/>
                </a:cubicBezTo>
                <a:cubicBezTo>
                  <a:pt x="43" y="370"/>
                  <a:pt x="43" y="370"/>
                  <a:pt x="43" y="370"/>
                </a:cubicBezTo>
                <a:cubicBezTo>
                  <a:pt x="43" y="370"/>
                  <a:pt x="43" y="370"/>
                  <a:pt x="43" y="370"/>
                </a:cubicBezTo>
                <a:cubicBezTo>
                  <a:pt x="43" y="371"/>
                  <a:pt x="42" y="372"/>
                  <a:pt x="41" y="372"/>
                </a:cubicBezTo>
                <a:cubicBezTo>
                  <a:pt x="41" y="372"/>
                  <a:pt x="41" y="372"/>
                  <a:pt x="41" y="372"/>
                </a:cubicBezTo>
                <a:cubicBezTo>
                  <a:pt x="41" y="372"/>
                  <a:pt x="41" y="372"/>
                  <a:pt x="41" y="372"/>
                </a:cubicBezTo>
                <a:cubicBezTo>
                  <a:pt x="41" y="372"/>
                  <a:pt x="41" y="372"/>
                  <a:pt x="41" y="372"/>
                </a:cubicBezTo>
                <a:cubicBezTo>
                  <a:pt x="40" y="372"/>
                  <a:pt x="39" y="371"/>
                  <a:pt x="39" y="370"/>
                </a:cubicBezTo>
                <a:close/>
                <a:moveTo>
                  <a:pt x="578" y="367"/>
                </a:moveTo>
                <a:cubicBezTo>
                  <a:pt x="577" y="367"/>
                  <a:pt x="576" y="366"/>
                  <a:pt x="576" y="365"/>
                </a:cubicBezTo>
                <a:cubicBezTo>
                  <a:pt x="576" y="365"/>
                  <a:pt x="576" y="365"/>
                  <a:pt x="576" y="365"/>
                </a:cubicBezTo>
                <a:cubicBezTo>
                  <a:pt x="576" y="365"/>
                  <a:pt x="576" y="365"/>
                  <a:pt x="576" y="365"/>
                </a:cubicBezTo>
                <a:cubicBezTo>
                  <a:pt x="576" y="365"/>
                  <a:pt x="576" y="365"/>
                  <a:pt x="576" y="365"/>
                </a:cubicBezTo>
                <a:cubicBezTo>
                  <a:pt x="577" y="364"/>
                  <a:pt x="578" y="363"/>
                  <a:pt x="579" y="363"/>
                </a:cubicBezTo>
                <a:cubicBezTo>
                  <a:pt x="579" y="363"/>
                  <a:pt x="579" y="363"/>
                  <a:pt x="579" y="363"/>
                </a:cubicBezTo>
                <a:cubicBezTo>
                  <a:pt x="580" y="363"/>
                  <a:pt x="580" y="364"/>
                  <a:pt x="580" y="365"/>
                </a:cubicBezTo>
                <a:cubicBezTo>
                  <a:pt x="580" y="365"/>
                  <a:pt x="580" y="365"/>
                  <a:pt x="580" y="365"/>
                </a:cubicBezTo>
                <a:cubicBezTo>
                  <a:pt x="580" y="366"/>
                  <a:pt x="579" y="367"/>
                  <a:pt x="578" y="367"/>
                </a:cubicBezTo>
                <a:cubicBezTo>
                  <a:pt x="578" y="367"/>
                  <a:pt x="578" y="367"/>
                  <a:pt x="578" y="367"/>
                </a:cubicBezTo>
                <a:cubicBezTo>
                  <a:pt x="578" y="367"/>
                  <a:pt x="578" y="367"/>
                  <a:pt x="578" y="367"/>
                </a:cubicBezTo>
                <a:close/>
                <a:moveTo>
                  <a:pt x="37" y="358"/>
                </a:moveTo>
                <a:cubicBezTo>
                  <a:pt x="37" y="357"/>
                  <a:pt x="38" y="356"/>
                  <a:pt x="39" y="356"/>
                </a:cubicBezTo>
                <a:cubicBezTo>
                  <a:pt x="39" y="356"/>
                  <a:pt x="39" y="356"/>
                  <a:pt x="39" y="356"/>
                </a:cubicBezTo>
                <a:cubicBezTo>
                  <a:pt x="40" y="356"/>
                  <a:pt x="41" y="357"/>
                  <a:pt x="41" y="358"/>
                </a:cubicBezTo>
                <a:cubicBezTo>
                  <a:pt x="41" y="358"/>
                  <a:pt x="41" y="358"/>
                  <a:pt x="41" y="358"/>
                </a:cubicBezTo>
                <a:cubicBezTo>
                  <a:pt x="41" y="358"/>
                  <a:pt x="41" y="358"/>
                  <a:pt x="41" y="358"/>
                </a:cubicBezTo>
                <a:cubicBezTo>
                  <a:pt x="41" y="358"/>
                  <a:pt x="41" y="358"/>
                  <a:pt x="41" y="358"/>
                </a:cubicBezTo>
                <a:cubicBezTo>
                  <a:pt x="41" y="359"/>
                  <a:pt x="40" y="360"/>
                  <a:pt x="39" y="360"/>
                </a:cubicBezTo>
                <a:cubicBezTo>
                  <a:pt x="39" y="360"/>
                  <a:pt x="39" y="360"/>
                  <a:pt x="39" y="360"/>
                </a:cubicBezTo>
                <a:cubicBezTo>
                  <a:pt x="39" y="360"/>
                  <a:pt x="39" y="360"/>
                  <a:pt x="39" y="360"/>
                </a:cubicBezTo>
                <a:cubicBezTo>
                  <a:pt x="39" y="360"/>
                  <a:pt x="39" y="360"/>
                  <a:pt x="39" y="360"/>
                </a:cubicBezTo>
                <a:cubicBezTo>
                  <a:pt x="38" y="360"/>
                  <a:pt x="37" y="359"/>
                  <a:pt x="37" y="358"/>
                </a:cubicBezTo>
                <a:close/>
                <a:moveTo>
                  <a:pt x="580" y="355"/>
                </a:moveTo>
                <a:cubicBezTo>
                  <a:pt x="578" y="355"/>
                  <a:pt x="578" y="354"/>
                  <a:pt x="578" y="353"/>
                </a:cubicBezTo>
                <a:cubicBezTo>
                  <a:pt x="578" y="353"/>
                  <a:pt x="578" y="353"/>
                  <a:pt x="578" y="353"/>
                </a:cubicBezTo>
                <a:cubicBezTo>
                  <a:pt x="578" y="352"/>
                  <a:pt x="579" y="351"/>
                  <a:pt x="580" y="351"/>
                </a:cubicBezTo>
                <a:cubicBezTo>
                  <a:pt x="580" y="351"/>
                  <a:pt x="580" y="351"/>
                  <a:pt x="580" y="351"/>
                </a:cubicBezTo>
                <a:cubicBezTo>
                  <a:pt x="581" y="351"/>
                  <a:pt x="582" y="352"/>
                  <a:pt x="582" y="353"/>
                </a:cubicBezTo>
                <a:cubicBezTo>
                  <a:pt x="582" y="353"/>
                  <a:pt x="582" y="353"/>
                  <a:pt x="582" y="353"/>
                </a:cubicBezTo>
                <a:cubicBezTo>
                  <a:pt x="582" y="354"/>
                  <a:pt x="581" y="355"/>
                  <a:pt x="580" y="355"/>
                </a:cubicBezTo>
                <a:cubicBezTo>
                  <a:pt x="580" y="355"/>
                  <a:pt x="580" y="355"/>
                  <a:pt x="580" y="355"/>
                </a:cubicBezTo>
                <a:cubicBezTo>
                  <a:pt x="580" y="355"/>
                  <a:pt x="580" y="355"/>
                  <a:pt x="580" y="355"/>
                </a:cubicBezTo>
                <a:close/>
                <a:moveTo>
                  <a:pt x="36" y="346"/>
                </a:moveTo>
                <a:cubicBezTo>
                  <a:pt x="36" y="346"/>
                  <a:pt x="36" y="346"/>
                  <a:pt x="36" y="346"/>
                </a:cubicBezTo>
                <a:cubicBezTo>
                  <a:pt x="36" y="345"/>
                  <a:pt x="36" y="344"/>
                  <a:pt x="38" y="344"/>
                </a:cubicBezTo>
                <a:cubicBezTo>
                  <a:pt x="38" y="344"/>
                  <a:pt x="38" y="344"/>
                  <a:pt x="38" y="344"/>
                </a:cubicBezTo>
                <a:cubicBezTo>
                  <a:pt x="39" y="344"/>
                  <a:pt x="40" y="345"/>
                  <a:pt x="40" y="346"/>
                </a:cubicBezTo>
                <a:cubicBezTo>
                  <a:pt x="40" y="346"/>
                  <a:pt x="40" y="346"/>
                  <a:pt x="40" y="346"/>
                </a:cubicBezTo>
                <a:cubicBezTo>
                  <a:pt x="40" y="347"/>
                  <a:pt x="39" y="348"/>
                  <a:pt x="38" y="348"/>
                </a:cubicBezTo>
                <a:cubicBezTo>
                  <a:pt x="38" y="348"/>
                  <a:pt x="38" y="348"/>
                  <a:pt x="38" y="348"/>
                </a:cubicBezTo>
                <a:cubicBezTo>
                  <a:pt x="38" y="348"/>
                  <a:pt x="38" y="348"/>
                  <a:pt x="38" y="348"/>
                </a:cubicBezTo>
                <a:cubicBezTo>
                  <a:pt x="38" y="348"/>
                  <a:pt x="38" y="348"/>
                  <a:pt x="38" y="348"/>
                </a:cubicBezTo>
                <a:cubicBezTo>
                  <a:pt x="37" y="348"/>
                  <a:pt x="36" y="347"/>
                  <a:pt x="36" y="346"/>
                </a:cubicBezTo>
                <a:close/>
                <a:moveTo>
                  <a:pt x="581" y="343"/>
                </a:moveTo>
                <a:cubicBezTo>
                  <a:pt x="580" y="343"/>
                  <a:pt x="579" y="342"/>
                  <a:pt x="579" y="341"/>
                </a:cubicBezTo>
                <a:cubicBezTo>
                  <a:pt x="579" y="341"/>
                  <a:pt x="579" y="341"/>
                  <a:pt x="579" y="341"/>
                </a:cubicBezTo>
                <a:cubicBezTo>
                  <a:pt x="579" y="340"/>
                  <a:pt x="580" y="339"/>
                  <a:pt x="581" y="339"/>
                </a:cubicBezTo>
                <a:cubicBezTo>
                  <a:pt x="581" y="339"/>
                  <a:pt x="581" y="339"/>
                  <a:pt x="581" y="339"/>
                </a:cubicBezTo>
                <a:cubicBezTo>
                  <a:pt x="582" y="339"/>
                  <a:pt x="583" y="340"/>
                  <a:pt x="583" y="341"/>
                </a:cubicBezTo>
                <a:cubicBezTo>
                  <a:pt x="583" y="341"/>
                  <a:pt x="583" y="341"/>
                  <a:pt x="583" y="341"/>
                </a:cubicBezTo>
                <a:cubicBezTo>
                  <a:pt x="583" y="342"/>
                  <a:pt x="582" y="343"/>
                  <a:pt x="581" y="343"/>
                </a:cubicBezTo>
                <a:cubicBezTo>
                  <a:pt x="581" y="343"/>
                  <a:pt x="581" y="343"/>
                  <a:pt x="581" y="343"/>
                </a:cubicBezTo>
                <a:cubicBezTo>
                  <a:pt x="581" y="343"/>
                  <a:pt x="581" y="343"/>
                  <a:pt x="581" y="343"/>
                </a:cubicBezTo>
                <a:close/>
                <a:moveTo>
                  <a:pt x="35" y="334"/>
                </a:moveTo>
                <a:cubicBezTo>
                  <a:pt x="35" y="334"/>
                  <a:pt x="35" y="334"/>
                  <a:pt x="35" y="334"/>
                </a:cubicBezTo>
                <a:cubicBezTo>
                  <a:pt x="35" y="333"/>
                  <a:pt x="36" y="332"/>
                  <a:pt x="37" y="332"/>
                </a:cubicBezTo>
                <a:cubicBezTo>
                  <a:pt x="37" y="332"/>
                  <a:pt x="37" y="332"/>
                  <a:pt x="37" y="332"/>
                </a:cubicBezTo>
                <a:cubicBezTo>
                  <a:pt x="38" y="332"/>
                  <a:pt x="39" y="333"/>
                  <a:pt x="39" y="334"/>
                </a:cubicBezTo>
                <a:cubicBezTo>
                  <a:pt x="39" y="334"/>
                  <a:pt x="39" y="334"/>
                  <a:pt x="39" y="334"/>
                </a:cubicBezTo>
                <a:cubicBezTo>
                  <a:pt x="39" y="335"/>
                  <a:pt x="38" y="336"/>
                  <a:pt x="37" y="336"/>
                </a:cubicBezTo>
                <a:cubicBezTo>
                  <a:pt x="37" y="336"/>
                  <a:pt x="37" y="336"/>
                  <a:pt x="37" y="336"/>
                </a:cubicBezTo>
                <a:cubicBezTo>
                  <a:pt x="37" y="336"/>
                  <a:pt x="37" y="336"/>
                  <a:pt x="37" y="336"/>
                </a:cubicBezTo>
                <a:cubicBezTo>
                  <a:pt x="37" y="336"/>
                  <a:pt x="37" y="336"/>
                  <a:pt x="37" y="336"/>
                </a:cubicBezTo>
                <a:cubicBezTo>
                  <a:pt x="36" y="336"/>
                  <a:pt x="35" y="335"/>
                  <a:pt x="35" y="334"/>
                </a:cubicBezTo>
                <a:close/>
                <a:moveTo>
                  <a:pt x="581" y="331"/>
                </a:moveTo>
                <a:cubicBezTo>
                  <a:pt x="580" y="331"/>
                  <a:pt x="579" y="330"/>
                  <a:pt x="579" y="329"/>
                </a:cubicBezTo>
                <a:cubicBezTo>
                  <a:pt x="579" y="329"/>
                  <a:pt x="579" y="329"/>
                  <a:pt x="579" y="329"/>
                </a:cubicBezTo>
                <a:cubicBezTo>
                  <a:pt x="579" y="328"/>
                  <a:pt x="580" y="327"/>
                  <a:pt x="581" y="327"/>
                </a:cubicBezTo>
                <a:cubicBezTo>
                  <a:pt x="581" y="327"/>
                  <a:pt x="581" y="327"/>
                  <a:pt x="581" y="327"/>
                </a:cubicBezTo>
                <a:cubicBezTo>
                  <a:pt x="582" y="327"/>
                  <a:pt x="583" y="328"/>
                  <a:pt x="583" y="329"/>
                </a:cubicBezTo>
                <a:cubicBezTo>
                  <a:pt x="583" y="329"/>
                  <a:pt x="583" y="329"/>
                  <a:pt x="583" y="329"/>
                </a:cubicBezTo>
                <a:cubicBezTo>
                  <a:pt x="583" y="330"/>
                  <a:pt x="582" y="331"/>
                  <a:pt x="581" y="331"/>
                </a:cubicBezTo>
                <a:cubicBezTo>
                  <a:pt x="581" y="331"/>
                  <a:pt x="581" y="331"/>
                  <a:pt x="581" y="331"/>
                </a:cubicBezTo>
                <a:cubicBezTo>
                  <a:pt x="581" y="331"/>
                  <a:pt x="581" y="331"/>
                  <a:pt x="581" y="331"/>
                </a:cubicBezTo>
                <a:close/>
                <a:moveTo>
                  <a:pt x="37" y="324"/>
                </a:moveTo>
                <a:cubicBezTo>
                  <a:pt x="36" y="324"/>
                  <a:pt x="35" y="323"/>
                  <a:pt x="35" y="322"/>
                </a:cubicBezTo>
                <a:cubicBezTo>
                  <a:pt x="35" y="322"/>
                  <a:pt x="35" y="322"/>
                  <a:pt x="35" y="322"/>
                </a:cubicBezTo>
                <a:cubicBezTo>
                  <a:pt x="35" y="321"/>
                  <a:pt x="36" y="320"/>
                  <a:pt x="37" y="320"/>
                </a:cubicBezTo>
                <a:cubicBezTo>
                  <a:pt x="37" y="320"/>
                  <a:pt x="37" y="320"/>
                  <a:pt x="37" y="320"/>
                </a:cubicBezTo>
                <a:cubicBezTo>
                  <a:pt x="38" y="320"/>
                  <a:pt x="39" y="321"/>
                  <a:pt x="39" y="322"/>
                </a:cubicBezTo>
                <a:cubicBezTo>
                  <a:pt x="39" y="322"/>
                  <a:pt x="39" y="322"/>
                  <a:pt x="39" y="322"/>
                </a:cubicBezTo>
                <a:cubicBezTo>
                  <a:pt x="39" y="323"/>
                  <a:pt x="38" y="324"/>
                  <a:pt x="37" y="324"/>
                </a:cubicBezTo>
                <a:cubicBezTo>
                  <a:pt x="37" y="324"/>
                  <a:pt x="37" y="324"/>
                  <a:pt x="37" y="324"/>
                </a:cubicBezTo>
                <a:close/>
                <a:moveTo>
                  <a:pt x="579" y="317"/>
                </a:moveTo>
                <a:cubicBezTo>
                  <a:pt x="579" y="316"/>
                  <a:pt x="580" y="315"/>
                  <a:pt x="581" y="315"/>
                </a:cubicBezTo>
                <a:cubicBezTo>
                  <a:pt x="581" y="315"/>
                  <a:pt x="581" y="315"/>
                  <a:pt x="581" y="315"/>
                </a:cubicBezTo>
                <a:cubicBezTo>
                  <a:pt x="582" y="315"/>
                  <a:pt x="583" y="316"/>
                  <a:pt x="583" y="317"/>
                </a:cubicBezTo>
                <a:cubicBezTo>
                  <a:pt x="583" y="317"/>
                  <a:pt x="583" y="317"/>
                  <a:pt x="583" y="317"/>
                </a:cubicBezTo>
                <a:cubicBezTo>
                  <a:pt x="583" y="318"/>
                  <a:pt x="582" y="319"/>
                  <a:pt x="581" y="319"/>
                </a:cubicBezTo>
                <a:cubicBezTo>
                  <a:pt x="581" y="319"/>
                  <a:pt x="581" y="319"/>
                  <a:pt x="581" y="319"/>
                </a:cubicBezTo>
                <a:cubicBezTo>
                  <a:pt x="581" y="319"/>
                  <a:pt x="581" y="319"/>
                  <a:pt x="581" y="319"/>
                </a:cubicBezTo>
                <a:cubicBezTo>
                  <a:pt x="581" y="319"/>
                  <a:pt x="581" y="319"/>
                  <a:pt x="581" y="319"/>
                </a:cubicBezTo>
                <a:cubicBezTo>
                  <a:pt x="580" y="319"/>
                  <a:pt x="579" y="318"/>
                  <a:pt x="579" y="317"/>
                </a:cubicBezTo>
                <a:close/>
                <a:moveTo>
                  <a:pt x="37" y="312"/>
                </a:moveTo>
                <a:cubicBezTo>
                  <a:pt x="36" y="312"/>
                  <a:pt x="35" y="311"/>
                  <a:pt x="36" y="310"/>
                </a:cubicBezTo>
                <a:cubicBezTo>
                  <a:pt x="36" y="310"/>
                  <a:pt x="36" y="310"/>
                  <a:pt x="36" y="310"/>
                </a:cubicBezTo>
                <a:cubicBezTo>
                  <a:pt x="36" y="309"/>
                  <a:pt x="37" y="308"/>
                  <a:pt x="38" y="308"/>
                </a:cubicBezTo>
                <a:cubicBezTo>
                  <a:pt x="38" y="308"/>
                  <a:pt x="38" y="308"/>
                  <a:pt x="38" y="308"/>
                </a:cubicBezTo>
                <a:cubicBezTo>
                  <a:pt x="39" y="308"/>
                  <a:pt x="40" y="309"/>
                  <a:pt x="40" y="310"/>
                </a:cubicBezTo>
                <a:cubicBezTo>
                  <a:pt x="40" y="310"/>
                  <a:pt x="40" y="310"/>
                  <a:pt x="40" y="310"/>
                </a:cubicBezTo>
                <a:cubicBezTo>
                  <a:pt x="39" y="311"/>
                  <a:pt x="39" y="312"/>
                  <a:pt x="38" y="312"/>
                </a:cubicBezTo>
                <a:cubicBezTo>
                  <a:pt x="38" y="312"/>
                  <a:pt x="38" y="312"/>
                  <a:pt x="38" y="312"/>
                </a:cubicBezTo>
                <a:cubicBezTo>
                  <a:pt x="37" y="312"/>
                  <a:pt x="37" y="312"/>
                  <a:pt x="37" y="312"/>
                </a:cubicBezTo>
                <a:close/>
                <a:moveTo>
                  <a:pt x="578" y="305"/>
                </a:moveTo>
                <a:cubicBezTo>
                  <a:pt x="578" y="304"/>
                  <a:pt x="579" y="303"/>
                  <a:pt x="580" y="303"/>
                </a:cubicBezTo>
                <a:cubicBezTo>
                  <a:pt x="580" y="303"/>
                  <a:pt x="580" y="303"/>
                  <a:pt x="580" y="303"/>
                </a:cubicBezTo>
                <a:cubicBezTo>
                  <a:pt x="581" y="303"/>
                  <a:pt x="582" y="304"/>
                  <a:pt x="582" y="305"/>
                </a:cubicBezTo>
                <a:cubicBezTo>
                  <a:pt x="582" y="305"/>
                  <a:pt x="582" y="305"/>
                  <a:pt x="582" y="305"/>
                </a:cubicBezTo>
                <a:cubicBezTo>
                  <a:pt x="582" y="306"/>
                  <a:pt x="582" y="307"/>
                  <a:pt x="580" y="307"/>
                </a:cubicBezTo>
                <a:cubicBezTo>
                  <a:pt x="580" y="307"/>
                  <a:pt x="580" y="307"/>
                  <a:pt x="580" y="307"/>
                </a:cubicBezTo>
                <a:cubicBezTo>
                  <a:pt x="580" y="307"/>
                  <a:pt x="580" y="307"/>
                  <a:pt x="580" y="307"/>
                </a:cubicBezTo>
                <a:cubicBezTo>
                  <a:pt x="580" y="307"/>
                  <a:pt x="580" y="307"/>
                  <a:pt x="580" y="307"/>
                </a:cubicBezTo>
                <a:cubicBezTo>
                  <a:pt x="579" y="307"/>
                  <a:pt x="578" y="307"/>
                  <a:pt x="578" y="305"/>
                </a:cubicBezTo>
                <a:close/>
                <a:moveTo>
                  <a:pt x="38" y="300"/>
                </a:moveTo>
                <a:cubicBezTo>
                  <a:pt x="37" y="300"/>
                  <a:pt x="36" y="299"/>
                  <a:pt x="37" y="298"/>
                </a:cubicBezTo>
                <a:cubicBezTo>
                  <a:pt x="37" y="298"/>
                  <a:pt x="37" y="298"/>
                  <a:pt x="37" y="298"/>
                </a:cubicBezTo>
                <a:cubicBezTo>
                  <a:pt x="37" y="297"/>
                  <a:pt x="38" y="296"/>
                  <a:pt x="39" y="296"/>
                </a:cubicBezTo>
                <a:cubicBezTo>
                  <a:pt x="39" y="296"/>
                  <a:pt x="39" y="296"/>
                  <a:pt x="39" y="296"/>
                </a:cubicBezTo>
                <a:cubicBezTo>
                  <a:pt x="40" y="296"/>
                  <a:pt x="41" y="297"/>
                  <a:pt x="41" y="298"/>
                </a:cubicBezTo>
                <a:cubicBezTo>
                  <a:pt x="41" y="298"/>
                  <a:pt x="41" y="298"/>
                  <a:pt x="41" y="298"/>
                </a:cubicBezTo>
                <a:cubicBezTo>
                  <a:pt x="40" y="299"/>
                  <a:pt x="40" y="300"/>
                  <a:pt x="39" y="300"/>
                </a:cubicBezTo>
                <a:cubicBezTo>
                  <a:pt x="39" y="300"/>
                  <a:pt x="39" y="300"/>
                  <a:pt x="39" y="300"/>
                </a:cubicBezTo>
                <a:cubicBezTo>
                  <a:pt x="38" y="300"/>
                  <a:pt x="38" y="300"/>
                  <a:pt x="38" y="300"/>
                </a:cubicBezTo>
                <a:close/>
                <a:moveTo>
                  <a:pt x="577" y="294"/>
                </a:moveTo>
                <a:cubicBezTo>
                  <a:pt x="577" y="292"/>
                  <a:pt x="578" y="291"/>
                  <a:pt x="579" y="291"/>
                </a:cubicBezTo>
                <a:cubicBezTo>
                  <a:pt x="579" y="291"/>
                  <a:pt x="579" y="291"/>
                  <a:pt x="579" y="291"/>
                </a:cubicBezTo>
                <a:cubicBezTo>
                  <a:pt x="580" y="291"/>
                  <a:pt x="581" y="292"/>
                  <a:pt x="581" y="293"/>
                </a:cubicBezTo>
                <a:cubicBezTo>
                  <a:pt x="581" y="293"/>
                  <a:pt x="581" y="293"/>
                  <a:pt x="581" y="293"/>
                </a:cubicBezTo>
                <a:cubicBezTo>
                  <a:pt x="581" y="294"/>
                  <a:pt x="580" y="295"/>
                  <a:pt x="579" y="295"/>
                </a:cubicBezTo>
                <a:cubicBezTo>
                  <a:pt x="579" y="295"/>
                  <a:pt x="579" y="295"/>
                  <a:pt x="579" y="295"/>
                </a:cubicBezTo>
                <a:cubicBezTo>
                  <a:pt x="579" y="295"/>
                  <a:pt x="579" y="295"/>
                  <a:pt x="579" y="295"/>
                </a:cubicBezTo>
                <a:cubicBezTo>
                  <a:pt x="579" y="295"/>
                  <a:pt x="579" y="295"/>
                  <a:pt x="579" y="295"/>
                </a:cubicBezTo>
                <a:cubicBezTo>
                  <a:pt x="578" y="295"/>
                  <a:pt x="577" y="295"/>
                  <a:pt x="577" y="294"/>
                </a:cubicBezTo>
                <a:close/>
                <a:moveTo>
                  <a:pt x="40" y="288"/>
                </a:moveTo>
                <a:cubicBezTo>
                  <a:pt x="39" y="288"/>
                  <a:pt x="38" y="287"/>
                  <a:pt x="38" y="286"/>
                </a:cubicBezTo>
                <a:cubicBezTo>
                  <a:pt x="38" y="286"/>
                  <a:pt x="38" y="286"/>
                  <a:pt x="38" y="286"/>
                </a:cubicBezTo>
                <a:cubicBezTo>
                  <a:pt x="38" y="285"/>
                  <a:pt x="39" y="284"/>
                  <a:pt x="40" y="284"/>
                </a:cubicBezTo>
                <a:cubicBezTo>
                  <a:pt x="40" y="284"/>
                  <a:pt x="40" y="284"/>
                  <a:pt x="40" y="284"/>
                </a:cubicBezTo>
                <a:cubicBezTo>
                  <a:pt x="41" y="284"/>
                  <a:pt x="42" y="285"/>
                  <a:pt x="42" y="287"/>
                </a:cubicBezTo>
                <a:cubicBezTo>
                  <a:pt x="42" y="287"/>
                  <a:pt x="42" y="287"/>
                  <a:pt x="42" y="287"/>
                </a:cubicBezTo>
                <a:cubicBezTo>
                  <a:pt x="42" y="287"/>
                  <a:pt x="42" y="287"/>
                  <a:pt x="42" y="287"/>
                </a:cubicBezTo>
                <a:cubicBezTo>
                  <a:pt x="42" y="287"/>
                  <a:pt x="42" y="287"/>
                  <a:pt x="42" y="287"/>
                </a:cubicBezTo>
                <a:cubicBezTo>
                  <a:pt x="42" y="288"/>
                  <a:pt x="41" y="288"/>
                  <a:pt x="40" y="288"/>
                </a:cubicBezTo>
                <a:cubicBezTo>
                  <a:pt x="40" y="288"/>
                  <a:pt x="40" y="288"/>
                  <a:pt x="40" y="288"/>
                </a:cubicBezTo>
                <a:cubicBezTo>
                  <a:pt x="40" y="288"/>
                  <a:pt x="40" y="288"/>
                  <a:pt x="40" y="288"/>
                </a:cubicBezTo>
                <a:close/>
                <a:moveTo>
                  <a:pt x="575" y="282"/>
                </a:moveTo>
                <a:cubicBezTo>
                  <a:pt x="575" y="281"/>
                  <a:pt x="576" y="280"/>
                  <a:pt x="577" y="279"/>
                </a:cubicBezTo>
                <a:cubicBezTo>
                  <a:pt x="577" y="279"/>
                  <a:pt x="577" y="279"/>
                  <a:pt x="577" y="279"/>
                </a:cubicBezTo>
                <a:cubicBezTo>
                  <a:pt x="578" y="279"/>
                  <a:pt x="579" y="280"/>
                  <a:pt x="579" y="281"/>
                </a:cubicBezTo>
                <a:cubicBezTo>
                  <a:pt x="579" y="281"/>
                  <a:pt x="579" y="281"/>
                  <a:pt x="579" y="281"/>
                </a:cubicBezTo>
                <a:cubicBezTo>
                  <a:pt x="579" y="282"/>
                  <a:pt x="579" y="283"/>
                  <a:pt x="578" y="283"/>
                </a:cubicBezTo>
                <a:cubicBezTo>
                  <a:pt x="578" y="283"/>
                  <a:pt x="578" y="283"/>
                  <a:pt x="578" y="283"/>
                </a:cubicBezTo>
                <a:cubicBezTo>
                  <a:pt x="577" y="283"/>
                  <a:pt x="577" y="283"/>
                  <a:pt x="577" y="283"/>
                </a:cubicBezTo>
                <a:cubicBezTo>
                  <a:pt x="577" y="283"/>
                  <a:pt x="577" y="283"/>
                  <a:pt x="577" y="283"/>
                </a:cubicBezTo>
                <a:cubicBezTo>
                  <a:pt x="576" y="283"/>
                  <a:pt x="575" y="283"/>
                  <a:pt x="575" y="282"/>
                </a:cubicBezTo>
                <a:close/>
                <a:moveTo>
                  <a:pt x="42" y="276"/>
                </a:moveTo>
                <a:cubicBezTo>
                  <a:pt x="41" y="276"/>
                  <a:pt x="40" y="275"/>
                  <a:pt x="40" y="274"/>
                </a:cubicBezTo>
                <a:cubicBezTo>
                  <a:pt x="40" y="274"/>
                  <a:pt x="40" y="274"/>
                  <a:pt x="40" y="274"/>
                </a:cubicBezTo>
                <a:cubicBezTo>
                  <a:pt x="40" y="273"/>
                  <a:pt x="41" y="272"/>
                  <a:pt x="43" y="273"/>
                </a:cubicBezTo>
                <a:cubicBezTo>
                  <a:pt x="43" y="273"/>
                  <a:pt x="43" y="273"/>
                  <a:pt x="43" y="273"/>
                </a:cubicBezTo>
                <a:cubicBezTo>
                  <a:pt x="44" y="273"/>
                  <a:pt x="44" y="274"/>
                  <a:pt x="44" y="275"/>
                </a:cubicBezTo>
                <a:cubicBezTo>
                  <a:pt x="44" y="275"/>
                  <a:pt x="44" y="275"/>
                  <a:pt x="44" y="275"/>
                </a:cubicBezTo>
                <a:cubicBezTo>
                  <a:pt x="44" y="276"/>
                  <a:pt x="43" y="276"/>
                  <a:pt x="42" y="276"/>
                </a:cubicBezTo>
                <a:cubicBezTo>
                  <a:pt x="42" y="276"/>
                  <a:pt x="42" y="276"/>
                  <a:pt x="42" y="276"/>
                </a:cubicBezTo>
                <a:cubicBezTo>
                  <a:pt x="42" y="276"/>
                  <a:pt x="42" y="276"/>
                  <a:pt x="42" y="276"/>
                </a:cubicBezTo>
                <a:close/>
                <a:moveTo>
                  <a:pt x="573" y="270"/>
                </a:moveTo>
                <a:cubicBezTo>
                  <a:pt x="573" y="269"/>
                  <a:pt x="573" y="268"/>
                  <a:pt x="575" y="268"/>
                </a:cubicBezTo>
                <a:cubicBezTo>
                  <a:pt x="575" y="268"/>
                  <a:pt x="575" y="268"/>
                  <a:pt x="575" y="268"/>
                </a:cubicBezTo>
                <a:cubicBezTo>
                  <a:pt x="576" y="267"/>
                  <a:pt x="577" y="268"/>
                  <a:pt x="577" y="269"/>
                </a:cubicBezTo>
                <a:cubicBezTo>
                  <a:pt x="577" y="269"/>
                  <a:pt x="577" y="269"/>
                  <a:pt x="577" y="269"/>
                </a:cubicBezTo>
                <a:cubicBezTo>
                  <a:pt x="577" y="270"/>
                  <a:pt x="576" y="271"/>
                  <a:pt x="575" y="272"/>
                </a:cubicBezTo>
                <a:cubicBezTo>
                  <a:pt x="575" y="272"/>
                  <a:pt x="575" y="272"/>
                  <a:pt x="575" y="272"/>
                </a:cubicBezTo>
                <a:cubicBezTo>
                  <a:pt x="575" y="272"/>
                  <a:pt x="575" y="272"/>
                  <a:pt x="575" y="272"/>
                </a:cubicBezTo>
                <a:cubicBezTo>
                  <a:pt x="575" y="272"/>
                  <a:pt x="575" y="272"/>
                  <a:pt x="575" y="272"/>
                </a:cubicBezTo>
                <a:cubicBezTo>
                  <a:pt x="574" y="272"/>
                  <a:pt x="573" y="271"/>
                  <a:pt x="573" y="270"/>
                </a:cubicBezTo>
                <a:close/>
                <a:moveTo>
                  <a:pt x="44" y="265"/>
                </a:moveTo>
                <a:cubicBezTo>
                  <a:pt x="43" y="264"/>
                  <a:pt x="43" y="263"/>
                  <a:pt x="43" y="262"/>
                </a:cubicBezTo>
                <a:cubicBezTo>
                  <a:pt x="43" y="262"/>
                  <a:pt x="43" y="262"/>
                  <a:pt x="43" y="262"/>
                </a:cubicBezTo>
                <a:cubicBezTo>
                  <a:pt x="43" y="261"/>
                  <a:pt x="44" y="261"/>
                  <a:pt x="45" y="261"/>
                </a:cubicBezTo>
                <a:cubicBezTo>
                  <a:pt x="45" y="261"/>
                  <a:pt x="45" y="261"/>
                  <a:pt x="45" y="261"/>
                </a:cubicBezTo>
                <a:cubicBezTo>
                  <a:pt x="46" y="261"/>
                  <a:pt x="47" y="262"/>
                  <a:pt x="47" y="263"/>
                </a:cubicBezTo>
                <a:cubicBezTo>
                  <a:pt x="47" y="263"/>
                  <a:pt x="47" y="263"/>
                  <a:pt x="47" y="263"/>
                </a:cubicBezTo>
                <a:cubicBezTo>
                  <a:pt x="46" y="264"/>
                  <a:pt x="46" y="265"/>
                  <a:pt x="45" y="265"/>
                </a:cubicBezTo>
                <a:cubicBezTo>
                  <a:pt x="45" y="265"/>
                  <a:pt x="45" y="265"/>
                  <a:pt x="45" y="265"/>
                </a:cubicBezTo>
                <a:cubicBezTo>
                  <a:pt x="45" y="265"/>
                  <a:pt x="44" y="265"/>
                  <a:pt x="44" y="265"/>
                </a:cubicBezTo>
                <a:close/>
                <a:moveTo>
                  <a:pt x="570" y="258"/>
                </a:moveTo>
                <a:cubicBezTo>
                  <a:pt x="570" y="257"/>
                  <a:pt x="571" y="256"/>
                  <a:pt x="572" y="256"/>
                </a:cubicBezTo>
                <a:cubicBezTo>
                  <a:pt x="572" y="256"/>
                  <a:pt x="572" y="256"/>
                  <a:pt x="572" y="256"/>
                </a:cubicBezTo>
                <a:cubicBezTo>
                  <a:pt x="573" y="256"/>
                  <a:pt x="574" y="256"/>
                  <a:pt x="574" y="257"/>
                </a:cubicBezTo>
                <a:cubicBezTo>
                  <a:pt x="574" y="257"/>
                  <a:pt x="574" y="257"/>
                  <a:pt x="574" y="257"/>
                </a:cubicBezTo>
                <a:cubicBezTo>
                  <a:pt x="574" y="259"/>
                  <a:pt x="574" y="260"/>
                  <a:pt x="573" y="260"/>
                </a:cubicBezTo>
                <a:cubicBezTo>
                  <a:pt x="573" y="260"/>
                  <a:pt x="573" y="260"/>
                  <a:pt x="573" y="260"/>
                </a:cubicBezTo>
                <a:cubicBezTo>
                  <a:pt x="572" y="260"/>
                  <a:pt x="572" y="260"/>
                  <a:pt x="572" y="260"/>
                </a:cubicBezTo>
                <a:cubicBezTo>
                  <a:pt x="572" y="260"/>
                  <a:pt x="572" y="260"/>
                  <a:pt x="572" y="260"/>
                </a:cubicBezTo>
                <a:cubicBezTo>
                  <a:pt x="571" y="260"/>
                  <a:pt x="570" y="259"/>
                  <a:pt x="570" y="258"/>
                </a:cubicBezTo>
                <a:close/>
                <a:moveTo>
                  <a:pt x="47" y="253"/>
                </a:moveTo>
                <a:cubicBezTo>
                  <a:pt x="46" y="253"/>
                  <a:pt x="46" y="252"/>
                  <a:pt x="46" y="251"/>
                </a:cubicBezTo>
                <a:cubicBezTo>
                  <a:pt x="46" y="251"/>
                  <a:pt x="46" y="251"/>
                  <a:pt x="46" y="251"/>
                </a:cubicBezTo>
                <a:cubicBezTo>
                  <a:pt x="46" y="250"/>
                  <a:pt x="47" y="249"/>
                  <a:pt x="48" y="249"/>
                </a:cubicBezTo>
                <a:cubicBezTo>
                  <a:pt x="48" y="249"/>
                  <a:pt x="48" y="249"/>
                  <a:pt x="48" y="249"/>
                </a:cubicBezTo>
                <a:cubicBezTo>
                  <a:pt x="49" y="250"/>
                  <a:pt x="50" y="251"/>
                  <a:pt x="50" y="252"/>
                </a:cubicBezTo>
                <a:cubicBezTo>
                  <a:pt x="50" y="252"/>
                  <a:pt x="50" y="252"/>
                  <a:pt x="50" y="252"/>
                </a:cubicBezTo>
                <a:cubicBezTo>
                  <a:pt x="50" y="253"/>
                  <a:pt x="49" y="253"/>
                  <a:pt x="48" y="253"/>
                </a:cubicBezTo>
                <a:cubicBezTo>
                  <a:pt x="48" y="253"/>
                  <a:pt x="48" y="253"/>
                  <a:pt x="48" y="253"/>
                </a:cubicBezTo>
                <a:cubicBezTo>
                  <a:pt x="48" y="253"/>
                  <a:pt x="47" y="253"/>
                  <a:pt x="47" y="253"/>
                </a:cubicBezTo>
                <a:close/>
                <a:moveTo>
                  <a:pt x="567" y="247"/>
                </a:moveTo>
                <a:cubicBezTo>
                  <a:pt x="567" y="246"/>
                  <a:pt x="567" y="245"/>
                  <a:pt x="568" y="245"/>
                </a:cubicBezTo>
                <a:cubicBezTo>
                  <a:pt x="568" y="245"/>
                  <a:pt x="568" y="245"/>
                  <a:pt x="568" y="245"/>
                </a:cubicBezTo>
                <a:cubicBezTo>
                  <a:pt x="569" y="244"/>
                  <a:pt x="570" y="245"/>
                  <a:pt x="571" y="246"/>
                </a:cubicBezTo>
                <a:cubicBezTo>
                  <a:pt x="571" y="246"/>
                  <a:pt x="571" y="246"/>
                  <a:pt x="571" y="246"/>
                </a:cubicBezTo>
                <a:cubicBezTo>
                  <a:pt x="571" y="247"/>
                  <a:pt x="570" y="248"/>
                  <a:pt x="569" y="248"/>
                </a:cubicBezTo>
                <a:cubicBezTo>
                  <a:pt x="569" y="248"/>
                  <a:pt x="569" y="248"/>
                  <a:pt x="569" y="248"/>
                </a:cubicBezTo>
                <a:cubicBezTo>
                  <a:pt x="569" y="248"/>
                  <a:pt x="569" y="248"/>
                  <a:pt x="569" y="248"/>
                </a:cubicBezTo>
                <a:cubicBezTo>
                  <a:pt x="569" y="248"/>
                  <a:pt x="569" y="248"/>
                  <a:pt x="569" y="248"/>
                </a:cubicBezTo>
                <a:cubicBezTo>
                  <a:pt x="568" y="248"/>
                  <a:pt x="567" y="248"/>
                  <a:pt x="567" y="247"/>
                </a:cubicBezTo>
                <a:close/>
                <a:moveTo>
                  <a:pt x="51" y="242"/>
                </a:moveTo>
                <a:cubicBezTo>
                  <a:pt x="50" y="241"/>
                  <a:pt x="49" y="240"/>
                  <a:pt x="50" y="239"/>
                </a:cubicBezTo>
                <a:cubicBezTo>
                  <a:pt x="50" y="239"/>
                  <a:pt x="50" y="239"/>
                  <a:pt x="50" y="239"/>
                </a:cubicBezTo>
                <a:cubicBezTo>
                  <a:pt x="50" y="238"/>
                  <a:pt x="51" y="238"/>
                  <a:pt x="52" y="238"/>
                </a:cubicBezTo>
                <a:cubicBezTo>
                  <a:pt x="52" y="238"/>
                  <a:pt x="52" y="238"/>
                  <a:pt x="52" y="238"/>
                </a:cubicBezTo>
                <a:cubicBezTo>
                  <a:pt x="53" y="238"/>
                  <a:pt x="54" y="239"/>
                  <a:pt x="53" y="240"/>
                </a:cubicBezTo>
                <a:cubicBezTo>
                  <a:pt x="53" y="240"/>
                  <a:pt x="53" y="240"/>
                  <a:pt x="53" y="240"/>
                </a:cubicBezTo>
                <a:cubicBezTo>
                  <a:pt x="53" y="240"/>
                  <a:pt x="53" y="240"/>
                  <a:pt x="53" y="240"/>
                </a:cubicBezTo>
                <a:cubicBezTo>
                  <a:pt x="53" y="240"/>
                  <a:pt x="53" y="240"/>
                  <a:pt x="53" y="240"/>
                </a:cubicBezTo>
                <a:cubicBezTo>
                  <a:pt x="53" y="241"/>
                  <a:pt x="52" y="242"/>
                  <a:pt x="51" y="242"/>
                </a:cubicBezTo>
                <a:cubicBezTo>
                  <a:pt x="51" y="242"/>
                  <a:pt x="51" y="242"/>
                  <a:pt x="51" y="242"/>
                </a:cubicBezTo>
                <a:cubicBezTo>
                  <a:pt x="51" y="242"/>
                  <a:pt x="51" y="242"/>
                  <a:pt x="51" y="242"/>
                </a:cubicBezTo>
                <a:close/>
                <a:moveTo>
                  <a:pt x="563" y="236"/>
                </a:moveTo>
                <a:cubicBezTo>
                  <a:pt x="563" y="236"/>
                  <a:pt x="563" y="236"/>
                  <a:pt x="563" y="236"/>
                </a:cubicBezTo>
                <a:cubicBezTo>
                  <a:pt x="563" y="236"/>
                  <a:pt x="563" y="236"/>
                  <a:pt x="563" y="236"/>
                </a:cubicBezTo>
                <a:cubicBezTo>
                  <a:pt x="563" y="235"/>
                  <a:pt x="563" y="234"/>
                  <a:pt x="564" y="233"/>
                </a:cubicBezTo>
                <a:cubicBezTo>
                  <a:pt x="564" y="233"/>
                  <a:pt x="564" y="233"/>
                  <a:pt x="564" y="233"/>
                </a:cubicBezTo>
                <a:cubicBezTo>
                  <a:pt x="565" y="233"/>
                  <a:pt x="566" y="233"/>
                  <a:pt x="567" y="234"/>
                </a:cubicBezTo>
                <a:cubicBezTo>
                  <a:pt x="567" y="234"/>
                  <a:pt x="567" y="234"/>
                  <a:pt x="567" y="234"/>
                </a:cubicBezTo>
                <a:cubicBezTo>
                  <a:pt x="567" y="235"/>
                  <a:pt x="567" y="237"/>
                  <a:pt x="566" y="237"/>
                </a:cubicBezTo>
                <a:cubicBezTo>
                  <a:pt x="566" y="237"/>
                  <a:pt x="566" y="237"/>
                  <a:pt x="566" y="237"/>
                </a:cubicBezTo>
                <a:cubicBezTo>
                  <a:pt x="565" y="237"/>
                  <a:pt x="565" y="237"/>
                  <a:pt x="565" y="237"/>
                </a:cubicBezTo>
                <a:cubicBezTo>
                  <a:pt x="565" y="237"/>
                  <a:pt x="565" y="237"/>
                  <a:pt x="565" y="237"/>
                </a:cubicBezTo>
                <a:cubicBezTo>
                  <a:pt x="564" y="237"/>
                  <a:pt x="563" y="237"/>
                  <a:pt x="563" y="236"/>
                </a:cubicBezTo>
                <a:close/>
                <a:moveTo>
                  <a:pt x="55" y="230"/>
                </a:moveTo>
                <a:cubicBezTo>
                  <a:pt x="54" y="230"/>
                  <a:pt x="53" y="229"/>
                  <a:pt x="54" y="228"/>
                </a:cubicBezTo>
                <a:cubicBezTo>
                  <a:pt x="54" y="228"/>
                  <a:pt x="54" y="228"/>
                  <a:pt x="54" y="228"/>
                </a:cubicBezTo>
                <a:cubicBezTo>
                  <a:pt x="54" y="227"/>
                  <a:pt x="55" y="226"/>
                  <a:pt x="56" y="227"/>
                </a:cubicBezTo>
                <a:cubicBezTo>
                  <a:pt x="56" y="227"/>
                  <a:pt x="56" y="227"/>
                  <a:pt x="56" y="227"/>
                </a:cubicBezTo>
                <a:cubicBezTo>
                  <a:pt x="57" y="227"/>
                  <a:pt x="58" y="228"/>
                  <a:pt x="57" y="229"/>
                </a:cubicBezTo>
                <a:cubicBezTo>
                  <a:pt x="57" y="229"/>
                  <a:pt x="57" y="229"/>
                  <a:pt x="57" y="229"/>
                </a:cubicBezTo>
                <a:cubicBezTo>
                  <a:pt x="57" y="230"/>
                  <a:pt x="56" y="231"/>
                  <a:pt x="56" y="231"/>
                </a:cubicBezTo>
                <a:cubicBezTo>
                  <a:pt x="56" y="231"/>
                  <a:pt x="56" y="231"/>
                  <a:pt x="56" y="231"/>
                </a:cubicBezTo>
                <a:cubicBezTo>
                  <a:pt x="55" y="231"/>
                  <a:pt x="55" y="230"/>
                  <a:pt x="55" y="230"/>
                </a:cubicBezTo>
                <a:close/>
                <a:moveTo>
                  <a:pt x="559" y="225"/>
                </a:moveTo>
                <a:cubicBezTo>
                  <a:pt x="558" y="224"/>
                  <a:pt x="559" y="222"/>
                  <a:pt x="560" y="222"/>
                </a:cubicBezTo>
                <a:cubicBezTo>
                  <a:pt x="560" y="222"/>
                  <a:pt x="560" y="222"/>
                  <a:pt x="560" y="222"/>
                </a:cubicBezTo>
                <a:cubicBezTo>
                  <a:pt x="561" y="222"/>
                  <a:pt x="562" y="222"/>
                  <a:pt x="562" y="223"/>
                </a:cubicBezTo>
                <a:cubicBezTo>
                  <a:pt x="562" y="223"/>
                  <a:pt x="562" y="223"/>
                  <a:pt x="562" y="223"/>
                </a:cubicBezTo>
                <a:cubicBezTo>
                  <a:pt x="563" y="224"/>
                  <a:pt x="562" y="225"/>
                  <a:pt x="561" y="226"/>
                </a:cubicBezTo>
                <a:cubicBezTo>
                  <a:pt x="561" y="226"/>
                  <a:pt x="561" y="226"/>
                  <a:pt x="561" y="226"/>
                </a:cubicBezTo>
                <a:cubicBezTo>
                  <a:pt x="561" y="226"/>
                  <a:pt x="561" y="226"/>
                  <a:pt x="561" y="226"/>
                </a:cubicBezTo>
                <a:cubicBezTo>
                  <a:pt x="561" y="226"/>
                  <a:pt x="561" y="226"/>
                  <a:pt x="561" y="226"/>
                </a:cubicBezTo>
                <a:cubicBezTo>
                  <a:pt x="560" y="226"/>
                  <a:pt x="559" y="225"/>
                  <a:pt x="559" y="225"/>
                </a:cubicBezTo>
                <a:close/>
                <a:moveTo>
                  <a:pt x="59" y="219"/>
                </a:moveTo>
                <a:cubicBezTo>
                  <a:pt x="58" y="219"/>
                  <a:pt x="58" y="218"/>
                  <a:pt x="58" y="217"/>
                </a:cubicBezTo>
                <a:cubicBezTo>
                  <a:pt x="58" y="217"/>
                  <a:pt x="58" y="217"/>
                  <a:pt x="58" y="217"/>
                </a:cubicBezTo>
                <a:cubicBezTo>
                  <a:pt x="59" y="216"/>
                  <a:pt x="60" y="215"/>
                  <a:pt x="61" y="216"/>
                </a:cubicBezTo>
                <a:cubicBezTo>
                  <a:pt x="61" y="216"/>
                  <a:pt x="61" y="216"/>
                  <a:pt x="61" y="216"/>
                </a:cubicBezTo>
                <a:cubicBezTo>
                  <a:pt x="62" y="216"/>
                  <a:pt x="63" y="217"/>
                  <a:pt x="62" y="218"/>
                </a:cubicBezTo>
                <a:cubicBezTo>
                  <a:pt x="62" y="218"/>
                  <a:pt x="62" y="218"/>
                  <a:pt x="62" y="218"/>
                </a:cubicBezTo>
                <a:cubicBezTo>
                  <a:pt x="62" y="219"/>
                  <a:pt x="61" y="219"/>
                  <a:pt x="60" y="219"/>
                </a:cubicBezTo>
                <a:cubicBezTo>
                  <a:pt x="60" y="219"/>
                  <a:pt x="60" y="219"/>
                  <a:pt x="60" y="219"/>
                </a:cubicBezTo>
                <a:cubicBezTo>
                  <a:pt x="60" y="219"/>
                  <a:pt x="60" y="219"/>
                  <a:pt x="59" y="219"/>
                </a:cubicBezTo>
                <a:close/>
                <a:moveTo>
                  <a:pt x="554" y="214"/>
                </a:moveTo>
                <a:cubicBezTo>
                  <a:pt x="554" y="214"/>
                  <a:pt x="554" y="214"/>
                  <a:pt x="554" y="214"/>
                </a:cubicBezTo>
                <a:cubicBezTo>
                  <a:pt x="554" y="214"/>
                  <a:pt x="554" y="214"/>
                  <a:pt x="554" y="214"/>
                </a:cubicBezTo>
                <a:cubicBezTo>
                  <a:pt x="554" y="213"/>
                  <a:pt x="554" y="212"/>
                  <a:pt x="555" y="211"/>
                </a:cubicBezTo>
                <a:cubicBezTo>
                  <a:pt x="555" y="211"/>
                  <a:pt x="555" y="211"/>
                  <a:pt x="555" y="211"/>
                </a:cubicBezTo>
                <a:cubicBezTo>
                  <a:pt x="556" y="211"/>
                  <a:pt x="557" y="211"/>
                  <a:pt x="558" y="212"/>
                </a:cubicBezTo>
                <a:cubicBezTo>
                  <a:pt x="558" y="212"/>
                  <a:pt x="558" y="212"/>
                  <a:pt x="558" y="212"/>
                </a:cubicBezTo>
                <a:cubicBezTo>
                  <a:pt x="558" y="213"/>
                  <a:pt x="558" y="214"/>
                  <a:pt x="557" y="215"/>
                </a:cubicBezTo>
                <a:cubicBezTo>
                  <a:pt x="557" y="215"/>
                  <a:pt x="557" y="215"/>
                  <a:pt x="557" y="215"/>
                </a:cubicBezTo>
                <a:cubicBezTo>
                  <a:pt x="556" y="215"/>
                  <a:pt x="556" y="215"/>
                  <a:pt x="556" y="215"/>
                </a:cubicBezTo>
                <a:cubicBezTo>
                  <a:pt x="556" y="215"/>
                  <a:pt x="556" y="215"/>
                  <a:pt x="556" y="215"/>
                </a:cubicBezTo>
                <a:cubicBezTo>
                  <a:pt x="555" y="215"/>
                  <a:pt x="554" y="214"/>
                  <a:pt x="554" y="214"/>
                </a:cubicBezTo>
                <a:close/>
                <a:moveTo>
                  <a:pt x="64" y="208"/>
                </a:moveTo>
                <a:cubicBezTo>
                  <a:pt x="63" y="208"/>
                  <a:pt x="63" y="207"/>
                  <a:pt x="64" y="206"/>
                </a:cubicBezTo>
                <a:cubicBezTo>
                  <a:pt x="64" y="206"/>
                  <a:pt x="64" y="206"/>
                  <a:pt x="64" y="206"/>
                </a:cubicBezTo>
                <a:cubicBezTo>
                  <a:pt x="64" y="205"/>
                  <a:pt x="65" y="204"/>
                  <a:pt x="66" y="205"/>
                </a:cubicBezTo>
                <a:cubicBezTo>
                  <a:pt x="66" y="205"/>
                  <a:pt x="66" y="205"/>
                  <a:pt x="66" y="205"/>
                </a:cubicBezTo>
                <a:cubicBezTo>
                  <a:pt x="67" y="205"/>
                  <a:pt x="68" y="207"/>
                  <a:pt x="67" y="208"/>
                </a:cubicBezTo>
                <a:cubicBezTo>
                  <a:pt x="67" y="208"/>
                  <a:pt x="67" y="208"/>
                  <a:pt x="67" y="208"/>
                </a:cubicBezTo>
                <a:cubicBezTo>
                  <a:pt x="67" y="208"/>
                  <a:pt x="67" y="208"/>
                  <a:pt x="67" y="208"/>
                </a:cubicBezTo>
                <a:cubicBezTo>
                  <a:pt x="67" y="208"/>
                  <a:pt x="67" y="208"/>
                  <a:pt x="67" y="208"/>
                </a:cubicBezTo>
                <a:cubicBezTo>
                  <a:pt x="67" y="208"/>
                  <a:pt x="66" y="209"/>
                  <a:pt x="65" y="209"/>
                </a:cubicBezTo>
                <a:cubicBezTo>
                  <a:pt x="65" y="209"/>
                  <a:pt x="65" y="209"/>
                  <a:pt x="65" y="209"/>
                </a:cubicBezTo>
                <a:cubicBezTo>
                  <a:pt x="65" y="209"/>
                  <a:pt x="65" y="209"/>
                  <a:pt x="64" y="208"/>
                </a:cubicBezTo>
                <a:close/>
                <a:moveTo>
                  <a:pt x="549" y="203"/>
                </a:moveTo>
                <a:cubicBezTo>
                  <a:pt x="548" y="202"/>
                  <a:pt x="549" y="201"/>
                  <a:pt x="550" y="200"/>
                </a:cubicBezTo>
                <a:cubicBezTo>
                  <a:pt x="550" y="200"/>
                  <a:pt x="550" y="200"/>
                  <a:pt x="550" y="200"/>
                </a:cubicBezTo>
                <a:cubicBezTo>
                  <a:pt x="551" y="200"/>
                  <a:pt x="552" y="200"/>
                  <a:pt x="552" y="201"/>
                </a:cubicBezTo>
                <a:cubicBezTo>
                  <a:pt x="552" y="201"/>
                  <a:pt x="552" y="201"/>
                  <a:pt x="552" y="201"/>
                </a:cubicBezTo>
                <a:cubicBezTo>
                  <a:pt x="553" y="202"/>
                  <a:pt x="552" y="203"/>
                  <a:pt x="551" y="204"/>
                </a:cubicBezTo>
                <a:cubicBezTo>
                  <a:pt x="551" y="204"/>
                  <a:pt x="551" y="204"/>
                  <a:pt x="551" y="204"/>
                </a:cubicBezTo>
                <a:cubicBezTo>
                  <a:pt x="551" y="204"/>
                  <a:pt x="551" y="204"/>
                  <a:pt x="551" y="204"/>
                </a:cubicBezTo>
                <a:cubicBezTo>
                  <a:pt x="551" y="204"/>
                  <a:pt x="551" y="204"/>
                  <a:pt x="551" y="204"/>
                </a:cubicBezTo>
                <a:cubicBezTo>
                  <a:pt x="550" y="204"/>
                  <a:pt x="549" y="204"/>
                  <a:pt x="549" y="203"/>
                </a:cubicBezTo>
                <a:close/>
                <a:moveTo>
                  <a:pt x="70" y="198"/>
                </a:moveTo>
                <a:cubicBezTo>
                  <a:pt x="69" y="197"/>
                  <a:pt x="69" y="196"/>
                  <a:pt x="69" y="195"/>
                </a:cubicBezTo>
                <a:cubicBezTo>
                  <a:pt x="69" y="195"/>
                  <a:pt x="69" y="195"/>
                  <a:pt x="69" y="195"/>
                </a:cubicBezTo>
                <a:cubicBezTo>
                  <a:pt x="70" y="194"/>
                  <a:pt x="71" y="194"/>
                  <a:pt x="72" y="194"/>
                </a:cubicBezTo>
                <a:cubicBezTo>
                  <a:pt x="72" y="194"/>
                  <a:pt x="72" y="194"/>
                  <a:pt x="72" y="194"/>
                </a:cubicBezTo>
                <a:cubicBezTo>
                  <a:pt x="73" y="195"/>
                  <a:pt x="73" y="196"/>
                  <a:pt x="73" y="197"/>
                </a:cubicBezTo>
                <a:cubicBezTo>
                  <a:pt x="73" y="197"/>
                  <a:pt x="73" y="197"/>
                  <a:pt x="73" y="197"/>
                </a:cubicBezTo>
                <a:cubicBezTo>
                  <a:pt x="72" y="198"/>
                  <a:pt x="72" y="198"/>
                  <a:pt x="71" y="198"/>
                </a:cubicBezTo>
                <a:cubicBezTo>
                  <a:pt x="71" y="198"/>
                  <a:pt x="71" y="198"/>
                  <a:pt x="71" y="198"/>
                </a:cubicBezTo>
                <a:cubicBezTo>
                  <a:pt x="71" y="198"/>
                  <a:pt x="70" y="198"/>
                  <a:pt x="70" y="198"/>
                </a:cubicBezTo>
                <a:close/>
                <a:moveTo>
                  <a:pt x="543" y="193"/>
                </a:moveTo>
                <a:cubicBezTo>
                  <a:pt x="543" y="193"/>
                  <a:pt x="543" y="193"/>
                  <a:pt x="543" y="193"/>
                </a:cubicBezTo>
                <a:cubicBezTo>
                  <a:pt x="543" y="193"/>
                  <a:pt x="543" y="193"/>
                  <a:pt x="543" y="193"/>
                </a:cubicBezTo>
                <a:cubicBezTo>
                  <a:pt x="542" y="192"/>
                  <a:pt x="543" y="190"/>
                  <a:pt x="544" y="190"/>
                </a:cubicBezTo>
                <a:cubicBezTo>
                  <a:pt x="544" y="190"/>
                  <a:pt x="544" y="190"/>
                  <a:pt x="544" y="190"/>
                </a:cubicBezTo>
                <a:cubicBezTo>
                  <a:pt x="545" y="189"/>
                  <a:pt x="546" y="190"/>
                  <a:pt x="546" y="191"/>
                </a:cubicBezTo>
                <a:cubicBezTo>
                  <a:pt x="547" y="191"/>
                  <a:pt x="547" y="191"/>
                  <a:pt x="547" y="191"/>
                </a:cubicBezTo>
                <a:cubicBezTo>
                  <a:pt x="547" y="192"/>
                  <a:pt x="547" y="193"/>
                  <a:pt x="546" y="193"/>
                </a:cubicBezTo>
                <a:cubicBezTo>
                  <a:pt x="546" y="193"/>
                  <a:pt x="546" y="193"/>
                  <a:pt x="546" y="193"/>
                </a:cubicBezTo>
                <a:cubicBezTo>
                  <a:pt x="545" y="193"/>
                  <a:pt x="545" y="194"/>
                  <a:pt x="545" y="194"/>
                </a:cubicBezTo>
                <a:cubicBezTo>
                  <a:pt x="545" y="194"/>
                  <a:pt x="545" y="194"/>
                  <a:pt x="545" y="194"/>
                </a:cubicBezTo>
                <a:cubicBezTo>
                  <a:pt x="544" y="194"/>
                  <a:pt x="543" y="193"/>
                  <a:pt x="543" y="193"/>
                </a:cubicBezTo>
                <a:close/>
                <a:moveTo>
                  <a:pt x="76" y="187"/>
                </a:moveTo>
                <a:cubicBezTo>
                  <a:pt x="75" y="187"/>
                  <a:pt x="75" y="186"/>
                  <a:pt x="75" y="185"/>
                </a:cubicBezTo>
                <a:cubicBezTo>
                  <a:pt x="75" y="185"/>
                  <a:pt x="75" y="185"/>
                  <a:pt x="75" y="185"/>
                </a:cubicBezTo>
                <a:cubicBezTo>
                  <a:pt x="76" y="184"/>
                  <a:pt x="77" y="183"/>
                  <a:pt x="78" y="184"/>
                </a:cubicBezTo>
                <a:cubicBezTo>
                  <a:pt x="78" y="184"/>
                  <a:pt x="78" y="184"/>
                  <a:pt x="78" y="184"/>
                </a:cubicBezTo>
                <a:cubicBezTo>
                  <a:pt x="79" y="184"/>
                  <a:pt x="79" y="186"/>
                  <a:pt x="79" y="187"/>
                </a:cubicBezTo>
                <a:cubicBezTo>
                  <a:pt x="79" y="187"/>
                  <a:pt x="79" y="187"/>
                  <a:pt x="79" y="187"/>
                </a:cubicBezTo>
                <a:cubicBezTo>
                  <a:pt x="78" y="187"/>
                  <a:pt x="78" y="188"/>
                  <a:pt x="77" y="188"/>
                </a:cubicBezTo>
                <a:cubicBezTo>
                  <a:pt x="77" y="188"/>
                  <a:pt x="77" y="188"/>
                  <a:pt x="77" y="188"/>
                </a:cubicBezTo>
                <a:cubicBezTo>
                  <a:pt x="77" y="188"/>
                  <a:pt x="76" y="188"/>
                  <a:pt x="76" y="187"/>
                </a:cubicBezTo>
                <a:close/>
                <a:moveTo>
                  <a:pt x="537" y="182"/>
                </a:moveTo>
                <a:cubicBezTo>
                  <a:pt x="536" y="181"/>
                  <a:pt x="537" y="180"/>
                  <a:pt x="537" y="180"/>
                </a:cubicBezTo>
                <a:cubicBezTo>
                  <a:pt x="537" y="180"/>
                  <a:pt x="537" y="180"/>
                  <a:pt x="537" y="180"/>
                </a:cubicBezTo>
                <a:cubicBezTo>
                  <a:pt x="538" y="179"/>
                  <a:pt x="540" y="179"/>
                  <a:pt x="540" y="180"/>
                </a:cubicBezTo>
                <a:cubicBezTo>
                  <a:pt x="540" y="180"/>
                  <a:pt x="540" y="180"/>
                  <a:pt x="540" y="180"/>
                </a:cubicBezTo>
                <a:cubicBezTo>
                  <a:pt x="541" y="181"/>
                  <a:pt x="541" y="182"/>
                  <a:pt x="540" y="183"/>
                </a:cubicBezTo>
                <a:cubicBezTo>
                  <a:pt x="540" y="183"/>
                  <a:pt x="540" y="183"/>
                  <a:pt x="540" y="183"/>
                </a:cubicBezTo>
                <a:cubicBezTo>
                  <a:pt x="539" y="183"/>
                  <a:pt x="539" y="183"/>
                  <a:pt x="539" y="183"/>
                </a:cubicBezTo>
                <a:cubicBezTo>
                  <a:pt x="539" y="183"/>
                  <a:pt x="539" y="183"/>
                  <a:pt x="539" y="183"/>
                </a:cubicBezTo>
                <a:cubicBezTo>
                  <a:pt x="538" y="183"/>
                  <a:pt x="537" y="183"/>
                  <a:pt x="537" y="182"/>
                </a:cubicBezTo>
                <a:close/>
                <a:moveTo>
                  <a:pt x="82" y="177"/>
                </a:moveTo>
                <a:cubicBezTo>
                  <a:pt x="81" y="177"/>
                  <a:pt x="81" y="175"/>
                  <a:pt x="82" y="174"/>
                </a:cubicBezTo>
                <a:cubicBezTo>
                  <a:pt x="82" y="174"/>
                  <a:pt x="82" y="174"/>
                  <a:pt x="82" y="174"/>
                </a:cubicBezTo>
                <a:cubicBezTo>
                  <a:pt x="82" y="173"/>
                  <a:pt x="84" y="173"/>
                  <a:pt x="84" y="174"/>
                </a:cubicBezTo>
                <a:cubicBezTo>
                  <a:pt x="84" y="174"/>
                  <a:pt x="84" y="174"/>
                  <a:pt x="84" y="174"/>
                </a:cubicBezTo>
                <a:cubicBezTo>
                  <a:pt x="85" y="174"/>
                  <a:pt x="86" y="176"/>
                  <a:pt x="85" y="177"/>
                </a:cubicBezTo>
                <a:cubicBezTo>
                  <a:pt x="85" y="177"/>
                  <a:pt x="85" y="177"/>
                  <a:pt x="85" y="177"/>
                </a:cubicBezTo>
                <a:cubicBezTo>
                  <a:pt x="85" y="177"/>
                  <a:pt x="85" y="177"/>
                  <a:pt x="85" y="177"/>
                </a:cubicBezTo>
                <a:cubicBezTo>
                  <a:pt x="85" y="177"/>
                  <a:pt x="85" y="177"/>
                  <a:pt x="85" y="177"/>
                </a:cubicBezTo>
                <a:cubicBezTo>
                  <a:pt x="85" y="177"/>
                  <a:pt x="84" y="178"/>
                  <a:pt x="83" y="178"/>
                </a:cubicBezTo>
                <a:cubicBezTo>
                  <a:pt x="83" y="178"/>
                  <a:pt x="83" y="178"/>
                  <a:pt x="83" y="178"/>
                </a:cubicBezTo>
                <a:cubicBezTo>
                  <a:pt x="83" y="178"/>
                  <a:pt x="83" y="177"/>
                  <a:pt x="82" y="177"/>
                </a:cubicBezTo>
                <a:close/>
                <a:moveTo>
                  <a:pt x="530" y="172"/>
                </a:moveTo>
                <a:cubicBezTo>
                  <a:pt x="530" y="172"/>
                  <a:pt x="530" y="170"/>
                  <a:pt x="531" y="170"/>
                </a:cubicBezTo>
                <a:cubicBezTo>
                  <a:pt x="531" y="170"/>
                  <a:pt x="531" y="170"/>
                  <a:pt x="531" y="170"/>
                </a:cubicBezTo>
                <a:cubicBezTo>
                  <a:pt x="532" y="169"/>
                  <a:pt x="533" y="169"/>
                  <a:pt x="534" y="170"/>
                </a:cubicBezTo>
                <a:cubicBezTo>
                  <a:pt x="534" y="170"/>
                  <a:pt x="534" y="170"/>
                  <a:pt x="534" y="170"/>
                </a:cubicBezTo>
                <a:cubicBezTo>
                  <a:pt x="534" y="171"/>
                  <a:pt x="534" y="172"/>
                  <a:pt x="533" y="173"/>
                </a:cubicBezTo>
                <a:cubicBezTo>
                  <a:pt x="533" y="173"/>
                  <a:pt x="533" y="173"/>
                  <a:pt x="533" y="173"/>
                </a:cubicBezTo>
                <a:cubicBezTo>
                  <a:pt x="533" y="173"/>
                  <a:pt x="532" y="173"/>
                  <a:pt x="532" y="173"/>
                </a:cubicBezTo>
                <a:cubicBezTo>
                  <a:pt x="532" y="173"/>
                  <a:pt x="532" y="173"/>
                  <a:pt x="532" y="173"/>
                </a:cubicBezTo>
                <a:cubicBezTo>
                  <a:pt x="531" y="173"/>
                  <a:pt x="531" y="173"/>
                  <a:pt x="530" y="172"/>
                </a:cubicBezTo>
                <a:close/>
                <a:moveTo>
                  <a:pt x="89" y="167"/>
                </a:moveTo>
                <a:cubicBezTo>
                  <a:pt x="88" y="167"/>
                  <a:pt x="88" y="165"/>
                  <a:pt x="89" y="165"/>
                </a:cubicBezTo>
                <a:cubicBezTo>
                  <a:pt x="89" y="165"/>
                  <a:pt x="89" y="165"/>
                  <a:pt x="89" y="165"/>
                </a:cubicBezTo>
                <a:cubicBezTo>
                  <a:pt x="89" y="164"/>
                  <a:pt x="91" y="163"/>
                  <a:pt x="91" y="164"/>
                </a:cubicBezTo>
                <a:cubicBezTo>
                  <a:pt x="91" y="164"/>
                  <a:pt x="91" y="164"/>
                  <a:pt x="91" y="164"/>
                </a:cubicBezTo>
                <a:cubicBezTo>
                  <a:pt x="92" y="165"/>
                  <a:pt x="93" y="166"/>
                  <a:pt x="92" y="167"/>
                </a:cubicBezTo>
                <a:cubicBezTo>
                  <a:pt x="92" y="167"/>
                  <a:pt x="92" y="167"/>
                  <a:pt x="92" y="167"/>
                </a:cubicBezTo>
                <a:cubicBezTo>
                  <a:pt x="92" y="167"/>
                  <a:pt x="92" y="167"/>
                  <a:pt x="92" y="167"/>
                </a:cubicBezTo>
                <a:cubicBezTo>
                  <a:pt x="92" y="167"/>
                  <a:pt x="92" y="167"/>
                  <a:pt x="92" y="167"/>
                </a:cubicBezTo>
                <a:cubicBezTo>
                  <a:pt x="91" y="167"/>
                  <a:pt x="91" y="168"/>
                  <a:pt x="90" y="168"/>
                </a:cubicBezTo>
                <a:cubicBezTo>
                  <a:pt x="90" y="168"/>
                  <a:pt x="90" y="168"/>
                  <a:pt x="90" y="168"/>
                </a:cubicBezTo>
                <a:cubicBezTo>
                  <a:pt x="90" y="168"/>
                  <a:pt x="89" y="168"/>
                  <a:pt x="89" y="167"/>
                </a:cubicBezTo>
                <a:close/>
                <a:moveTo>
                  <a:pt x="523" y="163"/>
                </a:moveTo>
                <a:cubicBezTo>
                  <a:pt x="523" y="162"/>
                  <a:pt x="523" y="161"/>
                  <a:pt x="524" y="160"/>
                </a:cubicBezTo>
                <a:cubicBezTo>
                  <a:pt x="524" y="160"/>
                  <a:pt x="524" y="160"/>
                  <a:pt x="524" y="160"/>
                </a:cubicBezTo>
                <a:cubicBezTo>
                  <a:pt x="524" y="159"/>
                  <a:pt x="526" y="160"/>
                  <a:pt x="526" y="160"/>
                </a:cubicBezTo>
                <a:cubicBezTo>
                  <a:pt x="526" y="160"/>
                  <a:pt x="526" y="160"/>
                  <a:pt x="526" y="160"/>
                </a:cubicBezTo>
                <a:cubicBezTo>
                  <a:pt x="527" y="161"/>
                  <a:pt x="527" y="163"/>
                  <a:pt x="526" y="163"/>
                </a:cubicBezTo>
                <a:cubicBezTo>
                  <a:pt x="526" y="163"/>
                  <a:pt x="526" y="163"/>
                  <a:pt x="526" y="163"/>
                </a:cubicBezTo>
                <a:cubicBezTo>
                  <a:pt x="526" y="164"/>
                  <a:pt x="525" y="164"/>
                  <a:pt x="525" y="164"/>
                </a:cubicBezTo>
                <a:cubicBezTo>
                  <a:pt x="525" y="164"/>
                  <a:pt x="525" y="164"/>
                  <a:pt x="525" y="164"/>
                </a:cubicBezTo>
                <a:cubicBezTo>
                  <a:pt x="524" y="164"/>
                  <a:pt x="524" y="163"/>
                  <a:pt x="523" y="163"/>
                </a:cubicBezTo>
                <a:close/>
                <a:moveTo>
                  <a:pt x="96" y="158"/>
                </a:moveTo>
                <a:cubicBezTo>
                  <a:pt x="95" y="157"/>
                  <a:pt x="95" y="156"/>
                  <a:pt x="96" y="155"/>
                </a:cubicBezTo>
                <a:cubicBezTo>
                  <a:pt x="96" y="155"/>
                  <a:pt x="96" y="155"/>
                  <a:pt x="96" y="155"/>
                </a:cubicBezTo>
                <a:cubicBezTo>
                  <a:pt x="97" y="154"/>
                  <a:pt x="98" y="154"/>
                  <a:pt x="99" y="155"/>
                </a:cubicBezTo>
                <a:cubicBezTo>
                  <a:pt x="99" y="155"/>
                  <a:pt x="99" y="155"/>
                  <a:pt x="99" y="155"/>
                </a:cubicBezTo>
                <a:cubicBezTo>
                  <a:pt x="100" y="155"/>
                  <a:pt x="100" y="157"/>
                  <a:pt x="99" y="157"/>
                </a:cubicBezTo>
                <a:cubicBezTo>
                  <a:pt x="99" y="157"/>
                  <a:pt x="99" y="157"/>
                  <a:pt x="99" y="157"/>
                </a:cubicBezTo>
                <a:cubicBezTo>
                  <a:pt x="99" y="158"/>
                  <a:pt x="98" y="158"/>
                  <a:pt x="98" y="158"/>
                </a:cubicBezTo>
                <a:cubicBezTo>
                  <a:pt x="98" y="158"/>
                  <a:pt x="98" y="158"/>
                  <a:pt x="98" y="158"/>
                </a:cubicBezTo>
                <a:cubicBezTo>
                  <a:pt x="97" y="158"/>
                  <a:pt x="97" y="158"/>
                  <a:pt x="96" y="158"/>
                </a:cubicBezTo>
                <a:close/>
                <a:moveTo>
                  <a:pt x="516" y="154"/>
                </a:moveTo>
                <a:cubicBezTo>
                  <a:pt x="515" y="153"/>
                  <a:pt x="515" y="151"/>
                  <a:pt x="516" y="151"/>
                </a:cubicBezTo>
                <a:cubicBezTo>
                  <a:pt x="516" y="151"/>
                  <a:pt x="516" y="151"/>
                  <a:pt x="516" y="151"/>
                </a:cubicBezTo>
                <a:cubicBezTo>
                  <a:pt x="517" y="150"/>
                  <a:pt x="518" y="150"/>
                  <a:pt x="519" y="151"/>
                </a:cubicBezTo>
                <a:cubicBezTo>
                  <a:pt x="519" y="151"/>
                  <a:pt x="519" y="151"/>
                  <a:pt x="519" y="151"/>
                </a:cubicBezTo>
                <a:cubicBezTo>
                  <a:pt x="520" y="152"/>
                  <a:pt x="519" y="153"/>
                  <a:pt x="519" y="154"/>
                </a:cubicBezTo>
                <a:cubicBezTo>
                  <a:pt x="519" y="154"/>
                  <a:pt x="519" y="154"/>
                  <a:pt x="519" y="154"/>
                </a:cubicBezTo>
                <a:cubicBezTo>
                  <a:pt x="518" y="154"/>
                  <a:pt x="518" y="154"/>
                  <a:pt x="517" y="154"/>
                </a:cubicBezTo>
                <a:cubicBezTo>
                  <a:pt x="517" y="154"/>
                  <a:pt x="517" y="154"/>
                  <a:pt x="517" y="154"/>
                </a:cubicBezTo>
                <a:cubicBezTo>
                  <a:pt x="517" y="154"/>
                  <a:pt x="516" y="154"/>
                  <a:pt x="516" y="154"/>
                </a:cubicBezTo>
                <a:close/>
                <a:moveTo>
                  <a:pt x="104" y="149"/>
                </a:moveTo>
                <a:cubicBezTo>
                  <a:pt x="103" y="148"/>
                  <a:pt x="103" y="147"/>
                  <a:pt x="104" y="146"/>
                </a:cubicBezTo>
                <a:cubicBezTo>
                  <a:pt x="104" y="146"/>
                  <a:pt x="104" y="146"/>
                  <a:pt x="104" y="146"/>
                </a:cubicBezTo>
                <a:cubicBezTo>
                  <a:pt x="105" y="145"/>
                  <a:pt x="106" y="145"/>
                  <a:pt x="107" y="145"/>
                </a:cubicBezTo>
                <a:cubicBezTo>
                  <a:pt x="107" y="145"/>
                  <a:pt x="107" y="145"/>
                  <a:pt x="107" y="145"/>
                </a:cubicBezTo>
                <a:cubicBezTo>
                  <a:pt x="107" y="146"/>
                  <a:pt x="108" y="147"/>
                  <a:pt x="107" y="148"/>
                </a:cubicBezTo>
                <a:cubicBezTo>
                  <a:pt x="107" y="148"/>
                  <a:pt x="107" y="148"/>
                  <a:pt x="107" y="148"/>
                </a:cubicBezTo>
                <a:cubicBezTo>
                  <a:pt x="107" y="148"/>
                  <a:pt x="107" y="148"/>
                  <a:pt x="107" y="148"/>
                </a:cubicBezTo>
                <a:cubicBezTo>
                  <a:pt x="107" y="148"/>
                  <a:pt x="107" y="148"/>
                  <a:pt x="107" y="148"/>
                </a:cubicBezTo>
                <a:cubicBezTo>
                  <a:pt x="106" y="149"/>
                  <a:pt x="106" y="149"/>
                  <a:pt x="105" y="149"/>
                </a:cubicBezTo>
                <a:cubicBezTo>
                  <a:pt x="105" y="149"/>
                  <a:pt x="105" y="149"/>
                  <a:pt x="105" y="149"/>
                </a:cubicBezTo>
                <a:cubicBezTo>
                  <a:pt x="105" y="149"/>
                  <a:pt x="104" y="149"/>
                  <a:pt x="104" y="149"/>
                </a:cubicBezTo>
                <a:close/>
                <a:moveTo>
                  <a:pt x="508" y="145"/>
                </a:moveTo>
                <a:cubicBezTo>
                  <a:pt x="508" y="145"/>
                  <a:pt x="508" y="145"/>
                  <a:pt x="508" y="145"/>
                </a:cubicBezTo>
                <a:cubicBezTo>
                  <a:pt x="508" y="145"/>
                  <a:pt x="508" y="145"/>
                  <a:pt x="508" y="145"/>
                </a:cubicBezTo>
                <a:cubicBezTo>
                  <a:pt x="507" y="144"/>
                  <a:pt x="507" y="143"/>
                  <a:pt x="508" y="142"/>
                </a:cubicBezTo>
                <a:cubicBezTo>
                  <a:pt x="508" y="142"/>
                  <a:pt x="508" y="142"/>
                  <a:pt x="508" y="142"/>
                </a:cubicBezTo>
                <a:cubicBezTo>
                  <a:pt x="509" y="141"/>
                  <a:pt x="510" y="141"/>
                  <a:pt x="511" y="142"/>
                </a:cubicBezTo>
                <a:cubicBezTo>
                  <a:pt x="511" y="142"/>
                  <a:pt x="511" y="142"/>
                  <a:pt x="511" y="142"/>
                </a:cubicBezTo>
                <a:cubicBezTo>
                  <a:pt x="512" y="143"/>
                  <a:pt x="512" y="144"/>
                  <a:pt x="511" y="145"/>
                </a:cubicBezTo>
                <a:cubicBezTo>
                  <a:pt x="511" y="145"/>
                  <a:pt x="511" y="145"/>
                  <a:pt x="511" y="145"/>
                </a:cubicBezTo>
                <a:cubicBezTo>
                  <a:pt x="510" y="145"/>
                  <a:pt x="510" y="145"/>
                  <a:pt x="509" y="145"/>
                </a:cubicBezTo>
                <a:cubicBezTo>
                  <a:pt x="509" y="145"/>
                  <a:pt x="509" y="145"/>
                  <a:pt x="509" y="145"/>
                </a:cubicBezTo>
                <a:cubicBezTo>
                  <a:pt x="509" y="145"/>
                  <a:pt x="508" y="145"/>
                  <a:pt x="508" y="145"/>
                </a:cubicBezTo>
                <a:close/>
                <a:moveTo>
                  <a:pt x="112" y="140"/>
                </a:moveTo>
                <a:cubicBezTo>
                  <a:pt x="111" y="139"/>
                  <a:pt x="111" y="138"/>
                  <a:pt x="112" y="137"/>
                </a:cubicBezTo>
                <a:cubicBezTo>
                  <a:pt x="112" y="137"/>
                  <a:pt x="112" y="137"/>
                  <a:pt x="112" y="137"/>
                </a:cubicBezTo>
                <a:cubicBezTo>
                  <a:pt x="113" y="136"/>
                  <a:pt x="114" y="136"/>
                  <a:pt x="115" y="137"/>
                </a:cubicBezTo>
                <a:cubicBezTo>
                  <a:pt x="115" y="137"/>
                  <a:pt x="115" y="137"/>
                  <a:pt x="115" y="137"/>
                </a:cubicBezTo>
                <a:cubicBezTo>
                  <a:pt x="116" y="137"/>
                  <a:pt x="116" y="139"/>
                  <a:pt x="115" y="140"/>
                </a:cubicBezTo>
                <a:cubicBezTo>
                  <a:pt x="115" y="140"/>
                  <a:pt x="115" y="140"/>
                  <a:pt x="115" y="140"/>
                </a:cubicBezTo>
                <a:cubicBezTo>
                  <a:pt x="114" y="140"/>
                  <a:pt x="114" y="140"/>
                  <a:pt x="113" y="140"/>
                </a:cubicBezTo>
                <a:cubicBezTo>
                  <a:pt x="113" y="140"/>
                  <a:pt x="113" y="140"/>
                  <a:pt x="113" y="140"/>
                </a:cubicBezTo>
                <a:cubicBezTo>
                  <a:pt x="113" y="140"/>
                  <a:pt x="112" y="140"/>
                  <a:pt x="112" y="140"/>
                </a:cubicBezTo>
                <a:close/>
                <a:moveTo>
                  <a:pt x="500" y="136"/>
                </a:moveTo>
                <a:cubicBezTo>
                  <a:pt x="499" y="135"/>
                  <a:pt x="499" y="134"/>
                  <a:pt x="500" y="133"/>
                </a:cubicBezTo>
                <a:cubicBezTo>
                  <a:pt x="500" y="133"/>
                  <a:pt x="500" y="133"/>
                  <a:pt x="500" y="133"/>
                </a:cubicBezTo>
                <a:cubicBezTo>
                  <a:pt x="501" y="132"/>
                  <a:pt x="502" y="132"/>
                  <a:pt x="503" y="133"/>
                </a:cubicBezTo>
                <a:cubicBezTo>
                  <a:pt x="503" y="133"/>
                  <a:pt x="503" y="133"/>
                  <a:pt x="503" y="133"/>
                </a:cubicBezTo>
                <a:cubicBezTo>
                  <a:pt x="503" y="134"/>
                  <a:pt x="503" y="135"/>
                  <a:pt x="503" y="136"/>
                </a:cubicBezTo>
                <a:cubicBezTo>
                  <a:pt x="503" y="136"/>
                  <a:pt x="503" y="136"/>
                  <a:pt x="503" y="136"/>
                </a:cubicBezTo>
                <a:cubicBezTo>
                  <a:pt x="502" y="136"/>
                  <a:pt x="502" y="137"/>
                  <a:pt x="501" y="137"/>
                </a:cubicBezTo>
                <a:cubicBezTo>
                  <a:pt x="501" y="137"/>
                  <a:pt x="501" y="137"/>
                  <a:pt x="501" y="137"/>
                </a:cubicBezTo>
                <a:cubicBezTo>
                  <a:pt x="501" y="137"/>
                  <a:pt x="500" y="136"/>
                  <a:pt x="500" y="136"/>
                </a:cubicBezTo>
                <a:close/>
                <a:moveTo>
                  <a:pt x="120" y="131"/>
                </a:moveTo>
                <a:cubicBezTo>
                  <a:pt x="120" y="130"/>
                  <a:pt x="120" y="129"/>
                  <a:pt x="121" y="128"/>
                </a:cubicBezTo>
                <a:cubicBezTo>
                  <a:pt x="121" y="128"/>
                  <a:pt x="121" y="128"/>
                  <a:pt x="121" y="128"/>
                </a:cubicBezTo>
                <a:cubicBezTo>
                  <a:pt x="121" y="127"/>
                  <a:pt x="123" y="128"/>
                  <a:pt x="123" y="128"/>
                </a:cubicBezTo>
                <a:cubicBezTo>
                  <a:pt x="123" y="128"/>
                  <a:pt x="123" y="128"/>
                  <a:pt x="123" y="128"/>
                </a:cubicBezTo>
                <a:cubicBezTo>
                  <a:pt x="124" y="129"/>
                  <a:pt x="124" y="130"/>
                  <a:pt x="123" y="131"/>
                </a:cubicBezTo>
                <a:cubicBezTo>
                  <a:pt x="123" y="131"/>
                  <a:pt x="123" y="131"/>
                  <a:pt x="123" y="131"/>
                </a:cubicBezTo>
                <a:cubicBezTo>
                  <a:pt x="123" y="131"/>
                  <a:pt x="123" y="131"/>
                  <a:pt x="123" y="131"/>
                </a:cubicBezTo>
                <a:cubicBezTo>
                  <a:pt x="123" y="131"/>
                  <a:pt x="123" y="131"/>
                  <a:pt x="123" y="131"/>
                </a:cubicBezTo>
                <a:cubicBezTo>
                  <a:pt x="123" y="132"/>
                  <a:pt x="122" y="132"/>
                  <a:pt x="122" y="132"/>
                </a:cubicBezTo>
                <a:cubicBezTo>
                  <a:pt x="122" y="132"/>
                  <a:pt x="122" y="132"/>
                  <a:pt x="122" y="132"/>
                </a:cubicBezTo>
                <a:cubicBezTo>
                  <a:pt x="121" y="132"/>
                  <a:pt x="121" y="131"/>
                  <a:pt x="120" y="131"/>
                </a:cubicBezTo>
                <a:close/>
                <a:moveTo>
                  <a:pt x="491" y="128"/>
                </a:moveTo>
                <a:cubicBezTo>
                  <a:pt x="491" y="128"/>
                  <a:pt x="491" y="128"/>
                  <a:pt x="491" y="128"/>
                </a:cubicBezTo>
                <a:cubicBezTo>
                  <a:pt x="491" y="128"/>
                  <a:pt x="491" y="128"/>
                  <a:pt x="491" y="128"/>
                </a:cubicBezTo>
                <a:cubicBezTo>
                  <a:pt x="490" y="127"/>
                  <a:pt x="490" y="126"/>
                  <a:pt x="491" y="125"/>
                </a:cubicBezTo>
                <a:cubicBezTo>
                  <a:pt x="491" y="125"/>
                  <a:pt x="491" y="125"/>
                  <a:pt x="491" y="125"/>
                </a:cubicBezTo>
                <a:cubicBezTo>
                  <a:pt x="492" y="124"/>
                  <a:pt x="493" y="124"/>
                  <a:pt x="494" y="125"/>
                </a:cubicBezTo>
                <a:cubicBezTo>
                  <a:pt x="494" y="125"/>
                  <a:pt x="494" y="125"/>
                  <a:pt x="494" y="125"/>
                </a:cubicBezTo>
                <a:cubicBezTo>
                  <a:pt x="495" y="126"/>
                  <a:pt x="495" y="127"/>
                  <a:pt x="494" y="128"/>
                </a:cubicBezTo>
                <a:cubicBezTo>
                  <a:pt x="494" y="128"/>
                  <a:pt x="494" y="128"/>
                  <a:pt x="494" y="128"/>
                </a:cubicBezTo>
                <a:cubicBezTo>
                  <a:pt x="494" y="128"/>
                  <a:pt x="493" y="128"/>
                  <a:pt x="493" y="128"/>
                </a:cubicBezTo>
                <a:cubicBezTo>
                  <a:pt x="493" y="128"/>
                  <a:pt x="493" y="128"/>
                  <a:pt x="493" y="128"/>
                </a:cubicBezTo>
                <a:cubicBezTo>
                  <a:pt x="492" y="128"/>
                  <a:pt x="492" y="128"/>
                  <a:pt x="491" y="128"/>
                </a:cubicBezTo>
                <a:close/>
                <a:moveTo>
                  <a:pt x="129" y="123"/>
                </a:moveTo>
                <a:cubicBezTo>
                  <a:pt x="129" y="122"/>
                  <a:pt x="129" y="121"/>
                  <a:pt x="129" y="120"/>
                </a:cubicBezTo>
                <a:cubicBezTo>
                  <a:pt x="129" y="120"/>
                  <a:pt x="129" y="120"/>
                  <a:pt x="129" y="120"/>
                </a:cubicBezTo>
                <a:cubicBezTo>
                  <a:pt x="130" y="119"/>
                  <a:pt x="132" y="119"/>
                  <a:pt x="132" y="120"/>
                </a:cubicBezTo>
                <a:cubicBezTo>
                  <a:pt x="132" y="120"/>
                  <a:pt x="132" y="120"/>
                  <a:pt x="132" y="120"/>
                </a:cubicBezTo>
                <a:cubicBezTo>
                  <a:pt x="133" y="121"/>
                  <a:pt x="133" y="122"/>
                  <a:pt x="132" y="123"/>
                </a:cubicBezTo>
                <a:cubicBezTo>
                  <a:pt x="132" y="123"/>
                  <a:pt x="132" y="123"/>
                  <a:pt x="132" y="123"/>
                </a:cubicBezTo>
                <a:cubicBezTo>
                  <a:pt x="132" y="123"/>
                  <a:pt x="132" y="123"/>
                  <a:pt x="132" y="123"/>
                </a:cubicBezTo>
                <a:cubicBezTo>
                  <a:pt x="132" y="123"/>
                  <a:pt x="132" y="123"/>
                  <a:pt x="132" y="123"/>
                </a:cubicBezTo>
                <a:cubicBezTo>
                  <a:pt x="132" y="123"/>
                  <a:pt x="131" y="124"/>
                  <a:pt x="131" y="124"/>
                </a:cubicBezTo>
                <a:cubicBezTo>
                  <a:pt x="131" y="124"/>
                  <a:pt x="131" y="124"/>
                  <a:pt x="131" y="124"/>
                </a:cubicBezTo>
                <a:cubicBezTo>
                  <a:pt x="130" y="124"/>
                  <a:pt x="130" y="123"/>
                  <a:pt x="129" y="123"/>
                </a:cubicBezTo>
                <a:close/>
                <a:moveTo>
                  <a:pt x="482" y="120"/>
                </a:moveTo>
                <a:cubicBezTo>
                  <a:pt x="481" y="119"/>
                  <a:pt x="481" y="118"/>
                  <a:pt x="482" y="117"/>
                </a:cubicBezTo>
                <a:cubicBezTo>
                  <a:pt x="482" y="117"/>
                  <a:pt x="482" y="117"/>
                  <a:pt x="482" y="117"/>
                </a:cubicBezTo>
                <a:cubicBezTo>
                  <a:pt x="483" y="116"/>
                  <a:pt x="484" y="116"/>
                  <a:pt x="485" y="117"/>
                </a:cubicBezTo>
                <a:cubicBezTo>
                  <a:pt x="485" y="117"/>
                  <a:pt x="485" y="117"/>
                  <a:pt x="485" y="117"/>
                </a:cubicBezTo>
                <a:cubicBezTo>
                  <a:pt x="486" y="118"/>
                  <a:pt x="486" y="119"/>
                  <a:pt x="485" y="120"/>
                </a:cubicBezTo>
                <a:cubicBezTo>
                  <a:pt x="485" y="120"/>
                  <a:pt x="485" y="120"/>
                  <a:pt x="485" y="120"/>
                </a:cubicBezTo>
                <a:cubicBezTo>
                  <a:pt x="485" y="120"/>
                  <a:pt x="484" y="120"/>
                  <a:pt x="484" y="120"/>
                </a:cubicBezTo>
                <a:cubicBezTo>
                  <a:pt x="484" y="120"/>
                  <a:pt x="484" y="120"/>
                  <a:pt x="484" y="120"/>
                </a:cubicBezTo>
                <a:cubicBezTo>
                  <a:pt x="483" y="120"/>
                  <a:pt x="483" y="120"/>
                  <a:pt x="482" y="120"/>
                </a:cubicBezTo>
                <a:close/>
                <a:moveTo>
                  <a:pt x="138" y="115"/>
                </a:moveTo>
                <a:cubicBezTo>
                  <a:pt x="138" y="114"/>
                  <a:pt x="138" y="113"/>
                  <a:pt x="139" y="112"/>
                </a:cubicBezTo>
                <a:cubicBezTo>
                  <a:pt x="139" y="112"/>
                  <a:pt x="139" y="112"/>
                  <a:pt x="139" y="112"/>
                </a:cubicBezTo>
                <a:cubicBezTo>
                  <a:pt x="140" y="112"/>
                  <a:pt x="141" y="112"/>
                  <a:pt x="142" y="113"/>
                </a:cubicBezTo>
                <a:cubicBezTo>
                  <a:pt x="142" y="113"/>
                  <a:pt x="142" y="113"/>
                  <a:pt x="142" y="113"/>
                </a:cubicBezTo>
                <a:cubicBezTo>
                  <a:pt x="142" y="114"/>
                  <a:pt x="142" y="115"/>
                  <a:pt x="141" y="115"/>
                </a:cubicBezTo>
                <a:cubicBezTo>
                  <a:pt x="141" y="115"/>
                  <a:pt x="141" y="115"/>
                  <a:pt x="141" y="115"/>
                </a:cubicBezTo>
                <a:cubicBezTo>
                  <a:pt x="141" y="116"/>
                  <a:pt x="140" y="116"/>
                  <a:pt x="140" y="116"/>
                </a:cubicBezTo>
                <a:cubicBezTo>
                  <a:pt x="140" y="116"/>
                  <a:pt x="140" y="116"/>
                  <a:pt x="140" y="116"/>
                </a:cubicBezTo>
                <a:cubicBezTo>
                  <a:pt x="139" y="116"/>
                  <a:pt x="139" y="116"/>
                  <a:pt x="138" y="115"/>
                </a:cubicBezTo>
                <a:close/>
                <a:moveTo>
                  <a:pt x="473" y="112"/>
                </a:moveTo>
                <a:cubicBezTo>
                  <a:pt x="472" y="112"/>
                  <a:pt x="472" y="110"/>
                  <a:pt x="473" y="110"/>
                </a:cubicBezTo>
                <a:cubicBezTo>
                  <a:pt x="473" y="110"/>
                  <a:pt x="473" y="110"/>
                  <a:pt x="473" y="110"/>
                </a:cubicBezTo>
                <a:cubicBezTo>
                  <a:pt x="473" y="109"/>
                  <a:pt x="475" y="109"/>
                  <a:pt x="475" y="109"/>
                </a:cubicBezTo>
                <a:cubicBezTo>
                  <a:pt x="475" y="109"/>
                  <a:pt x="475" y="109"/>
                  <a:pt x="475" y="109"/>
                </a:cubicBezTo>
                <a:cubicBezTo>
                  <a:pt x="476" y="110"/>
                  <a:pt x="476" y="111"/>
                  <a:pt x="476" y="112"/>
                </a:cubicBezTo>
                <a:cubicBezTo>
                  <a:pt x="476" y="112"/>
                  <a:pt x="476" y="112"/>
                  <a:pt x="476" y="112"/>
                </a:cubicBezTo>
                <a:cubicBezTo>
                  <a:pt x="475" y="113"/>
                  <a:pt x="475" y="113"/>
                  <a:pt x="474" y="113"/>
                </a:cubicBezTo>
                <a:cubicBezTo>
                  <a:pt x="474" y="113"/>
                  <a:pt x="474" y="113"/>
                  <a:pt x="474" y="113"/>
                </a:cubicBezTo>
                <a:cubicBezTo>
                  <a:pt x="474" y="113"/>
                  <a:pt x="473" y="113"/>
                  <a:pt x="473" y="112"/>
                </a:cubicBezTo>
                <a:close/>
                <a:moveTo>
                  <a:pt x="148" y="108"/>
                </a:moveTo>
                <a:cubicBezTo>
                  <a:pt x="147" y="107"/>
                  <a:pt x="147" y="106"/>
                  <a:pt x="148" y="105"/>
                </a:cubicBezTo>
                <a:cubicBezTo>
                  <a:pt x="148" y="105"/>
                  <a:pt x="148" y="105"/>
                  <a:pt x="148" y="105"/>
                </a:cubicBezTo>
                <a:cubicBezTo>
                  <a:pt x="149" y="104"/>
                  <a:pt x="151" y="105"/>
                  <a:pt x="151" y="105"/>
                </a:cubicBezTo>
                <a:cubicBezTo>
                  <a:pt x="151" y="105"/>
                  <a:pt x="151" y="105"/>
                  <a:pt x="151" y="105"/>
                </a:cubicBezTo>
                <a:cubicBezTo>
                  <a:pt x="152" y="106"/>
                  <a:pt x="152" y="108"/>
                  <a:pt x="151" y="108"/>
                </a:cubicBezTo>
                <a:cubicBezTo>
                  <a:pt x="151" y="108"/>
                  <a:pt x="151" y="108"/>
                  <a:pt x="151" y="108"/>
                </a:cubicBezTo>
                <a:cubicBezTo>
                  <a:pt x="150" y="108"/>
                  <a:pt x="150" y="109"/>
                  <a:pt x="150" y="109"/>
                </a:cubicBezTo>
                <a:cubicBezTo>
                  <a:pt x="150" y="109"/>
                  <a:pt x="150" y="109"/>
                  <a:pt x="150" y="109"/>
                </a:cubicBezTo>
                <a:cubicBezTo>
                  <a:pt x="149" y="109"/>
                  <a:pt x="148" y="108"/>
                  <a:pt x="148" y="108"/>
                </a:cubicBezTo>
                <a:close/>
                <a:moveTo>
                  <a:pt x="463" y="105"/>
                </a:moveTo>
                <a:cubicBezTo>
                  <a:pt x="463" y="105"/>
                  <a:pt x="462" y="103"/>
                  <a:pt x="463" y="103"/>
                </a:cubicBezTo>
                <a:cubicBezTo>
                  <a:pt x="463" y="103"/>
                  <a:pt x="463" y="103"/>
                  <a:pt x="463" y="103"/>
                </a:cubicBezTo>
                <a:cubicBezTo>
                  <a:pt x="464" y="102"/>
                  <a:pt x="465" y="101"/>
                  <a:pt x="466" y="102"/>
                </a:cubicBezTo>
                <a:cubicBezTo>
                  <a:pt x="466" y="102"/>
                  <a:pt x="466" y="102"/>
                  <a:pt x="466" y="102"/>
                </a:cubicBezTo>
                <a:cubicBezTo>
                  <a:pt x="467" y="103"/>
                  <a:pt x="467" y="104"/>
                  <a:pt x="466" y="105"/>
                </a:cubicBezTo>
                <a:cubicBezTo>
                  <a:pt x="466" y="105"/>
                  <a:pt x="466" y="105"/>
                  <a:pt x="466" y="105"/>
                </a:cubicBezTo>
                <a:cubicBezTo>
                  <a:pt x="466" y="105"/>
                  <a:pt x="465" y="106"/>
                  <a:pt x="465" y="106"/>
                </a:cubicBezTo>
                <a:cubicBezTo>
                  <a:pt x="465" y="106"/>
                  <a:pt x="465" y="106"/>
                  <a:pt x="465" y="106"/>
                </a:cubicBezTo>
                <a:cubicBezTo>
                  <a:pt x="464" y="106"/>
                  <a:pt x="464" y="106"/>
                  <a:pt x="463" y="105"/>
                </a:cubicBezTo>
                <a:close/>
                <a:moveTo>
                  <a:pt x="158" y="101"/>
                </a:moveTo>
                <a:cubicBezTo>
                  <a:pt x="157" y="100"/>
                  <a:pt x="157" y="99"/>
                  <a:pt x="158" y="98"/>
                </a:cubicBezTo>
                <a:cubicBezTo>
                  <a:pt x="158" y="98"/>
                  <a:pt x="158" y="98"/>
                  <a:pt x="158" y="98"/>
                </a:cubicBezTo>
                <a:cubicBezTo>
                  <a:pt x="159" y="97"/>
                  <a:pt x="160" y="98"/>
                  <a:pt x="161" y="99"/>
                </a:cubicBezTo>
                <a:cubicBezTo>
                  <a:pt x="161" y="99"/>
                  <a:pt x="161" y="99"/>
                  <a:pt x="161" y="99"/>
                </a:cubicBezTo>
                <a:cubicBezTo>
                  <a:pt x="162" y="100"/>
                  <a:pt x="161" y="101"/>
                  <a:pt x="161" y="101"/>
                </a:cubicBezTo>
                <a:cubicBezTo>
                  <a:pt x="161" y="101"/>
                  <a:pt x="161" y="101"/>
                  <a:pt x="161" y="101"/>
                </a:cubicBezTo>
                <a:cubicBezTo>
                  <a:pt x="161" y="101"/>
                  <a:pt x="161" y="101"/>
                  <a:pt x="161" y="101"/>
                </a:cubicBezTo>
                <a:cubicBezTo>
                  <a:pt x="161" y="101"/>
                  <a:pt x="161" y="101"/>
                  <a:pt x="161" y="101"/>
                </a:cubicBezTo>
                <a:cubicBezTo>
                  <a:pt x="160" y="102"/>
                  <a:pt x="160" y="102"/>
                  <a:pt x="159" y="102"/>
                </a:cubicBezTo>
                <a:cubicBezTo>
                  <a:pt x="159" y="102"/>
                  <a:pt x="159" y="102"/>
                  <a:pt x="159" y="102"/>
                </a:cubicBezTo>
                <a:cubicBezTo>
                  <a:pt x="159" y="102"/>
                  <a:pt x="158" y="101"/>
                  <a:pt x="158" y="101"/>
                </a:cubicBezTo>
                <a:close/>
                <a:moveTo>
                  <a:pt x="454" y="99"/>
                </a:moveTo>
                <a:cubicBezTo>
                  <a:pt x="453" y="98"/>
                  <a:pt x="452" y="97"/>
                  <a:pt x="453" y="96"/>
                </a:cubicBezTo>
                <a:cubicBezTo>
                  <a:pt x="453" y="96"/>
                  <a:pt x="453" y="96"/>
                  <a:pt x="453" y="96"/>
                </a:cubicBezTo>
                <a:cubicBezTo>
                  <a:pt x="454" y="95"/>
                  <a:pt x="455" y="95"/>
                  <a:pt x="456" y="95"/>
                </a:cubicBezTo>
                <a:cubicBezTo>
                  <a:pt x="456" y="95"/>
                  <a:pt x="456" y="95"/>
                  <a:pt x="456" y="95"/>
                </a:cubicBezTo>
                <a:cubicBezTo>
                  <a:pt x="457" y="96"/>
                  <a:pt x="457" y="97"/>
                  <a:pt x="456" y="98"/>
                </a:cubicBezTo>
                <a:cubicBezTo>
                  <a:pt x="456" y="98"/>
                  <a:pt x="456" y="98"/>
                  <a:pt x="456" y="98"/>
                </a:cubicBezTo>
                <a:cubicBezTo>
                  <a:pt x="456" y="99"/>
                  <a:pt x="455" y="99"/>
                  <a:pt x="455" y="99"/>
                </a:cubicBezTo>
                <a:cubicBezTo>
                  <a:pt x="455" y="99"/>
                  <a:pt x="455" y="99"/>
                  <a:pt x="455" y="99"/>
                </a:cubicBezTo>
                <a:cubicBezTo>
                  <a:pt x="454" y="99"/>
                  <a:pt x="454" y="99"/>
                  <a:pt x="454" y="99"/>
                </a:cubicBezTo>
                <a:close/>
                <a:moveTo>
                  <a:pt x="168" y="94"/>
                </a:moveTo>
                <a:cubicBezTo>
                  <a:pt x="167" y="93"/>
                  <a:pt x="168" y="92"/>
                  <a:pt x="169" y="92"/>
                </a:cubicBezTo>
                <a:cubicBezTo>
                  <a:pt x="169" y="92"/>
                  <a:pt x="169" y="92"/>
                  <a:pt x="169" y="92"/>
                </a:cubicBezTo>
                <a:cubicBezTo>
                  <a:pt x="170" y="91"/>
                  <a:pt x="171" y="91"/>
                  <a:pt x="171" y="92"/>
                </a:cubicBezTo>
                <a:cubicBezTo>
                  <a:pt x="171" y="92"/>
                  <a:pt x="171" y="92"/>
                  <a:pt x="171" y="92"/>
                </a:cubicBezTo>
                <a:cubicBezTo>
                  <a:pt x="172" y="93"/>
                  <a:pt x="172" y="94"/>
                  <a:pt x="171" y="95"/>
                </a:cubicBezTo>
                <a:cubicBezTo>
                  <a:pt x="171" y="95"/>
                  <a:pt x="171" y="95"/>
                  <a:pt x="171" y="95"/>
                </a:cubicBezTo>
                <a:cubicBezTo>
                  <a:pt x="170" y="95"/>
                  <a:pt x="170" y="95"/>
                  <a:pt x="170" y="95"/>
                </a:cubicBezTo>
                <a:cubicBezTo>
                  <a:pt x="170" y="95"/>
                  <a:pt x="170" y="95"/>
                  <a:pt x="170" y="95"/>
                </a:cubicBezTo>
                <a:cubicBezTo>
                  <a:pt x="169" y="95"/>
                  <a:pt x="168" y="95"/>
                  <a:pt x="168" y="94"/>
                </a:cubicBezTo>
                <a:close/>
                <a:moveTo>
                  <a:pt x="443" y="93"/>
                </a:moveTo>
                <a:cubicBezTo>
                  <a:pt x="442" y="92"/>
                  <a:pt x="442" y="91"/>
                  <a:pt x="443" y="90"/>
                </a:cubicBezTo>
                <a:cubicBezTo>
                  <a:pt x="443" y="90"/>
                  <a:pt x="443" y="90"/>
                  <a:pt x="443" y="90"/>
                </a:cubicBezTo>
                <a:cubicBezTo>
                  <a:pt x="443" y="89"/>
                  <a:pt x="444" y="89"/>
                  <a:pt x="445" y="89"/>
                </a:cubicBezTo>
                <a:cubicBezTo>
                  <a:pt x="445" y="89"/>
                  <a:pt x="445" y="89"/>
                  <a:pt x="445" y="89"/>
                </a:cubicBezTo>
                <a:cubicBezTo>
                  <a:pt x="446" y="90"/>
                  <a:pt x="447" y="91"/>
                  <a:pt x="446" y="92"/>
                </a:cubicBezTo>
                <a:cubicBezTo>
                  <a:pt x="446" y="92"/>
                  <a:pt x="446" y="92"/>
                  <a:pt x="446" y="92"/>
                </a:cubicBezTo>
                <a:cubicBezTo>
                  <a:pt x="446" y="93"/>
                  <a:pt x="445" y="93"/>
                  <a:pt x="444" y="93"/>
                </a:cubicBezTo>
                <a:cubicBezTo>
                  <a:pt x="444" y="93"/>
                  <a:pt x="444" y="93"/>
                  <a:pt x="444" y="93"/>
                </a:cubicBezTo>
                <a:cubicBezTo>
                  <a:pt x="444" y="93"/>
                  <a:pt x="444" y="93"/>
                  <a:pt x="443" y="93"/>
                </a:cubicBezTo>
                <a:close/>
                <a:moveTo>
                  <a:pt x="178" y="88"/>
                </a:moveTo>
                <a:cubicBezTo>
                  <a:pt x="178" y="87"/>
                  <a:pt x="178" y="86"/>
                  <a:pt x="179" y="86"/>
                </a:cubicBezTo>
                <a:cubicBezTo>
                  <a:pt x="179" y="86"/>
                  <a:pt x="179" y="86"/>
                  <a:pt x="179" y="86"/>
                </a:cubicBezTo>
                <a:cubicBezTo>
                  <a:pt x="180" y="85"/>
                  <a:pt x="181" y="85"/>
                  <a:pt x="182" y="86"/>
                </a:cubicBezTo>
                <a:cubicBezTo>
                  <a:pt x="182" y="86"/>
                  <a:pt x="182" y="86"/>
                  <a:pt x="182" y="86"/>
                </a:cubicBezTo>
                <a:cubicBezTo>
                  <a:pt x="182" y="87"/>
                  <a:pt x="182" y="89"/>
                  <a:pt x="181" y="89"/>
                </a:cubicBezTo>
                <a:cubicBezTo>
                  <a:pt x="181" y="89"/>
                  <a:pt x="181" y="89"/>
                  <a:pt x="181" y="89"/>
                </a:cubicBezTo>
                <a:cubicBezTo>
                  <a:pt x="181" y="89"/>
                  <a:pt x="180" y="89"/>
                  <a:pt x="180" y="89"/>
                </a:cubicBezTo>
                <a:cubicBezTo>
                  <a:pt x="180" y="89"/>
                  <a:pt x="180" y="89"/>
                  <a:pt x="180" y="89"/>
                </a:cubicBezTo>
                <a:cubicBezTo>
                  <a:pt x="179" y="89"/>
                  <a:pt x="179" y="89"/>
                  <a:pt x="178" y="88"/>
                </a:cubicBezTo>
                <a:close/>
                <a:moveTo>
                  <a:pt x="433" y="87"/>
                </a:moveTo>
                <a:cubicBezTo>
                  <a:pt x="433" y="87"/>
                  <a:pt x="433" y="87"/>
                  <a:pt x="433" y="87"/>
                </a:cubicBezTo>
                <a:cubicBezTo>
                  <a:pt x="433" y="87"/>
                  <a:pt x="433" y="87"/>
                  <a:pt x="433" y="87"/>
                </a:cubicBezTo>
                <a:cubicBezTo>
                  <a:pt x="432" y="86"/>
                  <a:pt x="432" y="85"/>
                  <a:pt x="432" y="84"/>
                </a:cubicBezTo>
                <a:cubicBezTo>
                  <a:pt x="432" y="84"/>
                  <a:pt x="432" y="84"/>
                  <a:pt x="432" y="84"/>
                </a:cubicBezTo>
                <a:cubicBezTo>
                  <a:pt x="433" y="83"/>
                  <a:pt x="434" y="83"/>
                  <a:pt x="435" y="83"/>
                </a:cubicBezTo>
                <a:cubicBezTo>
                  <a:pt x="435" y="83"/>
                  <a:pt x="435" y="83"/>
                  <a:pt x="435" y="83"/>
                </a:cubicBezTo>
                <a:cubicBezTo>
                  <a:pt x="436" y="84"/>
                  <a:pt x="436" y="85"/>
                  <a:pt x="436" y="86"/>
                </a:cubicBezTo>
                <a:cubicBezTo>
                  <a:pt x="436" y="86"/>
                  <a:pt x="436" y="86"/>
                  <a:pt x="436" y="86"/>
                </a:cubicBezTo>
                <a:cubicBezTo>
                  <a:pt x="435" y="87"/>
                  <a:pt x="435" y="87"/>
                  <a:pt x="434" y="87"/>
                </a:cubicBezTo>
                <a:cubicBezTo>
                  <a:pt x="434" y="87"/>
                  <a:pt x="434" y="87"/>
                  <a:pt x="434" y="87"/>
                </a:cubicBezTo>
                <a:cubicBezTo>
                  <a:pt x="434" y="87"/>
                  <a:pt x="433" y="87"/>
                  <a:pt x="433" y="87"/>
                </a:cubicBezTo>
                <a:close/>
                <a:moveTo>
                  <a:pt x="189" y="83"/>
                </a:moveTo>
                <a:cubicBezTo>
                  <a:pt x="188" y="82"/>
                  <a:pt x="189" y="81"/>
                  <a:pt x="190" y="80"/>
                </a:cubicBezTo>
                <a:cubicBezTo>
                  <a:pt x="190" y="80"/>
                  <a:pt x="190" y="80"/>
                  <a:pt x="190" y="80"/>
                </a:cubicBezTo>
                <a:cubicBezTo>
                  <a:pt x="191" y="80"/>
                  <a:pt x="192" y="80"/>
                  <a:pt x="193" y="81"/>
                </a:cubicBezTo>
                <a:cubicBezTo>
                  <a:pt x="193" y="81"/>
                  <a:pt x="193" y="81"/>
                  <a:pt x="193" y="81"/>
                </a:cubicBezTo>
                <a:cubicBezTo>
                  <a:pt x="193" y="82"/>
                  <a:pt x="193" y="83"/>
                  <a:pt x="192" y="84"/>
                </a:cubicBezTo>
                <a:cubicBezTo>
                  <a:pt x="192" y="84"/>
                  <a:pt x="192" y="84"/>
                  <a:pt x="192" y="84"/>
                </a:cubicBezTo>
                <a:cubicBezTo>
                  <a:pt x="191" y="84"/>
                  <a:pt x="191" y="84"/>
                  <a:pt x="191" y="84"/>
                </a:cubicBezTo>
                <a:cubicBezTo>
                  <a:pt x="191" y="84"/>
                  <a:pt x="191" y="84"/>
                  <a:pt x="191" y="84"/>
                </a:cubicBezTo>
                <a:cubicBezTo>
                  <a:pt x="190" y="84"/>
                  <a:pt x="189" y="83"/>
                  <a:pt x="189" y="83"/>
                </a:cubicBezTo>
                <a:close/>
                <a:moveTo>
                  <a:pt x="422" y="82"/>
                </a:moveTo>
                <a:cubicBezTo>
                  <a:pt x="422" y="82"/>
                  <a:pt x="422" y="82"/>
                  <a:pt x="422" y="82"/>
                </a:cubicBezTo>
                <a:cubicBezTo>
                  <a:pt x="422" y="82"/>
                  <a:pt x="422" y="82"/>
                  <a:pt x="422" y="82"/>
                </a:cubicBezTo>
                <a:cubicBezTo>
                  <a:pt x="421" y="81"/>
                  <a:pt x="421" y="80"/>
                  <a:pt x="421" y="79"/>
                </a:cubicBezTo>
                <a:cubicBezTo>
                  <a:pt x="421" y="79"/>
                  <a:pt x="421" y="79"/>
                  <a:pt x="421" y="79"/>
                </a:cubicBezTo>
                <a:cubicBezTo>
                  <a:pt x="422" y="78"/>
                  <a:pt x="423" y="78"/>
                  <a:pt x="424" y="78"/>
                </a:cubicBezTo>
                <a:cubicBezTo>
                  <a:pt x="424" y="78"/>
                  <a:pt x="424" y="78"/>
                  <a:pt x="424" y="78"/>
                </a:cubicBezTo>
                <a:cubicBezTo>
                  <a:pt x="425" y="79"/>
                  <a:pt x="425" y="80"/>
                  <a:pt x="425" y="81"/>
                </a:cubicBezTo>
                <a:cubicBezTo>
                  <a:pt x="425" y="81"/>
                  <a:pt x="425" y="81"/>
                  <a:pt x="425" y="81"/>
                </a:cubicBezTo>
                <a:cubicBezTo>
                  <a:pt x="425" y="81"/>
                  <a:pt x="424" y="82"/>
                  <a:pt x="423" y="82"/>
                </a:cubicBezTo>
                <a:cubicBezTo>
                  <a:pt x="423" y="82"/>
                  <a:pt x="423" y="82"/>
                  <a:pt x="423" y="82"/>
                </a:cubicBezTo>
                <a:cubicBezTo>
                  <a:pt x="423" y="82"/>
                  <a:pt x="422" y="82"/>
                  <a:pt x="422" y="82"/>
                </a:cubicBezTo>
                <a:close/>
                <a:moveTo>
                  <a:pt x="200" y="78"/>
                </a:moveTo>
                <a:cubicBezTo>
                  <a:pt x="199" y="77"/>
                  <a:pt x="200" y="76"/>
                  <a:pt x="201" y="75"/>
                </a:cubicBezTo>
                <a:cubicBezTo>
                  <a:pt x="201" y="75"/>
                  <a:pt x="201" y="75"/>
                  <a:pt x="201" y="75"/>
                </a:cubicBezTo>
                <a:cubicBezTo>
                  <a:pt x="202" y="75"/>
                  <a:pt x="203" y="75"/>
                  <a:pt x="204" y="76"/>
                </a:cubicBezTo>
                <a:cubicBezTo>
                  <a:pt x="204" y="76"/>
                  <a:pt x="204" y="76"/>
                  <a:pt x="204" y="76"/>
                </a:cubicBezTo>
                <a:cubicBezTo>
                  <a:pt x="204" y="77"/>
                  <a:pt x="203" y="78"/>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2" y="79"/>
                  <a:pt x="202" y="79"/>
                  <a:pt x="202" y="79"/>
                </a:cubicBezTo>
                <a:cubicBezTo>
                  <a:pt x="201" y="79"/>
                  <a:pt x="200" y="78"/>
                  <a:pt x="200" y="78"/>
                </a:cubicBezTo>
                <a:close/>
                <a:moveTo>
                  <a:pt x="411" y="77"/>
                </a:moveTo>
                <a:cubicBezTo>
                  <a:pt x="410" y="77"/>
                  <a:pt x="410" y="75"/>
                  <a:pt x="410" y="74"/>
                </a:cubicBezTo>
                <a:cubicBezTo>
                  <a:pt x="410" y="74"/>
                  <a:pt x="410" y="74"/>
                  <a:pt x="410" y="74"/>
                </a:cubicBezTo>
                <a:cubicBezTo>
                  <a:pt x="411" y="73"/>
                  <a:pt x="412" y="73"/>
                  <a:pt x="413" y="73"/>
                </a:cubicBezTo>
                <a:cubicBezTo>
                  <a:pt x="413" y="73"/>
                  <a:pt x="413" y="73"/>
                  <a:pt x="413" y="73"/>
                </a:cubicBezTo>
                <a:cubicBezTo>
                  <a:pt x="414" y="74"/>
                  <a:pt x="414" y="75"/>
                  <a:pt x="414" y="76"/>
                </a:cubicBezTo>
                <a:cubicBezTo>
                  <a:pt x="414" y="76"/>
                  <a:pt x="414" y="76"/>
                  <a:pt x="414" y="76"/>
                </a:cubicBezTo>
                <a:cubicBezTo>
                  <a:pt x="414" y="77"/>
                  <a:pt x="413" y="77"/>
                  <a:pt x="412" y="77"/>
                </a:cubicBezTo>
                <a:cubicBezTo>
                  <a:pt x="412" y="77"/>
                  <a:pt x="412" y="77"/>
                  <a:pt x="412" y="77"/>
                </a:cubicBezTo>
                <a:cubicBezTo>
                  <a:pt x="412" y="77"/>
                  <a:pt x="412" y="77"/>
                  <a:pt x="411" y="77"/>
                </a:cubicBezTo>
                <a:close/>
                <a:moveTo>
                  <a:pt x="211" y="73"/>
                </a:moveTo>
                <a:cubicBezTo>
                  <a:pt x="211" y="72"/>
                  <a:pt x="211" y="71"/>
                  <a:pt x="212" y="71"/>
                </a:cubicBezTo>
                <a:cubicBezTo>
                  <a:pt x="212" y="71"/>
                  <a:pt x="212" y="71"/>
                  <a:pt x="212" y="71"/>
                </a:cubicBezTo>
                <a:cubicBezTo>
                  <a:pt x="213" y="70"/>
                  <a:pt x="214" y="71"/>
                  <a:pt x="215" y="72"/>
                </a:cubicBezTo>
                <a:cubicBezTo>
                  <a:pt x="215" y="72"/>
                  <a:pt x="215" y="72"/>
                  <a:pt x="215" y="72"/>
                </a:cubicBezTo>
                <a:cubicBezTo>
                  <a:pt x="215" y="73"/>
                  <a:pt x="215" y="74"/>
                  <a:pt x="214" y="74"/>
                </a:cubicBezTo>
                <a:cubicBezTo>
                  <a:pt x="214" y="74"/>
                  <a:pt x="214" y="74"/>
                  <a:pt x="214" y="74"/>
                </a:cubicBezTo>
                <a:cubicBezTo>
                  <a:pt x="213" y="74"/>
                  <a:pt x="213" y="74"/>
                  <a:pt x="213" y="74"/>
                </a:cubicBezTo>
                <a:cubicBezTo>
                  <a:pt x="213" y="74"/>
                  <a:pt x="213" y="74"/>
                  <a:pt x="213" y="74"/>
                </a:cubicBezTo>
                <a:cubicBezTo>
                  <a:pt x="212" y="74"/>
                  <a:pt x="211" y="74"/>
                  <a:pt x="211" y="73"/>
                </a:cubicBezTo>
                <a:close/>
                <a:moveTo>
                  <a:pt x="400" y="73"/>
                </a:moveTo>
                <a:cubicBezTo>
                  <a:pt x="400" y="73"/>
                  <a:pt x="400" y="73"/>
                  <a:pt x="400" y="73"/>
                </a:cubicBezTo>
                <a:cubicBezTo>
                  <a:pt x="400" y="73"/>
                  <a:pt x="400" y="73"/>
                  <a:pt x="400" y="73"/>
                </a:cubicBezTo>
                <a:cubicBezTo>
                  <a:pt x="399" y="72"/>
                  <a:pt x="399" y="71"/>
                  <a:pt x="399" y="70"/>
                </a:cubicBezTo>
                <a:cubicBezTo>
                  <a:pt x="399" y="70"/>
                  <a:pt x="399" y="70"/>
                  <a:pt x="399" y="70"/>
                </a:cubicBezTo>
                <a:cubicBezTo>
                  <a:pt x="399" y="69"/>
                  <a:pt x="400" y="69"/>
                  <a:pt x="402" y="69"/>
                </a:cubicBezTo>
                <a:cubicBezTo>
                  <a:pt x="402" y="69"/>
                  <a:pt x="402" y="69"/>
                  <a:pt x="402" y="69"/>
                </a:cubicBezTo>
                <a:cubicBezTo>
                  <a:pt x="403" y="69"/>
                  <a:pt x="403" y="70"/>
                  <a:pt x="403" y="71"/>
                </a:cubicBezTo>
                <a:cubicBezTo>
                  <a:pt x="403" y="71"/>
                  <a:pt x="403" y="71"/>
                  <a:pt x="403" y="71"/>
                </a:cubicBezTo>
                <a:cubicBezTo>
                  <a:pt x="402" y="72"/>
                  <a:pt x="402" y="73"/>
                  <a:pt x="401" y="73"/>
                </a:cubicBezTo>
                <a:cubicBezTo>
                  <a:pt x="401" y="73"/>
                  <a:pt x="401" y="73"/>
                  <a:pt x="401" y="73"/>
                </a:cubicBezTo>
                <a:cubicBezTo>
                  <a:pt x="401" y="73"/>
                  <a:pt x="400" y="73"/>
                  <a:pt x="400" y="73"/>
                </a:cubicBezTo>
                <a:close/>
                <a:moveTo>
                  <a:pt x="222" y="69"/>
                </a:moveTo>
                <a:cubicBezTo>
                  <a:pt x="222" y="68"/>
                  <a:pt x="222" y="67"/>
                  <a:pt x="224" y="67"/>
                </a:cubicBezTo>
                <a:cubicBezTo>
                  <a:pt x="224" y="67"/>
                  <a:pt x="224" y="67"/>
                  <a:pt x="224" y="67"/>
                </a:cubicBezTo>
                <a:cubicBezTo>
                  <a:pt x="225" y="66"/>
                  <a:pt x="226" y="67"/>
                  <a:pt x="226" y="68"/>
                </a:cubicBezTo>
                <a:cubicBezTo>
                  <a:pt x="226" y="68"/>
                  <a:pt x="226" y="68"/>
                  <a:pt x="226" y="68"/>
                </a:cubicBezTo>
                <a:cubicBezTo>
                  <a:pt x="226" y="69"/>
                  <a:pt x="226" y="70"/>
                  <a:pt x="225" y="70"/>
                </a:cubicBezTo>
                <a:cubicBezTo>
                  <a:pt x="225" y="70"/>
                  <a:pt x="225" y="70"/>
                  <a:pt x="225" y="70"/>
                </a:cubicBezTo>
                <a:cubicBezTo>
                  <a:pt x="225" y="70"/>
                  <a:pt x="225" y="70"/>
                  <a:pt x="225" y="70"/>
                </a:cubicBezTo>
                <a:cubicBezTo>
                  <a:pt x="225" y="70"/>
                  <a:pt x="225" y="70"/>
                  <a:pt x="225" y="70"/>
                </a:cubicBezTo>
                <a:cubicBezTo>
                  <a:pt x="225" y="70"/>
                  <a:pt x="224" y="70"/>
                  <a:pt x="224" y="70"/>
                </a:cubicBezTo>
                <a:cubicBezTo>
                  <a:pt x="224" y="70"/>
                  <a:pt x="224" y="70"/>
                  <a:pt x="224" y="70"/>
                </a:cubicBezTo>
                <a:cubicBezTo>
                  <a:pt x="223" y="70"/>
                  <a:pt x="222" y="70"/>
                  <a:pt x="222" y="69"/>
                </a:cubicBezTo>
                <a:close/>
                <a:moveTo>
                  <a:pt x="389" y="69"/>
                </a:moveTo>
                <a:cubicBezTo>
                  <a:pt x="388" y="69"/>
                  <a:pt x="387" y="68"/>
                  <a:pt x="388" y="66"/>
                </a:cubicBezTo>
                <a:cubicBezTo>
                  <a:pt x="388" y="66"/>
                  <a:pt x="388" y="66"/>
                  <a:pt x="388" y="66"/>
                </a:cubicBezTo>
                <a:cubicBezTo>
                  <a:pt x="388" y="65"/>
                  <a:pt x="389" y="65"/>
                  <a:pt x="390" y="65"/>
                </a:cubicBezTo>
                <a:cubicBezTo>
                  <a:pt x="390" y="65"/>
                  <a:pt x="390" y="65"/>
                  <a:pt x="390" y="65"/>
                </a:cubicBezTo>
                <a:cubicBezTo>
                  <a:pt x="391" y="65"/>
                  <a:pt x="392" y="67"/>
                  <a:pt x="391" y="68"/>
                </a:cubicBezTo>
                <a:cubicBezTo>
                  <a:pt x="391" y="68"/>
                  <a:pt x="391" y="68"/>
                  <a:pt x="391" y="68"/>
                </a:cubicBezTo>
                <a:cubicBezTo>
                  <a:pt x="391" y="68"/>
                  <a:pt x="390" y="69"/>
                  <a:pt x="389" y="69"/>
                </a:cubicBezTo>
                <a:cubicBezTo>
                  <a:pt x="389" y="69"/>
                  <a:pt x="389" y="69"/>
                  <a:pt x="389" y="69"/>
                </a:cubicBezTo>
                <a:cubicBezTo>
                  <a:pt x="389" y="69"/>
                  <a:pt x="389" y="69"/>
                  <a:pt x="389" y="69"/>
                </a:cubicBezTo>
                <a:close/>
                <a:moveTo>
                  <a:pt x="234" y="66"/>
                </a:moveTo>
                <a:cubicBezTo>
                  <a:pt x="233" y="64"/>
                  <a:pt x="234" y="63"/>
                  <a:pt x="235" y="63"/>
                </a:cubicBezTo>
                <a:cubicBezTo>
                  <a:pt x="235" y="63"/>
                  <a:pt x="235" y="63"/>
                  <a:pt x="235" y="63"/>
                </a:cubicBezTo>
                <a:cubicBezTo>
                  <a:pt x="236" y="63"/>
                  <a:pt x="237" y="63"/>
                  <a:pt x="238" y="64"/>
                </a:cubicBezTo>
                <a:cubicBezTo>
                  <a:pt x="238" y="64"/>
                  <a:pt x="238" y="64"/>
                  <a:pt x="238" y="64"/>
                </a:cubicBezTo>
                <a:cubicBezTo>
                  <a:pt x="238" y="66"/>
                  <a:pt x="237" y="67"/>
                  <a:pt x="236" y="67"/>
                </a:cubicBezTo>
                <a:cubicBezTo>
                  <a:pt x="236" y="67"/>
                  <a:pt x="236" y="67"/>
                  <a:pt x="236" y="67"/>
                </a:cubicBezTo>
                <a:cubicBezTo>
                  <a:pt x="236" y="67"/>
                  <a:pt x="236" y="67"/>
                  <a:pt x="236" y="67"/>
                </a:cubicBezTo>
                <a:cubicBezTo>
                  <a:pt x="236" y="67"/>
                  <a:pt x="236" y="67"/>
                  <a:pt x="236" y="67"/>
                </a:cubicBezTo>
                <a:cubicBezTo>
                  <a:pt x="235" y="67"/>
                  <a:pt x="234" y="66"/>
                  <a:pt x="234" y="66"/>
                </a:cubicBezTo>
                <a:close/>
                <a:moveTo>
                  <a:pt x="377" y="66"/>
                </a:moveTo>
                <a:cubicBezTo>
                  <a:pt x="376" y="65"/>
                  <a:pt x="376" y="64"/>
                  <a:pt x="376" y="63"/>
                </a:cubicBezTo>
                <a:cubicBezTo>
                  <a:pt x="376" y="63"/>
                  <a:pt x="376" y="63"/>
                  <a:pt x="376" y="63"/>
                </a:cubicBezTo>
                <a:cubicBezTo>
                  <a:pt x="376" y="62"/>
                  <a:pt x="377" y="62"/>
                  <a:pt x="378" y="62"/>
                </a:cubicBezTo>
                <a:cubicBezTo>
                  <a:pt x="378" y="62"/>
                  <a:pt x="378" y="62"/>
                  <a:pt x="378" y="62"/>
                </a:cubicBezTo>
                <a:cubicBezTo>
                  <a:pt x="380" y="62"/>
                  <a:pt x="380" y="63"/>
                  <a:pt x="380" y="64"/>
                </a:cubicBezTo>
                <a:cubicBezTo>
                  <a:pt x="380" y="64"/>
                  <a:pt x="380" y="64"/>
                  <a:pt x="380" y="64"/>
                </a:cubicBezTo>
                <a:cubicBezTo>
                  <a:pt x="380" y="65"/>
                  <a:pt x="379" y="66"/>
                  <a:pt x="378" y="66"/>
                </a:cubicBezTo>
                <a:cubicBezTo>
                  <a:pt x="378" y="66"/>
                  <a:pt x="378" y="66"/>
                  <a:pt x="378" y="66"/>
                </a:cubicBezTo>
                <a:cubicBezTo>
                  <a:pt x="378" y="66"/>
                  <a:pt x="378" y="66"/>
                  <a:pt x="377" y="66"/>
                </a:cubicBezTo>
                <a:close/>
                <a:moveTo>
                  <a:pt x="245" y="63"/>
                </a:moveTo>
                <a:cubicBezTo>
                  <a:pt x="245" y="61"/>
                  <a:pt x="246" y="60"/>
                  <a:pt x="247" y="60"/>
                </a:cubicBezTo>
                <a:cubicBezTo>
                  <a:pt x="247" y="60"/>
                  <a:pt x="247" y="60"/>
                  <a:pt x="247" y="60"/>
                </a:cubicBezTo>
                <a:cubicBezTo>
                  <a:pt x="248" y="60"/>
                  <a:pt x="249" y="61"/>
                  <a:pt x="249" y="62"/>
                </a:cubicBezTo>
                <a:cubicBezTo>
                  <a:pt x="249" y="62"/>
                  <a:pt x="249" y="62"/>
                  <a:pt x="249" y="62"/>
                </a:cubicBezTo>
                <a:cubicBezTo>
                  <a:pt x="249" y="63"/>
                  <a:pt x="249" y="64"/>
                  <a:pt x="248" y="64"/>
                </a:cubicBezTo>
                <a:cubicBezTo>
                  <a:pt x="248" y="64"/>
                  <a:pt x="248" y="64"/>
                  <a:pt x="248" y="64"/>
                </a:cubicBezTo>
                <a:cubicBezTo>
                  <a:pt x="248" y="64"/>
                  <a:pt x="248" y="64"/>
                  <a:pt x="248" y="64"/>
                </a:cubicBezTo>
                <a:cubicBezTo>
                  <a:pt x="248" y="64"/>
                  <a:pt x="248" y="64"/>
                  <a:pt x="248" y="64"/>
                </a:cubicBezTo>
                <a:cubicBezTo>
                  <a:pt x="248" y="64"/>
                  <a:pt x="247" y="64"/>
                  <a:pt x="247" y="64"/>
                </a:cubicBezTo>
                <a:cubicBezTo>
                  <a:pt x="247" y="64"/>
                  <a:pt x="247" y="64"/>
                  <a:pt x="247" y="64"/>
                </a:cubicBezTo>
                <a:cubicBezTo>
                  <a:pt x="246" y="64"/>
                  <a:pt x="245" y="63"/>
                  <a:pt x="245" y="63"/>
                </a:cubicBezTo>
                <a:close/>
                <a:moveTo>
                  <a:pt x="366" y="63"/>
                </a:moveTo>
                <a:cubicBezTo>
                  <a:pt x="365" y="63"/>
                  <a:pt x="364" y="62"/>
                  <a:pt x="364" y="61"/>
                </a:cubicBezTo>
                <a:cubicBezTo>
                  <a:pt x="364" y="61"/>
                  <a:pt x="364" y="61"/>
                  <a:pt x="364" y="61"/>
                </a:cubicBezTo>
                <a:cubicBezTo>
                  <a:pt x="365" y="60"/>
                  <a:pt x="366" y="59"/>
                  <a:pt x="367" y="59"/>
                </a:cubicBezTo>
                <a:cubicBezTo>
                  <a:pt x="367" y="59"/>
                  <a:pt x="367" y="59"/>
                  <a:pt x="367" y="59"/>
                </a:cubicBezTo>
                <a:cubicBezTo>
                  <a:pt x="368" y="59"/>
                  <a:pt x="368" y="60"/>
                  <a:pt x="368" y="61"/>
                </a:cubicBezTo>
                <a:cubicBezTo>
                  <a:pt x="368" y="61"/>
                  <a:pt x="368" y="61"/>
                  <a:pt x="368" y="61"/>
                </a:cubicBezTo>
                <a:cubicBezTo>
                  <a:pt x="368" y="62"/>
                  <a:pt x="367" y="63"/>
                  <a:pt x="366" y="63"/>
                </a:cubicBezTo>
                <a:cubicBezTo>
                  <a:pt x="366" y="63"/>
                  <a:pt x="366" y="63"/>
                  <a:pt x="366" y="63"/>
                </a:cubicBezTo>
                <a:cubicBezTo>
                  <a:pt x="366" y="63"/>
                  <a:pt x="366" y="63"/>
                  <a:pt x="366" y="63"/>
                </a:cubicBezTo>
                <a:close/>
                <a:moveTo>
                  <a:pt x="257" y="60"/>
                </a:moveTo>
                <a:cubicBezTo>
                  <a:pt x="257" y="59"/>
                  <a:pt x="258" y="58"/>
                  <a:pt x="259" y="58"/>
                </a:cubicBezTo>
                <a:cubicBezTo>
                  <a:pt x="259" y="58"/>
                  <a:pt x="259" y="58"/>
                  <a:pt x="259" y="58"/>
                </a:cubicBezTo>
                <a:cubicBezTo>
                  <a:pt x="260" y="57"/>
                  <a:pt x="261" y="58"/>
                  <a:pt x="261" y="59"/>
                </a:cubicBezTo>
                <a:cubicBezTo>
                  <a:pt x="261" y="59"/>
                  <a:pt x="261" y="59"/>
                  <a:pt x="261" y="59"/>
                </a:cubicBezTo>
                <a:cubicBezTo>
                  <a:pt x="261" y="60"/>
                  <a:pt x="260" y="61"/>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9" y="62"/>
                  <a:pt x="259" y="62"/>
                  <a:pt x="259" y="62"/>
                </a:cubicBezTo>
                <a:cubicBezTo>
                  <a:pt x="258" y="62"/>
                  <a:pt x="257" y="61"/>
                  <a:pt x="257" y="60"/>
                </a:cubicBezTo>
                <a:close/>
                <a:moveTo>
                  <a:pt x="354" y="61"/>
                </a:moveTo>
                <a:cubicBezTo>
                  <a:pt x="354" y="61"/>
                  <a:pt x="354" y="61"/>
                  <a:pt x="354" y="61"/>
                </a:cubicBezTo>
                <a:cubicBezTo>
                  <a:pt x="354" y="61"/>
                  <a:pt x="354" y="61"/>
                  <a:pt x="354" y="61"/>
                </a:cubicBezTo>
                <a:cubicBezTo>
                  <a:pt x="353" y="61"/>
                  <a:pt x="352" y="60"/>
                  <a:pt x="352" y="59"/>
                </a:cubicBezTo>
                <a:cubicBezTo>
                  <a:pt x="352" y="59"/>
                  <a:pt x="352" y="59"/>
                  <a:pt x="352" y="59"/>
                </a:cubicBezTo>
                <a:cubicBezTo>
                  <a:pt x="353" y="57"/>
                  <a:pt x="354" y="57"/>
                  <a:pt x="355" y="57"/>
                </a:cubicBezTo>
                <a:cubicBezTo>
                  <a:pt x="355" y="57"/>
                  <a:pt x="355" y="57"/>
                  <a:pt x="355" y="57"/>
                </a:cubicBezTo>
                <a:cubicBezTo>
                  <a:pt x="356" y="57"/>
                  <a:pt x="357" y="58"/>
                  <a:pt x="356" y="59"/>
                </a:cubicBezTo>
                <a:cubicBezTo>
                  <a:pt x="356" y="59"/>
                  <a:pt x="356" y="59"/>
                  <a:pt x="356" y="59"/>
                </a:cubicBezTo>
                <a:cubicBezTo>
                  <a:pt x="356" y="60"/>
                  <a:pt x="355" y="61"/>
                  <a:pt x="354" y="61"/>
                </a:cubicBezTo>
                <a:cubicBezTo>
                  <a:pt x="354" y="61"/>
                  <a:pt x="354" y="61"/>
                  <a:pt x="354" y="61"/>
                </a:cubicBezTo>
                <a:cubicBezTo>
                  <a:pt x="354" y="61"/>
                  <a:pt x="354" y="61"/>
                  <a:pt x="354" y="61"/>
                </a:cubicBezTo>
                <a:close/>
                <a:moveTo>
                  <a:pt x="269" y="58"/>
                </a:moveTo>
                <a:cubicBezTo>
                  <a:pt x="269" y="57"/>
                  <a:pt x="269" y="56"/>
                  <a:pt x="271" y="56"/>
                </a:cubicBezTo>
                <a:cubicBezTo>
                  <a:pt x="271" y="56"/>
                  <a:pt x="271" y="56"/>
                  <a:pt x="271" y="56"/>
                </a:cubicBezTo>
                <a:cubicBezTo>
                  <a:pt x="272" y="56"/>
                  <a:pt x="273" y="56"/>
                  <a:pt x="273" y="57"/>
                </a:cubicBezTo>
                <a:cubicBezTo>
                  <a:pt x="273" y="57"/>
                  <a:pt x="273" y="57"/>
                  <a:pt x="273" y="57"/>
                </a:cubicBezTo>
                <a:cubicBezTo>
                  <a:pt x="273" y="59"/>
                  <a:pt x="272" y="60"/>
                  <a:pt x="271" y="60"/>
                </a:cubicBezTo>
                <a:cubicBezTo>
                  <a:pt x="271" y="60"/>
                  <a:pt x="271" y="60"/>
                  <a:pt x="271" y="60"/>
                </a:cubicBezTo>
                <a:cubicBezTo>
                  <a:pt x="271" y="60"/>
                  <a:pt x="271" y="60"/>
                  <a:pt x="271" y="60"/>
                </a:cubicBezTo>
                <a:cubicBezTo>
                  <a:pt x="271" y="60"/>
                  <a:pt x="271" y="60"/>
                  <a:pt x="271" y="60"/>
                </a:cubicBezTo>
                <a:cubicBezTo>
                  <a:pt x="270" y="60"/>
                  <a:pt x="269" y="59"/>
                  <a:pt x="269" y="58"/>
                </a:cubicBezTo>
                <a:close/>
                <a:moveTo>
                  <a:pt x="342" y="59"/>
                </a:moveTo>
                <a:cubicBezTo>
                  <a:pt x="342" y="59"/>
                  <a:pt x="342" y="59"/>
                  <a:pt x="342" y="59"/>
                </a:cubicBezTo>
                <a:cubicBezTo>
                  <a:pt x="342" y="59"/>
                  <a:pt x="342" y="59"/>
                  <a:pt x="342" y="59"/>
                </a:cubicBezTo>
                <a:cubicBezTo>
                  <a:pt x="341" y="59"/>
                  <a:pt x="340" y="58"/>
                  <a:pt x="341" y="57"/>
                </a:cubicBezTo>
                <a:cubicBezTo>
                  <a:pt x="341" y="57"/>
                  <a:pt x="341" y="57"/>
                  <a:pt x="341" y="57"/>
                </a:cubicBezTo>
                <a:cubicBezTo>
                  <a:pt x="341" y="56"/>
                  <a:pt x="342" y="55"/>
                  <a:pt x="343" y="55"/>
                </a:cubicBezTo>
                <a:cubicBezTo>
                  <a:pt x="343" y="55"/>
                  <a:pt x="343" y="55"/>
                  <a:pt x="343" y="55"/>
                </a:cubicBezTo>
                <a:cubicBezTo>
                  <a:pt x="344" y="55"/>
                  <a:pt x="345" y="56"/>
                  <a:pt x="345" y="57"/>
                </a:cubicBezTo>
                <a:cubicBezTo>
                  <a:pt x="345" y="57"/>
                  <a:pt x="345" y="57"/>
                  <a:pt x="345" y="57"/>
                </a:cubicBezTo>
                <a:cubicBezTo>
                  <a:pt x="344" y="58"/>
                  <a:pt x="344" y="59"/>
                  <a:pt x="343" y="59"/>
                </a:cubicBezTo>
                <a:cubicBezTo>
                  <a:pt x="343" y="59"/>
                  <a:pt x="343" y="59"/>
                  <a:pt x="343" y="59"/>
                </a:cubicBezTo>
                <a:cubicBezTo>
                  <a:pt x="343" y="59"/>
                  <a:pt x="342" y="59"/>
                  <a:pt x="342" y="59"/>
                </a:cubicBezTo>
                <a:close/>
                <a:moveTo>
                  <a:pt x="281" y="57"/>
                </a:moveTo>
                <a:cubicBezTo>
                  <a:pt x="281" y="55"/>
                  <a:pt x="281" y="54"/>
                  <a:pt x="283" y="54"/>
                </a:cubicBezTo>
                <a:cubicBezTo>
                  <a:pt x="283" y="54"/>
                  <a:pt x="283" y="54"/>
                  <a:pt x="283" y="54"/>
                </a:cubicBezTo>
                <a:cubicBezTo>
                  <a:pt x="284" y="54"/>
                  <a:pt x="285" y="55"/>
                  <a:pt x="285" y="56"/>
                </a:cubicBezTo>
                <a:cubicBezTo>
                  <a:pt x="285" y="56"/>
                  <a:pt x="285" y="56"/>
                  <a:pt x="285" y="56"/>
                </a:cubicBezTo>
                <a:cubicBezTo>
                  <a:pt x="285" y="57"/>
                  <a:pt x="284" y="58"/>
                  <a:pt x="283" y="58"/>
                </a:cubicBezTo>
                <a:cubicBezTo>
                  <a:pt x="283" y="58"/>
                  <a:pt x="283" y="58"/>
                  <a:pt x="283" y="58"/>
                </a:cubicBezTo>
                <a:cubicBezTo>
                  <a:pt x="283" y="58"/>
                  <a:pt x="283" y="58"/>
                  <a:pt x="283" y="58"/>
                </a:cubicBezTo>
                <a:cubicBezTo>
                  <a:pt x="283" y="58"/>
                  <a:pt x="283" y="58"/>
                  <a:pt x="283" y="58"/>
                </a:cubicBezTo>
                <a:cubicBezTo>
                  <a:pt x="282" y="58"/>
                  <a:pt x="281" y="58"/>
                  <a:pt x="281" y="57"/>
                </a:cubicBezTo>
                <a:close/>
                <a:moveTo>
                  <a:pt x="331" y="58"/>
                </a:moveTo>
                <a:cubicBezTo>
                  <a:pt x="331" y="58"/>
                  <a:pt x="331" y="58"/>
                  <a:pt x="331" y="58"/>
                </a:cubicBezTo>
                <a:cubicBezTo>
                  <a:pt x="331" y="58"/>
                  <a:pt x="331" y="58"/>
                  <a:pt x="331" y="58"/>
                </a:cubicBezTo>
                <a:cubicBezTo>
                  <a:pt x="329" y="58"/>
                  <a:pt x="329" y="57"/>
                  <a:pt x="329" y="56"/>
                </a:cubicBezTo>
                <a:cubicBezTo>
                  <a:pt x="329" y="56"/>
                  <a:pt x="329" y="56"/>
                  <a:pt x="329" y="56"/>
                </a:cubicBezTo>
                <a:cubicBezTo>
                  <a:pt x="329" y="55"/>
                  <a:pt x="330" y="54"/>
                  <a:pt x="331" y="54"/>
                </a:cubicBezTo>
                <a:cubicBezTo>
                  <a:pt x="331" y="54"/>
                  <a:pt x="331" y="54"/>
                  <a:pt x="331" y="54"/>
                </a:cubicBezTo>
                <a:cubicBezTo>
                  <a:pt x="332" y="54"/>
                  <a:pt x="333" y="55"/>
                  <a:pt x="333" y="56"/>
                </a:cubicBezTo>
                <a:cubicBezTo>
                  <a:pt x="333" y="56"/>
                  <a:pt x="333" y="56"/>
                  <a:pt x="333" y="56"/>
                </a:cubicBezTo>
                <a:cubicBezTo>
                  <a:pt x="333" y="57"/>
                  <a:pt x="332" y="58"/>
                  <a:pt x="331" y="58"/>
                </a:cubicBezTo>
                <a:cubicBezTo>
                  <a:pt x="331" y="58"/>
                  <a:pt x="331" y="58"/>
                  <a:pt x="331" y="58"/>
                </a:cubicBezTo>
                <a:cubicBezTo>
                  <a:pt x="331" y="58"/>
                  <a:pt x="331" y="58"/>
                  <a:pt x="331" y="58"/>
                </a:cubicBezTo>
                <a:close/>
                <a:moveTo>
                  <a:pt x="293" y="56"/>
                </a:moveTo>
                <a:cubicBezTo>
                  <a:pt x="293" y="54"/>
                  <a:pt x="293" y="54"/>
                  <a:pt x="295" y="54"/>
                </a:cubicBezTo>
                <a:cubicBezTo>
                  <a:pt x="295" y="54"/>
                  <a:pt x="295" y="54"/>
                  <a:pt x="295" y="54"/>
                </a:cubicBezTo>
                <a:cubicBezTo>
                  <a:pt x="296" y="53"/>
                  <a:pt x="297" y="54"/>
                  <a:pt x="297" y="55"/>
                </a:cubicBezTo>
                <a:cubicBezTo>
                  <a:pt x="297" y="55"/>
                  <a:pt x="297" y="55"/>
                  <a:pt x="297" y="55"/>
                </a:cubicBezTo>
                <a:cubicBezTo>
                  <a:pt x="297" y="57"/>
                  <a:pt x="296" y="57"/>
                  <a:pt x="295" y="57"/>
                </a:cubicBezTo>
                <a:cubicBezTo>
                  <a:pt x="295" y="57"/>
                  <a:pt x="295" y="57"/>
                  <a:pt x="295" y="57"/>
                </a:cubicBezTo>
                <a:cubicBezTo>
                  <a:pt x="295" y="57"/>
                  <a:pt x="295" y="57"/>
                  <a:pt x="295" y="57"/>
                </a:cubicBezTo>
                <a:cubicBezTo>
                  <a:pt x="295" y="57"/>
                  <a:pt x="295" y="57"/>
                  <a:pt x="295" y="57"/>
                </a:cubicBezTo>
                <a:cubicBezTo>
                  <a:pt x="294" y="57"/>
                  <a:pt x="293" y="57"/>
                  <a:pt x="293" y="56"/>
                </a:cubicBezTo>
                <a:close/>
                <a:moveTo>
                  <a:pt x="319" y="57"/>
                </a:moveTo>
                <a:cubicBezTo>
                  <a:pt x="318" y="57"/>
                  <a:pt x="317" y="56"/>
                  <a:pt x="317" y="55"/>
                </a:cubicBezTo>
                <a:cubicBezTo>
                  <a:pt x="317" y="55"/>
                  <a:pt x="317" y="55"/>
                  <a:pt x="317" y="55"/>
                </a:cubicBezTo>
                <a:cubicBezTo>
                  <a:pt x="317" y="54"/>
                  <a:pt x="318" y="53"/>
                  <a:pt x="319" y="53"/>
                </a:cubicBezTo>
                <a:cubicBezTo>
                  <a:pt x="319" y="53"/>
                  <a:pt x="319" y="53"/>
                  <a:pt x="319" y="53"/>
                </a:cubicBezTo>
                <a:cubicBezTo>
                  <a:pt x="320" y="53"/>
                  <a:pt x="321" y="54"/>
                  <a:pt x="321" y="55"/>
                </a:cubicBezTo>
                <a:cubicBezTo>
                  <a:pt x="321" y="55"/>
                  <a:pt x="321" y="55"/>
                  <a:pt x="321" y="55"/>
                </a:cubicBezTo>
                <a:cubicBezTo>
                  <a:pt x="321" y="56"/>
                  <a:pt x="320" y="57"/>
                  <a:pt x="319" y="57"/>
                </a:cubicBezTo>
                <a:cubicBezTo>
                  <a:pt x="319" y="57"/>
                  <a:pt x="319" y="57"/>
                  <a:pt x="319" y="57"/>
                </a:cubicBezTo>
                <a:cubicBezTo>
                  <a:pt x="319" y="57"/>
                  <a:pt x="319" y="57"/>
                  <a:pt x="319" y="57"/>
                </a:cubicBezTo>
                <a:close/>
                <a:moveTo>
                  <a:pt x="305" y="55"/>
                </a:moveTo>
                <a:cubicBezTo>
                  <a:pt x="305" y="54"/>
                  <a:pt x="306" y="53"/>
                  <a:pt x="307" y="53"/>
                </a:cubicBezTo>
                <a:cubicBezTo>
                  <a:pt x="307" y="53"/>
                  <a:pt x="307" y="53"/>
                  <a:pt x="307" y="53"/>
                </a:cubicBezTo>
                <a:cubicBezTo>
                  <a:pt x="308" y="53"/>
                  <a:pt x="309" y="54"/>
                  <a:pt x="309" y="55"/>
                </a:cubicBezTo>
                <a:cubicBezTo>
                  <a:pt x="309" y="55"/>
                  <a:pt x="309" y="55"/>
                  <a:pt x="309" y="55"/>
                </a:cubicBezTo>
                <a:cubicBezTo>
                  <a:pt x="309" y="56"/>
                  <a:pt x="308" y="57"/>
                  <a:pt x="307" y="57"/>
                </a:cubicBezTo>
                <a:cubicBezTo>
                  <a:pt x="307" y="57"/>
                  <a:pt x="307" y="57"/>
                  <a:pt x="307" y="57"/>
                </a:cubicBezTo>
                <a:cubicBezTo>
                  <a:pt x="307" y="57"/>
                  <a:pt x="307" y="57"/>
                  <a:pt x="307" y="57"/>
                </a:cubicBezTo>
                <a:cubicBezTo>
                  <a:pt x="307" y="57"/>
                  <a:pt x="307" y="57"/>
                  <a:pt x="307" y="57"/>
                </a:cubicBezTo>
                <a:cubicBezTo>
                  <a:pt x="306" y="57"/>
                  <a:pt x="305" y="56"/>
                  <a:pt x="305" y="55"/>
                </a:cubicBezTo>
                <a:close/>
                <a:moveTo>
                  <a:pt x="325" y="1002"/>
                </a:moveTo>
                <a:cubicBezTo>
                  <a:pt x="324" y="1002"/>
                  <a:pt x="324" y="1000"/>
                  <a:pt x="324" y="999"/>
                </a:cubicBezTo>
                <a:cubicBezTo>
                  <a:pt x="324" y="999"/>
                  <a:pt x="324" y="999"/>
                  <a:pt x="324" y="999"/>
                </a:cubicBezTo>
                <a:cubicBezTo>
                  <a:pt x="324"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7" y="993"/>
                </a:moveTo>
                <a:cubicBezTo>
                  <a:pt x="286" y="992"/>
                  <a:pt x="287" y="991"/>
                  <a:pt x="288" y="990"/>
                </a:cubicBezTo>
                <a:cubicBezTo>
                  <a:pt x="288" y="990"/>
                  <a:pt x="288" y="990"/>
                  <a:pt x="288" y="990"/>
                </a:cubicBezTo>
                <a:cubicBezTo>
                  <a:pt x="289" y="990"/>
                  <a:pt x="290" y="990"/>
                  <a:pt x="290" y="991"/>
                </a:cubicBezTo>
                <a:cubicBezTo>
                  <a:pt x="290" y="991"/>
                  <a:pt x="290" y="991"/>
                  <a:pt x="290" y="991"/>
                </a:cubicBezTo>
                <a:cubicBezTo>
                  <a:pt x="291" y="992"/>
                  <a:pt x="290" y="993"/>
                  <a:pt x="289" y="994"/>
                </a:cubicBezTo>
                <a:cubicBezTo>
                  <a:pt x="289" y="994"/>
                  <a:pt x="289" y="994"/>
                  <a:pt x="289" y="994"/>
                </a:cubicBezTo>
                <a:cubicBezTo>
                  <a:pt x="289" y="994"/>
                  <a:pt x="289" y="994"/>
                  <a:pt x="289" y="994"/>
                </a:cubicBezTo>
                <a:cubicBezTo>
                  <a:pt x="289" y="994"/>
                  <a:pt x="289" y="994"/>
                  <a:pt x="289" y="994"/>
                </a:cubicBezTo>
                <a:cubicBezTo>
                  <a:pt x="288" y="994"/>
                  <a:pt x="287" y="993"/>
                  <a:pt x="287" y="993"/>
                </a:cubicBezTo>
                <a:close/>
                <a:moveTo>
                  <a:pt x="330" y="991"/>
                </a:moveTo>
                <a:cubicBezTo>
                  <a:pt x="329" y="991"/>
                  <a:pt x="328" y="989"/>
                  <a:pt x="329" y="988"/>
                </a:cubicBezTo>
                <a:cubicBezTo>
                  <a:pt x="329" y="988"/>
                  <a:pt x="329" y="988"/>
                  <a:pt x="329" y="988"/>
                </a:cubicBezTo>
                <a:cubicBezTo>
                  <a:pt x="329" y="987"/>
                  <a:pt x="330" y="987"/>
                  <a:pt x="331" y="987"/>
                </a:cubicBezTo>
                <a:cubicBezTo>
                  <a:pt x="331" y="987"/>
                  <a:pt x="331" y="987"/>
                  <a:pt x="331" y="987"/>
                </a:cubicBezTo>
                <a:cubicBezTo>
                  <a:pt x="333" y="988"/>
                  <a:pt x="333" y="989"/>
                  <a:pt x="333" y="990"/>
                </a:cubicBezTo>
                <a:cubicBezTo>
                  <a:pt x="333" y="990"/>
                  <a:pt x="333" y="990"/>
                  <a:pt x="333" y="990"/>
                </a:cubicBezTo>
                <a:cubicBezTo>
                  <a:pt x="332" y="991"/>
                  <a:pt x="331" y="991"/>
                  <a:pt x="331" y="991"/>
                </a:cubicBezTo>
                <a:cubicBezTo>
                  <a:pt x="331" y="991"/>
                  <a:pt x="331" y="991"/>
                  <a:pt x="331" y="991"/>
                </a:cubicBezTo>
                <a:cubicBezTo>
                  <a:pt x="330" y="991"/>
                  <a:pt x="330" y="991"/>
                  <a:pt x="330" y="991"/>
                </a:cubicBezTo>
                <a:close/>
                <a:moveTo>
                  <a:pt x="282" y="982"/>
                </a:moveTo>
                <a:cubicBezTo>
                  <a:pt x="282" y="981"/>
                  <a:pt x="282" y="980"/>
                  <a:pt x="283" y="979"/>
                </a:cubicBezTo>
                <a:cubicBezTo>
                  <a:pt x="283" y="979"/>
                  <a:pt x="283" y="979"/>
                  <a:pt x="283" y="979"/>
                </a:cubicBezTo>
                <a:cubicBezTo>
                  <a:pt x="284" y="979"/>
                  <a:pt x="285" y="979"/>
                  <a:pt x="286" y="980"/>
                </a:cubicBezTo>
                <a:cubicBezTo>
                  <a:pt x="286" y="980"/>
                  <a:pt x="286" y="980"/>
                  <a:pt x="286" y="980"/>
                </a:cubicBezTo>
                <a:cubicBezTo>
                  <a:pt x="286" y="981"/>
                  <a:pt x="286" y="982"/>
                  <a:pt x="285" y="983"/>
                </a:cubicBezTo>
                <a:cubicBezTo>
                  <a:pt x="285" y="983"/>
                  <a:pt x="285" y="983"/>
                  <a:pt x="285" y="983"/>
                </a:cubicBezTo>
                <a:cubicBezTo>
                  <a:pt x="284" y="983"/>
                  <a:pt x="284" y="983"/>
                  <a:pt x="284" y="983"/>
                </a:cubicBezTo>
                <a:cubicBezTo>
                  <a:pt x="284" y="983"/>
                  <a:pt x="284" y="983"/>
                  <a:pt x="284" y="983"/>
                </a:cubicBezTo>
                <a:cubicBezTo>
                  <a:pt x="283" y="983"/>
                  <a:pt x="282" y="983"/>
                  <a:pt x="282" y="982"/>
                </a:cubicBezTo>
                <a:close/>
                <a:moveTo>
                  <a:pt x="335" y="980"/>
                </a:moveTo>
                <a:cubicBezTo>
                  <a:pt x="334" y="980"/>
                  <a:pt x="333" y="978"/>
                  <a:pt x="334" y="977"/>
                </a:cubicBezTo>
                <a:cubicBezTo>
                  <a:pt x="334" y="977"/>
                  <a:pt x="334" y="977"/>
                  <a:pt x="334" y="977"/>
                </a:cubicBezTo>
                <a:cubicBezTo>
                  <a:pt x="334" y="976"/>
                  <a:pt x="335" y="976"/>
                  <a:pt x="336" y="976"/>
                </a:cubicBezTo>
                <a:cubicBezTo>
                  <a:pt x="336" y="976"/>
                  <a:pt x="336" y="976"/>
                  <a:pt x="336" y="976"/>
                </a:cubicBezTo>
                <a:cubicBezTo>
                  <a:pt x="337" y="977"/>
                  <a:pt x="338" y="978"/>
                  <a:pt x="337" y="979"/>
                </a:cubicBezTo>
                <a:cubicBezTo>
                  <a:pt x="337" y="979"/>
                  <a:pt x="337" y="979"/>
                  <a:pt x="337" y="979"/>
                </a:cubicBezTo>
                <a:cubicBezTo>
                  <a:pt x="337" y="980"/>
                  <a:pt x="336" y="980"/>
                  <a:pt x="336" y="980"/>
                </a:cubicBezTo>
                <a:cubicBezTo>
                  <a:pt x="336" y="980"/>
                  <a:pt x="336" y="980"/>
                  <a:pt x="336" y="980"/>
                </a:cubicBezTo>
                <a:cubicBezTo>
                  <a:pt x="335" y="980"/>
                  <a:pt x="335" y="980"/>
                  <a:pt x="335" y="980"/>
                </a:cubicBezTo>
                <a:close/>
                <a:moveTo>
                  <a:pt x="277" y="971"/>
                </a:moveTo>
                <a:cubicBezTo>
                  <a:pt x="277" y="970"/>
                  <a:pt x="277" y="969"/>
                  <a:pt x="278" y="968"/>
                </a:cubicBezTo>
                <a:cubicBezTo>
                  <a:pt x="278" y="968"/>
                  <a:pt x="278" y="968"/>
                  <a:pt x="278" y="968"/>
                </a:cubicBezTo>
                <a:cubicBezTo>
                  <a:pt x="279" y="968"/>
                  <a:pt x="280" y="968"/>
                  <a:pt x="281" y="969"/>
                </a:cubicBezTo>
                <a:cubicBezTo>
                  <a:pt x="281" y="969"/>
                  <a:pt x="281" y="969"/>
                  <a:pt x="281" y="969"/>
                </a:cubicBezTo>
                <a:cubicBezTo>
                  <a:pt x="281" y="970"/>
                  <a:pt x="281" y="971"/>
                  <a:pt x="280" y="972"/>
                </a:cubicBezTo>
                <a:cubicBezTo>
                  <a:pt x="280" y="972"/>
                  <a:pt x="280" y="972"/>
                  <a:pt x="280" y="972"/>
                </a:cubicBezTo>
                <a:cubicBezTo>
                  <a:pt x="280" y="972"/>
                  <a:pt x="279" y="972"/>
                  <a:pt x="279" y="972"/>
                </a:cubicBezTo>
                <a:cubicBezTo>
                  <a:pt x="279" y="972"/>
                  <a:pt x="279" y="972"/>
                  <a:pt x="279" y="972"/>
                </a:cubicBezTo>
                <a:cubicBezTo>
                  <a:pt x="278" y="972"/>
                  <a:pt x="278" y="972"/>
                  <a:pt x="277" y="971"/>
                </a:cubicBezTo>
                <a:close/>
                <a:moveTo>
                  <a:pt x="340" y="969"/>
                </a:moveTo>
                <a:cubicBezTo>
                  <a:pt x="339" y="969"/>
                  <a:pt x="338" y="967"/>
                  <a:pt x="339" y="966"/>
                </a:cubicBezTo>
                <a:cubicBezTo>
                  <a:pt x="339" y="966"/>
                  <a:pt x="339" y="966"/>
                  <a:pt x="339" y="966"/>
                </a:cubicBezTo>
                <a:cubicBezTo>
                  <a:pt x="339" y="965"/>
                  <a:pt x="340" y="965"/>
                  <a:pt x="341" y="965"/>
                </a:cubicBezTo>
                <a:cubicBezTo>
                  <a:pt x="341" y="965"/>
                  <a:pt x="341" y="965"/>
                  <a:pt x="341" y="965"/>
                </a:cubicBezTo>
                <a:cubicBezTo>
                  <a:pt x="342" y="966"/>
                  <a:pt x="343" y="967"/>
                  <a:pt x="342" y="968"/>
                </a:cubicBezTo>
                <a:cubicBezTo>
                  <a:pt x="342" y="968"/>
                  <a:pt x="342" y="968"/>
                  <a:pt x="342" y="968"/>
                </a:cubicBezTo>
                <a:cubicBezTo>
                  <a:pt x="342" y="969"/>
                  <a:pt x="341" y="969"/>
                  <a:pt x="340" y="969"/>
                </a:cubicBezTo>
                <a:cubicBezTo>
                  <a:pt x="340" y="969"/>
                  <a:pt x="340" y="969"/>
                  <a:pt x="340" y="969"/>
                </a:cubicBezTo>
                <a:cubicBezTo>
                  <a:pt x="340" y="969"/>
                  <a:pt x="340" y="969"/>
                  <a:pt x="340" y="969"/>
                </a:cubicBezTo>
                <a:close/>
                <a:moveTo>
                  <a:pt x="272" y="960"/>
                </a:moveTo>
                <a:cubicBezTo>
                  <a:pt x="272" y="959"/>
                  <a:pt x="272" y="958"/>
                  <a:pt x="273" y="957"/>
                </a:cubicBezTo>
                <a:cubicBezTo>
                  <a:pt x="273" y="957"/>
                  <a:pt x="273" y="957"/>
                  <a:pt x="273" y="957"/>
                </a:cubicBezTo>
                <a:cubicBezTo>
                  <a:pt x="274" y="957"/>
                  <a:pt x="276" y="957"/>
                  <a:pt x="276" y="958"/>
                </a:cubicBezTo>
                <a:cubicBezTo>
                  <a:pt x="276" y="958"/>
                  <a:pt x="276" y="958"/>
                  <a:pt x="276" y="958"/>
                </a:cubicBezTo>
                <a:cubicBezTo>
                  <a:pt x="276" y="959"/>
                  <a:pt x="276" y="960"/>
                  <a:pt x="275" y="961"/>
                </a:cubicBezTo>
                <a:cubicBezTo>
                  <a:pt x="275" y="961"/>
                  <a:pt x="275" y="961"/>
                  <a:pt x="275" y="961"/>
                </a:cubicBezTo>
                <a:cubicBezTo>
                  <a:pt x="275" y="961"/>
                  <a:pt x="274" y="961"/>
                  <a:pt x="274" y="961"/>
                </a:cubicBezTo>
                <a:cubicBezTo>
                  <a:pt x="274" y="961"/>
                  <a:pt x="274" y="961"/>
                  <a:pt x="274" y="961"/>
                </a:cubicBezTo>
                <a:cubicBezTo>
                  <a:pt x="273" y="961"/>
                  <a:pt x="273" y="961"/>
                  <a:pt x="272" y="960"/>
                </a:cubicBezTo>
                <a:close/>
                <a:moveTo>
                  <a:pt x="344" y="958"/>
                </a:moveTo>
                <a:cubicBezTo>
                  <a:pt x="343" y="958"/>
                  <a:pt x="343" y="956"/>
                  <a:pt x="343" y="955"/>
                </a:cubicBezTo>
                <a:cubicBezTo>
                  <a:pt x="343" y="955"/>
                  <a:pt x="343" y="955"/>
                  <a:pt x="343" y="955"/>
                </a:cubicBezTo>
                <a:cubicBezTo>
                  <a:pt x="344" y="954"/>
                  <a:pt x="345" y="954"/>
                  <a:pt x="346" y="954"/>
                </a:cubicBezTo>
                <a:cubicBezTo>
                  <a:pt x="346" y="954"/>
                  <a:pt x="346" y="954"/>
                  <a:pt x="346" y="954"/>
                </a:cubicBezTo>
                <a:cubicBezTo>
                  <a:pt x="347" y="955"/>
                  <a:pt x="347" y="956"/>
                  <a:pt x="347" y="957"/>
                </a:cubicBezTo>
                <a:cubicBezTo>
                  <a:pt x="347" y="957"/>
                  <a:pt x="347" y="957"/>
                  <a:pt x="347" y="957"/>
                </a:cubicBezTo>
                <a:cubicBezTo>
                  <a:pt x="347" y="958"/>
                  <a:pt x="346" y="958"/>
                  <a:pt x="345" y="958"/>
                </a:cubicBezTo>
                <a:cubicBezTo>
                  <a:pt x="345" y="958"/>
                  <a:pt x="345" y="958"/>
                  <a:pt x="345" y="958"/>
                </a:cubicBezTo>
                <a:cubicBezTo>
                  <a:pt x="345" y="958"/>
                  <a:pt x="345" y="958"/>
                  <a:pt x="344" y="958"/>
                </a:cubicBezTo>
                <a:close/>
                <a:moveTo>
                  <a:pt x="268" y="949"/>
                </a:moveTo>
                <a:cubicBezTo>
                  <a:pt x="267" y="948"/>
                  <a:pt x="268" y="947"/>
                  <a:pt x="269" y="946"/>
                </a:cubicBezTo>
                <a:cubicBezTo>
                  <a:pt x="269" y="946"/>
                  <a:pt x="269" y="946"/>
                  <a:pt x="269" y="946"/>
                </a:cubicBezTo>
                <a:cubicBezTo>
                  <a:pt x="270" y="946"/>
                  <a:pt x="271" y="946"/>
                  <a:pt x="271" y="947"/>
                </a:cubicBezTo>
                <a:cubicBezTo>
                  <a:pt x="271" y="947"/>
                  <a:pt x="271" y="947"/>
                  <a:pt x="271" y="947"/>
                </a:cubicBezTo>
                <a:cubicBezTo>
                  <a:pt x="272" y="948"/>
                  <a:pt x="271" y="949"/>
                  <a:pt x="270" y="950"/>
                </a:cubicBezTo>
                <a:cubicBezTo>
                  <a:pt x="270" y="950"/>
                  <a:pt x="270" y="950"/>
                  <a:pt x="270" y="950"/>
                </a:cubicBezTo>
                <a:cubicBezTo>
                  <a:pt x="270" y="950"/>
                  <a:pt x="270" y="950"/>
                  <a:pt x="269" y="950"/>
                </a:cubicBezTo>
                <a:cubicBezTo>
                  <a:pt x="269" y="950"/>
                  <a:pt x="269" y="950"/>
                  <a:pt x="269" y="950"/>
                </a:cubicBezTo>
                <a:cubicBezTo>
                  <a:pt x="269" y="950"/>
                  <a:pt x="268" y="950"/>
                  <a:pt x="268" y="949"/>
                </a:cubicBezTo>
                <a:close/>
                <a:moveTo>
                  <a:pt x="349" y="947"/>
                </a:moveTo>
                <a:cubicBezTo>
                  <a:pt x="348" y="947"/>
                  <a:pt x="348" y="945"/>
                  <a:pt x="348" y="944"/>
                </a:cubicBezTo>
                <a:cubicBezTo>
                  <a:pt x="348" y="944"/>
                  <a:pt x="348" y="944"/>
                  <a:pt x="348" y="944"/>
                </a:cubicBezTo>
                <a:cubicBezTo>
                  <a:pt x="349" y="943"/>
                  <a:pt x="350" y="943"/>
                  <a:pt x="351" y="943"/>
                </a:cubicBezTo>
                <a:cubicBezTo>
                  <a:pt x="351" y="943"/>
                  <a:pt x="351" y="943"/>
                  <a:pt x="351" y="943"/>
                </a:cubicBezTo>
                <a:cubicBezTo>
                  <a:pt x="352" y="944"/>
                  <a:pt x="352" y="945"/>
                  <a:pt x="352" y="946"/>
                </a:cubicBezTo>
                <a:cubicBezTo>
                  <a:pt x="352" y="946"/>
                  <a:pt x="352" y="946"/>
                  <a:pt x="352" y="946"/>
                </a:cubicBezTo>
                <a:cubicBezTo>
                  <a:pt x="351" y="947"/>
                  <a:pt x="351" y="947"/>
                  <a:pt x="350" y="947"/>
                </a:cubicBezTo>
                <a:cubicBezTo>
                  <a:pt x="350" y="947"/>
                  <a:pt x="350" y="947"/>
                  <a:pt x="350" y="947"/>
                </a:cubicBezTo>
                <a:cubicBezTo>
                  <a:pt x="350" y="947"/>
                  <a:pt x="349" y="947"/>
                  <a:pt x="349" y="947"/>
                </a:cubicBezTo>
                <a:close/>
                <a:moveTo>
                  <a:pt x="263" y="938"/>
                </a:moveTo>
                <a:cubicBezTo>
                  <a:pt x="262" y="937"/>
                  <a:pt x="263" y="936"/>
                  <a:pt x="264" y="935"/>
                </a:cubicBezTo>
                <a:cubicBezTo>
                  <a:pt x="264" y="935"/>
                  <a:pt x="264" y="935"/>
                  <a:pt x="264" y="935"/>
                </a:cubicBezTo>
                <a:cubicBezTo>
                  <a:pt x="265" y="935"/>
                  <a:pt x="266" y="935"/>
                  <a:pt x="266" y="936"/>
                </a:cubicBezTo>
                <a:cubicBezTo>
                  <a:pt x="266" y="936"/>
                  <a:pt x="266" y="936"/>
                  <a:pt x="266" y="936"/>
                </a:cubicBezTo>
                <a:cubicBezTo>
                  <a:pt x="267" y="937"/>
                  <a:pt x="266" y="938"/>
                  <a:pt x="265" y="939"/>
                </a:cubicBezTo>
                <a:cubicBezTo>
                  <a:pt x="265" y="939"/>
                  <a:pt x="265" y="939"/>
                  <a:pt x="265" y="939"/>
                </a:cubicBezTo>
                <a:cubicBezTo>
                  <a:pt x="265" y="939"/>
                  <a:pt x="265" y="939"/>
                  <a:pt x="265" y="939"/>
                </a:cubicBezTo>
                <a:cubicBezTo>
                  <a:pt x="265" y="939"/>
                  <a:pt x="265" y="939"/>
                  <a:pt x="265" y="939"/>
                </a:cubicBezTo>
                <a:cubicBezTo>
                  <a:pt x="264" y="939"/>
                  <a:pt x="263" y="939"/>
                  <a:pt x="263" y="938"/>
                </a:cubicBezTo>
                <a:close/>
                <a:moveTo>
                  <a:pt x="354" y="936"/>
                </a:moveTo>
                <a:cubicBezTo>
                  <a:pt x="353" y="936"/>
                  <a:pt x="353" y="934"/>
                  <a:pt x="353" y="933"/>
                </a:cubicBezTo>
                <a:cubicBezTo>
                  <a:pt x="353" y="933"/>
                  <a:pt x="353" y="933"/>
                  <a:pt x="353" y="933"/>
                </a:cubicBezTo>
                <a:cubicBezTo>
                  <a:pt x="353" y="932"/>
                  <a:pt x="355" y="932"/>
                  <a:pt x="356" y="932"/>
                </a:cubicBezTo>
                <a:cubicBezTo>
                  <a:pt x="356" y="932"/>
                  <a:pt x="356" y="932"/>
                  <a:pt x="356" y="932"/>
                </a:cubicBezTo>
                <a:cubicBezTo>
                  <a:pt x="357" y="933"/>
                  <a:pt x="357" y="934"/>
                  <a:pt x="357" y="935"/>
                </a:cubicBezTo>
                <a:cubicBezTo>
                  <a:pt x="357" y="935"/>
                  <a:pt x="357" y="935"/>
                  <a:pt x="357" y="935"/>
                </a:cubicBezTo>
                <a:cubicBezTo>
                  <a:pt x="356" y="936"/>
                  <a:pt x="356" y="936"/>
                  <a:pt x="355" y="936"/>
                </a:cubicBezTo>
                <a:cubicBezTo>
                  <a:pt x="355" y="936"/>
                  <a:pt x="355" y="936"/>
                  <a:pt x="355" y="936"/>
                </a:cubicBezTo>
                <a:cubicBezTo>
                  <a:pt x="355" y="936"/>
                  <a:pt x="354" y="936"/>
                  <a:pt x="354" y="936"/>
                </a:cubicBezTo>
                <a:close/>
                <a:moveTo>
                  <a:pt x="258" y="927"/>
                </a:moveTo>
                <a:cubicBezTo>
                  <a:pt x="257" y="926"/>
                  <a:pt x="258" y="925"/>
                  <a:pt x="259" y="924"/>
                </a:cubicBezTo>
                <a:cubicBezTo>
                  <a:pt x="259" y="924"/>
                  <a:pt x="259" y="924"/>
                  <a:pt x="259" y="924"/>
                </a:cubicBezTo>
                <a:cubicBezTo>
                  <a:pt x="260" y="924"/>
                  <a:pt x="261" y="924"/>
                  <a:pt x="262" y="925"/>
                </a:cubicBezTo>
                <a:cubicBezTo>
                  <a:pt x="262" y="925"/>
                  <a:pt x="262" y="925"/>
                  <a:pt x="262" y="925"/>
                </a:cubicBezTo>
                <a:cubicBezTo>
                  <a:pt x="262" y="926"/>
                  <a:pt x="262" y="927"/>
                  <a:pt x="261" y="928"/>
                </a:cubicBezTo>
                <a:cubicBezTo>
                  <a:pt x="261" y="928"/>
                  <a:pt x="261" y="928"/>
                  <a:pt x="261" y="928"/>
                </a:cubicBezTo>
                <a:cubicBezTo>
                  <a:pt x="260" y="928"/>
                  <a:pt x="260" y="928"/>
                  <a:pt x="260" y="928"/>
                </a:cubicBezTo>
                <a:cubicBezTo>
                  <a:pt x="260" y="928"/>
                  <a:pt x="260" y="928"/>
                  <a:pt x="260" y="928"/>
                </a:cubicBezTo>
                <a:cubicBezTo>
                  <a:pt x="259" y="928"/>
                  <a:pt x="258" y="928"/>
                  <a:pt x="258" y="927"/>
                </a:cubicBezTo>
                <a:close/>
                <a:moveTo>
                  <a:pt x="359" y="925"/>
                </a:moveTo>
                <a:cubicBezTo>
                  <a:pt x="358" y="925"/>
                  <a:pt x="357" y="923"/>
                  <a:pt x="358" y="922"/>
                </a:cubicBezTo>
                <a:cubicBezTo>
                  <a:pt x="358" y="922"/>
                  <a:pt x="358" y="922"/>
                  <a:pt x="358" y="922"/>
                </a:cubicBezTo>
                <a:cubicBezTo>
                  <a:pt x="358" y="921"/>
                  <a:pt x="359" y="921"/>
                  <a:pt x="360" y="921"/>
                </a:cubicBezTo>
                <a:cubicBezTo>
                  <a:pt x="360" y="921"/>
                  <a:pt x="360" y="921"/>
                  <a:pt x="360" y="921"/>
                </a:cubicBezTo>
                <a:cubicBezTo>
                  <a:pt x="361" y="922"/>
                  <a:pt x="362" y="923"/>
                  <a:pt x="361" y="924"/>
                </a:cubicBezTo>
                <a:cubicBezTo>
                  <a:pt x="361" y="924"/>
                  <a:pt x="361" y="924"/>
                  <a:pt x="361" y="924"/>
                </a:cubicBezTo>
                <a:cubicBezTo>
                  <a:pt x="361" y="925"/>
                  <a:pt x="360" y="925"/>
                  <a:pt x="360" y="925"/>
                </a:cubicBezTo>
                <a:cubicBezTo>
                  <a:pt x="360" y="925"/>
                  <a:pt x="360" y="925"/>
                  <a:pt x="360" y="925"/>
                </a:cubicBezTo>
                <a:cubicBezTo>
                  <a:pt x="359" y="925"/>
                  <a:pt x="359" y="925"/>
                  <a:pt x="359" y="925"/>
                </a:cubicBezTo>
                <a:close/>
                <a:moveTo>
                  <a:pt x="253" y="916"/>
                </a:moveTo>
                <a:cubicBezTo>
                  <a:pt x="253" y="915"/>
                  <a:pt x="253" y="914"/>
                  <a:pt x="254" y="913"/>
                </a:cubicBezTo>
                <a:cubicBezTo>
                  <a:pt x="254" y="913"/>
                  <a:pt x="254" y="913"/>
                  <a:pt x="254" y="913"/>
                </a:cubicBezTo>
                <a:cubicBezTo>
                  <a:pt x="255" y="913"/>
                  <a:pt x="256" y="913"/>
                  <a:pt x="257" y="914"/>
                </a:cubicBezTo>
                <a:cubicBezTo>
                  <a:pt x="257" y="914"/>
                  <a:pt x="257" y="914"/>
                  <a:pt x="257" y="914"/>
                </a:cubicBezTo>
                <a:cubicBezTo>
                  <a:pt x="257" y="915"/>
                  <a:pt x="257" y="916"/>
                  <a:pt x="256" y="917"/>
                </a:cubicBezTo>
                <a:cubicBezTo>
                  <a:pt x="256" y="917"/>
                  <a:pt x="256" y="917"/>
                  <a:pt x="256" y="917"/>
                </a:cubicBezTo>
                <a:cubicBezTo>
                  <a:pt x="255" y="917"/>
                  <a:pt x="255" y="917"/>
                  <a:pt x="255" y="917"/>
                </a:cubicBezTo>
                <a:cubicBezTo>
                  <a:pt x="255" y="917"/>
                  <a:pt x="255" y="917"/>
                  <a:pt x="255" y="917"/>
                </a:cubicBezTo>
                <a:cubicBezTo>
                  <a:pt x="254" y="917"/>
                  <a:pt x="253" y="917"/>
                  <a:pt x="253" y="916"/>
                </a:cubicBezTo>
                <a:close/>
                <a:moveTo>
                  <a:pt x="364" y="914"/>
                </a:moveTo>
                <a:cubicBezTo>
                  <a:pt x="363" y="914"/>
                  <a:pt x="362" y="912"/>
                  <a:pt x="363" y="911"/>
                </a:cubicBezTo>
                <a:cubicBezTo>
                  <a:pt x="363" y="911"/>
                  <a:pt x="363" y="911"/>
                  <a:pt x="363" y="911"/>
                </a:cubicBezTo>
                <a:cubicBezTo>
                  <a:pt x="363" y="910"/>
                  <a:pt x="364" y="910"/>
                  <a:pt x="365" y="910"/>
                </a:cubicBezTo>
                <a:cubicBezTo>
                  <a:pt x="365" y="910"/>
                  <a:pt x="365" y="910"/>
                  <a:pt x="365" y="910"/>
                </a:cubicBezTo>
                <a:cubicBezTo>
                  <a:pt x="366" y="911"/>
                  <a:pt x="367" y="912"/>
                  <a:pt x="366" y="913"/>
                </a:cubicBezTo>
                <a:cubicBezTo>
                  <a:pt x="366" y="913"/>
                  <a:pt x="366" y="913"/>
                  <a:pt x="366" y="913"/>
                </a:cubicBezTo>
                <a:cubicBezTo>
                  <a:pt x="366" y="914"/>
                  <a:pt x="365" y="914"/>
                  <a:pt x="364" y="914"/>
                </a:cubicBezTo>
                <a:cubicBezTo>
                  <a:pt x="364" y="914"/>
                  <a:pt x="364" y="914"/>
                  <a:pt x="364" y="914"/>
                </a:cubicBezTo>
                <a:cubicBezTo>
                  <a:pt x="364" y="914"/>
                  <a:pt x="364" y="914"/>
                  <a:pt x="364" y="914"/>
                </a:cubicBezTo>
                <a:close/>
                <a:moveTo>
                  <a:pt x="248" y="905"/>
                </a:moveTo>
                <a:cubicBezTo>
                  <a:pt x="248" y="904"/>
                  <a:pt x="248" y="903"/>
                  <a:pt x="249" y="902"/>
                </a:cubicBezTo>
                <a:cubicBezTo>
                  <a:pt x="249" y="902"/>
                  <a:pt x="249" y="902"/>
                  <a:pt x="249" y="902"/>
                </a:cubicBezTo>
                <a:cubicBezTo>
                  <a:pt x="250" y="902"/>
                  <a:pt x="251" y="902"/>
                  <a:pt x="252" y="903"/>
                </a:cubicBezTo>
                <a:cubicBezTo>
                  <a:pt x="252" y="903"/>
                  <a:pt x="252" y="903"/>
                  <a:pt x="252" y="903"/>
                </a:cubicBezTo>
                <a:cubicBezTo>
                  <a:pt x="252" y="904"/>
                  <a:pt x="252" y="905"/>
                  <a:pt x="251" y="906"/>
                </a:cubicBezTo>
                <a:cubicBezTo>
                  <a:pt x="251" y="906"/>
                  <a:pt x="251" y="906"/>
                  <a:pt x="251" y="906"/>
                </a:cubicBezTo>
                <a:cubicBezTo>
                  <a:pt x="251" y="906"/>
                  <a:pt x="250" y="906"/>
                  <a:pt x="250" y="906"/>
                </a:cubicBezTo>
                <a:cubicBezTo>
                  <a:pt x="250" y="906"/>
                  <a:pt x="250" y="906"/>
                  <a:pt x="250" y="906"/>
                </a:cubicBezTo>
                <a:cubicBezTo>
                  <a:pt x="249" y="906"/>
                  <a:pt x="249" y="906"/>
                  <a:pt x="248" y="905"/>
                </a:cubicBezTo>
                <a:close/>
                <a:moveTo>
                  <a:pt x="368" y="903"/>
                </a:moveTo>
                <a:cubicBezTo>
                  <a:pt x="367" y="903"/>
                  <a:pt x="367" y="901"/>
                  <a:pt x="367" y="900"/>
                </a:cubicBezTo>
                <a:cubicBezTo>
                  <a:pt x="367" y="900"/>
                  <a:pt x="367" y="900"/>
                  <a:pt x="367" y="900"/>
                </a:cubicBezTo>
                <a:cubicBezTo>
                  <a:pt x="368" y="899"/>
                  <a:pt x="369" y="899"/>
                  <a:pt x="370" y="899"/>
                </a:cubicBezTo>
                <a:cubicBezTo>
                  <a:pt x="370" y="899"/>
                  <a:pt x="370" y="899"/>
                  <a:pt x="370" y="899"/>
                </a:cubicBezTo>
                <a:cubicBezTo>
                  <a:pt x="371" y="900"/>
                  <a:pt x="372" y="901"/>
                  <a:pt x="371" y="902"/>
                </a:cubicBezTo>
                <a:cubicBezTo>
                  <a:pt x="371" y="902"/>
                  <a:pt x="371" y="902"/>
                  <a:pt x="371" y="902"/>
                </a:cubicBezTo>
                <a:cubicBezTo>
                  <a:pt x="371" y="903"/>
                  <a:pt x="370" y="903"/>
                  <a:pt x="369" y="903"/>
                </a:cubicBezTo>
                <a:cubicBezTo>
                  <a:pt x="369" y="903"/>
                  <a:pt x="369" y="903"/>
                  <a:pt x="369" y="903"/>
                </a:cubicBezTo>
                <a:cubicBezTo>
                  <a:pt x="369" y="903"/>
                  <a:pt x="369" y="903"/>
                  <a:pt x="368" y="903"/>
                </a:cubicBezTo>
                <a:close/>
                <a:moveTo>
                  <a:pt x="243" y="894"/>
                </a:moveTo>
                <a:cubicBezTo>
                  <a:pt x="243" y="893"/>
                  <a:pt x="243" y="892"/>
                  <a:pt x="244" y="891"/>
                </a:cubicBezTo>
                <a:cubicBezTo>
                  <a:pt x="244" y="891"/>
                  <a:pt x="244" y="891"/>
                  <a:pt x="244" y="891"/>
                </a:cubicBezTo>
                <a:cubicBezTo>
                  <a:pt x="245" y="891"/>
                  <a:pt x="247" y="891"/>
                  <a:pt x="247" y="892"/>
                </a:cubicBezTo>
                <a:cubicBezTo>
                  <a:pt x="247" y="892"/>
                  <a:pt x="247" y="892"/>
                  <a:pt x="247" y="892"/>
                </a:cubicBezTo>
                <a:cubicBezTo>
                  <a:pt x="248" y="893"/>
                  <a:pt x="247" y="894"/>
                  <a:pt x="246" y="895"/>
                </a:cubicBezTo>
                <a:cubicBezTo>
                  <a:pt x="246" y="895"/>
                  <a:pt x="246" y="895"/>
                  <a:pt x="246" y="895"/>
                </a:cubicBezTo>
                <a:cubicBezTo>
                  <a:pt x="246" y="895"/>
                  <a:pt x="246" y="895"/>
                  <a:pt x="245" y="895"/>
                </a:cubicBezTo>
                <a:cubicBezTo>
                  <a:pt x="245" y="895"/>
                  <a:pt x="245" y="895"/>
                  <a:pt x="245" y="895"/>
                </a:cubicBezTo>
                <a:cubicBezTo>
                  <a:pt x="245" y="895"/>
                  <a:pt x="244" y="895"/>
                  <a:pt x="243" y="894"/>
                </a:cubicBezTo>
                <a:close/>
                <a:moveTo>
                  <a:pt x="373" y="892"/>
                </a:moveTo>
                <a:cubicBezTo>
                  <a:pt x="372" y="892"/>
                  <a:pt x="372" y="890"/>
                  <a:pt x="372" y="889"/>
                </a:cubicBezTo>
                <a:cubicBezTo>
                  <a:pt x="372" y="889"/>
                  <a:pt x="372" y="889"/>
                  <a:pt x="372" y="889"/>
                </a:cubicBezTo>
                <a:cubicBezTo>
                  <a:pt x="373" y="888"/>
                  <a:pt x="374" y="888"/>
                  <a:pt x="375" y="888"/>
                </a:cubicBezTo>
                <a:cubicBezTo>
                  <a:pt x="375" y="888"/>
                  <a:pt x="375" y="888"/>
                  <a:pt x="375" y="888"/>
                </a:cubicBezTo>
                <a:cubicBezTo>
                  <a:pt x="376" y="889"/>
                  <a:pt x="376" y="890"/>
                  <a:pt x="376" y="891"/>
                </a:cubicBezTo>
                <a:cubicBezTo>
                  <a:pt x="376" y="891"/>
                  <a:pt x="376" y="891"/>
                  <a:pt x="376" y="891"/>
                </a:cubicBezTo>
                <a:cubicBezTo>
                  <a:pt x="376" y="892"/>
                  <a:pt x="375" y="892"/>
                  <a:pt x="374" y="892"/>
                </a:cubicBezTo>
                <a:cubicBezTo>
                  <a:pt x="374" y="892"/>
                  <a:pt x="374" y="892"/>
                  <a:pt x="374" y="892"/>
                </a:cubicBezTo>
                <a:cubicBezTo>
                  <a:pt x="374" y="892"/>
                  <a:pt x="374" y="892"/>
                  <a:pt x="373" y="892"/>
                </a:cubicBezTo>
                <a:close/>
                <a:moveTo>
                  <a:pt x="239" y="883"/>
                </a:moveTo>
                <a:cubicBezTo>
                  <a:pt x="238" y="882"/>
                  <a:pt x="239" y="881"/>
                  <a:pt x="240" y="880"/>
                </a:cubicBezTo>
                <a:cubicBezTo>
                  <a:pt x="240" y="880"/>
                  <a:pt x="240" y="880"/>
                  <a:pt x="240" y="880"/>
                </a:cubicBezTo>
                <a:cubicBezTo>
                  <a:pt x="241" y="880"/>
                  <a:pt x="242" y="880"/>
                  <a:pt x="242" y="881"/>
                </a:cubicBezTo>
                <a:cubicBezTo>
                  <a:pt x="242" y="881"/>
                  <a:pt x="242" y="881"/>
                  <a:pt x="242" y="881"/>
                </a:cubicBezTo>
                <a:cubicBezTo>
                  <a:pt x="243" y="882"/>
                  <a:pt x="242" y="883"/>
                  <a:pt x="241" y="884"/>
                </a:cubicBezTo>
                <a:cubicBezTo>
                  <a:pt x="241" y="884"/>
                  <a:pt x="241" y="884"/>
                  <a:pt x="241" y="884"/>
                </a:cubicBezTo>
                <a:cubicBezTo>
                  <a:pt x="241" y="884"/>
                  <a:pt x="241" y="884"/>
                  <a:pt x="240" y="884"/>
                </a:cubicBezTo>
                <a:cubicBezTo>
                  <a:pt x="240" y="884"/>
                  <a:pt x="240" y="884"/>
                  <a:pt x="240" y="884"/>
                </a:cubicBezTo>
                <a:cubicBezTo>
                  <a:pt x="240" y="884"/>
                  <a:pt x="239" y="884"/>
                  <a:pt x="239" y="883"/>
                </a:cubicBezTo>
                <a:close/>
                <a:moveTo>
                  <a:pt x="378" y="881"/>
                </a:moveTo>
                <a:cubicBezTo>
                  <a:pt x="377" y="881"/>
                  <a:pt x="377" y="879"/>
                  <a:pt x="377" y="878"/>
                </a:cubicBezTo>
                <a:cubicBezTo>
                  <a:pt x="377" y="878"/>
                  <a:pt x="377" y="878"/>
                  <a:pt x="377" y="878"/>
                </a:cubicBezTo>
                <a:cubicBezTo>
                  <a:pt x="377" y="877"/>
                  <a:pt x="379" y="877"/>
                  <a:pt x="380" y="877"/>
                </a:cubicBezTo>
                <a:cubicBezTo>
                  <a:pt x="380" y="877"/>
                  <a:pt x="380" y="877"/>
                  <a:pt x="380" y="877"/>
                </a:cubicBezTo>
                <a:cubicBezTo>
                  <a:pt x="381" y="878"/>
                  <a:pt x="381" y="879"/>
                  <a:pt x="381" y="880"/>
                </a:cubicBezTo>
                <a:cubicBezTo>
                  <a:pt x="381" y="880"/>
                  <a:pt x="381" y="880"/>
                  <a:pt x="381" y="880"/>
                </a:cubicBezTo>
                <a:cubicBezTo>
                  <a:pt x="380" y="881"/>
                  <a:pt x="380" y="881"/>
                  <a:pt x="379" y="881"/>
                </a:cubicBezTo>
                <a:cubicBezTo>
                  <a:pt x="379" y="881"/>
                  <a:pt x="379" y="881"/>
                  <a:pt x="379" y="881"/>
                </a:cubicBezTo>
                <a:cubicBezTo>
                  <a:pt x="379" y="881"/>
                  <a:pt x="378" y="881"/>
                  <a:pt x="378" y="881"/>
                </a:cubicBezTo>
                <a:close/>
                <a:moveTo>
                  <a:pt x="234" y="872"/>
                </a:moveTo>
                <a:cubicBezTo>
                  <a:pt x="233" y="871"/>
                  <a:pt x="234" y="870"/>
                  <a:pt x="235" y="869"/>
                </a:cubicBezTo>
                <a:cubicBezTo>
                  <a:pt x="235" y="869"/>
                  <a:pt x="235" y="869"/>
                  <a:pt x="235" y="869"/>
                </a:cubicBezTo>
                <a:cubicBezTo>
                  <a:pt x="236" y="869"/>
                  <a:pt x="237" y="869"/>
                  <a:pt x="237" y="870"/>
                </a:cubicBezTo>
                <a:cubicBezTo>
                  <a:pt x="237" y="870"/>
                  <a:pt x="237" y="870"/>
                  <a:pt x="237" y="870"/>
                </a:cubicBezTo>
                <a:cubicBezTo>
                  <a:pt x="238" y="871"/>
                  <a:pt x="237" y="872"/>
                  <a:pt x="236" y="873"/>
                </a:cubicBezTo>
                <a:cubicBezTo>
                  <a:pt x="236" y="873"/>
                  <a:pt x="236" y="873"/>
                  <a:pt x="236" y="873"/>
                </a:cubicBezTo>
                <a:cubicBezTo>
                  <a:pt x="236" y="873"/>
                  <a:pt x="236" y="873"/>
                  <a:pt x="236" y="873"/>
                </a:cubicBezTo>
                <a:cubicBezTo>
                  <a:pt x="236" y="873"/>
                  <a:pt x="236" y="873"/>
                  <a:pt x="236" y="873"/>
                </a:cubicBezTo>
                <a:cubicBezTo>
                  <a:pt x="235" y="873"/>
                  <a:pt x="234" y="873"/>
                  <a:pt x="234" y="872"/>
                </a:cubicBezTo>
                <a:close/>
                <a:moveTo>
                  <a:pt x="383" y="870"/>
                </a:moveTo>
                <a:cubicBezTo>
                  <a:pt x="382" y="870"/>
                  <a:pt x="381" y="868"/>
                  <a:pt x="382" y="867"/>
                </a:cubicBezTo>
                <a:cubicBezTo>
                  <a:pt x="382" y="867"/>
                  <a:pt x="382" y="867"/>
                  <a:pt x="382" y="867"/>
                </a:cubicBezTo>
                <a:cubicBezTo>
                  <a:pt x="382" y="866"/>
                  <a:pt x="384" y="866"/>
                  <a:pt x="385" y="866"/>
                </a:cubicBezTo>
                <a:cubicBezTo>
                  <a:pt x="385" y="866"/>
                  <a:pt x="385" y="866"/>
                  <a:pt x="385" y="866"/>
                </a:cubicBezTo>
                <a:cubicBezTo>
                  <a:pt x="386" y="867"/>
                  <a:pt x="386" y="868"/>
                  <a:pt x="386" y="869"/>
                </a:cubicBezTo>
                <a:cubicBezTo>
                  <a:pt x="386" y="869"/>
                  <a:pt x="386" y="869"/>
                  <a:pt x="386" y="869"/>
                </a:cubicBezTo>
                <a:cubicBezTo>
                  <a:pt x="385" y="870"/>
                  <a:pt x="384" y="870"/>
                  <a:pt x="384" y="870"/>
                </a:cubicBezTo>
                <a:cubicBezTo>
                  <a:pt x="384" y="870"/>
                  <a:pt x="384" y="870"/>
                  <a:pt x="384" y="870"/>
                </a:cubicBezTo>
                <a:cubicBezTo>
                  <a:pt x="383" y="870"/>
                  <a:pt x="383" y="870"/>
                  <a:pt x="383" y="870"/>
                </a:cubicBezTo>
                <a:close/>
                <a:moveTo>
                  <a:pt x="229" y="861"/>
                </a:moveTo>
                <a:cubicBezTo>
                  <a:pt x="229" y="860"/>
                  <a:pt x="229" y="859"/>
                  <a:pt x="230" y="858"/>
                </a:cubicBezTo>
                <a:cubicBezTo>
                  <a:pt x="230" y="858"/>
                  <a:pt x="230" y="858"/>
                  <a:pt x="230" y="858"/>
                </a:cubicBezTo>
                <a:cubicBezTo>
                  <a:pt x="231" y="858"/>
                  <a:pt x="232" y="858"/>
                  <a:pt x="233" y="859"/>
                </a:cubicBezTo>
                <a:cubicBezTo>
                  <a:pt x="233" y="859"/>
                  <a:pt x="233" y="859"/>
                  <a:pt x="233" y="859"/>
                </a:cubicBezTo>
                <a:cubicBezTo>
                  <a:pt x="233" y="860"/>
                  <a:pt x="233" y="861"/>
                  <a:pt x="232" y="862"/>
                </a:cubicBezTo>
                <a:cubicBezTo>
                  <a:pt x="232" y="862"/>
                  <a:pt x="232" y="862"/>
                  <a:pt x="232" y="862"/>
                </a:cubicBezTo>
                <a:cubicBezTo>
                  <a:pt x="231" y="862"/>
                  <a:pt x="231" y="862"/>
                  <a:pt x="231" y="862"/>
                </a:cubicBezTo>
                <a:cubicBezTo>
                  <a:pt x="231" y="862"/>
                  <a:pt x="231" y="862"/>
                  <a:pt x="231" y="862"/>
                </a:cubicBezTo>
                <a:cubicBezTo>
                  <a:pt x="230" y="862"/>
                  <a:pt x="229" y="862"/>
                  <a:pt x="229" y="861"/>
                </a:cubicBezTo>
                <a:close/>
                <a:moveTo>
                  <a:pt x="388" y="859"/>
                </a:moveTo>
                <a:cubicBezTo>
                  <a:pt x="387" y="859"/>
                  <a:pt x="386" y="858"/>
                  <a:pt x="387" y="857"/>
                </a:cubicBezTo>
                <a:cubicBezTo>
                  <a:pt x="387" y="857"/>
                  <a:pt x="387" y="857"/>
                  <a:pt x="387" y="857"/>
                </a:cubicBezTo>
                <a:cubicBezTo>
                  <a:pt x="387" y="855"/>
                  <a:pt x="388" y="855"/>
                  <a:pt x="389" y="855"/>
                </a:cubicBezTo>
                <a:cubicBezTo>
                  <a:pt x="389" y="855"/>
                  <a:pt x="389" y="855"/>
                  <a:pt x="389" y="855"/>
                </a:cubicBezTo>
                <a:cubicBezTo>
                  <a:pt x="390" y="856"/>
                  <a:pt x="391" y="857"/>
                  <a:pt x="390" y="858"/>
                </a:cubicBezTo>
                <a:cubicBezTo>
                  <a:pt x="390" y="858"/>
                  <a:pt x="390" y="858"/>
                  <a:pt x="390" y="858"/>
                </a:cubicBezTo>
                <a:cubicBezTo>
                  <a:pt x="390" y="859"/>
                  <a:pt x="389" y="859"/>
                  <a:pt x="389" y="859"/>
                </a:cubicBezTo>
                <a:cubicBezTo>
                  <a:pt x="389" y="859"/>
                  <a:pt x="389" y="859"/>
                  <a:pt x="389" y="859"/>
                </a:cubicBezTo>
                <a:cubicBezTo>
                  <a:pt x="388" y="859"/>
                  <a:pt x="388" y="859"/>
                  <a:pt x="388" y="859"/>
                </a:cubicBezTo>
                <a:close/>
                <a:moveTo>
                  <a:pt x="224" y="850"/>
                </a:moveTo>
                <a:cubicBezTo>
                  <a:pt x="224" y="849"/>
                  <a:pt x="224" y="848"/>
                  <a:pt x="225" y="847"/>
                </a:cubicBezTo>
                <a:cubicBezTo>
                  <a:pt x="225" y="847"/>
                  <a:pt x="225" y="847"/>
                  <a:pt x="225" y="847"/>
                </a:cubicBezTo>
                <a:cubicBezTo>
                  <a:pt x="226" y="847"/>
                  <a:pt x="227" y="847"/>
                  <a:pt x="228" y="848"/>
                </a:cubicBezTo>
                <a:cubicBezTo>
                  <a:pt x="228" y="848"/>
                  <a:pt x="228" y="848"/>
                  <a:pt x="228" y="848"/>
                </a:cubicBezTo>
                <a:cubicBezTo>
                  <a:pt x="228" y="849"/>
                  <a:pt x="228" y="850"/>
                  <a:pt x="227" y="851"/>
                </a:cubicBezTo>
                <a:cubicBezTo>
                  <a:pt x="227" y="851"/>
                  <a:pt x="227" y="851"/>
                  <a:pt x="227" y="851"/>
                </a:cubicBezTo>
                <a:cubicBezTo>
                  <a:pt x="227" y="851"/>
                  <a:pt x="226" y="851"/>
                  <a:pt x="226" y="851"/>
                </a:cubicBezTo>
                <a:cubicBezTo>
                  <a:pt x="226" y="851"/>
                  <a:pt x="226" y="851"/>
                  <a:pt x="226" y="851"/>
                </a:cubicBezTo>
                <a:cubicBezTo>
                  <a:pt x="225" y="851"/>
                  <a:pt x="225" y="851"/>
                  <a:pt x="224" y="850"/>
                </a:cubicBezTo>
                <a:close/>
                <a:moveTo>
                  <a:pt x="393" y="848"/>
                </a:moveTo>
                <a:cubicBezTo>
                  <a:pt x="392" y="848"/>
                  <a:pt x="391" y="847"/>
                  <a:pt x="392" y="846"/>
                </a:cubicBezTo>
                <a:cubicBezTo>
                  <a:pt x="392" y="846"/>
                  <a:pt x="392" y="846"/>
                  <a:pt x="392" y="846"/>
                </a:cubicBezTo>
                <a:cubicBezTo>
                  <a:pt x="392" y="844"/>
                  <a:pt x="393" y="844"/>
                  <a:pt x="394" y="844"/>
                </a:cubicBezTo>
                <a:cubicBezTo>
                  <a:pt x="394" y="844"/>
                  <a:pt x="394" y="844"/>
                  <a:pt x="394" y="844"/>
                </a:cubicBezTo>
                <a:cubicBezTo>
                  <a:pt x="395" y="845"/>
                  <a:pt x="396" y="846"/>
                  <a:pt x="395" y="847"/>
                </a:cubicBezTo>
                <a:cubicBezTo>
                  <a:pt x="395" y="847"/>
                  <a:pt x="395" y="847"/>
                  <a:pt x="395" y="847"/>
                </a:cubicBezTo>
                <a:cubicBezTo>
                  <a:pt x="395" y="848"/>
                  <a:pt x="394" y="848"/>
                  <a:pt x="393" y="848"/>
                </a:cubicBezTo>
                <a:cubicBezTo>
                  <a:pt x="393" y="848"/>
                  <a:pt x="393" y="848"/>
                  <a:pt x="393" y="848"/>
                </a:cubicBezTo>
                <a:cubicBezTo>
                  <a:pt x="393" y="848"/>
                  <a:pt x="393" y="848"/>
                  <a:pt x="393" y="848"/>
                </a:cubicBezTo>
                <a:close/>
                <a:moveTo>
                  <a:pt x="219" y="839"/>
                </a:moveTo>
                <a:cubicBezTo>
                  <a:pt x="219" y="838"/>
                  <a:pt x="219" y="837"/>
                  <a:pt x="220" y="836"/>
                </a:cubicBezTo>
                <a:cubicBezTo>
                  <a:pt x="220" y="836"/>
                  <a:pt x="220" y="836"/>
                  <a:pt x="220" y="836"/>
                </a:cubicBezTo>
                <a:cubicBezTo>
                  <a:pt x="221" y="836"/>
                  <a:pt x="223" y="836"/>
                  <a:pt x="223" y="837"/>
                </a:cubicBezTo>
                <a:cubicBezTo>
                  <a:pt x="223" y="837"/>
                  <a:pt x="223" y="837"/>
                  <a:pt x="223" y="837"/>
                </a:cubicBezTo>
                <a:cubicBezTo>
                  <a:pt x="223" y="838"/>
                  <a:pt x="223" y="839"/>
                  <a:pt x="222" y="840"/>
                </a:cubicBezTo>
                <a:cubicBezTo>
                  <a:pt x="222" y="840"/>
                  <a:pt x="222" y="840"/>
                  <a:pt x="222" y="840"/>
                </a:cubicBezTo>
                <a:cubicBezTo>
                  <a:pt x="222" y="840"/>
                  <a:pt x="221" y="840"/>
                  <a:pt x="221" y="840"/>
                </a:cubicBezTo>
                <a:cubicBezTo>
                  <a:pt x="221" y="840"/>
                  <a:pt x="221" y="840"/>
                  <a:pt x="221" y="840"/>
                </a:cubicBezTo>
                <a:cubicBezTo>
                  <a:pt x="220" y="840"/>
                  <a:pt x="220" y="840"/>
                  <a:pt x="219" y="839"/>
                </a:cubicBezTo>
                <a:close/>
                <a:moveTo>
                  <a:pt x="397" y="837"/>
                </a:moveTo>
                <a:cubicBezTo>
                  <a:pt x="396" y="837"/>
                  <a:pt x="396" y="836"/>
                  <a:pt x="396" y="835"/>
                </a:cubicBezTo>
                <a:cubicBezTo>
                  <a:pt x="396" y="835"/>
                  <a:pt x="396" y="835"/>
                  <a:pt x="396" y="835"/>
                </a:cubicBezTo>
                <a:cubicBezTo>
                  <a:pt x="397" y="834"/>
                  <a:pt x="398" y="833"/>
                  <a:pt x="399" y="833"/>
                </a:cubicBezTo>
                <a:cubicBezTo>
                  <a:pt x="399" y="833"/>
                  <a:pt x="399" y="833"/>
                  <a:pt x="399" y="833"/>
                </a:cubicBezTo>
                <a:cubicBezTo>
                  <a:pt x="400" y="834"/>
                  <a:pt x="400" y="835"/>
                  <a:pt x="400" y="836"/>
                </a:cubicBezTo>
                <a:cubicBezTo>
                  <a:pt x="400" y="836"/>
                  <a:pt x="400" y="836"/>
                  <a:pt x="400" y="836"/>
                </a:cubicBezTo>
                <a:cubicBezTo>
                  <a:pt x="400" y="837"/>
                  <a:pt x="399" y="837"/>
                  <a:pt x="398" y="837"/>
                </a:cubicBezTo>
                <a:cubicBezTo>
                  <a:pt x="398" y="837"/>
                  <a:pt x="398" y="837"/>
                  <a:pt x="398" y="837"/>
                </a:cubicBezTo>
                <a:cubicBezTo>
                  <a:pt x="398" y="837"/>
                  <a:pt x="398" y="837"/>
                  <a:pt x="397" y="837"/>
                </a:cubicBezTo>
                <a:close/>
                <a:moveTo>
                  <a:pt x="215" y="828"/>
                </a:moveTo>
                <a:cubicBezTo>
                  <a:pt x="214" y="827"/>
                  <a:pt x="215" y="826"/>
                  <a:pt x="216" y="825"/>
                </a:cubicBezTo>
                <a:cubicBezTo>
                  <a:pt x="216" y="825"/>
                  <a:pt x="216" y="825"/>
                  <a:pt x="216" y="825"/>
                </a:cubicBezTo>
                <a:cubicBezTo>
                  <a:pt x="217" y="825"/>
                  <a:pt x="218" y="825"/>
                  <a:pt x="218" y="826"/>
                </a:cubicBezTo>
                <a:cubicBezTo>
                  <a:pt x="218" y="826"/>
                  <a:pt x="218" y="826"/>
                  <a:pt x="218" y="826"/>
                </a:cubicBezTo>
                <a:cubicBezTo>
                  <a:pt x="219" y="827"/>
                  <a:pt x="218" y="828"/>
                  <a:pt x="217" y="829"/>
                </a:cubicBezTo>
                <a:cubicBezTo>
                  <a:pt x="217" y="829"/>
                  <a:pt x="217" y="829"/>
                  <a:pt x="217" y="829"/>
                </a:cubicBezTo>
                <a:cubicBezTo>
                  <a:pt x="217" y="829"/>
                  <a:pt x="217" y="829"/>
                  <a:pt x="216" y="829"/>
                </a:cubicBezTo>
                <a:cubicBezTo>
                  <a:pt x="216" y="829"/>
                  <a:pt x="216" y="829"/>
                  <a:pt x="216" y="829"/>
                </a:cubicBezTo>
                <a:cubicBezTo>
                  <a:pt x="216" y="829"/>
                  <a:pt x="215" y="829"/>
                  <a:pt x="215" y="828"/>
                </a:cubicBezTo>
                <a:close/>
                <a:moveTo>
                  <a:pt x="402" y="826"/>
                </a:moveTo>
                <a:cubicBezTo>
                  <a:pt x="401" y="826"/>
                  <a:pt x="401" y="825"/>
                  <a:pt x="401" y="824"/>
                </a:cubicBezTo>
                <a:cubicBezTo>
                  <a:pt x="401" y="824"/>
                  <a:pt x="401" y="824"/>
                  <a:pt x="401" y="824"/>
                </a:cubicBezTo>
                <a:cubicBezTo>
                  <a:pt x="402" y="823"/>
                  <a:pt x="403" y="822"/>
                  <a:pt x="404" y="822"/>
                </a:cubicBezTo>
                <a:cubicBezTo>
                  <a:pt x="404" y="822"/>
                  <a:pt x="404" y="822"/>
                  <a:pt x="404" y="822"/>
                </a:cubicBezTo>
                <a:cubicBezTo>
                  <a:pt x="405" y="823"/>
                  <a:pt x="405" y="824"/>
                  <a:pt x="405" y="825"/>
                </a:cubicBezTo>
                <a:cubicBezTo>
                  <a:pt x="405" y="825"/>
                  <a:pt x="405" y="825"/>
                  <a:pt x="405" y="825"/>
                </a:cubicBezTo>
                <a:cubicBezTo>
                  <a:pt x="404" y="826"/>
                  <a:pt x="404" y="826"/>
                  <a:pt x="403" y="826"/>
                </a:cubicBezTo>
                <a:cubicBezTo>
                  <a:pt x="403" y="826"/>
                  <a:pt x="403" y="826"/>
                  <a:pt x="403" y="826"/>
                </a:cubicBezTo>
                <a:cubicBezTo>
                  <a:pt x="403" y="826"/>
                  <a:pt x="402" y="826"/>
                  <a:pt x="402" y="826"/>
                </a:cubicBezTo>
                <a:close/>
                <a:moveTo>
                  <a:pt x="210" y="817"/>
                </a:moveTo>
                <a:cubicBezTo>
                  <a:pt x="209" y="816"/>
                  <a:pt x="210" y="815"/>
                  <a:pt x="211" y="814"/>
                </a:cubicBezTo>
                <a:cubicBezTo>
                  <a:pt x="211" y="814"/>
                  <a:pt x="211" y="814"/>
                  <a:pt x="211" y="814"/>
                </a:cubicBezTo>
                <a:cubicBezTo>
                  <a:pt x="212" y="814"/>
                  <a:pt x="213" y="814"/>
                  <a:pt x="213" y="815"/>
                </a:cubicBezTo>
                <a:cubicBezTo>
                  <a:pt x="213" y="815"/>
                  <a:pt x="213" y="815"/>
                  <a:pt x="213" y="815"/>
                </a:cubicBezTo>
                <a:cubicBezTo>
                  <a:pt x="214" y="816"/>
                  <a:pt x="213" y="817"/>
                  <a:pt x="212" y="818"/>
                </a:cubicBezTo>
                <a:cubicBezTo>
                  <a:pt x="212" y="818"/>
                  <a:pt x="212" y="818"/>
                  <a:pt x="212" y="818"/>
                </a:cubicBezTo>
                <a:cubicBezTo>
                  <a:pt x="212" y="818"/>
                  <a:pt x="212" y="818"/>
                  <a:pt x="212" y="818"/>
                </a:cubicBezTo>
                <a:cubicBezTo>
                  <a:pt x="212" y="818"/>
                  <a:pt x="212" y="818"/>
                  <a:pt x="212" y="818"/>
                </a:cubicBezTo>
                <a:cubicBezTo>
                  <a:pt x="211" y="818"/>
                  <a:pt x="210" y="818"/>
                  <a:pt x="210" y="817"/>
                </a:cubicBezTo>
                <a:close/>
                <a:moveTo>
                  <a:pt x="407" y="815"/>
                </a:moveTo>
                <a:cubicBezTo>
                  <a:pt x="406" y="815"/>
                  <a:pt x="406" y="814"/>
                  <a:pt x="406" y="813"/>
                </a:cubicBezTo>
                <a:cubicBezTo>
                  <a:pt x="406" y="813"/>
                  <a:pt x="406" y="813"/>
                  <a:pt x="406" y="813"/>
                </a:cubicBezTo>
                <a:cubicBezTo>
                  <a:pt x="406" y="812"/>
                  <a:pt x="408" y="811"/>
                  <a:pt x="409" y="812"/>
                </a:cubicBezTo>
                <a:cubicBezTo>
                  <a:pt x="409" y="812"/>
                  <a:pt x="409" y="812"/>
                  <a:pt x="409" y="812"/>
                </a:cubicBezTo>
                <a:cubicBezTo>
                  <a:pt x="410" y="812"/>
                  <a:pt x="410" y="813"/>
                  <a:pt x="410" y="814"/>
                </a:cubicBezTo>
                <a:cubicBezTo>
                  <a:pt x="410" y="814"/>
                  <a:pt x="410" y="814"/>
                  <a:pt x="410" y="814"/>
                </a:cubicBezTo>
                <a:cubicBezTo>
                  <a:pt x="409" y="815"/>
                  <a:pt x="409" y="815"/>
                  <a:pt x="408" y="815"/>
                </a:cubicBezTo>
                <a:cubicBezTo>
                  <a:pt x="408" y="815"/>
                  <a:pt x="408" y="815"/>
                  <a:pt x="408" y="815"/>
                </a:cubicBezTo>
                <a:cubicBezTo>
                  <a:pt x="408" y="815"/>
                  <a:pt x="407" y="815"/>
                  <a:pt x="407" y="815"/>
                </a:cubicBezTo>
                <a:close/>
                <a:moveTo>
                  <a:pt x="205" y="806"/>
                </a:moveTo>
                <a:cubicBezTo>
                  <a:pt x="204" y="805"/>
                  <a:pt x="205" y="804"/>
                  <a:pt x="206" y="803"/>
                </a:cubicBezTo>
                <a:cubicBezTo>
                  <a:pt x="206" y="803"/>
                  <a:pt x="206" y="803"/>
                  <a:pt x="206" y="803"/>
                </a:cubicBezTo>
                <a:cubicBezTo>
                  <a:pt x="207" y="803"/>
                  <a:pt x="208" y="803"/>
                  <a:pt x="209" y="804"/>
                </a:cubicBezTo>
                <a:cubicBezTo>
                  <a:pt x="209" y="804"/>
                  <a:pt x="209" y="804"/>
                  <a:pt x="209" y="804"/>
                </a:cubicBezTo>
                <a:cubicBezTo>
                  <a:pt x="209" y="805"/>
                  <a:pt x="209" y="807"/>
                  <a:pt x="208" y="807"/>
                </a:cubicBezTo>
                <a:cubicBezTo>
                  <a:pt x="208" y="807"/>
                  <a:pt x="208" y="807"/>
                  <a:pt x="208" y="807"/>
                </a:cubicBezTo>
                <a:cubicBezTo>
                  <a:pt x="207" y="807"/>
                  <a:pt x="207" y="807"/>
                  <a:pt x="207" y="807"/>
                </a:cubicBezTo>
                <a:cubicBezTo>
                  <a:pt x="207" y="807"/>
                  <a:pt x="207" y="807"/>
                  <a:pt x="207" y="807"/>
                </a:cubicBezTo>
                <a:cubicBezTo>
                  <a:pt x="206" y="807"/>
                  <a:pt x="205" y="807"/>
                  <a:pt x="205" y="806"/>
                </a:cubicBezTo>
                <a:close/>
                <a:moveTo>
                  <a:pt x="412" y="804"/>
                </a:moveTo>
                <a:cubicBezTo>
                  <a:pt x="411" y="804"/>
                  <a:pt x="410" y="803"/>
                  <a:pt x="411" y="802"/>
                </a:cubicBezTo>
                <a:cubicBezTo>
                  <a:pt x="411" y="802"/>
                  <a:pt x="411" y="802"/>
                  <a:pt x="411" y="802"/>
                </a:cubicBezTo>
                <a:cubicBezTo>
                  <a:pt x="411" y="801"/>
                  <a:pt x="412" y="800"/>
                  <a:pt x="413" y="801"/>
                </a:cubicBezTo>
                <a:cubicBezTo>
                  <a:pt x="413" y="801"/>
                  <a:pt x="413" y="801"/>
                  <a:pt x="413" y="801"/>
                </a:cubicBezTo>
                <a:cubicBezTo>
                  <a:pt x="414" y="801"/>
                  <a:pt x="415" y="802"/>
                  <a:pt x="414" y="803"/>
                </a:cubicBezTo>
                <a:cubicBezTo>
                  <a:pt x="414" y="803"/>
                  <a:pt x="414" y="803"/>
                  <a:pt x="414" y="803"/>
                </a:cubicBezTo>
                <a:cubicBezTo>
                  <a:pt x="414" y="804"/>
                  <a:pt x="413" y="804"/>
                  <a:pt x="413" y="804"/>
                </a:cubicBezTo>
                <a:cubicBezTo>
                  <a:pt x="413" y="804"/>
                  <a:pt x="413" y="804"/>
                  <a:pt x="413" y="804"/>
                </a:cubicBezTo>
                <a:cubicBezTo>
                  <a:pt x="412" y="804"/>
                  <a:pt x="412" y="804"/>
                  <a:pt x="412" y="804"/>
                </a:cubicBezTo>
                <a:close/>
                <a:moveTo>
                  <a:pt x="200" y="795"/>
                </a:moveTo>
                <a:cubicBezTo>
                  <a:pt x="200" y="794"/>
                  <a:pt x="200" y="793"/>
                  <a:pt x="201" y="792"/>
                </a:cubicBezTo>
                <a:cubicBezTo>
                  <a:pt x="201" y="792"/>
                  <a:pt x="201" y="792"/>
                  <a:pt x="201" y="792"/>
                </a:cubicBezTo>
                <a:cubicBezTo>
                  <a:pt x="202" y="792"/>
                  <a:pt x="203" y="792"/>
                  <a:pt x="204" y="793"/>
                </a:cubicBezTo>
                <a:cubicBezTo>
                  <a:pt x="204" y="793"/>
                  <a:pt x="204" y="793"/>
                  <a:pt x="204" y="793"/>
                </a:cubicBezTo>
                <a:cubicBezTo>
                  <a:pt x="204" y="794"/>
                  <a:pt x="204" y="796"/>
                  <a:pt x="203" y="796"/>
                </a:cubicBezTo>
                <a:cubicBezTo>
                  <a:pt x="203" y="796"/>
                  <a:pt x="203" y="796"/>
                  <a:pt x="203" y="796"/>
                </a:cubicBezTo>
                <a:cubicBezTo>
                  <a:pt x="202" y="796"/>
                  <a:pt x="202" y="796"/>
                  <a:pt x="202" y="796"/>
                </a:cubicBezTo>
                <a:cubicBezTo>
                  <a:pt x="202" y="796"/>
                  <a:pt x="202" y="796"/>
                  <a:pt x="202" y="796"/>
                </a:cubicBezTo>
                <a:cubicBezTo>
                  <a:pt x="201" y="796"/>
                  <a:pt x="200" y="796"/>
                  <a:pt x="200" y="795"/>
                </a:cubicBezTo>
                <a:close/>
                <a:moveTo>
                  <a:pt x="417" y="793"/>
                </a:moveTo>
                <a:cubicBezTo>
                  <a:pt x="416" y="793"/>
                  <a:pt x="415" y="792"/>
                  <a:pt x="416" y="791"/>
                </a:cubicBezTo>
                <a:cubicBezTo>
                  <a:pt x="416" y="791"/>
                  <a:pt x="416" y="791"/>
                  <a:pt x="416" y="791"/>
                </a:cubicBezTo>
                <a:cubicBezTo>
                  <a:pt x="416" y="790"/>
                  <a:pt x="417" y="789"/>
                  <a:pt x="418" y="790"/>
                </a:cubicBezTo>
                <a:cubicBezTo>
                  <a:pt x="418" y="790"/>
                  <a:pt x="418" y="790"/>
                  <a:pt x="418" y="790"/>
                </a:cubicBezTo>
                <a:cubicBezTo>
                  <a:pt x="419" y="790"/>
                  <a:pt x="420" y="791"/>
                  <a:pt x="419" y="792"/>
                </a:cubicBezTo>
                <a:cubicBezTo>
                  <a:pt x="419" y="792"/>
                  <a:pt x="419" y="792"/>
                  <a:pt x="419" y="792"/>
                </a:cubicBezTo>
                <a:cubicBezTo>
                  <a:pt x="419" y="793"/>
                  <a:pt x="418" y="793"/>
                  <a:pt x="417" y="793"/>
                </a:cubicBezTo>
                <a:cubicBezTo>
                  <a:pt x="417" y="793"/>
                  <a:pt x="417" y="793"/>
                  <a:pt x="417" y="793"/>
                </a:cubicBezTo>
                <a:cubicBezTo>
                  <a:pt x="417" y="793"/>
                  <a:pt x="417" y="793"/>
                  <a:pt x="417" y="793"/>
                </a:cubicBezTo>
                <a:close/>
                <a:moveTo>
                  <a:pt x="195" y="784"/>
                </a:moveTo>
                <a:cubicBezTo>
                  <a:pt x="195" y="783"/>
                  <a:pt x="195" y="782"/>
                  <a:pt x="196" y="781"/>
                </a:cubicBezTo>
                <a:cubicBezTo>
                  <a:pt x="196" y="781"/>
                  <a:pt x="196" y="781"/>
                  <a:pt x="196" y="781"/>
                </a:cubicBezTo>
                <a:cubicBezTo>
                  <a:pt x="197" y="781"/>
                  <a:pt x="198" y="781"/>
                  <a:pt x="199" y="782"/>
                </a:cubicBezTo>
                <a:cubicBezTo>
                  <a:pt x="199" y="782"/>
                  <a:pt x="199" y="782"/>
                  <a:pt x="199" y="782"/>
                </a:cubicBezTo>
                <a:cubicBezTo>
                  <a:pt x="199" y="783"/>
                  <a:pt x="199" y="785"/>
                  <a:pt x="198" y="785"/>
                </a:cubicBezTo>
                <a:cubicBezTo>
                  <a:pt x="198" y="785"/>
                  <a:pt x="198" y="785"/>
                  <a:pt x="198" y="785"/>
                </a:cubicBezTo>
                <a:cubicBezTo>
                  <a:pt x="198" y="785"/>
                  <a:pt x="197" y="785"/>
                  <a:pt x="197" y="785"/>
                </a:cubicBezTo>
                <a:cubicBezTo>
                  <a:pt x="197" y="785"/>
                  <a:pt x="197" y="785"/>
                  <a:pt x="197" y="785"/>
                </a:cubicBezTo>
                <a:cubicBezTo>
                  <a:pt x="196" y="785"/>
                  <a:pt x="196" y="785"/>
                  <a:pt x="195" y="784"/>
                </a:cubicBezTo>
                <a:close/>
                <a:moveTo>
                  <a:pt x="421" y="782"/>
                </a:moveTo>
                <a:cubicBezTo>
                  <a:pt x="420" y="782"/>
                  <a:pt x="420" y="781"/>
                  <a:pt x="420" y="780"/>
                </a:cubicBezTo>
                <a:cubicBezTo>
                  <a:pt x="420" y="780"/>
                  <a:pt x="420" y="780"/>
                  <a:pt x="420" y="780"/>
                </a:cubicBezTo>
                <a:cubicBezTo>
                  <a:pt x="421" y="779"/>
                  <a:pt x="422" y="778"/>
                  <a:pt x="423" y="779"/>
                </a:cubicBezTo>
                <a:cubicBezTo>
                  <a:pt x="423" y="779"/>
                  <a:pt x="423" y="779"/>
                  <a:pt x="423" y="779"/>
                </a:cubicBezTo>
                <a:cubicBezTo>
                  <a:pt x="424" y="779"/>
                  <a:pt x="425" y="780"/>
                  <a:pt x="424" y="781"/>
                </a:cubicBezTo>
                <a:cubicBezTo>
                  <a:pt x="424" y="781"/>
                  <a:pt x="424" y="781"/>
                  <a:pt x="424" y="781"/>
                </a:cubicBezTo>
                <a:cubicBezTo>
                  <a:pt x="424" y="782"/>
                  <a:pt x="423" y="782"/>
                  <a:pt x="422" y="782"/>
                </a:cubicBezTo>
                <a:cubicBezTo>
                  <a:pt x="422" y="782"/>
                  <a:pt x="422" y="782"/>
                  <a:pt x="422" y="782"/>
                </a:cubicBezTo>
                <a:cubicBezTo>
                  <a:pt x="422" y="782"/>
                  <a:pt x="422" y="782"/>
                  <a:pt x="421" y="782"/>
                </a:cubicBezTo>
                <a:close/>
                <a:moveTo>
                  <a:pt x="190" y="773"/>
                </a:moveTo>
                <a:cubicBezTo>
                  <a:pt x="190" y="772"/>
                  <a:pt x="190" y="771"/>
                  <a:pt x="191" y="770"/>
                </a:cubicBezTo>
                <a:cubicBezTo>
                  <a:pt x="191" y="770"/>
                  <a:pt x="191" y="770"/>
                  <a:pt x="191" y="770"/>
                </a:cubicBezTo>
                <a:cubicBezTo>
                  <a:pt x="192" y="770"/>
                  <a:pt x="194" y="770"/>
                  <a:pt x="194" y="771"/>
                </a:cubicBezTo>
                <a:cubicBezTo>
                  <a:pt x="194" y="771"/>
                  <a:pt x="194" y="771"/>
                  <a:pt x="194" y="771"/>
                </a:cubicBezTo>
                <a:cubicBezTo>
                  <a:pt x="195" y="772"/>
                  <a:pt x="194" y="774"/>
                  <a:pt x="193" y="774"/>
                </a:cubicBezTo>
                <a:cubicBezTo>
                  <a:pt x="193" y="774"/>
                  <a:pt x="193" y="774"/>
                  <a:pt x="193" y="774"/>
                </a:cubicBezTo>
                <a:cubicBezTo>
                  <a:pt x="193" y="774"/>
                  <a:pt x="193" y="774"/>
                  <a:pt x="192" y="774"/>
                </a:cubicBezTo>
                <a:cubicBezTo>
                  <a:pt x="192" y="774"/>
                  <a:pt x="192" y="774"/>
                  <a:pt x="192" y="774"/>
                </a:cubicBezTo>
                <a:cubicBezTo>
                  <a:pt x="191" y="774"/>
                  <a:pt x="191" y="774"/>
                  <a:pt x="190" y="773"/>
                </a:cubicBezTo>
                <a:close/>
                <a:moveTo>
                  <a:pt x="426" y="771"/>
                </a:moveTo>
                <a:cubicBezTo>
                  <a:pt x="425" y="771"/>
                  <a:pt x="425" y="770"/>
                  <a:pt x="425" y="769"/>
                </a:cubicBezTo>
                <a:cubicBezTo>
                  <a:pt x="425" y="769"/>
                  <a:pt x="425" y="769"/>
                  <a:pt x="425" y="769"/>
                </a:cubicBezTo>
                <a:cubicBezTo>
                  <a:pt x="426" y="768"/>
                  <a:pt x="427" y="767"/>
                  <a:pt x="428" y="768"/>
                </a:cubicBezTo>
                <a:cubicBezTo>
                  <a:pt x="428" y="768"/>
                  <a:pt x="428" y="768"/>
                  <a:pt x="428" y="768"/>
                </a:cubicBezTo>
                <a:cubicBezTo>
                  <a:pt x="429" y="768"/>
                  <a:pt x="429" y="769"/>
                  <a:pt x="429" y="770"/>
                </a:cubicBezTo>
                <a:cubicBezTo>
                  <a:pt x="429" y="770"/>
                  <a:pt x="429" y="770"/>
                  <a:pt x="429" y="770"/>
                </a:cubicBezTo>
                <a:cubicBezTo>
                  <a:pt x="429" y="771"/>
                  <a:pt x="428" y="771"/>
                  <a:pt x="427" y="771"/>
                </a:cubicBezTo>
                <a:cubicBezTo>
                  <a:pt x="427" y="771"/>
                  <a:pt x="427" y="771"/>
                  <a:pt x="427" y="771"/>
                </a:cubicBezTo>
                <a:cubicBezTo>
                  <a:pt x="427" y="771"/>
                  <a:pt x="427" y="771"/>
                  <a:pt x="426" y="771"/>
                </a:cubicBezTo>
                <a:close/>
                <a:moveTo>
                  <a:pt x="186" y="762"/>
                </a:moveTo>
                <a:cubicBezTo>
                  <a:pt x="185" y="761"/>
                  <a:pt x="186" y="760"/>
                  <a:pt x="187" y="759"/>
                </a:cubicBezTo>
                <a:cubicBezTo>
                  <a:pt x="187" y="759"/>
                  <a:pt x="187" y="759"/>
                  <a:pt x="187" y="759"/>
                </a:cubicBezTo>
                <a:cubicBezTo>
                  <a:pt x="188" y="759"/>
                  <a:pt x="189" y="759"/>
                  <a:pt x="189" y="760"/>
                </a:cubicBezTo>
                <a:cubicBezTo>
                  <a:pt x="189" y="760"/>
                  <a:pt x="189" y="760"/>
                  <a:pt x="189" y="760"/>
                </a:cubicBezTo>
                <a:cubicBezTo>
                  <a:pt x="190" y="761"/>
                  <a:pt x="189" y="763"/>
                  <a:pt x="188" y="763"/>
                </a:cubicBezTo>
                <a:cubicBezTo>
                  <a:pt x="188" y="763"/>
                  <a:pt x="188" y="763"/>
                  <a:pt x="188" y="763"/>
                </a:cubicBezTo>
                <a:cubicBezTo>
                  <a:pt x="188" y="763"/>
                  <a:pt x="188" y="763"/>
                  <a:pt x="187" y="763"/>
                </a:cubicBezTo>
                <a:cubicBezTo>
                  <a:pt x="187" y="763"/>
                  <a:pt x="187" y="763"/>
                  <a:pt x="187" y="763"/>
                </a:cubicBezTo>
                <a:cubicBezTo>
                  <a:pt x="187" y="763"/>
                  <a:pt x="186" y="763"/>
                  <a:pt x="186" y="762"/>
                </a:cubicBezTo>
                <a:close/>
                <a:moveTo>
                  <a:pt x="431" y="760"/>
                </a:moveTo>
                <a:cubicBezTo>
                  <a:pt x="430" y="760"/>
                  <a:pt x="430" y="759"/>
                  <a:pt x="430" y="758"/>
                </a:cubicBezTo>
                <a:cubicBezTo>
                  <a:pt x="430" y="758"/>
                  <a:pt x="430" y="758"/>
                  <a:pt x="430" y="758"/>
                </a:cubicBezTo>
                <a:cubicBezTo>
                  <a:pt x="431" y="757"/>
                  <a:pt x="432" y="756"/>
                  <a:pt x="433" y="757"/>
                </a:cubicBezTo>
                <a:cubicBezTo>
                  <a:pt x="433" y="757"/>
                  <a:pt x="433" y="757"/>
                  <a:pt x="433" y="757"/>
                </a:cubicBezTo>
                <a:cubicBezTo>
                  <a:pt x="434" y="757"/>
                  <a:pt x="434" y="758"/>
                  <a:pt x="434" y="759"/>
                </a:cubicBezTo>
                <a:cubicBezTo>
                  <a:pt x="434" y="759"/>
                  <a:pt x="434" y="759"/>
                  <a:pt x="434" y="759"/>
                </a:cubicBezTo>
                <a:cubicBezTo>
                  <a:pt x="433" y="760"/>
                  <a:pt x="433" y="760"/>
                  <a:pt x="432" y="760"/>
                </a:cubicBezTo>
                <a:cubicBezTo>
                  <a:pt x="432" y="760"/>
                  <a:pt x="432" y="760"/>
                  <a:pt x="432" y="760"/>
                </a:cubicBezTo>
                <a:cubicBezTo>
                  <a:pt x="432" y="760"/>
                  <a:pt x="431" y="760"/>
                  <a:pt x="431" y="760"/>
                </a:cubicBezTo>
                <a:close/>
                <a:moveTo>
                  <a:pt x="181" y="751"/>
                </a:moveTo>
                <a:cubicBezTo>
                  <a:pt x="180" y="750"/>
                  <a:pt x="181" y="749"/>
                  <a:pt x="182" y="748"/>
                </a:cubicBezTo>
                <a:cubicBezTo>
                  <a:pt x="182" y="748"/>
                  <a:pt x="182" y="748"/>
                  <a:pt x="182" y="748"/>
                </a:cubicBezTo>
                <a:cubicBezTo>
                  <a:pt x="183" y="748"/>
                  <a:pt x="184" y="748"/>
                  <a:pt x="184" y="749"/>
                </a:cubicBezTo>
                <a:cubicBezTo>
                  <a:pt x="184" y="749"/>
                  <a:pt x="184" y="749"/>
                  <a:pt x="184" y="749"/>
                </a:cubicBezTo>
                <a:cubicBezTo>
                  <a:pt x="185" y="750"/>
                  <a:pt x="184" y="752"/>
                  <a:pt x="183" y="752"/>
                </a:cubicBezTo>
                <a:cubicBezTo>
                  <a:pt x="183" y="752"/>
                  <a:pt x="183" y="752"/>
                  <a:pt x="183" y="752"/>
                </a:cubicBezTo>
                <a:cubicBezTo>
                  <a:pt x="183" y="752"/>
                  <a:pt x="183" y="752"/>
                  <a:pt x="183" y="752"/>
                </a:cubicBezTo>
                <a:cubicBezTo>
                  <a:pt x="183" y="752"/>
                  <a:pt x="183" y="752"/>
                  <a:pt x="183" y="752"/>
                </a:cubicBezTo>
                <a:cubicBezTo>
                  <a:pt x="182" y="752"/>
                  <a:pt x="181" y="752"/>
                  <a:pt x="181" y="751"/>
                </a:cubicBezTo>
                <a:close/>
                <a:moveTo>
                  <a:pt x="436" y="749"/>
                </a:moveTo>
                <a:cubicBezTo>
                  <a:pt x="435" y="749"/>
                  <a:pt x="434" y="748"/>
                  <a:pt x="435" y="747"/>
                </a:cubicBezTo>
                <a:cubicBezTo>
                  <a:pt x="435" y="747"/>
                  <a:pt x="435" y="747"/>
                  <a:pt x="435" y="747"/>
                </a:cubicBezTo>
                <a:cubicBezTo>
                  <a:pt x="435" y="746"/>
                  <a:pt x="437" y="745"/>
                  <a:pt x="438" y="746"/>
                </a:cubicBezTo>
                <a:cubicBezTo>
                  <a:pt x="438" y="746"/>
                  <a:pt x="438" y="746"/>
                  <a:pt x="438" y="746"/>
                </a:cubicBezTo>
                <a:cubicBezTo>
                  <a:pt x="439" y="746"/>
                  <a:pt x="439" y="747"/>
                  <a:pt x="439" y="748"/>
                </a:cubicBezTo>
                <a:cubicBezTo>
                  <a:pt x="439" y="748"/>
                  <a:pt x="439" y="748"/>
                  <a:pt x="439" y="748"/>
                </a:cubicBezTo>
                <a:cubicBezTo>
                  <a:pt x="438" y="749"/>
                  <a:pt x="437" y="749"/>
                  <a:pt x="437" y="749"/>
                </a:cubicBezTo>
                <a:cubicBezTo>
                  <a:pt x="437" y="749"/>
                  <a:pt x="437" y="749"/>
                  <a:pt x="437" y="749"/>
                </a:cubicBezTo>
                <a:cubicBezTo>
                  <a:pt x="436" y="749"/>
                  <a:pt x="436" y="749"/>
                  <a:pt x="436" y="749"/>
                </a:cubicBezTo>
                <a:close/>
                <a:moveTo>
                  <a:pt x="176" y="740"/>
                </a:moveTo>
                <a:cubicBezTo>
                  <a:pt x="176" y="739"/>
                  <a:pt x="176" y="738"/>
                  <a:pt x="177" y="737"/>
                </a:cubicBezTo>
                <a:cubicBezTo>
                  <a:pt x="177" y="737"/>
                  <a:pt x="177" y="737"/>
                  <a:pt x="177" y="737"/>
                </a:cubicBezTo>
                <a:cubicBezTo>
                  <a:pt x="178" y="737"/>
                  <a:pt x="179" y="737"/>
                  <a:pt x="180" y="738"/>
                </a:cubicBezTo>
                <a:cubicBezTo>
                  <a:pt x="180" y="738"/>
                  <a:pt x="180" y="738"/>
                  <a:pt x="180" y="738"/>
                </a:cubicBezTo>
                <a:cubicBezTo>
                  <a:pt x="180" y="739"/>
                  <a:pt x="180" y="741"/>
                  <a:pt x="179" y="741"/>
                </a:cubicBezTo>
                <a:cubicBezTo>
                  <a:pt x="179" y="741"/>
                  <a:pt x="179" y="741"/>
                  <a:pt x="179" y="741"/>
                </a:cubicBezTo>
                <a:cubicBezTo>
                  <a:pt x="178" y="741"/>
                  <a:pt x="178" y="741"/>
                  <a:pt x="178" y="741"/>
                </a:cubicBezTo>
                <a:cubicBezTo>
                  <a:pt x="178" y="741"/>
                  <a:pt x="178" y="741"/>
                  <a:pt x="178" y="741"/>
                </a:cubicBezTo>
                <a:cubicBezTo>
                  <a:pt x="177" y="741"/>
                  <a:pt x="176" y="741"/>
                  <a:pt x="176" y="740"/>
                </a:cubicBezTo>
                <a:close/>
                <a:moveTo>
                  <a:pt x="441" y="738"/>
                </a:moveTo>
                <a:cubicBezTo>
                  <a:pt x="440" y="738"/>
                  <a:pt x="439" y="737"/>
                  <a:pt x="440" y="736"/>
                </a:cubicBezTo>
                <a:cubicBezTo>
                  <a:pt x="440" y="736"/>
                  <a:pt x="440" y="736"/>
                  <a:pt x="440" y="736"/>
                </a:cubicBezTo>
                <a:cubicBezTo>
                  <a:pt x="440" y="735"/>
                  <a:pt x="441" y="734"/>
                  <a:pt x="442" y="735"/>
                </a:cubicBezTo>
                <a:cubicBezTo>
                  <a:pt x="442" y="735"/>
                  <a:pt x="442" y="735"/>
                  <a:pt x="442" y="735"/>
                </a:cubicBezTo>
                <a:cubicBezTo>
                  <a:pt x="443" y="735"/>
                  <a:pt x="444" y="736"/>
                  <a:pt x="443" y="737"/>
                </a:cubicBezTo>
                <a:cubicBezTo>
                  <a:pt x="443" y="737"/>
                  <a:pt x="443" y="737"/>
                  <a:pt x="443" y="737"/>
                </a:cubicBezTo>
                <a:cubicBezTo>
                  <a:pt x="443" y="738"/>
                  <a:pt x="442" y="738"/>
                  <a:pt x="442" y="738"/>
                </a:cubicBezTo>
                <a:cubicBezTo>
                  <a:pt x="442" y="738"/>
                  <a:pt x="442" y="738"/>
                  <a:pt x="442" y="738"/>
                </a:cubicBezTo>
                <a:cubicBezTo>
                  <a:pt x="441" y="738"/>
                  <a:pt x="441" y="738"/>
                  <a:pt x="441" y="738"/>
                </a:cubicBezTo>
                <a:close/>
                <a:moveTo>
                  <a:pt x="171" y="729"/>
                </a:moveTo>
                <a:cubicBezTo>
                  <a:pt x="171" y="728"/>
                  <a:pt x="171" y="727"/>
                  <a:pt x="172" y="726"/>
                </a:cubicBezTo>
                <a:cubicBezTo>
                  <a:pt x="172" y="726"/>
                  <a:pt x="172" y="726"/>
                  <a:pt x="172" y="726"/>
                </a:cubicBezTo>
                <a:cubicBezTo>
                  <a:pt x="173" y="726"/>
                  <a:pt x="174" y="726"/>
                  <a:pt x="175" y="727"/>
                </a:cubicBezTo>
                <a:cubicBezTo>
                  <a:pt x="175" y="727"/>
                  <a:pt x="175" y="727"/>
                  <a:pt x="175" y="727"/>
                </a:cubicBezTo>
                <a:cubicBezTo>
                  <a:pt x="175" y="728"/>
                  <a:pt x="175" y="730"/>
                  <a:pt x="174" y="730"/>
                </a:cubicBezTo>
                <a:cubicBezTo>
                  <a:pt x="174" y="730"/>
                  <a:pt x="174" y="730"/>
                  <a:pt x="174" y="730"/>
                </a:cubicBezTo>
                <a:cubicBezTo>
                  <a:pt x="174" y="730"/>
                  <a:pt x="173" y="730"/>
                  <a:pt x="173" y="730"/>
                </a:cubicBezTo>
                <a:cubicBezTo>
                  <a:pt x="173" y="730"/>
                  <a:pt x="173" y="730"/>
                  <a:pt x="173" y="730"/>
                </a:cubicBezTo>
                <a:cubicBezTo>
                  <a:pt x="172" y="730"/>
                  <a:pt x="171" y="730"/>
                  <a:pt x="171" y="729"/>
                </a:cubicBezTo>
                <a:close/>
                <a:moveTo>
                  <a:pt x="446" y="727"/>
                </a:moveTo>
                <a:cubicBezTo>
                  <a:pt x="445" y="727"/>
                  <a:pt x="444" y="726"/>
                  <a:pt x="445" y="725"/>
                </a:cubicBezTo>
                <a:cubicBezTo>
                  <a:pt x="445" y="725"/>
                  <a:pt x="445" y="725"/>
                  <a:pt x="445" y="725"/>
                </a:cubicBezTo>
                <a:cubicBezTo>
                  <a:pt x="445" y="724"/>
                  <a:pt x="446" y="723"/>
                  <a:pt x="447" y="724"/>
                </a:cubicBezTo>
                <a:cubicBezTo>
                  <a:pt x="447" y="724"/>
                  <a:pt x="447" y="724"/>
                  <a:pt x="447" y="724"/>
                </a:cubicBezTo>
                <a:cubicBezTo>
                  <a:pt x="448" y="724"/>
                  <a:pt x="449" y="725"/>
                  <a:pt x="448" y="726"/>
                </a:cubicBezTo>
                <a:cubicBezTo>
                  <a:pt x="448" y="726"/>
                  <a:pt x="448" y="726"/>
                  <a:pt x="448" y="726"/>
                </a:cubicBezTo>
                <a:cubicBezTo>
                  <a:pt x="448" y="727"/>
                  <a:pt x="447" y="727"/>
                  <a:pt x="446" y="727"/>
                </a:cubicBezTo>
                <a:cubicBezTo>
                  <a:pt x="446" y="727"/>
                  <a:pt x="446" y="727"/>
                  <a:pt x="446" y="727"/>
                </a:cubicBezTo>
                <a:cubicBezTo>
                  <a:pt x="446" y="727"/>
                  <a:pt x="446" y="727"/>
                  <a:pt x="446" y="727"/>
                </a:cubicBezTo>
                <a:close/>
                <a:moveTo>
                  <a:pt x="166" y="718"/>
                </a:moveTo>
                <a:cubicBezTo>
                  <a:pt x="166" y="717"/>
                  <a:pt x="166" y="716"/>
                  <a:pt x="167" y="715"/>
                </a:cubicBezTo>
                <a:cubicBezTo>
                  <a:pt x="167" y="715"/>
                  <a:pt x="167" y="715"/>
                  <a:pt x="167" y="715"/>
                </a:cubicBezTo>
                <a:cubicBezTo>
                  <a:pt x="168" y="715"/>
                  <a:pt x="170" y="715"/>
                  <a:pt x="170" y="716"/>
                </a:cubicBezTo>
                <a:cubicBezTo>
                  <a:pt x="170" y="716"/>
                  <a:pt x="170" y="716"/>
                  <a:pt x="170" y="716"/>
                </a:cubicBezTo>
                <a:cubicBezTo>
                  <a:pt x="170" y="717"/>
                  <a:pt x="170" y="719"/>
                  <a:pt x="169" y="719"/>
                </a:cubicBezTo>
                <a:cubicBezTo>
                  <a:pt x="169" y="719"/>
                  <a:pt x="169" y="719"/>
                  <a:pt x="169" y="719"/>
                </a:cubicBezTo>
                <a:cubicBezTo>
                  <a:pt x="169" y="719"/>
                  <a:pt x="168" y="719"/>
                  <a:pt x="168" y="719"/>
                </a:cubicBezTo>
                <a:cubicBezTo>
                  <a:pt x="168" y="719"/>
                  <a:pt x="168" y="719"/>
                  <a:pt x="168" y="719"/>
                </a:cubicBezTo>
                <a:cubicBezTo>
                  <a:pt x="167" y="719"/>
                  <a:pt x="167" y="719"/>
                  <a:pt x="166" y="718"/>
                </a:cubicBezTo>
                <a:close/>
                <a:moveTo>
                  <a:pt x="450" y="716"/>
                </a:moveTo>
                <a:cubicBezTo>
                  <a:pt x="449" y="716"/>
                  <a:pt x="449" y="715"/>
                  <a:pt x="449" y="714"/>
                </a:cubicBezTo>
                <a:cubicBezTo>
                  <a:pt x="449" y="714"/>
                  <a:pt x="449" y="714"/>
                  <a:pt x="449" y="714"/>
                </a:cubicBezTo>
                <a:cubicBezTo>
                  <a:pt x="450" y="713"/>
                  <a:pt x="451" y="712"/>
                  <a:pt x="452" y="713"/>
                </a:cubicBezTo>
                <a:cubicBezTo>
                  <a:pt x="452" y="713"/>
                  <a:pt x="452" y="713"/>
                  <a:pt x="452" y="713"/>
                </a:cubicBezTo>
                <a:cubicBezTo>
                  <a:pt x="453" y="713"/>
                  <a:pt x="453" y="714"/>
                  <a:pt x="453" y="715"/>
                </a:cubicBezTo>
                <a:cubicBezTo>
                  <a:pt x="453" y="715"/>
                  <a:pt x="453" y="715"/>
                  <a:pt x="453" y="715"/>
                </a:cubicBezTo>
                <a:cubicBezTo>
                  <a:pt x="453" y="716"/>
                  <a:pt x="452" y="716"/>
                  <a:pt x="451" y="716"/>
                </a:cubicBezTo>
                <a:cubicBezTo>
                  <a:pt x="451" y="716"/>
                  <a:pt x="451" y="716"/>
                  <a:pt x="451" y="716"/>
                </a:cubicBezTo>
                <a:cubicBezTo>
                  <a:pt x="451" y="716"/>
                  <a:pt x="451" y="716"/>
                  <a:pt x="450" y="716"/>
                </a:cubicBezTo>
                <a:close/>
                <a:moveTo>
                  <a:pt x="162" y="707"/>
                </a:moveTo>
                <a:cubicBezTo>
                  <a:pt x="161" y="706"/>
                  <a:pt x="162" y="705"/>
                  <a:pt x="163" y="704"/>
                </a:cubicBezTo>
                <a:cubicBezTo>
                  <a:pt x="163" y="704"/>
                  <a:pt x="163" y="704"/>
                  <a:pt x="163" y="704"/>
                </a:cubicBezTo>
                <a:cubicBezTo>
                  <a:pt x="164" y="704"/>
                  <a:pt x="165" y="704"/>
                  <a:pt x="165" y="705"/>
                </a:cubicBezTo>
                <a:cubicBezTo>
                  <a:pt x="165" y="705"/>
                  <a:pt x="165" y="705"/>
                  <a:pt x="165" y="705"/>
                </a:cubicBezTo>
                <a:cubicBezTo>
                  <a:pt x="166" y="706"/>
                  <a:pt x="165" y="708"/>
                  <a:pt x="164" y="708"/>
                </a:cubicBezTo>
                <a:cubicBezTo>
                  <a:pt x="164" y="708"/>
                  <a:pt x="164" y="708"/>
                  <a:pt x="164" y="708"/>
                </a:cubicBezTo>
                <a:cubicBezTo>
                  <a:pt x="164" y="708"/>
                  <a:pt x="164" y="708"/>
                  <a:pt x="163" y="708"/>
                </a:cubicBezTo>
                <a:cubicBezTo>
                  <a:pt x="163" y="708"/>
                  <a:pt x="163" y="708"/>
                  <a:pt x="163" y="708"/>
                </a:cubicBezTo>
                <a:cubicBezTo>
                  <a:pt x="163" y="708"/>
                  <a:pt x="162" y="708"/>
                  <a:pt x="162" y="707"/>
                </a:cubicBezTo>
                <a:close/>
                <a:moveTo>
                  <a:pt x="455" y="705"/>
                </a:moveTo>
                <a:cubicBezTo>
                  <a:pt x="454" y="705"/>
                  <a:pt x="454" y="704"/>
                  <a:pt x="454" y="703"/>
                </a:cubicBezTo>
                <a:cubicBezTo>
                  <a:pt x="454" y="703"/>
                  <a:pt x="454" y="703"/>
                  <a:pt x="454" y="703"/>
                </a:cubicBezTo>
                <a:cubicBezTo>
                  <a:pt x="455" y="702"/>
                  <a:pt x="456" y="701"/>
                  <a:pt x="457" y="702"/>
                </a:cubicBezTo>
                <a:cubicBezTo>
                  <a:pt x="457" y="702"/>
                  <a:pt x="457" y="702"/>
                  <a:pt x="457" y="702"/>
                </a:cubicBezTo>
                <a:cubicBezTo>
                  <a:pt x="458" y="702"/>
                  <a:pt x="458" y="703"/>
                  <a:pt x="458" y="704"/>
                </a:cubicBezTo>
                <a:cubicBezTo>
                  <a:pt x="458" y="704"/>
                  <a:pt x="458" y="704"/>
                  <a:pt x="458" y="704"/>
                </a:cubicBezTo>
                <a:cubicBezTo>
                  <a:pt x="458" y="705"/>
                  <a:pt x="457" y="705"/>
                  <a:pt x="456" y="705"/>
                </a:cubicBezTo>
                <a:cubicBezTo>
                  <a:pt x="456" y="705"/>
                  <a:pt x="456" y="705"/>
                  <a:pt x="456" y="705"/>
                </a:cubicBezTo>
                <a:cubicBezTo>
                  <a:pt x="456" y="705"/>
                  <a:pt x="455" y="705"/>
                  <a:pt x="455" y="705"/>
                </a:cubicBezTo>
                <a:close/>
                <a:moveTo>
                  <a:pt x="157" y="696"/>
                </a:moveTo>
                <a:cubicBezTo>
                  <a:pt x="156" y="695"/>
                  <a:pt x="157" y="694"/>
                  <a:pt x="158" y="693"/>
                </a:cubicBezTo>
                <a:cubicBezTo>
                  <a:pt x="158" y="693"/>
                  <a:pt x="158" y="693"/>
                  <a:pt x="158" y="693"/>
                </a:cubicBezTo>
                <a:cubicBezTo>
                  <a:pt x="159" y="693"/>
                  <a:pt x="160" y="693"/>
                  <a:pt x="160" y="694"/>
                </a:cubicBezTo>
                <a:cubicBezTo>
                  <a:pt x="160" y="694"/>
                  <a:pt x="160" y="694"/>
                  <a:pt x="160" y="694"/>
                </a:cubicBezTo>
                <a:cubicBezTo>
                  <a:pt x="161" y="695"/>
                  <a:pt x="160" y="697"/>
                  <a:pt x="159" y="697"/>
                </a:cubicBezTo>
                <a:cubicBezTo>
                  <a:pt x="159" y="697"/>
                  <a:pt x="159" y="697"/>
                  <a:pt x="159" y="697"/>
                </a:cubicBezTo>
                <a:cubicBezTo>
                  <a:pt x="159" y="697"/>
                  <a:pt x="159" y="697"/>
                  <a:pt x="159" y="697"/>
                </a:cubicBezTo>
                <a:cubicBezTo>
                  <a:pt x="159" y="697"/>
                  <a:pt x="159" y="697"/>
                  <a:pt x="159" y="697"/>
                </a:cubicBezTo>
                <a:cubicBezTo>
                  <a:pt x="158" y="697"/>
                  <a:pt x="157" y="697"/>
                  <a:pt x="157" y="696"/>
                </a:cubicBezTo>
                <a:close/>
                <a:moveTo>
                  <a:pt x="460" y="694"/>
                </a:moveTo>
                <a:cubicBezTo>
                  <a:pt x="459" y="694"/>
                  <a:pt x="459" y="693"/>
                  <a:pt x="459" y="692"/>
                </a:cubicBezTo>
                <a:cubicBezTo>
                  <a:pt x="459" y="692"/>
                  <a:pt x="459" y="692"/>
                  <a:pt x="459" y="692"/>
                </a:cubicBezTo>
                <a:cubicBezTo>
                  <a:pt x="459" y="691"/>
                  <a:pt x="461" y="690"/>
                  <a:pt x="462" y="691"/>
                </a:cubicBezTo>
                <a:cubicBezTo>
                  <a:pt x="462" y="691"/>
                  <a:pt x="462" y="691"/>
                  <a:pt x="462" y="691"/>
                </a:cubicBezTo>
                <a:cubicBezTo>
                  <a:pt x="463" y="691"/>
                  <a:pt x="463" y="692"/>
                  <a:pt x="463" y="693"/>
                </a:cubicBezTo>
                <a:cubicBezTo>
                  <a:pt x="463" y="693"/>
                  <a:pt x="463" y="693"/>
                  <a:pt x="463" y="693"/>
                </a:cubicBezTo>
                <a:cubicBezTo>
                  <a:pt x="462" y="694"/>
                  <a:pt x="462" y="694"/>
                  <a:pt x="461" y="694"/>
                </a:cubicBezTo>
                <a:cubicBezTo>
                  <a:pt x="461" y="694"/>
                  <a:pt x="461" y="694"/>
                  <a:pt x="461" y="694"/>
                </a:cubicBezTo>
                <a:cubicBezTo>
                  <a:pt x="461" y="694"/>
                  <a:pt x="460" y="694"/>
                  <a:pt x="460" y="694"/>
                </a:cubicBezTo>
                <a:close/>
                <a:moveTo>
                  <a:pt x="152" y="685"/>
                </a:moveTo>
                <a:cubicBezTo>
                  <a:pt x="151" y="684"/>
                  <a:pt x="152" y="683"/>
                  <a:pt x="153" y="682"/>
                </a:cubicBezTo>
                <a:cubicBezTo>
                  <a:pt x="153" y="682"/>
                  <a:pt x="153" y="682"/>
                  <a:pt x="153" y="682"/>
                </a:cubicBezTo>
                <a:cubicBezTo>
                  <a:pt x="154" y="682"/>
                  <a:pt x="155" y="682"/>
                  <a:pt x="156" y="683"/>
                </a:cubicBezTo>
                <a:cubicBezTo>
                  <a:pt x="156" y="683"/>
                  <a:pt x="156" y="683"/>
                  <a:pt x="156" y="683"/>
                </a:cubicBezTo>
                <a:cubicBezTo>
                  <a:pt x="156" y="684"/>
                  <a:pt x="156" y="686"/>
                  <a:pt x="155" y="686"/>
                </a:cubicBezTo>
                <a:cubicBezTo>
                  <a:pt x="155" y="686"/>
                  <a:pt x="155" y="686"/>
                  <a:pt x="155" y="686"/>
                </a:cubicBezTo>
                <a:cubicBezTo>
                  <a:pt x="154" y="686"/>
                  <a:pt x="154" y="686"/>
                  <a:pt x="154" y="686"/>
                </a:cubicBezTo>
                <a:cubicBezTo>
                  <a:pt x="154" y="686"/>
                  <a:pt x="154" y="686"/>
                  <a:pt x="154" y="686"/>
                </a:cubicBezTo>
                <a:cubicBezTo>
                  <a:pt x="153" y="686"/>
                  <a:pt x="152" y="686"/>
                  <a:pt x="152" y="685"/>
                </a:cubicBezTo>
                <a:close/>
                <a:moveTo>
                  <a:pt x="465" y="683"/>
                </a:moveTo>
                <a:cubicBezTo>
                  <a:pt x="464" y="683"/>
                  <a:pt x="463" y="682"/>
                  <a:pt x="464" y="681"/>
                </a:cubicBezTo>
                <a:cubicBezTo>
                  <a:pt x="464" y="681"/>
                  <a:pt x="464" y="681"/>
                  <a:pt x="464" y="681"/>
                </a:cubicBezTo>
                <a:cubicBezTo>
                  <a:pt x="464" y="680"/>
                  <a:pt x="465" y="679"/>
                  <a:pt x="466" y="680"/>
                </a:cubicBezTo>
                <a:cubicBezTo>
                  <a:pt x="466" y="680"/>
                  <a:pt x="466" y="680"/>
                  <a:pt x="466" y="680"/>
                </a:cubicBezTo>
                <a:cubicBezTo>
                  <a:pt x="467" y="680"/>
                  <a:pt x="468" y="681"/>
                  <a:pt x="467" y="682"/>
                </a:cubicBezTo>
                <a:cubicBezTo>
                  <a:pt x="467" y="682"/>
                  <a:pt x="467" y="682"/>
                  <a:pt x="467" y="682"/>
                </a:cubicBezTo>
                <a:cubicBezTo>
                  <a:pt x="467" y="683"/>
                  <a:pt x="466" y="683"/>
                  <a:pt x="466" y="683"/>
                </a:cubicBezTo>
                <a:cubicBezTo>
                  <a:pt x="466" y="683"/>
                  <a:pt x="466" y="683"/>
                  <a:pt x="466" y="683"/>
                </a:cubicBezTo>
                <a:cubicBezTo>
                  <a:pt x="465" y="683"/>
                  <a:pt x="465" y="683"/>
                  <a:pt x="465" y="683"/>
                </a:cubicBezTo>
                <a:close/>
                <a:moveTo>
                  <a:pt x="147" y="674"/>
                </a:moveTo>
                <a:cubicBezTo>
                  <a:pt x="147" y="673"/>
                  <a:pt x="147" y="672"/>
                  <a:pt x="148" y="671"/>
                </a:cubicBezTo>
                <a:cubicBezTo>
                  <a:pt x="148" y="671"/>
                  <a:pt x="148" y="671"/>
                  <a:pt x="148" y="671"/>
                </a:cubicBezTo>
                <a:cubicBezTo>
                  <a:pt x="149" y="671"/>
                  <a:pt x="150" y="671"/>
                  <a:pt x="151" y="672"/>
                </a:cubicBezTo>
                <a:cubicBezTo>
                  <a:pt x="151" y="672"/>
                  <a:pt x="151" y="672"/>
                  <a:pt x="151" y="672"/>
                </a:cubicBezTo>
                <a:cubicBezTo>
                  <a:pt x="151" y="673"/>
                  <a:pt x="151" y="675"/>
                  <a:pt x="150" y="675"/>
                </a:cubicBezTo>
                <a:cubicBezTo>
                  <a:pt x="150" y="675"/>
                  <a:pt x="150" y="675"/>
                  <a:pt x="150" y="675"/>
                </a:cubicBezTo>
                <a:cubicBezTo>
                  <a:pt x="149" y="675"/>
                  <a:pt x="149" y="675"/>
                  <a:pt x="149" y="675"/>
                </a:cubicBezTo>
                <a:cubicBezTo>
                  <a:pt x="149" y="675"/>
                  <a:pt x="149" y="675"/>
                  <a:pt x="149" y="675"/>
                </a:cubicBezTo>
                <a:cubicBezTo>
                  <a:pt x="148" y="675"/>
                  <a:pt x="147" y="675"/>
                  <a:pt x="147" y="674"/>
                </a:cubicBezTo>
                <a:close/>
                <a:moveTo>
                  <a:pt x="470" y="672"/>
                </a:moveTo>
                <a:cubicBezTo>
                  <a:pt x="469" y="672"/>
                  <a:pt x="468" y="671"/>
                  <a:pt x="469" y="670"/>
                </a:cubicBezTo>
                <a:cubicBezTo>
                  <a:pt x="469" y="670"/>
                  <a:pt x="469" y="670"/>
                  <a:pt x="469" y="670"/>
                </a:cubicBezTo>
                <a:cubicBezTo>
                  <a:pt x="469" y="669"/>
                  <a:pt x="470" y="668"/>
                  <a:pt x="471" y="669"/>
                </a:cubicBezTo>
                <a:cubicBezTo>
                  <a:pt x="471" y="669"/>
                  <a:pt x="471" y="669"/>
                  <a:pt x="471" y="669"/>
                </a:cubicBezTo>
                <a:cubicBezTo>
                  <a:pt x="472" y="669"/>
                  <a:pt x="473" y="670"/>
                  <a:pt x="472" y="671"/>
                </a:cubicBezTo>
                <a:cubicBezTo>
                  <a:pt x="472" y="671"/>
                  <a:pt x="472" y="671"/>
                  <a:pt x="472" y="671"/>
                </a:cubicBezTo>
                <a:cubicBezTo>
                  <a:pt x="472" y="672"/>
                  <a:pt x="471" y="672"/>
                  <a:pt x="470" y="672"/>
                </a:cubicBezTo>
                <a:cubicBezTo>
                  <a:pt x="470" y="672"/>
                  <a:pt x="470" y="672"/>
                  <a:pt x="470" y="672"/>
                </a:cubicBezTo>
                <a:cubicBezTo>
                  <a:pt x="470" y="672"/>
                  <a:pt x="470" y="672"/>
                  <a:pt x="470" y="672"/>
                </a:cubicBezTo>
                <a:close/>
                <a:moveTo>
                  <a:pt x="142" y="663"/>
                </a:moveTo>
                <a:cubicBezTo>
                  <a:pt x="142" y="662"/>
                  <a:pt x="142" y="661"/>
                  <a:pt x="143" y="660"/>
                </a:cubicBezTo>
                <a:cubicBezTo>
                  <a:pt x="143" y="660"/>
                  <a:pt x="143" y="660"/>
                  <a:pt x="143" y="660"/>
                </a:cubicBezTo>
                <a:cubicBezTo>
                  <a:pt x="144" y="660"/>
                  <a:pt x="145" y="660"/>
                  <a:pt x="146" y="661"/>
                </a:cubicBezTo>
                <a:cubicBezTo>
                  <a:pt x="146" y="661"/>
                  <a:pt x="146" y="661"/>
                  <a:pt x="146" y="661"/>
                </a:cubicBezTo>
                <a:cubicBezTo>
                  <a:pt x="146" y="662"/>
                  <a:pt x="146" y="664"/>
                  <a:pt x="145" y="664"/>
                </a:cubicBezTo>
                <a:cubicBezTo>
                  <a:pt x="145" y="664"/>
                  <a:pt x="145" y="664"/>
                  <a:pt x="145" y="664"/>
                </a:cubicBezTo>
                <a:cubicBezTo>
                  <a:pt x="145" y="664"/>
                  <a:pt x="144" y="664"/>
                  <a:pt x="144" y="664"/>
                </a:cubicBezTo>
                <a:cubicBezTo>
                  <a:pt x="144" y="664"/>
                  <a:pt x="144" y="664"/>
                  <a:pt x="144" y="664"/>
                </a:cubicBezTo>
                <a:cubicBezTo>
                  <a:pt x="143" y="664"/>
                  <a:pt x="143" y="664"/>
                  <a:pt x="142" y="663"/>
                </a:cubicBezTo>
                <a:close/>
                <a:moveTo>
                  <a:pt x="474" y="661"/>
                </a:moveTo>
                <a:cubicBezTo>
                  <a:pt x="473" y="661"/>
                  <a:pt x="473" y="660"/>
                  <a:pt x="473" y="659"/>
                </a:cubicBezTo>
                <a:cubicBezTo>
                  <a:pt x="473" y="659"/>
                  <a:pt x="473" y="659"/>
                  <a:pt x="473" y="659"/>
                </a:cubicBezTo>
                <a:cubicBezTo>
                  <a:pt x="474" y="658"/>
                  <a:pt x="475" y="657"/>
                  <a:pt x="476" y="658"/>
                </a:cubicBezTo>
                <a:cubicBezTo>
                  <a:pt x="476" y="658"/>
                  <a:pt x="476" y="658"/>
                  <a:pt x="476" y="658"/>
                </a:cubicBezTo>
                <a:cubicBezTo>
                  <a:pt x="477" y="658"/>
                  <a:pt x="478" y="659"/>
                  <a:pt x="477" y="660"/>
                </a:cubicBezTo>
                <a:cubicBezTo>
                  <a:pt x="477" y="660"/>
                  <a:pt x="477" y="660"/>
                  <a:pt x="477" y="660"/>
                </a:cubicBezTo>
                <a:cubicBezTo>
                  <a:pt x="477" y="661"/>
                  <a:pt x="476" y="661"/>
                  <a:pt x="475" y="661"/>
                </a:cubicBezTo>
                <a:cubicBezTo>
                  <a:pt x="475" y="661"/>
                  <a:pt x="475" y="661"/>
                  <a:pt x="475" y="661"/>
                </a:cubicBezTo>
                <a:cubicBezTo>
                  <a:pt x="475" y="661"/>
                  <a:pt x="475" y="661"/>
                  <a:pt x="474" y="661"/>
                </a:cubicBezTo>
                <a:close/>
                <a:moveTo>
                  <a:pt x="137" y="652"/>
                </a:moveTo>
                <a:cubicBezTo>
                  <a:pt x="137" y="651"/>
                  <a:pt x="137" y="650"/>
                  <a:pt x="138" y="649"/>
                </a:cubicBezTo>
                <a:cubicBezTo>
                  <a:pt x="138" y="649"/>
                  <a:pt x="138" y="649"/>
                  <a:pt x="138" y="649"/>
                </a:cubicBezTo>
                <a:cubicBezTo>
                  <a:pt x="139" y="649"/>
                  <a:pt x="141" y="649"/>
                  <a:pt x="141" y="650"/>
                </a:cubicBezTo>
                <a:cubicBezTo>
                  <a:pt x="141" y="650"/>
                  <a:pt x="141" y="650"/>
                  <a:pt x="141" y="650"/>
                </a:cubicBezTo>
                <a:cubicBezTo>
                  <a:pt x="142" y="651"/>
                  <a:pt x="141" y="653"/>
                  <a:pt x="140" y="653"/>
                </a:cubicBezTo>
                <a:cubicBezTo>
                  <a:pt x="140" y="653"/>
                  <a:pt x="140" y="653"/>
                  <a:pt x="140" y="653"/>
                </a:cubicBezTo>
                <a:cubicBezTo>
                  <a:pt x="140" y="653"/>
                  <a:pt x="140" y="653"/>
                  <a:pt x="139" y="653"/>
                </a:cubicBezTo>
                <a:cubicBezTo>
                  <a:pt x="139" y="653"/>
                  <a:pt x="139" y="653"/>
                  <a:pt x="139" y="653"/>
                </a:cubicBezTo>
                <a:cubicBezTo>
                  <a:pt x="138" y="653"/>
                  <a:pt x="138" y="653"/>
                  <a:pt x="137" y="652"/>
                </a:cubicBezTo>
                <a:close/>
                <a:moveTo>
                  <a:pt x="479" y="650"/>
                </a:moveTo>
                <a:cubicBezTo>
                  <a:pt x="478" y="650"/>
                  <a:pt x="478" y="649"/>
                  <a:pt x="478" y="648"/>
                </a:cubicBezTo>
                <a:cubicBezTo>
                  <a:pt x="478" y="648"/>
                  <a:pt x="478" y="648"/>
                  <a:pt x="478" y="648"/>
                </a:cubicBezTo>
                <a:cubicBezTo>
                  <a:pt x="479" y="647"/>
                  <a:pt x="480" y="646"/>
                  <a:pt x="481" y="647"/>
                </a:cubicBezTo>
                <a:cubicBezTo>
                  <a:pt x="481" y="647"/>
                  <a:pt x="481" y="647"/>
                  <a:pt x="481" y="647"/>
                </a:cubicBezTo>
                <a:cubicBezTo>
                  <a:pt x="482" y="647"/>
                  <a:pt x="482" y="648"/>
                  <a:pt x="482" y="649"/>
                </a:cubicBezTo>
                <a:cubicBezTo>
                  <a:pt x="482" y="649"/>
                  <a:pt x="482" y="649"/>
                  <a:pt x="482" y="649"/>
                </a:cubicBezTo>
                <a:cubicBezTo>
                  <a:pt x="482" y="650"/>
                  <a:pt x="481" y="650"/>
                  <a:pt x="480" y="650"/>
                </a:cubicBezTo>
                <a:cubicBezTo>
                  <a:pt x="480" y="650"/>
                  <a:pt x="480" y="650"/>
                  <a:pt x="480" y="650"/>
                </a:cubicBezTo>
                <a:cubicBezTo>
                  <a:pt x="480" y="650"/>
                  <a:pt x="480" y="650"/>
                  <a:pt x="479" y="650"/>
                </a:cubicBezTo>
                <a:close/>
                <a:moveTo>
                  <a:pt x="133" y="641"/>
                </a:moveTo>
                <a:cubicBezTo>
                  <a:pt x="132" y="640"/>
                  <a:pt x="133" y="639"/>
                  <a:pt x="134" y="638"/>
                </a:cubicBezTo>
                <a:cubicBezTo>
                  <a:pt x="134" y="638"/>
                  <a:pt x="134" y="638"/>
                  <a:pt x="134" y="638"/>
                </a:cubicBezTo>
                <a:cubicBezTo>
                  <a:pt x="135" y="638"/>
                  <a:pt x="136" y="638"/>
                  <a:pt x="136" y="639"/>
                </a:cubicBezTo>
                <a:cubicBezTo>
                  <a:pt x="136" y="639"/>
                  <a:pt x="136" y="639"/>
                  <a:pt x="136" y="639"/>
                </a:cubicBezTo>
                <a:cubicBezTo>
                  <a:pt x="137" y="640"/>
                  <a:pt x="136" y="642"/>
                  <a:pt x="135" y="642"/>
                </a:cubicBezTo>
                <a:cubicBezTo>
                  <a:pt x="135" y="642"/>
                  <a:pt x="135" y="642"/>
                  <a:pt x="135" y="642"/>
                </a:cubicBezTo>
                <a:cubicBezTo>
                  <a:pt x="135" y="642"/>
                  <a:pt x="135" y="642"/>
                  <a:pt x="134" y="642"/>
                </a:cubicBezTo>
                <a:cubicBezTo>
                  <a:pt x="134" y="642"/>
                  <a:pt x="134" y="642"/>
                  <a:pt x="134" y="642"/>
                </a:cubicBezTo>
                <a:cubicBezTo>
                  <a:pt x="134" y="642"/>
                  <a:pt x="133" y="642"/>
                  <a:pt x="133" y="641"/>
                </a:cubicBezTo>
                <a:close/>
                <a:moveTo>
                  <a:pt x="484" y="639"/>
                </a:moveTo>
                <a:cubicBezTo>
                  <a:pt x="483" y="639"/>
                  <a:pt x="483" y="638"/>
                  <a:pt x="483" y="637"/>
                </a:cubicBezTo>
                <a:cubicBezTo>
                  <a:pt x="483" y="637"/>
                  <a:pt x="483" y="637"/>
                  <a:pt x="483" y="637"/>
                </a:cubicBezTo>
                <a:cubicBezTo>
                  <a:pt x="484" y="636"/>
                  <a:pt x="485" y="635"/>
                  <a:pt x="486" y="636"/>
                </a:cubicBezTo>
                <a:cubicBezTo>
                  <a:pt x="486" y="636"/>
                  <a:pt x="486" y="636"/>
                  <a:pt x="486" y="636"/>
                </a:cubicBezTo>
                <a:cubicBezTo>
                  <a:pt x="487" y="636"/>
                  <a:pt x="487" y="637"/>
                  <a:pt x="487" y="638"/>
                </a:cubicBezTo>
                <a:cubicBezTo>
                  <a:pt x="487" y="638"/>
                  <a:pt x="487" y="638"/>
                  <a:pt x="487" y="638"/>
                </a:cubicBezTo>
                <a:cubicBezTo>
                  <a:pt x="486" y="639"/>
                  <a:pt x="486" y="640"/>
                  <a:pt x="485" y="640"/>
                </a:cubicBezTo>
                <a:cubicBezTo>
                  <a:pt x="485" y="640"/>
                  <a:pt x="485" y="640"/>
                  <a:pt x="485" y="640"/>
                </a:cubicBezTo>
                <a:cubicBezTo>
                  <a:pt x="485" y="640"/>
                  <a:pt x="484" y="639"/>
                  <a:pt x="484" y="639"/>
                </a:cubicBezTo>
                <a:close/>
                <a:moveTo>
                  <a:pt x="128" y="630"/>
                </a:moveTo>
                <a:cubicBezTo>
                  <a:pt x="127" y="629"/>
                  <a:pt x="128" y="628"/>
                  <a:pt x="129" y="627"/>
                </a:cubicBezTo>
                <a:cubicBezTo>
                  <a:pt x="129" y="627"/>
                  <a:pt x="129" y="627"/>
                  <a:pt x="129" y="627"/>
                </a:cubicBezTo>
                <a:cubicBezTo>
                  <a:pt x="130" y="627"/>
                  <a:pt x="131" y="627"/>
                  <a:pt x="131" y="628"/>
                </a:cubicBezTo>
                <a:cubicBezTo>
                  <a:pt x="131" y="628"/>
                  <a:pt x="131" y="628"/>
                  <a:pt x="131" y="628"/>
                </a:cubicBezTo>
                <a:cubicBezTo>
                  <a:pt x="132" y="629"/>
                  <a:pt x="131" y="631"/>
                  <a:pt x="130" y="631"/>
                </a:cubicBezTo>
                <a:cubicBezTo>
                  <a:pt x="130" y="631"/>
                  <a:pt x="130" y="631"/>
                  <a:pt x="130" y="631"/>
                </a:cubicBezTo>
                <a:cubicBezTo>
                  <a:pt x="130" y="631"/>
                  <a:pt x="130" y="631"/>
                  <a:pt x="130" y="631"/>
                </a:cubicBezTo>
                <a:cubicBezTo>
                  <a:pt x="130" y="631"/>
                  <a:pt x="130" y="631"/>
                  <a:pt x="130" y="631"/>
                </a:cubicBezTo>
                <a:cubicBezTo>
                  <a:pt x="129" y="631"/>
                  <a:pt x="128" y="631"/>
                  <a:pt x="128" y="630"/>
                </a:cubicBezTo>
                <a:close/>
                <a:moveTo>
                  <a:pt x="489" y="628"/>
                </a:moveTo>
                <a:cubicBezTo>
                  <a:pt x="488" y="628"/>
                  <a:pt x="487" y="627"/>
                  <a:pt x="488" y="626"/>
                </a:cubicBezTo>
                <a:cubicBezTo>
                  <a:pt x="488" y="626"/>
                  <a:pt x="488" y="626"/>
                  <a:pt x="488" y="626"/>
                </a:cubicBezTo>
                <a:cubicBezTo>
                  <a:pt x="488" y="625"/>
                  <a:pt x="490" y="624"/>
                  <a:pt x="491" y="625"/>
                </a:cubicBezTo>
                <a:cubicBezTo>
                  <a:pt x="491" y="625"/>
                  <a:pt x="491" y="625"/>
                  <a:pt x="491" y="625"/>
                </a:cubicBezTo>
                <a:cubicBezTo>
                  <a:pt x="492" y="625"/>
                  <a:pt x="492" y="626"/>
                  <a:pt x="492" y="627"/>
                </a:cubicBezTo>
                <a:cubicBezTo>
                  <a:pt x="492" y="627"/>
                  <a:pt x="492" y="627"/>
                  <a:pt x="492" y="627"/>
                </a:cubicBezTo>
                <a:cubicBezTo>
                  <a:pt x="491" y="628"/>
                  <a:pt x="491" y="629"/>
                  <a:pt x="490" y="629"/>
                </a:cubicBezTo>
                <a:cubicBezTo>
                  <a:pt x="490" y="629"/>
                  <a:pt x="490" y="629"/>
                  <a:pt x="490" y="629"/>
                </a:cubicBezTo>
                <a:cubicBezTo>
                  <a:pt x="489" y="629"/>
                  <a:pt x="489" y="628"/>
                  <a:pt x="489" y="628"/>
                </a:cubicBezTo>
                <a:close/>
                <a:moveTo>
                  <a:pt x="123" y="619"/>
                </a:moveTo>
                <a:cubicBezTo>
                  <a:pt x="123" y="618"/>
                  <a:pt x="123" y="617"/>
                  <a:pt x="124" y="616"/>
                </a:cubicBezTo>
                <a:cubicBezTo>
                  <a:pt x="124" y="616"/>
                  <a:pt x="124" y="616"/>
                  <a:pt x="124" y="616"/>
                </a:cubicBezTo>
                <a:cubicBezTo>
                  <a:pt x="125" y="616"/>
                  <a:pt x="126" y="616"/>
                  <a:pt x="127" y="617"/>
                </a:cubicBezTo>
                <a:cubicBezTo>
                  <a:pt x="127" y="617"/>
                  <a:pt x="127" y="617"/>
                  <a:pt x="127" y="617"/>
                </a:cubicBezTo>
                <a:cubicBezTo>
                  <a:pt x="127" y="619"/>
                  <a:pt x="127" y="620"/>
                  <a:pt x="126" y="620"/>
                </a:cubicBezTo>
                <a:cubicBezTo>
                  <a:pt x="126" y="620"/>
                  <a:pt x="126" y="620"/>
                  <a:pt x="126" y="620"/>
                </a:cubicBezTo>
                <a:cubicBezTo>
                  <a:pt x="125" y="620"/>
                  <a:pt x="125" y="620"/>
                  <a:pt x="125" y="620"/>
                </a:cubicBezTo>
                <a:cubicBezTo>
                  <a:pt x="125" y="620"/>
                  <a:pt x="125" y="620"/>
                  <a:pt x="125" y="620"/>
                </a:cubicBezTo>
                <a:cubicBezTo>
                  <a:pt x="124" y="620"/>
                  <a:pt x="123" y="620"/>
                  <a:pt x="123" y="619"/>
                </a:cubicBezTo>
                <a:close/>
                <a:moveTo>
                  <a:pt x="494" y="617"/>
                </a:moveTo>
                <a:cubicBezTo>
                  <a:pt x="493" y="617"/>
                  <a:pt x="492" y="616"/>
                  <a:pt x="493" y="615"/>
                </a:cubicBezTo>
                <a:cubicBezTo>
                  <a:pt x="493" y="615"/>
                  <a:pt x="493" y="615"/>
                  <a:pt x="493" y="615"/>
                </a:cubicBezTo>
                <a:cubicBezTo>
                  <a:pt x="493" y="614"/>
                  <a:pt x="494" y="613"/>
                  <a:pt x="495" y="614"/>
                </a:cubicBezTo>
                <a:cubicBezTo>
                  <a:pt x="495" y="614"/>
                  <a:pt x="495" y="614"/>
                  <a:pt x="495" y="614"/>
                </a:cubicBezTo>
                <a:cubicBezTo>
                  <a:pt x="496" y="614"/>
                  <a:pt x="497" y="615"/>
                  <a:pt x="496" y="616"/>
                </a:cubicBezTo>
                <a:cubicBezTo>
                  <a:pt x="496" y="616"/>
                  <a:pt x="496" y="616"/>
                  <a:pt x="496" y="616"/>
                </a:cubicBezTo>
                <a:cubicBezTo>
                  <a:pt x="496" y="617"/>
                  <a:pt x="495" y="618"/>
                  <a:pt x="495" y="618"/>
                </a:cubicBezTo>
                <a:cubicBezTo>
                  <a:pt x="495" y="618"/>
                  <a:pt x="495" y="618"/>
                  <a:pt x="495" y="618"/>
                </a:cubicBezTo>
                <a:cubicBezTo>
                  <a:pt x="494" y="618"/>
                  <a:pt x="494" y="617"/>
                  <a:pt x="494" y="617"/>
                </a:cubicBezTo>
                <a:close/>
                <a:moveTo>
                  <a:pt x="118" y="608"/>
                </a:moveTo>
                <a:cubicBezTo>
                  <a:pt x="118" y="607"/>
                  <a:pt x="118" y="606"/>
                  <a:pt x="119" y="605"/>
                </a:cubicBezTo>
                <a:cubicBezTo>
                  <a:pt x="119" y="605"/>
                  <a:pt x="119" y="605"/>
                  <a:pt x="119" y="605"/>
                </a:cubicBezTo>
                <a:cubicBezTo>
                  <a:pt x="120" y="605"/>
                  <a:pt x="121" y="605"/>
                  <a:pt x="122" y="607"/>
                </a:cubicBezTo>
                <a:cubicBezTo>
                  <a:pt x="122" y="607"/>
                  <a:pt x="122" y="607"/>
                  <a:pt x="122" y="607"/>
                </a:cubicBezTo>
                <a:cubicBezTo>
                  <a:pt x="122" y="608"/>
                  <a:pt x="122" y="609"/>
                  <a:pt x="121" y="609"/>
                </a:cubicBezTo>
                <a:cubicBezTo>
                  <a:pt x="121" y="609"/>
                  <a:pt x="121" y="609"/>
                  <a:pt x="121" y="609"/>
                </a:cubicBezTo>
                <a:cubicBezTo>
                  <a:pt x="121" y="609"/>
                  <a:pt x="120" y="609"/>
                  <a:pt x="120" y="609"/>
                </a:cubicBezTo>
                <a:cubicBezTo>
                  <a:pt x="120" y="609"/>
                  <a:pt x="120" y="609"/>
                  <a:pt x="120" y="609"/>
                </a:cubicBezTo>
                <a:cubicBezTo>
                  <a:pt x="119" y="609"/>
                  <a:pt x="118" y="609"/>
                  <a:pt x="118" y="608"/>
                </a:cubicBezTo>
                <a:close/>
                <a:moveTo>
                  <a:pt x="499" y="606"/>
                </a:moveTo>
                <a:cubicBezTo>
                  <a:pt x="498" y="606"/>
                  <a:pt x="497" y="605"/>
                  <a:pt x="498" y="604"/>
                </a:cubicBezTo>
                <a:cubicBezTo>
                  <a:pt x="498" y="604"/>
                  <a:pt x="498" y="604"/>
                  <a:pt x="498" y="604"/>
                </a:cubicBezTo>
                <a:cubicBezTo>
                  <a:pt x="498" y="603"/>
                  <a:pt x="499" y="602"/>
                  <a:pt x="500" y="603"/>
                </a:cubicBezTo>
                <a:cubicBezTo>
                  <a:pt x="500" y="603"/>
                  <a:pt x="500" y="603"/>
                  <a:pt x="500" y="603"/>
                </a:cubicBezTo>
                <a:cubicBezTo>
                  <a:pt x="501" y="603"/>
                  <a:pt x="502" y="604"/>
                  <a:pt x="501" y="605"/>
                </a:cubicBezTo>
                <a:cubicBezTo>
                  <a:pt x="501" y="605"/>
                  <a:pt x="501" y="605"/>
                  <a:pt x="501" y="605"/>
                </a:cubicBezTo>
                <a:cubicBezTo>
                  <a:pt x="501" y="606"/>
                  <a:pt x="500" y="607"/>
                  <a:pt x="499" y="607"/>
                </a:cubicBezTo>
                <a:cubicBezTo>
                  <a:pt x="499" y="607"/>
                  <a:pt x="499" y="607"/>
                  <a:pt x="499" y="607"/>
                </a:cubicBezTo>
                <a:cubicBezTo>
                  <a:pt x="499" y="607"/>
                  <a:pt x="499" y="606"/>
                  <a:pt x="499" y="606"/>
                </a:cubicBezTo>
                <a:close/>
                <a:moveTo>
                  <a:pt x="113" y="597"/>
                </a:moveTo>
                <a:cubicBezTo>
                  <a:pt x="113" y="596"/>
                  <a:pt x="113" y="595"/>
                  <a:pt x="114" y="594"/>
                </a:cubicBezTo>
                <a:cubicBezTo>
                  <a:pt x="114" y="594"/>
                  <a:pt x="114" y="594"/>
                  <a:pt x="114" y="594"/>
                </a:cubicBezTo>
                <a:cubicBezTo>
                  <a:pt x="115" y="594"/>
                  <a:pt x="117" y="595"/>
                  <a:pt x="117" y="596"/>
                </a:cubicBezTo>
                <a:cubicBezTo>
                  <a:pt x="117" y="596"/>
                  <a:pt x="117" y="596"/>
                  <a:pt x="117" y="596"/>
                </a:cubicBezTo>
                <a:cubicBezTo>
                  <a:pt x="117" y="597"/>
                  <a:pt x="117" y="598"/>
                  <a:pt x="116" y="598"/>
                </a:cubicBezTo>
                <a:cubicBezTo>
                  <a:pt x="116" y="598"/>
                  <a:pt x="116" y="598"/>
                  <a:pt x="116" y="598"/>
                </a:cubicBezTo>
                <a:cubicBezTo>
                  <a:pt x="116" y="598"/>
                  <a:pt x="115" y="598"/>
                  <a:pt x="115" y="598"/>
                </a:cubicBezTo>
                <a:cubicBezTo>
                  <a:pt x="115" y="598"/>
                  <a:pt x="115" y="598"/>
                  <a:pt x="115" y="598"/>
                </a:cubicBezTo>
                <a:cubicBezTo>
                  <a:pt x="114" y="598"/>
                  <a:pt x="114" y="598"/>
                  <a:pt x="113" y="597"/>
                </a:cubicBezTo>
                <a:close/>
                <a:moveTo>
                  <a:pt x="503" y="595"/>
                </a:moveTo>
                <a:cubicBezTo>
                  <a:pt x="502" y="595"/>
                  <a:pt x="502" y="594"/>
                  <a:pt x="502" y="593"/>
                </a:cubicBezTo>
                <a:cubicBezTo>
                  <a:pt x="502" y="593"/>
                  <a:pt x="502" y="593"/>
                  <a:pt x="502" y="593"/>
                </a:cubicBezTo>
                <a:cubicBezTo>
                  <a:pt x="503" y="592"/>
                  <a:pt x="504" y="591"/>
                  <a:pt x="505" y="592"/>
                </a:cubicBezTo>
                <a:cubicBezTo>
                  <a:pt x="505" y="592"/>
                  <a:pt x="505" y="592"/>
                  <a:pt x="505" y="592"/>
                </a:cubicBezTo>
                <a:cubicBezTo>
                  <a:pt x="506" y="592"/>
                  <a:pt x="506" y="593"/>
                  <a:pt x="506" y="594"/>
                </a:cubicBezTo>
                <a:cubicBezTo>
                  <a:pt x="506" y="594"/>
                  <a:pt x="506" y="594"/>
                  <a:pt x="506" y="594"/>
                </a:cubicBezTo>
                <a:cubicBezTo>
                  <a:pt x="506" y="595"/>
                  <a:pt x="505" y="596"/>
                  <a:pt x="504" y="596"/>
                </a:cubicBezTo>
                <a:cubicBezTo>
                  <a:pt x="504" y="596"/>
                  <a:pt x="504" y="596"/>
                  <a:pt x="504" y="596"/>
                </a:cubicBezTo>
                <a:cubicBezTo>
                  <a:pt x="504" y="596"/>
                  <a:pt x="504" y="595"/>
                  <a:pt x="503" y="595"/>
                </a:cubicBezTo>
                <a:close/>
                <a:moveTo>
                  <a:pt x="109" y="586"/>
                </a:moveTo>
                <a:cubicBezTo>
                  <a:pt x="108" y="585"/>
                  <a:pt x="109" y="584"/>
                  <a:pt x="110" y="583"/>
                </a:cubicBezTo>
                <a:cubicBezTo>
                  <a:pt x="110" y="583"/>
                  <a:pt x="110" y="583"/>
                  <a:pt x="110" y="583"/>
                </a:cubicBezTo>
                <a:cubicBezTo>
                  <a:pt x="111" y="583"/>
                  <a:pt x="112" y="584"/>
                  <a:pt x="112" y="585"/>
                </a:cubicBezTo>
                <a:cubicBezTo>
                  <a:pt x="112" y="585"/>
                  <a:pt x="112" y="585"/>
                  <a:pt x="112" y="585"/>
                </a:cubicBezTo>
                <a:cubicBezTo>
                  <a:pt x="113" y="586"/>
                  <a:pt x="112" y="587"/>
                  <a:pt x="111" y="587"/>
                </a:cubicBezTo>
                <a:cubicBezTo>
                  <a:pt x="111" y="587"/>
                  <a:pt x="111" y="587"/>
                  <a:pt x="111" y="587"/>
                </a:cubicBezTo>
                <a:cubicBezTo>
                  <a:pt x="111" y="587"/>
                  <a:pt x="111" y="587"/>
                  <a:pt x="110" y="587"/>
                </a:cubicBezTo>
                <a:cubicBezTo>
                  <a:pt x="110" y="587"/>
                  <a:pt x="110" y="587"/>
                  <a:pt x="110" y="587"/>
                </a:cubicBezTo>
                <a:cubicBezTo>
                  <a:pt x="110" y="587"/>
                  <a:pt x="109" y="587"/>
                  <a:pt x="109" y="586"/>
                </a:cubicBezTo>
                <a:close/>
                <a:moveTo>
                  <a:pt x="508" y="584"/>
                </a:moveTo>
                <a:cubicBezTo>
                  <a:pt x="507" y="584"/>
                  <a:pt x="507" y="583"/>
                  <a:pt x="507" y="582"/>
                </a:cubicBezTo>
                <a:cubicBezTo>
                  <a:pt x="507" y="582"/>
                  <a:pt x="507" y="582"/>
                  <a:pt x="507" y="582"/>
                </a:cubicBezTo>
                <a:cubicBezTo>
                  <a:pt x="508" y="581"/>
                  <a:pt x="509" y="580"/>
                  <a:pt x="510" y="581"/>
                </a:cubicBezTo>
                <a:cubicBezTo>
                  <a:pt x="510" y="581"/>
                  <a:pt x="510" y="581"/>
                  <a:pt x="510" y="581"/>
                </a:cubicBezTo>
                <a:cubicBezTo>
                  <a:pt x="511" y="581"/>
                  <a:pt x="511" y="582"/>
                  <a:pt x="511" y="583"/>
                </a:cubicBezTo>
                <a:cubicBezTo>
                  <a:pt x="511" y="583"/>
                  <a:pt x="511" y="583"/>
                  <a:pt x="511" y="583"/>
                </a:cubicBezTo>
                <a:cubicBezTo>
                  <a:pt x="511" y="584"/>
                  <a:pt x="510" y="585"/>
                  <a:pt x="509" y="585"/>
                </a:cubicBezTo>
                <a:cubicBezTo>
                  <a:pt x="509" y="585"/>
                  <a:pt x="509" y="585"/>
                  <a:pt x="509" y="585"/>
                </a:cubicBezTo>
                <a:cubicBezTo>
                  <a:pt x="509" y="585"/>
                  <a:pt x="508" y="585"/>
                  <a:pt x="508" y="584"/>
                </a:cubicBezTo>
                <a:close/>
                <a:moveTo>
                  <a:pt x="104" y="575"/>
                </a:moveTo>
                <a:cubicBezTo>
                  <a:pt x="103" y="574"/>
                  <a:pt x="104" y="573"/>
                  <a:pt x="105" y="573"/>
                </a:cubicBezTo>
                <a:cubicBezTo>
                  <a:pt x="105" y="573"/>
                  <a:pt x="105" y="573"/>
                  <a:pt x="105" y="573"/>
                </a:cubicBezTo>
                <a:cubicBezTo>
                  <a:pt x="106" y="572"/>
                  <a:pt x="107" y="573"/>
                  <a:pt x="107" y="574"/>
                </a:cubicBezTo>
                <a:cubicBezTo>
                  <a:pt x="107" y="574"/>
                  <a:pt x="107" y="574"/>
                  <a:pt x="107" y="574"/>
                </a:cubicBezTo>
                <a:cubicBezTo>
                  <a:pt x="108" y="575"/>
                  <a:pt x="107" y="576"/>
                  <a:pt x="106" y="576"/>
                </a:cubicBezTo>
                <a:cubicBezTo>
                  <a:pt x="106" y="576"/>
                  <a:pt x="106" y="576"/>
                  <a:pt x="106" y="576"/>
                </a:cubicBezTo>
                <a:cubicBezTo>
                  <a:pt x="106" y="576"/>
                  <a:pt x="106" y="576"/>
                  <a:pt x="106" y="576"/>
                </a:cubicBezTo>
                <a:cubicBezTo>
                  <a:pt x="106" y="576"/>
                  <a:pt x="106" y="576"/>
                  <a:pt x="106" y="576"/>
                </a:cubicBezTo>
                <a:cubicBezTo>
                  <a:pt x="105" y="576"/>
                  <a:pt x="104" y="576"/>
                  <a:pt x="104" y="575"/>
                </a:cubicBezTo>
                <a:close/>
                <a:moveTo>
                  <a:pt x="513" y="573"/>
                </a:moveTo>
                <a:cubicBezTo>
                  <a:pt x="512" y="573"/>
                  <a:pt x="512" y="572"/>
                  <a:pt x="512" y="571"/>
                </a:cubicBezTo>
                <a:cubicBezTo>
                  <a:pt x="512" y="571"/>
                  <a:pt x="512" y="571"/>
                  <a:pt x="512" y="571"/>
                </a:cubicBezTo>
                <a:cubicBezTo>
                  <a:pt x="512" y="570"/>
                  <a:pt x="514" y="569"/>
                  <a:pt x="515" y="570"/>
                </a:cubicBezTo>
                <a:cubicBezTo>
                  <a:pt x="515" y="570"/>
                  <a:pt x="515" y="570"/>
                  <a:pt x="515" y="570"/>
                </a:cubicBezTo>
                <a:cubicBezTo>
                  <a:pt x="516" y="570"/>
                  <a:pt x="516" y="571"/>
                  <a:pt x="516" y="572"/>
                </a:cubicBezTo>
                <a:cubicBezTo>
                  <a:pt x="516" y="572"/>
                  <a:pt x="516" y="572"/>
                  <a:pt x="516" y="572"/>
                </a:cubicBezTo>
                <a:cubicBezTo>
                  <a:pt x="515" y="573"/>
                  <a:pt x="515" y="574"/>
                  <a:pt x="514" y="574"/>
                </a:cubicBezTo>
                <a:cubicBezTo>
                  <a:pt x="514" y="574"/>
                  <a:pt x="514" y="574"/>
                  <a:pt x="514" y="574"/>
                </a:cubicBezTo>
                <a:cubicBezTo>
                  <a:pt x="514" y="574"/>
                  <a:pt x="513" y="574"/>
                  <a:pt x="513" y="573"/>
                </a:cubicBezTo>
                <a:close/>
                <a:moveTo>
                  <a:pt x="99" y="564"/>
                </a:moveTo>
                <a:cubicBezTo>
                  <a:pt x="98" y="563"/>
                  <a:pt x="99" y="562"/>
                  <a:pt x="100" y="562"/>
                </a:cubicBezTo>
                <a:cubicBezTo>
                  <a:pt x="100" y="562"/>
                  <a:pt x="100" y="562"/>
                  <a:pt x="100" y="562"/>
                </a:cubicBezTo>
                <a:cubicBezTo>
                  <a:pt x="101" y="561"/>
                  <a:pt x="102" y="562"/>
                  <a:pt x="103" y="563"/>
                </a:cubicBezTo>
                <a:cubicBezTo>
                  <a:pt x="103" y="563"/>
                  <a:pt x="103" y="563"/>
                  <a:pt x="103" y="563"/>
                </a:cubicBezTo>
                <a:cubicBezTo>
                  <a:pt x="103" y="564"/>
                  <a:pt x="103" y="565"/>
                  <a:pt x="102" y="565"/>
                </a:cubicBezTo>
                <a:cubicBezTo>
                  <a:pt x="102" y="565"/>
                  <a:pt x="102" y="565"/>
                  <a:pt x="102" y="565"/>
                </a:cubicBezTo>
                <a:cubicBezTo>
                  <a:pt x="101" y="565"/>
                  <a:pt x="101" y="565"/>
                  <a:pt x="101" y="565"/>
                </a:cubicBezTo>
                <a:cubicBezTo>
                  <a:pt x="101" y="565"/>
                  <a:pt x="101" y="565"/>
                  <a:pt x="101" y="565"/>
                </a:cubicBezTo>
                <a:cubicBezTo>
                  <a:pt x="100" y="565"/>
                  <a:pt x="99" y="565"/>
                  <a:pt x="99" y="564"/>
                </a:cubicBezTo>
                <a:close/>
                <a:moveTo>
                  <a:pt x="518" y="562"/>
                </a:moveTo>
                <a:cubicBezTo>
                  <a:pt x="517" y="562"/>
                  <a:pt x="516" y="561"/>
                  <a:pt x="517" y="560"/>
                </a:cubicBezTo>
                <a:cubicBezTo>
                  <a:pt x="517" y="560"/>
                  <a:pt x="517" y="560"/>
                  <a:pt x="517" y="560"/>
                </a:cubicBezTo>
                <a:cubicBezTo>
                  <a:pt x="517" y="559"/>
                  <a:pt x="518" y="558"/>
                  <a:pt x="519" y="559"/>
                </a:cubicBezTo>
                <a:cubicBezTo>
                  <a:pt x="519" y="559"/>
                  <a:pt x="519" y="559"/>
                  <a:pt x="519" y="559"/>
                </a:cubicBezTo>
                <a:cubicBezTo>
                  <a:pt x="520" y="559"/>
                  <a:pt x="521" y="560"/>
                  <a:pt x="520" y="561"/>
                </a:cubicBezTo>
                <a:cubicBezTo>
                  <a:pt x="520" y="561"/>
                  <a:pt x="520" y="561"/>
                  <a:pt x="520" y="561"/>
                </a:cubicBezTo>
                <a:cubicBezTo>
                  <a:pt x="520" y="562"/>
                  <a:pt x="519" y="563"/>
                  <a:pt x="519" y="563"/>
                </a:cubicBezTo>
                <a:cubicBezTo>
                  <a:pt x="519" y="563"/>
                  <a:pt x="519" y="563"/>
                  <a:pt x="519" y="563"/>
                </a:cubicBezTo>
                <a:cubicBezTo>
                  <a:pt x="518" y="563"/>
                  <a:pt x="518" y="563"/>
                  <a:pt x="518" y="562"/>
                </a:cubicBezTo>
                <a:close/>
                <a:moveTo>
                  <a:pt x="94" y="553"/>
                </a:moveTo>
                <a:cubicBezTo>
                  <a:pt x="94" y="552"/>
                  <a:pt x="94" y="551"/>
                  <a:pt x="95" y="551"/>
                </a:cubicBezTo>
                <a:cubicBezTo>
                  <a:pt x="95" y="551"/>
                  <a:pt x="95" y="551"/>
                  <a:pt x="95" y="551"/>
                </a:cubicBezTo>
                <a:cubicBezTo>
                  <a:pt x="96" y="550"/>
                  <a:pt x="97" y="551"/>
                  <a:pt x="98" y="552"/>
                </a:cubicBezTo>
                <a:cubicBezTo>
                  <a:pt x="98" y="552"/>
                  <a:pt x="98" y="552"/>
                  <a:pt x="98" y="552"/>
                </a:cubicBezTo>
                <a:cubicBezTo>
                  <a:pt x="98" y="553"/>
                  <a:pt x="98" y="554"/>
                  <a:pt x="97" y="554"/>
                </a:cubicBezTo>
                <a:cubicBezTo>
                  <a:pt x="97" y="554"/>
                  <a:pt x="97" y="554"/>
                  <a:pt x="97" y="554"/>
                </a:cubicBezTo>
                <a:cubicBezTo>
                  <a:pt x="96" y="554"/>
                  <a:pt x="96" y="554"/>
                  <a:pt x="96" y="554"/>
                </a:cubicBezTo>
                <a:cubicBezTo>
                  <a:pt x="96" y="554"/>
                  <a:pt x="96" y="554"/>
                  <a:pt x="96" y="554"/>
                </a:cubicBezTo>
                <a:cubicBezTo>
                  <a:pt x="95" y="554"/>
                  <a:pt x="94" y="554"/>
                  <a:pt x="94" y="553"/>
                </a:cubicBezTo>
                <a:close/>
                <a:moveTo>
                  <a:pt x="523" y="551"/>
                </a:moveTo>
                <a:cubicBezTo>
                  <a:pt x="522" y="551"/>
                  <a:pt x="521" y="550"/>
                  <a:pt x="522" y="549"/>
                </a:cubicBezTo>
                <a:cubicBezTo>
                  <a:pt x="522" y="549"/>
                  <a:pt x="522" y="549"/>
                  <a:pt x="522" y="549"/>
                </a:cubicBezTo>
                <a:cubicBezTo>
                  <a:pt x="522" y="548"/>
                  <a:pt x="523" y="547"/>
                  <a:pt x="524" y="548"/>
                </a:cubicBezTo>
                <a:cubicBezTo>
                  <a:pt x="524" y="548"/>
                  <a:pt x="524" y="548"/>
                  <a:pt x="524" y="548"/>
                </a:cubicBezTo>
                <a:cubicBezTo>
                  <a:pt x="525" y="548"/>
                  <a:pt x="526" y="549"/>
                  <a:pt x="525" y="550"/>
                </a:cubicBezTo>
                <a:cubicBezTo>
                  <a:pt x="525" y="550"/>
                  <a:pt x="525" y="550"/>
                  <a:pt x="525" y="550"/>
                </a:cubicBezTo>
                <a:cubicBezTo>
                  <a:pt x="525" y="551"/>
                  <a:pt x="524" y="552"/>
                  <a:pt x="523" y="552"/>
                </a:cubicBezTo>
                <a:cubicBezTo>
                  <a:pt x="523" y="552"/>
                  <a:pt x="523" y="552"/>
                  <a:pt x="523" y="552"/>
                </a:cubicBezTo>
                <a:cubicBezTo>
                  <a:pt x="523" y="552"/>
                  <a:pt x="523" y="552"/>
                  <a:pt x="523" y="551"/>
                </a:cubicBezTo>
                <a:close/>
                <a:moveTo>
                  <a:pt x="89" y="542"/>
                </a:moveTo>
                <a:cubicBezTo>
                  <a:pt x="89" y="541"/>
                  <a:pt x="89" y="540"/>
                  <a:pt x="90" y="540"/>
                </a:cubicBezTo>
                <a:cubicBezTo>
                  <a:pt x="90" y="540"/>
                  <a:pt x="90" y="540"/>
                  <a:pt x="90" y="540"/>
                </a:cubicBezTo>
                <a:cubicBezTo>
                  <a:pt x="91" y="539"/>
                  <a:pt x="92" y="540"/>
                  <a:pt x="93" y="541"/>
                </a:cubicBezTo>
                <a:cubicBezTo>
                  <a:pt x="93" y="541"/>
                  <a:pt x="93" y="541"/>
                  <a:pt x="93" y="541"/>
                </a:cubicBezTo>
                <a:cubicBezTo>
                  <a:pt x="93" y="542"/>
                  <a:pt x="93" y="543"/>
                  <a:pt x="92" y="543"/>
                </a:cubicBezTo>
                <a:cubicBezTo>
                  <a:pt x="92" y="543"/>
                  <a:pt x="92" y="543"/>
                  <a:pt x="92" y="543"/>
                </a:cubicBezTo>
                <a:cubicBezTo>
                  <a:pt x="92" y="543"/>
                  <a:pt x="91" y="543"/>
                  <a:pt x="91" y="543"/>
                </a:cubicBezTo>
                <a:cubicBezTo>
                  <a:pt x="91" y="543"/>
                  <a:pt x="91" y="543"/>
                  <a:pt x="91" y="543"/>
                </a:cubicBezTo>
                <a:cubicBezTo>
                  <a:pt x="90" y="543"/>
                  <a:pt x="90" y="543"/>
                  <a:pt x="89" y="542"/>
                </a:cubicBezTo>
                <a:close/>
                <a:moveTo>
                  <a:pt x="527" y="540"/>
                </a:moveTo>
                <a:cubicBezTo>
                  <a:pt x="526" y="540"/>
                  <a:pt x="526" y="539"/>
                  <a:pt x="526" y="538"/>
                </a:cubicBezTo>
                <a:cubicBezTo>
                  <a:pt x="526" y="538"/>
                  <a:pt x="526" y="538"/>
                  <a:pt x="526" y="538"/>
                </a:cubicBezTo>
                <a:cubicBezTo>
                  <a:pt x="527" y="537"/>
                  <a:pt x="528" y="536"/>
                  <a:pt x="529" y="537"/>
                </a:cubicBezTo>
                <a:cubicBezTo>
                  <a:pt x="529" y="537"/>
                  <a:pt x="529" y="537"/>
                  <a:pt x="529" y="537"/>
                </a:cubicBezTo>
                <a:cubicBezTo>
                  <a:pt x="530" y="537"/>
                  <a:pt x="531" y="538"/>
                  <a:pt x="530" y="539"/>
                </a:cubicBezTo>
                <a:cubicBezTo>
                  <a:pt x="530" y="539"/>
                  <a:pt x="530" y="539"/>
                  <a:pt x="530" y="539"/>
                </a:cubicBezTo>
                <a:cubicBezTo>
                  <a:pt x="530" y="540"/>
                  <a:pt x="529" y="541"/>
                  <a:pt x="528" y="541"/>
                </a:cubicBezTo>
                <a:cubicBezTo>
                  <a:pt x="528" y="541"/>
                  <a:pt x="528" y="541"/>
                  <a:pt x="528" y="541"/>
                </a:cubicBezTo>
                <a:cubicBezTo>
                  <a:pt x="528" y="541"/>
                  <a:pt x="528" y="541"/>
                  <a:pt x="527" y="540"/>
                </a:cubicBezTo>
                <a:close/>
                <a:moveTo>
                  <a:pt x="84" y="531"/>
                </a:moveTo>
                <a:cubicBezTo>
                  <a:pt x="84" y="530"/>
                  <a:pt x="84" y="529"/>
                  <a:pt x="85" y="529"/>
                </a:cubicBezTo>
                <a:cubicBezTo>
                  <a:pt x="85" y="529"/>
                  <a:pt x="85" y="529"/>
                  <a:pt x="85" y="529"/>
                </a:cubicBezTo>
                <a:cubicBezTo>
                  <a:pt x="86" y="528"/>
                  <a:pt x="88" y="529"/>
                  <a:pt x="88" y="530"/>
                </a:cubicBezTo>
                <a:cubicBezTo>
                  <a:pt x="88" y="530"/>
                  <a:pt x="88" y="530"/>
                  <a:pt x="88" y="530"/>
                </a:cubicBezTo>
                <a:cubicBezTo>
                  <a:pt x="89" y="531"/>
                  <a:pt x="88" y="532"/>
                  <a:pt x="87" y="532"/>
                </a:cubicBezTo>
                <a:cubicBezTo>
                  <a:pt x="87" y="532"/>
                  <a:pt x="87" y="532"/>
                  <a:pt x="87" y="532"/>
                </a:cubicBezTo>
                <a:cubicBezTo>
                  <a:pt x="87" y="532"/>
                  <a:pt x="87" y="532"/>
                  <a:pt x="86" y="532"/>
                </a:cubicBezTo>
                <a:cubicBezTo>
                  <a:pt x="86" y="532"/>
                  <a:pt x="86" y="532"/>
                  <a:pt x="86" y="532"/>
                </a:cubicBezTo>
                <a:cubicBezTo>
                  <a:pt x="85" y="532"/>
                  <a:pt x="85" y="532"/>
                  <a:pt x="84" y="531"/>
                </a:cubicBezTo>
                <a:close/>
                <a:moveTo>
                  <a:pt x="532" y="529"/>
                </a:moveTo>
                <a:cubicBezTo>
                  <a:pt x="531" y="529"/>
                  <a:pt x="531" y="528"/>
                  <a:pt x="531" y="527"/>
                </a:cubicBezTo>
                <a:cubicBezTo>
                  <a:pt x="531" y="527"/>
                  <a:pt x="531" y="527"/>
                  <a:pt x="531" y="527"/>
                </a:cubicBezTo>
                <a:cubicBezTo>
                  <a:pt x="532" y="526"/>
                  <a:pt x="533" y="525"/>
                  <a:pt x="534" y="526"/>
                </a:cubicBezTo>
                <a:cubicBezTo>
                  <a:pt x="534" y="526"/>
                  <a:pt x="534" y="526"/>
                  <a:pt x="534" y="526"/>
                </a:cubicBezTo>
                <a:cubicBezTo>
                  <a:pt x="535" y="526"/>
                  <a:pt x="535" y="527"/>
                  <a:pt x="535" y="528"/>
                </a:cubicBezTo>
                <a:cubicBezTo>
                  <a:pt x="535" y="528"/>
                  <a:pt x="535" y="528"/>
                  <a:pt x="535" y="528"/>
                </a:cubicBezTo>
                <a:cubicBezTo>
                  <a:pt x="535" y="529"/>
                  <a:pt x="534" y="530"/>
                  <a:pt x="533" y="530"/>
                </a:cubicBezTo>
                <a:cubicBezTo>
                  <a:pt x="533" y="530"/>
                  <a:pt x="533" y="530"/>
                  <a:pt x="533" y="530"/>
                </a:cubicBezTo>
                <a:cubicBezTo>
                  <a:pt x="533" y="530"/>
                  <a:pt x="533" y="530"/>
                  <a:pt x="532" y="529"/>
                </a:cubicBezTo>
                <a:close/>
                <a:moveTo>
                  <a:pt x="80" y="520"/>
                </a:moveTo>
                <a:cubicBezTo>
                  <a:pt x="79" y="519"/>
                  <a:pt x="80" y="518"/>
                  <a:pt x="81" y="518"/>
                </a:cubicBezTo>
                <a:cubicBezTo>
                  <a:pt x="81" y="518"/>
                  <a:pt x="81" y="518"/>
                  <a:pt x="81" y="518"/>
                </a:cubicBezTo>
                <a:cubicBezTo>
                  <a:pt x="82" y="517"/>
                  <a:pt x="83" y="518"/>
                  <a:pt x="83" y="519"/>
                </a:cubicBezTo>
                <a:cubicBezTo>
                  <a:pt x="83" y="519"/>
                  <a:pt x="83" y="519"/>
                  <a:pt x="83" y="519"/>
                </a:cubicBezTo>
                <a:cubicBezTo>
                  <a:pt x="84" y="520"/>
                  <a:pt x="83" y="521"/>
                  <a:pt x="82" y="521"/>
                </a:cubicBezTo>
                <a:cubicBezTo>
                  <a:pt x="82" y="521"/>
                  <a:pt x="82" y="521"/>
                  <a:pt x="82" y="521"/>
                </a:cubicBezTo>
                <a:cubicBezTo>
                  <a:pt x="82" y="521"/>
                  <a:pt x="82" y="521"/>
                  <a:pt x="81" y="521"/>
                </a:cubicBezTo>
                <a:cubicBezTo>
                  <a:pt x="81" y="521"/>
                  <a:pt x="81" y="521"/>
                  <a:pt x="81" y="521"/>
                </a:cubicBezTo>
                <a:cubicBezTo>
                  <a:pt x="81" y="521"/>
                  <a:pt x="80" y="521"/>
                  <a:pt x="80" y="520"/>
                </a:cubicBezTo>
                <a:close/>
                <a:moveTo>
                  <a:pt x="537" y="518"/>
                </a:moveTo>
                <a:cubicBezTo>
                  <a:pt x="536" y="518"/>
                  <a:pt x="536" y="517"/>
                  <a:pt x="536" y="516"/>
                </a:cubicBezTo>
                <a:cubicBezTo>
                  <a:pt x="536" y="516"/>
                  <a:pt x="536" y="516"/>
                  <a:pt x="536" y="516"/>
                </a:cubicBezTo>
                <a:cubicBezTo>
                  <a:pt x="537" y="515"/>
                  <a:pt x="538" y="514"/>
                  <a:pt x="539" y="515"/>
                </a:cubicBezTo>
                <a:cubicBezTo>
                  <a:pt x="539" y="515"/>
                  <a:pt x="539" y="515"/>
                  <a:pt x="539" y="515"/>
                </a:cubicBezTo>
                <a:cubicBezTo>
                  <a:pt x="540" y="515"/>
                  <a:pt x="540" y="516"/>
                  <a:pt x="540" y="517"/>
                </a:cubicBezTo>
                <a:cubicBezTo>
                  <a:pt x="540" y="517"/>
                  <a:pt x="540" y="517"/>
                  <a:pt x="540" y="517"/>
                </a:cubicBezTo>
                <a:cubicBezTo>
                  <a:pt x="539" y="518"/>
                  <a:pt x="539" y="519"/>
                  <a:pt x="538" y="519"/>
                </a:cubicBezTo>
                <a:cubicBezTo>
                  <a:pt x="538" y="519"/>
                  <a:pt x="538" y="519"/>
                  <a:pt x="538" y="519"/>
                </a:cubicBezTo>
                <a:cubicBezTo>
                  <a:pt x="538" y="519"/>
                  <a:pt x="537" y="519"/>
                  <a:pt x="537" y="518"/>
                </a:cubicBezTo>
                <a:close/>
                <a:moveTo>
                  <a:pt x="75" y="509"/>
                </a:moveTo>
                <a:cubicBezTo>
                  <a:pt x="74" y="508"/>
                  <a:pt x="75" y="507"/>
                  <a:pt x="76" y="507"/>
                </a:cubicBezTo>
                <a:cubicBezTo>
                  <a:pt x="76" y="507"/>
                  <a:pt x="76" y="507"/>
                  <a:pt x="76" y="507"/>
                </a:cubicBezTo>
                <a:cubicBezTo>
                  <a:pt x="77" y="506"/>
                  <a:pt x="78" y="507"/>
                  <a:pt x="78" y="508"/>
                </a:cubicBezTo>
                <a:cubicBezTo>
                  <a:pt x="78" y="508"/>
                  <a:pt x="78" y="508"/>
                  <a:pt x="78" y="508"/>
                </a:cubicBezTo>
                <a:cubicBezTo>
                  <a:pt x="79" y="509"/>
                  <a:pt x="78" y="510"/>
                  <a:pt x="77" y="510"/>
                </a:cubicBezTo>
                <a:cubicBezTo>
                  <a:pt x="77" y="510"/>
                  <a:pt x="77" y="510"/>
                  <a:pt x="77" y="510"/>
                </a:cubicBezTo>
                <a:cubicBezTo>
                  <a:pt x="77" y="510"/>
                  <a:pt x="77" y="510"/>
                  <a:pt x="77" y="510"/>
                </a:cubicBezTo>
                <a:cubicBezTo>
                  <a:pt x="77" y="510"/>
                  <a:pt x="77" y="510"/>
                  <a:pt x="77" y="510"/>
                </a:cubicBezTo>
                <a:cubicBezTo>
                  <a:pt x="76" y="510"/>
                  <a:pt x="75" y="510"/>
                  <a:pt x="75" y="509"/>
                </a:cubicBezTo>
                <a:close/>
                <a:moveTo>
                  <a:pt x="542" y="507"/>
                </a:moveTo>
                <a:cubicBezTo>
                  <a:pt x="541" y="507"/>
                  <a:pt x="540" y="506"/>
                  <a:pt x="541" y="505"/>
                </a:cubicBezTo>
                <a:cubicBezTo>
                  <a:pt x="541" y="505"/>
                  <a:pt x="541" y="505"/>
                  <a:pt x="541" y="505"/>
                </a:cubicBezTo>
                <a:cubicBezTo>
                  <a:pt x="541" y="504"/>
                  <a:pt x="543" y="503"/>
                  <a:pt x="544" y="504"/>
                </a:cubicBezTo>
                <a:cubicBezTo>
                  <a:pt x="544" y="504"/>
                  <a:pt x="544" y="504"/>
                  <a:pt x="544" y="504"/>
                </a:cubicBezTo>
                <a:cubicBezTo>
                  <a:pt x="545" y="504"/>
                  <a:pt x="545" y="505"/>
                  <a:pt x="545" y="506"/>
                </a:cubicBezTo>
                <a:cubicBezTo>
                  <a:pt x="545" y="506"/>
                  <a:pt x="545" y="506"/>
                  <a:pt x="545" y="506"/>
                </a:cubicBezTo>
                <a:cubicBezTo>
                  <a:pt x="544" y="507"/>
                  <a:pt x="544" y="508"/>
                  <a:pt x="543" y="508"/>
                </a:cubicBezTo>
                <a:cubicBezTo>
                  <a:pt x="543" y="508"/>
                  <a:pt x="543" y="508"/>
                  <a:pt x="543" y="508"/>
                </a:cubicBezTo>
                <a:cubicBezTo>
                  <a:pt x="542" y="508"/>
                  <a:pt x="542" y="508"/>
                  <a:pt x="542" y="507"/>
                </a:cubicBezTo>
                <a:close/>
                <a:moveTo>
                  <a:pt x="70" y="498"/>
                </a:moveTo>
                <a:cubicBezTo>
                  <a:pt x="70" y="497"/>
                  <a:pt x="70" y="496"/>
                  <a:pt x="71" y="496"/>
                </a:cubicBezTo>
                <a:cubicBezTo>
                  <a:pt x="71" y="496"/>
                  <a:pt x="71" y="496"/>
                  <a:pt x="71" y="496"/>
                </a:cubicBezTo>
                <a:cubicBezTo>
                  <a:pt x="72" y="495"/>
                  <a:pt x="73" y="496"/>
                  <a:pt x="74" y="497"/>
                </a:cubicBezTo>
                <a:cubicBezTo>
                  <a:pt x="74" y="497"/>
                  <a:pt x="74" y="497"/>
                  <a:pt x="74" y="497"/>
                </a:cubicBezTo>
                <a:cubicBezTo>
                  <a:pt x="74" y="498"/>
                  <a:pt x="74" y="499"/>
                  <a:pt x="73" y="499"/>
                </a:cubicBezTo>
                <a:cubicBezTo>
                  <a:pt x="73" y="499"/>
                  <a:pt x="73" y="499"/>
                  <a:pt x="73" y="499"/>
                </a:cubicBezTo>
                <a:cubicBezTo>
                  <a:pt x="72" y="499"/>
                  <a:pt x="72" y="499"/>
                  <a:pt x="72" y="499"/>
                </a:cubicBezTo>
                <a:cubicBezTo>
                  <a:pt x="72" y="499"/>
                  <a:pt x="72" y="499"/>
                  <a:pt x="72" y="499"/>
                </a:cubicBezTo>
                <a:cubicBezTo>
                  <a:pt x="71" y="499"/>
                  <a:pt x="70" y="499"/>
                  <a:pt x="70" y="498"/>
                </a:cubicBezTo>
                <a:close/>
                <a:moveTo>
                  <a:pt x="547" y="496"/>
                </a:moveTo>
                <a:cubicBezTo>
                  <a:pt x="546" y="496"/>
                  <a:pt x="545" y="495"/>
                  <a:pt x="546" y="494"/>
                </a:cubicBezTo>
                <a:cubicBezTo>
                  <a:pt x="546" y="494"/>
                  <a:pt x="546" y="494"/>
                  <a:pt x="546" y="494"/>
                </a:cubicBezTo>
                <a:cubicBezTo>
                  <a:pt x="546" y="493"/>
                  <a:pt x="547" y="492"/>
                  <a:pt x="548" y="493"/>
                </a:cubicBezTo>
                <a:cubicBezTo>
                  <a:pt x="548" y="493"/>
                  <a:pt x="548" y="493"/>
                  <a:pt x="548" y="493"/>
                </a:cubicBezTo>
                <a:cubicBezTo>
                  <a:pt x="549" y="493"/>
                  <a:pt x="550" y="494"/>
                  <a:pt x="549" y="495"/>
                </a:cubicBezTo>
                <a:cubicBezTo>
                  <a:pt x="549" y="495"/>
                  <a:pt x="549" y="495"/>
                  <a:pt x="549" y="495"/>
                </a:cubicBezTo>
                <a:cubicBezTo>
                  <a:pt x="549" y="496"/>
                  <a:pt x="548" y="497"/>
                  <a:pt x="548" y="497"/>
                </a:cubicBezTo>
                <a:cubicBezTo>
                  <a:pt x="548" y="497"/>
                  <a:pt x="548" y="497"/>
                  <a:pt x="548" y="497"/>
                </a:cubicBezTo>
                <a:cubicBezTo>
                  <a:pt x="547" y="497"/>
                  <a:pt x="547" y="497"/>
                  <a:pt x="547" y="496"/>
                </a:cubicBezTo>
                <a:close/>
                <a:moveTo>
                  <a:pt x="65" y="487"/>
                </a:moveTo>
                <a:cubicBezTo>
                  <a:pt x="65" y="486"/>
                  <a:pt x="65" y="485"/>
                  <a:pt x="66" y="485"/>
                </a:cubicBezTo>
                <a:cubicBezTo>
                  <a:pt x="66" y="485"/>
                  <a:pt x="66" y="485"/>
                  <a:pt x="66" y="485"/>
                </a:cubicBezTo>
                <a:cubicBezTo>
                  <a:pt x="67" y="484"/>
                  <a:pt x="68" y="485"/>
                  <a:pt x="69" y="486"/>
                </a:cubicBezTo>
                <a:cubicBezTo>
                  <a:pt x="69" y="486"/>
                  <a:pt x="69" y="486"/>
                  <a:pt x="69" y="486"/>
                </a:cubicBezTo>
                <a:cubicBezTo>
                  <a:pt x="69" y="487"/>
                  <a:pt x="69" y="488"/>
                  <a:pt x="68" y="488"/>
                </a:cubicBezTo>
                <a:cubicBezTo>
                  <a:pt x="68" y="488"/>
                  <a:pt x="68" y="488"/>
                  <a:pt x="68" y="488"/>
                </a:cubicBezTo>
                <a:cubicBezTo>
                  <a:pt x="68" y="488"/>
                  <a:pt x="67" y="488"/>
                  <a:pt x="67" y="488"/>
                </a:cubicBezTo>
                <a:cubicBezTo>
                  <a:pt x="67" y="488"/>
                  <a:pt x="67" y="488"/>
                  <a:pt x="67" y="488"/>
                </a:cubicBezTo>
                <a:cubicBezTo>
                  <a:pt x="66" y="488"/>
                  <a:pt x="65" y="488"/>
                  <a:pt x="65" y="487"/>
                </a:cubicBezTo>
                <a:close/>
                <a:moveTo>
                  <a:pt x="552" y="485"/>
                </a:moveTo>
                <a:cubicBezTo>
                  <a:pt x="551" y="485"/>
                  <a:pt x="550" y="484"/>
                  <a:pt x="551" y="483"/>
                </a:cubicBezTo>
                <a:cubicBezTo>
                  <a:pt x="551" y="483"/>
                  <a:pt x="551" y="483"/>
                  <a:pt x="551" y="483"/>
                </a:cubicBezTo>
                <a:cubicBezTo>
                  <a:pt x="551" y="482"/>
                  <a:pt x="552" y="481"/>
                  <a:pt x="553" y="482"/>
                </a:cubicBezTo>
                <a:cubicBezTo>
                  <a:pt x="553" y="482"/>
                  <a:pt x="553" y="482"/>
                  <a:pt x="553" y="482"/>
                </a:cubicBezTo>
                <a:cubicBezTo>
                  <a:pt x="554" y="482"/>
                  <a:pt x="555" y="483"/>
                  <a:pt x="554" y="484"/>
                </a:cubicBezTo>
                <a:cubicBezTo>
                  <a:pt x="554" y="484"/>
                  <a:pt x="554" y="484"/>
                  <a:pt x="554" y="484"/>
                </a:cubicBezTo>
                <a:cubicBezTo>
                  <a:pt x="554" y="485"/>
                  <a:pt x="553" y="486"/>
                  <a:pt x="552" y="486"/>
                </a:cubicBezTo>
                <a:cubicBezTo>
                  <a:pt x="552" y="486"/>
                  <a:pt x="552" y="486"/>
                  <a:pt x="552" y="486"/>
                </a:cubicBezTo>
                <a:cubicBezTo>
                  <a:pt x="552" y="486"/>
                  <a:pt x="552" y="486"/>
                  <a:pt x="552" y="485"/>
                </a:cubicBezTo>
                <a:close/>
                <a:moveTo>
                  <a:pt x="60" y="476"/>
                </a:moveTo>
                <a:cubicBezTo>
                  <a:pt x="60" y="475"/>
                  <a:pt x="60" y="474"/>
                  <a:pt x="61" y="474"/>
                </a:cubicBezTo>
                <a:cubicBezTo>
                  <a:pt x="61" y="474"/>
                  <a:pt x="61" y="474"/>
                  <a:pt x="61" y="474"/>
                </a:cubicBezTo>
                <a:cubicBezTo>
                  <a:pt x="62" y="473"/>
                  <a:pt x="64" y="474"/>
                  <a:pt x="64" y="475"/>
                </a:cubicBezTo>
                <a:cubicBezTo>
                  <a:pt x="64" y="475"/>
                  <a:pt x="64" y="475"/>
                  <a:pt x="64" y="475"/>
                </a:cubicBezTo>
                <a:cubicBezTo>
                  <a:pt x="64" y="476"/>
                  <a:pt x="64" y="477"/>
                  <a:pt x="63" y="477"/>
                </a:cubicBezTo>
                <a:cubicBezTo>
                  <a:pt x="63" y="477"/>
                  <a:pt x="63" y="477"/>
                  <a:pt x="63" y="477"/>
                </a:cubicBezTo>
                <a:cubicBezTo>
                  <a:pt x="63" y="477"/>
                  <a:pt x="62" y="477"/>
                  <a:pt x="62" y="477"/>
                </a:cubicBezTo>
                <a:cubicBezTo>
                  <a:pt x="62" y="477"/>
                  <a:pt x="62" y="477"/>
                  <a:pt x="62" y="477"/>
                </a:cubicBezTo>
                <a:cubicBezTo>
                  <a:pt x="61" y="477"/>
                  <a:pt x="61" y="477"/>
                  <a:pt x="60" y="476"/>
                </a:cubicBezTo>
                <a:close/>
                <a:moveTo>
                  <a:pt x="556" y="474"/>
                </a:moveTo>
                <a:cubicBezTo>
                  <a:pt x="555" y="474"/>
                  <a:pt x="555" y="473"/>
                  <a:pt x="555" y="472"/>
                </a:cubicBezTo>
                <a:cubicBezTo>
                  <a:pt x="555" y="472"/>
                  <a:pt x="555" y="472"/>
                  <a:pt x="555" y="472"/>
                </a:cubicBezTo>
                <a:cubicBezTo>
                  <a:pt x="556" y="471"/>
                  <a:pt x="557" y="470"/>
                  <a:pt x="558" y="471"/>
                </a:cubicBezTo>
                <a:cubicBezTo>
                  <a:pt x="558" y="471"/>
                  <a:pt x="558" y="471"/>
                  <a:pt x="558" y="471"/>
                </a:cubicBezTo>
                <a:cubicBezTo>
                  <a:pt x="559" y="471"/>
                  <a:pt x="559" y="472"/>
                  <a:pt x="559" y="473"/>
                </a:cubicBezTo>
                <a:cubicBezTo>
                  <a:pt x="559" y="473"/>
                  <a:pt x="559" y="473"/>
                  <a:pt x="559" y="473"/>
                </a:cubicBezTo>
                <a:cubicBezTo>
                  <a:pt x="559" y="474"/>
                  <a:pt x="558" y="475"/>
                  <a:pt x="557" y="475"/>
                </a:cubicBezTo>
                <a:cubicBezTo>
                  <a:pt x="557" y="475"/>
                  <a:pt x="557" y="475"/>
                  <a:pt x="557" y="475"/>
                </a:cubicBezTo>
                <a:cubicBezTo>
                  <a:pt x="557" y="475"/>
                  <a:pt x="557" y="475"/>
                  <a:pt x="556" y="474"/>
                </a:cubicBezTo>
                <a:close/>
                <a:moveTo>
                  <a:pt x="56" y="465"/>
                </a:moveTo>
                <a:cubicBezTo>
                  <a:pt x="55" y="464"/>
                  <a:pt x="56" y="463"/>
                  <a:pt x="57" y="463"/>
                </a:cubicBezTo>
                <a:cubicBezTo>
                  <a:pt x="57" y="463"/>
                  <a:pt x="57" y="463"/>
                  <a:pt x="57" y="463"/>
                </a:cubicBezTo>
                <a:cubicBezTo>
                  <a:pt x="58" y="462"/>
                  <a:pt x="59" y="463"/>
                  <a:pt x="59" y="464"/>
                </a:cubicBezTo>
                <a:cubicBezTo>
                  <a:pt x="59" y="464"/>
                  <a:pt x="59" y="464"/>
                  <a:pt x="59" y="464"/>
                </a:cubicBezTo>
                <a:cubicBezTo>
                  <a:pt x="60" y="465"/>
                  <a:pt x="59" y="466"/>
                  <a:pt x="58" y="466"/>
                </a:cubicBezTo>
                <a:cubicBezTo>
                  <a:pt x="58" y="466"/>
                  <a:pt x="58" y="466"/>
                  <a:pt x="58" y="466"/>
                </a:cubicBezTo>
                <a:cubicBezTo>
                  <a:pt x="58" y="466"/>
                  <a:pt x="58" y="466"/>
                  <a:pt x="57" y="466"/>
                </a:cubicBezTo>
                <a:cubicBezTo>
                  <a:pt x="57" y="466"/>
                  <a:pt x="57" y="466"/>
                  <a:pt x="57" y="466"/>
                </a:cubicBezTo>
                <a:cubicBezTo>
                  <a:pt x="57" y="466"/>
                  <a:pt x="56" y="466"/>
                  <a:pt x="56" y="465"/>
                </a:cubicBezTo>
                <a:close/>
                <a:moveTo>
                  <a:pt x="561" y="463"/>
                </a:moveTo>
                <a:cubicBezTo>
                  <a:pt x="560" y="463"/>
                  <a:pt x="560" y="462"/>
                  <a:pt x="560" y="461"/>
                </a:cubicBezTo>
                <a:cubicBezTo>
                  <a:pt x="560" y="461"/>
                  <a:pt x="560" y="461"/>
                  <a:pt x="560" y="461"/>
                </a:cubicBezTo>
                <a:cubicBezTo>
                  <a:pt x="561" y="460"/>
                  <a:pt x="562" y="459"/>
                  <a:pt x="563" y="460"/>
                </a:cubicBezTo>
                <a:cubicBezTo>
                  <a:pt x="563" y="460"/>
                  <a:pt x="563" y="460"/>
                  <a:pt x="563" y="460"/>
                </a:cubicBezTo>
                <a:cubicBezTo>
                  <a:pt x="564" y="460"/>
                  <a:pt x="564" y="461"/>
                  <a:pt x="564" y="462"/>
                </a:cubicBezTo>
                <a:cubicBezTo>
                  <a:pt x="564" y="462"/>
                  <a:pt x="564" y="462"/>
                  <a:pt x="564" y="462"/>
                </a:cubicBezTo>
                <a:cubicBezTo>
                  <a:pt x="564" y="463"/>
                  <a:pt x="563" y="464"/>
                  <a:pt x="562" y="464"/>
                </a:cubicBezTo>
                <a:cubicBezTo>
                  <a:pt x="562" y="464"/>
                  <a:pt x="562" y="464"/>
                  <a:pt x="562" y="464"/>
                </a:cubicBezTo>
                <a:cubicBezTo>
                  <a:pt x="562" y="464"/>
                  <a:pt x="561" y="464"/>
                  <a:pt x="561" y="463"/>
                </a:cubicBezTo>
                <a:close/>
                <a:moveTo>
                  <a:pt x="51" y="454"/>
                </a:moveTo>
                <a:cubicBezTo>
                  <a:pt x="50" y="453"/>
                  <a:pt x="51" y="452"/>
                  <a:pt x="52" y="452"/>
                </a:cubicBezTo>
                <a:cubicBezTo>
                  <a:pt x="52" y="452"/>
                  <a:pt x="52" y="452"/>
                  <a:pt x="52" y="452"/>
                </a:cubicBezTo>
                <a:cubicBezTo>
                  <a:pt x="53" y="451"/>
                  <a:pt x="54" y="452"/>
                  <a:pt x="54" y="453"/>
                </a:cubicBezTo>
                <a:cubicBezTo>
                  <a:pt x="54" y="453"/>
                  <a:pt x="54" y="453"/>
                  <a:pt x="54" y="453"/>
                </a:cubicBezTo>
                <a:cubicBezTo>
                  <a:pt x="55" y="454"/>
                  <a:pt x="54" y="455"/>
                  <a:pt x="53" y="455"/>
                </a:cubicBezTo>
                <a:cubicBezTo>
                  <a:pt x="53" y="455"/>
                  <a:pt x="53" y="455"/>
                  <a:pt x="53" y="455"/>
                </a:cubicBezTo>
                <a:cubicBezTo>
                  <a:pt x="53" y="455"/>
                  <a:pt x="53" y="455"/>
                  <a:pt x="53" y="455"/>
                </a:cubicBezTo>
                <a:cubicBezTo>
                  <a:pt x="53" y="455"/>
                  <a:pt x="53" y="455"/>
                  <a:pt x="53" y="455"/>
                </a:cubicBezTo>
                <a:cubicBezTo>
                  <a:pt x="52" y="455"/>
                  <a:pt x="51" y="455"/>
                  <a:pt x="51" y="454"/>
                </a:cubicBezTo>
                <a:close/>
                <a:moveTo>
                  <a:pt x="566" y="453"/>
                </a:moveTo>
                <a:cubicBezTo>
                  <a:pt x="565" y="452"/>
                  <a:pt x="565" y="451"/>
                  <a:pt x="565" y="450"/>
                </a:cubicBezTo>
                <a:cubicBezTo>
                  <a:pt x="565" y="450"/>
                  <a:pt x="565" y="450"/>
                  <a:pt x="565" y="450"/>
                </a:cubicBezTo>
                <a:cubicBezTo>
                  <a:pt x="565" y="449"/>
                  <a:pt x="567" y="448"/>
                  <a:pt x="568" y="449"/>
                </a:cubicBezTo>
                <a:cubicBezTo>
                  <a:pt x="568" y="449"/>
                  <a:pt x="568" y="449"/>
                  <a:pt x="568" y="449"/>
                </a:cubicBezTo>
                <a:cubicBezTo>
                  <a:pt x="569" y="449"/>
                  <a:pt x="569" y="450"/>
                  <a:pt x="569" y="451"/>
                </a:cubicBezTo>
                <a:cubicBezTo>
                  <a:pt x="569" y="451"/>
                  <a:pt x="569" y="451"/>
                  <a:pt x="569" y="451"/>
                </a:cubicBezTo>
                <a:cubicBezTo>
                  <a:pt x="568" y="452"/>
                  <a:pt x="568" y="453"/>
                  <a:pt x="567" y="453"/>
                </a:cubicBezTo>
                <a:cubicBezTo>
                  <a:pt x="567" y="453"/>
                  <a:pt x="567" y="453"/>
                  <a:pt x="567" y="453"/>
                </a:cubicBezTo>
                <a:cubicBezTo>
                  <a:pt x="567" y="453"/>
                  <a:pt x="566" y="453"/>
                  <a:pt x="566" y="453"/>
                </a:cubicBezTo>
                <a:close/>
                <a:moveTo>
                  <a:pt x="46" y="443"/>
                </a:moveTo>
                <a:cubicBezTo>
                  <a:pt x="45" y="442"/>
                  <a:pt x="46" y="441"/>
                  <a:pt x="47" y="441"/>
                </a:cubicBezTo>
                <a:cubicBezTo>
                  <a:pt x="47" y="441"/>
                  <a:pt x="47" y="441"/>
                  <a:pt x="47" y="441"/>
                </a:cubicBezTo>
                <a:cubicBezTo>
                  <a:pt x="48" y="440"/>
                  <a:pt x="49" y="441"/>
                  <a:pt x="50" y="442"/>
                </a:cubicBezTo>
                <a:cubicBezTo>
                  <a:pt x="50" y="442"/>
                  <a:pt x="50" y="442"/>
                  <a:pt x="50" y="442"/>
                </a:cubicBezTo>
                <a:cubicBezTo>
                  <a:pt x="50" y="443"/>
                  <a:pt x="50" y="444"/>
                  <a:pt x="48" y="444"/>
                </a:cubicBezTo>
                <a:cubicBezTo>
                  <a:pt x="48" y="444"/>
                  <a:pt x="48" y="444"/>
                  <a:pt x="48" y="444"/>
                </a:cubicBezTo>
                <a:cubicBezTo>
                  <a:pt x="48" y="444"/>
                  <a:pt x="48" y="444"/>
                  <a:pt x="48" y="444"/>
                </a:cubicBezTo>
                <a:cubicBezTo>
                  <a:pt x="48" y="444"/>
                  <a:pt x="48" y="444"/>
                  <a:pt x="48" y="444"/>
                </a:cubicBezTo>
                <a:cubicBezTo>
                  <a:pt x="47" y="444"/>
                  <a:pt x="46" y="444"/>
                  <a:pt x="46" y="443"/>
                </a:cubicBezTo>
                <a:close/>
                <a:moveTo>
                  <a:pt x="571" y="442"/>
                </a:moveTo>
                <a:cubicBezTo>
                  <a:pt x="570" y="441"/>
                  <a:pt x="569" y="440"/>
                  <a:pt x="570" y="439"/>
                </a:cubicBezTo>
                <a:cubicBezTo>
                  <a:pt x="570" y="439"/>
                  <a:pt x="570" y="439"/>
                  <a:pt x="570" y="439"/>
                </a:cubicBezTo>
                <a:cubicBezTo>
                  <a:pt x="570" y="438"/>
                  <a:pt x="571" y="437"/>
                  <a:pt x="572" y="438"/>
                </a:cubicBezTo>
                <a:cubicBezTo>
                  <a:pt x="572" y="438"/>
                  <a:pt x="572" y="438"/>
                  <a:pt x="572" y="438"/>
                </a:cubicBezTo>
                <a:cubicBezTo>
                  <a:pt x="573" y="438"/>
                  <a:pt x="574" y="439"/>
                  <a:pt x="573" y="440"/>
                </a:cubicBezTo>
                <a:cubicBezTo>
                  <a:pt x="573" y="440"/>
                  <a:pt x="573" y="440"/>
                  <a:pt x="573" y="440"/>
                </a:cubicBezTo>
                <a:cubicBezTo>
                  <a:pt x="573" y="441"/>
                  <a:pt x="572" y="442"/>
                  <a:pt x="572" y="442"/>
                </a:cubicBezTo>
                <a:cubicBezTo>
                  <a:pt x="572" y="442"/>
                  <a:pt x="572" y="442"/>
                  <a:pt x="572" y="442"/>
                </a:cubicBezTo>
                <a:cubicBezTo>
                  <a:pt x="571" y="442"/>
                  <a:pt x="571" y="442"/>
                  <a:pt x="571" y="442"/>
                </a:cubicBezTo>
                <a:close/>
                <a:moveTo>
                  <a:pt x="41" y="432"/>
                </a:moveTo>
                <a:cubicBezTo>
                  <a:pt x="41" y="431"/>
                  <a:pt x="41" y="430"/>
                  <a:pt x="42" y="430"/>
                </a:cubicBezTo>
                <a:cubicBezTo>
                  <a:pt x="42" y="430"/>
                  <a:pt x="42" y="430"/>
                  <a:pt x="42" y="430"/>
                </a:cubicBezTo>
                <a:cubicBezTo>
                  <a:pt x="43" y="429"/>
                  <a:pt x="44" y="430"/>
                  <a:pt x="45" y="431"/>
                </a:cubicBezTo>
                <a:cubicBezTo>
                  <a:pt x="45" y="431"/>
                  <a:pt x="45" y="431"/>
                  <a:pt x="45" y="431"/>
                </a:cubicBezTo>
                <a:cubicBezTo>
                  <a:pt x="45" y="432"/>
                  <a:pt x="45" y="433"/>
                  <a:pt x="44" y="433"/>
                </a:cubicBezTo>
                <a:cubicBezTo>
                  <a:pt x="44" y="433"/>
                  <a:pt x="44" y="433"/>
                  <a:pt x="44" y="433"/>
                </a:cubicBezTo>
                <a:cubicBezTo>
                  <a:pt x="43" y="433"/>
                  <a:pt x="43" y="433"/>
                  <a:pt x="43" y="433"/>
                </a:cubicBezTo>
                <a:cubicBezTo>
                  <a:pt x="43" y="433"/>
                  <a:pt x="43" y="433"/>
                  <a:pt x="43" y="433"/>
                </a:cubicBezTo>
                <a:cubicBezTo>
                  <a:pt x="42" y="433"/>
                  <a:pt x="41" y="433"/>
                  <a:pt x="41" y="432"/>
                </a:cubicBezTo>
                <a:close/>
                <a:moveTo>
                  <a:pt x="576" y="431"/>
                </a:moveTo>
                <a:cubicBezTo>
                  <a:pt x="575" y="430"/>
                  <a:pt x="574" y="429"/>
                  <a:pt x="575" y="428"/>
                </a:cubicBezTo>
                <a:cubicBezTo>
                  <a:pt x="575" y="428"/>
                  <a:pt x="575" y="428"/>
                  <a:pt x="575" y="428"/>
                </a:cubicBezTo>
                <a:cubicBezTo>
                  <a:pt x="575" y="427"/>
                  <a:pt x="576" y="426"/>
                  <a:pt x="577" y="427"/>
                </a:cubicBezTo>
                <a:cubicBezTo>
                  <a:pt x="577" y="427"/>
                  <a:pt x="577" y="427"/>
                  <a:pt x="577" y="427"/>
                </a:cubicBezTo>
                <a:cubicBezTo>
                  <a:pt x="578" y="427"/>
                  <a:pt x="579" y="428"/>
                  <a:pt x="578" y="429"/>
                </a:cubicBezTo>
                <a:cubicBezTo>
                  <a:pt x="578" y="429"/>
                  <a:pt x="578" y="429"/>
                  <a:pt x="578" y="429"/>
                </a:cubicBezTo>
                <a:cubicBezTo>
                  <a:pt x="578" y="430"/>
                  <a:pt x="577" y="431"/>
                  <a:pt x="576" y="431"/>
                </a:cubicBezTo>
                <a:cubicBezTo>
                  <a:pt x="576" y="431"/>
                  <a:pt x="576" y="431"/>
                  <a:pt x="576" y="431"/>
                </a:cubicBezTo>
                <a:cubicBezTo>
                  <a:pt x="576" y="431"/>
                  <a:pt x="576" y="431"/>
                  <a:pt x="576" y="431"/>
                </a:cubicBezTo>
                <a:close/>
                <a:moveTo>
                  <a:pt x="37" y="421"/>
                </a:moveTo>
                <a:cubicBezTo>
                  <a:pt x="36" y="420"/>
                  <a:pt x="37" y="419"/>
                  <a:pt x="38" y="418"/>
                </a:cubicBezTo>
                <a:cubicBezTo>
                  <a:pt x="38" y="418"/>
                  <a:pt x="38" y="418"/>
                  <a:pt x="38" y="418"/>
                </a:cubicBezTo>
                <a:cubicBezTo>
                  <a:pt x="39" y="418"/>
                  <a:pt x="40" y="419"/>
                  <a:pt x="40" y="420"/>
                </a:cubicBezTo>
                <a:cubicBezTo>
                  <a:pt x="40" y="420"/>
                  <a:pt x="40" y="420"/>
                  <a:pt x="40" y="420"/>
                </a:cubicBezTo>
                <a:cubicBezTo>
                  <a:pt x="41" y="421"/>
                  <a:pt x="40" y="422"/>
                  <a:pt x="39" y="422"/>
                </a:cubicBezTo>
                <a:cubicBezTo>
                  <a:pt x="39" y="422"/>
                  <a:pt x="39" y="422"/>
                  <a:pt x="39" y="422"/>
                </a:cubicBezTo>
                <a:cubicBezTo>
                  <a:pt x="39" y="422"/>
                  <a:pt x="39" y="422"/>
                  <a:pt x="38" y="422"/>
                </a:cubicBezTo>
                <a:cubicBezTo>
                  <a:pt x="38" y="422"/>
                  <a:pt x="38" y="422"/>
                  <a:pt x="38" y="422"/>
                </a:cubicBezTo>
                <a:cubicBezTo>
                  <a:pt x="38" y="422"/>
                  <a:pt x="37" y="422"/>
                  <a:pt x="37" y="421"/>
                </a:cubicBezTo>
                <a:close/>
                <a:moveTo>
                  <a:pt x="580" y="419"/>
                </a:moveTo>
                <a:cubicBezTo>
                  <a:pt x="579" y="419"/>
                  <a:pt x="579" y="418"/>
                  <a:pt x="579" y="417"/>
                </a:cubicBezTo>
                <a:cubicBezTo>
                  <a:pt x="579" y="417"/>
                  <a:pt x="579" y="417"/>
                  <a:pt x="579" y="417"/>
                </a:cubicBezTo>
                <a:cubicBezTo>
                  <a:pt x="579" y="416"/>
                  <a:pt x="580" y="415"/>
                  <a:pt x="582" y="416"/>
                </a:cubicBezTo>
                <a:cubicBezTo>
                  <a:pt x="582" y="416"/>
                  <a:pt x="582" y="416"/>
                  <a:pt x="582" y="416"/>
                </a:cubicBezTo>
                <a:cubicBezTo>
                  <a:pt x="583" y="416"/>
                  <a:pt x="583" y="417"/>
                  <a:pt x="583" y="418"/>
                </a:cubicBezTo>
                <a:cubicBezTo>
                  <a:pt x="583" y="418"/>
                  <a:pt x="583" y="418"/>
                  <a:pt x="583" y="418"/>
                </a:cubicBezTo>
                <a:cubicBezTo>
                  <a:pt x="582" y="419"/>
                  <a:pt x="582" y="420"/>
                  <a:pt x="581" y="420"/>
                </a:cubicBezTo>
                <a:cubicBezTo>
                  <a:pt x="581" y="420"/>
                  <a:pt x="581" y="420"/>
                  <a:pt x="581" y="420"/>
                </a:cubicBezTo>
                <a:cubicBezTo>
                  <a:pt x="581" y="420"/>
                  <a:pt x="580" y="419"/>
                  <a:pt x="580" y="419"/>
                </a:cubicBezTo>
                <a:close/>
                <a:moveTo>
                  <a:pt x="32" y="410"/>
                </a:moveTo>
                <a:cubicBezTo>
                  <a:pt x="32" y="409"/>
                  <a:pt x="33" y="408"/>
                  <a:pt x="34" y="407"/>
                </a:cubicBezTo>
                <a:cubicBezTo>
                  <a:pt x="34" y="407"/>
                  <a:pt x="34" y="407"/>
                  <a:pt x="34" y="407"/>
                </a:cubicBezTo>
                <a:cubicBezTo>
                  <a:pt x="35" y="407"/>
                  <a:pt x="36" y="407"/>
                  <a:pt x="36" y="408"/>
                </a:cubicBezTo>
                <a:cubicBezTo>
                  <a:pt x="36" y="408"/>
                  <a:pt x="36" y="408"/>
                  <a:pt x="36" y="408"/>
                </a:cubicBezTo>
                <a:cubicBezTo>
                  <a:pt x="37" y="409"/>
                  <a:pt x="36" y="411"/>
                  <a:pt x="35" y="411"/>
                </a:cubicBezTo>
                <a:cubicBezTo>
                  <a:pt x="35" y="411"/>
                  <a:pt x="35" y="411"/>
                  <a:pt x="35" y="411"/>
                </a:cubicBezTo>
                <a:cubicBezTo>
                  <a:pt x="35" y="411"/>
                  <a:pt x="35" y="411"/>
                  <a:pt x="34" y="411"/>
                </a:cubicBezTo>
                <a:cubicBezTo>
                  <a:pt x="34" y="411"/>
                  <a:pt x="34" y="411"/>
                  <a:pt x="34" y="411"/>
                </a:cubicBezTo>
                <a:cubicBezTo>
                  <a:pt x="33" y="411"/>
                  <a:pt x="33" y="411"/>
                  <a:pt x="32" y="410"/>
                </a:cubicBezTo>
                <a:close/>
                <a:moveTo>
                  <a:pt x="584" y="408"/>
                </a:moveTo>
                <a:cubicBezTo>
                  <a:pt x="583" y="408"/>
                  <a:pt x="583" y="407"/>
                  <a:pt x="583" y="406"/>
                </a:cubicBezTo>
                <a:cubicBezTo>
                  <a:pt x="583" y="406"/>
                  <a:pt x="583" y="406"/>
                  <a:pt x="583" y="406"/>
                </a:cubicBezTo>
                <a:cubicBezTo>
                  <a:pt x="583" y="406"/>
                  <a:pt x="583" y="406"/>
                  <a:pt x="583" y="406"/>
                </a:cubicBezTo>
                <a:cubicBezTo>
                  <a:pt x="583" y="406"/>
                  <a:pt x="583" y="406"/>
                  <a:pt x="583" y="406"/>
                </a:cubicBezTo>
                <a:cubicBezTo>
                  <a:pt x="583" y="404"/>
                  <a:pt x="584" y="404"/>
                  <a:pt x="585" y="404"/>
                </a:cubicBezTo>
                <a:cubicBezTo>
                  <a:pt x="585" y="404"/>
                  <a:pt x="585" y="404"/>
                  <a:pt x="585" y="404"/>
                </a:cubicBezTo>
                <a:cubicBezTo>
                  <a:pt x="586" y="405"/>
                  <a:pt x="587" y="406"/>
                  <a:pt x="587" y="407"/>
                </a:cubicBezTo>
                <a:cubicBezTo>
                  <a:pt x="587" y="407"/>
                  <a:pt x="587" y="407"/>
                  <a:pt x="587" y="407"/>
                </a:cubicBezTo>
                <a:cubicBezTo>
                  <a:pt x="586" y="408"/>
                  <a:pt x="586" y="408"/>
                  <a:pt x="585" y="408"/>
                </a:cubicBezTo>
                <a:cubicBezTo>
                  <a:pt x="585" y="408"/>
                  <a:pt x="585" y="408"/>
                  <a:pt x="585" y="408"/>
                </a:cubicBezTo>
                <a:cubicBezTo>
                  <a:pt x="585" y="408"/>
                  <a:pt x="584" y="408"/>
                  <a:pt x="584" y="408"/>
                </a:cubicBezTo>
                <a:close/>
                <a:moveTo>
                  <a:pt x="29" y="398"/>
                </a:moveTo>
                <a:cubicBezTo>
                  <a:pt x="29" y="397"/>
                  <a:pt x="29" y="396"/>
                  <a:pt x="30" y="396"/>
                </a:cubicBezTo>
                <a:cubicBezTo>
                  <a:pt x="30" y="396"/>
                  <a:pt x="30" y="396"/>
                  <a:pt x="30" y="396"/>
                </a:cubicBezTo>
                <a:cubicBezTo>
                  <a:pt x="31" y="395"/>
                  <a:pt x="32" y="396"/>
                  <a:pt x="33" y="397"/>
                </a:cubicBezTo>
                <a:cubicBezTo>
                  <a:pt x="33" y="397"/>
                  <a:pt x="33" y="397"/>
                  <a:pt x="33" y="397"/>
                </a:cubicBezTo>
                <a:cubicBezTo>
                  <a:pt x="33" y="398"/>
                  <a:pt x="32" y="399"/>
                  <a:pt x="31" y="400"/>
                </a:cubicBezTo>
                <a:cubicBezTo>
                  <a:pt x="31" y="400"/>
                  <a:pt x="31" y="400"/>
                  <a:pt x="31" y="400"/>
                </a:cubicBezTo>
                <a:cubicBezTo>
                  <a:pt x="31" y="400"/>
                  <a:pt x="31" y="400"/>
                  <a:pt x="31" y="400"/>
                </a:cubicBezTo>
                <a:cubicBezTo>
                  <a:pt x="31" y="400"/>
                  <a:pt x="31" y="400"/>
                  <a:pt x="31" y="400"/>
                </a:cubicBezTo>
                <a:cubicBezTo>
                  <a:pt x="30" y="400"/>
                  <a:pt x="29" y="399"/>
                  <a:pt x="29" y="398"/>
                </a:cubicBezTo>
                <a:close/>
                <a:moveTo>
                  <a:pt x="588" y="397"/>
                </a:moveTo>
                <a:cubicBezTo>
                  <a:pt x="587" y="396"/>
                  <a:pt x="586" y="395"/>
                  <a:pt x="586" y="394"/>
                </a:cubicBezTo>
                <a:cubicBezTo>
                  <a:pt x="586" y="394"/>
                  <a:pt x="586" y="394"/>
                  <a:pt x="586" y="394"/>
                </a:cubicBezTo>
                <a:cubicBezTo>
                  <a:pt x="587" y="393"/>
                  <a:pt x="588" y="392"/>
                  <a:pt x="589" y="393"/>
                </a:cubicBezTo>
                <a:cubicBezTo>
                  <a:pt x="589" y="393"/>
                  <a:pt x="589" y="393"/>
                  <a:pt x="589" y="393"/>
                </a:cubicBezTo>
                <a:cubicBezTo>
                  <a:pt x="590" y="393"/>
                  <a:pt x="590" y="394"/>
                  <a:pt x="590" y="395"/>
                </a:cubicBezTo>
                <a:cubicBezTo>
                  <a:pt x="590" y="395"/>
                  <a:pt x="590" y="395"/>
                  <a:pt x="590" y="395"/>
                </a:cubicBezTo>
                <a:cubicBezTo>
                  <a:pt x="590" y="396"/>
                  <a:pt x="589" y="397"/>
                  <a:pt x="588" y="397"/>
                </a:cubicBezTo>
                <a:cubicBezTo>
                  <a:pt x="588" y="397"/>
                  <a:pt x="588" y="397"/>
                  <a:pt x="588" y="397"/>
                </a:cubicBezTo>
                <a:cubicBezTo>
                  <a:pt x="588" y="397"/>
                  <a:pt x="588" y="397"/>
                  <a:pt x="588" y="397"/>
                </a:cubicBezTo>
                <a:close/>
                <a:moveTo>
                  <a:pt x="26" y="387"/>
                </a:moveTo>
                <a:cubicBezTo>
                  <a:pt x="25" y="385"/>
                  <a:pt x="26" y="384"/>
                  <a:pt x="27" y="384"/>
                </a:cubicBezTo>
                <a:cubicBezTo>
                  <a:pt x="27" y="384"/>
                  <a:pt x="27" y="384"/>
                  <a:pt x="27" y="384"/>
                </a:cubicBezTo>
                <a:cubicBezTo>
                  <a:pt x="28" y="384"/>
                  <a:pt x="29" y="384"/>
                  <a:pt x="30" y="386"/>
                </a:cubicBezTo>
                <a:cubicBezTo>
                  <a:pt x="30" y="386"/>
                  <a:pt x="30" y="386"/>
                  <a:pt x="30" y="386"/>
                </a:cubicBezTo>
                <a:cubicBezTo>
                  <a:pt x="30" y="386"/>
                  <a:pt x="30" y="386"/>
                  <a:pt x="30" y="386"/>
                </a:cubicBezTo>
                <a:cubicBezTo>
                  <a:pt x="30" y="386"/>
                  <a:pt x="30" y="386"/>
                  <a:pt x="30" y="386"/>
                </a:cubicBezTo>
                <a:cubicBezTo>
                  <a:pt x="30" y="387"/>
                  <a:pt x="29" y="388"/>
                  <a:pt x="28" y="388"/>
                </a:cubicBezTo>
                <a:cubicBezTo>
                  <a:pt x="28" y="388"/>
                  <a:pt x="28" y="388"/>
                  <a:pt x="28" y="388"/>
                </a:cubicBezTo>
                <a:cubicBezTo>
                  <a:pt x="28" y="388"/>
                  <a:pt x="28" y="388"/>
                  <a:pt x="28" y="388"/>
                </a:cubicBezTo>
                <a:cubicBezTo>
                  <a:pt x="28" y="388"/>
                  <a:pt x="28" y="388"/>
                  <a:pt x="28" y="388"/>
                </a:cubicBezTo>
                <a:cubicBezTo>
                  <a:pt x="27" y="388"/>
                  <a:pt x="26" y="387"/>
                  <a:pt x="26" y="387"/>
                </a:cubicBezTo>
                <a:close/>
                <a:moveTo>
                  <a:pt x="591" y="385"/>
                </a:moveTo>
                <a:cubicBezTo>
                  <a:pt x="590" y="385"/>
                  <a:pt x="589" y="384"/>
                  <a:pt x="589" y="383"/>
                </a:cubicBezTo>
                <a:cubicBezTo>
                  <a:pt x="589" y="383"/>
                  <a:pt x="589" y="383"/>
                  <a:pt x="589" y="383"/>
                </a:cubicBezTo>
                <a:cubicBezTo>
                  <a:pt x="590" y="381"/>
                  <a:pt x="591" y="381"/>
                  <a:pt x="592" y="381"/>
                </a:cubicBezTo>
                <a:cubicBezTo>
                  <a:pt x="592" y="381"/>
                  <a:pt x="592" y="381"/>
                  <a:pt x="592" y="381"/>
                </a:cubicBezTo>
                <a:cubicBezTo>
                  <a:pt x="593" y="381"/>
                  <a:pt x="593" y="382"/>
                  <a:pt x="593" y="383"/>
                </a:cubicBezTo>
                <a:cubicBezTo>
                  <a:pt x="593" y="383"/>
                  <a:pt x="593" y="383"/>
                  <a:pt x="593" y="383"/>
                </a:cubicBezTo>
                <a:cubicBezTo>
                  <a:pt x="593" y="384"/>
                  <a:pt x="592" y="385"/>
                  <a:pt x="591" y="385"/>
                </a:cubicBezTo>
                <a:cubicBezTo>
                  <a:pt x="591" y="385"/>
                  <a:pt x="591" y="385"/>
                  <a:pt x="591" y="385"/>
                </a:cubicBezTo>
                <a:cubicBezTo>
                  <a:pt x="591" y="385"/>
                  <a:pt x="591" y="385"/>
                  <a:pt x="591" y="385"/>
                </a:cubicBezTo>
                <a:close/>
                <a:moveTo>
                  <a:pt x="23" y="375"/>
                </a:moveTo>
                <a:cubicBezTo>
                  <a:pt x="23" y="374"/>
                  <a:pt x="24" y="373"/>
                  <a:pt x="25" y="372"/>
                </a:cubicBezTo>
                <a:cubicBezTo>
                  <a:pt x="25" y="372"/>
                  <a:pt x="25" y="372"/>
                  <a:pt x="25" y="372"/>
                </a:cubicBezTo>
                <a:cubicBezTo>
                  <a:pt x="26" y="372"/>
                  <a:pt x="27" y="373"/>
                  <a:pt x="27" y="374"/>
                </a:cubicBezTo>
                <a:cubicBezTo>
                  <a:pt x="27" y="374"/>
                  <a:pt x="27" y="374"/>
                  <a:pt x="27" y="374"/>
                </a:cubicBezTo>
                <a:cubicBezTo>
                  <a:pt x="27" y="374"/>
                  <a:pt x="27" y="374"/>
                  <a:pt x="27" y="374"/>
                </a:cubicBezTo>
                <a:cubicBezTo>
                  <a:pt x="27" y="374"/>
                  <a:pt x="27" y="374"/>
                  <a:pt x="27" y="374"/>
                </a:cubicBezTo>
                <a:cubicBezTo>
                  <a:pt x="27" y="375"/>
                  <a:pt x="27" y="376"/>
                  <a:pt x="25" y="376"/>
                </a:cubicBezTo>
                <a:cubicBezTo>
                  <a:pt x="25" y="376"/>
                  <a:pt x="25" y="376"/>
                  <a:pt x="25" y="376"/>
                </a:cubicBezTo>
                <a:cubicBezTo>
                  <a:pt x="25" y="376"/>
                  <a:pt x="25" y="376"/>
                  <a:pt x="25" y="376"/>
                </a:cubicBezTo>
                <a:cubicBezTo>
                  <a:pt x="25" y="376"/>
                  <a:pt x="25" y="376"/>
                  <a:pt x="25" y="376"/>
                </a:cubicBezTo>
                <a:cubicBezTo>
                  <a:pt x="24" y="376"/>
                  <a:pt x="23" y="376"/>
                  <a:pt x="23" y="375"/>
                </a:cubicBezTo>
                <a:close/>
                <a:moveTo>
                  <a:pt x="593" y="373"/>
                </a:moveTo>
                <a:cubicBezTo>
                  <a:pt x="592" y="373"/>
                  <a:pt x="592" y="372"/>
                  <a:pt x="592" y="371"/>
                </a:cubicBezTo>
                <a:cubicBezTo>
                  <a:pt x="592" y="371"/>
                  <a:pt x="592" y="371"/>
                  <a:pt x="592" y="371"/>
                </a:cubicBezTo>
                <a:cubicBezTo>
                  <a:pt x="592" y="370"/>
                  <a:pt x="593" y="369"/>
                  <a:pt x="594" y="369"/>
                </a:cubicBezTo>
                <a:cubicBezTo>
                  <a:pt x="594" y="369"/>
                  <a:pt x="594" y="369"/>
                  <a:pt x="594" y="369"/>
                </a:cubicBezTo>
                <a:cubicBezTo>
                  <a:pt x="595" y="370"/>
                  <a:pt x="596" y="371"/>
                  <a:pt x="596" y="372"/>
                </a:cubicBezTo>
                <a:cubicBezTo>
                  <a:pt x="596" y="372"/>
                  <a:pt x="596" y="372"/>
                  <a:pt x="596" y="372"/>
                </a:cubicBezTo>
                <a:cubicBezTo>
                  <a:pt x="595" y="373"/>
                  <a:pt x="595" y="373"/>
                  <a:pt x="594" y="373"/>
                </a:cubicBezTo>
                <a:cubicBezTo>
                  <a:pt x="594" y="373"/>
                  <a:pt x="594" y="373"/>
                  <a:pt x="594" y="373"/>
                </a:cubicBezTo>
                <a:cubicBezTo>
                  <a:pt x="594" y="373"/>
                  <a:pt x="593" y="373"/>
                  <a:pt x="593" y="373"/>
                </a:cubicBezTo>
                <a:close/>
                <a:moveTo>
                  <a:pt x="21" y="363"/>
                </a:moveTo>
                <a:cubicBezTo>
                  <a:pt x="21" y="363"/>
                  <a:pt x="21" y="363"/>
                  <a:pt x="21" y="363"/>
                </a:cubicBezTo>
                <a:cubicBezTo>
                  <a:pt x="21" y="362"/>
                  <a:pt x="21" y="361"/>
                  <a:pt x="23" y="361"/>
                </a:cubicBezTo>
                <a:cubicBezTo>
                  <a:pt x="23" y="361"/>
                  <a:pt x="23" y="361"/>
                  <a:pt x="23" y="361"/>
                </a:cubicBezTo>
                <a:cubicBezTo>
                  <a:pt x="24" y="360"/>
                  <a:pt x="25" y="361"/>
                  <a:pt x="25" y="362"/>
                </a:cubicBezTo>
                <a:cubicBezTo>
                  <a:pt x="25" y="362"/>
                  <a:pt x="25" y="362"/>
                  <a:pt x="25" y="362"/>
                </a:cubicBezTo>
                <a:cubicBezTo>
                  <a:pt x="25" y="363"/>
                  <a:pt x="24" y="364"/>
                  <a:pt x="23" y="365"/>
                </a:cubicBezTo>
                <a:cubicBezTo>
                  <a:pt x="23" y="365"/>
                  <a:pt x="23" y="365"/>
                  <a:pt x="23" y="365"/>
                </a:cubicBezTo>
                <a:cubicBezTo>
                  <a:pt x="23" y="365"/>
                  <a:pt x="23" y="365"/>
                  <a:pt x="23" y="365"/>
                </a:cubicBezTo>
                <a:cubicBezTo>
                  <a:pt x="23" y="365"/>
                  <a:pt x="23" y="365"/>
                  <a:pt x="23" y="365"/>
                </a:cubicBezTo>
                <a:cubicBezTo>
                  <a:pt x="22" y="365"/>
                  <a:pt x="21" y="364"/>
                  <a:pt x="21" y="363"/>
                </a:cubicBezTo>
                <a:close/>
                <a:moveTo>
                  <a:pt x="595" y="361"/>
                </a:moveTo>
                <a:cubicBezTo>
                  <a:pt x="594" y="361"/>
                  <a:pt x="594" y="360"/>
                  <a:pt x="594" y="359"/>
                </a:cubicBezTo>
                <a:cubicBezTo>
                  <a:pt x="594" y="359"/>
                  <a:pt x="594" y="359"/>
                  <a:pt x="594" y="359"/>
                </a:cubicBezTo>
                <a:cubicBezTo>
                  <a:pt x="594" y="359"/>
                  <a:pt x="594" y="359"/>
                  <a:pt x="594" y="359"/>
                </a:cubicBezTo>
                <a:cubicBezTo>
                  <a:pt x="594" y="359"/>
                  <a:pt x="594" y="359"/>
                  <a:pt x="594" y="359"/>
                </a:cubicBezTo>
                <a:cubicBezTo>
                  <a:pt x="594" y="358"/>
                  <a:pt x="595" y="357"/>
                  <a:pt x="596" y="357"/>
                </a:cubicBezTo>
                <a:cubicBezTo>
                  <a:pt x="596" y="357"/>
                  <a:pt x="596" y="357"/>
                  <a:pt x="596" y="357"/>
                </a:cubicBezTo>
                <a:cubicBezTo>
                  <a:pt x="597" y="358"/>
                  <a:pt x="598" y="359"/>
                  <a:pt x="598" y="360"/>
                </a:cubicBezTo>
                <a:cubicBezTo>
                  <a:pt x="598" y="360"/>
                  <a:pt x="598" y="360"/>
                  <a:pt x="598" y="360"/>
                </a:cubicBezTo>
                <a:cubicBezTo>
                  <a:pt x="598" y="361"/>
                  <a:pt x="597" y="361"/>
                  <a:pt x="596" y="361"/>
                </a:cubicBezTo>
                <a:cubicBezTo>
                  <a:pt x="596" y="361"/>
                  <a:pt x="596" y="361"/>
                  <a:pt x="596" y="361"/>
                </a:cubicBezTo>
                <a:cubicBezTo>
                  <a:pt x="596" y="361"/>
                  <a:pt x="596" y="361"/>
                  <a:pt x="595" y="361"/>
                </a:cubicBezTo>
                <a:close/>
                <a:moveTo>
                  <a:pt x="19" y="351"/>
                </a:moveTo>
                <a:cubicBezTo>
                  <a:pt x="19" y="350"/>
                  <a:pt x="20" y="349"/>
                  <a:pt x="21" y="349"/>
                </a:cubicBezTo>
                <a:cubicBezTo>
                  <a:pt x="21" y="349"/>
                  <a:pt x="21" y="349"/>
                  <a:pt x="21" y="349"/>
                </a:cubicBezTo>
                <a:cubicBezTo>
                  <a:pt x="22" y="349"/>
                  <a:pt x="23" y="349"/>
                  <a:pt x="23" y="350"/>
                </a:cubicBezTo>
                <a:cubicBezTo>
                  <a:pt x="23" y="350"/>
                  <a:pt x="23" y="350"/>
                  <a:pt x="23" y="350"/>
                </a:cubicBezTo>
                <a:cubicBezTo>
                  <a:pt x="23" y="352"/>
                  <a:pt x="23" y="353"/>
                  <a:pt x="21" y="353"/>
                </a:cubicBezTo>
                <a:cubicBezTo>
                  <a:pt x="21" y="353"/>
                  <a:pt x="21" y="353"/>
                  <a:pt x="21" y="353"/>
                </a:cubicBezTo>
                <a:cubicBezTo>
                  <a:pt x="21" y="353"/>
                  <a:pt x="21" y="353"/>
                  <a:pt x="21" y="353"/>
                </a:cubicBezTo>
                <a:cubicBezTo>
                  <a:pt x="21" y="353"/>
                  <a:pt x="21" y="353"/>
                  <a:pt x="21" y="353"/>
                </a:cubicBezTo>
                <a:cubicBezTo>
                  <a:pt x="20" y="353"/>
                  <a:pt x="19" y="352"/>
                  <a:pt x="19" y="351"/>
                </a:cubicBezTo>
                <a:close/>
                <a:moveTo>
                  <a:pt x="597" y="350"/>
                </a:moveTo>
                <a:cubicBezTo>
                  <a:pt x="596" y="349"/>
                  <a:pt x="595" y="348"/>
                  <a:pt x="595" y="347"/>
                </a:cubicBezTo>
                <a:cubicBezTo>
                  <a:pt x="595" y="347"/>
                  <a:pt x="595" y="347"/>
                  <a:pt x="595" y="347"/>
                </a:cubicBezTo>
                <a:cubicBezTo>
                  <a:pt x="595" y="346"/>
                  <a:pt x="596" y="345"/>
                  <a:pt x="597" y="346"/>
                </a:cubicBezTo>
                <a:cubicBezTo>
                  <a:pt x="597" y="346"/>
                  <a:pt x="597" y="346"/>
                  <a:pt x="597" y="346"/>
                </a:cubicBezTo>
                <a:cubicBezTo>
                  <a:pt x="599" y="346"/>
                  <a:pt x="599" y="347"/>
                  <a:pt x="599" y="348"/>
                </a:cubicBezTo>
                <a:cubicBezTo>
                  <a:pt x="599" y="348"/>
                  <a:pt x="599" y="348"/>
                  <a:pt x="599" y="348"/>
                </a:cubicBezTo>
                <a:cubicBezTo>
                  <a:pt x="599" y="349"/>
                  <a:pt x="598" y="350"/>
                  <a:pt x="597" y="350"/>
                </a:cubicBezTo>
                <a:cubicBezTo>
                  <a:pt x="597" y="350"/>
                  <a:pt x="597" y="350"/>
                  <a:pt x="597" y="350"/>
                </a:cubicBezTo>
                <a:cubicBezTo>
                  <a:pt x="597" y="350"/>
                  <a:pt x="597" y="350"/>
                  <a:pt x="597" y="350"/>
                </a:cubicBezTo>
                <a:close/>
                <a:moveTo>
                  <a:pt x="18" y="339"/>
                </a:moveTo>
                <a:cubicBezTo>
                  <a:pt x="18" y="339"/>
                  <a:pt x="18" y="339"/>
                  <a:pt x="18" y="339"/>
                </a:cubicBezTo>
                <a:cubicBezTo>
                  <a:pt x="18" y="338"/>
                  <a:pt x="19" y="337"/>
                  <a:pt x="20" y="337"/>
                </a:cubicBezTo>
                <a:cubicBezTo>
                  <a:pt x="20" y="337"/>
                  <a:pt x="20" y="337"/>
                  <a:pt x="20" y="337"/>
                </a:cubicBezTo>
                <a:cubicBezTo>
                  <a:pt x="21" y="337"/>
                  <a:pt x="22" y="337"/>
                  <a:pt x="22" y="339"/>
                </a:cubicBezTo>
                <a:cubicBezTo>
                  <a:pt x="22" y="339"/>
                  <a:pt x="22" y="339"/>
                  <a:pt x="22" y="339"/>
                </a:cubicBezTo>
                <a:cubicBezTo>
                  <a:pt x="22" y="340"/>
                  <a:pt x="21" y="341"/>
                  <a:pt x="20" y="341"/>
                </a:cubicBezTo>
                <a:cubicBezTo>
                  <a:pt x="20" y="341"/>
                  <a:pt x="20" y="341"/>
                  <a:pt x="20" y="341"/>
                </a:cubicBezTo>
                <a:cubicBezTo>
                  <a:pt x="20" y="341"/>
                  <a:pt x="20" y="341"/>
                  <a:pt x="20" y="341"/>
                </a:cubicBezTo>
                <a:cubicBezTo>
                  <a:pt x="20" y="341"/>
                  <a:pt x="20" y="341"/>
                  <a:pt x="20" y="341"/>
                </a:cubicBezTo>
                <a:cubicBezTo>
                  <a:pt x="19" y="341"/>
                  <a:pt x="18" y="340"/>
                  <a:pt x="18" y="339"/>
                </a:cubicBezTo>
                <a:close/>
                <a:moveTo>
                  <a:pt x="598" y="338"/>
                </a:moveTo>
                <a:cubicBezTo>
                  <a:pt x="597" y="338"/>
                  <a:pt x="596" y="337"/>
                  <a:pt x="596" y="335"/>
                </a:cubicBezTo>
                <a:cubicBezTo>
                  <a:pt x="596" y="335"/>
                  <a:pt x="596" y="335"/>
                  <a:pt x="596" y="335"/>
                </a:cubicBezTo>
                <a:cubicBezTo>
                  <a:pt x="596" y="334"/>
                  <a:pt x="597" y="334"/>
                  <a:pt x="598" y="334"/>
                </a:cubicBezTo>
                <a:cubicBezTo>
                  <a:pt x="598" y="334"/>
                  <a:pt x="598" y="334"/>
                  <a:pt x="598" y="334"/>
                </a:cubicBezTo>
                <a:cubicBezTo>
                  <a:pt x="599" y="334"/>
                  <a:pt x="600" y="335"/>
                  <a:pt x="600" y="336"/>
                </a:cubicBezTo>
                <a:cubicBezTo>
                  <a:pt x="600" y="336"/>
                  <a:pt x="600" y="336"/>
                  <a:pt x="600" y="336"/>
                </a:cubicBezTo>
                <a:cubicBezTo>
                  <a:pt x="600" y="337"/>
                  <a:pt x="599" y="338"/>
                  <a:pt x="598" y="338"/>
                </a:cubicBezTo>
                <a:cubicBezTo>
                  <a:pt x="598" y="338"/>
                  <a:pt x="598" y="338"/>
                  <a:pt x="598" y="338"/>
                </a:cubicBezTo>
                <a:cubicBezTo>
                  <a:pt x="598" y="338"/>
                  <a:pt x="598" y="338"/>
                  <a:pt x="598" y="338"/>
                </a:cubicBezTo>
                <a:close/>
                <a:moveTo>
                  <a:pt x="18" y="327"/>
                </a:moveTo>
                <a:cubicBezTo>
                  <a:pt x="17" y="326"/>
                  <a:pt x="18" y="325"/>
                  <a:pt x="19" y="325"/>
                </a:cubicBezTo>
                <a:cubicBezTo>
                  <a:pt x="19" y="325"/>
                  <a:pt x="19" y="325"/>
                  <a:pt x="19" y="325"/>
                </a:cubicBezTo>
                <a:cubicBezTo>
                  <a:pt x="21" y="325"/>
                  <a:pt x="21" y="326"/>
                  <a:pt x="22" y="327"/>
                </a:cubicBezTo>
                <a:cubicBezTo>
                  <a:pt x="22" y="327"/>
                  <a:pt x="22" y="327"/>
                  <a:pt x="22" y="327"/>
                </a:cubicBezTo>
                <a:cubicBezTo>
                  <a:pt x="22" y="328"/>
                  <a:pt x="21" y="329"/>
                  <a:pt x="20" y="329"/>
                </a:cubicBezTo>
                <a:cubicBezTo>
                  <a:pt x="20" y="329"/>
                  <a:pt x="20" y="329"/>
                  <a:pt x="20" y="329"/>
                </a:cubicBezTo>
                <a:cubicBezTo>
                  <a:pt x="20" y="329"/>
                  <a:pt x="20" y="329"/>
                  <a:pt x="20" y="329"/>
                </a:cubicBezTo>
                <a:cubicBezTo>
                  <a:pt x="20" y="329"/>
                  <a:pt x="20" y="329"/>
                  <a:pt x="20" y="329"/>
                </a:cubicBezTo>
                <a:cubicBezTo>
                  <a:pt x="18" y="329"/>
                  <a:pt x="18" y="328"/>
                  <a:pt x="18" y="327"/>
                </a:cubicBezTo>
                <a:close/>
                <a:moveTo>
                  <a:pt x="599" y="326"/>
                </a:moveTo>
                <a:cubicBezTo>
                  <a:pt x="598" y="326"/>
                  <a:pt x="597" y="325"/>
                  <a:pt x="597" y="324"/>
                </a:cubicBezTo>
                <a:cubicBezTo>
                  <a:pt x="597" y="324"/>
                  <a:pt x="597" y="324"/>
                  <a:pt x="597" y="324"/>
                </a:cubicBezTo>
                <a:cubicBezTo>
                  <a:pt x="597" y="322"/>
                  <a:pt x="598" y="322"/>
                  <a:pt x="599" y="322"/>
                </a:cubicBezTo>
                <a:cubicBezTo>
                  <a:pt x="599" y="322"/>
                  <a:pt x="599" y="322"/>
                  <a:pt x="599" y="322"/>
                </a:cubicBezTo>
                <a:cubicBezTo>
                  <a:pt x="600" y="322"/>
                  <a:pt x="601" y="323"/>
                  <a:pt x="601" y="324"/>
                </a:cubicBezTo>
                <a:cubicBezTo>
                  <a:pt x="601" y="324"/>
                  <a:pt x="601" y="324"/>
                  <a:pt x="601" y="324"/>
                </a:cubicBezTo>
                <a:cubicBezTo>
                  <a:pt x="601" y="325"/>
                  <a:pt x="600" y="326"/>
                  <a:pt x="599" y="326"/>
                </a:cubicBezTo>
                <a:cubicBezTo>
                  <a:pt x="599" y="326"/>
                  <a:pt x="599" y="326"/>
                  <a:pt x="599" y="326"/>
                </a:cubicBezTo>
                <a:cubicBezTo>
                  <a:pt x="599" y="326"/>
                  <a:pt x="599" y="326"/>
                  <a:pt x="599" y="326"/>
                </a:cubicBezTo>
                <a:close/>
                <a:moveTo>
                  <a:pt x="19" y="317"/>
                </a:moveTo>
                <a:cubicBezTo>
                  <a:pt x="18" y="317"/>
                  <a:pt x="17" y="316"/>
                  <a:pt x="17" y="315"/>
                </a:cubicBezTo>
                <a:cubicBezTo>
                  <a:pt x="17" y="315"/>
                  <a:pt x="17" y="315"/>
                  <a:pt x="17" y="315"/>
                </a:cubicBezTo>
                <a:cubicBezTo>
                  <a:pt x="17" y="314"/>
                  <a:pt x="18" y="313"/>
                  <a:pt x="19" y="313"/>
                </a:cubicBezTo>
                <a:cubicBezTo>
                  <a:pt x="19" y="313"/>
                  <a:pt x="19" y="313"/>
                  <a:pt x="19" y="313"/>
                </a:cubicBezTo>
                <a:cubicBezTo>
                  <a:pt x="21" y="313"/>
                  <a:pt x="21" y="314"/>
                  <a:pt x="21" y="315"/>
                </a:cubicBezTo>
                <a:cubicBezTo>
                  <a:pt x="21" y="315"/>
                  <a:pt x="21" y="315"/>
                  <a:pt x="21" y="315"/>
                </a:cubicBezTo>
                <a:cubicBezTo>
                  <a:pt x="21" y="316"/>
                  <a:pt x="20" y="317"/>
                  <a:pt x="19" y="317"/>
                </a:cubicBezTo>
                <a:cubicBezTo>
                  <a:pt x="19" y="317"/>
                  <a:pt x="19" y="317"/>
                  <a:pt x="19" y="317"/>
                </a:cubicBezTo>
                <a:cubicBezTo>
                  <a:pt x="19" y="317"/>
                  <a:pt x="19" y="317"/>
                  <a:pt x="19" y="317"/>
                </a:cubicBezTo>
                <a:close/>
                <a:moveTo>
                  <a:pt x="597" y="312"/>
                </a:moveTo>
                <a:cubicBezTo>
                  <a:pt x="597" y="312"/>
                  <a:pt x="597" y="312"/>
                  <a:pt x="597" y="312"/>
                </a:cubicBezTo>
                <a:cubicBezTo>
                  <a:pt x="597" y="312"/>
                  <a:pt x="597" y="312"/>
                  <a:pt x="597" y="312"/>
                </a:cubicBezTo>
                <a:cubicBezTo>
                  <a:pt x="597" y="311"/>
                  <a:pt x="598" y="310"/>
                  <a:pt x="599" y="310"/>
                </a:cubicBezTo>
                <a:cubicBezTo>
                  <a:pt x="599" y="310"/>
                  <a:pt x="599" y="310"/>
                  <a:pt x="599" y="310"/>
                </a:cubicBezTo>
                <a:cubicBezTo>
                  <a:pt x="600" y="310"/>
                  <a:pt x="601" y="310"/>
                  <a:pt x="601" y="312"/>
                </a:cubicBezTo>
                <a:cubicBezTo>
                  <a:pt x="601" y="312"/>
                  <a:pt x="601" y="312"/>
                  <a:pt x="601" y="312"/>
                </a:cubicBezTo>
                <a:cubicBezTo>
                  <a:pt x="601" y="313"/>
                  <a:pt x="600" y="314"/>
                  <a:pt x="599" y="314"/>
                </a:cubicBezTo>
                <a:cubicBezTo>
                  <a:pt x="599" y="314"/>
                  <a:pt x="599" y="314"/>
                  <a:pt x="599" y="314"/>
                </a:cubicBezTo>
                <a:cubicBezTo>
                  <a:pt x="599" y="314"/>
                  <a:pt x="599" y="314"/>
                  <a:pt x="599" y="314"/>
                </a:cubicBezTo>
                <a:cubicBezTo>
                  <a:pt x="599" y="314"/>
                  <a:pt x="599" y="314"/>
                  <a:pt x="599" y="314"/>
                </a:cubicBezTo>
                <a:cubicBezTo>
                  <a:pt x="598" y="314"/>
                  <a:pt x="597" y="313"/>
                  <a:pt x="597" y="312"/>
                </a:cubicBezTo>
                <a:close/>
                <a:moveTo>
                  <a:pt x="20" y="305"/>
                </a:moveTo>
                <a:cubicBezTo>
                  <a:pt x="19" y="305"/>
                  <a:pt x="18" y="304"/>
                  <a:pt x="18" y="303"/>
                </a:cubicBezTo>
                <a:cubicBezTo>
                  <a:pt x="18" y="303"/>
                  <a:pt x="18" y="303"/>
                  <a:pt x="18" y="303"/>
                </a:cubicBezTo>
                <a:cubicBezTo>
                  <a:pt x="18" y="302"/>
                  <a:pt x="19" y="301"/>
                  <a:pt x="20" y="301"/>
                </a:cubicBezTo>
                <a:cubicBezTo>
                  <a:pt x="20" y="301"/>
                  <a:pt x="20" y="301"/>
                  <a:pt x="20" y="301"/>
                </a:cubicBezTo>
                <a:cubicBezTo>
                  <a:pt x="21" y="301"/>
                  <a:pt x="22" y="302"/>
                  <a:pt x="22" y="303"/>
                </a:cubicBezTo>
                <a:cubicBezTo>
                  <a:pt x="22" y="303"/>
                  <a:pt x="22" y="303"/>
                  <a:pt x="22" y="303"/>
                </a:cubicBezTo>
                <a:cubicBezTo>
                  <a:pt x="22" y="304"/>
                  <a:pt x="21" y="305"/>
                  <a:pt x="20" y="305"/>
                </a:cubicBezTo>
                <a:cubicBezTo>
                  <a:pt x="20" y="305"/>
                  <a:pt x="20" y="305"/>
                  <a:pt x="20" y="305"/>
                </a:cubicBezTo>
                <a:cubicBezTo>
                  <a:pt x="20" y="305"/>
                  <a:pt x="20" y="305"/>
                  <a:pt x="20" y="305"/>
                </a:cubicBezTo>
                <a:close/>
                <a:moveTo>
                  <a:pt x="596" y="300"/>
                </a:moveTo>
                <a:cubicBezTo>
                  <a:pt x="596" y="299"/>
                  <a:pt x="597" y="298"/>
                  <a:pt x="598" y="298"/>
                </a:cubicBezTo>
                <a:cubicBezTo>
                  <a:pt x="598" y="298"/>
                  <a:pt x="598" y="298"/>
                  <a:pt x="598" y="298"/>
                </a:cubicBezTo>
                <a:cubicBezTo>
                  <a:pt x="599" y="298"/>
                  <a:pt x="600" y="298"/>
                  <a:pt x="600" y="299"/>
                </a:cubicBezTo>
                <a:cubicBezTo>
                  <a:pt x="600" y="299"/>
                  <a:pt x="600" y="299"/>
                  <a:pt x="600" y="299"/>
                </a:cubicBezTo>
                <a:cubicBezTo>
                  <a:pt x="600" y="301"/>
                  <a:pt x="599" y="302"/>
                  <a:pt x="598" y="302"/>
                </a:cubicBezTo>
                <a:cubicBezTo>
                  <a:pt x="598" y="302"/>
                  <a:pt x="598" y="302"/>
                  <a:pt x="598" y="302"/>
                </a:cubicBezTo>
                <a:cubicBezTo>
                  <a:pt x="598" y="302"/>
                  <a:pt x="598" y="302"/>
                  <a:pt x="598" y="302"/>
                </a:cubicBezTo>
                <a:cubicBezTo>
                  <a:pt x="598" y="302"/>
                  <a:pt x="598" y="302"/>
                  <a:pt x="598" y="302"/>
                </a:cubicBezTo>
                <a:cubicBezTo>
                  <a:pt x="597" y="302"/>
                  <a:pt x="596" y="301"/>
                  <a:pt x="596" y="300"/>
                </a:cubicBezTo>
                <a:close/>
                <a:moveTo>
                  <a:pt x="20" y="293"/>
                </a:moveTo>
                <a:cubicBezTo>
                  <a:pt x="19" y="293"/>
                  <a:pt x="19" y="292"/>
                  <a:pt x="19" y="291"/>
                </a:cubicBezTo>
                <a:cubicBezTo>
                  <a:pt x="19" y="291"/>
                  <a:pt x="19" y="291"/>
                  <a:pt x="19" y="291"/>
                </a:cubicBezTo>
                <a:cubicBezTo>
                  <a:pt x="19" y="289"/>
                  <a:pt x="20" y="289"/>
                  <a:pt x="21" y="289"/>
                </a:cubicBezTo>
                <a:cubicBezTo>
                  <a:pt x="21" y="289"/>
                  <a:pt x="21" y="289"/>
                  <a:pt x="21" y="289"/>
                </a:cubicBezTo>
                <a:cubicBezTo>
                  <a:pt x="22" y="289"/>
                  <a:pt x="23" y="290"/>
                  <a:pt x="23" y="291"/>
                </a:cubicBezTo>
                <a:cubicBezTo>
                  <a:pt x="23" y="291"/>
                  <a:pt x="23" y="291"/>
                  <a:pt x="23" y="291"/>
                </a:cubicBezTo>
                <a:cubicBezTo>
                  <a:pt x="23" y="291"/>
                  <a:pt x="23" y="291"/>
                  <a:pt x="23" y="291"/>
                </a:cubicBezTo>
                <a:cubicBezTo>
                  <a:pt x="23" y="291"/>
                  <a:pt x="23" y="291"/>
                  <a:pt x="23" y="291"/>
                </a:cubicBezTo>
                <a:cubicBezTo>
                  <a:pt x="23" y="292"/>
                  <a:pt x="22" y="293"/>
                  <a:pt x="21" y="293"/>
                </a:cubicBezTo>
                <a:cubicBezTo>
                  <a:pt x="21" y="293"/>
                  <a:pt x="21" y="293"/>
                  <a:pt x="21" y="293"/>
                </a:cubicBezTo>
                <a:cubicBezTo>
                  <a:pt x="21" y="293"/>
                  <a:pt x="21" y="293"/>
                  <a:pt x="20" y="293"/>
                </a:cubicBezTo>
                <a:close/>
                <a:moveTo>
                  <a:pt x="595" y="288"/>
                </a:moveTo>
                <a:cubicBezTo>
                  <a:pt x="595" y="287"/>
                  <a:pt x="596" y="286"/>
                  <a:pt x="597" y="286"/>
                </a:cubicBezTo>
                <a:cubicBezTo>
                  <a:pt x="597" y="286"/>
                  <a:pt x="597" y="286"/>
                  <a:pt x="597" y="286"/>
                </a:cubicBezTo>
                <a:cubicBezTo>
                  <a:pt x="598" y="286"/>
                  <a:pt x="599" y="286"/>
                  <a:pt x="599" y="287"/>
                </a:cubicBezTo>
                <a:cubicBezTo>
                  <a:pt x="599" y="287"/>
                  <a:pt x="599" y="287"/>
                  <a:pt x="599" y="287"/>
                </a:cubicBezTo>
                <a:cubicBezTo>
                  <a:pt x="599" y="289"/>
                  <a:pt x="598" y="290"/>
                  <a:pt x="597" y="290"/>
                </a:cubicBezTo>
                <a:cubicBezTo>
                  <a:pt x="597" y="290"/>
                  <a:pt x="597" y="290"/>
                  <a:pt x="597" y="290"/>
                </a:cubicBezTo>
                <a:cubicBezTo>
                  <a:pt x="597" y="290"/>
                  <a:pt x="597" y="290"/>
                  <a:pt x="597" y="290"/>
                </a:cubicBezTo>
                <a:cubicBezTo>
                  <a:pt x="597" y="290"/>
                  <a:pt x="597" y="290"/>
                  <a:pt x="597" y="290"/>
                </a:cubicBezTo>
                <a:cubicBezTo>
                  <a:pt x="596" y="290"/>
                  <a:pt x="595" y="289"/>
                  <a:pt x="595" y="288"/>
                </a:cubicBezTo>
                <a:close/>
                <a:moveTo>
                  <a:pt x="22" y="281"/>
                </a:moveTo>
                <a:cubicBezTo>
                  <a:pt x="21" y="281"/>
                  <a:pt x="20" y="280"/>
                  <a:pt x="20" y="279"/>
                </a:cubicBezTo>
                <a:cubicBezTo>
                  <a:pt x="20" y="279"/>
                  <a:pt x="20" y="279"/>
                  <a:pt x="20" y="279"/>
                </a:cubicBezTo>
                <a:cubicBezTo>
                  <a:pt x="20" y="278"/>
                  <a:pt x="21" y="277"/>
                  <a:pt x="22" y="277"/>
                </a:cubicBezTo>
                <a:cubicBezTo>
                  <a:pt x="22" y="277"/>
                  <a:pt x="22" y="277"/>
                  <a:pt x="22" y="277"/>
                </a:cubicBezTo>
                <a:cubicBezTo>
                  <a:pt x="23" y="277"/>
                  <a:pt x="24" y="278"/>
                  <a:pt x="24" y="279"/>
                </a:cubicBezTo>
                <a:cubicBezTo>
                  <a:pt x="24" y="279"/>
                  <a:pt x="24" y="279"/>
                  <a:pt x="24" y="279"/>
                </a:cubicBezTo>
                <a:cubicBezTo>
                  <a:pt x="24" y="280"/>
                  <a:pt x="23" y="281"/>
                  <a:pt x="22" y="281"/>
                </a:cubicBezTo>
                <a:cubicBezTo>
                  <a:pt x="22" y="281"/>
                  <a:pt x="22" y="281"/>
                  <a:pt x="22" y="281"/>
                </a:cubicBezTo>
                <a:cubicBezTo>
                  <a:pt x="22" y="281"/>
                  <a:pt x="22" y="281"/>
                  <a:pt x="22" y="281"/>
                </a:cubicBezTo>
                <a:close/>
                <a:moveTo>
                  <a:pt x="594" y="276"/>
                </a:moveTo>
                <a:cubicBezTo>
                  <a:pt x="593" y="275"/>
                  <a:pt x="594" y="274"/>
                  <a:pt x="595" y="274"/>
                </a:cubicBezTo>
                <a:cubicBezTo>
                  <a:pt x="595" y="274"/>
                  <a:pt x="595" y="274"/>
                  <a:pt x="595" y="274"/>
                </a:cubicBezTo>
                <a:cubicBezTo>
                  <a:pt x="596" y="274"/>
                  <a:pt x="597" y="274"/>
                  <a:pt x="598" y="275"/>
                </a:cubicBezTo>
                <a:cubicBezTo>
                  <a:pt x="598" y="275"/>
                  <a:pt x="598" y="275"/>
                  <a:pt x="598" y="275"/>
                </a:cubicBezTo>
                <a:cubicBezTo>
                  <a:pt x="598" y="277"/>
                  <a:pt x="597" y="278"/>
                  <a:pt x="596" y="278"/>
                </a:cubicBezTo>
                <a:cubicBezTo>
                  <a:pt x="596" y="278"/>
                  <a:pt x="596" y="278"/>
                  <a:pt x="596" y="278"/>
                </a:cubicBezTo>
                <a:cubicBezTo>
                  <a:pt x="596" y="278"/>
                  <a:pt x="596" y="278"/>
                  <a:pt x="596" y="278"/>
                </a:cubicBezTo>
                <a:cubicBezTo>
                  <a:pt x="596" y="278"/>
                  <a:pt x="596" y="278"/>
                  <a:pt x="596" y="278"/>
                </a:cubicBezTo>
                <a:cubicBezTo>
                  <a:pt x="595" y="278"/>
                  <a:pt x="594" y="277"/>
                  <a:pt x="594" y="276"/>
                </a:cubicBezTo>
                <a:close/>
                <a:moveTo>
                  <a:pt x="24" y="269"/>
                </a:moveTo>
                <a:cubicBezTo>
                  <a:pt x="23" y="269"/>
                  <a:pt x="22" y="268"/>
                  <a:pt x="22" y="267"/>
                </a:cubicBezTo>
                <a:cubicBezTo>
                  <a:pt x="22" y="267"/>
                  <a:pt x="22" y="267"/>
                  <a:pt x="22" y="267"/>
                </a:cubicBezTo>
                <a:cubicBezTo>
                  <a:pt x="22" y="266"/>
                  <a:pt x="23" y="265"/>
                  <a:pt x="24" y="265"/>
                </a:cubicBezTo>
                <a:cubicBezTo>
                  <a:pt x="24" y="265"/>
                  <a:pt x="24" y="265"/>
                  <a:pt x="24" y="265"/>
                </a:cubicBezTo>
                <a:cubicBezTo>
                  <a:pt x="25" y="265"/>
                  <a:pt x="26" y="266"/>
                  <a:pt x="26" y="267"/>
                </a:cubicBezTo>
                <a:cubicBezTo>
                  <a:pt x="26" y="267"/>
                  <a:pt x="26" y="267"/>
                  <a:pt x="26" y="267"/>
                </a:cubicBezTo>
                <a:cubicBezTo>
                  <a:pt x="26" y="267"/>
                  <a:pt x="26" y="267"/>
                  <a:pt x="26" y="267"/>
                </a:cubicBezTo>
                <a:cubicBezTo>
                  <a:pt x="26" y="267"/>
                  <a:pt x="26" y="267"/>
                  <a:pt x="26" y="267"/>
                </a:cubicBezTo>
                <a:cubicBezTo>
                  <a:pt x="26" y="268"/>
                  <a:pt x="25" y="269"/>
                  <a:pt x="24" y="269"/>
                </a:cubicBezTo>
                <a:cubicBezTo>
                  <a:pt x="24" y="269"/>
                  <a:pt x="24" y="269"/>
                  <a:pt x="24" y="269"/>
                </a:cubicBezTo>
                <a:cubicBezTo>
                  <a:pt x="24" y="269"/>
                  <a:pt x="24" y="269"/>
                  <a:pt x="24" y="269"/>
                </a:cubicBezTo>
                <a:close/>
                <a:moveTo>
                  <a:pt x="592" y="264"/>
                </a:moveTo>
                <a:cubicBezTo>
                  <a:pt x="591" y="263"/>
                  <a:pt x="592" y="262"/>
                  <a:pt x="593" y="262"/>
                </a:cubicBezTo>
                <a:cubicBezTo>
                  <a:pt x="593" y="262"/>
                  <a:pt x="593" y="262"/>
                  <a:pt x="593" y="262"/>
                </a:cubicBezTo>
                <a:cubicBezTo>
                  <a:pt x="594" y="262"/>
                  <a:pt x="595" y="262"/>
                  <a:pt x="596" y="263"/>
                </a:cubicBezTo>
                <a:cubicBezTo>
                  <a:pt x="596" y="263"/>
                  <a:pt x="596" y="263"/>
                  <a:pt x="596" y="263"/>
                </a:cubicBezTo>
                <a:cubicBezTo>
                  <a:pt x="596" y="265"/>
                  <a:pt x="595" y="266"/>
                  <a:pt x="594" y="266"/>
                </a:cubicBezTo>
                <a:cubicBezTo>
                  <a:pt x="594" y="266"/>
                  <a:pt x="594" y="266"/>
                  <a:pt x="594" y="266"/>
                </a:cubicBezTo>
                <a:cubicBezTo>
                  <a:pt x="594" y="266"/>
                  <a:pt x="594" y="266"/>
                  <a:pt x="594" y="266"/>
                </a:cubicBezTo>
                <a:cubicBezTo>
                  <a:pt x="594" y="266"/>
                  <a:pt x="594" y="266"/>
                  <a:pt x="594" y="266"/>
                </a:cubicBezTo>
                <a:cubicBezTo>
                  <a:pt x="593" y="266"/>
                  <a:pt x="592" y="265"/>
                  <a:pt x="592" y="264"/>
                </a:cubicBezTo>
                <a:close/>
                <a:moveTo>
                  <a:pt x="26" y="257"/>
                </a:moveTo>
                <a:cubicBezTo>
                  <a:pt x="25" y="257"/>
                  <a:pt x="24" y="256"/>
                  <a:pt x="24" y="255"/>
                </a:cubicBezTo>
                <a:cubicBezTo>
                  <a:pt x="24" y="255"/>
                  <a:pt x="24" y="255"/>
                  <a:pt x="24" y="255"/>
                </a:cubicBezTo>
                <a:cubicBezTo>
                  <a:pt x="25" y="254"/>
                  <a:pt x="26" y="253"/>
                  <a:pt x="27" y="253"/>
                </a:cubicBezTo>
                <a:cubicBezTo>
                  <a:pt x="27" y="253"/>
                  <a:pt x="27" y="253"/>
                  <a:pt x="27" y="253"/>
                </a:cubicBezTo>
                <a:cubicBezTo>
                  <a:pt x="28" y="254"/>
                  <a:pt x="29" y="255"/>
                  <a:pt x="28" y="256"/>
                </a:cubicBezTo>
                <a:cubicBezTo>
                  <a:pt x="28" y="256"/>
                  <a:pt x="28" y="256"/>
                  <a:pt x="28" y="256"/>
                </a:cubicBezTo>
                <a:cubicBezTo>
                  <a:pt x="28" y="257"/>
                  <a:pt x="27" y="257"/>
                  <a:pt x="26" y="257"/>
                </a:cubicBezTo>
                <a:cubicBezTo>
                  <a:pt x="26" y="257"/>
                  <a:pt x="26" y="257"/>
                  <a:pt x="26" y="257"/>
                </a:cubicBezTo>
                <a:cubicBezTo>
                  <a:pt x="26" y="257"/>
                  <a:pt x="26" y="257"/>
                  <a:pt x="26" y="257"/>
                </a:cubicBezTo>
                <a:close/>
                <a:moveTo>
                  <a:pt x="589" y="253"/>
                </a:moveTo>
                <a:cubicBezTo>
                  <a:pt x="589" y="252"/>
                  <a:pt x="590" y="250"/>
                  <a:pt x="591" y="250"/>
                </a:cubicBezTo>
                <a:cubicBezTo>
                  <a:pt x="591" y="250"/>
                  <a:pt x="591" y="250"/>
                  <a:pt x="591" y="250"/>
                </a:cubicBezTo>
                <a:cubicBezTo>
                  <a:pt x="592" y="250"/>
                  <a:pt x="593" y="251"/>
                  <a:pt x="593" y="252"/>
                </a:cubicBezTo>
                <a:cubicBezTo>
                  <a:pt x="593" y="252"/>
                  <a:pt x="593" y="252"/>
                  <a:pt x="593" y="252"/>
                </a:cubicBezTo>
                <a:cubicBezTo>
                  <a:pt x="593" y="253"/>
                  <a:pt x="593" y="254"/>
                  <a:pt x="591" y="254"/>
                </a:cubicBezTo>
                <a:cubicBezTo>
                  <a:pt x="591" y="254"/>
                  <a:pt x="591" y="254"/>
                  <a:pt x="591" y="254"/>
                </a:cubicBezTo>
                <a:cubicBezTo>
                  <a:pt x="591" y="254"/>
                  <a:pt x="591" y="254"/>
                  <a:pt x="591" y="254"/>
                </a:cubicBezTo>
                <a:cubicBezTo>
                  <a:pt x="591" y="254"/>
                  <a:pt x="591" y="254"/>
                  <a:pt x="591" y="254"/>
                </a:cubicBezTo>
                <a:cubicBezTo>
                  <a:pt x="590" y="254"/>
                  <a:pt x="589" y="254"/>
                  <a:pt x="589" y="253"/>
                </a:cubicBezTo>
                <a:close/>
                <a:moveTo>
                  <a:pt x="29" y="246"/>
                </a:moveTo>
                <a:cubicBezTo>
                  <a:pt x="28" y="245"/>
                  <a:pt x="27" y="244"/>
                  <a:pt x="27" y="243"/>
                </a:cubicBezTo>
                <a:cubicBezTo>
                  <a:pt x="27" y="243"/>
                  <a:pt x="27" y="243"/>
                  <a:pt x="27" y="243"/>
                </a:cubicBezTo>
                <a:cubicBezTo>
                  <a:pt x="28" y="242"/>
                  <a:pt x="29" y="242"/>
                  <a:pt x="30" y="242"/>
                </a:cubicBezTo>
                <a:cubicBezTo>
                  <a:pt x="30" y="242"/>
                  <a:pt x="30" y="242"/>
                  <a:pt x="30" y="242"/>
                </a:cubicBezTo>
                <a:cubicBezTo>
                  <a:pt x="31" y="242"/>
                  <a:pt x="31" y="243"/>
                  <a:pt x="31" y="244"/>
                </a:cubicBezTo>
                <a:cubicBezTo>
                  <a:pt x="31" y="244"/>
                  <a:pt x="31" y="244"/>
                  <a:pt x="31" y="244"/>
                </a:cubicBezTo>
                <a:cubicBezTo>
                  <a:pt x="31" y="245"/>
                  <a:pt x="30" y="246"/>
                  <a:pt x="29" y="246"/>
                </a:cubicBezTo>
                <a:cubicBezTo>
                  <a:pt x="29" y="246"/>
                  <a:pt x="29" y="246"/>
                  <a:pt x="29" y="246"/>
                </a:cubicBezTo>
                <a:cubicBezTo>
                  <a:pt x="29" y="246"/>
                  <a:pt x="29" y="246"/>
                  <a:pt x="29" y="246"/>
                </a:cubicBezTo>
                <a:close/>
                <a:moveTo>
                  <a:pt x="586" y="241"/>
                </a:moveTo>
                <a:cubicBezTo>
                  <a:pt x="586" y="241"/>
                  <a:pt x="586" y="241"/>
                  <a:pt x="586" y="241"/>
                </a:cubicBezTo>
                <a:cubicBezTo>
                  <a:pt x="586" y="241"/>
                  <a:pt x="586" y="241"/>
                  <a:pt x="586" y="241"/>
                </a:cubicBezTo>
                <a:cubicBezTo>
                  <a:pt x="586" y="240"/>
                  <a:pt x="586" y="239"/>
                  <a:pt x="587" y="239"/>
                </a:cubicBezTo>
                <a:cubicBezTo>
                  <a:pt x="587" y="239"/>
                  <a:pt x="587" y="239"/>
                  <a:pt x="587" y="239"/>
                </a:cubicBezTo>
                <a:cubicBezTo>
                  <a:pt x="589" y="238"/>
                  <a:pt x="590" y="239"/>
                  <a:pt x="590" y="240"/>
                </a:cubicBezTo>
                <a:cubicBezTo>
                  <a:pt x="590" y="240"/>
                  <a:pt x="590" y="240"/>
                  <a:pt x="590" y="240"/>
                </a:cubicBezTo>
                <a:cubicBezTo>
                  <a:pt x="590" y="241"/>
                  <a:pt x="590" y="242"/>
                  <a:pt x="589" y="242"/>
                </a:cubicBezTo>
                <a:cubicBezTo>
                  <a:pt x="589" y="242"/>
                  <a:pt x="589" y="242"/>
                  <a:pt x="589" y="242"/>
                </a:cubicBezTo>
                <a:cubicBezTo>
                  <a:pt x="588" y="242"/>
                  <a:pt x="588" y="242"/>
                  <a:pt x="588" y="242"/>
                </a:cubicBezTo>
                <a:cubicBezTo>
                  <a:pt x="588" y="242"/>
                  <a:pt x="588" y="242"/>
                  <a:pt x="588" y="242"/>
                </a:cubicBezTo>
                <a:cubicBezTo>
                  <a:pt x="587" y="242"/>
                  <a:pt x="586" y="242"/>
                  <a:pt x="586" y="241"/>
                </a:cubicBezTo>
                <a:close/>
                <a:moveTo>
                  <a:pt x="32" y="234"/>
                </a:moveTo>
                <a:cubicBezTo>
                  <a:pt x="31" y="234"/>
                  <a:pt x="30" y="233"/>
                  <a:pt x="31" y="232"/>
                </a:cubicBezTo>
                <a:cubicBezTo>
                  <a:pt x="31" y="232"/>
                  <a:pt x="31" y="232"/>
                  <a:pt x="31" y="232"/>
                </a:cubicBezTo>
                <a:cubicBezTo>
                  <a:pt x="31" y="231"/>
                  <a:pt x="32" y="230"/>
                  <a:pt x="33" y="230"/>
                </a:cubicBezTo>
                <a:cubicBezTo>
                  <a:pt x="33" y="230"/>
                  <a:pt x="33" y="230"/>
                  <a:pt x="33" y="230"/>
                </a:cubicBezTo>
                <a:cubicBezTo>
                  <a:pt x="34" y="231"/>
                  <a:pt x="35" y="232"/>
                  <a:pt x="34" y="233"/>
                </a:cubicBezTo>
                <a:cubicBezTo>
                  <a:pt x="34" y="233"/>
                  <a:pt x="34" y="233"/>
                  <a:pt x="34" y="233"/>
                </a:cubicBezTo>
                <a:cubicBezTo>
                  <a:pt x="34" y="233"/>
                  <a:pt x="34" y="233"/>
                  <a:pt x="34" y="233"/>
                </a:cubicBezTo>
                <a:cubicBezTo>
                  <a:pt x="34" y="233"/>
                  <a:pt x="34" y="233"/>
                  <a:pt x="34" y="233"/>
                </a:cubicBezTo>
                <a:cubicBezTo>
                  <a:pt x="34" y="234"/>
                  <a:pt x="33" y="234"/>
                  <a:pt x="33" y="234"/>
                </a:cubicBezTo>
                <a:cubicBezTo>
                  <a:pt x="33" y="234"/>
                  <a:pt x="33" y="234"/>
                  <a:pt x="33" y="234"/>
                </a:cubicBezTo>
                <a:cubicBezTo>
                  <a:pt x="32" y="234"/>
                  <a:pt x="32" y="234"/>
                  <a:pt x="32" y="234"/>
                </a:cubicBezTo>
                <a:close/>
                <a:moveTo>
                  <a:pt x="583" y="230"/>
                </a:moveTo>
                <a:cubicBezTo>
                  <a:pt x="582" y="229"/>
                  <a:pt x="583" y="227"/>
                  <a:pt x="584" y="227"/>
                </a:cubicBezTo>
                <a:cubicBezTo>
                  <a:pt x="584" y="227"/>
                  <a:pt x="584" y="227"/>
                  <a:pt x="584" y="227"/>
                </a:cubicBezTo>
                <a:cubicBezTo>
                  <a:pt x="585" y="227"/>
                  <a:pt x="586" y="227"/>
                  <a:pt x="586" y="228"/>
                </a:cubicBezTo>
                <a:cubicBezTo>
                  <a:pt x="586" y="228"/>
                  <a:pt x="586" y="228"/>
                  <a:pt x="586" y="228"/>
                </a:cubicBezTo>
                <a:cubicBezTo>
                  <a:pt x="587" y="229"/>
                  <a:pt x="586" y="231"/>
                  <a:pt x="585" y="231"/>
                </a:cubicBezTo>
                <a:cubicBezTo>
                  <a:pt x="585" y="231"/>
                  <a:pt x="585" y="231"/>
                  <a:pt x="585" y="231"/>
                </a:cubicBezTo>
                <a:cubicBezTo>
                  <a:pt x="585" y="231"/>
                  <a:pt x="585" y="231"/>
                  <a:pt x="585" y="231"/>
                </a:cubicBezTo>
                <a:cubicBezTo>
                  <a:pt x="585" y="231"/>
                  <a:pt x="585" y="231"/>
                  <a:pt x="585" y="231"/>
                </a:cubicBezTo>
                <a:cubicBezTo>
                  <a:pt x="584" y="231"/>
                  <a:pt x="583" y="230"/>
                  <a:pt x="583" y="230"/>
                </a:cubicBezTo>
                <a:close/>
                <a:moveTo>
                  <a:pt x="36" y="223"/>
                </a:moveTo>
                <a:cubicBezTo>
                  <a:pt x="35" y="222"/>
                  <a:pt x="34" y="221"/>
                  <a:pt x="35" y="220"/>
                </a:cubicBezTo>
                <a:cubicBezTo>
                  <a:pt x="35" y="220"/>
                  <a:pt x="35" y="220"/>
                  <a:pt x="35" y="220"/>
                </a:cubicBezTo>
                <a:cubicBezTo>
                  <a:pt x="35" y="219"/>
                  <a:pt x="36" y="219"/>
                  <a:pt x="37" y="219"/>
                </a:cubicBezTo>
                <a:cubicBezTo>
                  <a:pt x="37" y="219"/>
                  <a:pt x="37" y="219"/>
                  <a:pt x="37" y="219"/>
                </a:cubicBezTo>
                <a:cubicBezTo>
                  <a:pt x="38" y="219"/>
                  <a:pt x="39" y="221"/>
                  <a:pt x="38" y="222"/>
                </a:cubicBezTo>
                <a:cubicBezTo>
                  <a:pt x="38" y="222"/>
                  <a:pt x="38" y="222"/>
                  <a:pt x="38" y="222"/>
                </a:cubicBezTo>
                <a:cubicBezTo>
                  <a:pt x="38" y="222"/>
                  <a:pt x="38" y="222"/>
                  <a:pt x="38" y="222"/>
                </a:cubicBezTo>
                <a:cubicBezTo>
                  <a:pt x="38" y="222"/>
                  <a:pt x="38" y="222"/>
                  <a:pt x="38" y="222"/>
                </a:cubicBezTo>
                <a:cubicBezTo>
                  <a:pt x="38" y="222"/>
                  <a:pt x="37" y="223"/>
                  <a:pt x="36" y="223"/>
                </a:cubicBezTo>
                <a:cubicBezTo>
                  <a:pt x="36" y="223"/>
                  <a:pt x="36" y="223"/>
                  <a:pt x="36" y="223"/>
                </a:cubicBezTo>
                <a:cubicBezTo>
                  <a:pt x="36" y="223"/>
                  <a:pt x="36" y="223"/>
                  <a:pt x="36" y="223"/>
                </a:cubicBezTo>
                <a:close/>
                <a:moveTo>
                  <a:pt x="579" y="218"/>
                </a:moveTo>
                <a:cubicBezTo>
                  <a:pt x="578" y="217"/>
                  <a:pt x="579" y="216"/>
                  <a:pt x="580" y="216"/>
                </a:cubicBezTo>
                <a:cubicBezTo>
                  <a:pt x="580" y="216"/>
                  <a:pt x="580" y="216"/>
                  <a:pt x="580" y="216"/>
                </a:cubicBezTo>
                <a:cubicBezTo>
                  <a:pt x="581" y="215"/>
                  <a:pt x="582" y="216"/>
                  <a:pt x="582" y="217"/>
                </a:cubicBezTo>
                <a:cubicBezTo>
                  <a:pt x="582" y="217"/>
                  <a:pt x="582" y="217"/>
                  <a:pt x="582" y="217"/>
                </a:cubicBezTo>
                <a:cubicBezTo>
                  <a:pt x="583" y="218"/>
                  <a:pt x="582" y="219"/>
                  <a:pt x="581" y="220"/>
                </a:cubicBezTo>
                <a:cubicBezTo>
                  <a:pt x="581" y="220"/>
                  <a:pt x="581" y="220"/>
                  <a:pt x="581" y="220"/>
                </a:cubicBezTo>
                <a:cubicBezTo>
                  <a:pt x="581" y="220"/>
                  <a:pt x="581" y="220"/>
                  <a:pt x="581" y="220"/>
                </a:cubicBezTo>
                <a:cubicBezTo>
                  <a:pt x="581" y="220"/>
                  <a:pt x="581" y="220"/>
                  <a:pt x="581" y="220"/>
                </a:cubicBezTo>
                <a:cubicBezTo>
                  <a:pt x="580" y="220"/>
                  <a:pt x="579" y="219"/>
                  <a:pt x="579" y="218"/>
                </a:cubicBezTo>
                <a:close/>
                <a:moveTo>
                  <a:pt x="40" y="212"/>
                </a:moveTo>
                <a:cubicBezTo>
                  <a:pt x="39" y="211"/>
                  <a:pt x="38" y="210"/>
                  <a:pt x="39" y="209"/>
                </a:cubicBezTo>
                <a:cubicBezTo>
                  <a:pt x="39" y="209"/>
                  <a:pt x="39" y="209"/>
                  <a:pt x="39" y="209"/>
                </a:cubicBezTo>
                <a:cubicBezTo>
                  <a:pt x="39" y="208"/>
                  <a:pt x="40" y="207"/>
                  <a:pt x="41" y="208"/>
                </a:cubicBezTo>
                <a:cubicBezTo>
                  <a:pt x="41" y="208"/>
                  <a:pt x="41" y="208"/>
                  <a:pt x="41" y="208"/>
                </a:cubicBezTo>
                <a:cubicBezTo>
                  <a:pt x="42" y="208"/>
                  <a:pt x="43" y="209"/>
                  <a:pt x="43" y="210"/>
                </a:cubicBezTo>
                <a:cubicBezTo>
                  <a:pt x="43" y="210"/>
                  <a:pt x="43" y="210"/>
                  <a:pt x="43" y="210"/>
                </a:cubicBezTo>
                <a:cubicBezTo>
                  <a:pt x="42" y="211"/>
                  <a:pt x="41" y="212"/>
                  <a:pt x="41" y="212"/>
                </a:cubicBezTo>
                <a:cubicBezTo>
                  <a:pt x="41" y="212"/>
                  <a:pt x="41" y="212"/>
                  <a:pt x="41" y="212"/>
                </a:cubicBezTo>
                <a:cubicBezTo>
                  <a:pt x="40" y="212"/>
                  <a:pt x="40" y="212"/>
                  <a:pt x="40" y="212"/>
                </a:cubicBezTo>
                <a:close/>
                <a:moveTo>
                  <a:pt x="574" y="207"/>
                </a:moveTo>
                <a:cubicBezTo>
                  <a:pt x="574" y="206"/>
                  <a:pt x="574" y="205"/>
                  <a:pt x="575" y="205"/>
                </a:cubicBezTo>
                <a:cubicBezTo>
                  <a:pt x="575" y="205"/>
                  <a:pt x="575" y="205"/>
                  <a:pt x="575" y="205"/>
                </a:cubicBezTo>
                <a:cubicBezTo>
                  <a:pt x="576" y="204"/>
                  <a:pt x="578" y="205"/>
                  <a:pt x="578" y="206"/>
                </a:cubicBezTo>
                <a:cubicBezTo>
                  <a:pt x="578" y="206"/>
                  <a:pt x="578" y="206"/>
                  <a:pt x="578" y="206"/>
                </a:cubicBezTo>
                <a:cubicBezTo>
                  <a:pt x="578" y="207"/>
                  <a:pt x="578" y="208"/>
                  <a:pt x="577" y="208"/>
                </a:cubicBezTo>
                <a:cubicBezTo>
                  <a:pt x="577" y="208"/>
                  <a:pt x="577" y="208"/>
                  <a:pt x="577" y="208"/>
                </a:cubicBezTo>
                <a:cubicBezTo>
                  <a:pt x="577" y="208"/>
                  <a:pt x="576" y="209"/>
                  <a:pt x="576" y="209"/>
                </a:cubicBezTo>
                <a:cubicBezTo>
                  <a:pt x="576" y="209"/>
                  <a:pt x="576" y="209"/>
                  <a:pt x="576" y="209"/>
                </a:cubicBezTo>
                <a:cubicBezTo>
                  <a:pt x="575" y="209"/>
                  <a:pt x="575" y="208"/>
                  <a:pt x="574" y="207"/>
                </a:cubicBezTo>
                <a:close/>
                <a:moveTo>
                  <a:pt x="45" y="200"/>
                </a:moveTo>
                <a:cubicBezTo>
                  <a:pt x="44" y="200"/>
                  <a:pt x="43" y="199"/>
                  <a:pt x="44" y="198"/>
                </a:cubicBezTo>
                <a:cubicBezTo>
                  <a:pt x="44" y="198"/>
                  <a:pt x="44" y="198"/>
                  <a:pt x="44" y="198"/>
                </a:cubicBezTo>
                <a:cubicBezTo>
                  <a:pt x="44" y="197"/>
                  <a:pt x="45" y="196"/>
                  <a:pt x="46" y="197"/>
                </a:cubicBezTo>
                <a:cubicBezTo>
                  <a:pt x="46" y="197"/>
                  <a:pt x="46" y="197"/>
                  <a:pt x="46" y="197"/>
                </a:cubicBezTo>
                <a:cubicBezTo>
                  <a:pt x="47" y="197"/>
                  <a:pt x="48" y="199"/>
                  <a:pt x="47" y="200"/>
                </a:cubicBezTo>
                <a:cubicBezTo>
                  <a:pt x="47" y="200"/>
                  <a:pt x="47" y="200"/>
                  <a:pt x="47" y="200"/>
                </a:cubicBezTo>
                <a:cubicBezTo>
                  <a:pt x="47" y="200"/>
                  <a:pt x="46" y="201"/>
                  <a:pt x="45" y="201"/>
                </a:cubicBezTo>
                <a:cubicBezTo>
                  <a:pt x="45" y="201"/>
                  <a:pt x="45" y="201"/>
                  <a:pt x="45" y="201"/>
                </a:cubicBezTo>
                <a:cubicBezTo>
                  <a:pt x="45" y="201"/>
                  <a:pt x="45" y="201"/>
                  <a:pt x="45" y="200"/>
                </a:cubicBezTo>
                <a:close/>
                <a:moveTo>
                  <a:pt x="569" y="196"/>
                </a:moveTo>
                <a:cubicBezTo>
                  <a:pt x="569" y="195"/>
                  <a:pt x="569" y="194"/>
                  <a:pt x="570" y="194"/>
                </a:cubicBezTo>
                <a:cubicBezTo>
                  <a:pt x="570" y="194"/>
                  <a:pt x="570" y="194"/>
                  <a:pt x="570" y="194"/>
                </a:cubicBezTo>
                <a:cubicBezTo>
                  <a:pt x="571" y="193"/>
                  <a:pt x="573" y="194"/>
                  <a:pt x="573" y="195"/>
                </a:cubicBezTo>
                <a:cubicBezTo>
                  <a:pt x="573" y="195"/>
                  <a:pt x="573" y="195"/>
                  <a:pt x="573" y="195"/>
                </a:cubicBezTo>
                <a:cubicBezTo>
                  <a:pt x="574" y="196"/>
                  <a:pt x="573" y="197"/>
                  <a:pt x="572" y="197"/>
                </a:cubicBezTo>
                <a:cubicBezTo>
                  <a:pt x="572" y="197"/>
                  <a:pt x="572" y="197"/>
                  <a:pt x="572" y="197"/>
                </a:cubicBezTo>
                <a:cubicBezTo>
                  <a:pt x="572" y="197"/>
                  <a:pt x="572" y="198"/>
                  <a:pt x="571" y="198"/>
                </a:cubicBezTo>
                <a:cubicBezTo>
                  <a:pt x="571" y="198"/>
                  <a:pt x="571" y="198"/>
                  <a:pt x="571" y="198"/>
                </a:cubicBezTo>
                <a:cubicBezTo>
                  <a:pt x="571" y="198"/>
                  <a:pt x="570" y="197"/>
                  <a:pt x="569" y="196"/>
                </a:cubicBezTo>
                <a:close/>
                <a:moveTo>
                  <a:pt x="50" y="190"/>
                </a:moveTo>
                <a:cubicBezTo>
                  <a:pt x="49" y="189"/>
                  <a:pt x="48" y="188"/>
                  <a:pt x="49" y="187"/>
                </a:cubicBezTo>
                <a:cubicBezTo>
                  <a:pt x="49" y="187"/>
                  <a:pt x="49" y="187"/>
                  <a:pt x="49" y="187"/>
                </a:cubicBezTo>
                <a:cubicBezTo>
                  <a:pt x="49" y="186"/>
                  <a:pt x="51" y="186"/>
                  <a:pt x="52" y="186"/>
                </a:cubicBezTo>
                <a:cubicBezTo>
                  <a:pt x="52" y="186"/>
                  <a:pt x="52" y="186"/>
                  <a:pt x="52" y="186"/>
                </a:cubicBezTo>
                <a:cubicBezTo>
                  <a:pt x="53" y="187"/>
                  <a:pt x="53" y="188"/>
                  <a:pt x="52" y="189"/>
                </a:cubicBezTo>
                <a:cubicBezTo>
                  <a:pt x="52" y="189"/>
                  <a:pt x="52" y="189"/>
                  <a:pt x="52" y="189"/>
                </a:cubicBezTo>
                <a:cubicBezTo>
                  <a:pt x="52" y="189"/>
                  <a:pt x="52" y="189"/>
                  <a:pt x="52" y="189"/>
                </a:cubicBezTo>
                <a:cubicBezTo>
                  <a:pt x="52" y="189"/>
                  <a:pt x="52" y="189"/>
                  <a:pt x="52" y="189"/>
                </a:cubicBezTo>
                <a:cubicBezTo>
                  <a:pt x="52" y="189"/>
                  <a:pt x="51" y="190"/>
                  <a:pt x="51" y="190"/>
                </a:cubicBezTo>
                <a:cubicBezTo>
                  <a:pt x="51" y="190"/>
                  <a:pt x="51" y="190"/>
                  <a:pt x="51" y="190"/>
                </a:cubicBezTo>
                <a:cubicBezTo>
                  <a:pt x="50" y="190"/>
                  <a:pt x="50" y="190"/>
                  <a:pt x="50" y="190"/>
                </a:cubicBezTo>
                <a:close/>
                <a:moveTo>
                  <a:pt x="564" y="186"/>
                </a:moveTo>
                <a:cubicBezTo>
                  <a:pt x="564" y="185"/>
                  <a:pt x="564" y="184"/>
                  <a:pt x="565" y="183"/>
                </a:cubicBezTo>
                <a:cubicBezTo>
                  <a:pt x="565" y="183"/>
                  <a:pt x="565" y="183"/>
                  <a:pt x="565" y="183"/>
                </a:cubicBezTo>
                <a:cubicBezTo>
                  <a:pt x="566" y="182"/>
                  <a:pt x="567" y="183"/>
                  <a:pt x="568" y="184"/>
                </a:cubicBezTo>
                <a:cubicBezTo>
                  <a:pt x="568" y="184"/>
                  <a:pt x="568" y="184"/>
                  <a:pt x="568" y="184"/>
                </a:cubicBezTo>
                <a:cubicBezTo>
                  <a:pt x="568" y="185"/>
                  <a:pt x="568" y="186"/>
                  <a:pt x="567" y="187"/>
                </a:cubicBezTo>
                <a:cubicBezTo>
                  <a:pt x="567" y="187"/>
                  <a:pt x="567" y="187"/>
                  <a:pt x="567" y="187"/>
                </a:cubicBezTo>
                <a:cubicBezTo>
                  <a:pt x="567" y="187"/>
                  <a:pt x="566" y="187"/>
                  <a:pt x="566" y="187"/>
                </a:cubicBezTo>
                <a:cubicBezTo>
                  <a:pt x="566" y="187"/>
                  <a:pt x="566" y="187"/>
                  <a:pt x="566" y="187"/>
                </a:cubicBezTo>
                <a:cubicBezTo>
                  <a:pt x="565" y="187"/>
                  <a:pt x="565" y="186"/>
                  <a:pt x="564" y="186"/>
                </a:cubicBezTo>
                <a:close/>
                <a:moveTo>
                  <a:pt x="55" y="179"/>
                </a:moveTo>
                <a:cubicBezTo>
                  <a:pt x="54" y="178"/>
                  <a:pt x="54" y="177"/>
                  <a:pt x="55" y="176"/>
                </a:cubicBezTo>
                <a:cubicBezTo>
                  <a:pt x="55" y="176"/>
                  <a:pt x="55" y="176"/>
                  <a:pt x="55" y="176"/>
                </a:cubicBezTo>
                <a:cubicBezTo>
                  <a:pt x="55" y="175"/>
                  <a:pt x="56" y="175"/>
                  <a:pt x="57" y="176"/>
                </a:cubicBezTo>
                <a:cubicBezTo>
                  <a:pt x="57" y="176"/>
                  <a:pt x="57" y="176"/>
                  <a:pt x="57" y="176"/>
                </a:cubicBezTo>
                <a:cubicBezTo>
                  <a:pt x="58" y="176"/>
                  <a:pt x="59" y="177"/>
                  <a:pt x="58" y="178"/>
                </a:cubicBezTo>
                <a:cubicBezTo>
                  <a:pt x="58" y="178"/>
                  <a:pt x="58" y="178"/>
                  <a:pt x="58" y="178"/>
                </a:cubicBezTo>
                <a:cubicBezTo>
                  <a:pt x="58" y="178"/>
                  <a:pt x="58" y="178"/>
                  <a:pt x="58" y="178"/>
                </a:cubicBezTo>
                <a:cubicBezTo>
                  <a:pt x="58" y="178"/>
                  <a:pt x="58" y="178"/>
                  <a:pt x="58" y="178"/>
                </a:cubicBezTo>
                <a:cubicBezTo>
                  <a:pt x="58" y="179"/>
                  <a:pt x="57" y="179"/>
                  <a:pt x="56" y="179"/>
                </a:cubicBezTo>
                <a:cubicBezTo>
                  <a:pt x="56" y="179"/>
                  <a:pt x="56" y="179"/>
                  <a:pt x="56" y="179"/>
                </a:cubicBezTo>
                <a:cubicBezTo>
                  <a:pt x="56" y="179"/>
                  <a:pt x="56" y="179"/>
                  <a:pt x="55" y="179"/>
                </a:cubicBezTo>
                <a:close/>
                <a:moveTo>
                  <a:pt x="558" y="175"/>
                </a:moveTo>
                <a:cubicBezTo>
                  <a:pt x="558" y="174"/>
                  <a:pt x="558" y="173"/>
                  <a:pt x="559" y="173"/>
                </a:cubicBezTo>
                <a:cubicBezTo>
                  <a:pt x="559" y="173"/>
                  <a:pt x="559" y="173"/>
                  <a:pt x="559" y="173"/>
                </a:cubicBezTo>
                <a:cubicBezTo>
                  <a:pt x="560" y="172"/>
                  <a:pt x="561" y="172"/>
                  <a:pt x="562" y="173"/>
                </a:cubicBezTo>
                <a:cubicBezTo>
                  <a:pt x="562" y="173"/>
                  <a:pt x="562" y="173"/>
                  <a:pt x="562" y="173"/>
                </a:cubicBezTo>
                <a:cubicBezTo>
                  <a:pt x="562" y="174"/>
                  <a:pt x="562" y="175"/>
                  <a:pt x="561" y="176"/>
                </a:cubicBezTo>
                <a:cubicBezTo>
                  <a:pt x="561" y="176"/>
                  <a:pt x="561" y="176"/>
                  <a:pt x="561" y="176"/>
                </a:cubicBezTo>
                <a:cubicBezTo>
                  <a:pt x="561" y="176"/>
                  <a:pt x="561" y="176"/>
                  <a:pt x="560" y="176"/>
                </a:cubicBezTo>
                <a:cubicBezTo>
                  <a:pt x="560" y="176"/>
                  <a:pt x="560" y="176"/>
                  <a:pt x="560" y="176"/>
                </a:cubicBezTo>
                <a:cubicBezTo>
                  <a:pt x="559" y="176"/>
                  <a:pt x="559" y="176"/>
                  <a:pt x="558" y="175"/>
                </a:cubicBezTo>
                <a:close/>
                <a:moveTo>
                  <a:pt x="61" y="169"/>
                </a:moveTo>
                <a:cubicBezTo>
                  <a:pt x="60" y="168"/>
                  <a:pt x="60" y="167"/>
                  <a:pt x="61" y="166"/>
                </a:cubicBezTo>
                <a:cubicBezTo>
                  <a:pt x="61" y="166"/>
                  <a:pt x="61" y="166"/>
                  <a:pt x="61" y="166"/>
                </a:cubicBezTo>
                <a:cubicBezTo>
                  <a:pt x="61" y="165"/>
                  <a:pt x="62" y="165"/>
                  <a:pt x="63" y="165"/>
                </a:cubicBezTo>
                <a:cubicBezTo>
                  <a:pt x="63" y="165"/>
                  <a:pt x="63" y="165"/>
                  <a:pt x="63" y="165"/>
                </a:cubicBezTo>
                <a:cubicBezTo>
                  <a:pt x="64" y="166"/>
                  <a:pt x="65" y="167"/>
                  <a:pt x="64" y="168"/>
                </a:cubicBezTo>
                <a:cubicBezTo>
                  <a:pt x="64" y="168"/>
                  <a:pt x="64" y="168"/>
                  <a:pt x="64" y="168"/>
                </a:cubicBezTo>
                <a:cubicBezTo>
                  <a:pt x="64" y="169"/>
                  <a:pt x="63" y="169"/>
                  <a:pt x="62" y="169"/>
                </a:cubicBezTo>
                <a:cubicBezTo>
                  <a:pt x="62" y="169"/>
                  <a:pt x="62" y="169"/>
                  <a:pt x="62" y="169"/>
                </a:cubicBezTo>
                <a:cubicBezTo>
                  <a:pt x="62" y="169"/>
                  <a:pt x="62" y="169"/>
                  <a:pt x="61" y="169"/>
                </a:cubicBezTo>
                <a:close/>
                <a:moveTo>
                  <a:pt x="552" y="165"/>
                </a:moveTo>
                <a:cubicBezTo>
                  <a:pt x="552" y="165"/>
                  <a:pt x="552" y="165"/>
                  <a:pt x="552" y="165"/>
                </a:cubicBezTo>
                <a:cubicBezTo>
                  <a:pt x="552" y="165"/>
                  <a:pt x="552" y="165"/>
                  <a:pt x="552" y="165"/>
                </a:cubicBezTo>
                <a:cubicBezTo>
                  <a:pt x="552" y="164"/>
                  <a:pt x="552" y="163"/>
                  <a:pt x="553" y="162"/>
                </a:cubicBezTo>
                <a:cubicBezTo>
                  <a:pt x="553" y="162"/>
                  <a:pt x="553" y="162"/>
                  <a:pt x="553" y="162"/>
                </a:cubicBezTo>
                <a:cubicBezTo>
                  <a:pt x="554" y="162"/>
                  <a:pt x="555" y="162"/>
                  <a:pt x="556" y="163"/>
                </a:cubicBezTo>
                <a:cubicBezTo>
                  <a:pt x="556" y="163"/>
                  <a:pt x="556" y="163"/>
                  <a:pt x="556" y="163"/>
                </a:cubicBezTo>
                <a:cubicBezTo>
                  <a:pt x="556" y="164"/>
                  <a:pt x="556" y="165"/>
                  <a:pt x="555" y="166"/>
                </a:cubicBezTo>
                <a:cubicBezTo>
                  <a:pt x="555" y="166"/>
                  <a:pt x="555" y="166"/>
                  <a:pt x="555" y="166"/>
                </a:cubicBezTo>
                <a:cubicBezTo>
                  <a:pt x="555" y="166"/>
                  <a:pt x="554" y="166"/>
                  <a:pt x="554" y="166"/>
                </a:cubicBezTo>
                <a:cubicBezTo>
                  <a:pt x="554" y="166"/>
                  <a:pt x="554" y="166"/>
                  <a:pt x="554" y="166"/>
                </a:cubicBezTo>
                <a:cubicBezTo>
                  <a:pt x="553" y="166"/>
                  <a:pt x="553" y="166"/>
                  <a:pt x="552" y="165"/>
                </a:cubicBezTo>
                <a:close/>
                <a:moveTo>
                  <a:pt x="68" y="158"/>
                </a:moveTo>
                <a:cubicBezTo>
                  <a:pt x="67" y="158"/>
                  <a:pt x="67" y="157"/>
                  <a:pt x="67" y="156"/>
                </a:cubicBezTo>
                <a:cubicBezTo>
                  <a:pt x="67" y="156"/>
                  <a:pt x="67" y="156"/>
                  <a:pt x="67" y="156"/>
                </a:cubicBezTo>
                <a:cubicBezTo>
                  <a:pt x="68" y="155"/>
                  <a:pt x="69" y="155"/>
                  <a:pt x="70" y="155"/>
                </a:cubicBezTo>
                <a:cubicBezTo>
                  <a:pt x="70" y="155"/>
                  <a:pt x="70" y="155"/>
                  <a:pt x="70" y="155"/>
                </a:cubicBezTo>
                <a:cubicBezTo>
                  <a:pt x="71" y="156"/>
                  <a:pt x="71" y="157"/>
                  <a:pt x="70" y="158"/>
                </a:cubicBezTo>
                <a:cubicBezTo>
                  <a:pt x="70" y="158"/>
                  <a:pt x="70" y="158"/>
                  <a:pt x="70" y="158"/>
                </a:cubicBezTo>
                <a:cubicBezTo>
                  <a:pt x="70" y="158"/>
                  <a:pt x="70" y="158"/>
                  <a:pt x="70" y="158"/>
                </a:cubicBezTo>
                <a:cubicBezTo>
                  <a:pt x="70" y="158"/>
                  <a:pt x="70" y="158"/>
                  <a:pt x="70" y="158"/>
                </a:cubicBezTo>
                <a:cubicBezTo>
                  <a:pt x="70" y="159"/>
                  <a:pt x="69" y="159"/>
                  <a:pt x="69" y="159"/>
                </a:cubicBezTo>
                <a:cubicBezTo>
                  <a:pt x="69" y="159"/>
                  <a:pt x="69" y="159"/>
                  <a:pt x="69" y="159"/>
                </a:cubicBezTo>
                <a:cubicBezTo>
                  <a:pt x="68" y="159"/>
                  <a:pt x="68" y="159"/>
                  <a:pt x="68" y="158"/>
                </a:cubicBezTo>
                <a:close/>
                <a:moveTo>
                  <a:pt x="546" y="155"/>
                </a:moveTo>
                <a:cubicBezTo>
                  <a:pt x="545" y="154"/>
                  <a:pt x="545" y="153"/>
                  <a:pt x="546" y="152"/>
                </a:cubicBezTo>
                <a:cubicBezTo>
                  <a:pt x="546" y="152"/>
                  <a:pt x="546" y="152"/>
                  <a:pt x="546" y="152"/>
                </a:cubicBezTo>
                <a:cubicBezTo>
                  <a:pt x="547" y="152"/>
                  <a:pt x="548" y="152"/>
                  <a:pt x="549" y="153"/>
                </a:cubicBezTo>
                <a:cubicBezTo>
                  <a:pt x="549" y="153"/>
                  <a:pt x="549" y="153"/>
                  <a:pt x="549" y="153"/>
                </a:cubicBezTo>
                <a:cubicBezTo>
                  <a:pt x="550" y="154"/>
                  <a:pt x="549" y="155"/>
                  <a:pt x="549" y="156"/>
                </a:cubicBezTo>
                <a:cubicBezTo>
                  <a:pt x="549" y="156"/>
                  <a:pt x="549" y="156"/>
                  <a:pt x="549" y="156"/>
                </a:cubicBezTo>
                <a:cubicBezTo>
                  <a:pt x="548" y="156"/>
                  <a:pt x="548" y="156"/>
                  <a:pt x="547" y="156"/>
                </a:cubicBezTo>
                <a:cubicBezTo>
                  <a:pt x="547" y="156"/>
                  <a:pt x="547" y="156"/>
                  <a:pt x="547" y="156"/>
                </a:cubicBezTo>
                <a:cubicBezTo>
                  <a:pt x="547" y="156"/>
                  <a:pt x="546" y="156"/>
                  <a:pt x="546" y="155"/>
                </a:cubicBezTo>
                <a:close/>
                <a:moveTo>
                  <a:pt x="75" y="149"/>
                </a:moveTo>
                <a:cubicBezTo>
                  <a:pt x="74" y="148"/>
                  <a:pt x="73" y="147"/>
                  <a:pt x="74" y="146"/>
                </a:cubicBezTo>
                <a:cubicBezTo>
                  <a:pt x="74" y="146"/>
                  <a:pt x="74" y="146"/>
                  <a:pt x="74" y="146"/>
                </a:cubicBezTo>
                <a:cubicBezTo>
                  <a:pt x="75" y="145"/>
                  <a:pt x="76" y="145"/>
                  <a:pt x="77" y="145"/>
                </a:cubicBezTo>
                <a:cubicBezTo>
                  <a:pt x="77" y="145"/>
                  <a:pt x="77" y="145"/>
                  <a:pt x="77" y="145"/>
                </a:cubicBezTo>
                <a:cubicBezTo>
                  <a:pt x="78" y="146"/>
                  <a:pt x="78" y="147"/>
                  <a:pt x="77" y="148"/>
                </a:cubicBezTo>
                <a:cubicBezTo>
                  <a:pt x="77" y="148"/>
                  <a:pt x="77" y="148"/>
                  <a:pt x="77" y="148"/>
                </a:cubicBezTo>
                <a:cubicBezTo>
                  <a:pt x="77" y="149"/>
                  <a:pt x="76" y="149"/>
                  <a:pt x="76" y="149"/>
                </a:cubicBezTo>
                <a:cubicBezTo>
                  <a:pt x="76" y="149"/>
                  <a:pt x="76" y="149"/>
                  <a:pt x="76" y="149"/>
                </a:cubicBezTo>
                <a:cubicBezTo>
                  <a:pt x="75" y="149"/>
                  <a:pt x="75" y="149"/>
                  <a:pt x="75" y="149"/>
                </a:cubicBezTo>
                <a:close/>
                <a:moveTo>
                  <a:pt x="539" y="145"/>
                </a:moveTo>
                <a:cubicBezTo>
                  <a:pt x="538" y="145"/>
                  <a:pt x="538" y="143"/>
                  <a:pt x="539" y="143"/>
                </a:cubicBezTo>
                <a:cubicBezTo>
                  <a:pt x="539" y="143"/>
                  <a:pt x="539" y="143"/>
                  <a:pt x="539" y="143"/>
                </a:cubicBezTo>
                <a:cubicBezTo>
                  <a:pt x="540" y="142"/>
                  <a:pt x="541" y="142"/>
                  <a:pt x="542" y="143"/>
                </a:cubicBezTo>
                <a:cubicBezTo>
                  <a:pt x="542" y="143"/>
                  <a:pt x="542" y="143"/>
                  <a:pt x="542" y="143"/>
                </a:cubicBezTo>
                <a:cubicBezTo>
                  <a:pt x="543" y="144"/>
                  <a:pt x="542" y="145"/>
                  <a:pt x="542" y="146"/>
                </a:cubicBezTo>
                <a:cubicBezTo>
                  <a:pt x="542" y="146"/>
                  <a:pt x="542" y="146"/>
                  <a:pt x="542" y="146"/>
                </a:cubicBezTo>
                <a:cubicBezTo>
                  <a:pt x="541" y="146"/>
                  <a:pt x="541" y="146"/>
                  <a:pt x="540" y="146"/>
                </a:cubicBezTo>
                <a:cubicBezTo>
                  <a:pt x="540" y="146"/>
                  <a:pt x="540" y="146"/>
                  <a:pt x="540" y="146"/>
                </a:cubicBezTo>
                <a:cubicBezTo>
                  <a:pt x="540" y="146"/>
                  <a:pt x="539" y="146"/>
                  <a:pt x="539" y="145"/>
                </a:cubicBezTo>
                <a:close/>
                <a:moveTo>
                  <a:pt x="82" y="139"/>
                </a:moveTo>
                <a:cubicBezTo>
                  <a:pt x="81" y="138"/>
                  <a:pt x="81" y="137"/>
                  <a:pt x="81" y="136"/>
                </a:cubicBezTo>
                <a:cubicBezTo>
                  <a:pt x="81" y="136"/>
                  <a:pt x="81" y="136"/>
                  <a:pt x="81" y="136"/>
                </a:cubicBezTo>
                <a:cubicBezTo>
                  <a:pt x="82" y="135"/>
                  <a:pt x="83" y="135"/>
                  <a:pt x="84" y="136"/>
                </a:cubicBezTo>
                <a:cubicBezTo>
                  <a:pt x="84" y="136"/>
                  <a:pt x="84" y="136"/>
                  <a:pt x="84" y="136"/>
                </a:cubicBezTo>
                <a:cubicBezTo>
                  <a:pt x="85" y="137"/>
                  <a:pt x="85" y="138"/>
                  <a:pt x="85" y="139"/>
                </a:cubicBezTo>
                <a:cubicBezTo>
                  <a:pt x="85" y="139"/>
                  <a:pt x="85" y="139"/>
                  <a:pt x="85" y="139"/>
                </a:cubicBezTo>
                <a:cubicBezTo>
                  <a:pt x="85" y="139"/>
                  <a:pt x="85" y="139"/>
                  <a:pt x="85" y="139"/>
                </a:cubicBezTo>
                <a:cubicBezTo>
                  <a:pt x="85" y="139"/>
                  <a:pt x="85" y="139"/>
                  <a:pt x="85" y="139"/>
                </a:cubicBezTo>
                <a:cubicBezTo>
                  <a:pt x="84" y="139"/>
                  <a:pt x="84" y="139"/>
                  <a:pt x="83" y="139"/>
                </a:cubicBezTo>
                <a:cubicBezTo>
                  <a:pt x="83" y="139"/>
                  <a:pt x="83" y="139"/>
                  <a:pt x="83" y="139"/>
                </a:cubicBezTo>
                <a:cubicBezTo>
                  <a:pt x="83" y="139"/>
                  <a:pt x="82" y="139"/>
                  <a:pt x="82" y="139"/>
                </a:cubicBezTo>
                <a:close/>
                <a:moveTo>
                  <a:pt x="531" y="136"/>
                </a:moveTo>
                <a:cubicBezTo>
                  <a:pt x="531" y="136"/>
                  <a:pt x="531" y="136"/>
                  <a:pt x="531" y="136"/>
                </a:cubicBezTo>
                <a:cubicBezTo>
                  <a:pt x="531" y="136"/>
                  <a:pt x="531" y="136"/>
                  <a:pt x="531" y="136"/>
                </a:cubicBezTo>
                <a:cubicBezTo>
                  <a:pt x="531" y="135"/>
                  <a:pt x="531" y="134"/>
                  <a:pt x="532" y="133"/>
                </a:cubicBezTo>
                <a:cubicBezTo>
                  <a:pt x="532" y="133"/>
                  <a:pt x="532" y="133"/>
                  <a:pt x="532" y="133"/>
                </a:cubicBezTo>
                <a:cubicBezTo>
                  <a:pt x="533" y="133"/>
                  <a:pt x="534" y="133"/>
                  <a:pt x="535" y="134"/>
                </a:cubicBezTo>
                <a:cubicBezTo>
                  <a:pt x="535" y="134"/>
                  <a:pt x="535" y="134"/>
                  <a:pt x="535" y="134"/>
                </a:cubicBezTo>
                <a:cubicBezTo>
                  <a:pt x="535" y="134"/>
                  <a:pt x="535" y="136"/>
                  <a:pt x="534" y="136"/>
                </a:cubicBezTo>
                <a:cubicBezTo>
                  <a:pt x="534" y="136"/>
                  <a:pt x="534" y="136"/>
                  <a:pt x="534" y="136"/>
                </a:cubicBezTo>
                <a:cubicBezTo>
                  <a:pt x="534" y="137"/>
                  <a:pt x="533" y="137"/>
                  <a:pt x="533" y="137"/>
                </a:cubicBezTo>
                <a:cubicBezTo>
                  <a:pt x="533" y="137"/>
                  <a:pt x="533" y="137"/>
                  <a:pt x="533" y="137"/>
                </a:cubicBezTo>
                <a:cubicBezTo>
                  <a:pt x="532" y="137"/>
                  <a:pt x="532" y="137"/>
                  <a:pt x="531" y="136"/>
                </a:cubicBezTo>
                <a:close/>
                <a:moveTo>
                  <a:pt x="89" y="130"/>
                </a:moveTo>
                <a:cubicBezTo>
                  <a:pt x="88" y="129"/>
                  <a:pt x="88" y="128"/>
                  <a:pt x="89" y="127"/>
                </a:cubicBezTo>
                <a:cubicBezTo>
                  <a:pt x="89" y="127"/>
                  <a:pt x="89" y="127"/>
                  <a:pt x="89" y="127"/>
                </a:cubicBezTo>
                <a:cubicBezTo>
                  <a:pt x="90" y="126"/>
                  <a:pt x="91" y="126"/>
                  <a:pt x="92" y="127"/>
                </a:cubicBezTo>
                <a:cubicBezTo>
                  <a:pt x="92" y="127"/>
                  <a:pt x="92" y="127"/>
                  <a:pt x="92" y="127"/>
                </a:cubicBezTo>
                <a:cubicBezTo>
                  <a:pt x="93" y="127"/>
                  <a:pt x="93" y="129"/>
                  <a:pt x="92" y="130"/>
                </a:cubicBezTo>
                <a:cubicBezTo>
                  <a:pt x="92" y="130"/>
                  <a:pt x="92" y="130"/>
                  <a:pt x="92" y="130"/>
                </a:cubicBezTo>
                <a:cubicBezTo>
                  <a:pt x="92" y="130"/>
                  <a:pt x="91" y="130"/>
                  <a:pt x="91" y="130"/>
                </a:cubicBezTo>
                <a:cubicBezTo>
                  <a:pt x="91" y="130"/>
                  <a:pt x="91" y="130"/>
                  <a:pt x="91" y="130"/>
                </a:cubicBezTo>
                <a:cubicBezTo>
                  <a:pt x="90" y="130"/>
                  <a:pt x="90" y="130"/>
                  <a:pt x="89" y="130"/>
                </a:cubicBezTo>
                <a:close/>
                <a:moveTo>
                  <a:pt x="524" y="127"/>
                </a:moveTo>
                <a:cubicBezTo>
                  <a:pt x="523" y="126"/>
                  <a:pt x="523" y="125"/>
                  <a:pt x="524" y="124"/>
                </a:cubicBezTo>
                <a:cubicBezTo>
                  <a:pt x="524" y="124"/>
                  <a:pt x="524" y="124"/>
                  <a:pt x="524" y="124"/>
                </a:cubicBezTo>
                <a:cubicBezTo>
                  <a:pt x="525" y="123"/>
                  <a:pt x="526" y="123"/>
                  <a:pt x="527" y="124"/>
                </a:cubicBezTo>
                <a:cubicBezTo>
                  <a:pt x="527" y="124"/>
                  <a:pt x="527" y="124"/>
                  <a:pt x="527" y="124"/>
                </a:cubicBezTo>
                <a:cubicBezTo>
                  <a:pt x="527" y="125"/>
                  <a:pt x="527" y="126"/>
                  <a:pt x="527" y="127"/>
                </a:cubicBezTo>
                <a:cubicBezTo>
                  <a:pt x="527" y="127"/>
                  <a:pt x="527" y="127"/>
                  <a:pt x="527" y="127"/>
                </a:cubicBezTo>
                <a:cubicBezTo>
                  <a:pt x="526" y="127"/>
                  <a:pt x="526" y="128"/>
                  <a:pt x="525" y="128"/>
                </a:cubicBezTo>
                <a:cubicBezTo>
                  <a:pt x="525" y="128"/>
                  <a:pt x="525" y="128"/>
                  <a:pt x="525" y="128"/>
                </a:cubicBezTo>
                <a:cubicBezTo>
                  <a:pt x="525" y="128"/>
                  <a:pt x="524" y="127"/>
                  <a:pt x="524" y="127"/>
                </a:cubicBezTo>
                <a:close/>
                <a:moveTo>
                  <a:pt x="97" y="121"/>
                </a:moveTo>
                <a:cubicBezTo>
                  <a:pt x="96" y="120"/>
                  <a:pt x="96" y="119"/>
                  <a:pt x="97" y="118"/>
                </a:cubicBezTo>
                <a:cubicBezTo>
                  <a:pt x="97" y="118"/>
                  <a:pt x="97" y="118"/>
                  <a:pt x="97" y="118"/>
                </a:cubicBezTo>
                <a:cubicBezTo>
                  <a:pt x="98" y="117"/>
                  <a:pt x="99" y="117"/>
                  <a:pt x="100" y="118"/>
                </a:cubicBezTo>
                <a:cubicBezTo>
                  <a:pt x="100" y="118"/>
                  <a:pt x="100" y="118"/>
                  <a:pt x="100" y="118"/>
                </a:cubicBezTo>
                <a:cubicBezTo>
                  <a:pt x="101" y="119"/>
                  <a:pt x="101" y="120"/>
                  <a:pt x="100" y="121"/>
                </a:cubicBezTo>
                <a:cubicBezTo>
                  <a:pt x="100" y="121"/>
                  <a:pt x="100" y="121"/>
                  <a:pt x="100" y="121"/>
                </a:cubicBezTo>
                <a:cubicBezTo>
                  <a:pt x="100" y="121"/>
                  <a:pt x="99" y="121"/>
                  <a:pt x="99" y="121"/>
                </a:cubicBezTo>
                <a:cubicBezTo>
                  <a:pt x="99" y="121"/>
                  <a:pt x="99" y="121"/>
                  <a:pt x="99" y="121"/>
                </a:cubicBezTo>
                <a:cubicBezTo>
                  <a:pt x="98" y="121"/>
                  <a:pt x="98" y="121"/>
                  <a:pt x="97" y="121"/>
                </a:cubicBezTo>
                <a:close/>
                <a:moveTo>
                  <a:pt x="516" y="118"/>
                </a:moveTo>
                <a:cubicBezTo>
                  <a:pt x="515" y="117"/>
                  <a:pt x="515" y="116"/>
                  <a:pt x="516" y="115"/>
                </a:cubicBezTo>
                <a:cubicBezTo>
                  <a:pt x="516" y="115"/>
                  <a:pt x="516" y="115"/>
                  <a:pt x="516" y="115"/>
                </a:cubicBezTo>
                <a:cubicBezTo>
                  <a:pt x="516" y="115"/>
                  <a:pt x="518" y="115"/>
                  <a:pt x="519" y="115"/>
                </a:cubicBezTo>
                <a:cubicBezTo>
                  <a:pt x="519" y="115"/>
                  <a:pt x="519" y="115"/>
                  <a:pt x="519" y="115"/>
                </a:cubicBezTo>
                <a:cubicBezTo>
                  <a:pt x="519" y="116"/>
                  <a:pt x="519" y="118"/>
                  <a:pt x="518" y="118"/>
                </a:cubicBezTo>
                <a:cubicBezTo>
                  <a:pt x="518" y="118"/>
                  <a:pt x="518" y="118"/>
                  <a:pt x="518" y="118"/>
                </a:cubicBezTo>
                <a:cubicBezTo>
                  <a:pt x="518" y="119"/>
                  <a:pt x="518" y="119"/>
                  <a:pt x="517" y="119"/>
                </a:cubicBezTo>
                <a:cubicBezTo>
                  <a:pt x="517" y="119"/>
                  <a:pt x="517" y="119"/>
                  <a:pt x="517" y="119"/>
                </a:cubicBezTo>
                <a:cubicBezTo>
                  <a:pt x="517" y="119"/>
                  <a:pt x="516" y="119"/>
                  <a:pt x="516" y="118"/>
                </a:cubicBezTo>
                <a:close/>
                <a:moveTo>
                  <a:pt x="106" y="112"/>
                </a:moveTo>
                <a:cubicBezTo>
                  <a:pt x="105" y="111"/>
                  <a:pt x="105" y="110"/>
                  <a:pt x="106" y="109"/>
                </a:cubicBezTo>
                <a:cubicBezTo>
                  <a:pt x="106" y="109"/>
                  <a:pt x="106" y="109"/>
                  <a:pt x="106" y="109"/>
                </a:cubicBezTo>
                <a:cubicBezTo>
                  <a:pt x="106" y="109"/>
                  <a:pt x="108" y="109"/>
                  <a:pt x="109" y="109"/>
                </a:cubicBezTo>
                <a:cubicBezTo>
                  <a:pt x="109" y="109"/>
                  <a:pt x="109" y="109"/>
                  <a:pt x="109" y="109"/>
                </a:cubicBezTo>
                <a:cubicBezTo>
                  <a:pt x="109" y="110"/>
                  <a:pt x="109" y="111"/>
                  <a:pt x="108" y="112"/>
                </a:cubicBezTo>
                <a:cubicBezTo>
                  <a:pt x="108" y="112"/>
                  <a:pt x="108" y="112"/>
                  <a:pt x="108" y="112"/>
                </a:cubicBezTo>
                <a:cubicBezTo>
                  <a:pt x="108" y="113"/>
                  <a:pt x="108" y="113"/>
                  <a:pt x="107" y="113"/>
                </a:cubicBezTo>
                <a:cubicBezTo>
                  <a:pt x="107" y="113"/>
                  <a:pt x="107" y="113"/>
                  <a:pt x="107" y="113"/>
                </a:cubicBezTo>
                <a:cubicBezTo>
                  <a:pt x="107" y="113"/>
                  <a:pt x="106" y="113"/>
                  <a:pt x="106" y="112"/>
                </a:cubicBezTo>
                <a:close/>
                <a:moveTo>
                  <a:pt x="507" y="110"/>
                </a:moveTo>
                <a:cubicBezTo>
                  <a:pt x="506" y="109"/>
                  <a:pt x="506" y="108"/>
                  <a:pt x="507" y="107"/>
                </a:cubicBezTo>
                <a:cubicBezTo>
                  <a:pt x="507" y="107"/>
                  <a:pt x="507" y="107"/>
                  <a:pt x="507" y="107"/>
                </a:cubicBezTo>
                <a:cubicBezTo>
                  <a:pt x="508" y="106"/>
                  <a:pt x="509" y="106"/>
                  <a:pt x="510" y="107"/>
                </a:cubicBezTo>
                <a:cubicBezTo>
                  <a:pt x="510" y="107"/>
                  <a:pt x="510" y="107"/>
                  <a:pt x="510" y="107"/>
                </a:cubicBezTo>
                <a:cubicBezTo>
                  <a:pt x="511" y="108"/>
                  <a:pt x="511" y="109"/>
                  <a:pt x="510" y="110"/>
                </a:cubicBezTo>
                <a:cubicBezTo>
                  <a:pt x="510" y="110"/>
                  <a:pt x="510" y="110"/>
                  <a:pt x="510" y="110"/>
                </a:cubicBezTo>
                <a:cubicBezTo>
                  <a:pt x="510" y="110"/>
                  <a:pt x="509" y="110"/>
                  <a:pt x="509" y="110"/>
                </a:cubicBezTo>
                <a:cubicBezTo>
                  <a:pt x="509" y="110"/>
                  <a:pt x="509" y="110"/>
                  <a:pt x="509" y="110"/>
                </a:cubicBezTo>
                <a:cubicBezTo>
                  <a:pt x="508" y="110"/>
                  <a:pt x="508" y="110"/>
                  <a:pt x="507" y="110"/>
                </a:cubicBezTo>
                <a:close/>
                <a:moveTo>
                  <a:pt x="114" y="104"/>
                </a:moveTo>
                <a:cubicBezTo>
                  <a:pt x="114" y="103"/>
                  <a:pt x="114" y="102"/>
                  <a:pt x="114" y="101"/>
                </a:cubicBezTo>
                <a:cubicBezTo>
                  <a:pt x="114" y="101"/>
                  <a:pt x="114" y="101"/>
                  <a:pt x="114" y="101"/>
                </a:cubicBezTo>
                <a:cubicBezTo>
                  <a:pt x="115" y="100"/>
                  <a:pt x="117" y="100"/>
                  <a:pt x="117" y="101"/>
                </a:cubicBezTo>
                <a:cubicBezTo>
                  <a:pt x="117" y="101"/>
                  <a:pt x="117" y="101"/>
                  <a:pt x="117" y="101"/>
                </a:cubicBezTo>
                <a:cubicBezTo>
                  <a:pt x="118" y="102"/>
                  <a:pt x="118" y="103"/>
                  <a:pt x="117" y="104"/>
                </a:cubicBezTo>
                <a:cubicBezTo>
                  <a:pt x="117" y="104"/>
                  <a:pt x="117" y="104"/>
                  <a:pt x="117" y="104"/>
                </a:cubicBezTo>
                <a:cubicBezTo>
                  <a:pt x="117" y="104"/>
                  <a:pt x="116" y="105"/>
                  <a:pt x="116" y="105"/>
                </a:cubicBezTo>
                <a:cubicBezTo>
                  <a:pt x="116" y="105"/>
                  <a:pt x="116" y="105"/>
                  <a:pt x="116" y="105"/>
                </a:cubicBezTo>
                <a:cubicBezTo>
                  <a:pt x="115" y="105"/>
                  <a:pt x="115" y="104"/>
                  <a:pt x="114" y="104"/>
                </a:cubicBezTo>
                <a:close/>
                <a:moveTo>
                  <a:pt x="498" y="102"/>
                </a:moveTo>
                <a:cubicBezTo>
                  <a:pt x="498" y="101"/>
                  <a:pt x="498" y="100"/>
                  <a:pt x="498" y="99"/>
                </a:cubicBezTo>
                <a:cubicBezTo>
                  <a:pt x="498" y="99"/>
                  <a:pt x="498" y="99"/>
                  <a:pt x="498" y="99"/>
                </a:cubicBezTo>
                <a:cubicBezTo>
                  <a:pt x="499" y="98"/>
                  <a:pt x="500" y="98"/>
                  <a:pt x="501" y="99"/>
                </a:cubicBezTo>
                <a:cubicBezTo>
                  <a:pt x="501" y="99"/>
                  <a:pt x="501" y="99"/>
                  <a:pt x="501" y="99"/>
                </a:cubicBezTo>
                <a:cubicBezTo>
                  <a:pt x="502" y="99"/>
                  <a:pt x="502" y="101"/>
                  <a:pt x="501" y="102"/>
                </a:cubicBezTo>
                <a:cubicBezTo>
                  <a:pt x="501" y="102"/>
                  <a:pt x="501" y="102"/>
                  <a:pt x="501" y="102"/>
                </a:cubicBezTo>
                <a:cubicBezTo>
                  <a:pt x="501" y="102"/>
                  <a:pt x="500" y="102"/>
                  <a:pt x="500" y="102"/>
                </a:cubicBezTo>
                <a:cubicBezTo>
                  <a:pt x="500" y="102"/>
                  <a:pt x="500" y="102"/>
                  <a:pt x="500" y="102"/>
                </a:cubicBezTo>
                <a:cubicBezTo>
                  <a:pt x="499" y="102"/>
                  <a:pt x="499" y="102"/>
                  <a:pt x="498" y="102"/>
                </a:cubicBezTo>
                <a:close/>
                <a:moveTo>
                  <a:pt x="123" y="96"/>
                </a:moveTo>
                <a:cubicBezTo>
                  <a:pt x="123" y="95"/>
                  <a:pt x="123" y="94"/>
                  <a:pt x="124" y="93"/>
                </a:cubicBezTo>
                <a:cubicBezTo>
                  <a:pt x="124" y="93"/>
                  <a:pt x="124" y="93"/>
                  <a:pt x="124" y="93"/>
                </a:cubicBezTo>
                <a:cubicBezTo>
                  <a:pt x="124" y="92"/>
                  <a:pt x="126" y="93"/>
                  <a:pt x="126" y="93"/>
                </a:cubicBezTo>
                <a:cubicBezTo>
                  <a:pt x="126" y="93"/>
                  <a:pt x="126" y="93"/>
                  <a:pt x="126" y="93"/>
                </a:cubicBezTo>
                <a:cubicBezTo>
                  <a:pt x="127" y="94"/>
                  <a:pt x="127" y="95"/>
                  <a:pt x="126" y="96"/>
                </a:cubicBezTo>
                <a:cubicBezTo>
                  <a:pt x="126" y="96"/>
                  <a:pt x="126" y="96"/>
                  <a:pt x="126" y="96"/>
                </a:cubicBezTo>
                <a:cubicBezTo>
                  <a:pt x="126" y="97"/>
                  <a:pt x="125" y="97"/>
                  <a:pt x="125" y="97"/>
                </a:cubicBezTo>
                <a:cubicBezTo>
                  <a:pt x="125" y="97"/>
                  <a:pt x="125" y="97"/>
                  <a:pt x="125" y="97"/>
                </a:cubicBezTo>
                <a:cubicBezTo>
                  <a:pt x="124" y="97"/>
                  <a:pt x="124" y="96"/>
                  <a:pt x="123" y="96"/>
                </a:cubicBezTo>
                <a:close/>
                <a:moveTo>
                  <a:pt x="489" y="94"/>
                </a:moveTo>
                <a:cubicBezTo>
                  <a:pt x="489" y="93"/>
                  <a:pt x="488" y="92"/>
                  <a:pt x="489" y="91"/>
                </a:cubicBezTo>
                <a:cubicBezTo>
                  <a:pt x="489" y="91"/>
                  <a:pt x="489" y="91"/>
                  <a:pt x="489" y="91"/>
                </a:cubicBezTo>
                <a:cubicBezTo>
                  <a:pt x="490" y="90"/>
                  <a:pt x="491" y="90"/>
                  <a:pt x="492" y="91"/>
                </a:cubicBezTo>
                <a:cubicBezTo>
                  <a:pt x="492" y="91"/>
                  <a:pt x="492" y="91"/>
                  <a:pt x="492" y="91"/>
                </a:cubicBezTo>
                <a:cubicBezTo>
                  <a:pt x="493" y="92"/>
                  <a:pt x="493" y="93"/>
                  <a:pt x="492" y="94"/>
                </a:cubicBezTo>
                <a:cubicBezTo>
                  <a:pt x="492" y="94"/>
                  <a:pt x="492" y="94"/>
                  <a:pt x="492" y="94"/>
                </a:cubicBezTo>
                <a:cubicBezTo>
                  <a:pt x="492" y="94"/>
                  <a:pt x="491" y="95"/>
                  <a:pt x="491" y="95"/>
                </a:cubicBezTo>
                <a:cubicBezTo>
                  <a:pt x="491" y="95"/>
                  <a:pt x="491" y="95"/>
                  <a:pt x="491" y="95"/>
                </a:cubicBezTo>
                <a:cubicBezTo>
                  <a:pt x="490" y="95"/>
                  <a:pt x="490" y="94"/>
                  <a:pt x="489" y="94"/>
                </a:cubicBezTo>
                <a:close/>
                <a:moveTo>
                  <a:pt x="133" y="88"/>
                </a:moveTo>
                <a:cubicBezTo>
                  <a:pt x="132" y="88"/>
                  <a:pt x="132" y="86"/>
                  <a:pt x="133" y="86"/>
                </a:cubicBezTo>
                <a:cubicBezTo>
                  <a:pt x="133" y="86"/>
                  <a:pt x="133" y="86"/>
                  <a:pt x="133" y="86"/>
                </a:cubicBezTo>
                <a:cubicBezTo>
                  <a:pt x="134" y="85"/>
                  <a:pt x="135" y="85"/>
                  <a:pt x="136" y="86"/>
                </a:cubicBezTo>
                <a:cubicBezTo>
                  <a:pt x="136" y="86"/>
                  <a:pt x="136" y="86"/>
                  <a:pt x="136" y="86"/>
                </a:cubicBezTo>
                <a:cubicBezTo>
                  <a:pt x="137" y="87"/>
                  <a:pt x="136" y="88"/>
                  <a:pt x="136" y="89"/>
                </a:cubicBezTo>
                <a:cubicBezTo>
                  <a:pt x="136" y="89"/>
                  <a:pt x="136" y="89"/>
                  <a:pt x="136" y="89"/>
                </a:cubicBezTo>
                <a:cubicBezTo>
                  <a:pt x="135" y="89"/>
                  <a:pt x="135" y="89"/>
                  <a:pt x="134" y="89"/>
                </a:cubicBezTo>
                <a:cubicBezTo>
                  <a:pt x="134" y="89"/>
                  <a:pt x="134" y="89"/>
                  <a:pt x="134" y="89"/>
                </a:cubicBezTo>
                <a:cubicBezTo>
                  <a:pt x="134" y="89"/>
                  <a:pt x="133" y="89"/>
                  <a:pt x="133" y="88"/>
                </a:cubicBezTo>
                <a:close/>
                <a:moveTo>
                  <a:pt x="480" y="87"/>
                </a:moveTo>
                <a:cubicBezTo>
                  <a:pt x="479" y="86"/>
                  <a:pt x="479" y="85"/>
                  <a:pt x="480" y="84"/>
                </a:cubicBezTo>
                <a:cubicBezTo>
                  <a:pt x="480" y="84"/>
                  <a:pt x="480" y="84"/>
                  <a:pt x="480" y="84"/>
                </a:cubicBezTo>
                <a:cubicBezTo>
                  <a:pt x="480" y="83"/>
                  <a:pt x="481" y="83"/>
                  <a:pt x="482" y="84"/>
                </a:cubicBezTo>
                <a:cubicBezTo>
                  <a:pt x="482" y="84"/>
                  <a:pt x="482" y="84"/>
                  <a:pt x="482" y="84"/>
                </a:cubicBezTo>
                <a:cubicBezTo>
                  <a:pt x="483" y="84"/>
                  <a:pt x="483" y="85"/>
                  <a:pt x="483" y="86"/>
                </a:cubicBezTo>
                <a:cubicBezTo>
                  <a:pt x="483" y="86"/>
                  <a:pt x="483" y="86"/>
                  <a:pt x="483" y="86"/>
                </a:cubicBezTo>
                <a:cubicBezTo>
                  <a:pt x="482" y="87"/>
                  <a:pt x="482" y="87"/>
                  <a:pt x="481" y="87"/>
                </a:cubicBezTo>
                <a:cubicBezTo>
                  <a:pt x="481" y="87"/>
                  <a:pt x="481" y="87"/>
                  <a:pt x="481" y="87"/>
                </a:cubicBezTo>
                <a:cubicBezTo>
                  <a:pt x="481" y="87"/>
                  <a:pt x="480" y="87"/>
                  <a:pt x="480" y="87"/>
                </a:cubicBezTo>
                <a:close/>
                <a:moveTo>
                  <a:pt x="142" y="81"/>
                </a:moveTo>
                <a:cubicBezTo>
                  <a:pt x="142" y="80"/>
                  <a:pt x="142" y="79"/>
                  <a:pt x="143" y="78"/>
                </a:cubicBezTo>
                <a:cubicBezTo>
                  <a:pt x="143" y="78"/>
                  <a:pt x="143" y="78"/>
                  <a:pt x="143" y="78"/>
                </a:cubicBezTo>
                <a:cubicBezTo>
                  <a:pt x="144" y="78"/>
                  <a:pt x="145" y="78"/>
                  <a:pt x="146" y="79"/>
                </a:cubicBezTo>
                <a:cubicBezTo>
                  <a:pt x="146" y="79"/>
                  <a:pt x="146" y="79"/>
                  <a:pt x="146" y="79"/>
                </a:cubicBezTo>
                <a:cubicBezTo>
                  <a:pt x="146" y="80"/>
                  <a:pt x="146" y="81"/>
                  <a:pt x="145" y="82"/>
                </a:cubicBezTo>
                <a:cubicBezTo>
                  <a:pt x="145" y="82"/>
                  <a:pt x="145" y="82"/>
                  <a:pt x="145" y="82"/>
                </a:cubicBezTo>
                <a:cubicBezTo>
                  <a:pt x="145" y="82"/>
                  <a:pt x="144" y="82"/>
                  <a:pt x="144" y="82"/>
                </a:cubicBezTo>
                <a:cubicBezTo>
                  <a:pt x="144" y="82"/>
                  <a:pt x="144" y="82"/>
                  <a:pt x="144" y="82"/>
                </a:cubicBezTo>
                <a:cubicBezTo>
                  <a:pt x="143" y="82"/>
                  <a:pt x="143" y="82"/>
                  <a:pt x="142" y="81"/>
                </a:cubicBezTo>
                <a:close/>
                <a:moveTo>
                  <a:pt x="470" y="80"/>
                </a:moveTo>
                <a:cubicBezTo>
                  <a:pt x="469" y="79"/>
                  <a:pt x="469" y="78"/>
                  <a:pt x="470" y="77"/>
                </a:cubicBezTo>
                <a:cubicBezTo>
                  <a:pt x="470" y="77"/>
                  <a:pt x="470" y="77"/>
                  <a:pt x="470" y="77"/>
                </a:cubicBezTo>
                <a:cubicBezTo>
                  <a:pt x="470" y="76"/>
                  <a:pt x="472" y="76"/>
                  <a:pt x="473" y="77"/>
                </a:cubicBezTo>
                <a:cubicBezTo>
                  <a:pt x="473" y="77"/>
                  <a:pt x="473" y="77"/>
                  <a:pt x="473" y="77"/>
                </a:cubicBezTo>
                <a:cubicBezTo>
                  <a:pt x="473" y="77"/>
                  <a:pt x="474" y="78"/>
                  <a:pt x="473" y="79"/>
                </a:cubicBezTo>
                <a:cubicBezTo>
                  <a:pt x="473" y="79"/>
                  <a:pt x="473" y="79"/>
                  <a:pt x="473" y="79"/>
                </a:cubicBezTo>
                <a:cubicBezTo>
                  <a:pt x="473" y="80"/>
                  <a:pt x="472" y="80"/>
                  <a:pt x="471" y="80"/>
                </a:cubicBezTo>
                <a:cubicBezTo>
                  <a:pt x="471" y="80"/>
                  <a:pt x="471" y="80"/>
                  <a:pt x="471" y="80"/>
                </a:cubicBezTo>
                <a:cubicBezTo>
                  <a:pt x="471" y="80"/>
                  <a:pt x="471" y="80"/>
                  <a:pt x="470" y="80"/>
                </a:cubicBezTo>
                <a:close/>
                <a:moveTo>
                  <a:pt x="152" y="75"/>
                </a:moveTo>
                <a:cubicBezTo>
                  <a:pt x="152" y="74"/>
                  <a:pt x="152" y="72"/>
                  <a:pt x="153" y="72"/>
                </a:cubicBezTo>
                <a:cubicBezTo>
                  <a:pt x="153" y="72"/>
                  <a:pt x="153" y="72"/>
                  <a:pt x="153" y="72"/>
                </a:cubicBezTo>
                <a:cubicBezTo>
                  <a:pt x="154" y="71"/>
                  <a:pt x="155" y="71"/>
                  <a:pt x="156" y="72"/>
                </a:cubicBezTo>
                <a:cubicBezTo>
                  <a:pt x="156" y="72"/>
                  <a:pt x="156" y="72"/>
                  <a:pt x="156" y="72"/>
                </a:cubicBezTo>
                <a:cubicBezTo>
                  <a:pt x="156" y="73"/>
                  <a:pt x="156" y="75"/>
                  <a:pt x="155" y="75"/>
                </a:cubicBezTo>
                <a:cubicBezTo>
                  <a:pt x="155" y="75"/>
                  <a:pt x="155" y="75"/>
                  <a:pt x="155" y="75"/>
                </a:cubicBezTo>
                <a:cubicBezTo>
                  <a:pt x="155" y="75"/>
                  <a:pt x="154" y="75"/>
                  <a:pt x="154" y="75"/>
                </a:cubicBezTo>
                <a:cubicBezTo>
                  <a:pt x="154" y="75"/>
                  <a:pt x="154" y="75"/>
                  <a:pt x="154" y="75"/>
                </a:cubicBezTo>
                <a:cubicBezTo>
                  <a:pt x="153" y="75"/>
                  <a:pt x="153" y="75"/>
                  <a:pt x="152" y="75"/>
                </a:cubicBezTo>
                <a:close/>
                <a:moveTo>
                  <a:pt x="460" y="73"/>
                </a:moveTo>
                <a:cubicBezTo>
                  <a:pt x="460" y="73"/>
                  <a:pt x="460" y="73"/>
                  <a:pt x="460" y="73"/>
                </a:cubicBezTo>
                <a:cubicBezTo>
                  <a:pt x="460" y="73"/>
                  <a:pt x="460" y="73"/>
                  <a:pt x="460" y="73"/>
                </a:cubicBezTo>
                <a:cubicBezTo>
                  <a:pt x="459" y="73"/>
                  <a:pt x="459" y="72"/>
                  <a:pt x="460" y="71"/>
                </a:cubicBezTo>
                <a:cubicBezTo>
                  <a:pt x="460" y="71"/>
                  <a:pt x="460" y="71"/>
                  <a:pt x="460" y="71"/>
                </a:cubicBezTo>
                <a:cubicBezTo>
                  <a:pt x="460" y="70"/>
                  <a:pt x="462" y="69"/>
                  <a:pt x="462" y="70"/>
                </a:cubicBezTo>
                <a:cubicBezTo>
                  <a:pt x="462" y="70"/>
                  <a:pt x="462" y="70"/>
                  <a:pt x="462" y="70"/>
                </a:cubicBezTo>
                <a:cubicBezTo>
                  <a:pt x="463" y="71"/>
                  <a:pt x="464" y="72"/>
                  <a:pt x="463" y="73"/>
                </a:cubicBezTo>
                <a:cubicBezTo>
                  <a:pt x="463" y="73"/>
                  <a:pt x="463" y="73"/>
                  <a:pt x="463" y="73"/>
                </a:cubicBezTo>
                <a:cubicBezTo>
                  <a:pt x="463" y="73"/>
                  <a:pt x="462" y="74"/>
                  <a:pt x="461" y="74"/>
                </a:cubicBezTo>
                <a:cubicBezTo>
                  <a:pt x="461" y="74"/>
                  <a:pt x="461" y="74"/>
                  <a:pt x="461" y="74"/>
                </a:cubicBezTo>
                <a:cubicBezTo>
                  <a:pt x="461" y="74"/>
                  <a:pt x="461" y="74"/>
                  <a:pt x="460" y="73"/>
                </a:cubicBezTo>
                <a:close/>
                <a:moveTo>
                  <a:pt x="163" y="68"/>
                </a:moveTo>
                <a:cubicBezTo>
                  <a:pt x="162" y="67"/>
                  <a:pt x="162" y="66"/>
                  <a:pt x="163" y="65"/>
                </a:cubicBezTo>
                <a:cubicBezTo>
                  <a:pt x="163" y="65"/>
                  <a:pt x="163" y="65"/>
                  <a:pt x="163" y="65"/>
                </a:cubicBezTo>
                <a:cubicBezTo>
                  <a:pt x="164" y="65"/>
                  <a:pt x="165" y="65"/>
                  <a:pt x="166" y="66"/>
                </a:cubicBezTo>
                <a:cubicBezTo>
                  <a:pt x="166" y="66"/>
                  <a:pt x="166" y="66"/>
                  <a:pt x="166" y="66"/>
                </a:cubicBezTo>
                <a:cubicBezTo>
                  <a:pt x="167" y="67"/>
                  <a:pt x="166" y="68"/>
                  <a:pt x="165" y="69"/>
                </a:cubicBezTo>
                <a:cubicBezTo>
                  <a:pt x="165" y="69"/>
                  <a:pt x="165" y="69"/>
                  <a:pt x="165" y="69"/>
                </a:cubicBezTo>
                <a:cubicBezTo>
                  <a:pt x="165" y="69"/>
                  <a:pt x="165" y="69"/>
                  <a:pt x="164" y="69"/>
                </a:cubicBezTo>
                <a:cubicBezTo>
                  <a:pt x="164" y="69"/>
                  <a:pt x="164" y="69"/>
                  <a:pt x="164" y="69"/>
                </a:cubicBezTo>
                <a:cubicBezTo>
                  <a:pt x="164" y="69"/>
                  <a:pt x="163" y="69"/>
                  <a:pt x="163" y="68"/>
                </a:cubicBezTo>
                <a:close/>
                <a:moveTo>
                  <a:pt x="450" y="67"/>
                </a:moveTo>
                <a:cubicBezTo>
                  <a:pt x="449" y="67"/>
                  <a:pt x="449" y="66"/>
                  <a:pt x="449" y="65"/>
                </a:cubicBezTo>
                <a:cubicBezTo>
                  <a:pt x="449" y="65"/>
                  <a:pt x="449" y="65"/>
                  <a:pt x="449" y="65"/>
                </a:cubicBezTo>
                <a:cubicBezTo>
                  <a:pt x="450" y="64"/>
                  <a:pt x="451" y="63"/>
                  <a:pt x="452" y="64"/>
                </a:cubicBezTo>
                <a:cubicBezTo>
                  <a:pt x="452" y="64"/>
                  <a:pt x="452" y="64"/>
                  <a:pt x="452" y="64"/>
                </a:cubicBezTo>
                <a:cubicBezTo>
                  <a:pt x="453" y="64"/>
                  <a:pt x="453" y="66"/>
                  <a:pt x="453" y="67"/>
                </a:cubicBezTo>
                <a:cubicBezTo>
                  <a:pt x="453" y="67"/>
                  <a:pt x="453" y="67"/>
                  <a:pt x="453" y="67"/>
                </a:cubicBezTo>
                <a:cubicBezTo>
                  <a:pt x="452" y="67"/>
                  <a:pt x="452" y="68"/>
                  <a:pt x="451" y="68"/>
                </a:cubicBezTo>
                <a:cubicBezTo>
                  <a:pt x="451" y="68"/>
                  <a:pt x="451" y="68"/>
                  <a:pt x="451" y="68"/>
                </a:cubicBezTo>
                <a:cubicBezTo>
                  <a:pt x="451" y="68"/>
                  <a:pt x="450" y="68"/>
                  <a:pt x="450" y="67"/>
                </a:cubicBezTo>
                <a:close/>
                <a:moveTo>
                  <a:pt x="173" y="62"/>
                </a:moveTo>
                <a:cubicBezTo>
                  <a:pt x="173" y="61"/>
                  <a:pt x="173" y="60"/>
                  <a:pt x="174" y="60"/>
                </a:cubicBezTo>
                <a:cubicBezTo>
                  <a:pt x="174" y="60"/>
                  <a:pt x="174" y="60"/>
                  <a:pt x="174" y="60"/>
                </a:cubicBezTo>
                <a:cubicBezTo>
                  <a:pt x="175" y="59"/>
                  <a:pt x="176" y="59"/>
                  <a:pt x="177" y="60"/>
                </a:cubicBezTo>
                <a:cubicBezTo>
                  <a:pt x="177" y="60"/>
                  <a:pt x="177" y="60"/>
                  <a:pt x="177" y="60"/>
                </a:cubicBezTo>
                <a:cubicBezTo>
                  <a:pt x="177" y="61"/>
                  <a:pt x="177" y="63"/>
                  <a:pt x="176" y="63"/>
                </a:cubicBezTo>
                <a:cubicBezTo>
                  <a:pt x="176" y="63"/>
                  <a:pt x="176" y="63"/>
                  <a:pt x="176" y="63"/>
                </a:cubicBezTo>
                <a:cubicBezTo>
                  <a:pt x="175" y="63"/>
                  <a:pt x="175" y="63"/>
                  <a:pt x="175" y="63"/>
                </a:cubicBezTo>
                <a:cubicBezTo>
                  <a:pt x="175" y="63"/>
                  <a:pt x="175" y="63"/>
                  <a:pt x="175" y="63"/>
                </a:cubicBezTo>
                <a:cubicBezTo>
                  <a:pt x="174" y="63"/>
                  <a:pt x="173" y="63"/>
                  <a:pt x="173" y="62"/>
                </a:cubicBezTo>
                <a:close/>
                <a:moveTo>
                  <a:pt x="440" y="62"/>
                </a:moveTo>
                <a:cubicBezTo>
                  <a:pt x="439" y="61"/>
                  <a:pt x="438" y="60"/>
                  <a:pt x="439" y="59"/>
                </a:cubicBezTo>
                <a:cubicBezTo>
                  <a:pt x="439" y="59"/>
                  <a:pt x="439" y="59"/>
                  <a:pt x="439" y="59"/>
                </a:cubicBezTo>
                <a:cubicBezTo>
                  <a:pt x="439" y="58"/>
                  <a:pt x="440" y="58"/>
                  <a:pt x="441" y="58"/>
                </a:cubicBezTo>
                <a:cubicBezTo>
                  <a:pt x="441" y="58"/>
                  <a:pt x="441" y="58"/>
                  <a:pt x="441" y="58"/>
                </a:cubicBezTo>
                <a:cubicBezTo>
                  <a:pt x="442" y="59"/>
                  <a:pt x="443" y="60"/>
                  <a:pt x="442" y="61"/>
                </a:cubicBezTo>
                <a:cubicBezTo>
                  <a:pt x="442" y="61"/>
                  <a:pt x="442" y="61"/>
                  <a:pt x="442" y="61"/>
                </a:cubicBezTo>
                <a:cubicBezTo>
                  <a:pt x="442" y="62"/>
                  <a:pt x="441" y="62"/>
                  <a:pt x="441" y="62"/>
                </a:cubicBezTo>
                <a:cubicBezTo>
                  <a:pt x="441" y="62"/>
                  <a:pt x="441" y="62"/>
                  <a:pt x="441" y="62"/>
                </a:cubicBezTo>
                <a:cubicBezTo>
                  <a:pt x="440" y="62"/>
                  <a:pt x="440" y="62"/>
                  <a:pt x="440" y="62"/>
                </a:cubicBezTo>
                <a:close/>
                <a:moveTo>
                  <a:pt x="184" y="57"/>
                </a:moveTo>
                <a:cubicBezTo>
                  <a:pt x="183" y="56"/>
                  <a:pt x="184" y="55"/>
                  <a:pt x="185" y="54"/>
                </a:cubicBezTo>
                <a:cubicBezTo>
                  <a:pt x="185" y="54"/>
                  <a:pt x="185" y="54"/>
                  <a:pt x="185" y="54"/>
                </a:cubicBezTo>
                <a:cubicBezTo>
                  <a:pt x="186" y="54"/>
                  <a:pt x="187" y="54"/>
                  <a:pt x="187" y="55"/>
                </a:cubicBezTo>
                <a:cubicBezTo>
                  <a:pt x="187" y="55"/>
                  <a:pt x="187" y="55"/>
                  <a:pt x="187" y="55"/>
                </a:cubicBezTo>
                <a:cubicBezTo>
                  <a:pt x="188" y="56"/>
                  <a:pt x="187" y="57"/>
                  <a:pt x="186" y="58"/>
                </a:cubicBezTo>
                <a:cubicBezTo>
                  <a:pt x="186" y="58"/>
                  <a:pt x="186" y="58"/>
                  <a:pt x="186" y="58"/>
                </a:cubicBezTo>
                <a:cubicBezTo>
                  <a:pt x="186" y="58"/>
                  <a:pt x="186" y="58"/>
                  <a:pt x="186" y="58"/>
                </a:cubicBezTo>
                <a:cubicBezTo>
                  <a:pt x="186" y="58"/>
                  <a:pt x="186" y="58"/>
                  <a:pt x="186" y="58"/>
                </a:cubicBezTo>
                <a:cubicBezTo>
                  <a:pt x="185" y="58"/>
                  <a:pt x="184" y="58"/>
                  <a:pt x="184" y="57"/>
                </a:cubicBezTo>
                <a:close/>
                <a:moveTo>
                  <a:pt x="429" y="57"/>
                </a:moveTo>
                <a:cubicBezTo>
                  <a:pt x="428" y="56"/>
                  <a:pt x="427" y="55"/>
                  <a:pt x="428" y="54"/>
                </a:cubicBezTo>
                <a:cubicBezTo>
                  <a:pt x="428" y="54"/>
                  <a:pt x="428" y="54"/>
                  <a:pt x="428" y="54"/>
                </a:cubicBezTo>
                <a:cubicBezTo>
                  <a:pt x="428" y="53"/>
                  <a:pt x="430" y="52"/>
                  <a:pt x="431" y="53"/>
                </a:cubicBezTo>
                <a:cubicBezTo>
                  <a:pt x="431" y="53"/>
                  <a:pt x="431" y="53"/>
                  <a:pt x="431" y="53"/>
                </a:cubicBezTo>
                <a:cubicBezTo>
                  <a:pt x="432" y="53"/>
                  <a:pt x="432" y="55"/>
                  <a:pt x="432" y="56"/>
                </a:cubicBezTo>
                <a:cubicBezTo>
                  <a:pt x="432" y="56"/>
                  <a:pt x="432" y="56"/>
                  <a:pt x="432" y="56"/>
                </a:cubicBezTo>
                <a:cubicBezTo>
                  <a:pt x="431" y="56"/>
                  <a:pt x="430" y="57"/>
                  <a:pt x="430" y="57"/>
                </a:cubicBezTo>
                <a:cubicBezTo>
                  <a:pt x="430" y="57"/>
                  <a:pt x="430" y="57"/>
                  <a:pt x="430" y="57"/>
                </a:cubicBezTo>
                <a:cubicBezTo>
                  <a:pt x="429" y="57"/>
                  <a:pt x="429" y="57"/>
                  <a:pt x="429" y="57"/>
                </a:cubicBezTo>
                <a:close/>
                <a:moveTo>
                  <a:pt x="195" y="52"/>
                </a:moveTo>
                <a:cubicBezTo>
                  <a:pt x="194" y="51"/>
                  <a:pt x="195" y="50"/>
                  <a:pt x="196" y="49"/>
                </a:cubicBezTo>
                <a:cubicBezTo>
                  <a:pt x="196" y="49"/>
                  <a:pt x="196" y="49"/>
                  <a:pt x="196" y="49"/>
                </a:cubicBezTo>
                <a:cubicBezTo>
                  <a:pt x="197" y="49"/>
                  <a:pt x="198" y="49"/>
                  <a:pt x="198" y="50"/>
                </a:cubicBezTo>
                <a:cubicBezTo>
                  <a:pt x="198" y="50"/>
                  <a:pt x="198" y="50"/>
                  <a:pt x="198" y="50"/>
                </a:cubicBezTo>
                <a:cubicBezTo>
                  <a:pt x="199" y="51"/>
                  <a:pt x="198" y="53"/>
                  <a:pt x="197" y="53"/>
                </a:cubicBezTo>
                <a:cubicBezTo>
                  <a:pt x="197" y="53"/>
                  <a:pt x="197" y="53"/>
                  <a:pt x="197" y="53"/>
                </a:cubicBezTo>
                <a:cubicBezTo>
                  <a:pt x="197" y="53"/>
                  <a:pt x="197" y="53"/>
                  <a:pt x="197" y="53"/>
                </a:cubicBezTo>
                <a:cubicBezTo>
                  <a:pt x="197" y="53"/>
                  <a:pt x="197" y="53"/>
                  <a:pt x="197" y="53"/>
                </a:cubicBezTo>
                <a:cubicBezTo>
                  <a:pt x="196" y="53"/>
                  <a:pt x="195" y="53"/>
                  <a:pt x="195" y="52"/>
                </a:cubicBezTo>
                <a:close/>
                <a:moveTo>
                  <a:pt x="418" y="52"/>
                </a:moveTo>
                <a:cubicBezTo>
                  <a:pt x="418" y="52"/>
                  <a:pt x="418" y="52"/>
                  <a:pt x="418" y="52"/>
                </a:cubicBezTo>
                <a:cubicBezTo>
                  <a:pt x="418" y="52"/>
                  <a:pt x="418" y="52"/>
                  <a:pt x="418" y="52"/>
                </a:cubicBezTo>
                <a:cubicBezTo>
                  <a:pt x="417" y="51"/>
                  <a:pt x="416" y="50"/>
                  <a:pt x="417" y="49"/>
                </a:cubicBezTo>
                <a:cubicBezTo>
                  <a:pt x="417" y="49"/>
                  <a:pt x="417" y="49"/>
                  <a:pt x="417" y="49"/>
                </a:cubicBezTo>
                <a:cubicBezTo>
                  <a:pt x="417" y="48"/>
                  <a:pt x="418" y="48"/>
                  <a:pt x="419" y="48"/>
                </a:cubicBezTo>
                <a:cubicBezTo>
                  <a:pt x="419" y="48"/>
                  <a:pt x="419" y="48"/>
                  <a:pt x="419" y="48"/>
                </a:cubicBezTo>
                <a:cubicBezTo>
                  <a:pt x="420" y="49"/>
                  <a:pt x="421" y="50"/>
                  <a:pt x="421" y="51"/>
                </a:cubicBezTo>
                <a:cubicBezTo>
                  <a:pt x="421" y="51"/>
                  <a:pt x="421" y="51"/>
                  <a:pt x="421" y="51"/>
                </a:cubicBezTo>
                <a:cubicBezTo>
                  <a:pt x="420" y="51"/>
                  <a:pt x="420" y="52"/>
                  <a:pt x="419" y="52"/>
                </a:cubicBezTo>
                <a:cubicBezTo>
                  <a:pt x="419" y="52"/>
                  <a:pt x="419" y="52"/>
                  <a:pt x="419" y="52"/>
                </a:cubicBezTo>
                <a:cubicBezTo>
                  <a:pt x="418" y="52"/>
                  <a:pt x="418" y="52"/>
                  <a:pt x="418" y="52"/>
                </a:cubicBezTo>
                <a:close/>
                <a:moveTo>
                  <a:pt x="206" y="47"/>
                </a:moveTo>
                <a:cubicBezTo>
                  <a:pt x="205" y="46"/>
                  <a:pt x="206" y="45"/>
                  <a:pt x="207" y="45"/>
                </a:cubicBezTo>
                <a:cubicBezTo>
                  <a:pt x="207" y="45"/>
                  <a:pt x="207" y="45"/>
                  <a:pt x="207" y="45"/>
                </a:cubicBezTo>
                <a:cubicBezTo>
                  <a:pt x="208" y="44"/>
                  <a:pt x="209" y="45"/>
                  <a:pt x="210" y="46"/>
                </a:cubicBezTo>
                <a:cubicBezTo>
                  <a:pt x="210" y="46"/>
                  <a:pt x="210" y="46"/>
                  <a:pt x="210" y="46"/>
                </a:cubicBezTo>
                <a:cubicBezTo>
                  <a:pt x="210" y="47"/>
                  <a:pt x="209" y="48"/>
                  <a:pt x="208" y="49"/>
                </a:cubicBezTo>
                <a:cubicBezTo>
                  <a:pt x="208" y="49"/>
                  <a:pt x="208" y="49"/>
                  <a:pt x="208" y="49"/>
                </a:cubicBezTo>
                <a:cubicBezTo>
                  <a:pt x="208" y="49"/>
                  <a:pt x="208" y="49"/>
                  <a:pt x="208" y="49"/>
                </a:cubicBezTo>
                <a:cubicBezTo>
                  <a:pt x="208" y="49"/>
                  <a:pt x="208" y="49"/>
                  <a:pt x="208" y="49"/>
                </a:cubicBezTo>
                <a:cubicBezTo>
                  <a:pt x="207" y="49"/>
                  <a:pt x="206" y="48"/>
                  <a:pt x="206" y="47"/>
                </a:cubicBezTo>
                <a:close/>
                <a:moveTo>
                  <a:pt x="407" y="48"/>
                </a:moveTo>
                <a:cubicBezTo>
                  <a:pt x="406" y="47"/>
                  <a:pt x="405" y="46"/>
                  <a:pt x="406" y="45"/>
                </a:cubicBezTo>
                <a:cubicBezTo>
                  <a:pt x="406" y="45"/>
                  <a:pt x="406" y="45"/>
                  <a:pt x="406" y="45"/>
                </a:cubicBezTo>
                <a:cubicBezTo>
                  <a:pt x="406" y="44"/>
                  <a:pt x="407" y="43"/>
                  <a:pt x="408" y="44"/>
                </a:cubicBezTo>
                <a:cubicBezTo>
                  <a:pt x="408" y="44"/>
                  <a:pt x="408" y="44"/>
                  <a:pt x="408" y="44"/>
                </a:cubicBezTo>
                <a:cubicBezTo>
                  <a:pt x="409" y="44"/>
                  <a:pt x="410" y="45"/>
                  <a:pt x="409" y="46"/>
                </a:cubicBezTo>
                <a:cubicBezTo>
                  <a:pt x="409" y="46"/>
                  <a:pt x="409" y="46"/>
                  <a:pt x="409" y="46"/>
                </a:cubicBezTo>
                <a:cubicBezTo>
                  <a:pt x="409" y="47"/>
                  <a:pt x="408" y="48"/>
                  <a:pt x="408" y="48"/>
                </a:cubicBezTo>
                <a:cubicBezTo>
                  <a:pt x="408" y="48"/>
                  <a:pt x="408" y="48"/>
                  <a:pt x="408" y="48"/>
                </a:cubicBezTo>
                <a:cubicBezTo>
                  <a:pt x="407" y="48"/>
                  <a:pt x="407" y="48"/>
                  <a:pt x="407" y="48"/>
                </a:cubicBezTo>
                <a:close/>
                <a:moveTo>
                  <a:pt x="217" y="43"/>
                </a:moveTo>
                <a:cubicBezTo>
                  <a:pt x="217" y="42"/>
                  <a:pt x="217" y="41"/>
                  <a:pt x="218" y="41"/>
                </a:cubicBezTo>
                <a:cubicBezTo>
                  <a:pt x="218" y="41"/>
                  <a:pt x="218" y="41"/>
                  <a:pt x="218" y="41"/>
                </a:cubicBezTo>
                <a:cubicBezTo>
                  <a:pt x="219" y="41"/>
                  <a:pt x="221" y="41"/>
                  <a:pt x="221" y="42"/>
                </a:cubicBezTo>
                <a:cubicBezTo>
                  <a:pt x="221" y="42"/>
                  <a:pt x="221" y="42"/>
                  <a:pt x="221" y="42"/>
                </a:cubicBezTo>
                <a:cubicBezTo>
                  <a:pt x="221" y="43"/>
                  <a:pt x="221" y="44"/>
                  <a:pt x="220" y="45"/>
                </a:cubicBezTo>
                <a:cubicBezTo>
                  <a:pt x="220" y="45"/>
                  <a:pt x="220" y="45"/>
                  <a:pt x="220" y="45"/>
                </a:cubicBezTo>
                <a:cubicBezTo>
                  <a:pt x="219" y="45"/>
                  <a:pt x="219" y="45"/>
                  <a:pt x="219" y="45"/>
                </a:cubicBezTo>
                <a:cubicBezTo>
                  <a:pt x="219" y="45"/>
                  <a:pt x="219" y="45"/>
                  <a:pt x="219" y="45"/>
                </a:cubicBezTo>
                <a:cubicBezTo>
                  <a:pt x="218" y="45"/>
                  <a:pt x="217" y="44"/>
                  <a:pt x="217" y="43"/>
                </a:cubicBezTo>
                <a:close/>
                <a:moveTo>
                  <a:pt x="396" y="44"/>
                </a:moveTo>
                <a:cubicBezTo>
                  <a:pt x="394" y="43"/>
                  <a:pt x="394" y="42"/>
                  <a:pt x="394" y="41"/>
                </a:cubicBezTo>
                <a:cubicBezTo>
                  <a:pt x="394" y="41"/>
                  <a:pt x="394" y="41"/>
                  <a:pt x="394" y="41"/>
                </a:cubicBezTo>
                <a:cubicBezTo>
                  <a:pt x="395" y="40"/>
                  <a:pt x="396" y="40"/>
                  <a:pt x="397" y="40"/>
                </a:cubicBezTo>
                <a:cubicBezTo>
                  <a:pt x="397" y="40"/>
                  <a:pt x="397" y="40"/>
                  <a:pt x="397" y="40"/>
                </a:cubicBezTo>
                <a:cubicBezTo>
                  <a:pt x="398" y="40"/>
                  <a:pt x="398" y="41"/>
                  <a:pt x="398" y="42"/>
                </a:cubicBezTo>
                <a:cubicBezTo>
                  <a:pt x="398" y="42"/>
                  <a:pt x="398" y="42"/>
                  <a:pt x="398" y="42"/>
                </a:cubicBezTo>
                <a:cubicBezTo>
                  <a:pt x="398" y="43"/>
                  <a:pt x="397" y="44"/>
                  <a:pt x="396" y="44"/>
                </a:cubicBezTo>
                <a:cubicBezTo>
                  <a:pt x="396" y="44"/>
                  <a:pt x="396" y="44"/>
                  <a:pt x="396" y="44"/>
                </a:cubicBezTo>
                <a:cubicBezTo>
                  <a:pt x="396" y="44"/>
                  <a:pt x="396" y="44"/>
                  <a:pt x="396" y="44"/>
                </a:cubicBezTo>
                <a:close/>
                <a:moveTo>
                  <a:pt x="229" y="40"/>
                </a:moveTo>
                <a:cubicBezTo>
                  <a:pt x="228" y="39"/>
                  <a:pt x="229" y="38"/>
                  <a:pt x="230" y="37"/>
                </a:cubicBezTo>
                <a:cubicBezTo>
                  <a:pt x="230" y="37"/>
                  <a:pt x="230" y="37"/>
                  <a:pt x="230" y="37"/>
                </a:cubicBezTo>
                <a:cubicBezTo>
                  <a:pt x="231" y="37"/>
                  <a:pt x="232" y="38"/>
                  <a:pt x="232" y="39"/>
                </a:cubicBezTo>
                <a:cubicBezTo>
                  <a:pt x="232" y="39"/>
                  <a:pt x="232" y="39"/>
                  <a:pt x="232" y="39"/>
                </a:cubicBezTo>
                <a:cubicBezTo>
                  <a:pt x="233" y="40"/>
                  <a:pt x="232" y="41"/>
                  <a:pt x="231" y="41"/>
                </a:cubicBezTo>
                <a:cubicBezTo>
                  <a:pt x="231" y="41"/>
                  <a:pt x="231" y="41"/>
                  <a:pt x="231" y="41"/>
                </a:cubicBezTo>
                <a:cubicBezTo>
                  <a:pt x="231" y="41"/>
                  <a:pt x="231" y="41"/>
                  <a:pt x="230" y="41"/>
                </a:cubicBezTo>
                <a:cubicBezTo>
                  <a:pt x="230" y="41"/>
                  <a:pt x="230" y="41"/>
                  <a:pt x="230" y="41"/>
                </a:cubicBezTo>
                <a:cubicBezTo>
                  <a:pt x="230" y="41"/>
                  <a:pt x="229" y="41"/>
                  <a:pt x="229" y="40"/>
                </a:cubicBezTo>
                <a:close/>
                <a:moveTo>
                  <a:pt x="384" y="40"/>
                </a:moveTo>
                <a:cubicBezTo>
                  <a:pt x="384" y="40"/>
                  <a:pt x="384" y="40"/>
                  <a:pt x="384" y="40"/>
                </a:cubicBezTo>
                <a:cubicBezTo>
                  <a:pt x="384" y="40"/>
                  <a:pt x="384" y="40"/>
                  <a:pt x="384" y="40"/>
                </a:cubicBezTo>
                <a:cubicBezTo>
                  <a:pt x="383" y="40"/>
                  <a:pt x="382" y="39"/>
                  <a:pt x="383" y="38"/>
                </a:cubicBezTo>
                <a:cubicBezTo>
                  <a:pt x="383" y="38"/>
                  <a:pt x="383" y="38"/>
                  <a:pt x="383" y="38"/>
                </a:cubicBezTo>
                <a:cubicBezTo>
                  <a:pt x="383" y="37"/>
                  <a:pt x="384" y="36"/>
                  <a:pt x="385" y="37"/>
                </a:cubicBezTo>
                <a:cubicBezTo>
                  <a:pt x="385" y="37"/>
                  <a:pt x="385" y="37"/>
                  <a:pt x="385" y="37"/>
                </a:cubicBezTo>
                <a:cubicBezTo>
                  <a:pt x="386" y="37"/>
                  <a:pt x="387" y="38"/>
                  <a:pt x="387" y="39"/>
                </a:cubicBezTo>
                <a:cubicBezTo>
                  <a:pt x="387" y="39"/>
                  <a:pt x="387" y="39"/>
                  <a:pt x="387" y="39"/>
                </a:cubicBezTo>
                <a:cubicBezTo>
                  <a:pt x="386" y="40"/>
                  <a:pt x="386" y="41"/>
                  <a:pt x="385" y="41"/>
                </a:cubicBezTo>
                <a:cubicBezTo>
                  <a:pt x="385" y="41"/>
                  <a:pt x="385" y="41"/>
                  <a:pt x="385" y="41"/>
                </a:cubicBezTo>
                <a:cubicBezTo>
                  <a:pt x="384" y="41"/>
                  <a:pt x="384" y="40"/>
                  <a:pt x="384" y="40"/>
                </a:cubicBezTo>
                <a:close/>
                <a:moveTo>
                  <a:pt x="240" y="37"/>
                </a:moveTo>
                <a:cubicBezTo>
                  <a:pt x="240" y="36"/>
                  <a:pt x="241" y="35"/>
                  <a:pt x="242" y="34"/>
                </a:cubicBezTo>
                <a:cubicBezTo>
                  <a:pt x="242" y="34"/>
                  <a:pt x="242" y="34"/>
                  <a:pt x="242" y="34"/>
                </a:cubicBezTo>
                <a:cubicBezTo>
                  <a:pt x="243" y="34"/>
                  <a:pt x="244" y="35"/>
                  <a:pt x="244" y="36"/>
                </a:cubicBezTo>
                <a:cubicBezTo>
                  <a:pt x="244" y="36"/>
                  <a:pt x="244" y="36"/>
                  <a:pt x="244" y="36"/>
                </a:cubicBezTo>
                <a:cubicBezTo>
                  <a:pt x="244" y="37"/>
                  <a:pt x="244" y="38"/>
                  <a:pt x="243" y="38"/>
                </a:cubicBezTo>
                <a:cubicBezTo>
                  <a:pt x="243" y="38"/>
                  <a:pt x="243" y="38"/>
                  <a:pt x="243" y="38"/>
                </a:cubicBezTo>
                <a:cubicBezTo>
                  <a:pt x="243" y="38"/>
                  <a:pt x="243" y="38"/>
                  <a:pt x="243" y="38"/>
                </a:cubicBezTo>
                <a:cubicBezTo>
                  <a:pt x="243" y="38"/>
                  <a:pt x="243" y="38"/>
                  <a:pt x="243" y="38"/>
                </a:cubicBezTo>
                <a:cubicBezTo>
                  <a:pt x="242" y="38"/>
                  <a:pt x="242" y="38"/>
                  <a:pt x="242" y="38"/>
                </a:cubicBezTo>
                <a:cubicBezTo>
                  <a:pt x="242" y="38"/>
                  <a:pt x="242" y="38"/>
                  <a:pt x="242" y="38"/>
                </a:cubicBezTo>
                <a:cubicBezTo>
                  <a:pt x="241" y="38"/>
                  <a:pt x="240" y="38"/>
                  <a:pt x="240" y="37"/>
                </a:cubicBezTo>
                <a:close/>
                <a:moveTo>
                  <a:pt x="373" y="38"/>
                </a:moveTo>
                <a:cubicBezTo>
                  <a:pt x="371" y="37"/>
                  <a:pt x="371" y="36"/>
                  <a:pt x="371" y="35"/>
                </a:cubicBezTo>
                <a:cubicBezTo>
                  <a:pt x="371" y="35"/>
                  <a:pt x="371" y="35"/>
                  <a:pt x="371" y="35"/>
                </a:cubicBezTo>
                <a:cubicBezTo>
                  <a:pt x="371" y="34"/>
                  <a:pt x="372" y="33"/>
                  <a:pt x="373" y="34"/>
                </a:cubicBezTo>
                <a:cubicBezTo>
                  <a:pt x="373" y="34"/>
                  <a:pt x="373" y="34"/>
                  <a:pt x="373" y="34"/>
                </a:cubicBezTo>
                <a:cubicBezTo>
                  <a:pt x="374" y="34"/>
                  <a:pt x="375" y="35"/>
                  <a:pt x="375" y="36"/>
                </a:cubicBezTo>
                <a:cubicBezTo>
                  <a:pt x="375" y="36"/>
                  <a:pt x="375" y="36"/>
                  <a:pt x="375" y="36"/>
                </a:cubicBezTo>
                <a:cubicBezTo>
                  <a:pt x="375" y="37"/>
                  <a:pt x="374" y="38"/>
                  <a:pt x="373" y="38"/>
                </a:cubicBezTo>
                <a:cubicBezTo>
                  <a:pt x="373" y="38"/>
                  <a:pt x="373" y="38"/>
                  <a:pt x="373" y="38"/>
                </a:cubicBezTo>
                <a:cubicBezTo>
                  <a:pt x="373" y="38"/>
                  <a:pt x="373" y="38"/>
                  <a:pt x="373" y="38"/>
                </a:cubicBezTo>
                <a:close/>
                <a:moveTo>
                  <a:pt x="252" y="34"/>
                </a:moveTo>
                <a:cubicBezTo>
                  <a:pt x="252" y="33"/>
                  <a:pt x="252" y="32"/>
                  <a:pt x="253" y="32"/>
                </a:cubicBezTo>
                <a:cubicBezTo>
                  <a:pt x="253" y="32"/>
                  <a:pt x="253" y="32"/>
                  <a:pt x="253" y="32"/>
                </a:cubicBezTo>
                <a:cubicBezTo>
                  <a:pt x="255" y="32"/>
                  <a:pt x="256" y="32"/>
                  <a:pt x="256" y="34"/>
                </a:cubicBezTo>
                <a:cubicBezTo>
                  <a:pt x="256" y="34"/>
                  <a:pt x="256" y="34"/>
                  <a:pt x="256" y="34"/>
                </a:cubicBezTo>
                <a:cubicBezTo>
                  <a:pt x="256" y="35"/>
                  <a:pt x="255" y="36"/>
                  <a:pt x="254" y="36"/>
                </a:cubicBezTo>
                <a:cubicBezTo>
                  <a:pt x="254" y="36"/>
                  <a:pt x="254" y="36"/>
                  <a:pt x="254" y="36"/>
                </a:cubicBezTo>
                <a:cubicBezTo>
                  <a:pt x="254" y="36"/>
                  <a:pt x="254" y="36"/>
                  <a:pt x="254" y="36"/>
                </a:cubicBezTo>
                <a:cubicBezTo>
                  <a:pt x="254" y="36"/>
                  <a:pt x="254" y="36"/>
                  <a:pt x="254" y="36"/>
                </a:cubicBezTo>
                <a:cubicBezTo>
                  <a:pt x="253" y="36"/>
                  <a:pt x="252" y="35"/>
                  <a:pt x="252" y="34"/>
                </a:cubicBezTo>
                <a:close/>
                <a:moveTo>
                  <a:pt x="361" y="35"/>
                </a:moveTo>
                <a:cubicBezTo>
                  <a:pt x="360" y="35"/>
                  <a:pt x="359" y="34"/>
                  <a:pt x="359" y="33"/>
                </a:cubicBezTo>
                <a:cubicBezTo>
                  <a:pt x="359" y="33"/>
                  <a:pt x="359" y="33"/>
                  <a:pt x="359" y="33"/>
                </a:cubicBezTo>
                <a:cubicBezTo>
                  <a:pt x="359" y="32"/>
                  <a:pt x="360" y="31"/>
                  <a:pt x="362" y="31"/>
                </a:cubicBezTo>
                <a:cubicBezTo>
                  <a:pt x="362" y="31"/>
                  <a:pt x="362" y="31"/>
                  <a:pt x="362" y="31"/>
                </a:cubicBezTo>
                <a:cubicBezTo>
                  <a:pt x="363" y="32"/>
                  <a:pt x="363" y="33"/>
                  <a:pt x="363" y="34"/>
                </a:cubicBezTo>
                <a:cubicBezTo>
                  <a:pt x="363" y="34"/>
                  <a:pt x="363" y="34"/>
                  <a:pt x="363" y="34"/>
                </a:cubicBezTo>
                <a:cubicBezTo>
                  <a:pt x="363" y="35"/>
                  <a:pt x="362" y="35"/>
                  <a:pt x="361" y="35"/>
                </a:cubicBezTo>
                <a:cubicBezTo>
                  <a:pt x="361" y="35"/>
                  <a:pt x="361" y="35"/>
                  <a:pt x="361" y="35"/>
                </a:cubicBezTo>
                <a:cubicBezTo>
                  <a:pt x="361" y="35"/>
                  <a:pt x="361" y="35"/>
                  <a:pt x="361" y="35"/>
                </a:cubicBezTo>
                <a:close/>
                <a:moveTo>
                  <a:pt x="264" y="32"/>
                </a:moveTo>
                <a:cubicBezTo>
                  <a:pt x="264" y="31"/>
                  <a:pt x="264" y="30"/>
                  <a:pt x="265" y="30"/>
                </a:cubicBezTo>
                <a:cubicBezTo>
                  <a:pt x="265" y="30"/>
                  <a:pt x="265" y="30"/>
                  <a:pt x="265" y="30"/>
                </a:cubicBezTo>
                <a:cubicBezTo>
                  <a:pt x="266" y="30"/>
                  <a:pt x="267" y="30"/>
                  <a:pt x="268" y="32"/>
                </a:cubicBezTo>
                <a:cubicBezTo>
                  <a:pt x="268" y="32"/>
                  <a:pt x="268" y="32"/>
                  <a:pt x="268" y="32"/>
                </a:cubicBezTo>
                <a:cubicBezTo>
                  <a:pt x="268" y="33"/>
                  <a:pt x="267" y="34"/>
                  <a:pt x="266" y="34"/>
                </a:cubicBezTo>
                <a:cubicBezTo>
                  <a:pt x="266" y="34"/>
                  <a:pt x="266" y="34"/>
                  <a:pt x="266" y="34"/>
                </a:cubicBezTo>
                <a:cubicBezTo>
                  <a:pt x="266" y="34"/>
                  <a:pt x="266" y="34"/>
                  <a:pt x="266" y="34"/>
                </a:cubicBezTo>
                <a:cubicBezTo>
                  <a:pt x="266" y="34"/>
                  <a:pt x="266" y="34"/>
                  <a:pt x="266" y="34"/>
                </a:cubicBezTo>
                <a:cubicBezTo>
                  <a:pt x="265" y="34"/>
                  <a:pt x="264" y="33"/>
                  <a:pt x="264" y="32"/>
                </a:cubicBezTo>
                <a:close/>
                <a:moveTo>
                  <a:pt x="349" y="33"/>
                </a:moveTo>
                <a:cubicBezTo>
                  <a:pt x="349" y="33"/>
                  <a:pt x="349" y="33"/>
                  <a:pt x="349" y="33"/>
                </a:cubicBezTo>
                <a:cubicBezTo>
                  <a:pt x="349" y="33"/>
                  <a:pt x="349" y="33"/>
                  <a:pt x="349" y="33"/>
                </a:cubicBezTo>
                <a:cubicBezTo>
                  <a:pt x="348" y="33"/>
                  <a:pt x="347" y="32"/>
                  <a:pt x="347" y="31"/>
                </a:cubicBezTo>
                <a:cubicBezTo>
                  <a:pt x="347" y="31"/>
                  <a:pt x="347" y="31"/>
                  <a:pt x="347" y="31"/>
                </a:cubicBezTo>
                <a:cubicBezTo>
                  <a:pt x="348" y="30"/>
                  <a:pt x="349" y="29"/>
                  <a:pt x="350" y="29"/>
                </a:cubicBezTo>
                <a:cubicBezTo>
                  <a:pt x="350" y="29"/>
                  <a:pt x="350" y="29"/>
                  <a:pt x="350" y="29"/>
                </a:cubicBezTo>
                <a:cubicBezTo>
                  <a:pt x="351" y="30"/>
                  <a:pt x="352" y="31"/>
                  <a:pt x="351" y="32"/>
                </a:cubicBezTo>
                <a:cubicBezTo>
                  <a:pt x="351" y="32"/>
                  <a:pt x="351" y="32"/>
                  <a:pt x="351" y="32"/>
                </a:cubicBezTo>
                <a:cubicBezTo>
                  <a:pt x="351" y="33"/>
                  <a:pt x="350" y="33"/>
                  <a:pt x="349" y="33"/>
                </a:cubicBezTo>
                <a:cubicBezTo>
                  <a:pt x="349" y="33"/>
                  <a:pt x="349" y="33"/>
                  <a:pt x="349" y="33"/>
                </a:cubicBezTo>
                <a:cubicBezTo>
                  <a:pt x="349" y="33"/>
                  <a:pt x="349" y="33"/>
                  <a:pt x="349" y="33"/>
                </a:cubicBezTo>
                <a:close/>
                <a:moveTo>
                  <a:pt x="276" y="31"/>
                </a:moveTo>
                <a:cubicBezTo>
                  <a:pt x="275" y="29"/>
                  <a:pt x="276" y="29"/>
                  <a:pt x="277" y="28"/>
                </a:cubicBezTo>
                <a:cubicBezTo>
                  <a:pt x="277" y="28"/>
                  <a:pt x="277" y="28"/>
                  <a:pt x="277" y="28"/>
                </a:cubicBezTo>
                <a:cubicBezTo>
                  <a:pt x="278" y="28"/>
                  <a:pt x="279" y="29"/>
                  <a:pt x="280" y="30"/>
                </a:cubicBezTo>
                <a:cubicBezTo>
                  <a:pt x="280" y="30"/>
                  <a:pt x="280" y="30"/>
                  <a:pt x="280" y="30"/>
                </a:cubicBezTo>
                <a:cubicBezTo>
                  <a:pt x="280" y="31"/>
                  <a:pt x="279" y="32"/>
                  <a:pt x="278" y="32"/>
                </a:cubicBezTo>
                <a:cubicBezTo>
                  <a:pt x="278" y="32"/>
                  <a:pt x="278" y="32"/>
                  <a:pt x="278" y="32"/>
                </a:cubicBezTo>
                <a:cubicBezTo>
                  <a:pt x="278" y="32"/>
                  <a:pt x="278" y="32"/>
                  <a:pt x="278" y="32"/>
                </a:cubicBezTo>
                <a:cubicBezTo>
                  <a:pt x="278" y="32"/>
                  <a:pt x="278" y="32"/>
                  <a:pt x="278" y="32"/>
                </a:cubicBezTo>
                <a:cubicBezTo>
                  <a:pt x="277" y="32"/>
                  <a:pt x="276" y="32"/>
                  <a:pt x="276" y="31"/>
                </a:cubicBezTo>
                <a:close/>
                <a:moveTo>
                  <a:pt x="337" y="32"/>
                </a:moveTo>
                <a:cubicBezTo>
                  <a:pt x="336" y="32"/>
                  <a:pt x="335" y="31"/>
                  <a:pt x="335" y="30"/>
                </a:cubicBezTo>
                <a:cubicBezTo>
                  <a:pt x="335" y="30"/>
                  <a:pt x="335" y="30"/>
                  <a:pt x="335" y="30"/>
                </a:cubicBezTo>
                <a:cubicBezTo>
                  <a:pt x="336" y="29"/>
                  <a:pt x="337" y="28"/>
                  <a:pt x="338" y="28"/>
                </a:cubicBezTo>
                <a:cubicBezTo>
                  <a:pt x="338" y="28"/>
                  <a:pt x="338" y="28"/>
                  <a:pt x="338" y="28"/>
                </a:cubicBezTo>
                <a:cubicBezTo>
                  <a:pt x="339" y="28"/>
                  <a:pt x="340" y="29"/>
                  <a:pt x="339" y="30"/>
                </a:cubicBezTo>
                <a:cubicBezTo>
                  <a:pt x="339" y="30"/>
                  <a:pt x="339" y="30"/>
                  <a:pt x="339" y="30"/>
                </a:cubicBezTo>
                <a:cubicBezTo>
                  <a:pt x="339" y="31"/>
                  <a:pt x="338" y="32"/>
                  <a:pt x="337" y="32"/>
                </a:cubicBezTo>
                <a:cubicBezTo>
                  <a:pt x="337" y="32"/>
                  <a:pt x="337" y="32"/>
                  <a:pt x="337" y="32"/>
                </a:cubicBezTo>
                <a:cubicBezTo>
                  <a:pt x="337" y="32"/>
                  <a:pt x="337" y="32"/>
                  <a:pt x="337" y="32"/>
                </a:cubicBezTo>
                <a:close/>
                <a:moveTo>
                  <a:pt x="288" y="29"/>
                </a:moveTo>
                <a:cubicBezTo>
                  <a:pt x="287" y="28"/>
                  <a:pt x="288" y="27"/>
                  <a:pt x="289" y="27"/>
                </a:cubicBezTo>
                <a:cubicBezTo>
                  <a:pt x="289" y="27"/>
                  <a:pt x="289" y="27"/>
                  <a:pt x="289" y="27"/>
                </a:cubicBezTo>
                <a:cubicBezTo>
                  <a:pt x="290" y="27"/>
                  <a:pt x="291" y="28"/>
                  <a:pt x="292" y="29"/>
                </a:cubicBezTo>
                <a:cubicBezTo>
                  <a:pt x="292" y="29"/>
                  <a:pt x="292" y="29"/>
                  <a:pt x="292" y="29"/>
                </a:cubicBezTo>
                <a:cubicBezTo>
                  <a:pt x="292" y="30"/>
                  <a:pt x="291" y="31"/>
                  <a:pt x="290" y="31"/>
                </a:cubicBezTo>
                <a:cubicBezTo>
                  <a:pt x="290" y="31"/>
                  <a:pt x="290" y="31"/>
                  <a:pt x="290" y="31"/>
                </a:cubicBezTo>
                <a:cubicBezTo>
                  <a:pt x="290" y="31"/>
                  <a:pt x="290" y="31"/>
                  <a:pt x="290" y="31"/>
                </a:cubicBezTo>
                <a:cubicBezTo>
                  <a:pt x="290" y="31"/>
                  <a:pt x="290" y="31"/>
                  <a:pt x="290" y="31"/>
                </a:cubicBezTo>
                <a:cubicBezTo>
                  <a:pt x="288" y="31"/>
                  <a:pt x="288" y="31"/>
                  <a:pt x="288" y="29"/>
                </a:cubicBezTo>
                <a:close/>
                <a:moveTo>
                  <a:pt x="325" y="31"/>
                </a:moveTo>
                <a:cubicBezTo>
                  <a:pt x="324" y="31"/>
                  <a:pt x="323" y="30"/>
                  <a:pt x="323" y="29"/>
                </a:cubicBezTo>
                <a:cubicBezTo>
                  <a:pt x="323" y="29"/>
                  <a:pt x="323" y="29"/>
                  <a:pt x="323" y="29"/>
                </a:cubicBezTo>
                <a:cubicBezTo>
                  <a:pt x="324" y="28"/>
                  <a:pt x="324" y="27"/>
                  <a:pt x="326" y="27"/>
                </a:cubicBezTo>
                <a:cubicBezTo>
                  <a:pt x="326" y="27"/>
                  <a:pt x="326" y="27"/>
                  <a:pt x="326" y="27"/>
                </a:cubicBezTo>
                <a:cubicBezTo>
                  <a:pt x="327" y="27"/>
                  <a:pt x="328" y="28"/>
                  <a:pt x="327" y="29"/>
                </a:cubicBezTo>
                <a:cubicBezTo>
                  <a:pt x="327" y="29"/>
                  <a:pt x="327" y="29"/>
                  <a:pt x="327" y="29"/>
                </a:cubicBezTo>
                <a:cubicBezTo>
                  <a:pt x="327" y="30"/>
                  <a:pt x="327" y="31"/>
                  <a:pt x="325" y="31"/>
                </a:cubicBezTo>
                <a:cubicBezTo>
                  <a:pt x="325" y="31"/>
                  <a:pt x="325" y="31"/>
                  <a:pt x="325" y="31"/>
                </a:cubicBezTo>
                <a:cubicBezTo>
                  <a:pt x="325" y="31"/>
                  <a:pt x="325" y="31"/>
                  <a:pt x="325" y="31"/>
                </a:cubicBezTo>
                <a:close/>
                <a:moveTo>
                  <a:pt x="300" y="29"/>
                </a:moveTo>
                <a:cubicBezTo>
                  <a:pt x="299" y="28"/>
                  <a:pt x="300" y="27"/>
                  <a:pt x="301" y="27"/>
                </a:cubicBezTo>
                <a:cubicBezTo>
                  <a:pt x="301" y="27"/>
                  <a:pt x="301" y="27"/>
                  <a:pt x="301" y="27"/>
                </a:cubicBezTo>
                <a:cubicBezTo>
                  <a:pt x="303" y="27"/>
                  <a:pt x="303" y="28"/>
                  <a:pt x="304" y="29"/>
                </a:cubicBezTo>
                <a:cubicBezTo>
                  <a:pt x="304" y="29"/>
                  <a:pt x="304" y="29"/>
                  <a:pt x="304" y="29"/>
                </a:cubicBezTo>
                <a:cubicBezTo>
                  <a:pt x="304" y="30"/>
                  <a:pt x="303" y="31"/>
                  <a:pt x="302" y="31"/>
                </a:cubicBezTo>
                <a:cubicBezTo>
                  <a:pt x="302" y="31"/>
                  <a:pt x="302" y="31"/>
                  <a:pt x="302" y="31"/>
                </a:cubicBezTo>
                <a:cubicBezTo>
                  <a:pt x="302" y="31"/>
                  <a:pt x="302" y="31"/>
                  <a:pt x="302" y="31"/>
                </a:cubicBezTo>
                <a:cubicBezTo>
                  <a:pt x="302" y="31"/>
                  <a:pt x="302" y="31"/>
                  <a:pt x="302" y="31"/>
                </a:cubicBezTo>
                <a:cubicBezTo>
                  <a:pt x="300" y="31"/>
                  <a:pt x="300" y="30"/>
                  <a:pt x="300" y="29"/>
                </a:cubicBezTo>
                <a:close/>
                <a:moveTo>
                  <a:pt x="313" y="31"/>
                </a:moveTo>
                <a:cubicBezTo>
                  <a:pt x="312" y="31"/>
                  <a:pt x="311" y="30"/>
                  <a:pt x="312" y="29"/>
                </a:cubicBezTo>
                <a:cubicBezTo>
                  <a:pt x="312" y="29"/>
                  <a:pt x="312" y="29"/>
                  <a:pt x="312" y="29"/>
                </a:cubicBezTo>
                <a:cubicBezTo>
                  <a:pt x="312" y="28"/>
                  <a:pt x="312" y="27"/>
                  <a:pt x="314" y="27"/>
                </a:cubicBezTo>
                <a:cubicBezTo>
                  <a:pt x="314" y="27"/>
                  <a:pt x="314" y="27"/>
                  <a:pt x="314" y="27"/>
                </a:cubicBezTo>
                <a:cubicBezTo>
                  <a:pt x="315" y="27"/>
                  <a:pt x="316" y="28"/>
                  <a:pt x="316" y="29"/>
                </a:cubicBezTo>
                <a:cubicBezTo>
                  <a:pt x="316" y="29"/>
                  <a:pt x="316" y="29"/>
                  <a:pt x="316" y="29"/>
                </a:cubicBezTo>
                <a:cubicBezTo>
                  <a:pt x="315" y="30"/>
                  <a:pt x="315" y="31"/>
                  <a:pt x="313" y="31"/>
                </a:cubicBezTo>
                <a:cubicBezTo>
                  <a:pt x="313" y="31"/>
                  <a:pt x="313" y="31"/>
                  <a:pt x="313" y="31"/>
                </a:cubicBezTo>
                <a:close/>
                <a:moveTo>
                  <a:pt x="325" y="1002"/>
                </a:moveTo>
                <a:cubicBezTo>
                  <a:pt x="324" y="1002"/>
                  <a:pt x="324" y="1000"/>
                  <a:pt x="324" y="999"/>
                </a:cubicBezTo>
                <a:cubicBezTo>
                  <a:pt x="324" y="999"/>
                  <a:pt x="324" y="999"/>
                  <a:pt x="324" y="999"/>
                </a:cubicBezTo>
                <a:cubicBezTo>
                  <a:pt x="325" y="998"/>
                  <a:pt x="326" y="998"/>
                  <a:pt x="327" y="998"/>
                </a:cubicBezTo>
                <a:cubicBezTo>
                  <a:pt x="327" y="998"/>
                  <a:pt x="327" y="998"/>
                  <a:pt x="327" y="998"/>
                </a:cubicBezTo>
                <a:cubicBezTo>
                  <a:pt x="328" y="999"/>
                  <a:pt x="328" y="1000"/>
                  <a:pt x="328" y="1001"/>
                </a:cubicBezTo>
                <a:cubicBezTo>
                  <a:pt x="328" y="1001"/>
                  <a:pt x="328" y="1001"/>
                  <a:pt x="328" y="1001"/>
                </a:cubicBezTo>
                <a:cubicBezTo>
                  <a:pt x="327" y="1002"/>
                  <a:pt x="327" y="1002"/>
                  <a:pt x="326" y="1002"/>
                </a:cubicBezTo>
                <a:cubicBezTo>
                  <a:pt x="326" y="1002"/>
                  <a:pt x="326" y="1002"/>
                  <a:pt x="326" y="1002"/>
                </a:cubicBezTo>
                <a:cubicBezTo>
                  <a:pt x="326" y="1002"/>
                  <a:pt x="325" y="1002"/>
                  <a:pt x="325" y="1002"/>
                </a:cubicBezTo>
                <a:close/>
                <a:moveTo>
                  <a:pt x="286" y="991"/>
                </a:moveTo>
                <a:cubicBezTo>
                  <a:pt x="285" y="990"/>
                  <a:pt x="286" y="989"/>
                  <a:pt x="287" y="988"/>
                </a:cubicBezTo>
                <a:cubicBezTo>
                  <a:pt x="287" y="988"/>
                  <a:pt x="287" y="988"/>
                  <a:pt x="287" y="988"/>
                </a:cubicBezTo>
                <a:cubicBezTo>
                  <a:pt x="288" y="988"/>
                  <a:pt x="289" y="988"/>
                  <a:pt x="289" y="989"/>
                </a:cubicBezTo>
                <a:cubicBezTo>
                  <a:pt x="289" y="989"/>
                  <a:pt x="289" y="989"/>
                  <a:pt x="289" y="989"/>
                </a:cubicBezTo>
                <a:cubicBezTo>
                  <a:pt x="290" y="990"/>
                  <a:pt x="289" y="991"/>
                  <a:pt x="288" y="992"/>
                </a:cubicBezTo>
                <a:cubicBezTo>
                  <a:pt x="288" y="992"/>
                  <a:pt x="288" y="992"/>
                  <a:pt x="288" y="992"/>
                </a:cubicBezTo>
                <a:cubicBezTo>
                  <a:pt x="288" y="992"/>
                  <a:pt x="288" y="992"/>
                  <a:pt x="287" y="992"/>
                </a:cubicBezTo>
                <a:cubicBezTo>
                  <a:pt x="287" y="992"/>
                  <a:pt x="287" y="992"/>
                  <a:pt x="287" y="992"/>
                </a:cubicBezTo>
                <a:cubicBezTo>
                  <a:pt x="287" y="992"/>
                  <a:pt x="286" y="991"/>
                  <a:pt x="286" y="991"/>
                </a:cubicBezTo>
                <a:close/>
                <a:moveTo>
                  <a:pt x="330" y="991"/>
                </a:moveTo>
                <a:cubicBezTo>
                  <a:pt x="329" y="991"/>
                  <a:pt x="329" y="989"/>
                  <a:pt x="329" y="988"/>
                </a:cubicBezTo>
                <a:cubicBezTo>
                  <a:pt x="329" y="988"/>
                  <a:pt x="329" y="988"/>
                  <a:pt x="329" y="988"/>
                </a:cubicBezTo>
                <a:cubicBezTo>
                  <a:pt x="330" y="987"/>
                  <a:pt x="331" y="987"/>
                  <a:pt x="332" y="987"/>
                </a:cubicBezTo>
                <a:cubicBezTo>
                  <a:pt x="332" y="987"/>
                  <a:pt x="332" y="987"/>
                  <a:pt x="332" y="987"/>
                </a:cubicBezTo>
                <a:cubicBezTo>
                  <a:pt x="333" y="988"/>
                  <a:pt x="333" y="989"/>
                  <a:pt x="333" y="990"/>
                </a:cubicBezTo>
                <a:cubicBezTo>
                  <a:pt x="333" y="990"/>
                  <a:pt x="333" y="990"/>
                  <a:pt x="333" y="990"/>
                </a:cubicBezTo>
                <a:cubicBezTo>
                  <a:pt x="333" y="991"/>
                  <a:pt x="332" y="991"/>
                  <a:pt x="331" y="991"/>
                </a:cubicBezTo>
                <a:cubicBezTo>
                  <a:pt x="331" y="991"/>
                  <a:pt x="331" y="991"/>
                  <a:pt x="331" y="991"/>
                </a:cubicBezTo>
                <a:cubicBezTo>
                  <a:pt x="331" y="991"/>
                  <a:pt x="330" y="991"/>
                  <a:pt x="330" y="991"/>
                </a:cubicBezTo>
                <a:close/>
                <a:moveTo>
                  <a:pt x="280" y="980"/>
                </a:moveTo>
                <a:cubicBezTo>
                  <a:pt x="280" y="979"/>
                  <a:pt x="280" y="978"/>
                  <a:pt x="281" y="977"/>
                </a:cubicBezTo>
                <a:cubicBezTo>
                  <a:pt x="281" y="977"/>
                  <a:pt x="281" y="977"/>
                  <a:pt x="281" y="977"/>
                </a:cubicBezTo>
                <a:cubicBezTo>
                  <a:pt x="282" y="977"/>
                  <a:pt x="284" y="977"/>
                  <a:pt x="284" y="978"/>
                </a:cubicBezTo>
                <a:cubicBezTo>
                  <a:pt x="284" y="978"/>
                  <a:pt x="284" y="978"/>
                  <a:pt x="284" y="978"/>
                </a:cubicBezTo>
                <a:cubicBezTo>
                  <a:pt x="285" y="979"/>
                  <a:pt x="284" y="980"/>
                  <a:pt x="283" y="981"/>
                </a:cubicBezTo>
                <a:cubicBezTo>
                  <a:pt x="283" y="981"/>
                  <a:pt x="283" y="981"/>
                  <a:pt x="283" y="981"/>
                </a:cubicBezTo>
                <a:cubicBezTo>
                  <a:pt x="283" y="981"/>
                  <a:pt x="283" y="981"/>
                  <a:pt x="282" y="981"/>
                </a:cubicBezTo>
                <a:cubicBezTo>
                  <a:pt x="282" y="981"/>
                  <a:pt x="282" y="981"/>
                  <a:pt x="282" y="981"/>
                </a:cubicBezTo>
                <a:cubicBezTo>
                  <a:pt x="282" y="981"/>
                  <a:pt x="281" y="981"/>
                  <a:pt x="280" y="980"/>
                </a:cubicBezTo>
                <a:close/>
                <a:moveTo>
                  <a:pt x="335" y="980"/>
                </a:moveTo>
                <a:cubicBezTo>
                  <a:pt x="334" y="980"/>
                  <a:pt x="334" y="979"/>
                  <a:pt x="334" y="978"/>
                </a:cubicBezTo>
                <a:cubicBezTo>
                  <a:pt x="334" y="978"/>
                  <a:pt x="334" y="978"/>
                  <a:pt x="334" y="978"/>
                </a:cubicBezTo>
                <a:cubicBezTo>
                  <a:pt x="335" y="977"/>
                  <a:pt x="336" y="976"/>
                  <a:pt x="337" y="977"/>
                </a:cubicBezTo>
                <a:cubicBezTo>
                  <a:pt x="337" y="977"/>
                  <a:pt x="337" y="977"/>
                  <a:pt x="337" y="977"/>
                </a:cubicBezTo>
                <a:cubicBezTo>
                  <a:pt x="338" y="977"/>
                  <a:pt x="338" y="978"/>
                  <a:pt x="338" y="979"/>
                </a:cubicBezTo>
                <a:cubicBezTo>
                  <a:pt x="338" y="979"/>
                  <a:pt x="338" y="979"/>
                  <a:pt x="338" y="979"/>
                </a:cubicBezTo>
                <a:cubicBezTo>
                  <a:pt x="338" y="980"/>
                  <a:pt x="337" y="980"/>
                  <a:pt x="336" y="980"/>
                </a:cubicBezTo>
                <a:cubicBezTo>
                  <a:pt x="336" y="980"/>
                  <a:pt x="336" y="980"/>
                  <a:pt x="336" y="980"/>
                </a:cubicBezTo>
                <a:cubicBezTo>
                  <a:pt x="336" y="980"/>
                  <a:pt x="336" y="980"/>
                  <a:pt x="335" y="980"/>
                </a:cubicBezTo>
                <a:close/>
                <a:moveTo>
                  <a:pt x="275" y="969"/>
                </a:moveTo>
                <a:cubicBezTo>
                  <a:pt x="275" y="968"/>
                  <a:pt x="275" y="967"/>
                  <a:pt x="276" y="966"/>
                </a:cubicBezTo>
                <a:cubicBezTo>
                  <a:pt x="276" y="966"/>
                  <a:pt x="276" y="966"/>
                  <a:pt x="276" y="966"/>
                </a:cubicBezTo>
                <a:cubicBezTo>
                  <a:pt x="277" y="966"/>
                  <a:pt x="279" y="966"/>
                  <a:pt x="279" y="967"/>
                </a:cubicBezTo>
                <a:cubicBezTo>
                  <a:pt x="279" y="967"/>
                  <a:pt x="279" y="967"/>
                  <a:pt x="279" y="967"/>
                </a:cubicBezTo>
                <a:cubicBezTo>
                  <a:pt x="280" y="968"/>
                  <a:pt x="279" y="969"/>
                  <a:pt x="278" y="970"/>
                </a:cubicBezTo>
                <a:cubicBezTo>
                  <a:pt x="278" y="970"/>
                  <a:pt x="278" y="970"/>
                  <a:pt x="278" y="970"/>
                </a:cubicBezTo>
                <a:cubicBezTo>
                  <a:pt x="278" y="970"/>
                  <a:pt x="278" y="970"/>
                  <a:pt x="277" y="970"/>
                </a:cubicBezTo>
                <a:cubicBezTo>
                  <a:pt x="277" y="970"/>
                  <a:pt x="277" y="970"/>
                  <a:pt x="277" y="970"/>
                </a:cubicBezTo>
                <a:cubicBezTo>
                  <a:pt x="276" y="970"/>
                  <a:pt x="276" y="970"/>
                  <a:pt x="275" y="969"/>
                </a:cubicBezTo>
                <a:close/>
                <a:moveTo>
                  <a:pt x="340" y="969"/>
                </a:moveTo>
                <a:cubicBezTo>
                  <a:pt x="339" y="969"/>
                  <a:pt x="339" y="968"/>
                  <a:pt x="339" y="967"/>
                </a:cubicBezTo>
                <a:cubicBezTo>
                  <a:pt x="339" y="967"/>
                  <a:pt x="339" y="967"/>
                  <a:pt x="339" y="967"/>
                </a:cubicBezTo>
                <a:cubicBezTo>
                  <a:pt x="340" y="966"/>
                  <a:pt x="341" y="965"/>
                  <a:pt x="342" y="966"/>
                </a:cubicBezTo>
                <a:cubicBezTo>
                  <a:pt x="342" y="966"/>
                  <a:pt x="342" y="966"/>
                  <a:pt x="342" y="966"/>
                </a:cubicBezTo>
                <a:cubicBezTo>
                  <a:pt x="343" y="966"/>
                  <a:pt x="343" y="967"/>
                  <a:pt x="343" y="968"/>
                </a:cubicBezTo>
                <a:cubicBezTo>
                  <a:pt x="343" y="968"/>
                  <a:pt x="343" y="968"/>
                  <a:pt x="343" y="968"/>
                </a:cubicBezTo>
                <a:cubicBezTo>
                  <a:pt x="343" y="969"/>
                  <a:pt x="342" y="970"/>
                  <a:pt x="341" y="970"/>
                </a:cubicBezTo>
                <a:cubicBezTo>
                  <a:pt x="341" y="970"/>
                  <a:pt x="341" y="970"/>
                  <a:pt x="341" y="970"/>
                </a:cubicBezTo>
                <a:cubicBezTo>
                  <a:pt x="341" y="970"/>
                  <a:pt x="341" y="969"/>
                  <a:pt x="340" y="969"/>
                </a:cubicBezTo>
                <a:close/>
                <a:moveTo>
                  <a:pt x="270" y="958"/>
                </a:moveTo>
                <a:cubicBezTo>
                  <a:pt x="270" y="957"/>
                  <a:pt x="270" y="956"/>
                  <a:pt x="271" y="955"/>
                </a:cubicBezTo>
                <a:cubicBezTo>
                  <a:pt x="271" y="955"/>
                  <a:pt x="271" y="955"/>
                  <a:pt x="271" y="955"/>
                </a:cubicBezTo>
                <a:cubicBezTo>
                  <a:pt x="272" y="955"/>
                  <a:pt x="274" y="955"/>
                  <a:pt x="274" y="956"/>
                </a:cubicBezTo>
                <a:cubicBezTo>
                  <a:pt x="274" y="956"/>
                  <a:pt x="274" y="956"/>
                  <a:pt x="274" y="956"/>
                </a:cubicBezTo>
                <a:cubicBezTo>
                  <a:pt x="274" y="957"/>
                  <a:pt x="274" y="959"/>
                  <a:pt x="273" y="959"/>
                </a:cubicBezTo>
                <a:cubicBezTo>
                  <a:pt x="273" y="959"/>
                  <a:pt x="273" y="959"/>
                  <a:pt x="273" y="959"/>
                </a:cubicBezTo>
                <a:cubicBezTo>
                  <a:pt x="273" y="959"/>
                  <a:pt x="272" y="959"/>
                  <a:pt x="272" y="959"/>
                </a:cubicBezTo>
                <a:cubicBezTo>
                  <a:pt x="272" y="959"/>
                  <a:pt x="272" y="959"/>
                  <a:pt x="272" y="959"/>
                </a:cubicBezTo>
                <a:cubicBezTo>
                  <a:pt x="271" y="959"/>
                  <a:pt x="271" y="959"/>
                  <a:pt x="270" y="958"/>
                </a:cubicBezTo>
                <a:close/>
                <a:moveTo>
                  <a:pt x="345" y="958"/>
                </a:moveTo>
                <a:cubicBezTo>
                  <a:pt x="344" y="958"/>
                  <a:pt x="344" y="957"/>
                  <a:pt x="344" y="956"/>
                </a:cubicBezTo>
                <a:cubicBezTo>
                  <a:pt x="344" y="956"/>
                  <a:pt x="344" y="956"/>
                  <a:pt x="344" y="956"/>
                </a:cubicBezTo>
                <a:cubicBezTo>
                  <a:pt x="345" y="955"/>
                  <a:pt x="346" y="954"/>
                  <a:pt x="347" y="955"/>
                </a:cubicBezTo>
                <a:cubicBezTo>
                  <a:pt x="347" y="955"/>
                  <a:pt x="347" y="955"/>
                  <a:pt x="347" y="955"/>
                </a:cubicBezTo>
                <a:cubicBezTo>
                  <a:pt x="348" y="955"/>
                  <a:pt x="349" y="956"/>
                  <a:pt x="348" y="958"/>
                </a:cubicBezTo>
                <a:cubicBezTo>
                  <a:pt x="348" y="958"/>
                  <a:pt x="348" y="958"/>
                  <a:pt x="348" y="958"/>
                </a:cubicBezTo>
                <a:cubicBezTo>
                  <a:pt x="348" y="958"/>
                  <a:pt x="347" y="959"/>
                  <a:pt x="346" y="959"/>
                </a:cubicBezTo>
                <a:cubicBezTo>
                  <a:pt x="346" y="959"/>
                  <a:pt x="346" y="959"/>
                  <a:pt x="346" y="959"/>
                </a:cubicBezTo>
                <a:cubicBezTo>
                  <a:pt x="346" y="959"/>
                  <a:pt x="346" y="959"/>
                  <a:pt x="345" y="958"/>
                </a:cubicBezTo>
                <a:close/>
                <a:moveTo>
                  <a:pt x="265" y="947"/>
                </a:moveTo>
                <a:cubicBezTo>
                  <a:pt x="265" y="946"/>
                  <a:pt x="265" y="945"/>
                  <a:pt x="266" y="945"/>
                </a:cubicBezTo>
                <a:cubicBezTo>
                  <a:pt x="266" y="945"/>
                  <a:pt x="266" y="945"/>
                  <a:pt x="266" y="945"/>
                </a:cubicBezTo>
                <a:cubicBezTo>
                  <a:pt x="267" y="944"/>
                  <a:pt x="268" y="945"/>
                  <a:pt x="269" y="946"/>
                </a:cubicBezTo>
                <a:cubicBezTo>
                  <a:pt x="269" y="946"/>
                  <a:pt x="269" y="946"/>
                  <a:pt x="269" y="946"/>
                </a:cubicBezTo>
                <a:cubicBezTo>
                  <a:pt x="269" y="947"/>
                  <a:pt x="269" y="948"/>
                  <a:pt x="268" y="948"/>
                </a:cubicBezTo>
                <a:cubicBezTo>
                  <a:pt x="268" y="948"/>
                  <a:pt x="268" y="948"/>
                  <a:pt x="268" y="948"/>
                </a:cubicBezTo>
                <a:cubicBezTo>
                  <a:pt x="268" y="948"/>
                  <a:pt x="267" y="948"/>
                  <a:pt x="267" y="948"/>
                </a:cubicBezTo>
                <a:cubicBezTo>
                  <a:pt x="267" y="948"/>
                  <a:pt x="267" y="948"/>
                  <a:pt x="267" y="948"/>
                </a:cubicBezTo>
                <a:cubicBezTo>
                  <a:pt x="266" y="948"/>
                  <a:pt x="266" y="948"/>
                  <a:pt x="265" y="947"/>
                </a:cubicBezTo>
                <a:close/>
                <a:moveTo>
                  <a:pt x="350" y="948"/>
                </a:moveTo>
                <a:cubicBezTo>
                  <a:pt x="349" y="947"/>
                  <a:pt x="349" y="946"/>
                  <a:pt x="350" y="945"/>
                </a:cubicBezTo>
                <a:cubicBezTo>
                  <a:pt x="350" y="945"/>
                  <a:pt x="350" y="945"/>
                  <a:pt x="350" y="945"/>
                </a:cubicBezTo>
                <a:cubicBezTo>
                  <a:pt x="350" y="944"/>
                  <a:pt x="351" y="943"/>
                  <a:pt x="352" y="944"/>
                </a:cubicBezTo>
                <a:cubicBezTo>
                  <a:pt x="352" y="944"/>
                  <a:pt x="352" y="944"/>
                  <a:pt x="352" y="944"/>
                </a:cubicBezTo>
                <a:cubicBezTo>
                  <a:pt x="353" y="944"/>
                  <a:pt x="354" y="946"/>
                  <a:pt x="353" y="947"/>
                </a:cubicBezTo>
                <a:cubicBezTo>
                  <a:pt x="353" y="947"/>
                  <a:pt x="353" y="947"/>
                  <a:pt x="353" y="947"/>
                </a:cubicBezTo>
                <a:cubicBezTo>
                  <a:pt x="353" y="947"/>
                  <a:pt x="352" y="948"/>
                  <a:pt x="351" y="948"/>
                </a:cubicBezTo>
                <a:cubicBezTo>
                  <a:pt x="351" y="948"/>
                  <a:pt x="351" y="948"/>
                  <a:pt x="351" y="948"/>
                </a:cubicBezTo>
                <a:cubicBezTo>
                  <a:pt x="351" y="948"/>
                  <a:pt x="351" y="948"/>
                  <a:pt x="350" y="948"/>
                </a:cubicBezTo>
                <a:close/>
                <a:moveTo>
                  <a:pt x="260" y="936"/>
                </a:moveTo>
                <a:cubicBezTo>
                  <a:pt x="260" y="935"/>
                  <a:pt x="260" y="934"/>
                  <a:pt x="261" y="934"/>
                </a:cubicBezTo>
                <a:cubicBezTo>
                  <a:pt x="261" y="934"/>
                  <a:pt x="261" y="934"/>
                  <a:pt x="261" y="934"/>
                </a:cubicBezTo>
                <a:cubicBezTo>
                  <a:pt x="262" y="933"/>
                  <a:pt x="263" y="934"/>
                  <a:pt x="264" y="935"/>
                </a:cubicBezTo>
                <a:cubicBezTo>
                  <a:pt x="264" y="935"/>
                  <a:pt x="264" y="935"/>
                  <a:pt x="264" y="935"/>
                </a:cubicBezTo>
                <a:cubicBezTo>
                  <a:pt x="264" y="936"/>
                  <a:pt x="264" y="937"/>
                  <a:pt x="263" y="937"/>
                </a:cubicBezTo>
                <a:cubicBezTo>
                  <a:pt x="263" y="937"/>
                  <a:pt x="263" y="937"/>
                  <a:pt x="263" y="937"/>
                </a:cubicBezTo>
                <a:cubicBezTo>
                  <a:pt x="263" y="937"/>
                  <a:pt x="262" y="937"/>
                  <a:pt x="262" y="937"/>
                </a:cubicBezTo>
                <a:cubicBezTo>
                  <a:pt x="262" y="937"/>
                  <a:pt x="262" y="937"/>
                  <a:pt x="262" y="937"/>
                </a:cubicBezTo>
                <a:cubicBezTo>
                  <a:pt x="261" y="937"/>
                  <a:pt x="261" y="937"/>
                  <a:pt x="260" y="936"/>
                </a:cubicBezTo>
                <a:close/>
                <a:moveTo>
                  <a:pt x="356" y="937"/>
                </a:moveTo>
                <a:cubicBezTo>
                  <a:pt x="355" y="936"/>
                  <a:pt x="354" y="935"/>
                  <a:pt x="355" y="934"/>
                </a:cubicBezTo>
                <a:cubicBezTo>
                  <a:pt x="355" y="934"/>
                  <a:pt x="355" y="934"/>
                  <a:pt x="355" y="934"/>
                </a:cubicBezTo>
                <a:cubicBezTo>
                  <a:pt x="355" y="933"/>
                  <a:pt x="356" y="933"/>
                  <a:pt x="357" y="933"/>
                </a:cubicBezTo>
                <a:cubicBezTo>
                  <a:pt x="357" y="933"/>
                  <a:pt x="357" y="933"/>
                  <a:pt x="357" y="933"/>
                </a:cubicBezTo>
                <a:cubicBezTo>
                  <a:pt x="358" y="934"/>
                  <a:pt x="359" y="935"/>
                  <a:pt x="358" y="936"/>
                </a:cubicBezTo>
                <a:cubicBezTo>
                  <a:pt x="358" y="936"/>
                  <a:pt x="358" y="936"/>
                  <a:pt x="358" y="936"/>
                </a:cubicBezTo>
                <a:cubicBezTo>
                  <a:pt x="358" y="936"/>
                  <a:pt x="357" y="937"/>
                  <a:pt x="356" y="937"/>
                </a:cubicBezTo>
                <a:cubicBezTo>
                  <a:pt x="356" y="937"/>
                  <a:pt x="356" y="937"/>
                  <a:pt x="356" y="937"/>
                </a:cubicBezTo>
                <a:cubicBezTo>
                  <a:pt x="356" y="937"/>
                  <a:pt x="356" y="937"/>
                  <a:pt x="356" y="937"/>
                </a:cubicBezTo>
                <a:close/>
                <a:moveTo>
                  <a:pt x="255" y="925"/>
                </a:moveTo>
                <a:cubicBezTo>
                  <a:pt x="255" y="924"/>
                  <a:pt x="255" y="923"/>
                  <a:pt x="256" y="923"/>
                </a:cubicBezTo>
                <a:cubicBezTo>
                  <a:pt x="256" y="923"/>
                  <a:pt x="256" y="923"/>
                  <a:pt x="256" y="923"/>
                </a:cubicBezTo>
                <a:cubicBezTo>
                  <a:pt x="257" y="922"/>
                  <a:pt x="258" y="923"/>
                  <a:pt x="259" y="924"/>
                </a:cubicBezTo>
                <a:cubicBezTo>
                  <a:pt x="259" y="924"/>
                  <a:pt x="259" y="924"/>
                  <a:pt x="259" y="924"/>
                </a:cubicBezTo>
                <a:cubicBezTo>
                  <a:pt x="259" y="925"/>
                  <a:pt x="259" y="926"/>
                  <a:pt x="258" y="926"/>
                </a:cubicBezTo>
                <a:cubicBezTo>
                  <a:pt x="258" y="926"/>
                  <a:pt x="258" y="926"/>
                  <a:pt x="258" y="926"/>
                </a:cubicBezTo>
                <a:cubicBezTo>
                  <a:pt x="258" y="927"/>
                  <a:pt x="257" y="927"/>
                  <a:pt x="257" y="927"/>
                </a:cubicBezTo>
                <a:cubicBezTo>
                  <a:pt x="257" y="927"/>
                  <a:pt x="257" y="927"/>
                  <a:pt x="257" y="927"/>
                </a:cubicBezTo>
                <a:cubicBezTo>
                  <a:pt x="256" y="927"/>
                  <a:pt x="255" y="926"/>
                  <a:pt x="255" y="925"/>
                </a:cubicBezTo>
                <a:close/>
                <a:moveTo>
                  <a:pt x="361" y="926"/>
                </a:moveTo>
                <a:cubicBezTo>
                  <a:pt x="360" y="925"/>
                  <a:pt x="359" y="924"/>
                  <a:pt x="360" y="923"/>
                </a:cubicBezTo>
                <a:cubicBezTo>
                  <a:pt x="360" y="923"/>
                  <a:pt x="360" y="923"/>
                  <a:pt x="360" y="923"/>
                </a:cubicBezTo>
                <a:cubicBezTo>
                  <a:pt x="360" y="922"/>
                  <a:pt x="361" y="922"/>
                  <a:pt x="362" y="922"/>
                </a:cubicBezTo>
                <a:cubicBezTo>
                  <a:pt x="362" y="922"/>
                  <a:pt x="362" y="922"/>
                  <a:pt x="362" y="922"/>
                </a:cubicBezTo>
                <a:cubicBezTo>
                  <a:pt x="363" y="923"/>
                  <a:pt x="364" y="924"/>
                  <a:pt x="363" y="925"/>
                </a:cubicBezTo>
                <a:cubicBezTo>
                  <a:pt x="363" y="925"/>
                  <a:pt x="363" y="925"/>
                  <a:pt x="363" y="925"/>
                </a:cubicBezTo>
                <a:cubicBezTo>
                  <a:pt x="363" y="926"/>
                  <a:pt x="362" y="926"/>
                  <a:pt x="361" y="926"/>
                </a:cubicBezTo>
                <a:cubicBezTo>
                  <a:pt x="361" y="926"/>
                  <a:pt x="361" y="926"/>
                  <a:pt x="361" y="926"/>
                </a:cubicBezTo>
                <a:cubicBezTo>
                  <a:pt x="361" y="926"/>
                  <a:pt x="361" y="926"/>
                  <a:pt x="361" y="926"/>
                </a:cubicBezTo>
                <a:close/>
                <a:moveTo>
                  <a:pt x="250" y="915"/>
                </a:moveTo>
                <a:cubicBezTo>
                  <a:pt x="250" y="914"/>
                  <a:pt x="250" y="912"/>
                  <a:pt x="251" y="912"/>
                </a:cubicBezTo>
                <a:cubicBezTo>
                  <a:pt x="251" y="912"/>
                  <a:pt x="251" y="912"/>
                  <a:pt x="251" y="912"/>
                </a:cubicBezTo>
                <a:cubicBezTo>
                  <a:pt x="252" y="911"/>
                  <a:pt x="253" y="912"/>
                  <a:pt x="254" y="913"/>
                </a:cubicBezTo>
                <a:cubicBezTo>
                  <a:pt x="254" y="913"/>
                  <a:pt x="254" y="913"/>
                  <a:pt x="254" y="913"/>
                </a:cubicBezTo>
                <a:cubicBezTo>
                  <a:pt x="254" y="914"/>
                  <a:pt x="254" y="915"/>
                  <a:pt x="253" y="916"/>
                </a:cubicBezTo>
                <a:cubicBezTo>
                  <a:pt x="253" y="916"/>
                  <a:pt x="253" y="916"/>
                  <a:pt x="253" y="916"/>
                </a:cubicBezTo>
                <a:cubicBezTo>
                  <a:pt x="252" y="916"/>
                  <a:pt x="252" y="916"/>
                  <a:pt x="252" y="916"/>
                </a:cubicBezTo>
                <a:cubicBezTo>
                  <a:pt x="252" y="916"/>
                  <a:pt x="252" y="916"/>
                  <a:pt x="252" y="916"/>
                </a:cubicBezTo>
                <a:cubicBezTo>
                  <a:pt x="251" y="916"/>
                  <a:pt x="250" y="915"/>
                  <a:pt x="250" y="915"/>
                </a:cubicBezTo>
                <a:close/>
                <a:moveTo>
                  <a:pt x="366" y="915"/>
                </a:moveTo>
                <a:cubicBezTo>
                  <a:pt x="365" y="914"/>
                  <a:pt x="364" y="913"/>
                  <a:pt x="365" y="912"/>
                </a:cubicBezTo>
                <a:cubicBezTo>
                  <a:pt x="365" y="912"/>
                  <a:pt x="365" y="912"/>
                  <a:pt x="365" y="912"/>
                </a:cubicBezTo>
                <a:cubicBezTo>
                  <a:pt x="365" y="911"/>
                  <a:pt x="366" y="911"/>
                  <a:pt x="367" y="911"/>
                </a:cubicBezTo>
                <a:cubicBezTo>
                  <a:pt x="367" y="911"/>
                  <a:pt x="367" y="911"/>
                  <a:pt x="367" y="911"/>
                </a:cubicBezTo>
                <a:cubicBezTo>
                  <a:pt x="368" y="912"/>
                  <a:pt x="369" y="913"/>
                  <a:pt x="368" y="914"/>
                </a:cubicBezTo>
                <a:cubicBezTo>
                  <a:pt x="368" y="914"/>
                  <a:pt x="368" y="914"/>
                  <a:pt x="368" y="914"/>
                </a:cubicBezTo>
                <a:cubicBezTo>
                  <a:pt x="368" y="915"/>
                  <a:pt x="367" y="915"/>
                  <a:pt x="367" y="915"/>
                </a:cubicBezTo>
                <a:cubicBezTo>
                  <a:pt x="367" y="915"/>
                  <a:pt x="367" y="915"/>
                  <a:pt x="367" y="915"/>
                </a:cubicBezTo>
                <a:cubicBezTo>
                  <a:pt x="366" y="915"/>
                  <a:pt x="366" y="915"/>
                  <a:pt x="366" y="915"/>
                </a:cubicBezTo>
                <a:close/>
                <a:moveTo>
                  <a:pt x="245" y="904"/>
                </a:moveTo>
                <a:cubicBezTo>
                  <a:pt x="245" y="903"/>
                  <a:pt x="245" y="902"/>
                  <a:pt x="246" y="901"/>
                </a:cubicBezTo>
                <a:cubicBezTo>
                  <a:pt x="246" y="901"/>
                  <a:pt x="246" y="901"/>
                  <a:pt x="246" y="901"/>
                </a:cubicBezTo>
                <a:cubicBezTo>
                  <a:pt x="247" y="901"/>
                  <a:pt x="248" y="901"/>
                  <a:pt x="249" y="902"/>
                </a:cubicBezTo>
                <a:cubicBezTo>
                  <a:pt x="249" y="902"/>
                  <a:pt x="249" y="902"/>
                  <a:pt x="249" y="902"/>
                </a:cubicBezTo>
                <a:cubicBezTo>
                  <a:pt x="249" y="903"/>
                  <a:pt x="249" y="904"/>
                  <a:pt x="248" y="905"/>
                </a:cubicBezTo>
                <a:cubicBezTo>
                  <a:pt x="248" y="905"/>
                  <a:pt x="248" y="905"/>
                  <a:pt x="248" y="905"/>
                </a:cubicBezTo>
                <a:cubicBezTo>
                  <a:pt x="247" y="905"/>
                  <a:pt x="247" y="905"/>
                  <a:pt x="247" y="905"/>
                </a:cubicBezTo>
                <a:cubicBezTo>
                  <a:pt x="247" y="905"/>
                  <a:pt x="247" y="905"/>
                  <a:pt x="247" y="905"/>
                </a:cubicBezTo>
                <a:cubicBezTo>
                  <a:pt x="246" y="905"/>
                  <a:pt x="245" y="904"/>
                  <a:pt x="245" y="904"/>
                </a:cubicBezTo>
                <a:close/>
                <a:moveTo>
                  <a:pt x="371" y="904"/>
                </a:moveTo>
                <a:cubicBezTo>
                  <a:pt x="370" y="904"/>
                  <a:pt x="369" y="902"/>
                  <a:pt x="370" y="901"/>
                </a:cubicBezTo>
                <a:cubicBezTo>
                  <a:pt x="370" y="901"/>
                  <a:pt x="370" y="901"/>
                  <a:pt x="370" y="901"/>
                </a:cubicBezTo>
                <a:cubicBezTo>
                  <a:pt x="370" y="900"/>
                  <a:pt x="371" y="900"/>
                  <a:pt x="372" y="900"/>
                </a:cubicBezTo>
                <a:cubicBezTo>
                  <a:pt x="372" y="900"/>
                  <a:pt x="372" y="900"/>
                  <a:pt x="372" y="900"/>
                </a:cubicBezTo>
                <a:cubicBezTo>
                  <a:pt x="373" y="901"/>
                  <a:pt x="374" y="902"/>
                  <a:pt x="373" y="903"/>
                </a:cubicBezTo>
                <a:cubicBezTo>
                  <a:pt x="373" y="903"/>
                  <a:pt x="373" y="903"/>
                  <a:pt x="373" y="903"/>
                </a:cubicBezTo>
                <a:cubicBezTo>
                  <a:pt x="373" y="904"/>
                  <a:pt x="372" y="904"/>
                  <a:pt x="372" y="904"/>
                </a:cubicBezTo>
                <a:cubicBezTo>
                  <a:pt x="372" y="904"/>
                  <a:pt x="372" y="904"/>
                  <a:pt x="372" y="904"/>
                </a:cubicBezTo>
                <a:cubicBezTo>
                  <a:pt x="371" y="904"/>
                  <a:pt x="371" y="904"/>
                  <a:pt x="371" y="904"/>
                </a:cubicBezTo>
                <a:close/>
                <a:moveTo>
                  <a:pt x="240" y="893"/>
                </a:moveTo>
                <a:cubicBezTo>
                  <a:pt x="239" y="892"/>
                  <a:pt x="240" y="891"/>
                  <a:pt x="241" y="890"/>
                </a:cubicBezTo>
                <a:cubicBezTo>
                  <a:pt x="241" y="890"/>
                  <a:pt x="241" y="890"/>
                  <a:pt x="241" y="890"/>
                </a:cubicBezTo>
                <a:cubicBezTo>
                  <a:pt x="242" y="890"/>
                  <a:pt x="243" y="890"/>
                  <a:pt x="244" y="891"/>
                </a:cubicBezTo>
                <a:cubicBezTo>
                  <a:pt x="244" y="891"/>
                  <a:pt x="244" y="891"/>
                  <a:pt x="244" y="891"/>
                </a:cubicBezTo>
                <a:cubicBezTo>
                  <a:pt x="244" y="892"/>
                  <a:pt x="244" y="893"/>
                  <a:pt x="243" y="894"/>
                </a:cubicBezTo>
                <a:cubicBezTo>
                  <a:pt x="243" y="894"/>
                  <a:pt x="243" y="894"/>
                  <a:pt x="243" y="894"/>
                </a:cubicBezTo>
                <a:cubicBezTo>
                  <a:pt x="242" y="894"/>
                  <a:pt x="242" y="894"/>
                  <a:pt x="242" y="894"/>
                </a:cubicBezTo>
                <a:cubicBezTo>
                  <a:pt x="242" y="894"/>
                  <a:pt x="242" y="894"/>
                  <a:pt x="242" y="894"/>
                </a:cubicBezTo>
                <a:cubicBezTo>
                  <a:pt x="241" y="894"/>
                  <a:pt x="240" y="894"/>
                  <a:pt x="240" y="893"/>
                </a:cubicBezTo>
                <a:close/>
                <a:moveTo>
                  <a:pt x="376" y="893"/>
                </a:moveTo>
                <a:cubicBezTo>
                  <a:pt x="375" y="893"/>
                  <a:pt x="374" y="892"/>
                  <a:pt x="375" y="891"/>
                </a:cubicBezTo>
                <a:cubicBezTo>
                  <a:pt x="375" y="891"/>
                  <a:pt x="375" y="891"/>
                  <a:pt x="375" y="891"/>
                </a:cubicBezTo>
                <a:cubicBezTo>
                  <a:pt x="375" y="890"/>
                  <a:pt x="377" y="889"/>
                  <a:pt x="378" y="890"/>
                </a:cubicBezTo>
                <a:cubicBezTo>
                  <a:pt x="378" y="890"/>
                  <a:pt x="378" y="890"/>
                  <a:pt x="378" y="890"/>
                </a:cubicBezTo>
                <a:cubicBezTo>
                  <a:pt x="379" y="890"/>
                  <a:pt x="379" y="891"/>
                  <a:pt x="378" y="892"/>
                </a:cubicBezTo>
                <a:cubicBezTo>
                  <a:pt x="378" y="892"/>
                  <a:pt x="378" y="892"/>
                  <a:pt x="378" y="892"/>
                </a:cubicBezTo>
                <a:cubicBezTo>
                  <a:pt x="378" y="893"/>
                  <a:pt x="377" y="893"/>
                  <a:pt x="377" y="893"/>
                </a:cubicBezTo>
                <a:cubicBezTo>
                  <a:pt x="377" y="893"/>
                  <a:pt x="377" y="893"/>
                  <a:pt x="377" y="893"/>
                </a:cubicBezTo>
                <a:cubicBezTo>
                  <a:pt x="376" y="893"/>
                  <a:pt x="376" y="893"/>
                  <a:pt x="376" y="893"/>
                </a:cubicBezTo>
                <a:close/>
                <a:moveTo>
                  <a:pt x="235" y="882"/>
                </a:moveTo>
                <a:cubicBezTo>
                  <a:pt x="234" y="881"/>
                  <a:pt x="235" y="880"/>
                  <a:pt x="236" y="879"/>
                </a:cubicBezTo>
                <a:cubicBezTo>
                  <a:pt x="236" y="879"/>
                  <a:pt x="236" y="879"/>
                  <a:pt x="236" y="879"/>
                </a:cubicBezTo>
                <a:cubicBezTo>
                  <a:pt x="237" y="879"/>
                  <a:pt x="238" y="879"/>
                  <a:pt x="238" y="880"/>
                </a:cubicBezTo>
                <a:cubicBezTo>
                  <a:pt x="238" y="880"/>
                  <a:pt x="238" y="880"/>
                  <a:pt x="238" y="880"/>
                </a:cubicBezTo>
                <a:cubicBezTo>
                  <a:pt x="239" y="881"/>
                  <a:pt x="239" y="882"/>
                  <a:pt x="238" y="883"/>
                </a:cubicBezTo>
                <a:cubicBezTo>
                  <a:pt x="238" y="883"/>
                  <a:pt x="238" y="883"/>
                  <a:pt x="238" y="883"/>
                </a:cubicBezTo>
                <a:cubicBezTo>
                  <a:pt x="237" y="883"/>
                  <a:pt x="237" y="883"/>
                  <a:pt x="237" y="883"/>
                </a:cubicBezTo>
                <a:cubicBezTo>
                  <a:pt x="237" y="883"/>
                  <a:pt x="237" y="883"/>
                  <a:pt x="237" y="883"/>
                </a:cubicBezTo>
                <a:cubicBezTo>
                  <a:pt x="236" y="883"/>
                  <a:pt x="235" y="883"/>
                  <a:pt x="235" y="882"/>
                </a:cubicBezTo>
                <a:close/>
                <a:moveTo>
                  <a:pt x="381" y="882"/>
                </a:moveTo>
                <a:cubicBezTo>
                  <a:pt x="380" y="882"/>
                  <a:pt x="379" y="881"/>
                  <a:pt x="380" y="880"/>
                </a:cubicBezTo>
                <a:cubicBezTo>
                  <a:pt x="380" y="880"/>
                  <a:pt x="380" y="880"/>
                  <a:pt x="380" y="880"/>
                </a:cubicBezTo>
                <a:cubicBezTo>
                  <a:pt x="380" y="879"/>
                  <a:pt x="382" y="878"/>
                  <a:pt x="383" y="879"/>
                </a:cubicBezTo>
                <a:cubicBezTo>
                  <a:pt x="383" y="879"/>
                  <a:pt x="383" y="879"/>
                  <a:pt x="383" y="879"/>
                </a:cubicBezTo>
                <a:cubicBezTo>
                  <a:pt x="384" y="879"/>
                  <a:pt x="384" y="880"/>
                  <a:pt x="384" y="881"/>
                </a:cubicBezTo>
                <a:cubicBezTo>
                  <a:pt x="384" y="881"/>
                  <a:pt x="384" y="881"/>
                  <a:pt x="384" y="881"/>
                </a:cubicBezTo>
                <a:cubicBezTo>
                  <a:pt x="383" y="882"/>
                  <a:pt x="382" y="883"/>
                  <a:pt x="382" y="883"/>
                </a:cubicBezTo>
                <a:cubicBezTo>
                  <a:pt x="382" y="883"/>
                  <a:pt x="382" y="883"/>
                  <a:pt x="382" y="883"/>
                </a:cubicBezTo>
                <a:cubicBezTo>
                  <a:pt x="381" y="883"/>
                  <a:pt x="381" y="882"/>
                  <a:pt x="381" y="882"/>
                </a:cubicBezTo>
                <a:close/>
                <a:moveTo>
                  <a:pt x="230" y="871"/>
                </a:moveTo>
                <a:cubicBezTo>
                  <a:pt x="229" y="870"/>
                  <a:pt x="230" y="869"/>
                  <a:pt x="231" y="868"/>
                </a:cubicBezTo>
                <a:cubicBezTo>
                  <a:pt x="231" y="868"/>
                  <a:pt x="231" y="868"/>
                  <a:pt x="231" y="868"/>
                </a:cubicBezTo>
                <a:cubicBezTo>
                  <a:pt x="232" y="868"/>
                  <a:pt x="233" y="868"/>
                  <a:pt x="233" y="869"/>
                </a:cubicBezTo>
                <a:cubicBezTo>
                  <a:pt x="233" y="869"/>
                  <a:pt x="233" y="869"/>
                  <a:pt x="233" y="869"/>
                </a:cubicBezTo>
                <a:cubicBezTo>
                  <a:pt x="234" y="870"/>
                  <a:pt x="233" y="872"/>
                  <a:pt x="232" y="872"/>
                </a:cubicBezTo>
                <a:cubicBezTo>
                  <a:pt x="232" y="872"/>
                  <a:pt x="232" y="872"/>
                  <a:pt x="232" y="872"/>
                </a:cubicBezTo>
                <a:cubicBezTo>
                  <a:pt x="232" y="872"/>
                  <a:pt x="232" y="872"/>
                  <a:pt x="232" y="872"/>
                </a:cubicBezTo>
                <a:cubicBezTo>
                  <a:pt x="232" y="872"/>
                  <a:pt x="232" y="872"/>
                  <a:pt x="232" y="872"/>
                </a:cubicBezTo>
                <a:cubicBezTo>
                  <a:pt x="231" y="872"/>
                  <a:pt x="230" y="872"/>
                  <a:pt x="230" y="871"/>
                </a:cubicBezTo>
                <a:close/>
                <a:moveTo>
                  <a:pt x="386" y="871"/>
                </a:moveTo>
                <a:cubicBezTo>
                  <a:pt x="385" y="871"/>
                  <a:pt x="385" y="870"/>
                  <a:pt x="385" y="869"/>
                </a:cubicBezTo>
                <a:cubicBezTo>
                  <a:pt x="385" y="869"/>
                  <a:pt x="385" y="869"/>
                  <a:pt x="385" y="869"/>
                </a:cubicBezTo>
                <a:cubicBezTo>
                  <a:pt x="385" y="868"/>
                  <a:pt x="387" y="867"/>
                  <a:pt x="388" y="868"/>
                </a:cubicBezTo>
                <a:cubicBezTo>
                  <a:pt x="388" y="868"/>
                  <a:pt x="388" y="868"/>
                  <a:pt x="388" y="868"/>
                </a:cubicBezTo>
                <a:cubicBezTo>
                  <a:pt x="389" y="868"/>
                  <a:pt x="389" y="869"/>
                  <a:pt x="389" y="870"/>
                </a:cubicBezTo>
                <a:cubicBezTo>
                  <a:pt x="389" y="870"/>
                  <a:pt x="389" y="870"/>
                  <a:pt x="389" y="870"/>
                </a:cubicBezTo>
                <a:cubicBezTo>
                  <a:pt x="388" y="871"/>
                  <a:pt x="388" y="872"/>
                  <a:pt x="387" y="872"/>
                </a:cubicBezTo>
                <a:cubicBezTo>
                  <a:pt x="387" y="872"/>
                  <a:pt x="387" y="872"/>
                  <a:pt x="387" y="872"/>
                </a:cubicBezTo>
                <a:cubicBezTo>
                  <a:pt x="387" y="872"/>
                  <a:pt x="386" y="872"/>
                  <a:pt x="386" y="871"/>
                </a:cubicBezTo>
                <a:close/>
                <a:moveTo>
                  <a:pt x="225" y="860"/>
                </a:moveTo>
                <a:cubicBezTo>
                  <a:pt x="224" y="859"/>
                  <a:pt x="225" y="858"/>
                  <a:pt x="226" y="858"/>
                </a:cubicBezTo>
                <a:cubicBezTo>
                  <a:pt x="226" y="858"/>
                  <a:pt x="226" y="858"/>
                  <a:pt x="226" y="858"/>
                </a:cubicBezTo>
                <a:cubicBezTo>
                  <a:pt x="227" y="857"/>
                  <a:pt x="228" y="858"/>
                  <a:pt x="228" y="859"/>
                </a:cubicBezTo>
                <a:cubicBezTo>
                  <a:pt x="228" y="859"/>
                  <a:pt x="228" y="859"/>
                  <a:pt x="228" y="859"/>
                </a:cubicBezTo>
                <a:cubicBezTo>
                  <a:pt x="229" y="860"/>
                  <a:pt x="228" y="861"/>
                  <a:pt x="227" y="861"/>
                </a:cubicBezTo>
                <a:cubicBezTo>
                  <a:pt x="227" y="861"/>
                  <a:pt x="227" y="861"/>
                  <a:pt x="227" y="861"/>
                </a:cubicBezTo>
                <a:cubicBezTo>
                  <a:pt x="227" y="861"/>
                  <a:pt x="227" y="861"/>
                  <a:pt x="227" y="861"/>
                </a:cubicBezTo>
                <a:cubicBezTo>
                  <a:pt x="227" y="861"/>
                  <a:pt x="227" y="861"/>
                  <a:pt x="227" y="861"/>
                </a:cubicBezTo>
                <a:cubicBezTo>
                  <a:pt x="226" y="861"/>
                  <a:pt x="225" y="861"/>
                  <a:pt x="225" y="860"/>
                </a:cubicBezTo>
                <a:close/>
                <a:moveTo>
                  <a:pt x="391" y="861"/>
                </a:moveTo>
                <a:cubicBezTo>
                  <a:pt x="390" y="860"/>
                  <a:pt x="390" y="859"/>
                  <a:pt x="390" y="858"/>
                </a:cubicBezTo>
                <a:cubicBezTo>
                  <a:pt x="390" y="858"/>
                  <a:pt x="390" y="858"/>
                  <a:pt x="390" y="858"/>
                </a:cubicBezTo>
                <a:cubicBezTo>
                  <a:pt x="391" y="857"/>
                  <a:pt x="392" y="856"/>
                  <a:pt x="393" y="857"/>
                </a:cubicBezTo>
                <a:cubicBezTo>
                  <a:pt x="393" y="857"/>
                  <a:pt x="393" y="857"/>
                  <a:pt x="393" y="857"/>
                </a:cubicBezTo>
                <a:cubicBezTo>
                  <a:pt x="394" y="857"/>
                  <a:pt x="394" y="859"/>
                  <a:pt x="394" y="860"/>
                </a:cubicBezTo>
                <a:cubicBezTo>
                  <a:pt x="394" y="860"/>
                  <a:pt x="394" y="860"/>
                  <a:pt x="394" y="860"/>
                </a:cubicBezTo>
                <a:cubicBezTo>
                  <a:pt x="393" y="860"/>
                  <a:pt x="393" y="861"/>
                  <a:pt x="392" y="861"/>
                </a:cubicBezTo>
                <a:cubicBezTo>
                  <a:pt x="392" y="861"/>
                  <a:pt x="392" y="861"/>
                  <a:pt x="392" y="861"/>
                </a:cubicBezTo>
                <a:cubicBezTo>
                  <a:pt x="392" y="861"/>
                  <a:pt x="391" y="861"/>
                  <a:pt x="391" y="861"/>
                </a:cubicBezTo>
                <a:close/>
                <a:moveTo>
                  <a:pt x="220" y="849"/>
                </a:moveTo>
                <a:cubicBezTo>
                  <a:pt x="219" y="848"/>
                  <a:pt x="220" y="847"/>
                  <a:pt x="221" y="847"/>
                </a:cubicBezTo>
                <a:cubicBezTo>
                  <a:pt x="221" y="847"/>
                  <a:pt x="221" y="847"/>
                  <a:pt x="221" y="847"/>
                </a:cubicBezTo>
                <a:cubicBezTo>
                  <a:pt x="222" y="846"/>
                  <a:pt x="223" y="847"/>
                  <a:pt x="223" y="848"/>
                </a:cubicBezTo>
                <a:cubicBezTo>
                  <a:pt x="223" y="848"/>
                  <a:pt x="223" y="848"/>
                  <a:pt x="223" y="848"/>
                </a:cubicBezTo>
                <a:cubicBezTo>
                  <a:pt x="224" y="849"/>
                  <a:pt x="223" y="850"/>
                  <a:pt x="222" y="850"/>
                </a:cubicBezTo>
                <a:cubicBezTo>
                  <a:pt x="222" y="850"/>
                  <a:pt x="222" y="850"/>
                  <a:pt x="222" y="850"/>
                </a:cubicBezTo>
                <a:cubicBezTo>
                  <a:pt x="222" y="850"/>
                  <a:pt x="222" y="850"/>
                  <a:pt x="221" y="850"/>
                </a:cubicBezTo>
                <a:cubicBezTo>
                  <a:pt x="221" y="850"/>
                  <a:pt x="221" y="850"/>
                  <a:pt x="221" y="850"/>
                </a:cubicBezTo>
                <a:cubicBezTo>
                  <a:pt x="221" y="850"/>
                  <a:pt x="220" y="850"/>
                  <a:pt x="220" y="849"/>
                </a:cubicBezTo>
                <a:close/>
                <a:moveTo>
                  <a:pt x="396" y="850"/>
                </a:moveTo>
                <a:cubicBezTo>
                  <a:pt x="395" y="849"/>
                  <a:pt x="395" y="848"/>
                  <a:pt x="395" y="847"/>
                </a:cubicBezTo>
                <a:cubicBezTo>
                  <a:pt x="395" y="847"/>
                  <a:pt x="395" y="847"/>
                  <a:pt x="395" y="847"/>
                </a:cubicBezTo>
                <a:cubicBezTo>
                  <a:pt x="396" y="846"/>
                  <a:pt x="397" y="846"/>
                  <a:pt x="398" y="846"/>
                </a:cubicBezTo>
                <a:cubicBezTo>
                  <a:pt x="398" y="846"/>
                  <a:pt x="398" y="846"/>
                  <a:pt x="398" y="846"/>
                </a:cubicBezTo>
                <a:cubicBezTo>
                  <a:pt x="399" y="847"/>
                  <a:pt x="399" y="848"/>
                  <a:pt x="399" y="849"/>
                </a:cubicBezTo>
                <a:cubicBezTo>
                  <a:pt x="399" y="849"/>
                  <a:pt x="399" y="849"/>
                  <a:pt x="399" y="849"/>
                </a:cubicBezTo>
                <a:cubicBezTo>
                  <a:pt x="398" y="849"/>
                  <a:pt x="398" y="850"/>
                  <a:pt x="397" y="850"/>
                </a:cubicBezTo>
                <a:cubicBezTo>
                  <a:pt x="397" y="850"/>
                  <a:pt x="397" y="850"/>
                  <a:pt x="397" y="850"/>
                </a:cubicBezTo>
                <a:cubicBezTo>
                  <a:pt x="397" y="850"/>
                  <a:pt x="396" y="850"/>
                  <a:pt x="396" y="850"/>
                </a:cubicBezTo>
                <a:close/>
                <a:moveTo>
                  <a:pt x="215" y="838"/>
                </a:moveTo>
                <a:cubicBezTo>
                  <a:pt x="214" y="837"/>
                  <a:pt x="215" y="836"/>
                  <a:pt x="216" y="836"/>
                </a:cubicBezTo>
                <a:cubicBezTo>
                  <a:pt x="216" y="836"/>
                  <a:pt x="216" y="836"/>
                  <a:pt x="216" y="836"/>
                </a:cubicBezTo>
                <a:cubicBezTo>
                  <a:pt x="217" y="835"/>
                  <a:pt x="218" y="836"/>
                  <a:pt x="218" y="837"/>
                </a:cubicBezTo>
                <a:cubicBezTo>
                  <a:pt x="218" y="837"/>
                  <a:pt x="218" y="837"/>
                  <a:pt x="218" y="837"/>
                </a:cubicBezTo>
                <a:cubicBezTo>
                  <a:pt x="219" y="838"/>
                  <a:pt x="218" y="839"/>
                  <a:pt x="217" y="839"/>
                </a:cubicBezTo>
                <a:cubicBezTo>
                  <a:pt x="217" y="839"/>
                  <a:pt x="217" y="839"/>
                  <a:pt x="217" y="839"/>
                </a:cubicBezTo>
                <a:cubicBezTo>
                  <a:pt x="217" y="840"/>
                  <a:pt x="217" y="840"/>
                  <a:pt x="216" y="840"/>
                </a:cubicBezTo>
                <a:cubicBezTo>
                  <a:pt x="216" y="840"/>
                  <a:pt x="216" y="840"/>
                  <a:pt x="216" y="840"/>
                </a:cubicBezTo>
                <a:cubicBezTo>
                  <a:pt x="216" y="840"/>
                  <a:pt x="215" y="839"/>
                  <a:pt x="215" y="838"/>
                </a:cubicBezTo>
                <a:close/>
                <a:moveTo>
                  <a:pt x="401" y="839"/>
                </a:moveTo>
                <a:cubicBezTo>
                  <a:pt x="400" y="838"/>
                  <a:pt x="400" y="837"/>
                  <a:pt x="400" y="836"/>
                </a:cubicBezTo>
                <a:cubicBezTo>
                  <a:pt x="400" y="836"/>
                  <a:pt x="400" y="836"/>
                  <a:pt x="400" y="836"/>
                </a:cubicBezTo>
                <a:cubicBezTo>
                  <a:pt x="401" y="835"/>
                  <a:pt x="402" y="835"/>
                  <a:pt x="403" y="835"/>
                </a:cubicBezTo>
                <a:cubicBezTo>
                  <a:pt x="403" y="835"/>
                  <a:pt x="403" y="835"/>
                  <a:pt x="403" y="835"/>
                </a:cubicBezTo>
                <a:cubicBezTo>
                  <a:pt x="404" y="836"/>
                  <a:pt x="404" y="837"/>
                  <a:pt x="404" y="838"/>
                </a:cubicBezTo>
                <a:cubicBezTo>
                  <a:pt x="404" y="838"/>
                  <a:pt x="404" y="838"/>
                  <a:pt x="404" y="838"/>
                </a:cubicBezTo>
                <a:cubicBezTo>
                  <a:pt x="403" y="839"/>
                  <a:pt x="403" y="839"/>
                  <a:pt x="402" y="839"/>
                </a:cubicBezTo>
                <a:cubicBezTo>
                  <a:pt x="402" y="839"/>
                  <a:pt x="402" y="839"/>
                  <a:pt x="402" y="839"/>
                </a:cubicBezTo>
                <a:cubicBezTo>
                  <a:pt x="402" y="839"/>
                  <a:pt x="401" y="839"/>
                  <a:pt x="401" y="839"/>
                </a:cubicBezTo>
                <a:close/>
                <a:moveTo>
                  <a:pt x="210" y="828"/>
                </a:moveTo>
                <a:cubicBezTo>
                  <a:pt x="209" y="827"/>
                  <a:pt x="210" y="825"/>
                  <a:pt x="211" y="825"/>
                </a:cubicBezTo>
                <a:cubicBezTo>
                  <a:pt x="211" y="825"/>
                  <a:pt x="211" y="825"/>
                  <a:pt x="211" y="825"/>
                </a:cubicBezTo>
                <a:cubicBezTo>
                  <a:pt x="212" y="824"/>
                  <a:pt x="213" y="825"/>
                  <a:pt x="213" y="826"/>
                </a:cubicBezTo>
                <a:cubicBezTo>
                  <a:pt x="213" y="826"/>
                  <a:pt x="213" y="826"/>
                  <a:pt x="213" y="826"/>
                </a:cubicBezTo>
                <a:cubicBezTo>
                  <a:pt x="214" y="827"/>
                  <a:pt x="213" y="828"/>
                  <a:pt x="212" y="829"/>
                </a:cubicBezTo>
                <a:cubicBezTo>
                  <a:pt x="212" y="829"/>
                  <a:pt x="212" y="829"/>
                  <a:pt x="212" y="829"/>
                </a:cubicBezTo>
                <a:cubicBezTo>
                  <a:pt x="212" y="829"/>
                  <a:pt x="212" y="829"/>
                  <a:pt x="211" y="829"/>
                </a:cubicBezTo>
                <a:cubicBezTo>
                  <a:pt x="211" y="829"/>
                  <a:pt x="211" y="829"/>
                  <a:pt x="211" y="829"/>
                </a:cubicBezTo>
                <a:cubicBezTo>
                  <a:pt x="211" y="829"/>
                  <a:pt x="210" y="828"/>
                  <a:pt x="210" y="828"/>
                </a:cubicBezTo>
                <a:close/>
                <a:moveTo>
                  <a:pt x="406" y="828"/>
                </a:moveTo>
                <a:cubicBezTo>
                  <a:pt x="405" y="827"/>
                  <a:pt x="405" y="826"/>
                  <a:pt x="405" y="825"/>
                </a:cubicBezTo>
                <a:cubicBezTo>
                  <a:pt x="405" y="825"/>
                  <a:pt x="405" y="825"/>
                  <a:pt x="405" y="825"/>
                </a:cubicBezTo>
                <a:cubicBezTo>
                  <a:pt x="406" y="824"/>
                  <a:pt x="407" y="824"/>
                  <a:pt x="408" y="824"/>
                </a:cubicBezTo>
                <a:cubicBezTo>
                  <a:pt x="408" y="824"/>
                  <a:pt x="408" y="824"/>
                  <a:pt x="408" y="824"/>
                </a:cubicBezTo>
                <a:cubicBezTo>
                  <a:pt x="409" y="825"/>
                  <a:pt x="409" y="826"/>
                  <a:pt x="409" y="827"/>
                </a:cubicBezTo>
                <a:cubicBezTo>
                  <a:pt x="409" y="827"/>
                  <a:pt x="409" y="827"/>
                  <a:pt x="409" y="827"/>
                </a:cubicBezTo>
                <a:cubicBezTo>
                  <a:pt x="409" y="828"/>
                  <a:pt x="408" y="828"/>
                  <a:pt x="407" y="828"/>
                </a:cubicBezTo>
                <a:cubicBezTo>
                  <a:pt x="407" y="828"/>
                  <a:pt x="407" y="828"/>
                  <a:pt x="407" y="828"/>
                </a:cubicBezTo>
                <a:cubicBezTo>
                  <a:pt x="407" y="828"/>
                  <a:pt x="406" y="828"/>
                  <a:pt x="406" y="828"/>
                </a:cubicBezTo>
                <a:close/>
                <a:moveTo>
                  <a:pt x="204" y="817"/>
                </a:moveTo>
                <a:cubicBezTo>
                  <a:pt x="204" y="816"/>
                  <a:pt x="204" y="814"/>
                  <a:pt x="205" y="814"/>
                </a:cubicBezTo>
                <a:cubicBezTo>
                  <a:pt x="205" y="814"/>
                  <a:pt x="205" y="814"/>
                  <a:pt x="205" y="814"/>
                </a:cubicBezTo>
                <a:cubicBezTo>
                  <a:pt x="206" y="814"/>
                  <a:pt x="208" y="814"/>
                  <a:pt x="208" y="815"/>
                </a:cubicBezTo>
                <a:cubicBezTo>
                  <a:pt x="208" y="815"/>
                  <a:pt x="208" y="815"/>
                  <a:pt x="208" y="815"/>
                </a:cubicBezTo>
                <a:cubicBezTo>
                  <a:pt x="209" y="816"/>
                  <a:pt x="208" y="817"/>
                  <a:pt x="207" y="818"/>
                </a:cubicBezTo>
                <a:cubicBezTo>
                  <a:pt x="207" y="818"/>
                  <a:pt x="207" y="818"/>
                  <a:pt x="207" y="818"/>
                </a:cubicBezTo>
                <a:cubicBezTo>
                  <a:pt x="207" y="818"/>
                  <a:pt x="207" y="818"/>
                  <a:pt x="206" y="818"/>
                </a:cubicBezTo>
                <a:cubicBezTo>
                  <a:pt x="206" y="818"/>
                  <a:pt x="206" y="818"/>
                  <a:pt x="206" y="818"/>
                </a:cubicBezTo>
                <a:cubicBezTo>
                  <a:pt x="206" y="818"/>
                  <a:pt x="205" y="817"/>
                  <a:pt x="204" y="817"/>
                </a:cubicBezTo>
                <a:close/>
                <a:moveTo>
                  <a:pt x="411" y="817"/>
                </a:moveTo>
                <a:cubicBezTo>
                  <a:pt x="410" y="817"/>
                  <a:pt x="410" y="815"/>
                  <a:pt x="410" y="814"/>
                </a:cubicBezTo>
                <a:cubicBezTo>
                  <a:pt x="410" y="814"/>
                  <a:pt x="410" y="814"/>
                  <a:pt x="410" y="814"/>
                </a:cubicBezTo>
                <a:cubicBezTo>
                  <a:pt x="411" y="813"/>
                  <a:pt x="412" y="813"/>
                  <a:pt x="413" y="813"/>
                </a:cubicBezTo>
                <a:cubicBezTo>
                  <a:pt x="413" y="813"/>
                  <a:pt x="413" y="813"/>
                  <a:pt x="413" y="813"/>
                </a:cubicBezTo>
                <a:cubicBezTo>
                  <a:pt x="414" y="814"/>
                  <a:pt x="414" y="815"/>
                  <a:pt x="414" y="816"/>
                </a:cubicBezTo>
                <a:cubicBezTo>
                  <a:pt x="414" y="816"/>
                  <a:pt x="414" y="816"/>
                  <a:pt x="414" y="816"/>
                </a:cubicBezTo>
                <a:cubicBezTo>
                  <a:pt x="414" y="817"/>
                  <a:pt x="413" y="817"/>
                  <a:pt x="412" y="817"/>
                </a:cubicBezTo>
                <a:cubicBezTo>
                  <a:pt x="412" y="817"/>
                  <a:pt x="412" y="817"/>
                  <a:pt x="412" y="817"/>
                </a:cubicBezTo>
                <a:cubicBezTo>
                  <a:pt x="412" y="817"/>
                  <a:pt x="412" y="817"/>
                  <a:pt x="411" y="817"/>
                </a:cubicBezTo>
                <a:close/>
                <a:moveTo>
                  <a:pt x="199" y="806"/>
                </a:moveTo>
                <a:cubicBezTo>
                  <a:pt x="199" y="805"/>
                  <a:pt x="199" y="804"/>
                  <a:pt x="200" y="803"/>
                </a:cubicBezTo>
                <a:cubicBezTo>
                  <a:pt x="200" y="803"/>
                  <a:pt x="200" y="803"/>
                  <a:pt x="200" y="803"/>
                </a:cubicBezTo>
                <a:cubicBezTo>
                  <a:pt x="201" y="803"/>
                  <a:pt x="203" y="803"/>
                  <a:pt x="203" y="804"/>
                </a:cubicBezTo>
                <a:cubicBezTo>
                  <a:pt x="203" y="804"/>
                  <a:pt x="203" y="804"/>
                  <a:pt x="203" y="804"/>
                </a:cubicBezTo>
                <a:cubicBezTo>
                  <a:pt x="204" y="805"/>
                  <a:pt x="203" y="806"/>
                  <a:pt x="202" y="807"/>
                </a:cubicBezTo>
                <a:cubicBezTo>
                  <a:pt x="202" y="807"/>
                  <a:pt x="202" y="807"/>
                  <a:pt x="202" y="807"/>
                </a:cubicBezTo>
                <a:cubicBezTo>
                  <a:pt x="202" y="807"/>
                  <a:pt x="202" y="807"/>
                  <a:pt x="201" y="807"/>
                </a:cubicBezTo>
                <a:cubicBezTo>
                  <a:pt x="201" y="807"/>
                  <a:pt x="201" y="807"/>
                  <a:pt x="201" y="807"/>
                </a:cubicBezTo>
                <a:cubicBezTo>
                  <a:pt x="200" y="807"/>
                  <a:pt x="200" y="807"/>
                  <a:pt x="199" y="806"/>
                </a:cubicBezTo>
                <a:close/>
                <a:moveTo>
                  <a:pt x="416" y="806"/>
                </a:moveTo>
                <a:cubicBezTo>
                  <a:pt x="415" y="806"/>
                  <a:pt x="415" y="805"/>
                  <a:pt x="415" y="804"/>
                </a:cubicBezTo>
                <a:cubicBezTo>
                  <a:pt x="415" y="804"/>
                  <a:pt x="415" y="804"/>
                  <a:pt x="415" y="804"/>
                </a:cubicBezTo>
                <a:cubicBezTo>
                  <a:pt x="416" y="803"/>
                  <a:pt x="417" y="802"/>
                  <a:pt x="418" y="803"/>
                </a:cubicBezTo>
                <a:cubicBezTo>
                  <a:pt x="418" y="803"/>
                  <a:pt x="418" y="803"/>
                  <a:pt x="418" y="803"/>
                </a:cubicBezTo>
                <a:cubicBezTo>
                  <a:pt x="419" y="803"/>
                  <a:pt x="419" y="804"/>
                  <a:pt x="419" y="805"/>
                </a:cubicBezTo>
                <a:cubicBezTo>
                  <a:pt x="419" y="805"/>
                  <a:pt x="419" y="805"/>
                  <a:pt x="419" y="805"/>
                </a:cubicBezTo>
                <a:cubicBezTo>
                  <a:pt x="419" y="806"/>
                  <a:pt x="418" y="806"/>
                  <a:pt x="417" y="806"/>
                </a:cubicBezTo>
                <a:cubicBezTo>
                  <a:pt x="417" y="806"/>
                  <a:pt x="417" y="806"/>
                  <a:pt x="417" y="806"/>
                </a:cubicBezTo>
                <a:cubicBezTo>
                  <a:pt x="417" y="806"/>
                  <a:pt x="417" y="806"/>
                  <a:pt x="416" y="806"/>
                </a:cubicBezTo>
                <a:close/>
                <a:moveTo>
                  <a:pt x="194" y="795"/>
                </a:moveTo>
                <a:cubicBezTo>
                  <a:pt x="194" y="794"/>
                  <a:pt x="194" y="793"/>
                  <a:pt x="195" y="792"/>
                </a:cubicBezTo>
                <a:cubicBezTo>
                  <a:pt x="195" y="792"/>
                  <a:pt x="195" y="792"/>
                  <a:pt x="195" y="792"/>
                </a:cubicBezTo>
                <a:cubicBezTo>
                  <a:pt x="196" y="792"/>
                  <a:pt x="197" y="792"/>
                  <a:pt x="198" y="793"/>
                </a:cubicBezTo>
                <a:cubicBezTo>
                  <a:pt x="198" y="793"/>
                  <a:pt x="198" y="793"/>
                  <a:pt x="198" y="793"/>
                </a:cubicBezTo>
                <a:cubicBezTo>
                  <a:pt x="198" y="794"/>
                  <a:pt x="198" y="795"/>
                  <a:pt x="197" y="796"/>
                </a:cubicBezTo>
                <a:cubicBezTo>
                  <a:pt x="197" y="796"/>
                  <a:pt x="197" y="796"/>
                  <a:pt x="197" y="796"/>
                </a:cubicBezTo>
                <a:cubicBezTo>
                  <a:pt x="197" y="796"/>
                  <a:pt x="196" y="796"/>
                  <a:pt x="196" y="796"/>
                </a:cubicBezTo>
                <a:cubicBezTo>
                  <a:pt x="196" y="796"/>
                  <a:pt x="196" y="796"/>
                  <a:pt x="196" y="796"/>
                </a:cubicBezTo>
                <a:cubicBezTo>
                  <a:pt x="195" y="796"/>
                  <a:pt x="195" y="796"/>
                  <a:pt x="194" y="795"/>
                </a:cubicBezTo>
                <a:close/>
                <a:moveTo>
                  <a:pt x="421" y="795"/>
                </a:moveTo>
                <a:cubicBezTo>
                  <a:pt x="420" y="795"/>
                  <a:pt x="420" y="794"/>
                  <a:pt x="420" y="793"/>
                </a:cubicBezTo>
                <a:cubicBezTo>
                  <a:pt x="420" y="793"/>
                  <a:pt x="420" y="793"/>
                  <a:pt x="420" y="793"/>
                </a:cubicBezTo>
                <a:cubicBezTo>
                  <a:pt x="421" y="792"/>
                  <a:pt x="422" y="791"/>
                  <a:pt x="423" y="792"/>
                </a:cubicBezTo>
                <a:cubicBezTo>
                  <a:pt x="423" y="792"/>
                  <a:pt x="423" y="792"/>
                  <a:pt x="423" y="792"/>
                </a:cubicBezTo>
                <a:cubicBezTo>
                  <a:pt x="424" y="792"/>
                  <a:pt x="425" y="793"/>
                  <a:pt x="424" y="794"/>
                </a:cubicBezTo>
                <a:cubicBezTo>
                  <a:pt x="424" y="794"/>
                  <a:pt x="424" y="794"/>
                  <a:pt x="424" y="794"/>
                </a:cubicBezTo>
                <a:cubicBezTo>
                  <a:pt x="424" y="795"/>
                  <a:pt x="423" y="795"/>
                  <a:pt x="422" y="795"/>
                </a:cubicBezTo>
                <a:cubicBezTo>
                  <a:pt x="422" y="795"/>
                  <a:pt x="422" y="795"/>
                  <a:pt x="422" y="795"/>
                </a:cubicBezTo>
                <a:cubicBezTo>
                  <a:pt x="422" y="795"/>
                  <a:pt x="422" y="795"/>
                  <a:pt x="421" y="795"/>
                </a:cubicBezTo>
                <a:close/>
                <a:moveTo>
                  <a:pt x="189" y="784"/>
                </a:moveTo>
                <a:cubicBezTo>
                  <a:pt x="189" y="783"/>
                  <a:pt x="189" y="782"/>
                  <a:pt x="190" y="781"/>
                </a:cubicBezTo>
                <a:cubicBezTo>
                  <a:pt x="190" y="781"/>
                  <a:pt x="190" y="781"/>
                  <a:pt x="190" y="781"/>
                </a:cubicBezTo>
                <a:cubicBezTo>
                  <a:pt x="191" y="781"/>
                  <a:pt x="192" y="781"/>
                  <a:pt x="193" y="782"/>
                </a:cubicBezTo>
                <a:cubicBezTo>
                  <a:pt x="193" y="782"/>
                  <a:pt x="193" y="782"/>
                  <a:pt x="193" y="782"/>
                </a:cubicBezTo>
                <a:cubicBezTo>
                  <a:pt x="193" y="783"/>
                  <a:pt x="193" y="785"/>
                  <a:pt x="192" y="785"/>
                </a:cubicBezTo>
                <a:cubicBezTo>
                  <a:pt x="192" y="785"/>
                  <a:pt x="192" y="785"/>
                  <a:pt x="192" y="785"/>
                </a:cubicBezTo>
                <a:cubicBezTo>
                  <a:pt x="192" y="785"/>
                  <a:pt x="191" y="785"/>
                  <a:pt x="191" y="785"/>
                </a:cubicBezTo>
                <a:cubicBezTo>
                  <a:pt x="191" y="785"/>
                  <a:pt x="191" y="785"/>
                  <a:pt x="191" y="785"/>
                </a:cubicBezTo>
                <a:cubicBezTo>
                  <a:pt x="190" y="785"/>
                  <a:pt x="190" y="785"/>
                  <a:pt x="189" y="784"/>
                </a:cubicBezTo>
                <a:close/>
                <a:moveTo>
                  <a:pt x="426" y="784"/>
                </a:moveTo>
                <a:cubicBezTo>
                  <a:pt x="425" y="784"/>
                  <a:pt x="425" y="783"/>
                  <a:pt x="426" y="782"/>
                </a:cubicBezTo>
                <a:cubicBezTo>
                  <a:pt x="426" y="782"/>
                  <a:pt x="426" y="782"/>
                  <a:pt x="426" y="782"/>
                </a:cubicBezTo>
                <a:cubicBezTo>
                  <a:pt x="426" y="781"/>
                  <a:pt x="427" y="780"/>
                  <a:pt x="428" y="781"/>
                </a:cubicBezTo>
                <a:cubicBezTo>
                  <a:pt x="428" y="781"/>
                  <a:pt x="428" y="781"/>
                  <a:pt x="428" y="781"/>
                </a:cubicBezTo>
                <a:cubicBezTo>
                  <a:pt x="429" y="781"/>
                  <a:pt x="430" y="782"/>
                  <a:pt x="429" y="783"/>
                </a:cubicBezTo>
                <a:cubicBezTo>
                  <a:pt x="429" y="783"/>
                  <a:pt x="429" y="783"/>
                  <a:pt x="429" y="783"/>
                </a:cubicBezTo>
                <a:cubicBezTo>
                  <a:pt x="429" y="784"/>
                  <a:pt x="428" y="785"/>
                  <a:pt x="427" y="785"/>
                </a:cubicBezTo>
                <a:cubicBezTo>
                  <a:pt x="427" y="785"/>
                  <a:pt x="427" y="785"/>
                  <a:pt x="427" y="785"/>
                </a:cubicBezTo>
                <a:cubicBezTo>
                  <a:pt x="427" y="785"/>
                  <a:pt x="427" y="785"/>
                  <a:pt x="426" y="784"/>
                </a:cubicBezTo>
                <a:close/>
                <a:moveTo>
                  <a:pt x="184" y="773"/>
                </a:moveTo>
                <a:cubicBezTo>
                  <a:pt x="184" y="772"/>
                  <a:pt x="184" y="771"/>
                  <a:pt x="185" y="771"/>
                </a:cubicBezTo>
                <a:cubicBezTo>
                  <a:pt x="185" y="771"/>
                  <a:pt x="185" y="771"/>
                  <a:pt x="185" y="771"/>
                </a:cubicBezTo>
                <a:cubicBezTo>
                  <a:pt x="186" y="770"/>
                  <a:pt x="187" y="770"/>
                  <a:pt x="188" y="771"/>
                </a:cubicBezTo>
                <a:cubicBezTo>
                  <a:pt x="188" y="771"/>
                  <a:pt x="188" y="771"/>
                  <a:pt x="188" y="771"/>
                </a:cubicBezTo>
                <a:cubicBezTo>
                  <a:pt x="188" y="772"/>
                  <a:pt x="188" y="774"/>
                  <a:pt x="187" y="774"/>
                </a:cubicBezTo>
                <a:cubicBezTo>
                  <a:pt x="187" y="774"/>
                  <a:pt x="187" y="774"/>
                  <a:pt x="187" y="774"/>
                </a:cubicBezTo>
                <a:cubicBezTo>
                  <a:pt x="187" y="774"/>
                  <a:pt x="186" y="774"/>
                  <a:pt x="186" y="774"/>
                </a:cubicBezTo>
                <a:cubicBezTo>
                  <a:pt x="186" y="774"/>
                  <a:pt x="186" y="774"/>
                  <a:pt x="186" y="774"/>
                </a:cubicBezTo>
                <a:cubicBezTo>
                  <a:pt x="185" y="774"/>
                  <a:pt x="185" y="774"/>
                  <a:pt x="184" y="773"/>
                </a:cubicBezTo>
                <a:close/>
                <a:moveTo>
                  <a:pt x="432" y="774"/>
                </a:moveTo>
                <a:cubicBezTo>
                  <a:pt x="431" y="773"/>
                  <a:pt x="430" y="772"/>
                  <a:pt x="431" y="771"/>
                </a:cubicBezTo>
                <a:cubicBezTo>
                  <a:pt x="431" y="771"/>
                  <a:pt x="431" y="771"/>
                  <a:pt x="431" y="771"/>
                </a:cubicBezTo>
                <a:cubicBezTo>
                  <a:pt x="431" y="770"/>
                  <a:pt x="432" y="769"/>
                  <a:pt x="433" y="770"/>
                </a:cubicBezTo>
                <a:cubicBezTo>
                  <a:pt x="433" y="770"/>
                  <a:pt x="433" y="770"/>
                  <a:pt x="433" y="770"/>
                </a:cubicBezTo>
                <a:cubicBezTo>
                  <a:pt x="434" y="770"/>
                  <a:pt x="435" y="772"/>
                  <a:pt x="434" y="773"/>
                </a:cubicBezTo>
                <a:cubicBezTo>
                  <a:pt x="434" y="773"/>
                  <a:pt x="434" y="773"/>
                  <a:pt x="434" y="773"/>
                </a:cubicBezTo>
                <a:cubicBezTo>
                  <a:pt x="434" y="773"/>
                  <a:pt x="433" y="774"/>
                  <a:pt x="432" y="774"/>
                </a:cubicBezTo>
                <a:cubicBezTo>
                  <a:pt x="432" y="774"/>
                  <a:pt x="432" y="774"/>
                  <a:pt x="432" y="774"/>
                </a:cubicBezTo>
                <a:cubicBezTo>
                  <a:pt x="432" y="774"/>
                  <a:pt x="432" y="774"/>
                  <a:pt x="432" y="774"/>
                </a:cubicBezTo>
                <a:close/>
                <a:moveTo>
                  <a:pt x="179" y="762"/>
                </a:moveTo>
                <a:cubicBezTo>
                  <a:pt x="179" y="761"/>
                  <a:pt x="179" y="760"/>
                  <a:pt x="180" y="760"/>
                </a:cubicBezTo>
                <a:cubicBezTo>
                  <a:pt x="180" y="760"/>
                  <a:pt x="180" y="760"/>
                  <a:pt x="180" y="760"/>
                </a:cubicBezTo>
                <a:cubicBezTo>
                  <a:pt x="181" y="759"/>
                  <a:pt x="182" y="760"/>
                  <a:pt x="183" y="761"/>
                </a:cubicBezTo>
                <a:cubicBezTo>
                  <a:pt x="183" y="761"/>
                  <a:pt x="183" y="761"/>
                  <a:pt x="183" y="761"/>
                </a:cubicBezTo>
                <a:cubicBezTo>
                  <a:pt x="183" y="762"/>
                  <a:pt x="183" y="763"/>
                  <a:pt x="182" y="763"/>
                </a:cubicBezTo>
                <a:cubicBezTo>
                  <a:pt x="182" y="763"/>
                  <a:pt x="182" y="763"/>
                  <a:pt x="182" y="763"/>
                </a:cubicBezTo>
                <a:cubicBezTo>
                  <a:pt x="182" y="763"/>
                  <a:pt x="181" y="763"/>
                  <a:pt x="181" y="763"/>
                </a:cubicBezTo>
                <a:cubicBezTo>
                  <a:pt x="181" y="763"/>
                  <a:pt x="181" y="763"/>
                  <a:pt x="181" y="763"/>
                </a:cubicBezTo>
                <a:cubicBezTo>
                  <a:pt x="180" y="763"/>
                  <a:pt x="179" y="763"/>
                  <a:pt x="179" y="762"/>
                </a:cubicBezTo>
                <a:close/>
                <a:moveTo>
                  <a:pt x="437" y="763"/>
                </a:moveTo>
                <a:cubicBezTo>
                  <a:pt x="436" y="762"/>
                  <a:pt x="435" y="761"/>
                  <a:pt x="436" y="760"/>
                </a:cubicBezTo>
                <a:cubicBezTo>
                  <a:pt x="436" y="760"/>
                  <a:pt x="436" y="760"/>
                  <a:pt x="436" y="760"/>
                </a:cubicBezTo>
                <a:cubicBezTo>
                  <a:pt x="436" y="759"/>
                  <a:pt x="437" y="759"/>
                  <a:pt x="438" y="759"/>
                </a:cubicBezTo>
                <a:cubicBezTo>
                  <a:pt x="438" y="759"/>
                  <a:pt x="438" y="759"/>
                  <a:pt x="438" y="759"/>
                </a:cubicBezTo>
                <a:cubicBezTo>
                  <a:pt x="439" y="760"/>
                  <a:pt x="440" y="761"/>
                  <a:pt x="439" y="762"/>
                </a:cubicBezTo>
                <a:cubicBezTo>
                  <a:pt x="439" y="762"/>
                  <a:pt x="439" y="762"/>
                  <a:pt x="439" y="762"/>
                </a:cubicBezTo>
                <a:cubicBezTo>
                  <a:pt x="439" y="762"/>
                  <a:pt x="438" y="763"/>
                  <a:pt x="437" y="763"/>
                </a:cubicBezTo>
                <a:cubicBezTo>
                  <a:pt x="437" y="763"/>
                  <a:pt x="437" y="763"/>
                  <a:pt x="437" y="763"/>
                </a:cubicBezTo>
                <a:cubicBezTo>
                  <a:pt x="437" y="763"/>
                  <a:pt x="437" y="763"/>
                  <a:pt x="437" y="763"/>
                </a:cubicBezTo>
                <a:close/>
                <a:moveTo>
                  <a:pt x="174" y="751"/>
                </a:moveTo>
                <a:cubicBezTo>
                  <a:pt x="174" y="750"/>
                  <a:pt x="174" y="749"/>
                  <a:pt x="175" y="749"/>
                </a:cubicBezTo>
                <a:cubicBezTo>
                  <a:pt x="175" y="749"/>
                  <a:pt x="175" y="749"/>
                  <a:pt x="175" y="749"/>
                </a:cubicBezTo>
                <a:cubicBezTo>
                  <a:pt x="176" y="748"/>
                  <a:pt x="177" y="749"/>
                  <a:pt x="178" y="750"/>
                </a:cubicBezTo>
                <a:cubicBezTo>
                  <a:pt x="178" y="750"/>
                  <a:pt x="178" y="750"/>
                  <a:pt x="178" y="750"/>
                </a:cubicBezTo>
                <a:cubicBezTo>
                  <a:pt x="178" y="751"/>
                  <a:pt x="178" y="752"/>
                  <a:pt x="177" y="752"/>
                </a:cubicBezTo>
                <a:cubicBezTo>
                  <a:pt x="177" y="752"/>
                  <a:pt x="177" y="752"/>
                  <a:pt x="177" y="752"/>
                </a:cubicBezTo>
                <a:cubicBezTo>
                  <a:pt x="176" y="753"/>
                  <a:pt x="176" y="753"/>
                  <a:pt x="176" y="753"/>
                </a:cubicBezTo>
                <a:cubicBezTo>
                  <a:pt x="176" y="753"/>
                  <a:pt x="176" y="753"/>
                  <a:pt x="176" y="753"/>
                </a:cubicBezTo>
                <a:cubicBezTo>
                  <a:pt x="175" y="753"/>
                  <a:pt x="174" y="752"/>
                  <a:pt x="174" y="751"/>
                </a:cubicBezTo>
                <a:close/>
                <a:moveTo>
                  <a:pt x="442" y="752"/>
                </a:moveTo>
                <a:cubicBezTo>
                  <a:pt x="441" y="751"/>
                  <a:pt x="440" y="750"/>
                  <a:pt x="441" y="749"/>
                </a:cubicBezTo>
                <a:cubicBezTo>
                  <a:pt x="441" y="749"/>
                  <a:pt x="441" y="749"/>
                  <a:pt x="441" y="749"/>
                </a:cubicBezTo>
                <a:cubicBezTo>
                  <a:pt x="441" y="748"/>
                  <a:pt x="442" y="748"/>
                  <a:pt x="443" y="748"/>
                </a:cubicBezTo>
                <a:cubicBezTo>
                  <a:pt x="443" y="748"/>
                  <a:pt x="443" y="748"/>
                  <a:pt x="443" y="748"/>
                </a:cubicBezTo>
                <a:cubicBezTo>
                  <a:pt x="444" y="749"/>
                  <a:pt x="445" y="750"/>
                  <a:pt x="444" y="751"/>
                </a:cubicBezTo>
                <a:cubicBezTo>
                  <a:pt x="444" y="751"/>
                  <a:pt x="444" y="751"/>
                  <a:pt x="444" y="751"/>
                </a:cubicBezTo>
                <a:cubicBezTo>
                  <a:pt x="444" y="752"/>
                  <a:pt x="443" y="752"/>
                  <a:pt x="443" y="752"/>
                </a:cubicBezTo>
                <a:cubicBezTo>
                  <a:pt x="443" y="752"/>
                  <a:pt x="443" y="752"/>
                  <a:pt x="443" y="752"/>
                </a:cubicBezTo>
                <a:cubicBezTo>
                  <a:pt x="442" y="752"/>
                  <a:pt x="442" y="752"/>
                  <a:pt x="442" y="752"/>
                </a:cubicBezTo>
                <a:close/>
                <a:moveTo>
                  <a:pt x="169" y="741"/>
                </a:moveTo>
                <a:cubicBezTo>
                  <a:pt x="169" y="740"/>
                  <a:pt x="169" y="738"/>
                  <a:pt x="170" y="738"/>
                </a:cubicBezTo>
                <a:cubicBezTo>
                  <a:pt x="170" y="738"/>
                  <a:pt x="170" y="738"/>
                  <a:pt x="170" y="738"/>
                </a:cubicBezTo>
                <a:cubicBezTo>
                  <a:pt x="171" y="737"/>
                  <a:pt x="172" y="738"/>
                  <a:pt x="173" y="739"/>
                </a:cubicBezTo>
                <a:cubicBezTo>
                  <a:pt x="173" y="739"/>
                  <a:pt x="173" y="739"/>
                  <a:pt x="173" y="739"/>
                </a:cubicBezTo>
                <a:cubicBezTo>
                  <a:pt x="173" y="740"/>
                  <a:pt x="173" y="741"/>
                  <a:pt x="172" y="742"/>
                </a:cubicBezTo>
                <a:cubicBezTo>
                  <a:pt x="172" y="742"/>
                  <a:pt x="172" y="742"/>
                  <a:pt x="172" y="742"/>
                </a:cubicBezTo>
                <a:cubicBezTo>
                  <a:pt x="171" y="742"/>
                  <a:pt x="171" y="742"/>
                  <a:pt x="171" y="742"/>
                </a:cubicBezTo>
                <a:cubicBezTo>
                  <a:pt x="171" y="742"/>
                  <a:pt x="171" y="742"/>
                  <a:pt x="171" y="742"/>
                </a:cubicBezTo>
                <a:cubicBezTo>
                  <a:pt x="170" y="742"/>
                  <a:pt x="169" y="741"/>
                  <a:pt x="169" y="741"/>
                </a:cubicBezTo>
                <a:close/>
                <a:moveTo>
                  <a:pt x="447" y="741"/>
                </a:moveTo>
                <a:cubicBezTo>
                  <a:pt x="446" y="740"/>
                  <a:pt x="445" y="739"/>
                  <a:pt x="446" y="738"/>
                </a:cubicBezTo>
                <a:cubicBezTo>
                  <a:pt x="446" y="738"/>
                  <a:pt x="446" y="738"/>
                  <a:pt x="446" y="738"/>
                </a:cubicBezTo>
                <a:cubicBezTo>
                  <a:pt x="446" y="737"/>
                  <a:pt x="447" y="737"/>
                  <a:pt x="448" y="737"/>
                </a:cubicBezTo>
                <a:cubicBezTo>
                  <a:pt x="448" y="737"/>
                  <a:pt x="448" y="737"/>
                  <a:pt x="448" y="737"/>
                </a:cubicBezTo>
                <a:cubicBezTo>
                  <a:pt x="449" y="738"/>
                  <a:pt x="450" y="739"/>
                  <a:pt x="449" y="740"/>
                </a:cubicBezTo>
                <a:cubicBezTo>
                  <a:pt x="449" y="740"/>
                  <a:pt x="449" y="740"/>
                  <a:pt x="449" y="740"/>
                </a:cubicBezTo>
                <a:cubicBezTo>
                  <a:pt x="449" y="741"/>
                  <a:pt x="448" y="741"/>
                  <a:pt x="448" y="741"/>
                </a:cubicBezTo>
                <a:cubicBezTo>
                  <a:pt x="448" y="741"/>
                  <a:pt x="448" y="741"/>
                  <a:pt x="448" y="741"/>
                </a:cubicBezTo>
                <a:cubicBezTo>
                  <a:pt x="447" y="741"/>
                  <a:pt x="447" y="741"/>
                  <a:pt x="447" y="741"/>
                </a:cubicBezTo>
                <a:close/>
                <a:moveTo>
                  <a:pt x="164" y="730"/>
                </a:moveTo>
                <a:cubicBezTo>
                  <a:pt x="163" y="729"/>
                  <a:pt x="164" y="727"/>
                  <a:pt x="165" y="727"/>
                </a:cubicBezTo>
                <a:cubicBezTo>
                  <a:pt x="165" y="727"/>
                  <a:pt x="165" y="727"/>
                  <a:pt x="165" y="727"/>
                </a:cubicBezTo>
                <a:cubicBezTo>
                  <a:pt x="166" y="727"/>
                  <a:pt x="167" y="727"/>
                  <a:pt x="168" y="728"/>
                </a:cubicBezTo>
                <a:cubicBezTo>
                  <a:pt x="168" y="728"/>
                  <a:pt x="168" y="728"/>
                  <a:pt x="168" y="728"/>
                </a:cubicBezTo>
                <a:cubicBezTo>
                  <a:pt x="168" y="729"/>
                  <a:pt x="168" y="730"/>
                  <a:pt x="167" y="731"/>
                </a:cubicBezTo>
                <a:cubicBezTo>
                  <a:pt x="167" y="731"/>
                  <a:pt x="167" y="731"/>
                  <a:pt x="167" y="731"/>
                </a:cubicBezTo>
                <a:cubicBezTo>
                  <a:pt x="166" y="731"/>
                  <a:pt x="166" y="731"/>
                  <a:pt x="166" y="731"/>
                </a:cubicBezTo>
                <a:cubicBezTo>
                  <a:pt x="166" y="731"/>
                  <a:pt x="166" y="731"/>
                  <a:pt x="166" y="731"/>
                </a:cubicBezTo>
                <a:cubicBezTo>
                  <a:pt x="165" y="731"/>
                  <a:pt x="164" y="730"/>
                  <a:pt x="164" y="730"/>
                </a:cubicBezTo>
                <a:close/>
                <a:moveTo>
                  <a:pt x="452" y="730"/>
                </a:moveTo>
                <a:cubicBezTo>
                  <a:pt x="451" y="730"/>
                  <a:pt x="450" y="728"/>
                  <a:pt x="451" y="727"/>
                </a:cubicBezTo>
                <a:cubicBezTo>
                  <a:pt x="451" y="727"/>
                  <a:pt x="451" y="727"/>
                  <a:pt x="451" y="727"/>
                </a:cubicBezTo>
                <a:cubicBezTo>
                  <a:pt x="451" y="726"/>
                  <a:pt x="452" y="726"/>
                  <a:pt x="454" y="726"/>
                </a:cubicBezTo>
                <a:cubicBezTo>
                  <a:pt x="454" y="726"/>
                  <a:pt x="454" y="726"/>
                  <a:pt x="454" y="726"/>
                </a:cubicBezTo>
                <a:cubicBezTo>
                  <a:pt x="455" y="727"/>
                  <a:pt x="455" y="728"/>
                  <a:pt x="454" y="729"/>
                </a:cubicBezTo>
                <a:cubicBezTo>
                  <a:pt x="454" y="729"/>
                  <a:pt x="454" y="729"/>
                  <a:pt x="454" y="729"/>
                </a:cubicBezTo>
                <a:cubicBezTo>
                  <a:pt x="454" y="730"/>
                  <a:pt x="453" y="730"/>
                  <a:pt x="453" y="730"/>
                </a:cubicBezTo>
                <a:cubicBezTo>
                  <a:pt x="453" y="730"/>
                  <a:pt x="453" y="730"/>
                  <a:pt x="453" y="730"/>
                </a:cubicBezTo>
                <a:cubicBezTo>
                  <a:pt x="452" y="730"/>
                  <a:pt x="452" y="730"/>
                  <a:pt x="452" y="730"/>
                </a:cubicBezTo>
                <a:close/>
                <a:moveTo>
                  <a:pt x="159" y="719"/>
                </a:moveTo>
                <a:cubicBezTo>
                  <a:pt x="158" y="718"/>
                  <a:pt x="159" y="717"/>
                  <a:pt x="160" y="716"/>
                </a:cubicBezTo>
                <a:cubicBezTo>
                  <a:pt x="160" y="716"/>
                  <a:pt x="160" y="716"/>
                  <a:pt x="160" y="716"/>
                </a:cubicBezTo>
                <a:cubicBezTo>
                  <a:pt x="161" y="716"/>
                  <a:pt x="162" y="716"/>
                  <a:pt x="163" y="717"/>
                </a:cubicBezTo>
                <a:cubicBezTo>
                  <a:pt x="163" y="717"/>
                  <a:pt x="163" y="717"/>
                  <a:pt x="163" y="717"/>
                </a:cubicBezTo>
                <a:cubicBezTo>
                  <a:pt x="163" y="718"/>
                  <a:pt x="163" y="719"/>
                  <a:pt x="162" y="720"/>
                </a:cubicBezTo>
                <a:cubicBezTo>
                  <a:pt x="162" y="720"/>
                  <a:pt x="162" y="720"/>
                  <a:pt x="162" y="720"/>
                </a:cubicBezTo>
                <a:cubicBezTo>
                  <a:pt x="161" y="720"/>
                  <a:pt x="161" y="720"/>
                  <a:pt x="161" y="720"/>
                </a:cubicBezTo>
                <a:cubicBezTo>
                  <a:pt x="161" y="720"/>
                  <a:pt x="161" y="720"/>
                  <a:pt x="161" y="720"/>
                </a:cubicBezTo>
                <a:cubicBezTo>
                  <a:pt x="160" y="720"/>
                  <a:pt x="159" y="720"/>
                  <a:pt x="159" y="719"/>
                </a:cubicBezTo>
                <a:close/>
                <a:moveTo>
                  <a:pt x="457" y="719"/>
                </a:moveTo>
                <a:cubicBezTo>
                  <a:pt x="456" y="719"/>
                  <a:pt x="455" y="717"/>
                  <a:pt x="456" y="716"/>
                </a:cubicBezTo>
                <a:cubicBezTo>
                  <a:pt x="456" y="716"/>
                  <a:pt x="456" y="716"/>
                  <a:pt x="456" y="716"/>
                </a:cubicBezTo>
                <a:cubicBezTo>
                  <a:pt x="456" y="715"/>
                  <a:pt x="458" y="715"/>
                  <a:pt x="459" y="716"/>
                </a:cubicBezTo>
                <a:cubicBezTo>
                  <a:pt x="459" y="716"/>
                  <a:pt x="459" y="716"/>
                  <a:pt x="459" y="716"/>
                </a:cubicBezTo>
                <a:cubicBezTo>
                  <a:pt x="460" y="716"/>
                  <a:pt x="460" y="717"/>
                  <a:pt x="460" y="718"/>
                </a:cubicBezTo>
                <a:cubicBezTo>
                  <a:pt x="460" y="718"/>
                  <a:pt x="460" y="718"/>
                  <a:pt x="460" y="718"/>
                </a:cubicBezTo>
                <a:cubicBezTo>
                  <a:pt x="459" y="719"/>
                  <a:pt x="458" y="719"/>
                  <a:pt x="458" y="719"/>
                </a:cubicBezTo>
                <a:cubicBezTo>
                  <a:pt x="458" y="719"/>
                  <a:pt x="458" y="719"/>
                  <a:pt x="458" y="719"/>
                </a:cubicBezTo>
                <a:cubicBezTo>
                  <a:pt x="457" y="719"/>
                  <a:pt x="457" y="719"/>
                  <a:pt x="457" y="719"/>
                </a:cubicBezTo>
                <a:close/>
                <a:moveTo>
                  <a:pt x="154" y="708"/>
                </a:moveTo>
                <a:cubicBezTo>
                  <a:pt x="153" y="707"/>
                  <a:pt x="154" y="706"/>
                  <a:pt x="155" y="705"/>
                </a:cubicBezTo>
                <a:cubicBezTo>
                  <a:pt x="155" y="705"/>
                  <a:pt x="155" y="705"/>
                  <a:pt x="155" y="705"/>
                </a:cubicBezTo>
                <a:cubicBezTo>
                  <a:pt x="156" y="705"/>
                  <a:pt x="157" y="705"/>
                  <a:pt x="157" y="706"/>
                </a:cubicBezTo>
                <a:cubicBezTo>
                  <a:pt x="157" y="706"/>
                  <a:pt x="157" y="706"/>
                  <a:pt x="157" y="706"/>
                </a:cubicBezTo>
                <a:cubicBezTo>
                  <a:pt x="158" y="707"/>
                  <a:pt x="157" y="708"/>
                  <a:pt x="156" y="709"/>
                </a:cubicBezTo>
                <a:cubicBezTo>
                  <a:pt x="156" y="709"/>
                  <a:pt x="156" y="709"/>
                  <a:pt x="156" y="709"/>
                </a:cubicBezTo>
                <a:cubicBezTo>
                  <a:pt x="156" y="709"/>
                  <a:pt x="156" y="709"/>
                  <a:pt x="156" y="709"/>
                </a:cubicBezTo>
                <a:cubicBezTo>
                  <a:pt x="156" y="709"/>
                  <a:pt x="156" y="709"/>
                  <a:pt x="156" y="709"/>
                </a:cubicBezTo>
                <a:cubicBezTo>
                  <a:pt x="155" y="709"/>
                  <a:pt x="154" y="709"/>
                  <a:pt x="154" y="708"/>
                </a:cubicBezTo>
                <a:close/>
                <a:moveTo>
                  <a:pt x="462" y="708"/>
                </a:moveTo>
                <a:cubicBezTo>
                  <a:pt x="461" y="708"/>
                  <a:pt x="461" y="707"/>
                  <a:pt x="461" y="706"/>
                </a:cubicBezTo>
                <a:cubicBezTo>
                  <a:pt x="461" y="706"/>
                  <a:pt x="461" y="706"/>
                  <a:pt x="461" y="706"/>
                </a:cubicBezTo>
                <a:cubicBezTo>
                  <a:pt x="461" y="705"/>
                  <a:pt x="463" y="704"/>
                  <a:pt x="464" y="705"/>
                </a:cubicBezTo>
                <a:cubicBezTo>
                  <a:pt x="464" y="705"/>
                  <a:pt x="464" y="705"/>
                  <a:pt x="464" y="705"/>
                </a:cubicBezTo>
                <a:cubicBezTo>
                  <a:pt x="465" y="705"/>
                  <a:pt x="465" y="706"/>
                  <a:pt x="465" y="707"/>
                </a:cubicBezTo>
                <a:cubicBezTo>
                  <a:pt x="465" y="707"/>
                  <a:pt x="465" y="707"/>
                  <a:pt x="465" y="707"/>
                </a:cubicBezTo>
                <a:cubicBezTo>
                  <a:pt x="464" y="708"/>
                  <a:pt x="464" y="708"/>
                  <a:pt x="463" y="708"/>
                </a:cubicBezTo>
                <a:cubicBezTo>
                  <a:pt x="463" y="708"/>
                  <a:pt x="463" y="708"/>
                  <a:pt x="463" y="708"/>
                </a:cubicBezTo>
                <a:cubicBezTo>
                  <a:pt x="463" y="708"/>
                  <a:pt x="462" y="708"/>
                  <a:pt x="462" y="708"/>
                </a:cubicBezTo>
                <a:close/>
                <a:moveTo>
                  <a:pt x="149" y="697"/>
                </a:moveTo>
                <a:cubicBezTo>
                  <a:pt x="148" y="696"/>
                  <a:pt x="149" y="695"/>
                  <a:pt x="150" y="694"/>
                </a:cubicBezTo>
                <a:cubicBezTo>
                  <a:pt x="150" y="694"/>
                  <a:pt x="150" y="694"/>
                  <a:pt x="150" y="694"/>
                </a:cubicBezTo>
                <a:cubicBezTo>
                  <a:pt x="151" y="694"/>
                  <a:pt x="152" y="694"/>
                  <a:pt x="152" y="695"/>
                </a:cubicBezTo>
                <a:cubicBezTo>
                  <a:pt x="152" y="695"/>
                  <a:pt x="152" y="695"/>
                  <a:pt x="152" y="695"/>
                </a:cubicBezTo>
                <a:cubicBezTo>
                  <a:pt x="153" y="696"/>
                  <a:pt x="152" y="698"/>
                  <a:pt x="151" y="698"/>
                </a:cubicBezTo>
                <a:cubicBezTo>
                  <a:pt x="151" y="698"/>
                  <a:pt x="151" y="698"/>
                  <a:pt x="151" y="698"/>
                </a:cubicBezTo>
                <a:cubicBezTo>
                  <a:pt x="151" y="698"/>
                  <a:pt x="151" y="698"/>
                  <a:pt x="151" y="698"/>
                </a:cubicBezTo>
                <a:cubicBezTo>
                  <a:pt x="151" y="698"/>
                  <a:pt x="151" y="698"/>
                  <a:pt x="151" y="698"/>
                </a:cubicBezTo>
                <a:cubicBezTo>
                  <a:pt x="150" y="698"/>
                  <a:pt x="149" y="698"/>
                  <a:pt x="149" y="697"/>
                </a:cubicBezTo>
                <a:close/>
                <a:moveTo>
                  <a:pt x="467" y="697"/>
                </a:moveTo>
                <a:cubicBezTo>
                  <a:pt x="466" y="697"/>
                  <a:pt x="466" y="696"/>
                  <a:pt x="466" y="695"/>
                </a:cubicBezTo>
                <a:cubicBezTo>
                  <a:pt x="466" y="695"/>
                  <a:pt x="466" y="695"/>
                  <a:pt x="466" y="695"/>
                </a:cubicBezTo>
                <a:cubicBezTo>
                  <a:pt x="467" y="694"/>
                  <a:pt x="468" y="693"/>
                  <a:pt x="469" y="694"/>
                </a:cubicBezTo>
                <a:cubicBezTo>
                  <a:pt x="469" y="694"/>
                  <a:pt x="469" y="694"/>
                  <a:pt x="469" y="694"/>
                </a:cubicBezTo>
                <a:cubicBezTo>
                  <a:pt x="470" y="694"/>
                  <a:pt x="470" y="695"/>
                  <a:pt x="470" y="696"/>
                </a:cubicBezTo>
                <a:cubicBezTo>
                  <a:pt x="470" y="696"/>
                  <a:pt x="470" y="696"/>
                  <a:pt x="470" y="696"/>
                </a:cubicBezTo>
                <a:cubicBezTo>
                  <a:pt x="469" y="697"/>
                  <a:pt x="469" y="698"/>
                  <a:pt x="468" y="698"/>
                </a:cubicBezTo>
                <a:cubicBezTo>
                  <a:pt x="468" y="698"/>
                  <a:pt x="468" y="698"/>
                  <a:pt x="468" y="698"/>
                </a:cubicBezTo>
                <a:cubicBezTo>
                  <a:pt x="468" y="698"/>
                  <a:pt x="467" y="698"/>
                  <a:pt x="467" y="697"/>
                </a:cubicBezTo>
                <a:close/>
                <a:moveTo>
                  <a:pt x="144" y="686"/>
                </a:moveTo>
                <a:cubicBezTo>
                  <a:pt x="143" y="685"/>
                  <a:pt x="144" y="684"/>
                  <a:pt x="145" y="683"/>
                </a:cubicBezTo>
                <a:cubicBezTo>
                  <a:pt x="145" y="683"/>
                  <a:pt x="145" y="683"/>
                  <a:pt x="145" y="683"/>
                </a:cubicBezTo>
                <a:cubicBezTo>
                  <a:pt x="146" y="683"/>
                  <a:pt x="147" y="683"/>
                  <a:pt x="147" y="684"/>
                </a:cubicBezTo>
                <a:cubicBezTo>
                  <a:pt x="147" y="684"/>
                  <a:pt x="147" y="684"/>
                  <a:pt x="147" y="684"/>
                </a:cubicBezTo>
                <a:cubicBezTo>
                  <a:pt x="148" y="685"/>
                  <a:pt x="147" y="687"/>
                  <a:pt x="146" y="687"/>
                </a:cubicBezTo>
                <a:cubicBezTo>
                  <a:pt x="146" y="687"/>
                  <a:pt x="146" y="687"/>
                  <a:pt x="146" y="687"/>
                </a:cubicBezTo>
                <a:cubicBezTo>
                  <a:pt x="146" y="687"/>
                  <a:pt x="146" y="687"/>
                  <a:pt x="145" y="687"/>
                </a:cubicBezTo>
                <a:cubicBezTo>
                  <a:pt x="145" y="687"/>
                  <a:pt x="145" y="687"/>
                  <a:pt x="145" y="687"/>
                </a:cubicBezTo>
                <a:cubicBezTo>
                  <a:pt x="145" y="687"/>
                  <a:pt x="144" y="687"/>
                  <a:pt x="144" y="686"/>
                </a:cubicBezTo>
                <a:close/>
                <a:moveTo>
                  <a:pt x="472" y="687"/>
                </a:moveTo>
                <a:cubicBezTo>
                  <a:pt x="471" y="686"/>
                  <a:pt x="471" y="685"/>
                  <a:pt x="471" y="684"/>
                </a:cubicBezTo>
                <a:cubicBezTo>
                  <a:pt x="471" y="684"/>
                  <a:pt x="471" y="684"/>
                  <a:pt x="471" y="684"/>
                </a:cubicBezTo>
                <a:cubicBezTo>
                  <a:pt x="472" y="683"/>
                  <a:pt x="473" y="682"/>
                  <a:pt x="474" y="683"/>
                </a:cubicBezTo>
                <a:cubicBezTo>
                  <a:pt x="474" y="683"/>
                  <a:pt x="474" y="683"/>
                  <a:pt x="474" y="683"/>
                </a:cubicBezTo>
                <a:cubicBezTo>
                  <a:pt x="475" y="683"/>
                  <a:pt x="475" y="685"/>
                  <a:pt x="475" y="686"/>
                </a:cubicBezTo>
                <a:cubicBezTo>
                  <a:pt x="475" y="686"/>
                  <a:pt x="475" y="686"/>
                  <a:pt x="475" y="686"/>
                </a:cubicBezTo>
                <a:cubicBezTo>
                  <a:pt x="474" y="686"/>
                  <a:pt x="474" y="687"/>
                  <a:pt x="473" y="687"/>
                </a:cubicBezTo>
                <a:cubicBezTo>
                  <a:pt x="473" y="687"/>
                  <a:pt x="473" y="687"/>
                  <a:pt x="473" y="687"/>
                </a:cubicBezTo>
                <a:cubicBezTo>
                  <a:pt x="473" y="687"/>
                  <a:pt x="472" y="687"/>
                  <a:pt x="472" y="687"/>
                </a:cubicBezTo>
                <a:close/>
                <a:moveTo>
                  <a:pt x="139" y="675"/>
                </a:moveTo>
                <a:cubicBezTo>
                  <a:pt x="138" y="674"/>
                  <a:pt x="139" y="673"/>
                  <a:pt x="140" y="673"/>
                </a:cubicBezTo>
                <a:cubicBezTo>
                  <a:pt x="140" y="673"/>
                  <a:pt x="140" y="673"/>
                  <a:pt x="140" y="673"/>
                </a:cubicBezTo>
                <a:cubicBezTo>
                  <a:pt x="141" y="672"/>
                  <a:pt x="142" y="673"/>
                  <a:pt x="142" y="674"/>
                </a:cubicBezTo>
                <a:cubicBezTo>
                  <a:pt x="142" y="674"/>
                  <a:pt x="142" y="674"/>
                  <a:pt x="142" y="674"/>
                </a:cubicBezTo>
                <a:cubicBezTo>
                  <a:pt x="143" y="675"/>
                  <a:pt x="142" y="676"/>
                  <a:pt x="141" y="676"/>
                </a:cubicBezTo>
                <a:cubicBezTo>
                  <a:pt x="141" y="676"/>
                  <a:pt x="141" y="676"/>
                  <a:pt x="141" y="676"/>
                </a:cubicBezTo>
                <a:cubicBezTo>
                  <a:pt x="141" y="676"/>
                  <a:pt x="141" y="676"/>
                  <a:pt x="140" y="676"/>
                </a:cubicBezTo>
                <a:cubicBezTo>
                  <a:pt x="140" y="676"/>
                  <a:pt x="140" y="676"/>
                  <a:pt x="140" y="676"/>
                </a:cubicBezTo>
                <a:cubicBezTo>
                  <a:pt x="140" y="676"/>
                  <a:pt x="139" y="676"/>
                  <a:pt x="139" y="675"/>
                </a:cubicBezTo>
                <a:close/>
                <a:moveTo>
                  <a:pt x="477" y="676"/>
                </a:moveTo>
                <a:cubicBezTo>
                  <a:pt x="476" y="675"/>
                  <a:pt x="476" y="674"/>
                  <a:pt x="476" y="673"/>
                </a:cubicBezTo>
                <a:cubicBezTo>
                  <a:pt x="476" y="673"/>
                  <a:pt x="476" y="673"/>
                  <a:pt x="476" y="673"/>
                </a:cubicBezTo>
                <a:cubicBezTo>
                  <a:pt x="477" y="672"/>
                  <a:pt x="478" y="672"/>
                  <a:pt x="479" y="672"/>
                </a:cubicBezTo>
                <a:cubicBezTo>
                  <a:pt x="479" y="672"/>
                  <a:pt x="479" y="672"/>
                  <a:pt x="479" y="672"/>
                </a:cubicBezTo>
                <a:cubicBezTo>
                  <a:pt x="480" y="672"/>
                  <a:pt x="480" y="674"/>
                  <a:pt x="480" y="675"/>
                </a:cubicBezTo>
                <a:cubicBezTo>
                  <a:pt x="480" y="675"/>
                  <a:pt x="480" y="675"/>
                  <a:pt x="480" y="675"/>
                </a:cubicBezTo>
                <a:cubicBezTo>
                  <a:pt x="479" y="675"/>
                  <a:pt x="479" y="676"/>
                  <a:pt x="478" y="676"/>
                </a:cubicBezTo>
                <a:cubicBezTo>
                  <a:pt x="478" y="676"/>
                  <a:pt x="478" y="676"/>
                  <a:pt x="478" y="676"/>
                </a:cubicBezTo>
                <a:cubicBezTo>
                  <a:pt x="478" y="676"/>
                  <a:pt x="477" y="676"/>
                  <a:pt x="477" y="676"/>
                </a:cubicBezTo>
                <a:close/>
                <a:moveTo>
                  <a:pt x="134" y="664"/>
                </a:moveTo>
                <a:cubicBezTo>
                  <a:pt x="133" y="663"/>
                  <a:pt x="134" y="662"/>
                  <a:pt x="135" y="662"/>
                </a:cubicBezTo>
                <a:cubicBezTo>
                  <a:pt x="135" y="662"/>
                  <a:pt x="135" y="662"/>
                  <a:pt x="135" y="662"/>
                </a:cubicBezTo>
                <a:cubicBezTo>
                  <a:pt x="136" y="661"/>
                  <a:pt x="137" y="662"/>
                  <a:pt x="137" y="663"/>
                </a:cubicBezTo>
                <a:cubicBezTo>
                  <a:pt x="137" y="663"/>
                  <a:pt x="137" y="663"/>
                  <a:pt x="137" y="663"/>
                </a:cubicBezTo>
                <a:cubicBezTo>
                  <a:pt x="138" y="664"/>
                  <a:pt x="137" y="665"/>
                  <a:pt x="136" y="665"/>
                </a:cubicBezTo>
                <a:cubicBezTo>
                  <a:pt x="136" y="665"/>
                  <a:pt x="136" y="665"/>
                  <a:pt x="136" y="665"/>
                </a:cubicBezTo>
                <a:cubicBezTo>
                  <a:pt x="136" y="665"/>
                  <a:pt x="136" y="666"/>
                  <a:pt x="135" y="666"/>
                </a:cubicBezTo>
                <a:cubicBezTo>
                  <a:pt x="135" y="666"/>
                  <a:pt x="135" y="666"/>
                  <a:pt x="135" y="666"/>
                </a:cubicBezTo>
                <a:cubicBezTo>
                  <a:pt x="135" y="666"/>
                  <a:pt x="134" y="665"/>
                  <a:pt x="134" y="664"/>
                </a:cubicBezTo>
                <a:close/>
                <a:moveTo>
                  <a:pt x="482" y="665"/>
                </a:moveTo>
                <a:cubicBezTo>
                  <a:pt x="481" y="664"/>
                  <a:pt x="481" y="663"/>
                  <a:pt x="481" y="662"/>
                </a:cubicBezTo>
                <a:cubicBezTo>
                  <a:pt x="481" y="662"/>
                  <a:pt x="481" y="662"/>
                  <a:pt x="481" y="662"/>
                </a:cubicBezTo>
                <a:cubicBezTo>
                  <a:pt x="482" y="661"/>
                  <a:pt x="483" y="661"/>
                  <a:pt x="484" y="661"/>
                </a:cubicBezTo>
                <a:cubicBezTo>
                  <a:pt x="484" y="661"/>
                  <a:pt x="484" y="661"/>
                  <a:pt x="484" y="661"/>
                </a:cubicBezTo>
                <a:cubicBezTo>
                  <a:pt x="485" y="662"/>
                  <a:pt x="485" y="663"/>
                  <a:pt x="485" y="664"/>
                </a:cubicBezTo>
                <a:cubicBezTo>
                  <a:pt x="485" y="664"/>
                  <a:pt x="485" y="664"/>
                  <a:pt x="485" y="664"/>
                </a:cubicBezTo>
                <a:cubicBezTo>
                  <a:pt x="485" y="665"/>
                  <a:pt x="484" y="665"/>
                  <a:pt x="483" y="665"/>
                </a:cubicBezTo>
                <a:cubicBezTo>
                  <a:pt x="483" y="665"/>
                  <a:pt x="483" y="665"/>
                  <a:pt x="483" y="665"/>
                </a:cubicBezTo>
                <a:cubicBezTo>
                  <a:pt x="483" y="665"/>
                  <a:pt x="482" y="665"/>
                  <a:pt x="482" y="665"/>
                </a:cubicBezTo>
                <a:close/>
                <a:moveTo>
                  <a:pt x="128" y="654"/>
                </a:moveTo>
                <a:cubicBezTo>
                  <a:pt x="128" y="653"/>
                  <a:pt x="128" y="651"/>
                  <a:pt x="129" y="651"/>
                </a:cubicBezTo>
                <a:cubicBezTo>
                  <a:pt x="129" y="651"/>
                  <a:pt x="129" y="651"/>
                  <a:pt x="129" y="651"/>
                </a:cubicBezTo>
                <a:cubicBezTo>
                  <a:pt x="130" y="650"/>
                  <a:pt x="132" y="651"/>
                  <a:pt x="132" y="652"/>
                </a:cubicBezTo>
                <a:cubicBezTo>
                  <a:pt x="132" y="652"/>
                  <a:pt x="132" y="652"/>
                  <a:pt x="132" y="652"/>
                </a:cubicBezTo>
                <a:cubicBezTo>
                  <a:pt x="133" y="653"/>
                  <a:pt x="132" y="654"/>
                  <a:pt x="131" y="654"/>
                </a:cubicBezTo>
                <a:cubicBezTo>
                  <a:pt x="131" y="654"/>
                  <a:pt x="131" y="654"/>
                  <a:pt x="131" y="654"/>
                </a:cubicBezTo>
                <a:cubicBezTo>
                  <a:pt x="131" y="655"/>
                  <a:pt x="131" y="655"/>
                  <a:pt x="130" y="655"/>
                </a:cubicBezTo>
                <a:cubicBezTo>
                  <a:pt x="130" y="655"/>
                  <a:pt x="130" y="655"/>
                  <a:pt x="130" y="655"/>
                </a:cubicBezTo>
                <a:cubicBezTo>
                  <a:pt x="130" y="655"/>
                  <a:pt x="129" y="654"/>
                  <a:pt x="128" y="654"/>
                </a:cubicBezTo>
                <a:close/>
                <a:moveTo>
                  <a:pt x="487" y="654"/>
                </a:moveTo>
                <a:cubicBezTo>
                  <a:pt x="486" y="653"/>
                  <a:pt x="486" y="652"/>
                  <a:pt x="486" y="651"/>
                </a:cubicBezTo>
                <a:cubicBezTo>
                  <a:pt x="486" y="651"/>
                  <a:pt x="486" y="651"/>
                  <a:pt x="486" y="651"/>
                </a:cubicBezTo>
                <a:cubicBezTo>
                  <a:pt x="487" y="650"/>
                  <a:pt x="488" y="650"/>
                  <a:pt x="489" y="650"/>
                </a:cubicBezTo>
                <a:cubicBezTo>
                  <a:pt x="489" y="650"/>
                  <a:pt x="489" y="650"/>
                  <a:pt x="489" y="650"/>
                </a:cubicBezTo>
                <a:cubicBezTo>
                  <a:pt x="490" y="651"/>
                  <a:pt x="490" y="652"/>
                  <a:pt x="490" y="653"/>
                </a:cubicBezTo>
                <a:cubicBezTo>
                  <a:pt x="490" y="653"/>
                  <a:pt x="490" y="653"/>
                  <a:pt x="490" y="653"/>
                </a:cubicBezTo>
                <a:cubicBezTo>
                  <a:pt x="490" y="654"/>
                  <a:pt x="489" y="654"/>
                  <a:pt x="488" y="654"/>
                </a:cubicBezTo>
                <a:cubicBezTo>
                  <a:pt x="488" y="654"/>
                  <a:pt x="488" y="654"/>
                  <a:pt x="488" y="654"/>
                </a:cubicBezTo>
                <a:cubicBezTo>
                  <a:pt x="488" y="654"/>
                  <a:pt x="488" y="654"/>
                  <a:pt x="487" y="654"/>
                </a:cubicBezTo>
                <a:close/>
                <a:moveTo>
                  <a:pt x="123" y="643"/>
                </a:moveTo>
                <a:cubicBezTo>
                  <a:pt x="123" y="642"/>
                  <a:pt x="123" y="640"/>
                  <a:pt x="124" y="640"/>
                </a:cubicBezTo>
                <a:cubicBezTo>
                  <a:pt x="124" y="640"/>
                  <a:pt x="124" y="640"/>
                  <a:pt x="124" y="640"/>
                </a:cubicBezTo>
                <a:cubicBezTo>
                  <a:pt x="125" y="640"/>
                  <a:pt x="127" y="640"/>
                  <a:pt x="127" y="641"/>
                </a:cubicBezTo>
                <a:cubicBezTo>
                  <a:pt x="127" y="641"/>
                  <a:pt x="127" y="641"/>
                  <a:pt x="127" y="641"/>
                </a:cubicBezTo>
                <a:cubicBezTo>
                  <a:pt x="127" y="642"/>
                  <a:pt x="127" y="643"/>
                  <a:pt x="126" y="644"/>
                </a:cubicBezTo>
                <a:cubicBezTo>
                  <a:pt x="126" y="644"/>
                  <a:pt x="126" y="644"/>
                  <a:pt x="126" y="644"/>
                </a:cubicBezTo>
                <a:cubicBezTo>
                  <a:pt x="126" y="644"/>
                  <a:pt x="126" y="644"/>
                  <a:pt x="125" y="644"/>
                </a:cubicBezTo>
                <a:cubicBezTo>
                  <a:pt x="125" y="644"/>
                  <a:pt x="125" y="644"/>
                  <a:pt x="125" y="644"/>
                </a:cubicBezTo>
                <a:cubicBezTo>
                  <a:pt x="124" y="644"/>
                  <a:pt x="124" y="643"/>
                  <a:pt x="123" y="643"/>
                </a:cubicBezTo>
                <a:close/>
                <a:moveTo>
                  <a:pt x="492" y="643"/>
                </a:moveTo>
                <a:cubicBezTo>
                  <a:pt x="491" y="643"/>
                  <a:pt x="491" y="641"/>
                  <a:pt x="491" y="640"/>
                </a:cubicBezTo>
                <a:cubicBezTo>
                  <a:pt x="491" y="640"/>
                  <a:pt x="491" y="640"/>
                  <a:pt x="491" y="640"/>
                </a:cubicBezTo>
                <a:cubicBezTo>
                  <a:pt x="492" y="639"/>
                  <a:pt x="493" y="639"/>
                  <a:pt x="494" y="639"/>
                </a:cubicBezTo>
                <a:cubicBezTo>
                  <a:pt x="494" y="639"/>
                  <a:pt x="494" y="639"/>
                  <a:pt x="494" y="639"/>
                </a:cubicBezTo>
                <a:cubicBezTo>
                  <a:pt x="495" y="640"/>
                  <a:pt x="495" y="641"/>
                  <a:pt x="495" y="642"/>
                </a:cubicBezTo>
                <a:cubicBezTo>
                  <a:pt x="495" y="642"/>
                  <a:pt x="495" y="642"/>
                  <a:pt x="495" y="642"/>
                </a:cubicBezTo>
                <a:cubicBezTo>
                  <a:pt x="495" y="643"/>
                  <a:pt x="494" y="643"/>
                  <a:pt x="493" y="643"/>
                </a:cubicBezTo>
                <a:cubicBezTo>
                  <a:pt x="493" y="643"/>
                  <a:pt x="493" y="643"/>
                  <a:pt x="493" y="643"/>
                </a:cubicBezTo>
                <a:cubicBezTo>
                  <a:pt x="493" y="643"/>
                  <a:pt x="493" y="643"/>
                  <a:pt x="492" y="643"/>
                </a:cubicBezTo>
                <a:close/>
                <a:moveTo>
                  <a:pt x="118" y="632"/>
                </a:moveTo>
                <a:cubicBezTo>
                  <a:pt x="118" y="631"/>
                  <a:pt x="118" y="630"/>
                  <a:pt x="119" y="629"/>
                </a:cubicBezTo>
                <a:cubicBezTo>
                  <a:pt x="119" y="629"/>
                  <a:pt x="119" y="629"/>
                  <a:pt x="119" y="629"/>
                </a:cubicBezTo>
                <a:cubicBezTo>
                  <a:pt x="120" y="629"/>
                  <a:pt x="121" y="629"/>
                  <a:pt x="122" y="630"/>
                </a:cubicBezTo>
                <a:cubicBezTo>
                  <a:pt x="122" y="630"/>
                  <a:pt x="122" y="630"/>
                  <a:pt x="122" y="630"/>
                </a:cubicBezTo>
                <a:cubicBezTo>
                  <a:pt x="122" y="631"/>
                  <a:pt x="122" y="632"/>
                  <a:pt x="121" y="633"/>
                </a:cubicBezTo>
                <a:cubicBezTo>
                  <a:pt x="121" y="633"/>
                  <a:pt x="121" y="633"/>
                  <a:pt x="121" y="633"/>
                </a:cubicBezTo>
                <a:cubicBezTo>
                  <a:pt x="121" y="633"/>
                  <a:pt x="120" y="633"/>
                  <a:pt x="120" y="633"/>
                </a:cubicBezTo>
                <a:cubicBezTo>
                  <a:pt x="120" y="633"/>
                  <a:pt x="120" y="633"/>
                  <a:pt x="120" y="633"/>
                </a:cubicBezTo>
                <a:cubicBezTo>
                  <a:pt x="119" y="633"/>
                  <a:pt x="119" y="632"/>
                  <a:pt x="118" y="632"/>
                </a:cubicBezTo>
                <a:close/>
                <a:moveTo>
                  <a:pt x="497" y="632"/>
                </a:moveTo>
                <a:cubicBezTo>
                  <a:pt x="496" y="632"/>
                  <a:pt x="496" y="630"/>
                  <a:pt x="496" y="629"/>
                </a:cubicBezTo>
                <a:cubicBezTo>
                  <a:pt x="496" y="629"/>
                  <a:pt x="496" y="629"/>
                  <a:pt x="496" y="629"/>
                </a:cubicBezTo>
                <a:cubicBezTo>
                  <a:pt x="497" y="628"/>
                  <a:pt x="498" y="628"/>
                  <a:pt x="499" y="629"/>
                </a:cubicBezTo>
                <a:cubicBezTo>
                  <a:pt x="499" y="629"/>
                  <a:pt x="499" y="629"/>
                  <a:pt x="499" y="629"/>
                </a:cubicBezTo>
                <a:cubicBezTo>
                  <a:pt x="500" y="629"/>
                  <a:pt x="501" y="630"/>
                  <a:pt x="500" y="631"/>
                </a:cubicBezTo>
                <a:cubicBezTo>
                  <a:pt x="500" y="631"/>
                  <a:pt x="500" y="631"/>
                  <a:pt x="500" y="631"/>
                </a:cubicBezTo>
                <a:cubicBezTo>
                  <a:pt x="500" y="632"/>
                  <a:pt x="499" y="632"/>
                  <a:pt x="498" y="632"/>
                </a:cubicBezTo>
                <a:cubicBezTo>
                  <a:pt x="498" y="632"/>
                  <a:pt x="498" y="632"/>
                  <a:pt x="498" y="632"/>
                </a:cubicBezTo>
                <a:cubicBezTo>
                  <a:pt x="498" y="632"/>
                  <a:pt x="498" y="632"/>
                  <a:pt x="497" y="632"/>
                </a:cubicBezTo>
                <a:close/>
                <a:moveTo>
                  <a:pt x="113" y="621"/>
                </a:moveTo>
                <a:cubicBezTo>
                  <a:pt x="113" y="620"/>
                  <a:pt x="113" y="619"/>
                  <a:pt x="114" y="618"/>
                </a:cubicBezTo>
                <a:cubicBezTo>
                  <a:pt x="114" y="618"/>
                  <a:pt x="114" y="618"/>
                  <a:pt x="114" y="618"/>
                </a:cubicBezTo>
                <a:cubicBezTo>
                  <a:pt x="115" y="618"/>
                  <a:pt x="116" y="618"/>
                  <a:pt x="117" y="619"/>
                </a:cubicBezTo>
                <a:cubicBezTo>
                  <a:pt x="117" y="619"/>
                  <a:pt x="117" y="619"/>
                  <a:pt x="117" y="619"/>
                </a:cubicBezTo>
                <a:cubicBezTo>
                  <a:pt x="117" y="620"/>
                  <a:pt x="117" y="621"/>
                  <a:pt x="116" y="622"/>
                </a:cubicBezTo>
                <a:cubicBezTo>
                  <a:pt x="116" y="622"/>
                  <a:pt x="116" y="622"/>
                  <a:pt x="116" y="622"/>
                </a:cubicBezTo>
                <a:cubicBezTo>
                  <a:pt x="116" y="622"/>
                  <a:pt x="115" y="622"/>
                  <a:pt x="115" y="622"/>
                </a:cubicBezTo>
                <a:cubicBezTo>
                  <a:pt x="115" y="622"/>
                  <a:pt x="115" y="622"/>
                  <a:pt x="115" y="622"/>
                </a:cubicBezTo>
                <a:cubicBezTo>
                  <a:pt x="114" y="622"/>
                  <a:pt x="114" y="622"/>
                  <a:pt x="113" y="621"/>
                </a:cubicBezTo>
                <a:close/>
                <a:moveTo>
                  <a:pt x="502" y="621"/>
                </a:moveTo>
                <a:cubicBezTo>
                  <a:pt x="501" y="621"/>
                  <a:pt x="501" y="620"/>
                  <a:pt x="502" y="619"/>
                </a:cubicBezTo>
                <a:cubicBezTo>
                  <a:pt x="502" y="619"/>
                  <a:pt x="502" y="619"/>
                  <a:pt x="502" y="619"/>
                </a:cubicBezTo>
                <a:cubicBezTo>
                  <a:pt x="502" y="618"/>
                  <a:pt x="503" y="617"/>
                  <a:pt x="504" y="618"/>
                </a:cubicBezTo>
                <a:cubicBezTo>
                  <a:pt x="504" y="618"/>
                  <a:pt x="504" y="618"/>
                  <a:pt x="504" y="618"/>
                </a:cubicBezTo>
                <a:cubicBezTo>
                  <a:pt x="505" y="618"/>
                  <a:pt x="506" y="619"/>
                  <a:pt x="505" y="620"/>
                </a:cubicBezTo>
                <a:cubicBezTo>
                  <a:pt x="505" y="620"/>
                  <a:pt x="505" y="620"/>
                  <a:pt x="505" y="620"/>
                </a:cubicBezTo>
                <a:cubicBezTo>
                  <a:pt x="505" y="621"/>
                  <a:pt x="504" y="621"/>
                  <a:pt x="503" y="621"/>
                </a:cubicBezTo>
                <a:cubicBezTo>
                  <a:pt x="503" y="621"/>
                  <a:pt x="503" y="621"/>
                  <a:pt x="503" y="621"/>
                </a:cubicBezTo>
                <a:cubicBezTo>
                  <a:pt x="503" y="621"/>
                  <a:pt x="503" y="621"/>
                  <a:pt x="502" y="621"/>
                </a:cubicBezTo>
                <a:close/>
                <a:moveTo>
                  <a:pt x="108" y="610"/>
                </a:moveTo>
                <a:cubicBezTo>
                  <a:pt x="108" y="609"/>
                  <a:pt x="108" y="608"/>
                  <a:pt x="109" y="607"/>
                </a:cubicBezTo>
                <a:cubicBezTo>
                  <a:pt x="109" y="607"/>
                  <a:pt x="109" y="607"/>
                  <a:pt x="109" y="607"/>
                </a:cubicBezTo>
                <a:cubicBezTo>
                  <a:pt x="110" y="607"/>
                  <a:pt x="111" y="607"/>
                  <a:pt x="112" y="608"/>
                </a:cubicBezTo>
                <a:cubicBezTo>
                  <a:pt x="112" y="608"/>
                  <a:pt x="112" y="608"/>
                  <a:pt x="112" y="608"/>
                </a:cubicBezTo>
                <a:cubicBezTo>
                  <a:pt x="112" y="609"/>
                  <a:pt x="112" y="611"/>
                  <a:pt x="111" y="611"/>
                </a:cubicBezTo>
                <a:cubicBezTo>
                  <a:pt x="111" y="611"/>
                  <a:pt x="111" y="611"/>
                  <a:pt x="111" y="611"/>
                </a:cubicBezTo>
                <a:cubicBezTo>
                  <a:pt x="111" y="611"/>
                  <a:pt x="110" y="611"/>
                  <a:pt x="110" y="611"/>
                </a:cubicBezTo>
                <a:cubicBezTo>
                  <a:pt x="110" y="611"/>
                  <a:pt x="110" y="611"/>
                  <a:pt x="110" y="611"/>
                </a:cubicBezTo>
                <a:cubicBezTo>
                  <a:pt x="109" y="611"/>
                  <a:pt x="109" y="611"/>
                  <a:pt x="108" y="610"/>
                </a:cubicBezTo>
                <a:close/>
                <a:moveTo>
                  <a:pt x="508" y="610"/>
                </a:moveTo>
                <a:cubicBezTo>
                  <a:pt x="507" y="610"/>
                  <a:pt x="506" y="609"/>
                  <a:pt x="507" y="608"/>
                </a:cubicBezTo>
                <a:cubicBezTo>
                  <a:pt x="507" y="608"/>
                  <a:pt x="507" y="608"/>
                  <a:pt x="507" y="608"/>
                </a:cubicBezTo>
                <a:cubicBezTo>
                  <a:pt x="507" y="607"/>
                  <a:pt x="508" y="606"/>
                  <a:pt x="509" y="607"/>
                </a:cubicBezTo>
                <a:cubicBezTo>
                  <a:pt x="509" y="607"/>
                  <a:pt x="509" y="607"/>
                  <a:pt x="509" y="607"/>
                </a:cubicBezTo>
                <a:cubicBezTo>
                  <a:pt x="510" y="607"/>
                  <a:pt x="511" y="608"/>
                  <a:pt x="510" y="609"/>
                </a:cubicBezTo>
                <a:cubicBezTo>
                  <a:pt x="510" y="609"/>
                  <a:pt x="510" y="609"/>
                  <a:pt x="510" y="609"/>
                </a:cubicBezTo>
                <a:cubicBezTo>
                  <a:pt x="510" y="610"/>
                  <a:pt x="509" y="611"/>
                  <a:pt x="508" y="611"/>
                </a:cubicBezTo>
                <a:cubicBezTo>
                  <a:pt x="508" y="611"/>
                  <a:pt x="508" y="611"/>
                  <a:pt x="508" y="611"/>
                </a:cubicBezTo>
                <a:cubicBezTo>
                  <a:pt x="508" y="611"/>
                  <a:pt x="508" y="611"/>
                  <a:pt x="508" y="610"/>
                </a:cubicBezTo>
                <a:close/>
                <a:moveTo>
                  <a:pt x="103" y="599"/>
                </a:moveTo>
                <a:cubicBezTo>
                  <a:pt x="103" y="598"/>
                  <a:pt x="103" y="597"/>
                  <a:pt x="104" y="596"/>
                </a:cubicBezTo>
                <a:cubicBezTo>
                  <a:pt x="104" y="596"/>
                  <a:pt x="104" y="596"/>
                  <a:pt x="104" y="596"/>
                </a:cubicBezTo>
                <a:cubicBezTo>
                  <a:pt x="105" y="596"/>
                  <a:pt x="106" y="596"/>
                  <a:pt x="107" y="597"/>
                </a:cubicBezTo>
                <a:cubicBezTo>
                  <a:pt x="107" y="597"/>
                  <a:pt x="107" y="597"/>
                  <a:pt x="107" y="597"/>
                </a:cubicBezTo>
                <a:cubicBezTo>
                  <a:pt x="107" y="598"/>
                  <a:pt x="107" y="600"/>
                  <a:pt x="106" y="600"/>
                </a:cubicBezTo>
                <a:cubicBezTo>
                  <a:pt x="106" y="600"/>
                  <a:pt x="106" y="600"/>
                  <a:pt x="106" y="600"/>
                </a:cubicBezTo>
                <a:cubicBezTo>
                  <a:pt x="106" y="600"/>
                  <a:pt x="105" y="600"/>
                  <a:pt x="105" y="600"/>
                </a:cubicBezTo>
                <a:cubicBezTo>
                  <a:pt x="105" y="600"/>
                  <a:pt x="105" y="600"/>
                  <a:pt x="105" y="600"/>
                </a:cubicBezTo>
                <a:cubicBezTo>
                  <a:pt x="104" y="600"/>
                  <a:pt x="103" y="600"/>
                  <a:pt x="103" y="599"/>
                </a:cubicBezTo>
                <a:close/>
                <a:moveTo>
                  <a:pt x="513" y="599"/>
                </a:moveTo>
                <a:cubicBezTo>
                  <a:pt x="512" y="599"/>
                  <a:pt x="511" y="598"/>
                  <a:pt x="512" y="597"/>
                </a:cubicBezTo>
                <a:cubicBezTo>
                  <a:pt x="512" y="597"/>
                  <a:pt x="512" y="597"/>
                  <a:pt x="512" y="597"/>
                </a:cubicBezTo>
                <a:cubicBezTo>
                  <a:pt x="512" y="596"/>
                  <a:pt x="513" y="595"/>
                  <a:pt x="514" y="596"/>
                </a:cubicBezTo>
                <a:cubicBezTo>
                  <a:pt x="514" y="596"/>
                  <a:pt x="514" y="596"/>
                  <a:pt x="514" y="596"/>
                </a:cubicBezTo>
                <a:cubicBezTo>
                  <a:pt x="515" y="596"/>
                  <a:pt x="516" y="598"/>
                  <a:pt x="515" y="599"/>
                </a:cubicBezTo>
                <a:cubicBezTo>
                  <a:pt x="515" y="599"/>
                  <a:pt x="515" y="599"/>
                  <a:pt x="515" y="599"/>
                </a:cubicBezTo>
                <a:cubicBezTo>
                  <a:pt x="515" y="599"/>
                  <a:pt x="514" y="600"/>
                  <a:pt x="513" y="600"/>
                </a:cubicBezTo>
                <a:cubicBezTo>
                  <a:pt x="513" y="600"/>
                  <a:pt x="513" y="600"/>
                  <a:pt x="513" y="600"/>
                </a:cubicBezTo>
                <a:cubicBezTo>
                  <a:pt x="513" y="600"/>
                  <a:pt x="513" y="600"/>
                  <a:pt x="513" y="599"/>
                </a:cubicBezTo>
                <a:close/>
                <a:moveTo>
                  <a:pt x="98" y="588"/>
                </a:moveTo>
                <a:cubicBezTo>
                  <a:pt x="98" y="587"/>
                  <a:pt x="98" y="586"/>
                  <a:pt x="99" y="586"/>
                </a:cubicBezTo>
                <a:cubicBezTo>
                  <a:pt x="99" y="586"/>
                  <a:pt x="99" y="586"/>
                  <a:pt x="99" y="586"/>
                </a:cubicBezTo>
                <a:cubicBezTo>
                  <a:pt x="100" y="585"/>
                  <a:pt x="101" y="586"/>
                  <a:pt x="102" y="587"/>
                </a:cubicBezTo>
                <a:cubicBezTo>
                  <a:pt x="102" y="587"/>
                  <a:pt x="102" y="587"/>
                  <a:pt x="102" y="587"/>
                </a:cubicBezTo>
                <a:cubicBezTo>
                  <a:pt x="102" y="588"/>
                  <a:pt x="102" y="589"/>
                  <a:pt x="101" y="589"/>
                </a:cubicBezTo>
                <a:cubicBezTo>
                  <a:pt x="101" y="589"/>
                  <a:pt x="101" y="589"/>
                  <a:pt x="101" y="589"/>
                </a:cubicBezTo>
                <a:cubicBezTo>
                  <a:pt x="100" y="589"/>
                  <a:pt x="100" y="589"/>
                  <a:pt x="100" y="589"/>
                </a:cubicBezTo>
                <a:cubicBezTo>
                  <a:pt x="100" y="589"/>
                  <a:pt x="100" y="589"/>
                  <a:pt x="100" y="589"/>
                </a:cubicBezTo>
                <a:cubicBezTo>
                  <a:pt x="99" y="589"/>
                  <a:pt x="98" y="589"/>
                  <a:pt x="98" y="588"/>
                </a:cubicBezTo>
                <a:close/>
                <a:moveTo>
                  <a:pt x="518" y="589"/>
                </a:moveTo>
                <a:cubicBezTo>
                  <a:pt x="517" y="588"/>
                  <a:pt x="516" y="587"/>
                  <a:pt x="517" y="586"/>
                </a:cubicBezTo>
                <a:cubicBezTo>
                  <a:pt x="517" y="586"/>
                  <a:pt x="517" y="586"/>
                  <a:pt x="517" y="586"/>
                </a:cubicBezTo>
                <a:cubicBezTo>
                  <a:pt x="517" y="585"/>
                  <a:pt x="518" y="585"/>
                  <a:pt x="519" y="585"/>
                </a:cubicBezTo>
                <a:cubicBezTo>
                  <a:pt x="519" y="585"/>
                  <a:pt x="519" y="585"/>
                  <a:pt x="519" y="585"/>
                </a:cubicBezTo>
                <a:cubicBezTo>
                  <a:pt x="520" y="585"/>
                  <a:pt x="521" y="587"/>
                  <a:pt x="520" y="588"/>
                </a:cubicBezTo>
                <a:cubicBezTo>
                  <a:pt x="520" y="588"/>
                  <a:pt x="520" y="588"/>
                  <a:pt x="520" y="588"/>
                </a:cubicBezTo>
                <a:cubicBezTo>
                  <a:pt x="520" y="588"/>
                  <a:pt x="519" y="589"/>
                  <a:pt x="519" y="589"/>
                </a:cubicBezTo>
                <a:cubicBezTo>
                  <a:pt x="519" y="589"/>
                  <a:pt x="519" y="589"/>
                  <a:pt x="519" y="589"/>
                </a:cubicBezTo>
                <a:cubicBezTo>
                  <a:pt x="518" y="589"/>
                  <a:pt x="518" y="589"/>
                  <a:pt x="518" y="589"/>
                </a:cubicBezTo>
                <a:close/>
                <a:moveTo>
                  <a:pt x="93" y="577"/>
                </a:moveTo>
                <a:cubicBezTo>
                  <a:pt x="93" y="576"/>
                  <a:pt x="93" y="575"/>
                  <a:pt x="94" y="575"/>
                </a:cubicBezTo>
                <a:cubicBezTo>
                  <a:pt x="94" y="575"/>
                  <a:pt x="94" y="575"/>
                  <a:pt x="94" y="575"/>
                </a:cubicBezTo>
                <a:cubicBezTo>
                  <a:pt x="95" y="574"/>
                  <a:pt x="96" y="575"/>
                  <a:pt x="97" y="576"/>
                </a:cubicBezTo>
                <a:cubicBezTo>
                  <a:pt x="97" y="576"/>
                  <a:pt x="97" y="576"/>
                  <a:pt x="97" y="576"/>
                </a:cubicBezTo>
                <a:cubicBezTo>
                  <a:pt x="97" y="577"/>
                  <a:pt x="97" y="578"/>
                  <a:pt x="96" y="578"/>
                </a:cubicBezTo>
                <a:cubicBezTo>
                  <a:pt x="96" y="578"/>
                  <a:pt x="96" y="578"/>
                  <a:pt x="96" y="578"/>
                </a:cubicBezTo>
                <a:cubicBezTo>
                  <a:pt x="95" y="578"/>
                  <a:pt x="95" y="579"/>
                  <a:pt x="95" y="579"/>
                </a:cubicBezTo>
                <a:cubicBezTo>
                  <a:pt x="95" y="579"/>
                  <a:pt x="95" y="579"/>
                  <a:pt x="95" y="579"/>
                </a:cubicBezTo>
                <a:cubicBezTo>
                  <a:pt x="94" y="579"/>
                  <a:pt x="93" y="578"/>
                  <a:pt x="93" y="577"/>
                </a:cubicBezTo>
                <a:close/>
                <a:moveTo>
                  <a:pt x="523" y="578"/>
                </a:moveTo>
                <a:cubicBezTo>
                  <a:pt x="522" y="577"/>
                  <a:pt x="521" y="576"/>
                  <a:pt x="522" y="575"/>
                </a:cubicBezTo>
                <a:cubicBezTo>
                  <a:pt x="522" y="575"/>
                  <a:pt x="522" y="575"/>
                  <a:pt x="522" y="575"/>
                </a:cubicBezTo>
                <a:cubicBezTo>
                  <a:pt x="522" y="574"/>
                  <a:pt x="523" y="574"/>
                  <a:pt x="524" y="574"/>
                </a:cubicBezTo>
                <a:cubicBezTo>
                  <a:pt x="524" y="574"/>
                  <a:pt x="524" y="574"/>
                  <a:pt x="524" y="574"/>
                </a:cubicBezTo>
                <a:cubicBezTo>
                  <a:pt x="525" y="575"/>
                  <a:pt x="526" y="576"/>
                  <a:pt x="525" y="577"/>
                </a:cubicBezTo>
                <a:cubicBezTo>
                  <a:pt x="525" y="577"/>
                  <a:pt x="525" y="577"/>
                  <a:pt x="525" y="577"/>
                </a:cubicBezTo>
                <a:cubicBezTo>
                  <a:pt x="525" y="578"/>
                  <a:pt x="524" y="578"/>
                  <a:pt x="524" y="578"/>
                </a:cubicBezTo>
                <a:cubicBezTo>
                  <a:pt x="524" y="578"/>
                  <a:pt x="524" y="578"/>
                  <a:pt x="524" y="578"/>
                </a:cubicBezTo>
                <a:cubicBezTo>
                  <a:pt x="523" y="578"/>
                  <a:pt x="523" y="578"/>
                  <a:pt x="523" y="578"/>
                </a:cubicBezTo>
                <a:close/>
                <a:moveTo>
                  <a:pt x="88" y="566"/>
                </a:moveTo>
                <a:cubicBezTo>
                  <a:pt x="87" y="565"/>
                  <a:pt x="88" y="564"/>
                  <a:pt x="89" y="564"/>
                </a:cubicBezTo>
                <a:cubicBezTo>
                  <a:pt x="89" y="564"/>
                  <a:pt x="89" y="564"/>
                  <a:pt x="89" y="564"/>
                </a:cubicBezTo>
                <a:cubicBezTo>
                  <a:pt x="90" y="563"/>
                  <a:pt x="91" y="564"/>
                  <a:pt x="92" y="565"/>
                </a:cubicBezTo>
                <a:cubicBezTo>
                  <a:pt x="92" y="565"/>
                  <a:pt x="92" y="565"/>
                  <a:pt x="92" y="565"/>
                </a:cubicBezTo>
                <a:cubicBezTo>
                  <a:pt x="92" y="566"/>
                  <a:pt x="92" y="567"/>
                  <a:pt x="91" y="567"/>
                </a:cubicBezTo>
                <a:cubicBezTo>
                  <a:pt x="91" y="567"/>
                  <a:pt x="91" y="567"/>
                  <a:pt x="91" y="567"/>
                </a:cubicBezTo>
                <a:cubicBezTo>
                  <a:pt x="90" y="568"/>
                  <a:pt x="90" y="568"/>
                  <a:pt x="90" y="568"/>
                </a:cubicBezTo>
                <a:cubicBezTo>
                  <a:pt x="90" y="568"/>
                  <a:pt x="90" y="568"/>
                  <a:pt x="90" y="568"/>
                </a:cubicBezTo>
                <a:cubicBezTo>
                  <a:pt x="89" y="568"/>
                  <a:pt x="88" y="567"/>
                  <a:pt x="88" y="566"/>
                </a:cubicBezTo>
                <a:close/>
                <a:moveTo>
                  <a:pt x="528" y="567"/>
                </a:moveTo>
                <a:cubicBezTo>
                  <a:pt x="527" y="566"/>
                  <a:pt x="526" y="565"/>
                  <a:pt x="527" y="564"/>
                </a:cubicBezTo>
                <a:cubicBezTo>
                  <a:pt x="527" y="564"/>
                  <a:pt x="527" y="564"/>
                  <a:pt x="527" y="564"/>
                </a:cubicBezTo>
                <a:cubicBezTo>
                  <a:pt x="527" y="563"/>
                  <a:pt x="529" y="563"/>
                  <a:pt x="530" y="563"/>
                </a:cubicBezTo>
                <a:cubicBezTo>
                  <a:pt x="530" y="563"/>
                  <a:pt x="530" y="563"/>
                  <a:pt x="530" y="563"/>
                </a:cubicBezTo>
                <a:cubicBezTo>
                  <a:pt x="531" y="564"/>
                  <a:pt x="531" y="565"/>
                  <a:pt x="530" y="566"/>
                </a:cubicBezTo>
                <a:cubicBezTo>
                  <a:pt x="530" y="566"/>
                  <a:pt x="530" y="566"/>
                  <a:pt x="530" y="566"/>
                </a:cubicBezTo>
                <a:cubicBezTo>
                  <a:pt x="530" y="567"/>
                  <a:pt x="529" y="567"/>
                  <a:pt x="529" y="567"/>
                </a:cubicBezTo>
                <a:cubicBezTo>
                  <a:pt x="529" y="567"/>
                  <a:pt x="529" y="567"/>
                  <a:pt x="529" y="567"/>
                </a:cubicBezTo>
                <a:cubicBezTo>
                  <a:pt x="528" y="567"/>
                  <a:pt x="528" y="567"/>
                  <a:pt x="528" y="567"/>
                </a:cubicBezTo>
                <a:close/>
                <a:moveTo>
                  <a:pt x="83" y="556"/>
                </a:moveTo>
                <a:cubicBezTo>
                  <a:pt x="82" y="555"/>
                  <a:pt x="83" y="553"/>
                  <a:pt x="84" y="553"/>
                </a:cubicBezTo>
                <a:cubicBezTo>
                  <a:pt x="84" y="553"/>
                  <a:pt x="84" y="553"/>
                  <a:pt x="84" y="553"/>
                </a:cubicBezTo>
                <a:cubicBezTo>
                  <a:pt x="85" y="552"/>
                  <a:pt x="86" y="553"/>
                  <a:pt x="87" y="554"/>
                </a:cubicBezTo>
                <a:cubicBezTo>
                  <a:pt x="87" y="554"/>
                  <a:pt x="87" y="554"/>
                  <a:pt x="87" y="554"/>
                </a:cubicBezTo>
                <a:cubicBezTo>
                  <a:pt x="87" y="555"/>
                  <a:pt x="87" y="556"/>
                  <a:pt x="86" y="557"/>
                </a:cubicBezTo>
                <a:cubicBezTo>
                  <a:pt x="86" y="557"/>
                  <a:pt x="86" y="557"/>
                  <a:pt x="86" y="557"/>
                </a:cubicBezTo>
                <a:cubicBezTo>
                  <a:pt x="85" y="557"/>
                  <a:pt x="85" y="557"/>
                  <a:pt x="85" y="557"/>
                </a:cubicBezTo>
                <a:cubicBezTo>
                  <a:pt x="85" y="557"/>
                  <a:pt x="85" y="557"/>
                  <a:pt x="85" y="557"/>
                </a:cubicBezTo>
                <a:cubicBezTo>
                  <a:pt x="84" y="557"/>
                  <a:pt x="83" y="556"/>
                  <a:pt x="83" y="556"/>
                </a:cubicBezTo>
                <a:close/>
                <a:moveTo>
                  <a:pt x="533" y="556"/>
                </a:moveTo>
                <a:cubicBezTo>
                  <a:pt x="532" y="556"/>
                  <a:pt x="531" y="554"/>
                  <a:pt x="532" y="553"/>
                </a:cubicBezTo>
                <a:cubicBezTo>
                  <a:pt x="532" y="553"/>
                  <a:pt x="532" y="553"/>
                  <a:pt x="532" y="553"/>
                </a:cubicBezTo>
                <a:cubicBezTo>
                  <a:pt x="532" y="552"/>
                  <a:pt x="534" y="552"/>
                  <a:pt x="535" y="552"/>
                </a:cubicBezTo>
                <a:cubicBezTo>
                  <a:pt x="535" y="552"/>
                  <a:pt x="535" y="552"/>
                  <a:pt x="535" y="552"/>
                </a:cubicBezTo>
                <a:cubicBezTo>
                  <a:pt x="536" y="553"/>
                  <a:pt x="536" y="554"/>
                  <a:pt x="536" y="555"/>
                </a:cubicBezTo>
                <a:cubicBezTo>
                  <a:pt x="536" y="555"/>
                  <a:pt x="536" y="555"/>
                  <a:pt x="536" y="555"/>
                </a:cubicBezTo>
                <a:cubicBezTo>
                  <a:pt x="535" y="556"/>
                  <a:pt x="534" y="556"/>
                  <a:pt x="534" y="556"/>
                </a:cubicBezTo>
                <a:cubicBezTo>
                  <a:pt x="534" y="556"/>
                  <a:pt x="534" y="556"/>
                  <a:pt x="534" y="556"/>
                </a:cubicBezTo>
                <a:cubicBezTo>
                  <a:pt x="533" y="556"/>
                  <a:pt x="533" y="556"/>
                  <a:pt x="533" y="556"/>
                </a:cubicBezTo>
                <a:close/>
                <a:moveTo>
                  <a:pt x="78" y="545"/>
                </a:moveTo>
                <a:cubicBezTo>
                  <a:pt x="77" y="544"/>
                  <a:pt x="78" y="543"/>
                  <a:pt x="79" y="542"/>
                </a:cubicBezTo>
                <a:cubicBezTo>
                  <a:pt x="79" y="542"/>
                  <a:pt x="79" y="542"/>
                  <a:pt x="79" y="542"/>
                </a:cubicBezTo>
                <a:cubicBezTo>
                  <a:pt x="80" y="542"/>
                  <a:pt x="81" y="542"/>
                  <a:pt x="81" y="543"/>
                </a:cubicBezTo>
                <a:cubicBezTo>
                  <a:pt x="81" y="543"/>
                  <a:pt x="81" y="543"/>
                  <a:pt x="81" y="543"/>
                </a:cubicBezTo>
                <a:cubicBezTo>
                  <a:pt x="82" y="544"/>
                  <a:pt x="81" y="545"/>
                  <a:pt x="80" y="546"/>
                </a:cubicBezTo>
                <a:cubicBezTo>
                  <a:pt x="80" y="546"/>
                  <a:pt x="80" y="546"/>
                  <a:pt x="80" y="546"/>
                </a:cubicBezTo>
                <a:cubicBezTo>
                  <a:pt x="80" y="546"/>
                  <a:pt x="80" y="546"/>
                  <a:pt x="80" y="546"/>
                </a:cubicBezTo>
                <a:cubicBezTo>
                  <a:pt x="80" y="546"/>
                  <a:pt x="80" y="546"/>
                  <a:pt x="80" y="546"/>
                </a:cubicBezTo>
                <a:cubicBezTo>
                  <a:pt x="79" y="546"/>
                  <a:pt x="78" y="545"/>
                  <a:pt x="78" y="545"/>
                </a:cubicBezTo>
                <a:close/>
                <a:moveTo>
                  <a:pt x="538" y="545"/>
                </a:moveTo>
                <a:cubicBezTo>
                  <a:pt x="537" y="545"/>
                  <a:pt x="537" y="543"/>
                  <a:pt x="537" y="542"/>
                </a:cubicBezTo>
                <a:cubicBezTo>
                  <a:pt x="537" y="542"/>
                  <a:pt x="537" y="542"/>
                  <a:pt x="537" y="542"/>
                </a:cubicBezTo>
                <a:cubicBezTo>
                  <a:pt x="537" y="541"/>
                  <a:pt x="539" y="541"/>
                  <a:pt x="540" y="541"/>
                </a:cubicBezTo>
                <a:cubicBezTo>
                  <a:pt x="540" y="541"/>
                  <a:pt x="540" y="541"/>
                  <a:pt x="540" y="541"/>
                </a:cubicBezTo>
                <a:cubicBezTo>
                  <a:pt x="541" y="542"/>
                  <a:pt x="541" y="543"/>
                  <a:pt x="541" y="544"/>
                </a:cubicBezTo>
                <a:cubicBezTo>
                  <a:pt x="541" y="544"/>
                  <a:pt x="541" y="544"/>
                  <a:pt x="541" y="544"/>
                </a:cubicBezTo>
                <a:cubicBezTo>
                  <a:pt x="540" y="545"/>
                  <a:pt x="540" y="545"/>
                  <a:pt x="539" y="545"/>
                </a:cubicBezTo>
                <a:cubicBezTo>
                  <a:pt x="539" y="545"/>
                  <a:pt x="539" y="545"/>
                  <a:pt x="539" y="545"/>
                </a:cubicBezTo>
                <a:cubicBezTo>
                  <a:pt x="539" y="545"/>
                  <a:pt x="538" y="545"/>
                  <a:pt x="538" y="545"/>
                </a:cubicBezTo>
                <a:close/>
                <a:moveTo>
                  <a:pt x="73" y="534"/>
                </a:moveTo>
                <a:cubicBezTo>
                  <a:pt x="72" y="533"/>
                  <a:pt x="73" y="532"/>
                  <a:pt x="74" y="531"/>
                </a:cubicBezTo>
                <a:cubicBezTo>
                  <a:pt x="74" y="531"/>
                  <a:pt x="74" y="531"/>
                  <a:pt x="74" y="531"/>
                </a:cubicBezTo>
                <a:cubicBezTo>
                  <a:pt x="75" y="531"/>
                  <a:pt x="76" y="531"/>
                  <a:pt x="76" y="532"/>
                </a:cubicBezTo>
                <a:cubicBezTo>
                  <a:pt x="76" y="532"/>
                  <a:pt x="76" y="532"/>
                  <a:pt x="76" y="532"/>
                </a:cubicBezTo>
                <a:cubicBezTo>
                  <a:pt x="77" y="533"/>
                  <a:pt x="76" y="534"/>
                  <a:pt x="75" y="535"/>
                </a:cubicBezTo>
                <a:cubicBezTo>
                  <a:pt x="75" y="535"/>
                  <a:pt x="75" y="535"/>
                  <a:pt x="75" y="535"/>
                </a:cubicBezTo>
                <a:cubicBezTo>
                  <a:pt x="75" y="535"/>
                  <a:pt x="75" y="535"/>
                  <a:pt x="75" y="535"/>
                </a:cubicBezTo>
                <a:cubicBezTo>
                  <a:pt x="75" y="535"/>
                  <a:pt x="75" y="535"/>
                  <a:pt x="75" y="535"/>
                </a:cubicBezTo>
                <a:cubicBezTo>
                  <a:pt x="74" y="535"/>
                  <a:pt x="73" y="535"/>
                  <a:pt x="73" y="534"/>
                </a:cubicBezTo>
                <a:close/>
                <a:moveTo>
                  <a:pt x="543" y="534"/>
                </a:moveTo>
                <a:cubicBezTo>
                  <a:pt x="542" y="534"/>
                  <a:pt x="542" y="533"/>
                  <a:pt x="542" y="532"/>
                </a:cubicBezTo>
                <a:cubicBezTo>
                  <a:pt x="542" y="532"/>
                  <a:pt x="542" y="532"/>
                  <a:pt x="542" y="532"/>
                </a:cubicBezTo>
                <a:cubicBezTo>
                  <a:pt x="543" y="531"/>
                  <a:pt x="544" y="530"/>
                  <a:pt x="545" y="531"/>
                </a:cubicBezTo>
                <a:cubicBezTo>
                  <a:pt x="545" y="531"/>
                  <a:pt x="545" y="531"/>
                  <a:pt x="545" y="531"/>
                </a:cubicBezTo>
                <a:cubicBezTo>
                  <a:pt x="546" y="531"/>
                  <a:pt x="546" y="532"/>
                  <a:pt x="546" y="533"/>
                </a:cubicBezTo>
                <a:cubicBezTo>
                  <a:pt x="546" y="533"/>
                  <a:pt x="546" y="533"/>
                  <a:pt x="546" y="533"/>
                </a:cubicBezTo>
                <a:cubicBezTo>
                  <a:pt x="545" y="534"/>
                  <a:pt x="545" y="534"/>
                  <a:pt x="544" y="534"/>
                </a:cubicBezTo>
                <a:cubicBezTo>
                  <a:pt x="544" y="534"/>
                  <a:pt x="544" y="534"/>
                  <a:pt x="544" y="534"/>
                </a:cubicBezTo>
                <a:cubicBezTo>
                  <a:pt x="544" y="534"/>
                  <a:pt x="543" y="534"/>
                  <a:pt x="543" y="534"/>
                </a:cubicBezTo>
                <a:close/>
                <a:moveTo>
                  <a:pt x="68" y="523"/>
                </a:moveTo>
                <a:cubicBezTo>
                  <a:pt x="67" y="522"/>
                  <a:pt x="68" y="521"/>
                  <a:pt x="69" y="520"/>
                </a:cubicBezTo>
                <a:cubicBezTo>
                  <a:pt x="69" y="520"/>
                  <a:pt x="69" y="520"/>
                  <a:pt x="69" y="520"/>
                </a:cubicBezTo>
                <a:cubicBezTo>
                  <a:pt x="70" y="520"/>
                  <a:pt x="71" y="520"/>
                  <a:pt x="71" y="521"/>
                </a:cubicBezTo>
                <a:cubicBezTo>
                  <a:pt x="71" y="521"/>
                  <a:pt x="71" y="521"/>
                  <a:pt x="71" y="521"/>
                </a:cubicBezTo>
                <a:cubicBezTo>
                  <a:pt x="72" y="522"/>
                  <a:pt x="71" y="523"/>
                  <a:pt x="70" y="524"/>
                </a:cubicBezTo>
                <a:cubicBezTo>
                  <a:pt x="70" y="524"/>
                  <a:pt x="70" y="524"/>
                  <a:pt x="70" y="524"/>
                </a:cubicBezTo>
                <a:cubicBezTo>
                  <a:pt x="70" y="524"/>
                  <a:pt x="70" y="524"/>
                  <a:pt x="69" y="524"/>
                </a:cubicBezTo>
                <a:cubicBezTo>
                  <a:pt x="69" y="524"/>
                  <a:pt x="69" y="524"/>
                  <a:pt x="69" y="524"/>
                </a:cubicBezTo>
                <a:cubicBezTo>
                  <a:pt x="69" y="524"/>
                  <a:pt x="68" y="524"/>
                  <a:pt x="68" y="523"/>
                </a:cubicBezTo>
                <a:close/>
                <a:moveTo>
                  <a:pt x="548" y="523"/>
                </a:moveTo>
                <a:cubicBezTo>
                  <a:pt x="547" y="523"/>
                  <a:pt x="547" y="522"/>
                  <a:pt x="547" y="521"/>
                </a:cubicBezTo>
                <a:cubicBezTo>
                  <a:pt x="547" y="521"/>
                  <a:pt x="547" y="521"/>
                  <a:pt x="547" y="521"/>
                </a:cubicBezTo>
                <a:cubicBezTo>
                  <a:pt x="548" y="520"/>
                  <a:pt x="549" y="519"/>
                  <a:pt x="550" y="520"/>
                </a:cubicBezTo>
                <a:cubicBezTo>
                  <a:pt x="550" y="520"/>
                  <a:pt x="550" y="520"/>
                  <a:pt x="550" y="520"/>
                </a:cubicBezTo>
                <a:cubicBezTo>
                  <a:pt x="551" y="520"/>
                  <a:pt x="551" y="521"/>
                  <a:pt x="551" y="522"/>
                </a:cubicBezTo>
                <a:cubicBezTo>
                  <a:pt x="551" y="522"/>
                  <a:pt x="551" y="522"/>
                  <a:pt x="551" y="522"/>
                </a:cubicBezTo>
                <a:cubicBezTo>
                  <a:pt x="550" y="523"/>
                  <a:pt x="550" y="524"/>
                  <a:pt x="549" y="524"/>
                </a:cubicBezTo>
                <a:cubicBezTo>
                  <a:pt x="549" y="524"/>
                  <a:pt x="549" y="524"/>
                  <a:pt x="549" y="524"/>
                </a:cubicBezTo>
                <a:cubicBezTo>
                  <a:pt x="549" y="524"/>
                  <a:pt x="548" y="523"/>
                  <a:pt x="548" y="523"/>
                </a:cubicBezTo>
                <a:close/>
                <a:moveTo>
                  <a:pt x="63" y="512"/>
                </a:moveTo>
                <a:cubicBezTo>
                  <a:pt x="62" y="511"/>
                  <a:pt x="63" y="510"/>
                  <a:pt x="64" y="509"/>
                </a:cubicBezTo>
                <a:cubicBezTo>
                  <a:pt x="64" y="509"/>
                  <a:pt x="64" y="509"/>
                  <a:pt x="64" y="509"/>
                </a:cubicBezTo>
                <a:cubicBezTo>
                  <a:pt x="65" y="509"/>
                  <a:pt x="66" y="509"/>
                  <a:pt x="66" y="510"/>
                </a:cubicBezTo>
                <a:cubicBezTo>
                  <a:pt x="66" y="510"/>
                  <a:pt x="66" y="510"/>
                  <a:pt x="66" y="510"/>
                </a:cubicBezTo>
                <a:cubicBezTo>
                  <a:pt x="67" y="511"/>
                  <a:pt x="66" y="513"/>
                  <a:pt x="65" y="513"/>
                </a:cubicBezTo>
                <a:cubicBezTo>
                  <a:pt x="65" y="513"/>
                  <a:pt x="65" y="513"/>
                  <a:pt x="65" y="513"/>
                </a:cubicBezTo>
                <a:cubicBezTo>
                  <a:pt x="65" y="513"/>
                  <a:pt x="65" y="513"/>
                  <a:pt x="64" y="513"/>
                </a:cubicBezTo>
                <a:cubicBezTo>
                  <a:pt x="64" y="513"/>
                  <a:pt x="64" y="513"/>
                  <a:pt x="64" y="513"/>
                </a:cubicBezTo>
                <a:cubicBezTo>
                  <a:pt x="64" y="513"/>
                  <a:pt x="63" y="513"/>
                  <a:pt x="63" y="512"/>
                </a:cubicBezTo>
                <a:close/>
                <a:moveTo>
                  <a:pt x="553" y="512"/>
                </a:moveTo>
                <a:cubicBezTo>
                  <a:pt x="552" y="512"/>
                  <a:pt x="552" y="511"/>
                  <a:pt x="552" y="510"/>
                </a:cubicBezTo>
                <a:cubicBezTo>
                  <a:pt x="552" y="510"/>
                  <a:pt x="552" y="510"/>
                  <a:pt x="552" y="510"/>
                </a:cubicBezTo>
                <a:cubicBezTo>
                  <a:pt x="553" y="509"/>
                  <a:pt x="554" y="508"/>
                  <a:pt x="555" y="509"/>
                </a:cubicBezTo>
                <a:cubicBezTo>
                  <a:pt x="555" y="509"/>
                  <a:pt x="555" y="509"/>
                  <a:pt x="555" y="509"/>
                </a:cubicBezTo>
                <a:cubicBezTo>
                  <a:pt x="556" y="509"/>
                  <a:pt x="556" y="510"/>
                  <a:pt x="556" y="512"/>
                </a:cubicBezTo>
                <a:cubicBezTo>
                  <a:pt x="556" y="512"/>
                  <a:pt x="556" y="512"/>
                  <a:pt x="556" y="512"/>
                </a:cubicBezTo>
                <a:cubicBezTo>
                  <a:pt x="555" y="512"/>
                  <a:pt x="555" y="513"/>
                  <a:pt x="554" y="513"/>
                </a:cubicBezTo>
                <a:cubicBezTo>
                  <a:pt x="554" y="513"/>
                  <a:pt x="554" y="513"/>
                  <a:pt x="554" y="513"/>
                </a:cubicBezTo>
                <a:cubicBezTo>
                  <a:pt x="554" y="513"/>
                  <a:pt x="553" y="513"/>
                  <a:pt x="553" y="512"/>
                </a:cubicBezTo>
                <a:close/>
                <a:moveTo>
                  <a:pt x="58" y="501"/>
                </a:moveTo>
                <a:cubicBezTo>
                  <a:pt x="57" y="500"/>
                  <a:pt x="58" y="499"/>
                  <a:pt x="59" y="499"/>
                </a:cubicBezTo>
                <a:cubicBezTo>
                  <a:pt x="59" y="499"/>
                  <a:pt x="59" y="499"/>
                  <a:pt x="59" y="499"/>
                </a:cubicBezTo>
                <a:cubicBezTo>
                  <a:pt x="60" y="498"/>
                  <a:pt x="61" y="499"/>
                  <a:pt x="61" y="500"/>
                </a:cubicBezTo>
                <a:cubicBezTo>
                  <a:pt x="61" y="500"/>
                  <a:pt x="61" y="500"/>
                  <a:pt x="61" y="500"/>
                </a:cubicBezTo>
                <a:cubicBezTo>
                  <a:pt x="62" y="501"/>
                  <a:pt x="61" y="502"/>
                  <a:pt x="60" y="502"/>
                </a:cubicBezTo>
                <a:cubicBezTo>
                  <a:pt x="60" y="502"/>
                  <a:pt x="60" y="502"/>
                  <a:pt x="60" y="502"/>
                </a:cubicBezTo>
                <a:cubicBezTo>
                  <a:pt x="60" y="502"/>
                  <a:pt x="60" y="502"/>
                  <a:pt x="59" y="502"/>
                </a:cubicBezTo>
                <a:cubicBezTo>
                  <a:pt x="59" y="502"/>
                  <a:pt x="59" y="502"/>
                  <a:pt x="59" y="502"/>
                </a:cubicBezTo>
                <a:cubicBezTo>
                  <a:pt x="59" y="502"/>
                  <a:pt x="58" y="502"/>
                  <a:pt x="58" y="501"/>
                </a:cubicBezTo>
                <a:close/>
                <a:moveTo>
                  <a:pt x="558" y="502"/>
                </a:moveTo>
                <a:cubicBezTo>
                  <a:pt x="557" y="501"/>
                  <a:pt x="557" y="500"/>
                  <a:pt x="557" y="499"/>
                </a:cubicBezTo>
                <a:cubicBezTo>
                  <a:pt x="557" y="499"/>
                  <a:pt x="557" y="499"/>
                  <a:pt x="557" y="499"/>
                </a:cubicBezTo>
                <a:cubicBezTo>
                  <a:pt x="558" y="498"/>
                  <a:pt x="559" y="497"/>
                  <a:pt x="560" y="498"/>
                </a:cubicBezTo>
                <a:cubicBezTo>
                  <a:pt x="560" y="498"/>
                  <a:pt x="560" y="498"/>
                  <a:pt x="560" y="498"/>
                </a:cubicBezTo>
                <a:cubicBezTo>
                  <a:pt x="561" y="498"/>
                  <a:pt x="561" y="500"/>
                  <a:pt x="561" y="501"/>
                </a:cubicBezTo>
                <a:cubicBezTo>
                  <a:pt x="561" y="501"/>
                  <a:pt x="561" y="501"/>
                  <a:pt x="561" y="501"/>
                </a:cubicBezTo>
                <a:cubicBezTo>
                  <a:pt x="561" y="501"/>
                  <a:pt x="560" y="502"/>
                  <a:pt x="559" y="502"/>
                </a:cubicBezTo>
                <a:cubicBezTo>
                  <a:pt x="559" y="502"/>
                  <a:pt x="559" y="502"/>
                  <a:pt x="559" y="502"/>
                </a:cubicBezTo>
                <a:cubicBezTo>
                  <a:pt x="559" y="502"/>
                  <a:pt x="558" y="502"/>
                  <a:pt x="558" y="502"/>
                </a:cubicBezTo>
                <a:close/>
                <a:moveTo>
                  <a:pt x="52" y="490"/>
                </a:moveTo>
                <a:cubicBezTo>
                  <a:pt x="52" y="489"/>
                  <a:pt x="52" y="488"/>
                  <a:pt x="53" y="488"/>
                </a:cubicBezTo>
                <a:cubicBezTo>
                  <a:pt x="53" y="488"/>
                  <a:pt x="53" y="488"/>
                  <a:pt x="53" y="488"/>
                </a:cubicBezTo>
                <a:cubicBezTo>
                  <a:pt x="54" y="487"/>
                  <a:pt x="56" y="488"/>
                  <a:pt x="56" y="489"/>
                </a:cubicBezTo>
                <a:cubicBezTo>
                  <a:pt x="56" y="489"/>
                  <a:pt x="56" y="489"/>
                  <a:pt x="56" y="489"/>
                </a:cubicBezTo>
                <a:cubicBezTo>
                  <a:pt x="57" y="490"/>
                  <a:pt x="56" y="491"/>
                  <a:pt x="55" y="491"/>
                </a:cubicBezTo>
                <a:cubicBezTo>
                  <a:pt x="55" y="491"/>
                  <a:pt x="55" y="491"/>
                  <a:pt x="55" y="491"/>
                </a:cubicBezTo>
                <a:cubicBezTo>
                  <a:pt x="55" y="491"/>
                  <a:pt x="55" y="492"/>
                  <a:pt x="54" y="492"/>
                </a:cubicBezTo>
                <a:cubicBezTo>
                  <a:pt x="54" y="492"/>
                  <a:pt x="54" y="492"/>
                  <a:pt x="54" y="492"/>
                </a:cubicBezTo>
                <a:cubicBezTo>
                  <a:pt x="54" y="492"/>
                  <a:pt x="53" y="491"/>
                  <a:pt x="52" y="490"/>
                </a:cubicBezTo>
                <a:close/>
                <a:moveTo>
                  <a:pt x="563" y="491"/>
                </a:moveTo>
                <a:cubicBezTo>
                  <a:pt x="562" y="490"/>
                  <a:pt x="562" y="489"/>
                  <a:pt x="562" y="488"/>
                </a:cubicBezTo>
                <a:cubicBezTo>
                  <a:pt x="562" y="488"/>
                  <a:pt x="562" y="488"/>
                  <a:pt x="562" y="488"/>
                </a:cubicBezTo>
                <a:cubicBezTo>
                  <a:pt x="563" y="487"/>
                  <a:pt x="564" y="487"/>
                  <a:pt x="565" y="487"/>
                </a:cubicBezTo>
                <a:cubicBezTo>
                  <a:pt x="565" y="487"/>
                  <a:pt x="565" y="487"/>
                  <a:pt x="565" y="487"/>
                </a:cubicBezTo>
                <a:cubicBezTo>
                  <a:pt x="566" y="488"/>
                  <a:pt x="566" y="489"/>
                  <a:pt x="566" y="490"/>
                </a:cubicBezTo>
                <a:cubicBezTo>
                  <a:pt x="566" y="490"/>
                  <a:pt x="566" y="490"/>
                  <a:pt x="566" y="490"/>
                </a:cubicBezTo>
                <a:cubicBezTo>
                  <a:pt x="566" y="490"/>
                  <a:pt x="565" y="491"/>
                  <a:pt x="564" y="491"/>
                </a:cubicBezTo>
                <a:cubicBezTo>
                  <a:pt x="564" y="491"/>
                  <a:pt x="564" y="491"/>
                  <a:pt x="564" y="491"/>
                </a:cubicBezTo>
                <a:cubicBezTo>
                  <a:pt x="564" y="491"/>
                  <a:pt x="564" y="491"/>
                  <a:pt x="563" y="491"/>
                </a:cubicBezTo>
                <a:close/>
                <a:moveTo>
                  <a:pt x="47" y="479"/>
                </a:moveTo>
                <a:cubicBezTo>
                  <a:pt x="47" y="478"/>
                  <a:pt x="47" y="477"/>
                  <a:pt x="48" y="477"/>
                </a:cubicBezTo>
                <a:cubicBezTo>
                  <a:pt x="48" y="477"/>
                  <a:pt x="48" y="477"/>
                  <a:pt x="48" y="477"/>
                </a:cubicBezTo>
                <a:cubicBezTo>
                  <a:pt x="49" y="476"/>
                  <a:pt x="51" y="477"/>
                  <a:pt x="51" y="478"/>
                </a:cubicBezTo>
                <a:cubicBezTo>
                  <a:pt x="51" y="478"/>
                  <a:pt x="51" y="478"/>
                  <a:pt x="51" y="478"/>
                </a:cubicBezTo>
                <a:cubicBezTo>
                  <a:pt x="52" y="479"/>
                  <a:pt x="51" y="480"/>
                  <a:pt x="50" y="480"/>
                </a:cubicBezTo>
                <a:cubicBezTo>
                  <a:pt x="50" y="480"/>
                  <a:pt x="50" y="480"/>
                  <a:pt x="50" y="480"/>
                </a:cubicBezTo>
                <a:cubicBezTo>
                  <a:pt x="50" y="481"/>
                  <a:pt x="50" y="481"/>
                  <a:pt x="49" y="481"/>
                </a:cubicBezTo>
                <a:cubicBezTo>
                  <a:pt x="49" y="481"/>
                  <a:pt x="49" y="481"/>
                  <a:pt x="49" y="481"/>
                </a:cubicBezTo>
                <a:cubicBezTo>
                  <a:pt x="48" y="481"/>
                  <a:pt x="48" y="480"/>
                  <a:pt x="47" y="479"/>
                </a:cubicBezTo>
                <a:close/>
                <a:moveTo>
                  <a:pt x="568" y="480"/>
                </a:moveTo>
                <a:cubicBezTo>
                  <a:pt x="567" y="479"/>
                  <a:pt x="567" y="478"/>
                  <a:pt x="567" y="477"/>
                </a:cubicBezTo>
                <a:cubicBezTo>
                  <a:pt x="567" y="477"/>
                  <a:pt x="567" y="477"/>
                  <a:pt x="567" y="477"/>
                </a:cubicBezTo>
                <a:cubicBezTo>
                  <a:pt x="568" y="476"/>
                  <a:pt x="569" y="476"/>
                  <a:pt x="570" y="476"/>
                </a:cubicBezTo>
                <a:cubicBezTo>
                  <a:pt x="570" y="476"/>
                  <a:pt x="570" y="476"/>
                  <a:pt x="570" y="476"/>
                </a:cubicBezTo>
                <a:cubicBezTo>
                  <a:pt x="571" y="477"/>
                  <a:pt x="571" y="478"/>
                  <a:pt x="571" y="479"/>
                </a:cubicBezTo>
                <a:cubicBezTo>
                  <a:pt x="571" y="479"/>
                  <a:pt x="571" y="479"/>
                  <a:pt x="571" y="479"/>
                </a:cubicBezTo>
                <a:cubicBezTo>
                  <a:pt x="571" y="480"/>
                  <a:pt x="570" y="480"/>
                  <a:pt x="569" y="480"/>
                </a:cubicBezTo>
                <a:cubicBezTo>
                  <a:pt x="569" y="480"/>
                  <a:pt x="569" y="480"/>
                  <a:pt x="569" y="480"/>
                </a:cubicBezTo>
                <a:cubicBezTo>
                  <a:pt x="569" y="480"/>
                  <a:pt x="569" y="480"/>
                  <a:pt x="568" y="480"/>
                </a:cubicBezTo>
                <a:close/>
                <a:moveTo>
                  <a:pt x="42" y="469"/>
                </a:moveTo>
                <a:cubicBezTo>
                  <a:pt x="42" y="468"/>
                  <a:pt x="42" y="466"/>
                  <a:pt x="43" y="466"/>
                </a:cubicBezTo>
                <a:cubicBezTo>
                  <a:pt x="43" y="466"/>
                  <a:pt x="43" y="466"/>
                  <a:pt x="43" y="466"/>
                </a:cubicBezTo>
                <a:cubicBezTo>
                  <a:pt x="44" y="465"/>
                  <a:pt x="46" y="466"/>
                  <a:pt x="46" y="467"/>
                </a:cubicBezTo>
                <a:cubicBezTo>
                  <a:pt x="46" y="467"/>
                  <a:pt x="46" y="467"/>
                  <a:pt x="46" y="467"/>
                </a:cubicBezTo>
                <a:cubicBezTo>
                  <a:pt x="46" y="468"/>
                  <a:pt x="46" y="469"/>
                  <a:pt x="45" y="470"/>
                </a:cubicBezTo>
                <a:cubicBezTo>
                  <a:pt x="45" y="470"/>
                  <a:pt x="45" y="470"/>
                  <a:pt x="45" y="470"/>
                </a:cubicBezTo>
                <a:cubicBezTo>
                  <a:pt x="45" y="470"/>
                  <a:pt x="44" y="470"/>
                  <a:pt x="44" y="470"/>
                </a:cubicBezTo>
                <a:cubicBezTo>
                  <a:pt x="44" y="470"/>
                  <a:pt x="44" y="470"/>
                  <a:pt x="44" y="470"/>
                </a:cubicBezTo>
                <a:cubicBezTo>
                  <a:pt x="43" y="470"/>
                  <a:pt x="43" y="469"/>
                  <a:pt x="42" y="469"/>
                </a:cubicBezTo>
                <a:close/>
                <a:moveTo>
                  <a:pt x="573" y="469"/>
                </a:moveTo>
                <a:cubicBezTo>
                  <a:pt x="572" y="468"/>
                  <a:pt x="572" y="467"/>
                  <a:pt x="572" y="466"/>
                </a:cubicBezTo>
                <a:cubicBezTo>
                  <a:pt x="572" y="466"/>
                  <a:pt x="572" y="466"/>
                  <a:pt x="572" y="466"/>
                </a:cubicBezTo>
                <a:cubicBezTo>
                  <a:pt x="573" y="465"/>
                  <a:pt x="574" y="465"/>
                  <a:pt x="575" y="465"/>
                </a:cubicBezTo>
                <a:cubicBezTo>
                  <a:pt x="575" y="465"/>
                  <a:pt x="575" y="465"/>
                  <a:pt x="575" y="465"/>
                </a:cubicBezTo>
                <a:cubicBezTo>
                  <a:pt x="576" y="466"/>
                  <a:pt x="577" y="467"/>
                  <a:pt x="576" y="468"/>
                </a:cubicBezTo>
                <a:cubicBezTo>
                  <a:pt x="576" y="468"/>
                  <a:pt x="576" y="468"/>
                  <a:pt x="576" y="468"/>
                </a:cubicBezTo>
                <a:cubicBezTo>
                  <a:pt x="576" y="469"/>
                  <a:pt x="575" y="469"/>
                  <a:pt x="574" y="469"/>
                </a:cubicBezTo>
                <a:cubicBezTo>
                  <a:pt x="574" y="469"/>
                  <a:pt x="574" y="469"/>
                  <a:pt x="574" y="469"/>
                </a:cubicBezTo>
                <a:cubicBezTo>
                  <a:pt x="574" y="469"/>
                  <a:pt x="574" y="469"/>
                  <a:pt x="573" y="469"/>
                </a:cubicBezTo>
                <a:close/>
                <a:moveTo>
                  <a:pt x="37" y="458"/>
                </a:moveTo>
                <a:cubicBezTo>
                  <a:pt x="37" y="457"/>
                  <a:pt x="37" y="456"/>
                  <a:pt x="38" y="455"/>
                </a:cubicBezTo>
                <a:cubicBezTo>
                  <a:pt x="38" y="455"/>
                  <a:pt x="38" y="455"/>
                  <a:pt x="38" y="455"/>
                </a:cubicBezTo>
                <a:cubicBezTo>
                  <a:pt x="39" y="455"/>
                  <a:pt x="40" y="455"/>
                  <a:pt x="41" y="456"/>
                </a:cubicBezTo>
                <a:cubicBezTo>
                  <a:pt x="41" y="456"/>
                  <a:pt x="41" y="456"/>
                  <a:pt x="41" y="456"/>
                </a:cubicBezTo>
                <a:cubicBezTo>
                  <a:pt x="41" y="457"/>
                  <a:pt x="41" y="458"/>
                  <a:pt x="40" y="459"/>
                </a:cubicBezTo>
                <a:cubicBezTo>
                  <a:pt x="40" y="459"/>
                  <a:pt x="40" y="459"/>
                  <a:pt x="40" y="459"/>
                </a:cubicBezTo>
                <a:cubicBezTo>
                  <a:pt x="40" y="459"/>
                  <a:pt x="39" y="459"/>
                  <a:pt x="39" y="459"/>
                </a:cubicBezTo>
                <a:cubicBezTo>
                  <a:pt x="39" y="459"/>
                  <a:pt x="39" y="459"/>
                  <a:pt x="39" y="459"/>
                </a:cubicBezTo>
                <a:cubicBezTo>
                  <a:pt x="38" y="459"/>
                  <a:pt x="38" y="458"/>
                  <a:pt x="37" y="458"/>
                </a:cubicBezTo>
                <a:close/>
                <a:moveTo>
                  <a:pt x="578" y="458"/>
                </a:moveTo>
                <a:cubicBezTo>
                  <a:pt x="577" y="458"/>
                  <a:pt x="577" y="456"/>
                  <a:pt x="578" y="455"/>
                </a:cubicBezTo>
                <a:cubicBezTo>
                  <a:pt x="578" y="455"/>
                  <a:pt x="578" y="455"/>
                  <a:pt x="578" y="455"/>
                </a:cubicBezTo>
                <a:cubicBezTo>
                  <a:pt x="578" y="454"/>
                  <a:pt x="579" y="454"/>
                  <a:pt x="580" y="454"/>
                </a:cubicBezTo>
                <a:cubicBezTo>
                  <a:pt x="580" y="454"/>
                  <a:pt x="580" y="454"/>
                  <a:pt x="580" y="454"/>
                </a:cubicBezTo>
                <a:cubicBezTo>
                  <a:pt x="581" y="455"/>
                  <a:pt x="582" y="456"/>
                  <a:pt x="581" y="457"/>
                </a:cubicBezTo>
                <a:cubicBezTo>
                  <a:pt x="581" y="457"/>
                  <a:pt x="581" y="457"/>
                  <a:pt x="581" y="457"/>
                </a:cubicBezTo>
                <a:cubicBezTo>
                  <a:pt x="581" y="458"/>
                  <a:pt x="580" y="458"/>
                  <a:pt x="579" y="458"/>
                </a:cubicBezTo>
                <a:cubicBezTo>
                  <a:pt x="579" y="458"/>
                  <a:pt x="579" y="458"/>
                  <a:pt x="579" y="458"/>
                </a:cubicBezTo>
                <a:cubicBezTo>
                  <a:pt x="579" y="458"/>
                  <a:pt x="579" y="458"/>
                  <a:pt x="578" y="458"/>
                </a:cubicBezTo>
                <a:close/>
                <a:moveTo>
                  <a:pt x="32" y="447"/>
                </a:moveTo>
                <a:cubicBezTo>
                  <a:pt x="32" y="446"/>
                  <a:pt x="32" y="445"/>
                  <a:pt x="33" y="444"/>
                </a:cubicBezTo>
                <a:cubicBezTo>
                  <a:pt x="33" y="444"/>
                  <a:pt x="33" y="444"/>
                  <a:pt x="33" y="444"/>
                </a:cubicBezTo>
                <a:cubicBezTo>
                  <a:pt x="34" y="444"/>
                  <a:pt x="35" y="444"/>
                  <a:pt x="36" y="445"/>
                </a:cubicBezTo>
                <a:cubicBezTo>
                  <a:pt x="36" y="445"/>
                  <a:pt x="36" y="445"/>
                  <a:pt x="36" y="445"/>
                </a:cubicBezTo>
                <a:cubicBezTo>
                  <a:pt x="36" y="446"/>
                  <a:pt x="36" y="447"/>
                  <a:pt x="35" y="448"/>
                </a:cubicBezTo>
                <a:cubicBezTo>
                  <a:pt x="35" y="448"/>
                  <a:pt x="35" y="448"/>
                  <a:pt x="35" y="448"/>
                </a:cubicBezTo>
                <a:cubicBezTo>
                  <a:pt x="35" y="448"/>
                  <a:pt x="34" y="448"/>
                  <a:pt x="34" y="448"/>
                </a:cubicBezTo>
                <a:cubicBezTo>
                  <a:pt x="34" y="448"/>
                  <a:pt x="34" y="448"/>
                  <a:pt x="34" y="448"/>
                </a:cubicBezTo>
                <a:cubicBezTo>
                  <a:pt x="33" y="448"/>
                  <a:pt x="33" y="448"/>
                  <a:pt x="32" y="447"/>
                </a:cubicBezTo>
                <a:close/>
                <a:moveTo>
                  <a:pt x="584" y="447"/>
                </a:moveTo>
                <a:cubicBezTo>
                  <a:pt x="583" y="447"/>
                  <a:pt x="582" y="446"/>
                  <a:pt x="583" y="445"/>
                </a:cubicBezTo>
                <a:cubicBezTo>
                  <a:pt x="583" y="445"/>
                  <a:pt x="583" y="445"/>
                  <a:pt x="583" y="445"/>
                </a:cubicBezTo>
                <a:cubicBezTo>
                  <a:pt x="583" y="444"/>
                  <a:pt x="584" y="443"/>
                  <a:pt x="585" y="444"/>
                </a:cubicBezTo>
                <a:cubicBezTo>
                  <a:pt x="585" y="444"/>
                  <a:pt x="585" y="444"/>
                  <a:pt x="585" y="444"/>
                </a:cubicBezTo>
                <a:cubicBezTo>
                  <a:pt x="586" y="444"/>
                  <a:pt x="587" y="445"/>
                  <a:pt x="586" y="446"/>
                </a:cubicBezTo>
                <a:cubicBezTo>
                  <a:pt x="586" y="446"/>
                  <a:pt x="586" y="446"/>
                  <a:pt x="586" y="446"/>
                </a:cubicBezTo>
                <a:cubicBezTo>
                  <a:pt x="586" y="447"/>
                  <a:pt x="585" y="447"/>
                  <a:pt x="584" y="447"/>
                </a:cubicBezTo>
                <a:cubicBezTo>
                  <a:pt x="584" y="447"/>
                  <a:pt x="584" y="447"/>
                  <a:pt x="584" y="447"/>
                </a:cubicBezTo>
                <a:cubicBezTo>
                  <a:pt x="584" y="447"/>
                  <a:pt x="584" y="447"/>
                  <a:pt x="584" y="447"/>
                </a:cubicBezTo>
                <a:close/>
                <a:moveTo>
                  <a:pt x="27" y="436"/>
                </a:moveTo>
                <a:cubicBezTo>
                  <a:pt x="27" y="435"/>
                  <a:pt x="27" y="434"/>
                  <a:pt x="28" y="433"/>
                </a:cubicBezTo>
                <a:cubicBezTo>
                  <a:pt x="28" y="433"/>
                  <a:pt x="28" y="433"/>
                  <a:pt x="28" y="433"/>
                </a:cubicBezTo>
                <a:cubicBezTo>
                  <a:pt x="29" y="433"/>
                  <a:pt x="30" y="433"/>
                  <a:pt x="31" y="434"/>
                </a:cubicBezTo>
                <a:cubicBezTo>
                  <a:pt x="31" y="434"/>
                  <a:pt x="31" y="434"/>
                  <a:pt x="31" y="434"/>
                </a:cubicBezTo>
                <a:cubicBezTo>
                  <a:pt x="31" y="435"/>
                  <a:pt x="31" y="436"/>
                  <a:pt x="30" y="437"/>
                </a:cubicBezTo>
                <a:cubicBezTo>
                  <a:pt x="30" y="437"/>
                  <a:pt x="30" y="437"/>
                  <a:pt x="30" y="437"/>
                </a:cubicBezTo>
                <a:cubicBezTo>
                  <a:pt x="30" y="437"/>
                  <a:pt x="29" y="437"/>
                  <a:pt x="29" y="437"/>
                </a:cubicBezTo>
                <a:cubicBezTo>
                  <a:pt x="29" y="437"/>
                  <a:pt x="29" y="437"/>
                  <a:pt x="29" y="437"/>
                </a:cubicBezTo>
                <a:cubicBezTo>
                  <a:pt x="28" y="437"/>
                  <a:pt x="27" y="437"/>
                  <a:pt x="27" y="436"/>
                </a:cubicBezTo>
                <a:close/>
                <a:moveTo>
                  <a:pt x="589" y="436"/>
                </a:moveTo>
                <a:cubicBezTo>
                  <a:pt x="588" y="436"/>
                  <a:pt x="587" y="435"/>
                  <a:pt x="588" y="434"/>
                </a:cubicBezTo>
                <a:cubicBezTo>
                  <a:pt x="588" y="434"/>
                  <a:pt x="588" y="434"/>
                  <a:pt x="588" y="434"/>
                </a:cubicBezTo>
                <a:cubicBezTo>
                  <a:pt x="588" y="434"/>
                  <a:pt x="588" y="434"/>
                  <a:pt x="588" y="434"/>
                </a:cubicBezTo>
                <a:cubicBezTo>
                  <a:pt x="588" y="434"/>
                  <a:pt x="588" y="434"/>
                  <a:pt x="588" y="434"/>
                </a:cubicBezTo>
                <a:cubicBezTo>
                  <a:pt x="588" y="433"/>
                  <a:pt x="589" y="432"/>
                  <a:pt x="590" y="433"/>
                </a:cubicBezTo>
                <a:cubicBezTo>
                  <a:pt x="590" y="433"/>
                  <a:pt x="590" y="433"/>
                  <a:pt x="590" y="433"/>
                </a:cubicBezTo>
                <a:cubicBezTo>
                  <a:pt x="591" y="433"/>
                  <a:pt x="592" y="434"/>
                  <a:pt x="591" y="435"/>
                </a:cubicBezTo>
                <a:cubicBezTo>
                  <a:pt x="591" y="435"/>
                  <a:pt x="591" y="435"/>
                  <a:pt x="591" y="435"/>
                </a:cubicBezTo>
                <a:cubicBezTo>
                  <a:pt x="591" y="436"/>
                  <a:pt x="590" y="436"/>
                  <a:pt x="589" y="436"/>
                </a:cubicBezTo>
                <a:cubicBezTo>
                  <a:pt x="589" y="436"/>
                  <a:pt x="589" y="436"/>
                  <a:pt x="589" y="436"/>
                </a:cubicBezTo>
                <a:cubicBezTo>
                  <a:pt x="589" y="436"/>
                  <a:pt x="589" y="436"/>
                  <a:pt x="589" y="436"/>
                </a:cubicBezTo>
                <a:close/>
                <a:moveTo>
                  <a:pt x="22" y="425"/>
                </a:moveTo>
                <a:cubicBezTo>
                  <a:pt x="22" y="424"/>
                  <a:pt x="22" y="423"/>
                  <a:pt x="24" y="422"/>
                </a:cubicBezTo>
                <a:cubicBezTo>
                  <a:pt x="24" y="422"/>
                  <a:pt x="24" y="422"/>
                  <a:pt x="24" y="422"/>
                </a:cubicBezTo>
                <a:cubicBezTo>
                  <a:pt x="25" y="422"/>
                  <a:pt x="26" y="422"/>
                  <a:pt x="26" y="423"/>
                </a:cubicBezTo>
                <a:cubicBezTo>
                  <a:pt x="26" y="423"/>
                  <a:pt x="26" y="423"/>
                  <a:pt x="26" y="423"/>
                </a:cubicBezTo>
                <a:cubicBezTo>
                  <a:pt x="27" y="424"/>
                  <a:pt x="26" y="426"/>
                  <a:pt x="25" y="426"/>
                </a:cubicBezTo>
                <a:cubicBezTo>
                  <a:pt x="25" y="426"/>
                  <a:pt x="25" y="426"/>
                  <a:pt x="25" y="426"/>
                </a:cubicBezTo>
                <a:cubicBezTo>
                  <a:pt x="25" y="426"/>
                  <a:pt x="25" y="426"/>
                  <a:pt x="24" y="426"/>
                </a:cubicBezTo>
                <a:cubicBezTo>
                  <a:pt x="24" y="426"/>
                  <a:pt x="24" y="426"/>
                  <a:pt x="24" y="426"/>
                </a:cubicBezTo>
                <a:cubicBezTo>
                  <a:pt x="23" y="426"/>
                  <a:pt x="23" y="426"/>
                  <a:pt x="22" y="425"/>
                </a:cubicBezTo>
                <a:close/>
                <a:moveTo>
                  <a:pt x="593" y="425"/>
                </a:moveTo>
                <a:cubicBezTo>
                  <a:pt x="592" y="425"/>
                  <a:pt x="592" y="424"/>
                  <a:pt x="592" y="423"/>
                </a:cubicBezTo>
                <a:cubicBezTo>
                  <a:pt x="592" y="423"/>
                  <a:pt x="592" y="423"/>
                  <a:pt x="592" y="423"/>
                </a:cubicBezTo>
                <a:cubicBezTo>
                  <a:pt x="593" y="422"/>
                  <a:pt x="594" y="421"/>
                  <a:pt x="595" y="422"/>
                </a:cubicBezTo>
                <a:cubicBezTo>
                  <a:pt x="595" y="422"/>
                  <a:pt x="595" y="422"/>
                  <a:pt x="595" y="422"/>
                </a:cubicBezTo>
                <a:cubicBezTo>
                  <a:pt x="596" y="422"/>
                  <a:pt x="596" y="423"/>
                  <a:pt x="596" y="424"/>
                </a:cubicBezTo>
                <a:cubicBezTo>
                  <a:pt x="596" y="424"/>
                  <a:pt x="596" y="424"/>
                  <a:pt x="596" y="424"/>
                </a:cubicBezTo>
                <a:cubicBezTo>
                  <a:pt x="596" y="425"/>
                  <a:pt x="595" y="425"/>
                  <a:pt x="594" y="425"/>
                </a:cubicBezTo>
                <a:cubicBezTo>
                  <a:pt x="594" y="425"/>
                  <a:pt x="594" y="425"/>
                  <a:pt x="594" y="425"/>
                </a:cubicBezTo>
                <a:cubicBezTo>
                  <a:pt x="594" y="425"/>
                  <a:pt x="594" y="425"/>
                  <a:pt x="593" y="425"/>
                </a:cubicBezTo>
                <a:close/>
                <a:moveTo>
                  <a:pt x="18" y="414"/>
                </a:moveTo>
                <a:cubicBezTo>
                  <a:pt x="18" y="414"/>
                  <a:pt x="18" y="414"/>
                  <a:pt x="18" y="414"/>
                </a:cubicBezTo>
                <a:cubicBezTo>
                  <a:pt x="18" y="413"/>
                  <a:pt x="18" y="411"/>
                  <a:pt x="19" y="411"/>
                </a:cubicBezTo>
                <a:cubicBezTo>
                  <a:pt x="19" y="411"/>
                  <a:pt x="19" y="411"/>
                  <a:pt x="19" y="411"/>
                </a:cubicBezTo>
                <a:cubicBezTo>
                  <a:pt x="20" y="411"/>
                  <a:pt x="21" y="411"/>
                  <a:pt x="22" y="412"/>
                </a:cubicBezTo>
                <a:cubicBezTo>
                  <a:pt x="22" y="412"/>
                  <a:pt x="22" y="412"/>
                  <a:pt x="22" y="412"/>
                </a:cubicBezTo>
                <a:cubicBezTo>
                  <a:pt x="22" y="413"/>
                  <a:pt x="22" y="414"/>
                  <a:pt x="21" y="415"/>
                </a:cubicBezTo>
                <a:cubicBezTo>
                  <a:pt x="21" y="415"/>
                  <a:pt x="21" y="415"/>
                  <a:pt x="21" y="415"/>
                </a:cubicBezTo>
                <a:cubicBezTo>
                  <a:pt x="20" y="415"/>
                  <a:pt x="20" y="415"/>
                  <a:pt x="20" y="415"/>
                </a:cubicBezTo>
                <a:cubicBezTo>
                  <a:pt x="20" y="415"/>
                  <a:pt x="20" y="415"/>
                  <a:pt x="20" y="415"/>
                </a:cubicBezTo>
                <a:cubicBezTo>
                  <a:pt x="19" y="415"/>
                  <a:pt x="18" y="414"/>
                  <a:pt x="18" y="414"/>
                </a:cubicBezTo>
                <a:close/>
                <a:moveTo>
                  <a:pt x="598" y="414"/>
                </a:moveTo>
                <a:cubicBezTo>
                  <a:pt x="597" y="414"/>
                  <a:pt x="596" y="413"/>
                  <a:pt x="597" y="412"/>
                </a:cubicBezTo>
                <a:cubicBezTo>
                  <a:pt x="597" y="412"/>
                  <a:pt x="597" y="412"/>
                  <a:pt x="597" y="412"/>
                </a:cubicBezTo>
                <a:cubicBezTo>
                  <a:pt x="597" y="411"/>
                  <a:pt x="598" y="410"/>
                  <a:pt x="599" y="410"/>
                </a:cubicBezTo>
                <a:cubicBezTo>
                  <a:pt x="599" y="410"/>
                  <a:pt x="599" y="410"/>
                  <a:pt x="599" y="410"/>
                </a:cubicBezTo>
                <a:cubicBezTo>
                  <a:pt x="600" y="411"/>
                  <a:pt x="601" y="412"/>
                  <a:pt x="600" y="413"/>
                </a:cubicBezTo>
                <a:cubicBezTo>
                  <a:pt x="600" y="413"/>
                  <a:pt x="600" y="413"/>
                  <a:pt x="600" y="413"/>
                </a:cubicBezTo>
                <a:cubicBezTo>
                  <a:pt x="600" y="414"/>
                  <a:pt x="599" y="414"/>
                  <a:pt x="598" y="414"/>
                </a:cubicBezTo>
                <a:cubicBezTo>
                  <a:pt x="598" y="414"/>
                  <a:pt x="598" y="414"/>
                  <a:pt x="598" y="414"/>
                </a:cubicBezTo>
                <a:cubicBezTo>
                  <a:pt x="598" y="414"/>
                  <a:pt x="598" y="414"/>
                  <a:pt x="598" y="414"/>
                </a:cubicBezTo>
                <a:close/>
                <a:moveTo>
                  <a:pt x="14" y="402"/>
                </a:moveTo>
                <a:cubicBezTo>
                  <a:pt x="14" y="402"/>
                  <a:pt x="14" y="402"/>
                  <a:pt x="14" y="402"/>
                </a:cubicBezTo>
                <a:cubicBezTo>
                  <a:pt x="14" y="401"/>
                  <a:pt x="14" y="400"/>
                  <a:pt x="16" y="400"/>
                </a:cubicBezTo>
                <a:cubicBezTo>
                  <a:pt x="16" y="400"/>
                  <a:pt x="16" y="400"/>
                  <a:pt x="16" y="400"/>
                </a:cubicBezTo>
                <a:cubicBezTo>
                  <a:pt x="17" y="399"/>
                  <a:pt x="18" y="400"/>
                  <a:pt x="18" y="401"/>
                </a:cubicBezTo>
                <a:cubicBezTo>
                  <a:pt x="18" y="401"/>
                  <a:pt x="18" y="401"/>
                  <a:pt x="18" y="401"/>
                </a:cubicBezTo>
                <a:cubicBezTo>
                  <a:pt x="18" y="402"/>
                  <a:pt x="18" y="403"/>
                  <a:pt x="17" y="403"/>
                </a:cubicBezTo>
                <a:cubicBezTo>
                  <a:pt x="17" y="403"/>
                  <a:pt x="17" y="403"/>
                  <a:pt x="17" y="403"/>
                </a:cubicBezTo>
                <a:cubicBezTo>
                  <a:pt x="17" y="404"/>
                  <a:pt x="16" y="404"/>
                  <a:pt x="16" y="404"/>
                </a:cubicBezTo>
                <a:cubicBezTo>
                  <a:pt x="16" y="404"/>
                  <a:pt x="16" y="404"/>
                  <a:pt x="16" y="404"/>
                </a:cubicBezTo>
                <a:cubicBezTo>
                  <a:pt x="15" y="404"/>
                  <a:pt x="14" y="403"/>
                  <a:pt x="14" y="402"/>
                </a:cubicBezTo>
                <a:close/>
                <a:moveTo>
                  <a:pt x="602" y="403"/>
                </a:moveTo>
                <a:cubicBezTo>
                  <a:pt x="601" y="402"/>
                  <a:pt x="600" y="401"/>
                  <a:pt x="600" y="400"/>
                </a:cubicBezTo>
                <a:cubicBezTo>
                  <a:pt x="600" y="400"/>
                  <a:pt x="600" y="400"/>
                  <a:pt x="600" y="400"/>
                </a:cubicBezTo>
                <a:cubicBezTo>
                  <a:pt x="600" y="400"/>
                  <a:pt x="600" y="400"/>
                  <a:pt x="600" y="400"/>
                </a:cubicBezTo>
                <a:cubicBezTo>
                  <a:pt x="600" y="400"/>
                  <a:pt x="600" y="400"/>
                  <a:pt x="600" y="400"/>
                </a:cubicBezTo>
                <a:cubicBezTo>
                  <a:pt x="601" y="399"/>
                  <a:pt x="602" y="399"/>
                  <a:pt x="603" y="399"/>
                </a:cubicBezTo>
                <a:cubicBezTo>
                  <a:pt x="603" y="399"/>
                  <a:pt x="603" y="399"/>
                  <a:pt x="603" y="399"/>
                </a:cubicBezTo>
                <a:cubicBezTo>
                  <a:pt x="604" y="399"/>
                  <a:pt x="604" y="400"/>
                  <a:pt x="604" y="401"/>
                </a:cubicBezTo>
                <a:cubicBezTo>
                  <a:pt x="604" y="401"/>
                  <a:pt x="604" y="401"/>
                  <a:pt x="604" y="401"/>
                </a:cubicBezTo>
                <a:cubicBezTo>
                  <a:pt x="604" y="402"/>
                  <a:pt x="603" y="403"/>
                  <a:pt x="602" y="403"/>
                </a:cubicBezTo>
                <a:cubicBezTo>
                  <a:pt x="602" y="403"/>
                  <a:pt x="602" y="403"/>
                  <a:pt x="602" y="403"/>
                </a:cubicBezTo>
                <a:cubicBezTo>
                  <a:pt x="602" y="403"/>
                  <a:pt x="602" y="403"/>
                  <a:pt x="602" y="403"/>
                </a:cubicBezTo>
                <a:close/>
                <a:moveTo>
                  <a:pt x="11" y="391"/>
                </a:moveTo>
                <a:cubicBezTo>
                  <a:pt x="11" y="391"/>
                  <a:pt x="11" y="391"/>
                  <a:pt x="11" y="391"/>
                </a:cubicBezTo>
                <a:cubicBezTo>
                  <a:pt x="10" y="390"/>
                  <a:pt x="11" y="388"/>
                  <a:pt x="12" y="388"/>
                </a:cubicBezTo>
                <a:cubicBezTo>
                  <a:pt x="12" y="388"/>
                  <a:pt x="12" y="388"/>
                  <a:pt x="12" y="388"/>
                </a:cubicBezTo>
                <a:cubicBezTo>
                  <a:pt x="13" y="388"/>
                  <a:pt x="14" y="388"/>
                  <a:pt x="15" y="390"/>
                </a:cubicBezTo>
                <a:cubicBezTo>
                  <a:pt x="15" y="390"/>
                  <a:pt x="15" y="390"/>
                  <a:pt x="15" y="390"/>
                </a:cubicBezTo>
                <a:cubicBezTo>
                  <a:pt x="15" y="390"/>
                  <a:pt x="15" y="390"/>
                  <a:pt x="15" y="390"/>
                </a:cubicBezTo>
                <a:cubicBezTo>
                  <a:pt x="15" y="390"/>
                  <a:pt x="15" y="390"/>
                  <a:pt x="15" y="390"/>
                </a:cubicBezTo>
                <a:cubicBezTo>
                  <a:pt x="15" y="391"/>
                  <a:pt x="14" y="392"/>
                  <a:pt x="13" y="392"/>
                </a:cubicBezTo>
                <a:cubicBezTo>
                  <a:pt x="13" y="392"/>
                  <a:pt x="13" y="392"/>
                  <a:pt x="13" y="392"/>
                </a:cubicBezTo>
                <a:cubicBezTo>
                  <a:pt x="13" y="392"/>
                  <a:pt x="13" y="392"/>
                  <a:pt x="13" y="392"/>
                </a:cubicBezTo>
                <a:cubicBezTo>
                  <a:pt x="13" y="392"/>
                  <a:pt x="13" y="392"/>
                  <a:pt x="13" y="392"/>
                </a:cubicBezTo>
                <a:cubicBezTo>
                  <a:pt x="12" y="392"/>
                  <a:pt x="11" y="391"/>
                  <a:pt x="11" y="391"/>
                </a:cubicBezTo>
                <a:close/>
                <a:moveTo>
                  <a:pt x="605" y="391"/>
                </a:moveTo>
                <a:cubicBezTo>
                  <a:pt x="604" y="391"/>
                  <a:pt x="603" y="390"/>
                  <a:pt x="604" y="389"/>
                </a:cubicBezTo>
                <a:cubicBezTo>
                  <a:pt x="604" y="389"/>
                  <a:pt x="604" y="389"/>
                  <a:pt x="604" y="389"/>
                </a:cubicBezTo>
                <a:cubicBezTo>
                  <a:pt x="604" y="388"/>
                  <a:pt x="605" y="387"/>
                  <a:pt x="606" y="387"/>
                </a:cubicBezTo>
                <a:cubicBezTo>
                  <a:pt x="606" y="387"/>
                  <a:pt x="606" y="387"/>
                  <a:pt x="606" y="387"/>
                </a:cubicBezTo>
                <a:cubicBezTo>
                  <a:pt x="607" y="388"/>
                  <a:pt x="608" y="389"/>
                  <a:pt x="608" y="390"/>
                </a:cubicBezTo>
                <a:cubicBezTo>
                  <a:pt x="608" y="390"/>
                  <a:pt x="608" y="390"/>
                  <a:pt x="608" y="390"/>
                </a:cubicBezTo>
                <a:cubicBezTo>
                  <a:pt x="607" y="391"/>
                  <a:pt x="607" y="391"/>
                  <a:pt x="606" y="391"/>
                </a:cubicBezTo>
                <a:cubicBezTo>
                  <a:pt x="606" y="391"/>
                  <a:pt x="606" y="391"/>
                  <a:pt x="606" y="391"/>
                </a:cubicBezTo>
                <a:cubicBezTo>
                  <a:pt x="605" y="391"/>
                  <a:pt x="605" y="391"/>
                  <a:pt x="605" y="391"/>
                </a:cubicBezTo>
                <a:close/>
                <a:moveTo>
                  <a:pt x="8" y="379"/>
                </a:moveTo>
                <a:cubicBezTo>
                  <a:pt x="8" y="379"/>
                  <a:pt x="8" y="379"/>
                  <a:pt x="8" y="379"/>
                </a:cubicBezTo>
                <a:cubicBezTo>
                  <a:pt x="7" y="378"/>
                  <a:pt x="8" y="377"/>
                  <a:pt x="9" y="376"/>
                </a:cubicBezTo>
                <a:cubicBezTo>
                  <a:pt x="9" y="376"/>
                  <a:pt x="9" y="376"/>
                  <a:pt x="9" y="376"/>
                </a:cubicBezTo>
                <a:cubicBezTo>
                  <a:pt x="10" y="376"/>
                  <a:pt x="11" y="377"/>
                  <a:pt x="12" y="378"/>
                </a:cubicBezTo>
                <a:cubicBezTo>
                  <a:pt x="12" y="378"/>
                  <a:pt x="12" y="378"/>
                  <a:pt x="12" y="378"/>
                </a:cubicBezTo>
                <a:cubicBezTo>
                  <a:pt x="12" y="378"/>
                  <a:pt x="12" y="378"/>
                  <a:pt x="12" y="378"/>
                </a:cubicBezTo>
                <a:cubicBezTo>
                  <a:pt x="12" y="378"/>
                  <a:pt x="12" y="378"/>
                  <a:pt x="12" y="378"/>
                </a:cubicBezTo>
                <a:cubicBezTo>
                  <a:pt x="12" y="379"/>
                  <a:pt x="11" y="380"/>
                  <a:pt x="10" y="380"/>
                </a:cubicBezTo>
                <a:cubicBezTo>
                  <a:pt x="10" y="380"/>
                  <a:pt x="10" y="380"/>
                  <a:pt x="10" y="380"/>
                </a:cubicBezTo>
                <a:cubicBezTo>
                  <a:pt x="10" y="380"/>
                  <a:pt x="10" y="380"/>
                  <a:pt x="10" y="380"/>
                </a:cubicBezTo>
                <a:cubicBezTo>
                  <a:pt x="10" y="380"/>
                  <a:pt x="10" y="380"/>
                  <a:pt x="10" y="380"/>
                </a:cubicBezTo>
                <a:cubicBezTo>
                  <a:pt x="9" y="380"/>
                  <a:pt x="8" y="380"/>
                  <a:pt x="8" y="379"/>
                </a:cubicBezTo>
                <a:close/>
                <a:moveTo>
                  <a:pt x="608" y="380"/>
                </a:moveTo>
                <a:cubicBezTo>
                  <a:pt x="607" y="379"/>
                  <a:pt x="606" y="378"/>
                  <a:pt x="607" y="377"/>
                </a:cubicBezTo>
                <a:cubicBezTo>
                  <a:pt x="607" y="377"/>
                  <a:pt x="607" y="377"/>
                  <a:pt x="607" y="377"/>
                </a:cubicBezTo>
                <a:cubicBezTo>
                  <a:pt x="607" y="376"/>
                  <a:pt x="608" y="375"/>
                  <a:pt x="609" y="376"/>
                </a:cubicBezTo>
                <a:cubicBezTo>
                  <a:pt x="609" y="376"/>
                  <a:pt x="609" y="376"/>
                  <a:pt x="609" y="376"/>
                </a:cubicBezTo>
                <a:cubicBezTo>
                  <a:pt x="610" y="376"/>
                  <a:pt x="611" y="377"/>
                  <a:pt x="611" y="378"/>
                </a:cubicBezTo>
                <a:cubicBezTo>
                  <a:pt x="611" y="378"/>
                  <a:pt x="611" y="378"/>
                  <a:pt x="611" y="378"/>
                </a:cubicBezTo>
                <a:cubicBezTo>
                  <a:pt x="610" y="379"/>
                  <a:pt x="610" y="380"/>
                  <a:pt x="609" y="380"/>
                </a:cubicBezTo>
                <a:cubicBezTo>
                  <a:pt x="609" y="380"/>
                  <a:pt x="609" y="380"/>
                  <a:pt x="609" y="380"/>
                </a:cubicBezTo>
                <a:cubicBezTo>
                  <a:pt x="608" y="380"/>
                  <a:pt x="608" y="380"/>
                  <a:pt x="608" y="380"/>
                </a:cubicBezTo>
                <a:close/>
                <a:moveTo>
                  <a:pt x="5" y="367"/>
                </a:moveTo>
                <a:cubicBezTo>
                  <a:pt x="5" y="366"/>
                  <a:pt x="6" y="365"/>
                  <a:pt x="7" y="365"/>
                </a:cubicBezTo>
                <a:cubicBezTo>
                  <a:pt x="7" y="365"/>
                  <a:pt x="7" y="365"/>
                  <a:pt x="7" y="365"/>
                </a:cubicBezTo>
                <a:cubicBezTo>
                  <a:pt x="8" y="365"/>
                  <a:pt x="9" y="365"/>
                  <a:pt x="9" y="366"/>
                </a:cubicBezTo>
                <a:cubicBezTo>
                  <a:pt x="9" y="366"/>
                  <a:pt x="9" y="366"/>
                  <a:pt x="9" y="366"/>
                </a:cubicBezTo>
                <a:cubicBezTo>
                  <a:pt x="9" y="366"/>
                  <a:pt x="9" y="366"/>
                  <a:pt x="9" y="366"/>
                </a:cubicBezTo>
                <a:cubicBezTo>
                  <a:pt x="9" y="366"/>
                  <a:pt x="9" y="366"/>
                  <a:pt x="9" y="366"/>
                </a:cubicBezTo>
                <a:cubicBezTo>
                  <a:pt x="9" y="367"/>
                  <a:pt x="9" y="368"/>
                  <a:pt x="8" y="369"/>
                </a:cubicBezTo>
                <a:cubicBezTo>
                  <a:pt x="8" y="369"/>
                  <a:pt x="8" y="369"/>
                  <a:pt x="8" y="369"/>
                </a:cubicBezTo>
                <a:cubicBezTo>
                  <a:pt x="7" y="369"/>
                  <a:pt x="7" y="369"/>
                  <a:pt x="7" y="369"/>
                </a:cubicBezTo>
                <a:cubicBezTo>
                  <a:pt x="7" y="369"/>
                  <a:pt x="7" y="369"/>
                  <a:pt x="7" y="369"/>
                </a:cubicBezTo>
                <a:cubicBezTo>
                  <a:pt x="6" y="369"/>
                  <a:pt x="5" y="368"/>
                  <a:pt x="5" y="367"/>
                </a:cubicBezTo>
                <a:close/>
                <a:moveTo>
                  <a:pt x="611" y="368"/>
                </a:moveTo>
                <a:cubicBezTo>
                  <a:pt x="610" y="368"/>
                  <a:pt x="609" y="367"/>
                  <a:pt x="609" y="366"/>
                </a:cubicBezTo>
                <a:cubicBezTo>
                  <a:pt x="609" y="366"/>
                  <a:pt x="609" y="366"/>
                  <a:pt x="609" y="366"/>
                </a:cubicBezTo>
                <a:cubicBezTo>
                  <a:pt x="609" y="364"/>
                  <a:pt x="610" y="364"/>
                  <a:pt x="611" y="364"/>
                </a:cubicBezTo>
                <a:cubicBezTo>
                  <a:pt x="611" y="364"/>
                  <a:pt x="611" y="364"/>
                  <a:pt x="611" y="364"/>
                </a:cubicBezTo>
                <a:cubicBezTo>
                  <a:pt x="613" y="364"/>
                  <a:pt x="613" y="365"/>
                  <a:pt x="613" y="366"/>
                </a:cubicBezTo>
                <a:cubicBezTo>
                  <a:pt x="613" y="366"/>
                  <a:pt x="613" y="366"/>
                  <a:pt x="613" y="366"/>
                </a:cubicBezTo>
                <a:cubicBezTo>
                  <a:pt x="613" y="367"/>
                  <a:pt x="612" y="368"/>
                  <a:pt x="611" y="368"/>
                </a:cubicBezTo>
                <a:cubicBezTo>
                  <a:pt x="611" y="368"/>
                  <a:pt x="611" y="368"/>
                  <a:pt x="611" y="368"/>
                </a:cubicBezTo>
                <a:cubicBezTo>
                  <a:pt x="611" y="368"/>
                  <a:pt x="611" y="368"/>
                  <a:pt x="611" y="368"/>
                </a:cubicBezTo>
                <a:close/>
                <a:moveTo>
                  <a:pt x="3" y="355"/>
                </a:moveTo>
                <a:cubicBezTo>
                  <a:pt x="3" y="355"/>
                  <a:pt x="3" y="355"/>
                  <a:pt x="3" y="355"/>
                </a:cubicBezTo>
                <a:cubicBezTo>
                  <a:pt x="3" y="354"/>
                  <a:pt x="4" y="353"/>
                  <a:pt x="5" y="353"/>
                </a:cubicBezTo>
                <a:cubicBezTo>
                  <a:pt x="5" y="353"/>
                  <a:pt x="5" y="353"/>
                  <a:pt x="5" y="353"/>
                </a:cubicBezTo>
                <a:cubicBezTo>
                  <a:pt x="6" y="353"/>
                  <a:pt x="7" y="353"/>
                  <a:pt x="7" y="355"/>
                </a:cubicBezTo>
                <a:cubicBezTo>
                  <a:pt x="7" y="355"/>
                  <a:pt x="7" y="355"/>
                  <a:pt x="7" y="355"/>
                </a:cubicBezTo>
                <a:cubicBezTo>
                  <a:pt x="7" y="355"/>
                  <a:pt x="7" y="355"/>
                  <a:pt x="7" y="355"/>
                </a:cubicBezTo>
                <a:cubicBezTo>
                  <a:pt x="7" y="355"/>
                  <a:pt x="7" y="355"/>
                  <a:pt x="7" y="355"/>
                </a:cubicBezTo>
                <a:cubicBezTo>
                  <a:pt x="7" y="356"/>
                  <a:pt x="7" y="357"/>
                  <a:pt x="5" y="357"/>
                </a:cubicBezTo>
                <a:cubicBezTo>
                  <a:pt x="5" y="357"/>
                  <a:pt x="5" y="357"/>
                  <a:pt x="5" y="357"/>
                </a:cubicBezTo>
                <a:cubicBezTo>
                  <a:pt x="5" y="357"/>
                  <a:pt x="5" y="357"/>
                  <a:pt x="5" y="357"/>
                </a:cubicBezTo>
                <a:cubicBezTo>
                  <a:pt x="5" y="357"/>
                  <a:pt x="5" y="357"/>
                  <a:pt x="5" y="357"/>
                </a:cubicBezTo>
                <a:cubicBezTo>
                  <a:pt x="4" y="357"/>
                  <a:pt x="3" y="356"/>
                  <a:pt x="3" y="355"/>
                </a:cubicBezTo>
                <a:close/>
                <a:moveTo>
                  <a:pt x="613" y="356"/>
                </a:moveTo>
                <a:cubicBezTo>
                  <a:pt x="612" y="356"/>
                  <a:pt x="611" y="355"/>
                  <a:pt x="611" y="354"/>
                </a:cubicBezTo>
                <a:cubicBezTo>
                  <a:pt x="611" y="354"/>
                  <a:pt x="611" y="354"/>
                  <a:pt x="611" y="354"/>
                </a:cubicBezTo>
                <a:cubicBezTo>
                  <a:pt x="611" y="353"/>
                  <a:pt x="612" y="352"/>
                  <a:pt x="613" y="352"/>
                </a:cubicBezTo>
                <a:cubicBezTo>
                  <a:pt x="613" y="352"/>
                  <a:pt x="613" y="352"/>
                  <a:pt x="613" y="352"/>
                </a:cubicBezTo>
                <a:cubicBezTo>
                  <a:pt x="614" y="352"/>
                  <a:pt x="615" y="353"/>
                  <a:pt x="615" y="354"/>
                </a:cubicBezTo>
                <a:cubicBezTo>
                  <a:pt x="615" y="354"/>
                  <a:pt x="615" y="354"/>
                  <a:pt x="615" y="354"/>
                </a:cubicBezTo>
                <a:cubicBezTo>
                  <a:pt x="615" y="355"/>
                  <a:pt x="614" y="356"/>
                  <a:pt x="613" y="356"/>
                </a:cubicBezTo>
                <a:cubicBezTo>
                  <a:pt x="613" y="356"/>
                  <a:pt x="613" y="356"/>
                  <a:pt x="613" y="356"/>
                </a:cubicBezTo>
                <a:cubicBezTo>
                  <a:pt x="613" y="356"/>
                  <a:pt x="613" y="356"/>
                  <a:pt x="613" y="356"/>
                </a:cubicBezTo>
                <a:close/>
                <a:moveTo>
                  <a:pt x="2" y="343"/>
                </a:moveTo>
                <a:cubicBezTo>
                  <a:pt x="2" y="343"/>
                  <a:pt x="2" y="343"/>
                  <a:pt x="2" y="343"/>
                </a:cubicBezTo>
                <a:cubicBezTo>
                  <a:pt x="1" y="342"/>
                  <a:pt x="2" y="341"/>
                  <a:pt x="3" y="341"/>
                </a:cubicBezTo>
                <a:cubicBezTo>
                  <a:pt x="3" y="341"/>
                  <a:pt x="3" y="341"/>
                  <a:pt x="3" y="341"/>
                </a:cubicBezTo>
                <a:cubicBezTo>
                  <a:pt x="4" y="341"/>
                  <a:pt x="5" y="342"/>
                  <a:pt x="6" y="343"/>
                </a:cubicBezTo>
                <a:cubicBezTo>
                  <a:pt x="6" y="343"/>
                  <a:pt x="6" y="343"/>
                  <a:pt x="6" y="343"/>
                </a:cubicBezTo>
                <a:cubicBezTo>
                  <a:pt x="6" y="344"/>
                  <a:pt x="5" y="345"/>
                  <a:pt x="4" y="345"/>
                </a:cubicBezTo>
                <a:cubicBezTo>
                  <a:pt x="4" y="345"/>
                  <a:pt x="4" y="345"/>
                  <a:pt x="4" y="345"/>
                </a:cubicBezTo>
                <a:cubicBezTo>
                  <a:pt x="4" y="345"/>
                  <a:pt x="4" y="345"/>
                  <a:pt x="4" y="345"/>
                </a:cubicBezTo>
                <a:cubicBezTo>
                  <a:pt x="4" y="345"/>
                  <a:pt x="4" y="345"/>
                  <a:pt x="4" y="345"/>
                </a:cubicBezTo>
                <a:cubicBezTo>
                  <a:pt x="3" y="345"/>
                  <a:pt x="2" y="344"/>
                  <a:pt x="2" y="343"/>
                </a:cubicBezTo>
                <a:close/>
                <a:moveTo>
                  <a:pt x="614" y="344"/>
                </a:moveTo>
                <a:cubicBezTo>
                  <a:pt x="613" y="344"/>
                  <a:pt x="613" y="343"/>
                  <a:pt x="613" y="342"/>
                </a:cubicBezTo>
                <a:cubicBezTo>
                  <a:pt x="613" y="342"/>
                  <a:pt x="613" y="342"/>
                  <a:pt x="613" y="342"/>
                </a:cubicBezTo>
                <a:cubicBezTo>
                  <a:pt x="613" y="341"/>
                  <a:pt x="614" y="340"/>
                  <a:pt x="615" y="340"/>
                </a:cubicBezTo>
                <a:cubicBezTo>
                  <a:pt x="615" y="340"/>
                  <a:pt x="615" y="340"/>
                  <a:pt x="615" y="340"/>
                </a:cubicBezTo>
                <a:cubicBezTo>
                  <a:pt x="616" y="340"/>
                  <a:pt x="617" y="341"/>
                  <a:pt x="617" y="342"/>
                </a:cubicBezTo>
                <a:cubicBezTo>
                  <a:pt x="617" y="342"/>
                  <a:pt x="617" y="342"/>
                  <a:pt x="617" y="342"/>
                </a:cubicBezTo>
                <a:cubicBezTo>
                  <a:pt x="617" y="343"/>
                  <a:pt x="616" y="344"/>
                  <a:pt x="615" y="344"/>
                </a:cubicBezTo>
                <a:cubicBezTo>
                  <a:pt x="615" y="344"/>
                  <a:pt x="615" y="344"/>
                  <a:pt x="615" y="344"/>
                </a:cubicBezTo>
                <a:cubicBezTo>
                  <a:pt x="615" y="344"/>
                  <a:pt x="615" y="344"/>
                  <a:pt x="614" y="344"/>
                </a:cubicBezTo>
                <a:close/>
                <a:moveTo>
                  <a:pt x="0" y="331"/>
                </a:moveTo>
                <a:cubicBezTo>
                  <a:pt x="0" y="330"/>
                  <a:pt x="1" y="329"/>
                  <a:pt x="2" y="329"/>
                </a:cubicBezTo>
                <a:cubicBezTo>
                  <a:pt x="2" y="329"/>
                  <a:pt x="2" y="329"/>
                  <a:pt x="2" y="329"/>
                </a:cubicBezTo>
                <a:cubicBezTo>
                  <a:pt x="3" y="329"/>
                  <a:pt x="4" y="330"/>
                  <a:pt x="4" y="331"/>
                </a:cubicBezTo>
                <a:cubicBezTo>
                  <a:pt x="4" y="331"/>
                  <a:pt x="4" y="331"/>
                  <a:pt x="4" y="331"/>
                </a:cubicBezTo>
                <a:cubicBezTo>
                  <a:pt x="4" y="331"/>
                  <a:pt x="4" y="331"/>
                  <a:pt x="4" y="331"/>
                </a:cubicBezTo>
                <a:cubicBezTo>
                  <a:pt x="4" y="331"/>
                  <a:pt x="4" y="331"/>
                  <a:pt x="4" y="331"/>
                </a:cubicBezTo>
                <a:cubicBezTo>
                  <a:pt x="5" y="332"/>
                  <a:pt x="4" y="333"/>
                  <a:pt x="3" y="333"/>
                </a:cubicBezTo>
                <a:cubicBezTo>
                  <a:pt x="3" y="333"/>
                  <a:pt x="3" y="333"/>
                  <a:pt x="3" y="333"/>
                </a:cubicBezTo>
                <a:cubicBezTo>
                  <a:pt x="3" y="333"/>
                  <a:pt x="3" y="333"/>
                  <a:pt x="2" y="333"/>
                </a:cubicBezTo>
                <a:cubicBezTo>
                  <a:pt x="2" y="333"/>
                  <a:pt x="2" y="333"/>
                  <a:pt x="2" y="333"/>
                </a:cubicBezTo>
                <a:cubicBezTo>
                  <a:pt x="1" y="333"/>
                  <a:pt x="1" y="332"/>
                  <a:pt x="0" y="331"/>
                </a:cubicBezTo>
                <a:close/>
                <a:moveTo>
                  <a:pt x="616" y="332"/>
                </a:moveTo>
                <a:cubicBezTo>
                  <a:pt x="614" y="332"/>
                  <a:pt x="614" y="331"/>
                  <a:pt x="614" y="330"/>
                </a:cubicBezTo>
                <a:cubicBezTo>
                  <a:pt x="614" y="330"/>
                  <a:pt x="614" y="330"/>
                  <a:pt x="614" y="330"/>
                </a:cubicBezTo>
                <a:cubicBezTo>
                  <a:pt x="614" y="330"/>
                  <a:pt x="614" y="330"/>
                  <a:pt x="614" y="330"/>
                </a:cubicBezTo>
                <a:cubicBezTo>
                  <a:pt x="614" y="330"/>
                  <a:pt x="614" y="330"/>
                  <a:pt x="614" y="330"/>
                </a:cubicBezTo>
                <a:cubicBezTo>
                  <a:pt x="614" y="329"/>
                  <a:pt x="615" y="328"/>
                  <a:pt x="616" y="328"/>
                </a:cubicBezTo>
                <a:cubicBezTo>
                  <a:pt x="616" y="328"/>
                  <a:pt x="616" y="328"/>
                  <a:pt x="616" y="328"/>
                </a:cubicBezTo>
                <a:cubicBezTo>
                  <a:pt x="617" y="328"/>
                  <a:pt x="618" y="329"/>
                  <a:pt x="618" y="330"/>
                </a:cubicBezTo>
                <a:cubicBezTo>
                  <a:pt x="618" y="330"/>
                  <a:pt x="618" y="330"/>
                  <a:pt x="618" y="330"/>
                </a:cubicBezTo>
                <a:cubicBezTo>
                  <a:pt x="618" y="331"/>
                  <a:pt x="617" y="332"/>
                  <a:pt x="616" y="332"/>
                </a:cubicBezTo>
                <a:cubicBezTo>
                  <a:pt x="616" y="332"/>
                  <a:pt x="616" y="332"/>
                  <a:pt x="616" y="332"/>
                </a:cubicBezTo>
                <a:cubicBezTo>
                  <a:pt x="616" y="332"/>
                  <a:pt x="616" y="332"/>
                  <a:pt x="616" y="332"/>
                </a:cubicBezTo>
                <a:close/>
                <a:moveTo>
                  <a:pt x="0" y="319"/>
                </a:moveTo>
                <a:cubicBezTo>
                  <a:pt x="0" y="318"/>
                  <a:pt x="1" y="317"/>
                  <a:pt x="2" y="317"/>
                </a:cubicBezTo>
                <a:cubicBezTo>
                  <a:pt x="2" y="317"/>
                  <a:pt x="2" y="317"/>
                  <a:pt x="2" y="317"/>
                </a:cubicBezTo>
                <a:cubicBezTo>
                  <a:pt x="3" y="317"/>
                  <a:pt x="4" y="318"/>
                  <a:pt x="4" y="319"/>
                </a:cubicBezTo>
                <a:cubicBezTo>
                  <a:pt x="4" y="319"/>
                  <a:pt x="4" y="319"/>
                  <a:pt x="4" y="319"/>
                </a:cubicBezTo>
                <a:cubicBezTo>
                  <a:pt x="4" y="320"/>
                  <a:pt x="3" y="321"/>
                  <a:pt x="2" y="321"/>
                </a:cubicBezTo>
                <a:cubicBezTo>
                  <a:pt x="2" y="321"/>
                  <a:pt x="2" y="321"/>
                  <a:pt x="2" y="321"/>
                </a:cubicBezTo>
                <a:cubicBezTo>
                  <a:pt x="2" y="321"/>
                  <a:pt x="2" y="321"/>
                  <a:pt x="2" y="321"/>
                </a:cubicBezTo>
                <a:cubicBezTo>
                  <a:pt x="2" y="321"/>
                  <a:pt x="2" y="321"/>
                  <a:pt x="2" y="321"/>
                </a:cubicBezTo>
                <a:cubicBezTo>
                  <a:pt x="1" y="321"/>
                  <a:pt x="0" y="320"/>
                  <a:pt x="0" y="319"/>
                </a:cubicBezTo>
                <a:close/>
                <a:moveTo>
                  <a:pt x="616" y="320"/>
                </a:moveTo>
                <a:cubicBezTo>
                  <a:pt x="615" y="320"/>
                  <a:pt x="614" y="319"/>
                  <a:pt x="614" y="318"/>
                </a:cubicBezTo>
                <a:cubicBezTo>
                  <a:pt x="614" y="318"/>
                  <a:pt x="614" y="318"/>
                  <a:pt x="614" y="318"/>
                </a:cubicBezTo>
                <a:cubicBezTo>
                  <a:pt x="614" y="317"/>
                  <a:pt x="615" y="316"/>
                  <a:pt x="616" y="316"/>
                </a:cubicBezTo>
                <a:cubicBezTo>
                  <a:pt x="616" y="316"/>
                  <a:pt x="616" y="316"/>
                  <a:pt x="616" y="316"/>
                </a:cubicBezTo>
                <a:cubicBezTo>
                  <a:pt x="617" y="316"/>
                  <a:pt x="618" y="317"/>
                  <a:pt x="618" y="318"/>
                </a:cubicBezTo>
                <a:cubicBezTo>
                  <a:pt x="618" y="318"/>
                  <a:pt x="618" y="318"/>
                  <a:pt x="618" y="318"/>
                </a:cubicBezTo>
                <a:cubicBezTo>
                  <a:pt x="618" y="319"/>
                  <a:pt x="617" y="320"/>
                  <a:pt x="616" y="320"/>
                </a:cubicBezTo>
                <a:cubicBezTo>
                  <a:pt x="616" y="320"/>
                  <a:pt x="616" y="320"/>
                  <a:pt x="616" y="320"/>
                </a:cubicBezTo>
                <a:cubicBezTo>
                  <a:pt x="616" y="320"/>
                  <a:pt x="616" y="320"/>
                  <a:pt x="616" y="320"/>
                </a:cubicBezTo>
                <a:close/>
                <a:moveTo>
                  <a:pt x="2" y="309"/>
                </a:moveTo>
                <a:cubicBezTo>
                  <a:pt x="1" y="309"/>
                  <a:pt x="0" y="308"/>
                  <a:pt x="0" y="307"/>
                </a:cubicBezTo>
                <a:cubicBezTo>
                  <a:pt x="0" y="307"/>
                  <a:pt x="0" y="307"/>
                  <a:pt x="0" y="307"/>
                </a:cubicBezTo>
                <a:cubicBezTo>
                  <a:pt x="0" y="306"/>
                  <a:pt x="1" y="305"/>
                  <a:pt x="2" y="305"/>
                </a:cubicBezTo>
                <a:cubicBezTo>
                  <a:pt x="2" y="305"/>
                  <a:pt x="2" y="305"/>
                  <a:pt x="2" y="305"/>
                </a:cubicBezTo>
                <a:cubicBezTo>
                  <a:pt x="3" y="305"/>
                  <a:pt x="4" y="306"/>
                  <a:pt x="4" y="307"/>
                </a:cubicBezTo>
                <a:cubicBezTo>
                  <a:pt x="4" y="307"/>
                  <a:pt x="4" y="307"/>
                  <a:pt x="4" y="307"/>
                </a:cubicBezTo>
                <a:cubicBezTo>
                  <a:pt x="4" y="308"/>
                  <a:pt x="3" y="309"/>
                  <a:pt x="2" y="309"/>
                </a:cubicBezTo>
                <a:cubicBezTo>
                  <a:pt x="2" y="309"/>
                  <a:pt x="2" y="309"/>
                  <a:pt x="2" y="309"/>
                </a:cubicBezTo>
                <a:close/>
                <a:moveTo>
                  <a:pt x="614" y="306"/>
                </a:moveTo>
                <a:cubicBezTo>
                  <a:pt x="614" y="306"/>
                  <a:pt x="614" y="306"/>
                  <a:pt x="614" y="306"/>
                </a:cubicBezTo>
                <a:cubicBezTo>
                  <a:pt x="614" y="306"/>
                  <a:pt x="614" y="306"/>
                  <a:pt x="614" y="306"/>
                </a:cubicBezTo>
                <a:cubicBezTo>
                  <a:pt x="614" y="305"/>
                  <a:pt x="615" y="304"/>
                  <a:pt x="616" y="304"/>
                </a:cubicBezTo>
                <a:cubicBezTo>
                  <a:pt x="616" y="304"/>
                  <a:pt x="616" y="304"/>
                  <a:pt x="616" y="304"/>
                </a:cubicBezTo>
                <a:cubicBezTo>
                  <a:pt x="618" y="304"/>
                  <a:pt x="618" y="305"/>
                  <a:pt x="618" y="306"/>
                </a:cubicBezTo>
                <a:cubicBezTo>
                  <a:pt x="618" y="306"/>
                  <a:pt x="618" y="306"/>
                  <a:pt x="618" y="306"/>
                </a:cubicBezTo>
                <a:cubicBezTo>
                  <a:pt x="618" y="307"/>
                  <a:pt x="618" y="308"/>
                  <a:pt x="616" y="308"/>
                </a:cubicBezTo>
                <a:cubicBezTo>
                  <a:pt x="616" y="308"/>
                  <a:pt x="616" y="308"/>
                  <a:pt x="616" y="308"/>
                </a:cubicBezTo>
                <a:cubicBezTo>
                  <a:pt x="616" y="308"/>
                  <a:pt x="616" y="308"/>
                  <a:pt x="616" y="308"/>
                </a:cubicBezTo>
                <a:cubicBezTo>
                  <a:pt x="616" y="308"/>
                  <a:pt x="616" y="308"/>
                  <a:pt x="616" y="308"/>
                </a:cubicBezTo>
                <a:cubicBezTo>
                  <a:pt x="615" y="308"/>
                  <a:pt x="614" y="307"/>
                  <a:pt x="614" y="306"/>
                </a:cubicBezTo>
                <a:close/>
                <a:moveTo>
                  <a:pt x="2" y="297"/>
                </a:moveTo>
                <a:cubicBezTo>
                  <a:pt x="1" y="297"/>
                  <a:pt x="0" y="296"/>
                  <a:pt x="0" y="295"/>
                </a:cubicBezTo>
                <a:cubicBezTo>
                  <a:pt x="0" y="295"/>
                  <a:pt x="0" y="295"/>
                  <a:pt x="0" y="295"/>
                </a:cubicBezTo>
                <a:cubicBezTo>
                  <a:pt x="0" y="294"/>
                  <a:pt x="1" y="293"/>
                  <a:pt x="2" y="293"/>
                </a:cubicBezTo>
                <a:cubicBezTo>
                  <a:pt x="2" y="293"/>
                  <a:pt x="2" y="293"/>
                  <a:pt x="2" y="293"/>
                </a:cubicBezTo>
                <a:cubicBezTo>
                  <a:pt x="3" y="293"/>
                  <a:pt x="4" y="294"/>
                  <a:pt x="4" y="295"/>
                </a:cubicBezTo>
                <a:cubicBezTo>
                  <a:pt x="4" y="295"/>
                  <a:pt x="4" y="295"/>
                  <a:pt x="4" y="295"/>
                </a:cubicBezTo>
                <a:cubicBezTo>
                  <a:pt x="4" y="295"/>
                  <a:pt x="4" y="295"/>
                  <a:pt x="4" y="295"/>
                </a:cubicBezTo>
                <a:cubicBezTo>
                  <a:pt x="4" y="295"/>
                  <a:pt x="4" y="295"/>
                  <a:pt x="4" y="295"/>
                </a:cubicBezTo>
                <a:cubicBezTo>
                  <a:pt x="4" y="296"/>
                  <a:pt x="3" y="297"/>
                  <a:pt x="2" y="297"/>
                </a:cubicBezTo>
                <a:cubicBezTo>
                  <a:pt x="2" y="297"/>
                  <a:pt x="2" y="297"/>
                  <a:pt x="2" y="297"/>
                </a:cubicBezTo>
                <a:cubicBezTo>
                  <a:pt x="2" y="297"/>
                  <a:pt x="2" y="297"/>
                  <a:pt x="2" y="297"/>
                </a:cubicBezTo>
                <a:close/>
                <a:moveTo>
                  <a:pt x="614" y="294"/>
                </a:moveTo>
                <a:cubicBezTo>
                  <a:pt x="614" y="293"/>
                  <a:pt x="615" y="292"/>
                  <a:pt x="616" y="292"/>
                </a:cubicBezTo>
                <a:cubicBezTo>
                  <a:pt x="616" y="292"/>
                  <a:pt x="616" y="292"/>
                  <a:pt x="616" y="292"/>
                </a:cubicBezTo>
                <a:cubicBezTo>
                  <a:pt x="617" y="292"/>
                  <a:pt x="618" y="293"/>
                  <a:pt x="618" y="294"/>
                </a:cubicBezTo>
                <a:cubicBezTo>
                  <a:pt x="618" y="294"/>
                  <a:pt x="618" y="294"/>
                  <a:pt x="618" y="294"/>
                </a:cubicBezTo>
                <a:cubicBezTo>
                  <a:pt x="618" y="295"/>
                  <a:pt x="617" y="296"/>
                  <a:pt x="616" y="296"/>
                </a:cubicBezTo>
                <a:cubicBezTo>
                  <a:pt x="616" y="296"/>
                  <a:pt x="616" y="296"/>
                  <a:pt x="616" y="296"/>
                </a:cubicBezTo>
                <a:cubicBezTo>
                  <a:pt x="616" y="296"/>
                  <a:pt x="616" y="296"/>
                  <a:pt x="616" y="296"/>
                </a:cubicBezTo>
                <a:cubicBezTo>
                  <a:pt x="616" y="296"/>
                  <a:pt x="616" y="296"/>
                  <a:pt x="616" y="296"/>
                </a:cubicBezTo>
                <a:cubicBezTo>
                  <a:pt x="615" y="296"/>
                  <a:pt x="614" y="295"/>
                  <a:pt x="614" y="294"/>
                </a:cubicBezTo>
                <a:close/>
                <a:moveTo>
                  <a:pt x="3" y="285"/>
                </a:moveTo>
                <a:cubicBezTo>
                  <a:pt x="2" y="285"/>
                  <a:pt x="1" y="284"/>
                  <a:pt x="1" y="283"/>
                </a:cubicBezTo>
                <a:cubicBezTo>
                  <a:pt x="1" y="283"/>
                  <a:pt x="1" y="283"/>
                  <a:pt x="1" y="283"/>
                </a:cubicBezTo>
                <a:cubicBezTo>
                  <a:pt x="1" y="282"/>
                  <a:pt x="2" y="281"/>
                  <a:pt x="3" y="281"/>
                </a:cubicBezTo>
                <a:cubicBezTo>
                  <a:pt x="3" y="281"/>
                  <a:pt x="3" y="281"/>
                  <a:pt x="3" y="281"/>
                </a:cubicBezTo>
                <a:cubicBezTo>
                  <a:pt x="4" y="281"/>
                  <a:pt x="5" y="282"/>
                  <a:pt x="5" y="283"/>
                </a:cubicBezTo>
                <a:cubicBezTo>
                  <a:pt x="5" y="283"/>
                  <a:pt x="5" y="283"/>
                  <a:pt x="5" y="283"/>
                </a:cubicBezTo>
                <a:cubicBezTo>
                  <a:pt x="5" y="284"/>
                  <a:pt x="4" y="285"/>
                  <a:pt x="3" y="285"/>
                </a:cubicBezTo>
                <a:cubicBezTo>
                  <a:pt x="3" y="285"/>
                  <a:pt x="3" y="285"/>
                  <a:pt x="3" y="285"/>
                </a:cubicBezTo>
                <a:cubicBezTo>
                  <a:pt x="3" y="285"/>
                  <a:pt x="3" y="285"/>
                  <a:pt x="3" y="285"/>
                </a:cubicBezTo>
                <a:close/>
                <a:moveTo>
                  <a:pt x="613" y="282"/>
                </a:moveTo>
                <a:cubicBezTo>
                  <a:pt x="613" y="281"/>
                  <a:pt x="614" y="280"/>
                  <a:pt x="615" y="280"/>
                </a:cubicBezTo>
                <a:cubicBezTo>
                  <a:pt x="615" y="280"/>
                  <a:pt x="615" y="280"/>
                  <a:pt x="615" y="280"/>
                </a:cubicBezTo>
                <a:cubicBezTo>
                  <a:pt x="616" y="280"/>
                  <a:pt x="617" y="281"/>
                  <a:pt x="617" y="282"/>
                </a:cubicBezTo>
                <a:cubicBezTo>
                  <a:pt x="617" y="282"/>
                  <a:pt x="617" y="282"/>
                  <a:pt x="617" y="282"/>
                </a:cubicBezTo>
                <a:cubicBezTo>
                  <a:pt x="617" y="283"/>
                  <a:pt x="617" y="284"/>
                  <a:pt x="615" y="284"/>
                </a:cubicBezTo>
                <a:cubicBezTo>
                  <a:pt x="615" y="284"/>
                  <a:pt x="615" y="284"/>
                  <a:pt x="615" y="284"/>
                </a:cubicBezTo>
                <a:cubicBezTo>
                  <a:pt x="615" y="284"/>
                  <a:pt x="615" y="284"/>
                  <a:pt x="615" y="284"/>
                </a:cubicBezTo>
                <a:cubicBezTo>
                  <a:pt x="615" y="284"/>
                  <a:pt x="615" y="284"/>
                  <a:pt x="615" y="284"/>
                </a:cubicBezTo>
                <a:cubicBezTo>
                  <a:pt x="614" y="284"/>
                  <a:pt x="613" y="284"/>
                  <a:pt x="613" y="282"/>
                </a:cubicBezTo>
                <a:close/>
                <a:moveTo>
                  <a:pt x="4" y="273"/>
                </a:moveTo>
                <a:cubicBezTo>
                  <a:pt x="3" y="273"/>
                  <a:pt x="2" y="272"/>
                  <a:pt x="2" y="271"/>
                </a:cubicBezTo>
                <a:cubicBezTo>
                  <a:pt x="2" y="271"/>
                  <a:pt x="2" y="271"/>
                  <a:pt x="2" y="271"/>
                </a:cubicBezTo>
                <a:cubicBezTo>
                  <a:pt x="2" y="270"/>
                  <a:pt x="3" y="269"/>
                  <a:pt x="4" y="269"/>
                </a:cubicBezTo>
                <a:cubicBezTo>
                  <a:pt x="4" y="269"/>
                  <a:pt x="4" y="269"/>
                  <a:pt x="4" y="269"/>
                </a:cubicBezTo>
                <a:cubicBezTo>
                  <a:pt x="5" y="269"/>
                  <a:pt x="6" y="270"/>
                  <a:pt x="6" y="271"/>
                </a:cubicBezTo>
                <a:cubicBezTo>
                  <a:pt x="6" y="271"/>
                  <a:pt x="6" y="271"/>
                  <a:pt x="6" y="271"/>
                </a:cubicBezTo>
                <a:cubicBezTo>
                  <a:pt x="6" y="271"/>
                  <a:pt x="6" y="271"/>
                  <a:pt x="6" y="272"/>
                </a:cubicBezTo>
                <a:cubicBezTo>
                  <a:pt x="6" y="272"/>
                  <a:pt x="6" y="272"/>
                  <a:pt x="6" y="272"/>
                </a:cubicBezTo>
                <a:cubicBezTo>
                  <a:pt x="6" y="273"/>
                  <a:pt x="5" y="273"/>
                  <a:pt x="4" y="273"/>
                </a:cubicBezTo>
                <a:cubicBezTo>
                  <a:pt x="4" y="273"/>
                  <a:pt x="4" y="273"/>
                  <a:pt x="4" y="273"/>
                </a:cubicBezTo>
                <a:cubicBezTo>
                  <a:pt x="4" y="273"/>
                  <a:pt x="4" y="273"/>
                  <a:pt x="4" y="273"/>
                </a:cubicBezTo>
                <a:close/>
                <a:moveTo>
                  <a:pt x="612" y="271"/>
                </a:moveTo>
                <a:cubicBezTo>
                  <a:pt x="612" y="269"/>
                  <a:pt x="613" y="268"/>
                  <a:pt x="614" y="268"/>
                </a:cubicBezTo>
                <a:cubicBezTo>
                  <a:pt x="614" y="268"/>
                  <a:pt x="614" y="268"/>
                  <a:pt x="614" y="268"/>
                </a:cubicBezTo>
                <a:cubicBezTo>
                  <a:pt x="615" y="268"/>
                  <a:pt x="616" y="269"/>
                  <a:pt x="616" y="270"/>
                </a:cubicBezTo>
                <a:cubicBezTo>
                  <a:pt x="616" y="270"/>
                  <a:pt x="616" y="270"/>
                  <a:pt x="616" y="270"/>
                </a:cubicBezTo>
                <a:cubicBezTo>
                  <a:pt x="616" y="271"/>
                  <a:pt x="615" y="272"/>
                  <a:pt x="614" y="272"/>
                </a:cubicBezTo>
                <a:cubicBezTo>
                  <a:pt x="614" y="272"/>
                  <a:pt x="614" y="272"/>
                  <a:pt x="614" y="272"/>
                </a:cubicBezTo>
                <a:cubicBezTo>
                  <a:pt x="614" y="272"/>
                  <a:pt x="614" y="272"/>
                  <a:pt x="614" y="272"/>
                </a:cubicBezTo>
                <a:cubicBezTo>
                  <a:pt x="614" y="272"/>
                  <a:pt x="614" y="272"/>
                  <a:pt x="614" y="272"/>
                </a:cubicBezTo>
                <a:cubicBezTo>
                  <a:pt x="613" y="272"/>
                  <a:pt x="612" y="272"/>
                  <a:pt x="612" y="271"/>
                </a:cubicBezTo>
                <a:close/>
                <a:moveTo>
                  <a:pt x="6" y="261"/>
                </a:moveTo>
                <a:cubicBezTo>
                  <a:pt x="4" y="261"/>
                  <a:pt x="4" y="260"/>
                  <a:pt x="4" y="259"/>
                </a:cubicBezTo>
                <a:cubicBezTo>
                  <a:pt x="4" y="259"/>
                  <a:pt x="4" y="259"/>
                  <a:pt x="4" y="259"/>
                </a:cubicBezTo>
                <a:cubicBezTo>
                  <a:pt x="4" y="258"/>
                  <a:pt x="5" y="257"/>
                  <a:pt x="6" y="257"/>
                </a:cubicBezTo>
                <a:cubicBezTo>
                  <a:pt x="6" y="257"/>
                  <a:pt x="6" y="257"/>
                  <a:pt x="6" y="257"/>
                </a:cubicBezTo>
                <a:cubicBezTo>
                  <a:pt x="7" y="258"/>
                  <a:pt x="8" y="259"/>
                  <a:pt x="8" y="260"/>
                </a:cubicBezTo>
                <a:cubicBezTo>
                  <a:pt x="8" y="260"/>
                  <a:pt x="8" y="260"/>
                  <a:pt x="8" y="260"/>
                </a:cubicBezTo>
                <a:cubicBezTo>
                  <a:pt x="8" y="260"/>
                  <a:pt x="8" y="260"/>
                  <a:pt x="8" y="260"/>
                </a:cubicBezTo>
                <a:cubicBezTo>
                  <a:pt x="8" y="260"/>
                  <a:pt x="8" y="260"/>
                  <a:pt x="8" y="260"/>
                </a:cubicBezTo>
                <a:cubicBezTo>
                  <a:pt x="8" y="261"/>
                  <a:pt x="7" y="261"/>
                  <a:pt x="6" y="261"/>
                </a:cubicBezTo>
                <a:cubicBezTo>
                  <a:pt x="6" y="261"/>
                  <a:pt x="6" y="261"/>
                  <a:pt x="6" y="261"/>
                </a:cubicBezTo>
                <a:cubicBezTo>
                  <a:pt x="6" y="261"/>
                  <a:pt x="6" y="261"/>
                  <a:pt x="6" y="261"/>
                </a:cubicBezTo>
                <a:close/>
                <a:moveTo>
                  <a:pt x="610" y="259"/>
                </a:moveTo>
                <a:cubicBezTo>
                  <a:pt x="610" y="258"/>
                  <a:pt x="611" y="257"/>
                  <a:pt x="612" y="256"/>
                </a:cubicBezTo>
                <a:cubicBezTo>
                  <a:pt x="612" y="256"/>
                  <a:pt x="612" y="256"/>
                  <a:pt x="612" y="256"/>
                </a:cubicBezTo>
                <a:cubicBezTo>
                  <a:pt x="613" y="256"/>
                  <a:pt x="614" y="257"/>
                  <a:pt x="614" y="258"/>
                </a:cubicBezTo>
                <a:cubicBezTo>
                  <a:pt x="614" y="258"/>
                  <a:pt x="614" y="258"/>
                  <a:pt x="614" y="258"/>
                </a:cubicBezTo>
                <a:cubicBezTo>
                  <a:pt x="614" y="259"/>
                  <a:pt x="614" y="260"/>
                  <a:pt x="612" y="260"/>
                </a:cubicBezTo>
                <a:cubicBezTo>
                  <a:pt x="612" y="260"/>
                  <a:pt x="612" y="260"/>
                  <a:pt x="612" y="260"/>
                </a:cubicBezTo>
                <a:cubicBezTo>
                  <a:pt x="612" y="260"/>
                  <a:pt x="612" y="260"/>
                  <a:pt x="612" y="260"/>
                </a:cubicBezTo>
                <a:cubicBezTo>
                  <a:pt x="612" y="260"/>
                  <a:pt x="612" y="260"/>
                  <a:pt x="612" y="260"/>
                </a:cubicBezTo>
                <a:cubicBezTo>
                  <a:pt x="611" y="260"/>
                  <a:pt x="610" y="260"/>
                  <a:pt x="610" y="259"/>
                </a:cubicBezTo>
                <a:close/>
                <a:moveTo>
                  <a:pt x="8" y="250"/>
                </a:moveTo>
                <a:cubicBezTo>
                  <a:pt x="7" y="249"/>
                  <a:pt x="6" y="248"/>
                  <a:pt x="6" y="247"/>
                </a:cubicBezTo>
                <a:cubicBezTo>
                  <a:pt x="6" y="247"/>
                  <a:pt x="6" y="247"/>
                  <a:pt x="6" y="247"/>
                </a:cubicBezTo>
                <a:cubicBezTo>
                  <a:pt x="6" y="246"/>
                  <a:pt x="7" y="245"/>
                  <a:pt x="8" y="246"/>
                </a:cubicBezTo>
                <a:cubicBezTo>
                  <a:pt x="8" y="246"/>
                  <a:pt x="8" y="246"/>
                  <a:pt x="8" y="246"/>
                </a:cubicBezTo>
                <a:cubicBezTo>
                  <a:pt x="10" y="246"/>
                  <a:pt x="10" y="247"/>
                  <a:pt x="10" y="248"/>
                </a:cubicBezTo>
                <a:cubicBezTo>
                  <a:pt x="10" y="248"/>
                  <a:pt x="10" y="248"/>
                  <a:pt x="10" y="248"/>
                </a:cubicBezTo>
                <a:cubicBezTo>
                  <a:pt x="10" y="248"/>
                  <a:pt x="10" y="248"/>
                  <a:pt x="10" y="248"/>
                </a:cubicBezTo>
                <a:cubicBezTo>
                  <a:pt x="10" y="248"/>
                  <a:pt x="10" y="248"/>
                  <a:pt x="10" y="248"/>
                </a:cubicBezTo>
                <a:cubicBezTo>
                  <a:pt x="10" y="249"/>
                  <a:pt x="9" y="250"/>
                  <a:pt x="8" y="250"/>
                </a:cubicBezTo>
                <a:cubicBezTo>
                  <a:pt x="8" y="250"/>
                  <a:pt x="8" y="250"/>
                  <a:pt x="8" y="250"/>
                </a:cubicBezTo>
                <a:cubicBezTo>
                  <a:pt x="8" y="250"/>
                  <a:pt x="8" y="250"/>
                  <a:pt x="8" y="250"/>
                </a:cubicBezTo>
                <a:close/>
                <a:moveTo>
                  <a:pt x="608" y="247"/>
                </a:moveTo>
                <a:cubicBezTo>
                  <a:pt x="608" y="246"/>
                  <a:pt x="608" y="245"/>
                  <a:pt x="609" y="245"/>
                </a:cubicBezTo>
                <a:cubicBezTo>
                  <a:pt x="609" y="245"/>
                  <a:pt x="609" y="245"/>
                  <a:pt x="609" y="245"/>
                </a:cubicBezTo>
                <a:cubicBezTo>
                  <a:pt x="611" y="244"/>
                  <a:pt x="612" y="245"/>
                  <a:pt x="612" y="246"/>
                </a:cubicBezTo>
                <a:cubicBezTo>
                  <a:pt x="612" y="246"/>
                  <a:pt x="612" y="246"/>
                  <a:pt x="612" y="246"/>
                </a:cubicBezTo>
                <a:cubicBezTo>
                  <a:pt x="612" y="247"/>
                  <a:pt x="611" y="248"/>
                  <a:pt x="610" y="249"/>
                </a:cubicBezTo>
                <a:cubicBezTo>
                  <a:pt x="610" y="249"/>
                  <a:pt x="610" y="249"/>
                  <a:pt x="610" y="249"/>
                </a:cubicBezTo>
                <a:cubicBezTo>
                  <a:pt x="610" y="249"/>
                  <a:pt x="610" y="249"/>
                  <a:pt x="610" y="249"/>
                </a:cubicBezTo>
                <a:cubicBezTo>
                  <a:pt x="610" y="249"/>
                  <a:pt x="610" y="249"/>
                  <a:pt x="610" y="249"/>
                </a:cubicBezTo>
                <a:cubicBezTo>
                  <a:pt x="609" y="249"/>
                  <a:pt x="608" y="248"/>
                  <a:pt x="608" y="247"/>
                </a:cubicBezTo>
                <a:close/>
                <a:moveTo>
                  <a:pt x="10" y="238"/>
                </a:moveTo>
                <a:cubicBezTo>
                  <a:pt x="9" y="238"/>
                  <a:pt x="9" y="237"/>
                  <a:pt x="9" y="235"/>
                </a:cubicBezTo>
                <a:cubicBezTo>
                  <a:pt x="9" y="235"/>
                  <a:pt x="9" y="235"/>
                  <a:pt x="9" y="235"/>
                </a:cubicBezTo>
                <a:cubicBezTo>
                  <a:pt x="9" y="234"/>
                  <a:pt x="10" y="234"/>
                  <a:pt x="11" y="234"/>
                </a:cubicBezTo>
                <a:cubicBezTo>
                  <a:pt x="11" y="234"/>
                  <a:pt x="11" y="234"/>
                  <a:pt x="11" y="234"/>
                </a:cubicBezTo>
                <a:cubicBezTo>
                  <a:pt x="12" y="234"/>
                  <a:pt x="13" y="235"/>
                  <a:pt x="13" y="236"/>
                </a:cubicBezTo>
                <a:cubicBezTo>
                  <a:pt x="13" y="236"/>
                  <a:pt x="13" y="236"/>
                  <a:pt x="13" y="236"/>
                </a:cubicBezTo>
                <a:cubicBezTo>
                  <a:pt x="12" y="237"/>
                  <a:pt x="12" y="238"/>
                  <a:pt x="11" y="238"/>
                </a:cubicBezTo>
                <a:cubicBezTo>
                  <a:pt x="11" y="238"/>
                  <a:pt x="11" y="238"/>
                  <a:pt x="11" y="238"/>
                </a:cubicBezTo>
                <a:cubicBezTo>
                  <a:pt x="11" y="238"/>
                  <a:pt x="10" y="238"/>
                  <a:pt x="10" y="238"/>
                </a:cubicBezTo>
                <a:close/>
                <a:moveTo>
                  <a:pt x="605" y="235"/>
                </a:moveTo>
                <a:cubicBezTo>
                  <a:pt x="605" y="234"/>
                  <a:pt x="606" y="233"/>
                  <a:pt x="607" y="233"/>
                </a:cubicBezTo>
                <a:cubicBezTo>
                  <a:pt x="607" y="233"/>
                  <a:pt x="607" y="233"/>
                  <a:pt x="607" y="233"/>
                </a:cubicBezTo>
                <a:cubicBezTo>
                  <a:pt x="608" y="233"/>
                  <a:pt x="609" y="233"/>
                  <a:pt x="609" y="234"/>
                </a:cubicBezTo>
                <a:cubicBezTo>
                  <a:pt x="609" y="234"/>
                  <a:pt x="609" y="234"/>
                  <a:pt x="609" y="234"/>
                </a:cubicBezTo>
                <a:cubicBezTo>
                  <a:pt x="609" y="236"/>
                  <a:pt x="609" y="237"/>
                  <a:pt x="608" y="237"/>
                </a:cubicBezTo>
                <a:cubicBezTo>
                  <a:pt x="608" y="237"/>
                  <a:pt x="608" y="237"/>
                  <a:pt x="608" y="237"/>
                </a:cubicBezTo>
                <a:cubicBezTo>
                  <a:pt x="607" y="237"/>
                  <a:pt x="607" y="237"/>
                  <a:pt x="607" y="237"/>
                </a:cubicBezTo>
                <a:cubicBezTo>
                  <a:pt x="607" y="237"/>
                  <a:pt x="607" y="237"/>
                  <a:pt x="607" y="237"/>
                </a:cubicBezTo>
                <a:cubicBezTo>
                  <a:pt x="606" y="237"/>
                  <a:pt x="605" y="236"/>
                  <a:pt x="605" y="235"/>
                </a:cubicBezTo>
                <a:close/>
                <a:moveTo>
                  <a:pt x="13" y="226"/>
                </a:moveTo>
                <a:cubicBezTo>
                  <a:pt x="12" y="226"/>
                  <a:pt x="12" y="225"/>
                  <a:pt x="12" y="224"/>
                </a:cubicBezTo>
                <a:cubicBezTo>
                  <a:pt x="12" y="224"/>
                  <a:pt x="12" y="224"/>
                  <a:pt x="12" y="224"/>
                </a:cubicBezTo>
                <a:cubicBezTo>
                  <a:pt x="12" y="223"/>
                  <a:pt x="13" y="222"/>
                  <a:pt x="14" y="222"/>
                </a:cubicBezTo>
                <a:cubicBezTo>
                  <a:pt x="14" y="222"/>
                  <a:pt x="14" y="222"/>
                  <a:pt x="14" y="222"/>
                </a:cubicBezTo>
                <a:cubicBezTo>
                  <a:pt x="15" y="223"/>
                  <a:pt x="16" y="224"/>
                  <a:pt x="16" y="225"/>
                </a:cubicBezTo>
                <a:cubicBezTo>
                  <a:pt x="16" y="225"/>
                  <a:pt x="16" y="225"/>
                  <a:pt x="16" y="225"/>
                </a:cubicBezTo>
                <a:cubicBezTo>
                  <a:pt x="16" y="226"/>
                  <a:pt x="15" y="226"/>
                  <a:pt x="14" y="226"/>
                </a:cubicBezTo>
                <a:cubicBezTo>
                  <a:pt x="14" y="226"/>
                  <a:pt x="14" y="226"/>
                  <a:pt x="14" y="226"/>
                </a:cubicBezTo>
                <a:cubicBezTo>
                  <a:pt x="14" y="226"/>
                  <a:pt x="13" y="226"/>
                  <a:pt x="13" y="226"/>
                </a:cubicBezTo>
                <a:close/>
                <a:moveTo>
                  <a:pt x="602" y="224"/>
                </a:moveTo>
                <a:cubicBezTo>
                  <a:pt x="602" y="223"/>
                  <a:pt x="602" y="222"/>
                  <a:pt x="603" y="221"/>
                </a:cubicBezTo>
                <a:cubicBezTo>
                  <a:pt x="603" y="221"/>
                  <a:pt x="603" y="221"/>
                  <a:pt x="603" y="221"/>
                </a:cubicBezTo>
                <a:cubicBezTo>
                  <a:pt x="604" y="221"/>
                  <a:pt x="606" y="222"/>
                  <a:pt x="606" y="223"/>
                </a:cubicBezTo>
                <a:cubicBezTo>
                  <a:pt x="606" y="223"/>
                  <a:pt x="606" y="223"/>
                  <a:pt x="606" y="223"/>
                </a:cubicBezTo>
                <a:cubicBezTo>
                  <a:pt x="606" y="224"/>
                  <a:pt x="606" y="225"/>
                  <a:pt x="605" y="225"/>
                </a:cubicBezTo>
                <a:cubicBezTo>
                  <a:pt x="605" y="225"/>
                  <a:pt x="605" y="225"/>
                  <a:pt x="605" y="225"/>
                </a:cubicBezTo>
                <a:cubicBezTo>
                  <a:pt x="604" y="225"/>
                  <a:pt x="604" y="225"/>
                  <a:pt x="604" y="225"/>
                </a:cubicBezTo>
                <a:cubicBezTo>
                  <a:pt x="604" y="225"/>
                  <a:pt x="604" y="225"/>
                  <a:pt x="604" y="225"/>
                </a:cubicBezTo>
                <a:cubicBezTo>
                  <a:pt x="603" y="225"/>
                  <a:pt x="602" y="225"/>
                  <a:pt x="602" y="224"/>
                </a:cubicBezTo>
                <a:close/>
                <a:moveTo>
                  <a:pt x="17" y="215"/>
                </a:moveTo>
                <a:cubicBezTo>
                  <a:pt x="16" y="215"/>
                  <a:pt x="15" y="213"/>
                  <a:pt x="16" y="212"/>
                </a:cubicBezTo>
                <a:cubicBezTo>
                  <a:pt x="16" y="212"/>
                  <a:pt x="16" y="212"/>
                  <a:pt x="16" y="212"/>
                </a:cubicBezTo>
                <a:cubicBezTo>
                  <a:pt x="16" y="211"/>
                  <a:pt x="17" y="211"/>
                  <a:pt x="18" y="211"/>
                </a:cubicBezTo>
                <a:cubicBezTo>
                  <a:pt x="18" y="211"/>
                  <a:pt x="18" y="211"/>
                  <a:pt x="18" y="211"/>
                </a:cubicBezTo>
                <a:cubicBezTo>
                  <a:pt x="19" y="211"/>
                  <a:pt x="20" y="213"/>
                  <a:pt x="19" y="214"/>
                </a:cubicBezTo>
                <a:cubicBezTo>
                  <a:pt x="19" y="214"/>
                  <a:pt x="19" y="214"/>
                  <a:pt x="19" y="214"/>
                </a:cubicBezTo>
                <a:cubicBezTo>
                  <a:pt x="19" y="214"/>
                  <a:pt x="18" y="215"/>
                  <a:pt x="17" y="215"/>
                </a:cubicBezTo>
                <a:cubicBezTo>
                  <a:pt x="17" y="215"/>
                  <a:pt x="17" y="215"/>
                  <a:pt x="17" y="215"/>
                </a:cubicBezTo>
                <a:cubicBezTo>
                  <a:pt x="17" y="215"/>
                  <a:pt x="17" y="215"/>
                  <a:pt x="17" y="215"/>
                </a:cubicBezTo>
                <a:close/>
                <a:moveTo>
                  <a:pt x="598" y="213"/>
                </a:moveTo>
                <a:cubicBezTo>
                  <a:pt x="598" y="211"/>
                  <a:pt x="599" y="210"/>
                  <a:pt x="600" y="210"/>
                </a:cubicBezTo>
                <a:cubicBezTo>
                  <a:pt x="600" y="210"/>
                  <a:pt x="600" y="210"/>
                  <a:pt x="600" y="210"/>
                </a:cubicBezTo>
                <a:cubicBezTo>
                  <a:pt x="601" y="210"/>
                  <a:pt x="602" y="210"/>
                  <a:pt x="602" y="211"/>
                </a:cubicBezTo>
                <a:cubicBezTo>
                  <a:pt x="602" y="211"/>
                  <a:pt x="602" y="211"/>
                  <a:pt x="602" y="211"/>
                </a:cubicBezTo>
                <a:cubicBezTo>
                  <a:pt x="603" y="212"/>
                  <a:pt x="602" y="213"/>
                  <a:pt x="601" y="214"/>
                </a:cubicBezTo>
                <a:cubicBezTo>
                  <a:pt x="601" y="214"/>
                  <a:pt x="601" y="214"/>
                  <a:pt x="601" y="214"/>
                </a:cubicBezTo>
                <a:cubicBezTo>
                  <a:pt x="601" y="214"/>
                  <a:pt x="601" y="214"/>
                  <a:pt x="600" y="214"/>
                </a:cubicBezTo>
                <a:cubicBezTo>
                  <a:pt x="600" y="214"/>
                  <a:pt x="600" y="214"/>
                  <a:pt x="600" y="214"/>
                </a:cubicBezTo>
                <a:cubicBezTo>
                  <a:pt x="600" y="214"/>
                  <a:pt x="599" y="213"/>
                  <a:pt x="598" y="213"/>
                </a:cubicBezTo>
                <a:close/>
                <a:moveTo>
                  <a:pt x="21" y="204"/>
                </a:moveTo>
                <a:cubicBezTo>
                  <a:pt x="20" y="203"/>
                  <a:pt x="19" y="202"/>
                  <a:pt x="20" y="201"/>
                </a:cubicBezTo>
                <a:cubicBezTo>
                  <a:pt x="20" y="201"/>
                  <a:pt x="20" y="201"/>
                  <a:pt x="20" y="201"/>
                </a:cubicBezTo>
                <a:cubicBezTo>
                  <a:pt x="20" y="200"/>
                  <a:pt x="21" y="199"/>
                  <a:pt x="22" y="200"/>
                </a:cubicBezTo>
                <a:cubicBezTo>
                  <a:pt x="22" y="200"/>
                  <a:pt x="22" y="200"/>
                  <a:pt x="22" y="200"/>
                </a:cubicBezTo>
                <a:cubicBezTo>
                  <a:pt x="23" y="200"/>
                  <a:pt x="24" y="201"/>
                  <a:pt x="23" y="202"/>
                </a:cubicBezTo>
                <a:cubicBezTo>
                  <a:pt x="23" y="202"/>
                  <a:pt x="23" y="202"/>
                  <a:pt x="23" y="202"/>
                </a:cubicBezTo>
                <a:cubicBezTo>
                  <a:pt x="23" y="203"/>
                  <a:pt x="22" y="204"/>
                  <a:pt x="21" y="204"/>
                </a:cubicBezTo>
                <a:cubicBezTo>
                  <a:pt x="21" y="204"/>
                  <a:pt x="21" y="204"/>
                  <a:pt x="21" y="204"/>
                </a:cubicBezTo>
                <a:cubicBezTo>
                  <a:pt x="21" y="204"/>
                  <a:pt x="21" y="204"/>
                  <a:pt x="21" y="204"/>
                </a:cubicBezTo>
                <a:close/>
                <a:moveTo>
                  <a:pt x="594" y="201"/>
                </a:moveTo>
                <a:cubicBezTo>
                  <a:pt x="594" y="200"/>
                  <a:pt x="595" y="199"/>
                  <a:pt x="596" y="199"/>
                </a:cubicBezTo>
                <a:cubicBezTo>
                  <a:pt x="596" y="199"/>
                  <a:pt x="596" y="199"/>
                  <a:pt x="596" y="199"/>
                </a:cubicBezTo>
                <a:cubicBezTo>
                  <a:pt x="597" y="198"/>
                  <a:pt x="598" y="199"/>
                  <a:pt x="598" y="200"/>
                </a:cubicBezTo>
                <a:cubicBezTo>
                  <a:pt x="598" y="200"/>
                  <a:pt x="598" y="200"/>
                  <a:pt x="598" y="200"/>
                </a:cubicBezTo>
                <a:cubicBezTo>
                  <a:pt x="599" y="201"/>
                  <a:pt x="598" y="202"/>
                  <a:pt x="597" y="202"/>
                </a:cubicBezTo>
                <a:cubicBezTo>
                  <a:pt x="597" y="202"/>
                  <a:pt x="597" y="202"/>
                  <a:pt x="597" y="202"/>
                </a:cubicBezTo>
                <a:cubicBezTo>
                  <a:pt x="597" y="203"/>
                  <a:pt x="597" y="203"/>
                  <a:pt x="596" y="203"/>
                </a:cubicBezTo>
                <a:cubicBezTo>
                  <a:pt x="596" y="203"/>
                  <a:pt x="596" y="203"/>
                  <a:pt x="596" y="203"/>
                </a:cubicBezTo>
                <a:cubicBezTo>
                  <a:pt x="595" y="203"/>
                  <a:pt x="595" y="202"/>
                  <a:pt x="594" y="201"/>
                </a:cubicBezTo>
                <a:close/>
                <a:moveTo>
                  <a:pt x="25" y="192"/>
                </a:moveTo>
                <a:cubicBezTo>
                  <a:pt x="24" y="192"/>
                  <a:pt x="24" y="191"/>
                  <a:pt x="24" y="190"/>
                </a:cubicBezTo>
                <a:cubicBezTo>
                  <a:pt x="24" y="190"/>
                  <a:pt x="24" y="190"/>
                  <a:pt x="24" y="190"/>
                </a:cubicBezTo>
                <a:cubicBezTo>
                  <a:pt x="24" y="189"/>
                  <a:pt x="26" y="188"/>
                  <a:pt x="27" y="189"/>
                </a:cubicBezTo>
                <a:cubicBezTo>
                  <a:pt x="27" y="189"/>
                  <a:pt x="27" y="189"/>
                  <a:pt x="27" y="189"/>
                </a:cubicBezTo>
                <a:cubicBezTo>
                  <a:pt x="28" y="189"/>
                  <a:pt x="28" y="190"/>
                  <a:pt x="28" y="191"/>
                </a:cubicBezTo>
                <a:cubicBezTo>
                  <a:pt x="28" y="191"/>
                  <a:pt x="28" y="191"/>
                  <a:pt x="28" y="191"/>
                </a:cubicBezTo>
                <a:cubicBezTo>
                  <a:pt x="28" y="191"/>
                  <a:pt x="28" y="191"/>
                  <a:pt x="28" y="191"/>
                </a:cubicBezTo>
                <a:cubicBezTo>
                  <a:pt x="28" y="191"/>
                  <a:pt x="28" y="191"/>
                  <a:pt x="28" y="191"/>
                </a:cubicBezTo>
                <a:cubicBezTo>
                  <a:pt x="27" y="192"/>
                  <a:pt x="27" y="193"/>
                  <a:pt x="26" y="193"/>
                </a:cubicBezTo>
                <a:cubicBezTo>
                  <a:pt x="26" y="193"/>
                  <a:pt x="26" y="193"/>
                  <a:pt x="26" y="193"/>
                </a:cubicBezTo>
                <a:cubicBezTo>
                  <a:pt x="26" y="193"/>
                  <a:pt x="25" y="193"/>
                  <a:pt x="25" y="192"/>
                </a:cubicBezTo>
                <a:close/>
                <a:moveTo>
                  <a:pt x="590" y="190"/>
                </a:moveTo>
                <a:cubicBezTo>
                  <a:pt x="590" y="189"/>
                  <a:pt x="590" y="188"/>
                  <a:pt x="591" y="188"/>
                </a:cubicBezTo>
                <a:cubicBezTo>
                  <a:pt x="591" y="188"/>
                  <a:pt x="591" y="188"/>
                  <a:pt x="591" y="188"/>
                </a:cubicBezTo>
                <a:cubicBezTo>
                  <a:pt x="592" y="187"/>
                  <a:pt x="593" y="188"/>
                  <a:pt x="594" y="189"/>
                </a:cubicBezTo>
                <a:cubicBezTo>
                  <a:pt x="594" y="189"/>
                  <a:pt x="594" y="189"/>
                  <a:pt x="594" y="189"/>
                </a:cubicBezTo>
                <a:cubicBezTo>
                  <a:pt x="594" y="190"/>
                  <a:pt x="594" y="191"/>
                  <a:pt x="593" y="191"/>
                </a:cubicBezTo>
                <a:cubicBezTo>
                  <a:pt x="593" y="191"/>
                  <a:pt x="593" y="191"/>
                  <a:pt x="593" y="191"/>
                </a:cubicBezTo>
                <a:cubicBezTo>
                  <a:pt x="592" y="191"/>
                  <a:pt x="592" y="191"/>
                  <a:pt x="592" y="191"/>
                </a:cubicBezTo>
                <a:cubicBezTo>
                  <a:pt x="592" y="191"/>
                  <a:pt x="592" y="191"/>
                  <a:pt x="592" y="191"/>
                </a:cubicBezTo>
                <a:cubicBezTo>
                  <a:pt x="591" y="191"/>
                  <a:pt x="590" y="191"/>
                  <a:pt x="590" y="190"/>
                </a:cubicBezTo>
                <a:close/>
                <a:moveTo>
                  <a:pt x="30" y="181"/>
                </a:moveTo>
                <a:cubicBezTo>
                  <a:pt x="29" y="181"/>
                  <a:pt x="28" y="180"/>
                  <a:pt x="29" y="179"/>
                </a:cubicBezTo>
                <a:cubicBezTo>
                  <a:pt x="29" y="179"/>
                  <a:pt x="29" y="179"/>
                  <a:pt x="29" y="179"/>
                </a:cubicBezTo>
                <a:cubicBezTo>
                  <a:pt x="29" y="178"/>
                  <a:pt x="31" y="177"/>
                  <a:pt x="32" y="178"/>
                </a:cubicBezTo>
                <a:cubicBezTo>
                  <a:pt x="32" y="178"/>
                  <a:pt x="32" y="178"/>
                  <a:pt x="32" y="178"/>
                </a:cubicBezTo>
                <a:cubicBezTo>
                  <a:pt x="33" y="178"/>
                  <a:pt x="33" y="179"/>
                  <a:pt x="33" y="180"/>
                </a:cubicBezTo>
                <a:cubicBezTo>
                  <a:pt x="33" y="180"/>
                  <a:pt x="33" y="180"/>
                  <a:pt x="33" y="180"/>
                </a:cubicBezTo>
                <a:cubicBezTo>
                  <a:pt x="33" y="180"/>
                  <a:pt x="33" y="180"/>
                  <a:pt x="33" y="180"/>
                </a:cubicBezTo>
                <a:cubicBezTo>
                  <a:pt x="33" y="180"/>
                  <a:pt x="33" y="180"/>
                  <a:pt x="33" y="180"/>
                </a:cubicBezTo>
                <a:cubicBezTo>
                  <a:pt x="32" y="181"/>
                  <a:pt x="32" y="182"/>
                  <a:pt x="31" y="182"/>
                </a:cubicBezTo>
                <a:cubicBezTo>
                  <a:pt x="31" y="182"/>
                  <a:pt x="31" y="182"/>
                  <a:pt x="31" y="182"/>
                </a:cubicBezTo>
                <a:cubicBezTo>
                  <a:pt x="30" y="182"/>
                  <a:pt x="30" y="182"/>
                  <a:pt x="30" y="181"/>
                </a:cubicBezTo>
                <a:close/>
                <a:moveTo>
                  <a:pt x="585" y="179"/>
                </a:moveTo>
                <a:cubicBezTo>
                  <a:pt x="585" y="178"/>
                  <a:pt x="585" y="177"/>
                  <a:pt x="586" y="177"/>
                </a:cubicBezTo>
                <a:cubicBezTo>
                  <a:pt x="586" y="177"/>
                  <a:pt x="586" y="177"/>
                  <a:pt x="586" y="177"/>
                </a:cubicBezTo>
                <a:cubicBezTo>
                  <a:pt x="587" y="176"/>
                  <a:pt x="588" y="177"/>
                  <a:pt x="589" y="178"/>
                </a:cubicBezTo>
                <a:cubicBezTo>
                  <a:pt x="589" y="178"/>
                  <a:pt x="589" y="178"/>
                  <a:pt x="589" y="178"/>
                </a:cubicBezTo>
                <a:cubicBezTo>
                  <a:pt x="589" y="179"/>
                  <a:pt x="589" y="180"/>
                  <a:pt x="588" y="180"/>
                </a:cubicBezTo>
                <a:cubicBezTo>
                  <a:pt x="588" y="180"/>
                  <a:pt x="588" y="180"/>
                  <a:pt x="588" y="180"/>
                </a:cubicBezTo>
                <a:cubicBezTo>
                  <a:pt x="587" y="180"/>
                  <a:pt x="587" y="181"/>
                  <a:pt x="587" y="181"/>
                </a:cubicBezTo>
                <a:cubicBezTo>
                  <a:pt x="587" y="181"/>
                  <a:pt x="587" y="181"/>
                  <a:pt x="587" y="181"/>
                </a:cubicBezTo>
                <a:cubicBezTo>
                  <a:pt x="586" y="181"/>
                  <a:pt x="585" y="180"/>
                  <a:pt x="585" y="179"/>
                </a:cubicBezTo>
                <a:close/>
                <a:moveTo>
                  <a:pt x="35" y="171"/>
                </a:moveTo>
                <a:cubicBezTo>
                  <a:pt x="34" y="170"/>
                  <a:pt x="34" y="169"/>
                  <a:pt x="34" y="168"/>
                </a:cubicBezTo>
                <a:cubicBezTo>
                  <a:pt x="34" y="168"/>
                  <a:pt x="34" y="168"/>
                  <a:pt x="34" y="168"/>
                </a:cubicBezTo>
                <a:cubicBezTo>
                  <a:pt x="35" y="167"/>
                  <a:pt x="36" y="167"/>
                  <a:pt x="37" y="167"/>
                </a:cubicBezTo>
                <a:cubicBezTo>
                  <a:pt x="37" y="167"/>
                  <a:pt x="37" y="167"/>
                  <a:pt x="37" y="167"/>
                </a:cubicBezTo>
                <a:cubicBezTo>
                  <a:pt x="38" y="168"/>
                  <a:pt x="38" y="169"/>
                  <a:pt x="38" y="170"/>
                </a:cubicBezTo>
                <a:cubicBezTo>
                  <a:pt x="38" y="170"/>
                  <a:pt x="38" y="170"/>
                  <a:pt x="38" y="170"/>
                </a:cubicBezTo>
                <a:cubicBezTo>
                  <a:pt x="38" y="170"/>
                  <a:pt x="38" y="170"/>
                  <a:pt x="38" y="170"/>
                </a:cubicBezTo>
                <a:cubicBezTo>
                  <a:pt x="38" y="170"/>
                  <a:pt x="38" y="170"/>
                  <a:pt x="38" y="170"/>
                </a:cubicBezTo>
                <a:cubicBezTo>
                  <a:pt x="37" y="170"/>
                  <a:pt x="37" y="171"/>
                  <a:pt x="36" y="171"/>
                </a:cubicBezTo>
                <a:cubicBezTo>
                  <a:pt x="36" y="171"/>
                  <a:pt x="36" y="171"/>
                  <a:pt x="36" y="171"/>
                </a:cubicBezTo>
                <a:cubicBezTo>
                  <a:pt x="36" y="171"/>
                  <a:pt x="35" y="171"/>
                  <a:pt x="35" y="171"/>
                </a:cubicBezTo>
                <a:close/>
                <a:moveTo>
                  <a:pt x="580" y="169"/>
                </a:moveTo>
                <a:cubicBezTo>
                  <a:pt x="579" y="168"/>
                  <a:pt x="580" y="167"/>
                  <a:pt x="581" y="166"/>
                </a:cubicBezTo>
                <a:cubicBezTo>
                  <a:pt x="581" y="166"/>
                  <a:pt x="581" y="166"/>
                  <a:pt x="581" y="166"/>
                </a:cubicBezTo>
                <a:cubicBezTo>
                  <a:pt x="582" y="166"/>
                  <a:pt x="583" y="166"/>
                  <a:pt x="583" y="167"/>
                </a:cubicBezTo>
                <a:cubicBezTo>
                  <a:pt x="583" y="167"/>
                  <a:pt x="583" y="167"/>
                  <a:pt x="583" y="167"/>
                </a:cubicBezTo>
                <a:cubicBezTo>
                  <a:pt x="584" y="168"/>
                  <a:pt x="583" y="169"/>
                  <a:pt x="582" y="170"/>
                </a:cubicBezTo>
                <a:cubicBezTo>
                  <a:pt x="582" y="170"/>
                  <a:pt x="582" y="170"/>
                  <a:pt x="582" y="170"/>
                </a:cubicBezTo>
                <a:cubicBezTo>
                  <a:pt x="582" y="170"/>
                  <a:pt x="582" y="170"/>
                  <a:pt x="582" y="170"/>
                </a:cubicBezTo>
                <a:cubicBezTo>
                  <a:pt x="582" y="170"/>
                  <a:pt x="582" y="170"/>
                  <a:pt x="582" y="170"/>
                </a:cubicBezTo>
                <a:cubicBezTo>
                  <a:pt x="581" y="170"/>
                  <a:pt x="580" y="169"/>
                  <a:pt x="580" y="169"/>
                </a:cubicBezTo>
                <a:close/>
                <a:moveTo>
                  <a:pt x="41" y="160"/>
                </a:moveTo>
                <a:cubicBezTo>
                  <a:pt x="40" y="159"/>
                  <a:pt x="39" y="158"/>
                  <a:pt x="40" y="157"/>
                </a:cubicBezTo>
                <a:cubicBezTo>
                  <a:pt x="40" y="157"/>
                  <a:pt x="40" y="157"/>
                  <a:pt x="40" y="157"/>
                </a:cubicBezTo>
                <a:cubicBezTo>
                  <a:pt x="41" y="156"/>
                  <a:pt x="42" y="156"/>
                  <a:pt x="43" y="157"/>
                </a:cubicBezTo>
                <a:cubicBezTo>
                  <a:pt x="43" y="157"/>
                  <a:pt x="43" y="157"/>
                  <a:pt x="43" y="157"/>
                </a:cubicBezTo>
                <a:cubicBezTo>
                  <a:pt x="44" y="157"/>
                  <a:pt x="44" y="158"/>
                  <a:pt x="44" y="159"/>
                </a:cubicBezTo>
                <a:cubicBezTo>
                  <a:pt x="44" y="159"/>
                  <a:pt x="44" y="159"/>
                  <a:pt x="44" y="159"/>
                </a:cubicBezTo>
                <a:cubicBezTo>
                  <a:pt x="44" y="159"/>
                  <a:pt x="44" y="159"/>
                  <a:pt x="44" y="159"/>
                </a:cubicBezTo>
                <a:cubicBezTo>
                  <a:pt x="44" y="159"/>
                  <a:pt x="44" y="159"/>
                  <a:pt x="44" y="159"/>
                </a:cubicBezTo>
                <a:cubicBezTo>
                  <a:pt x="43" y="160"/>
                  <a:pt x="42" y="160"/>
                  <a:pt x="42" y="160"/>
                </a:cubicBezTo>
                <a:cubicBezTo>
                  <a:pt x="42" y="160"/>
                  <a:pt x="42" y="160"/>
                  <a:pt x="42" y="160"/>
                </a:cubicBezTo>
                <a:cubicBezTo>
                  <a:pt x="41" y="160"/>
                  <a:pt x="41" y="160"/>
                  <a:pt x="41" y="160"/>
                </a:cubicBezTo>
                <a:close/>
                <a:moveTo>
                  <a:pt x="574" y="158"/>
                </a:moveTo>
                <a:cubicBezTo>
                  <a:pt x="574" y="158"/>
                  <a:pt x="574" y="158"/>
                  <a:pt x="574" y="158"/>
                </a:cubicBezTo>
                <a:cubicBezTo>
                  <a:pt x="574" y="158"/>
                  <a:pt x="574" y="158"/>
                  <a:pt x="574" y="158"/>
                </a:cubicBezTo>
                <a:cubicBezTo>
                  <a:pt x="573" y="157"/>
                  <a:pt x="574" y="156"/>
                  <a:pt x="575" y="156"/>
                </a:cubicBezTo>
                <a:cubicBezTo>
                  <a:pt x="575" y="156"/>
                  <a:pt x="575" y="156"/>
                  <a:pt x="575" y="156"/>
                </a:cubicBezTo>
                <a:cubicBezTo>
                  <a:pt x="576" y="155"/>
                  <a:pt x="577" y="155"/>
                  <a:pt x="577" y="156"/>
                </a:cubicBezTo>
                <a:cubicBezTo>
                  <a:pt x="577" y="156"/>
                  <a:pt x="577" y="156"/>
                  <a:pt x="577" y="156"/>
                </a:cubicBezTo>
                <a:cubicBezTo>
                  <a:pt x="578" y="157"/>
                  <a:pt x="578" y="158"/>
                  <a:pt x="577" y="159"/>
                </a:cubicBezTo>
                <a:cubicBezTo>
                  <a:pt x="577" y="159"/>
                  <a:pt x="577" y="159"/>
                  <a:pt x="577" y="159"/>
                </a:cubicBezTo>
                <a:cubicBezTo>
                  <a:pt x="576" y="159"/>
                  <a:pt x="576" y="159"/>
                  <a:pt x="576" y="159"/>
                </a:cubicBezTo>
                <a:cubicBezTo>
                  <a:pt x="576" y="159"/>
                  <a:pt x="576" y="159"/>
                  <a:pt x="576" y="159"/>
                </a:cubicBezTo>
                <a:cubicBezTo>
                  <a:pt x="575" y="159"/>
                  <a:pt x="574" y="159"/>
                  <a:pt x="574" y="158"/>
                </a:cubicBezTo>
                <a:close/>
                <a:moveTo>
                  <a:pt x="47" y="150"/>
                </a:moveTo>
                <a:cubicBezTo>
                  <a:pt x="46" y="149"/>
                  <a:pt x="46" y="148"/>
                  <a:pt x="46" y="147"/>
                </a:cubicBezTo>
                <a:cubicBezTo>
                  <a:pt x="46" y="147"/>
                  <a:pt x="46" y="147"/>
                  <a:pt x="46" y="147"/>
                </a:cubicBezTo>
                <a:cubicBezTo>
                  <a:pt x="47" y="146"/>
                  <a:pt x="48" y="146"/>
                  <a:pt x="49" y="146"/>
                </a:cubicBezTo>
                <a:cubicBezTo>
                  <a:pt x="49" y="146"/>
                  <a:pt x="49" y="146"/>
                  <a:pt x="49" y="146"/>
                </a:cubicBezTo>
                <a:cubicBezTo>
                  <a:pt x="50" y="147"/>
                  <a:pt x="50" y="148"/>
                  <a:pt x="50" y="149"/>
                </a:cubicBezTo>
                <a:cubicBezTo>
                  <a:pt x="50" y="149"/>
                  <a:pt x="50" y="149"/>
                  <a:pt x="50" y="149"/>
                </a:cubicBezTo>
                <a:cubicBezTo>
                  <a:pt x="50" y="149"/>
                  <a:pt x="50" y="149"/>
                  <a:pt x="50" y="149"/>
                </a:cubicBezTo>
                <a:cubicBezTo>
                  <a:pt x="50" y="149"/>
                  <a:pt x="50" y="149"/>
                  <a:pt x="50" y="149"/>
                </a:cubicBezTo>
                <a:cubicBezTo>
                  <a:pt x="49" y="150"/>
                  <a:pt x="49" y="150"/>
                  <a:pt x="48" y="150"/>
                </a:cubicBezTo>
                <a:cubicBezTo>
                  <a:pt x="48" y="150"/>
                  <a:pt x="48" y="150"/>
                  <a:pt x="48" y="150"/>
                </a:cubicBezTo>
                <a:cubicBezTo>
                  <a:pt x="48" y="150"/>
                  <a:pt x="47" y="150"/>
                  <a:pt x="47" y="150"/>
                </a:cubicBezTo>
                <a:close/>
                <a:moveTo>
                  <a:pt x="568" y="148"/>
                </a:moveTo>
                <a:cubicBezTo>
                  <a:pt x="568" y="148"/>
                  <a:pt x="568" y="148"/>
                  <a:pt x="568" y="148"/>
                </a:cubicBezTo>
                <a:cubicBezTo>
                  <a:pt x="568" y="148"/>
                  <a:pt x="568" y="148"/>
                  <a:pt x="568" y="148"/>
                </a:cubicBezTo>
                <a:cubicBezTo>
                  <a:pt x="567" y="147"/>
                  <a:pt x="568" y="146"/>
                  <a:pt x="569" y="145"/>
                </a:cubicBezTo>
                <a:cubicBezTo>
                  <a:pt x="569" y="145"/>
                  <a:pt x="569" y="145"/>
                  <a:pt x="569" y="145"/>
                </a:cubicBezTo>
                <a:cubicBezTo>
                  <a:pt x="569" y="145"/>
                  <a:pt x="571" y="145"/>
                  <a:pt x="571" y="146"/>
                </a:cubicBezTo>
                <a:cubicBezTo>
                  <a:pt x="571" y="146"/>
                  <a:pt x="571" y="146"/>
                  <a:pt x="571" y="146"/>
                </a:cubicBezTo>
                <a:cubicBezTo>
                  <a:pt x="572" y="147"/>
                  <a:pt x="572" y="148"/>
                  <a:pt x="571" y="149"/>
                </a:cubicBezTo>
                <a:cubicBezTo>
                  <a:pt x="571" y="149"/>
                  <a:pt x="571" y="149"/>
                  <a:pt x="571" y="149"/>
                </a:cubicBezTo>
                <a:cubicBezTo>
                  <a:pt x="570" y="149"/>
                  <a:pt x="570" y="149"/>
                  <a:pt x="570" y="149"/>
                </a:cubicBezTo>
                <a:cubicBezTo>
                  <a:pt x="570" y="149"/>
                  <a:pt x="570" y="149"/>
                  <a:pt x="570" y="149"/>
                </a:cubicBezTo>
                <a:cubicBezTo>
                  <a:pt x="569" y="149"/>
                  <a:pt x="568" y="149"/>
                  <a:pt x="568" y="148"/>
                </a:cubicBezTo>
                <a:close/>
                <a:moveTo>
                  <a:pt x="53" y="140"/>
                </a:moveTo>
                <a:cubicBezTo>
                  <a:pt x="52" y="139"/>
                  <a:pt x="52" y="138"/>
                  <a:pt x="53" y="137"/>
                </a:cubicBezTo>
                <a:cubicBezTo>
                  <a:pt x="53" y="137"/>
                  <a:pt x="53" y="137"/>
                  <a:pt x="53" y="137"/>
                </a:cubicBezTo>
                <a:cubicBezTo>
                  <a:pt x="53" y="136"/>
                  <a:pt x="55" y="136"/>
                  <a:pt x="55" y="136"/>
                </a:cubicBezTo>
                <a:cubicBezTo>
                  <a:pt x="55" y="136"/>
                  <a:pt x="55" y="136"/>
                  <a:pt x="55" y="136"/>
                </a:cubicBezTo>
                <a:cubicBezTo>
                  <a:pt x="56" y="137"/>
                  <a:pt x="57" y="138"/>
                  <a:pt x="56" y="139"/>
                </a:cubicBezTo>
                <a:cubicBezTo>
                  <a:pt x="56" y="139"/>
                  <a:pt x="56" y="139"/>
                  <a:pt x="56" y="139"/>
                </a:cubicBezTo>
                <a:cubicBezTo>
                  <a:pt x="56" y="140"/>
                  <a:pt x="55" y="140"/>
                  <a:pt x="54" y="140"/>
                </a:cubicBezTo>
                <a:cubicBezTo>
                  <a:pt x="54" y="140"/>
                  <a:pt x="54" y="140"/>
                  <a:pt x="54" y="140"/>
                </a:cubicBezTo>
                <a:cubicBezTo>
                  <a:pt x="54" y="140"/>
                  <a:pt x="54" y="140"/>
                  <a:pt x="53" y="140"/>
                </a:cubicBezTo>
                <a:close/>
                <a:moveTo>
                  <a:pt x="561" y="138"/>
                </a:moveTo>
                <a:cubicBezTo>
                  <a:pt x="561" y="138"/>
                  <a:pt x="561" y="138"/>
                  <a:pt x="561" y="138"/>
                </a:cubicBezTo>
                <a:cubicBezTo>
                  <a:pt x="561" y="138"/>
                  <a:pt x="561" y="138"/>
                  <a:pt x="561" y="138"/>
                </a:cubicBezTo>
                <a:cubicBezTo>
                  <a:pt x="561" y="137"/>
                  <a:pt x="561" y="136"/>
                  <a:pt x="562" y="135"/>
                </a:cubicBezTo>
                <a:cubicBezTo>
                  <a:pt x="562" y="135"/>
                  <a:pt x="562" y="135"/>
                  <a:pt x="562" y="135"/>
                </a:cubicBezTo>
                <a:cubicBezTo>
                  <a:pt x="563" y="135"/>
                  <a:pt x="564" y="135"/>
                  <a:pt x="565" y="136"/>
                </a:cubicBezTo>
                <a:cubicBezTo>
                  <a:pt x="565" y="136"/>
                  <a:pt x="565" y="136"/>
                  <a:pt x="565" y="136"/>
                </a:cubicBezTo>
                <a:cubicBezTo>
                  <a:pt x="565" y="137"/>
                  <a:pt x="565" y="138"/>
                  <a:pt x="564" y="139"/>
                </a:cubicBezTo>
                <a:cubicBezTo>
                  <a:pt x="564" y="139"/>
                  <a:pt x="564" y="139"/>
                  <a:pt x="564" y="139"/>
                </a:cubicBezTo>
                <a:cubicBezTo>
                  <a:pt x="564" y="139"/>
                  <a:pt x="563" y="139"/>
                  <a:pt x="563" y="139"/>
                </a:cubicBezTo>
                <a:cubicBezTo>
                  <a:pt x="563" y="139"/>
                  <a:pt x="563" y="139"/>
                  <a:pt x="563" y="139"/>
                </a:cubicBezTo>
                <a:cubicBezTo>
                  <a:pt x="562" y="139"/>
                  <a:pt x="562" y="139"/>
                  <a:pt x="561" y="138"/>
                </a:cubicBezTo>
                <a:close/>
                <a:moveTo>
                  <a:pt x="60" y="130"/>
                </a:moveTo>
                <a:cubicBezTo>
                  <a:pt x="59" y="129"/>
                  <a:pt x="59" y="128"/>
                  <a:pt x="60" y="127"/>
                </a:cubicBezTo>
                <a:cubicBezTo>
                  <a:pt x="60" y="127"/>
                  <a:pt x="60" y="127"/>
                  <a:pt x="60" y="127"/>
                </a:cubicBezTo>
                <a:cubicBezTo>
                  <a:pt x="60" y="126"/>
                  <a:pt x="62" y="126"/>
                  <a:pt x="62" y="126"/>
                </a:cubicBezTo>
                <a:cubicBezTo>
                  <a:pt x="62" y="126"/>
                  <a:pt x="62" y="126"/>
                  <a:pt x="62" y="126"/>
                </a:cubicBezTo>
                <a:cubicBezTo>
                  <a:pt x="63" y="127"/>
                  <a:pt x="64" y="128"/>
                  <a:pt x="63" y="129"/>
                </a:cubicBezTo>
                <a:cubicBezTo>
                  <a:pt x="63" y="129"/>
                  <a:pt x="63" y="129"/>
                  <a:pt x="63" y="129"/>
                </a:cubicBezTo>
                <a:cubicBezTo>
                  <a:pt x="62" y="130"/>
                  <a:pt x="62" y="130"/>
                  <a:pt x="61" y="130"/>
                </a:cubicBezTo>
                <a:cubicBezTo>
                  <a:pt x="61" y="130"/>
                  <a:pt x="61" y="130"/>
                  <a:pt x="61" y="130"/>
                </a:cubicBezTo>
                <a:cubicBezTo>
                  <a:pt x="61" y="130"/>
                  <a:pt x="60" y="130"/>
                  <a:pt x="60" y="130"/>
                </a:cubicBezTo>
                <a:close/>
                <a:moveTo>
                  <a:pt x="555" y="128"/>
                </a:moveTo>
                <a:cubicBezTo>
                  <a:pt x="554" y="127"/>
                  <a:pt x="554" y="126"/>
                  <a:pt x="555" y="125"/>
                </a:cubicBezTo>
                <a:cubicBezTo>
                  <a:pt x="555" y="125"/>
                  <a:pt x="555" y="125"/>
                  <a:pt x="555" y="125"/>
                </a:cubicBezTo>
                <a:cubicBezTo>
                  <a:pt x="556" y="125"/>
                  <a:pt x="557" y="125"/>
                  <a:pt x="558" y="126"/>
                </a:cubicBezTo>
                <a:cubicBezTo>
                  <a:pt x="558" y="126"/>
                  <a:pt x="558" y="126"/>
                  <a:pt x="558" y="126"/>
                </a:cubicBezTo>
                <a:cubicBezTo>
                  <a:pt x="558" y="127"/>
                  <a:pt x="558" y="128"/>
                  <a:pt x="557" y="129"/>
                </a:cubicBezTo>
                <a:cubicBezTo>
                  <a:pt x="557" y="129"/>
                  <a:pt x="557" y="129"/>
                  <a:pt x="557" y="129"/>
                </a:cubicBezTo>
                <a:cubicBezTo>
                  <a:pt x="557" y="129"/>
                  <a:pt x="557" y="129"/>
                  <a:pt x="556" y="129"/>
                </a:cubicBezTo>
                <a:cubicBezTo>
                  <a:pt x="556" y="129"/>
                  <a:pt x="556" y="129"/>
                  <a:pt x="556" y="129"/>
                </a:cubicBezTo>
                <a:cubicBezTo>
                  <a:pt x="556" y="129"/>
                  <a:pt x="555" y="129"/>
                  <a:pt x="555" y="128"/>
                </a:cubicBezTo>
                <a:close/>
                <a:moveTo>
                  <a:pt x="67" y="120"/>
                </a:moveTo>
                <a:cubicBezTo>
                  <a:pt x="66" y="119"/>
                  <a:pt x="66" y="118"/>
                  <a:pt x="67" y="117"/>
                </a:cubicBezTo>
                <a:cubicBezTo>
                  <a:pt x="67" y="117"/>
                  <a:pt x="67" y="117"/>
                  <a:pt x="67" y="117"/>
                </a:cubicBezTo>
                <a:cubicBezTo>
                  <a:pt x="68" y="116"/>
                  <a:pt x="69" y="116"/>
                  <a:pt x="70" y="117"/>
                </a:cubicBezTo>
                <a:cubicBezTo>
                  <a:pt x="70" y="117"/>
                  <a:pt x="70" y="117"/>
                  <a:pt x="70" y="117"/>
                </a:cubicBezTo>
                <a:cubicBezTo>
                  <a:pt x="71" y="118"/>
                  <a:pt x="71" y="119"/>
                  <a:pt x="70" y="120"/>
                </a:cubicBezTo>
                <a:cubicBezTo>
                  <a:pt x="70" y="120"/>
                  <a:pt x="70" y="120"/>
                  <a:pt x="70" y="120"/>
                </a:cubicBezTo>
                <a:cubicBezTo>
                  <a:pt x="70" y="120"/>
                  <a:pt x="70" y="120"/>
                  <a:pt x="70" y="120"/>
                </a:cubicBezTo>
                <a:cubicBezTo>
                  <a:pt x="70" y="120"/>
                  <a:pt x="70" y="120"/>
                  <a:pt x="70" y="120"/>
                </a:cubicBezTo>
                <a:cubicBezTo>
                  <a:pt x="70" y="120"/>
                  <a:pt x="69" y="121"/>
                  <a:pt x="69" y="121"/>
                </a:cubicBezTo>
                <a:cubicBezTo>
                  <a:pt x="69" y="121"/>
                  <a:pt x="69" y="121"/>
                  <a:pt x="69" y="121"/>
                </a:cubicBezTo>
                <a:cubicBezTo>
                  <a:pt x="68" y="121"/>
                  <a:pt x="68" y="120"/>
                  <a:pt x="67" y="120"/>
                </a:cubicBezTo>
                <a:close/>
                <a:moveTo>
                  <a:pt x="547" y="119"/>
                </a:moveTo>
                <a:cubicBezTo>
                  <a:pt x="547" y="119"/>
                  <a:pt x="547" y="119"/>
                  <a:pt x="547" y="119"/>
                </a:cubicBezTo>
                <a:cubicBezTo>
                  <a:pt x="547" y="119"/>
                  <a:pt x="547" y="119"/>
                  <a:pt x="547" y="119"/>
                </a:cubicBezTo>
                <a:cubicBezTo>
                  <a:pt x="547" y="118"/>
                  <a:pt x="547" y="117"/>
                  <a:pt x="548" y="116"/>
                </a:cubicBezTo>
                <a:cubicBezTo>
                  <a:pt x="548" y="116"/>
                  <a:pt x="548" y="116"/>
                  <a:pt x="548" y="116"/>
                </a:cubicBezTo>
                <a:cubicBezTo>
                  <a:pt x="548" y="115"/>
                  <a:pt x="550" y="115"/>
                  <a:pt x="550" y="116"/>
                </a:cubicBezTo>
                <a:cubicBezTo>
                  <a:pt x="550" y="116"/>
                  <a:pt x="550" y="116"/>
                  <a:pt x="550" y="116"/>
                </a:cubicBezTo>
                <a:cubicBezTo>
                  <a:pt x="551" y="117"/>
                  <a:pt x="551" y="118"/>
                  <a:pt x="550" y="119"/>
                </a:cubicBezTo>
                <a:cubicBezTo>
                  <a:pt x="550" y="119"/>
                  <a:pt x="550" y="119"/>
                  <a:pt x="550" y="119"/>
                </a:cubicBezTo>
                <a:cubicBezTo>
                  <a:pt x="550" y="119"/>
                  <a:pt x="549" y="120"/>
                  <a:pt x="549" y="120"/>
                </a:cubicBezTo>
                <a:cubicBezTo>
                  <a:pt x="549" y="120"/>
                  <a:pt x="549" y="120"/>
                  <a:pt x="549" y="120"/>
                </a:cubicBezTo>
                <a:cubicBezTo>
                  <a:pt x="548" y="120"/>
                  <a:pt x="548" y="119"/>
                  <a:pt x="547" y="119"/>
                </a:cubicBezTo>
                <a:close/>
                <a:moveTo>
                  <a:pt x="75" y="111"/>
                </a:moveTo>
                <a:cubicBezTo>
                  <a:pt x="74" y="110"/>
                  <a:pt x="74" y="109"/>
                  <a:pt x="75" y="108"/>
                </a:cubicBezTo>
                <a:cubicBezTo>
                  <a:pt x="75" y="108"/>
                  <a:pt x="75" y="108"/>
                  <a:pt x="75" y="108"/>
                </a:cubicBezTo>
                <a:cubicBezTo>
                  <a:pt x="75" y="107"/>
                  <a:pt x="77" y="107"/>
                  <a:pt x="77" y="108"/>
                </a:cubicBezTo>
                <a:cubicBezTo>
                  <a:pt x="77" y="108"/>
                  <a:pt x="77" y="108"/>
                  <a:pt x="77" y="108"/>
                </a:cubicBezTo>
                <a:cubicBezTo>
                  <a:pt x="78" y="108"/>
                  <a:pt x="78" y="110"/>
                  <a:pt x="78" y="111"/>
                </a:cubicBezTo>
                <a:cubicBezTo>
                  <a:pt x="78" y="111"/>
                  <a:pt x="78" y="111"/>
                  <a:pt x="78" y="111"/>
                </a:cubicBezTo>
                <a:cubicBezTo>
                  <a:pt x="77" y="111"/>
                  <a:pt x="77" y="111"/>
                  <a:pt x="76" y="111"/>
                </a:cubicBezTo>
                <a:cubicBezTo>
                  <a:pt x="76" y="111"/>
                  <a:pt x="76" y="111"/>
                  <a:pt x="76" y="111"/>
                </a:cubicBezTo>
                <a:cubicBezTo>
                  <a:pt x="76" y="111"/>
                  <a:pt x="75" y="111"/>
                  <a:pt x="75" y="111"/>
                </a:cubicBezTo>
                <a:close/>
                <a:moveTo>
                  <a:pt x="540" y="110"/>
                </a:moveTo>
                <a:cubicBezTo>
                  <a:pt x="539" y="109"/>
                  <a:pt x="539" y="108"/>
                  <a:pt x="540" y="107"/>
                </a:cubicBezTo>
                <a:cubicBezTo>
                  <a:pt x="540" y="107"/>
                  <a:pt x="540" y="107"/>
                  <a:pt x="540" y="107"/>
                </a:cubicBezTo>
                <a:cubicBezTo>
                  <a:pt x="541" y="106"/>
                  <a:pt x="542" y="106"/>
                  <a:pt x="543" y="107"/>
                </a:cubicBezTo>
                <a:cubicBezTo>
                  <a:pt x="543" y="107"/>
                  <a:pt x="543" y="107"/>
                  <a:pt x="543" y="107"/>
                </a:cubicBezTo>
                <a:cubicBezTo>
                  <a:pt x="543" y="108"/>
                  <a:pt x="543" y="109"/>
                  <a:pt x="543" y="110"/>
                </a:cubicBezTo>
                <a:cubicBezTo>
                  <a:pt x="543" y="110"/>
                  <a:pt x="543" y="110"/>
                  <a:pt x="543" y="110"/>
                </a:cubicBezTo>
                <a:cubicBezTo>
                  <a:pt x="542" y="110"/>
                  <a:pt x="542" y="110"/>
                  <a:pt x="541" y="110"/>
                </a:cubicBezTo>
                <a:cubicBezTo>
                  <a:pt x="541" y="110"/>
                  <a:pt x="541" y="110"/>
                  <a:pt x="541" y="110"/>
                </a:cubicBezTo>
                <a:cubicBezTo>
                  <a:pt x="541" y="110"/>
                  <a:pt x="540" y="110"/>
                  <a:pt x="540" y="110"/>
                </a:cubicBezTo>
                <a:close/>
                <a:moveTo>
                  <a:pt x="83" y="102"/>
                </a:moveTo>
                <a:cubicBezTo>
                  <a:pt x="82" y="101"/>
                  <a:pt x="82" y="100"/>
                  <a:pt x="83" y="99"/>
                </a:cubicBezTo>
                <a:cubicBezTo>
                  <a:pt x="83" y="99"/>
                  <a:pt x="83" y="99"/>
                  <a:pt x="83" y="99"/>
                </a:cubicBezTo>
                <a:cubicBezTo>
                  <a:pt x="83" y="98"/>
                  <a:pt x="85" y="98"/>
                  <a:pt x="85" y="99"/>
                </a:cubicBezTo>
                <a:cubicBezTo>
                  <a:pt x="85" y="99"/>
                  <a:pt x="85" y="99"/>
                  <a:pt x="85" y="99"/>
                </a:cubicBezTo>
                <a:cubicBezTo>
                  <a:pt x="86" y="100"/>
                  <a:pt x="86" y="101"/>
                  <a:pt x="86" y="102"/>
                </a:cubicBezTo>
                <a:cubicBezTo>
                  <a:pt x="86" y="102"/>
                  <a:pt x="86" y="102"/>
                  <a:pt x="86" y="102"/>
                </a:cubicBezTo>
                <a:cubicBezTo>
                  <a:pt x="85" y="102"/>
                  <a:pt x="85" y="102"/>
                  <a:pt x="84" y="102"/>
                </a:cubicBezTo>
                <a:cubicBezTo>
                  <a:pt x="84" y="102"/>
                  <a:pt x="84" y="102"/>
                  <a:pt x="84" y="102"/>
                </a:cubicBezTo>
                <a:cubicBezTo>
                  <a:pt x="84" y="102"/>
                  <a:pt x="83" y="102"/>
                  <a:pt x="83" y="102"/>
                </a:cubicBezTo>
                <a:close/>
                <a:moveTo>
                  <a:pt x="532" y="101"/>
                </a:moveTo>
                <a:cubicBezTo>
                  <a:pt x="531" y="100"/>
                  <a:pt x="531" y="99"/>
                  <a:pt x="532" y="98"/>
                </a:cubicBezTo>
                <a:cubicBezTo>
                  <a:pt x="532" y="98"/>
                  <a:pt x="532" y="98"/>
                  <a:pt x="532" y="98"/>
                </a:cubicBezTo>
                <a:cubicBezTo>
                  <a:pt x="533" y="97"/>
                  <a:pt x="534" y="97"/>
                  <a:pt x="535" y="98"/>
                </a:cubicBezTo>
                <a:cubicBezTo>
                  <a:pt x="535" y="98"/>
                  <a:pt x="535" y="98"/>
                  <a:pt x="535" y="98"/>
                </a:cubicBezTo>
                <a:cubicBezTo>
                  <a:pt x="535" y="99"/>
                  <a:pt x="535" y="100"/>
                  <a:pt x="535" y="101"/>
                </a:cubicBezTo>
                <a:cubicBezTo>
                  <a:pt x="535" y="101"/>
                  <a:pt x="535" y="101"/>
                  <a:pt x="535" y="101"/>
                </a:cubicBezTo>
                <a:cubicBezTo>
                  <a:pt x="534" y="101"/>
                  <a:pt x="534" y="101"/>
                  <a:pt x="533" y="101"/>
                </a:cubicBezTo>
                <a:cubicBezTo>
                  <a:pt x="533" y="101"/>
                  <a:pt x="533" y="101"/>
                  <a:pt x="533" y="101"/>
                </a:cubicBezTo>
                <a:cubicBezTo>
                  <a:pt x="533" y="101"/>
                  <a:pt x="532" y="101"/>
                  <a:pt x="532" y="101"/>
                </a:cubicBezTo>
                <a:close/>
                <a:moveTo>
                  <a:pt x="91" y="93"/>
                </a:moveTo>
                <a:cubicBezTo>
                  <a:pt x="90" y="92"/>
                  <a:pt x="90" y="91"/>
                  <a:pt x="91" y="90"/>
                </a:cubicBezTo>
                <a:cubicBezTo>
                  <a:pt x="91" y="90"/>
                  <a:pt x="91" y="90"/>
                  <a:pt x="91" y="90"/>
                </a:cubicBezTo>
                <a:cubicBezTo>
                  <a:pt x="92" y="89"/>
                  <a:pt x="93" y="89"/>
                  <a:pt x="94" y="90"/>
                </a:cubicBezTo>
                <a:cubicBezTo>
                  <a:pt x="94" y="90"/>
                  <a:pt x="94" y="90"/>
                  <a:pt x="94" y="90"/>
                </a:cubicBezTo>
                <a:cubicBezTo>
                  <a:pt x="95" y="91"/>
                  <a:pt x="95" y="92"/>
                  <a:pt x="94" y="93"/>
                </a:cubicBezTo>
                <a:cubicBezTo>
                  <a:pt x="94" y="93"/>
                  <a:pt x="94" y="93"/>
                  <a:pt x="94" y="93"/>
                </a:cubicBezTo>
                <a:cubicBezTo>
                  <a:pt x="93" y="93"/>
                  <a:pt x="93" y="94"/>
                  <a:pt x="92" y="94"/>
                </a:cubicBezTo>
                <a:cubicBezTo>
                  <a:pt x="92" y="94"/>
                  <a:pt x="92" y="94"/>
                  <a:pt x="92" y="94"/>
                </a:cubicBezTo>
                <a:cubicBezTo>
                  <a:pt x="92" y="94"/>
                  <a:pt x="91" y="93"/>
                  <a:pt x="91" y="93"/>
                </a:cubicBezTo>
                <a:close/>
                <a:moveTo>
                  <a:pt x="523" y="92"/>
                </a:moveTo>
                <a:cubicBezTo>
                  <a:pt x="523" y="91"/>
                  <a:pt x="523" y="90"/>
                  <a:pt x="523" y="89"/>
                </a:cubicBezTo>
                <a:cubicBezTo>
                  <a:pt x="523" y="89"/>
                  <a:pt x="523" y="89"/>
                  <a:pt x="523" y="89"/>
                </a:cubicBezTo>
                <a:cubicBezTo>
                  <a:pt x="524" y="89"/>
                  <a:pt x="525" y="89"/>
                  <a:pt x="526" y="89"/>
                </a:cubicBezTo>
                <a:cubicBezTo>
                  <a:pt x="526" y="89"/>
                  <a:pt x="526" y="89"/>
                  <a:pt x="526" y="89"/>
                </a:cubicBezTo>
                <a:cubicBezTo>
                  <a:pt x="527" y="90"/>
                  <a:pt x="527" y="91"/>
                  <a:pt x="526" y="92"/>
                </a:cubicBezTo>
                <a:cubicBezTo>
                  <a:pt x="526" y="92"/>
                  <a:pt x="526" y="92"/>
                  <a:pt x="526" y="92"/>
                </a:cubicBezTo>
                <a:cubicBezTo>
                  <a:pt x="526" y="93"/>
                  <a:pt x="525" y="93"/>
                  <a:pt x="525" y="93"/>
                </a:cubicBezTo>
                <a:cubicBezTo>
                  <a:pt x="525" y="93"/>
                  <a:pt x="525" y="93"/>
                  <a:pt x="525" y="93"/>
                </a:cubicBezTo>
                <a:cubicBezTo>
                  <a:pt x="524" y="93"/>
                  <a:pt x="524" y="93"/>
                  <a:pt x="523" y="92"/>
                </a:cubicBezTo>
                <a:close/>
                <a:moveTo>
                  <a:pt x="100" y="85"/>
                </a:moveTo>
                <a:cubicBezTo>
                  <a:pt x="99" y="84"/>
                  <a:pt x="99" y="83"/>
                  <a:pt x="100" y="82"/>
                </a:cubicBezTo>
                <a:cubicBezTo>
                  <a:pt x="100" y="82"/>
                  <a:pt x="100" y="82"/>
                  <a:pt x="100" y="82"/>
                </a:cubicBezTo>
                <a:cubicBezTo>
                  <a:pt x="101" y="81"/>
                  <a:pt x="102" y="81"/>
                  <a:pt x="103" y="82"/>
                </a:cubicBezTo>
                <a:cubicBezTo>
                  <a:pt x="103" y="82"/>
                  <a:pt x="103" y="82"/>
                  <a:pt x="103" y="82"/>
                </a:cubicBezTo>
                <a:cubicBezTo>
                  <a:pt x="103" y="83"/>
                  <a:pt x="103" y="84"/>
                  <a:pt x="102" y="85"/>
                </a:cubicBezTo>
                <a:cubicBezTo>
                  <a:pt x="102" y="85"/>
                  <a:pt x="102" y="85"/>
                  <a:pt x="102" y="85"/>
                </a:cubicBezTo>
                <a:cubicBezTo>
                  <a:pt x="102" y="85"/>
                  <a:pt x="102" y="85"/>
                  <a:pt x="101" y="85"/>
                </a:cubicBezTo>
                <a:cubicBezTo>
                  <a:pt x="101" y="85"/>
                  <a:pt x="101" y="85"/>
                  <a:pt x="101" y="85"/>
                </a:cubicBezTo>
                <a:cubicBezTo>
                  <a:pt x="101" y="85"/>
                  <a:pt x="100" y="85"/>
                  <a:pt x="100" y="85"/>
                </a:cubicBezTo>
                <a:close/>
                <a:moveTo>
                  <a:pt x="515" y="84"/>
                </a:moveTo>
                <a:cubicBezTo>
                  <a:pt x="515" y="84"/>
                  <a:pt x="515" y="84"/>
                  <a:pt x="515" y="84"/>
                </a:cubicBezTo>
                <a:cubicBezTo>
                  <a:pt x="515" y="84"/>
                  <a:pt x="515" y="84"/>
                  <a:pt x="515" y="84"/>
                </a:cubicBezTo>
                <a:cubicBezTo>
                  <a:pt x="514" y="83"/>
                  <a:pt x="514" y="82"/>
                  <a:pt x="515" y="81"/>
                </a:cubicBezTo>
                <a:cubicBezTo>
                  <a:pt x="515" y="81"/>
                  <a:pt x="515" y="81"/>
                  <a:pt x="515" y="81"/>
                </a:cubicBezTo>
                <a:cubicBezTo>
                  <a:pt x="515" y="80"/>
                  <a:pt x="517" y="80"/>
                  <a:pt x="518" y="81"/>
                </a:cubicBezTo>
                <a:cubicBezTo>
                  <a:pt x="518" y="81"/>
                  <a:pt x="518" y="81"/>
                  <a:pt x="518" y="81"/>
                </a:cubicBezTo>
                <a:cubicBezTo>
                  <a:pt x="518" y="82"/>
                  <a:pt x="518" y="83"/>
                  <a:pt x="518" y="84"/>
                </a:cubicBezTo>
                <a:cubicBezTo>
                  <a:pt x="518" y="84"/>
                  <a:pt x="518" y="84"/>
                  <a:pt x="518" y="84"/>
                </a:cubicBezTo>
                <a:cubicBezTo>
                  <a:pt x="517" y="84"/>
                  <a:pt x="517" y="85"/>
                  <a:pt x="516" y="85"/>
                </a:cubicBezTo>
                <a:cubicBezTo>
                  <a:pt x="516" y="85"/>
                  <a:pt x="516" y="85"/>
                  <a:pt x="516" y="85"/>
                </a:cubicBezTo>
                <a:cubicBezTo>
                  <a:pt x="516" y="85"/>
                  <a:pt x="515" y="84"/>
                  <a:pt x="515" y="84"/>
                </a:cubicBezTo>
                <a:close/>
                <a:moveTo>
                  <a:pt x="109" y="77"/>
                </a:moveTo>
                <a:cubicBezTo>
                  <a:pt x="108" y="76"/>
                  <a:pt x="108" y="74"/>
                  <a:pt x="109" y="74"/>
                </a:cubicBezTo>
                <a:cubicBezTo>
                  <a:pt x="109" y="74"/>
                  <a:pt x="109" y="74"/>
                  <a:pt x="109" y="74"/>
                </a:cubicBezTo>
                <a:cubicBezTo>
                  <a:pt x="110" y="73"/>
                  <a:pt x="111" y="73"/>
                  <a:pt x="112" y="74"/>
                </a:cubicBezTo>
                <a:cubicBezTo>
                  <a:pt x="112" y="74"/>
                  <a:pt x="112" y="74"/>
                  <a:pt x="112" y="74"/>
                </a:cubicBezTo>
                <a:cubicBezTo>
                  <a:pt x="112" y="75"/>
                  <a:pt x="112" y="76"/>
                  <a:pt x="111" y="77"/>
                </a:cubicBezTo>
                <a:cubicBezTo>
                  <a:pt x="111" y="77"/>
                  <a:pt x="111" y="77"/>
                  <a:pt x="111" y="77"/>
                </a:cubicBezTo>
                <a:cubicBezTo>
                  <a:pt x="111" y="77"/>
                  <a:pt x="111" y="77"/>
                  <a:pt x="110" y="77"/>
                </a:cubicBezTo>
                <a:cubicBezTo>
                  <a:pt x="110" y="77"/>
                  <a:pt x="110" y="77"/>
                  <a:pt x="110" y="77"/>
                </a:cubicBezTo>
                <a:cubicBezTo>
                  <a:pt x="110" y="77"/>
                  <a:pt x="109" y="77"/>
                  <a:pt x="109" y="77"/>
                </a:cubicBezTo>
                <a:close/>
                <a:moveTo>
                  <a:pt x="506" y="76"/>
                </a:moveTo>
                <a:cubicBezTo>
                  <a:pt x="505" y="75"/>
                  <a:pt x="505" y="74"/>
                  <a:pt x="506" y="73"/>
                </a:cubicBezTo>
                <a:cubicBezTo>
                  <a:pt x="506" y="73"/>
                  <a:pt x="506" y="73"/>
                  <a:pt x="506" y="73"/>
                </a:cubicBezTo>
                <a:cubicBezTo>
                  <a:pt x="506" y="72"/>
                  <a:pt x="508" y="72"/>
                  <a:pt x="509" y="73"/>
                </a:cubicBezTo>
                <a:cubicBezTo>
                  <a:pt x="509" y="73"/>
                  <a:pt x="509" y="73"/>
                  <a:pt x="509" y="73"/>
                </a:cubicBezTo>
                <a:cubicBezTo>
                  <a:pt x="509" y="74"/>
                  <a:pt x="509" y="75"/>
                  <a:pt x="509" y="76"/>
                </a:cubicBezTo>
                <a:cubicBezTo>
                  <a:pt x="509" y="76"/>
                  <a:pt x="509" y="76"/>
                  <a:pt x="509" y="76"/>
                </a:cubicBezTo>
                <a:cubicBezTo>
                  <a:pt x="508" y="76"/>
                  <a:pt x="508" y="77"/>
                  <a:pt x="507" y="77"/>
                </a:cubicBezTo>
                <a:cubicBezTo>
                  <a:pt x="507" y="77"/>
                  <a:pt x="507" y="77"/>
                  <a:pt x="507" y="77"/>
                </a:cubicBezTo>
                <a:cubicBezTo>
                  <a:pt x="507" y="77"/>
                  <a:pt x="506" y="76"/>
                  <a:pt x="506" y="76"/>
                </a:cubicBezTo>
                <a:close/>
                <a:moveTo>
                  <a:pt x="118" y="69"/>
                </a:moveTo>
                <a:cubicBezTo>
                  <a:pt x="117" y="68"/>
                  <a:pt x="117" y="67"/>
                  <a:pt x="118" y="66"/>
                </a:cubicBezTo>
                <a:cubicBezTo>
                  <a:pt x="118" y="66"/>
                  <a:pt x="118" y="66"/>
                  <a:pt x="118" y="66"/>
                </a:cubicBezTo>
                <a:cubicBezTo>
                  <a:pt x="119" y="65"/>
                  <a:pt x="120" y="66"/>
                  <a:pt x="121" y="66"/>
                </a:cubicBezTo>
                <a:cubicBezTo>
                  <a:pt x="121" y="66"/>
                  <a:pt x="121" y="66"/>
                  <a:pt x="121" y="66"/>
                </a:cubicBezTo>
                <a:cubicBezTo>
                  <a:pt x="122" y="67"/>
                  <a:pt x="121" y="69"/>
                  <a:pt x="121" y="69"/>
                </a:cubicBezTo>
                <a:cubicBezTo>
                  <a:pt x="121" y="69"/>
                  <a:pt x="121" y="69"/>
                  <a:pt x="121" y="69"/>
                </a:cubicBezTo>
                <a:cubicBezTo>
                  <a:pt x="120" y="70"/>
                  <a:pt x="120" y="70"/>
                  <a:pt x="119" y="70"/>
                </a:cubicBezTo>
                <a:cubicBezTo>
                  <a:pt x="119" y="70"/>
                  <a:pt x="119" y="70"/>
                  <a:pt x="119" y="70"/>
                </a:cubicBezTo>
                <a:cubicBezTo>
                  <a:pt x="119" y="70"/>
                  <a:pt x="118" y="69"/>
                  <a:pt x="118" y="69"/>
                </a:cubicBezTo>
                <a:close/>
                <a:moveTo>
                  <a:pt x="497" y="69"/>
                </a:moveTo>
                <a:cubicBezTo>
                  <a:pt x="497" y="69"/>
                  <a:pt x="497" y="69"/>
                  <a:pt x="497" y="69"/>
                </a:cubicBezTo>
                <a:cubicBezTo>
                  <a:pt x="497" y="69"/>
                  <a:pt x="497" y="69"/>
                  <a:pt x="497" y="69"/>
                </a:cubicBezTo>
                <a:cubicBezTo>
                  <a:pt x="496" y="68"/>
                  <a:pt x="496" y="67"/>
                  <a:pt x="496" y="66"/>
                </a:cubicBezTo>
                <a:cubicBezTo>
                  <a:pt x="496" y="66"/>
                  <a:pt x="496" y="66"/>
                  <a:pt x="496" y="66"/>
                </a:cubicBezTo>
                <a:cubicBezTo>
                  <a:pt x="497" y="65"/>
                  <a:pt x="498" y="65"/>
                  <a:pt x="499" y="65"/>
                </a:cubicBezTo>
                <a:cubicBezTo>
                  <a:pt x="499" y="65"/>
                  <a:pt x="499" y="65"/>
                  <a:pt x="499" y="65"/>
                </a:cubicBezTo>
                <a:cubicBezTo>
                  <a:pt x="500" y="66"/>
                  <a:pt x="500" y="67"/>
                  <a:pt x="500" y="68"/>
                </a:cubicBezTo>
                <a:cubicBezTo>
                  <a:pt x="500" y="68"/>
                  <a:pt x="500" y="68"/>
                  <a:pt x="500" y="68"/>
                </a:cubicBezTo>
                <a:cubicBezTo>
                  <a:pt x="499" y="69"/>
                  <a:pt x="499" y="69"/>
                  <a:pt x="498" y="69"/>
                </a:cubicBezTo>
                <a:cubicBezTo>
                  <a:pt x="498" y="69"/>
                  <a:pt x="498" y="69"/>
                  <a:pt x="498" y="69"/>
                </a:cubicBezTo>
                <a:cubicBezTo>
                  <a:pt x="498" y="69"/>
                  <a:pt x="497" y="69"/>
                  <a:pt x="497" y="69"/>
                </a:cubicBezTo>
                <a:close/>
                <a:moveTo>
                  <a:pt x="127" y="62"/>
                </a:moveTo>
                <a:cubicBezTo>
                  <a:pt x="127" y="61"/>
                  <a:pt x="127" y="59"/>
                  <a:pt x="128" y="59"/>
                </a:cubicBezTo>
                <a:cubicBezTo>
                  <a:pt x="128" y="59"/>
                  <a:pt x="128" y="59"/>
                  <a:pt x="128" y="59"/>
                </a:cubicBezTo>
                <a:cubicBezTo>
                  <a:pt x="129" y="58"/>
                  <a:pt x="130" y="58"/>
                  <a:pt x="131" y="59"/>
                </a:cubicBezTo>
                <a:cubicBezTo>
                  <a:pt x="131" y="59"/>
                  <a:pt x="131" y="59"/>
                  <a:pt x="131" y="59"/>
                </a:cubicBezTo>
                <a:cubicBezTo>
                  <a:pt x="131" y="60"/>
                  <a:pt x="131" y="61"/>
                  <a:pt x="130" y="62"/>
                </a:cubicBezTo>
                <a:cubicBezTo>
                  <a:pt x="130" y="62"/>
                  <a:pt x="130" y="62"/>
                  <a:pt x="130" y="62"/>
                </a:cubicBezTo>
                <a:cubicBezTo>
                  <a:pt x="130" y="62"/>
                  <a:pt x="129" y="62"/>
                  <a:pt x="129" y="62"/>
                </a:cubicBezTo>
                <a:cubicBezTo>
                  <a:pt x="129" y="62"/>
                  <a:pt x="129" y="62"/>
                  <a:pt x="129" y="62"/>
                </a:cubicBezTo>
                <a:cubicBezTo>
                  <a:pt x="128" y="62"/>
                  <a:pt x="128" y="62"/>
                  <a:pt x="127" y="62"/>
                </a:cubicBezTo>
                <a:close/>
                <a:moveTo>
                  <a:pt x="487" y="61"/>
                </a:moveTo>
                <a:cubicBezTo>
                  <a:pt x="486" y="61"/>
                  <a:pt x="486" y="60"/>
                  <a:pt x="487" y="59"/>
                </a:cubicBezTo>
                <a:cubicBezTo>
                  <a:pt x="487" y="59"/>
                  <a:pt x="487" y="59"/>
                  <a:pt x="487" y="59"/>
                </a:cubicBezTo>
                <a:cubicBezTo>
                  <a:pt x="487" y="58"/>
                  <a:pt x="489" y="58"/>
                  <a:pt x="490" y="58"/>
                </a:cubicBezTo>
                <a:cubicBezTo>
                  <a:pt x="490" y="58"/>
                  <a:pt x="490" y="58"/>
                  <a:pt x="490" y="58"/>
                </a:cubicBezTo>
                <a:cubicBezTo>
                  <a:pt x="490" y="59"/>
                  <a:pt x="491" y="60"/>
                  <a:pt x="490" y="61"/>
                </a:cubicBezTo>
                <a:cubicBezTo>
                  <a:pt x="490" y="61"/>
                  <a:pt x="490" y="61"/>
                  <a:pt x="490" y="61"/>
                </a:cubicBezTo>
                <a:cubicBezTo>
                  <a:pt x="490" y="62"/>
                  <a:pt x="489" y="62"/>
                  <a:pt x="488" y="62"/>
                </a:cubicBezTo>
                <a:cubicBezTo>
                  <a:pt x="488" y="62"/>
                  <a:pt x="488" y="62"/>
                  <a:pt x="488" y="62"/>
                </a:cubicBezTo>
                <a:cubicBezTo>
                  <a:pt x="488" y="62"/>
                  <a:pt x="488" y="62"/>
                  <a:pt x="487" y="61"/>
                </a:cubicBezTo>
                <a:close/>
                <a:moveTo>
                  <a:pt x="137" y="55"/>
                </a:moveTo>
                <a:cubicBezTo>
                  <a:pt x="136" y="54"/>
                  <a:pt x="137" y="52"/>
                  <a:pt x="138" y="52"/>
                </a:cubicBezTo>
                <a:cubicBezTo>
                  <a:pt x="138" y="52"/>
                  <a:pt x="138" y="52"/>
                  <a:pt x="138" y="52"/>
                </a:cubicBezTo>
                <a:cubicBezTo>
                  <a:pt x="139" y="51"/>
                  <a:pt x="140" y="51"/>
                  <a:pt x="140" y="52"/>
                </a:cubicBezTo>
                <a:cubicBezTo>
                  <a:pt x="140" y="52"/>
                  <a:pt x="140" y="52"/>
                  <a:pt x="140" y="52"/>
                </a:cubicBezTo>
                <a:cubicBezTo>
                  <a:pt x="141" y="53"/>
                  <a:pt x="141" y="55"/>
                  <a:pt x="140" y="55"/>
                </a:cubicBezTo>
                <a:cubicBezTo>
                  <a:pt x="140" y="55"/>
                  <a:pt x="140" y="55"/>
                  <a:pt x="140" y="55"/>
                </a:cubicBezTo>
                <a:cubicBezTo>
                  <a:pt x="140" y="55"/>
                  <a:pt x="139" y="56"/>
                  <a:pt x="139" y="56"/>
                </a:cubicBezTo>
                <a:cubicBezTo>
                  <a:pt x="139" y="56"/>
                  <a:pt x="139" y="56"/>
                  <a:pt x="139" y="56"/>
                </a:cubicBezTo>
                <a:cubicBezTo>
                  <a:pt x="138" y="56"/>
                  <a:pt x="137" y="55"/>
                  <a:pt x="137" y="55"/>
                </a:cubicBezTo>
                <a:close/>
                <a:moveTo>
                  <a:pt x="477" y="55"/>
                </a:moveTo>
                <a:cubicBezTo>
                  <a:pt x="477" y="55"/>
                  <a:pt x="477" y="55"/>
                  <a:pt x="477" y="55"/>
                </a:cubicBezTo>
                <a:cubicBezTo>
                  <a:pt x="477" y="55"/>
                  <a:pt x="477" y="55"/>
                  <a:pt x="477" y="55"/>
                </a:cubicBezTo>
                <a:cubicBezTo>
                  <a:pt x="477" y="54"/>
                  <a:pt x="476" y="53"/>
                  <a:pt x="477" y="52"/>
                </a:cubicBezTo>
                <a:cubicBezTo>
                  <a:pt x="477" y="52"/>
                  <a:pt x="477" y="52"/>
                  <a:pt x="477" y="52"/>
                </a:cubicBezTo>
                <a:cubicBezTo>
                  <a:pt x="477" y="51"/>
                  <a:pt x="479" y="51"/>
                  <a:pt x="480" y="51"/>
                </a:cubicBezTo>
                <a:cubicBezTo>
                  <a:pt x="480" y="51"/>
                  <a:pt x="480" y="51"/>
                  <a:pt x="480" y="51"/>
                </a:cubicBezTo>
                <a:cubicBezTo>
                  <a:pt x="481" y="52"/>
                  <a:pt x="481" y="53"/>
                  <a:pt x="480" y="54"/>
                </a:cubicBezTo>
                <a:cubicBezTo>
                  <a:pt x="480" y="54"/>
                  <a:pt x="480" y="54"/>
                  <a:pt x="480" y="54"/>
                </a:cubicBezTo>
                <a:cubicBezTo>
                  <a:pt x="480" y="55"/>
                  <a:pt x="479" y="55"/>
                  <a:pt x="479" y="55"/>
                </a:cubicBezTo>
                <a:cubicBezTo>
                  <a:pt x="479" y="55"/>
                  <a:pt x="479" y="55"/>
                  <a:pt x="479" y="55"/>
                </a:cubicBezTo>
                <a:cubicBezTo>
                  <a:pt x="478" y="55"/>
                  <a:pt x="478" y="55"/>
                  <a:pt x="477" y="55"/>
                </a:cubicBezTo>
                <a:close/>
                <a:moveTo>
                  <a:pt x="147" y="48"/>
                </a:moveTo>
                <a:cubicBezTo>
                  <a:pt x="147" y="47"/>
                  <a:pt x="147" y="46"/>
                  <a:pt x="148" y="45"/>
                </a:cubicBezTo>
                <a:cubicBezTo>
                  <a:pt x="148" y="45"/>
                  <a:pt x="148" y="45"/>
                  <a:pt x="148" y="45"/>
                </a:cubicBezTo>
                <a:cubicBezTo>
                  <a:pt x="149" y="45"/>
                  <a:pt x="150" y="45"/>
                  <a:pt x="151" y="46"/>
                </a:cubicBezTo>
                <a:cubicBezTo>
                  <a:pt x="151" y="46"/>
                  <a:pt x="151" y="46"/>
                  <a:pt x="151" y="46"/>
                </a:cubicBezTo>
                <a:cubicBezTo>
                  <a:pt x="151" y="47"/>
                  <a:pt x="151" y="48"/>
                  <a:pt x="150" y="49"/>
                </a:cubicBezTo>
                <a:cubicBezTo>
                  <a:pt x="150" y="49"/>
                  <a:pt x="150" y="49"/>
                  <a:pt x="150" y="49"/>
                </a:cubicBezTo>
                <a:cubicBezTo>
                  <a:pt x="150" y="49"/>
                  <a:pt x="150" y="49"/>
                  <a:pt x="150" y="49"/>
                </a:cubicBezTo>
                <a:cubicBezTo>
                  <a:pt x="150" y="49"/>
                  <a:pt x="150" y="49"/>
                  <a:pt x="150" y="49"/>
                </a:cubicBezTo>
                <a:cubicBezTo>
                  <a:pt x="150" y="49"/>
                  <a:pt x="149" y="49"/>
                  <a:pt x="149" y="49"/>
                </a:cubicBezTo>
                <a:cubicBezTo>
                  <a:pt x="149" y="49"/>
                  <a:pt x="149" y="49"/>
                  <a:pt x="149" y="49"/>
                </a:cubicBezTo>
                <a:cubicBezTo>
                  <a:pt x="148" y="49"/>
                  <a:pt x="148" y="49"/>
                  <a:pt x="147" y="48"/>
                </a:cubicBezTo>
                <a:close/>
                <a:moveTo>
                  <a:pt x="467" y="48"/>
                </a:moveTo>
                <a:cubicBezTo>
                  <a:pt x="466" y="48"/>
                  <a:pt x="466" y="46"/>
                  <a:pt x="467" y="46"/>
                </a:cubicBezTo>
                <a:cubicBezTo>
                  <a:pt x="467" y="46"/>
                  <a:pt x="467" y="46"/>
                  <a:pt x="467" y="46"/>
                </a:cubicBezTo>
                <a:cubicBezTo>
                  <a:pt x="467" y="45"/>
                  <a:pt x="469" y="44"/>
                  <a:pt x="470" y="45"/>
                </a:cubicBezTo>
                <a:cubicBezTo>
                  <a:pt x="469" y="45"/>
                  <a:pt x="469" y="45"/>
                  <a:pt x="469" y="45"/>
                </a:cubicBezTo>
                <a:cubicBezTo>
                  <a:pt x="470" y="45"/>
                  <a:pt x="471" y="47"/>
                  <a:pt x="470" y="48"/>
                </a:cubicBezTo>
                <a:cubicBezTo>
                  <a:pt x="470" y="48"/>
                  <a:pt x="470" y="48"/>
                  <a:pt x="470" y="48"/>
                </a:cubicBezTo>
                <a:cubicBezTo>
                  <a:pt x="470" y="48"/>
                  <a:pt x="469" y="49"/>
                  <a:pt x="468" y="49"/>
                </a:cubicBezTo>
                <a:cubicBezTo>
                  <a:pt x="468" y="49"/>
                  <a:pt x="468" y="49"/>
                  <a:pt x="468" y="49"/>
                </a:cubicBezTo>
                <a:cubicBezTo>
                  <a:pt x="468" y="49"/>
                  <a:pt x="468" y="48"/>
                  <a:pt x="467" y="48"/>
                </a:cubicBezTo>
                <a:close/>
                <a:moveTo>
                  <a:pt x="158" y="42"/>
                </a:moveTo>
                <a:cubicBezTo>
                  <a:pt x="157" y="41"/>
                  <a:pt x="157" y="40"/>
                  <a:pt x="158" y="39"/>
                </a:cubicBezTo>
                <a:cubicBezTo>
                  <a:pt x="158" y="39"/>
                  <a:pt x="158" y="39"/>
                  <a:pt x="158" y="39"/>
                </a:cubicBezTo>
                <a:cubicBezTo>
                  <a:pt x="159" y="39"/>
                  <a:pt x="160" y="39"/>
                  <a:pt x="161" y="40"/>
                </a:cubicBezTo>
                <a:cubicBezTo>
                  <a:pt x="161" y="40"/>
                  <a:pt x="161" y="40"/>
                  <a:pt x="161" y="40"/>
                </a:cubicBezTo>
                <a:cubicBezTo>
                  <a:pt x="162" y="41"/>
                  <a:pt x="161" y="42"/>
                  <a:pt x="160" y="43"/>
                </a:cubicBezTo>
                <a:cubicBezTo>
                  <a:pt x="160" y="43"/>
                  <a:pt x="160" y="43"/>
                  <a:pt x="160" y="43"/>
                </a:cubicBezTo>
                <a:cubicBezTo>
                  <a:pt x="160" y="43"/>
                  <a:pt x="160" y="43"/>
                  <a:pt x="159" y="43"/>
                </a:cubicBezTo>
                <a:cubicBezTo>
                  <a:pt x="159" y="43"/>
                  <a:pt x="159" y="43"/>
                  <a:pt x="159" y="43"/>
                </a:cubicBezTo>
                <a:cubicBezTo>
                  <a:pt x="159" y="43"/>
                  <a:pt x="158" y="43"/>
                  <a:pt x="158" y="42"/>
                </a:cubicBezTo>
                <a:close/>
                <a:moveTo>
                  <a:pt x="457" y="42"/>
                </a:moveTo>
                <a:cubicBezTo>
                  <a:pt x="457" y="42"/>
                  <a:pt x="457" y="42"/>
                  <a:pt x="457" y="42"/>
                </a:cubicBezTo>
                <a:cubicBezTo>
                  <a:pt x="457" y="42"/>
                  <a:pt x="457" y="42"/>
                  <a:pt x="457" y="42"/>
                </a:cubicBezTo>
                <a:cubicBezTo>
                  <a:pt x="456" y="42"/>
                  <a:pt x="456" y="41"/>
                  <a:pt x="456" y="40"/>
                </a:cubicBezTo>
                <a:cubicBezTo>
                  <a:pt x="456" y="40"/>
                  <a:pt x="456" y="40"/>
                  <a:pt x="456" y="40"/>
                </a:cubicBezTo>
                <a:cubicBezTo>
                  <a:pt x="457" y="39"/>
                  <a:pt x="458" y="38"/>
                  <a:pt x="459" y="39"/>
                </a:cubicBezTo>
                <a:cubicBezTo>
                  <a:pt x="459" y="39"/>
                  <a:pt x="459" y="39"/>
                  <a:pt x="459" y="39"/>
                </a:cubicBezTo>
                <a:cubicBezTo>
                  <a:pt x="460" y="39"/>
                  <a:pt x="460" y="41"/>
                  <a:pt x="460" y="41"/>
                </a:cubicBezTo>
                <a:cubicBezTo>
                  <a:pt x="460" y="41"/>
                  <a:pt x="460" y="41"/>
                  <a:pt x="460" y="41"/>
                </a:cubicBezTo>
                <a:cubicBezTo>
                  <a:pt x="459" y="42"/>
                  <a:pt x="459" y="43"/>
                  <a:pt x="458" y="43"/>
                </a:cubicBezTo>
                <a:cubicBezTo>
                  <a:pt x="458" y="43"/>
                  <a:pt x="458" y="43"/>
                  <a:pt x="458" y="43"/>
                </a:cubicBezTo>
                <a:cubicBezTo>
                  <a:pt x="458" y="43"/>
                  <a:pt x="457" y="42"/>
                  <a:pt x="457" y="42"/>
                </a:cubicBezTo>
                <a:close/>
                <a:moveTo>
                  <a:pt x="168" y="36"/>
                </a:moveTo>
                <a:cubicBezTo>
                  <a:pt x="168" y="35"/>
                  <a:pt x="168" y="34"/>
                  <a:pt x="169" y="34"/>
                </a:cubicBezTo>
                <a:cubicBezTo>
                  <a:pt x="169" y="34"/>
                  <a:pt x="169" y="34"/>
                  <a:pt x="169" y="34"/>
                </a:cubicBezTo>
                <a:cubicBezTo>
                  <a:pt x="170" y="33"/>
                  <a:pt x="171" y="33"/>
                  <a:pt x="172" y="34"/>
                </a:cubicBezTo>
                <a:cubicBezTo>
                  <a:pt x="172" y="34"/>
                  <a:pt x="172" y="34"/>
                  <a:pt x="172" y="34"/>
                </a:cubicBezTo>
                <a:cubicBezTo>
                  <a:pt x="172" y="35"/>
                  <a:pt x="172" y="37"/>
                  <a:pt x="171" y="37"/>
                </a:cubicBezTo>
                <a:cubicBezTo>
                  <a:pt x="171" y="37"/>
                  <a:pt x="171" y="37"/>
                  <a:pt x="171" y="37"/>
                </a:cubicBezTo>
                <a:cubicBezTo>
                  <a:pt x="171" y="37"/>
                  <a:pt x="170" y="37"/>
                  <a:pt x="170" y="37"/>
                </a:cubicBezTo>
                <a:cubicBezTo>
                  <a:pt x="170" y="37"/>
                  <a:pt x="170" y="37"/>
                  <a:pt x="170" y="37"/>
                </a:cubicBezTo>
                <a:cubicBezTo>
                  <a:pt x="169" y="37"/>
                  <a:pt x="168" y="37"/>
                  <a:pt x="168" y="36"/>
                </a:cubicBezTo>
                <a:close/>
                <a:moveTo>
                  <a:pt x="447" y="37"/>
                </a:moveTo>
                <a:cubicBezTo>
                  <a:pt x="446" y="36"/>
                  <a:pt x="445" y="35"/>
                  <a:pt x="446" y="34"/>
                </a:cubicBezTo>
                <a:cubicBezTo>
                  <a:pt x="446" y="34"/>
                  <a:pt x="446" y="34"/>
                  <a:pt x="446" y="34"/>
                </a:cubicBezTo>
                <a:cubicBezTo>
                  <a:pt x="446" y="33"/>
                  <a:pt x="447" y="33"/>
                  <a:pt x="448" y="33"/>
                </a:cubicBezTo>
                <a:cubicBezTo>
                  <a:pt x="448" y="33"/>
                  <a:pt x="448" y="33"/>
                  <a:pt x="448" y="33"/>
                </a:cubicBezTo>
                <a:cubicBezTo>
                  <a:pt x="449" y="34"/>
                  <a:pt x="450" y="35"/>
                  <a:pt x="449" y="36"/>
                </a:cubicBezTo>
                <a:cubicBezTo>
                  <a:pt x="449" y="36"/>
                  <a:pt x="449" y="36"/>
                  <a:pt x="449" y="36"/>
                </a:cubicBezTo>
                <a:cubicBezTo>
                  <a:pt x="449" y="37"/>
                  <a:pt x="448" y="37"/>
                  <a:pt x="447" y="37"/>
                </a:cubicBezTo>
                <a:cubicBezTo>
                  <a:pt x="447" y="37"/>
                  <a:pt x="447" y="37"/>
                  <a:pt x="447" y="37"/>
                </a:cubicBezTo>
                <a:cubicBezTo>
                  <a:pt x="447" y="37"/>
                  <a:pt x="447" y="37"/>
                  <a:pt x="447" y="37"/>
                </a:cubicBezTo>
                <a:close/>
                <a:moveTo>
                  <a:pt x="179" y="31"/>
                </a:moveTo>
                <a:cubicBezTo>
                  <a:pt x="178" y="30"/>
                  <a:pt x="179" y="29"/>
                  <a:pt x="180" y="28"/>
                </a:cubicBezTo>
                <a:cubicBezTo>
                  <a:pt x="180" y="28"/>
                  <a:pt x="180" y="28"/>
                  <a:pt x="180" y="28"/>
                </a:cubicBezTo>
                <a:cubicBezTo>
                  <a:pt x="181" y="28"/>
                  <a:pt x="182" y="28"/>
                  <a:pt x="183" y="29"/>
                </a:cubicBezTo>
                <a:cubicBezTo>
                  <a:pt x="183" y="29"/>
                  <a:pt x="183" y="29"/>
                  <a:pt x="183" y="29"/>
                </a:cubicBezTo>
                <a:cubicBezTo>
                  <a:pt x="183" y="30"/>
                  <a:pt x="183" y="31"/>
                  <a:pt x="182" y="32"/>
                </a:cubicBezTo>
                <a:cubicBezTo>
                  <a:pt x="182" y="32"/>
                  <a:pt x="182" y="32"/>
                  <a:pt x="182" y="32"/>
                </a:cubicBezTo>
                <a:cubicBezTo>
                  <a:pt x="181" y="32"/>
                  <a:pt x="181" y="32"/>
                  <a:pt x="181" y="32"/>
                </a:cubicBezTo>
                <a:cubicBezTo>
                  <a:pt x="181" y="32"/>
                  <a:pt x="181" y="32"/>
                  <a:pt x="181" y="32"/>
                </a:cubicBezTo>
                <a:cubicBezTo>
                  <a:pt x="180" y="32"/>
                  <a:pt x="179" y="32"/>
                  <a:pt x="179" y="31"/>
                </a:cubicBezTo>
                <a:close/>
                <a:moveTo>
                  <a:pt x="436" y="32"/>
                </a:moveTo>
                <a:cubicBezTo>
                  <a:pt x="436" y="32"/>
                  <a:pt x="436" y="32"/>
                  <a:pt x="436" y="32"/>
                </a:cubicBezTo>
                <a:cubicBezTo>
                  <a:pt x="436" y="32"/>
                  <a:pt x="436" y="32"/>
                  <a:pt x="436" y="32"/>
                </a:cubicBezTo>
                <a:cubicBezTo>
                  <a:pt x="435" y="31"/>
                  <a:pt x="434" y="30"/>
                  <a:pt x="435" y="29"/>
                </a:cubicBezTo>
                <a:cubicBezTo>
                  <a:pt x="435" y="29"/>
                  <a:pt x="435" y="29"/>
                  <a:pt x="435" y="29"/>
                </a:cubicBezTo>
                <a:cubicBezTo>
                  <a:pt x="435" y="28"/>
                  <a:pt x="437" y="27"/>
                  <a:pt x="438" y="28"/>
                </a:cubicBezTo>
                <a:cubicBezTo>
                  <a:pt x="438" y="28"/>
                  <a:pt x="438" y="28"/>
                  <a:pt x="438" y="28"/>
                </a:cubicBezTo>
                <a:cubicBezTo>
                  <a:pt x="439" y="28"/>
                  <a:pt x="439" y="30"/>
                  <a:pt x="439" y="31"/>
                </a:cubicBezTo>
                <a:cubicBezTo>
                  <a:pt x="439" y="31"/>
                  <a:pt x="439" y="31"/>
                  <a:pt x="439" y="31"/>
                </a:cubicBezTo>
                <a:cubicBezTo>
                  <a:pt x="438" y="31"/>
                  <a:pt x="437" y="32"/>
                  <a:pt x="437" y="32"/>
                </a:cubicBezTo>
                <a:cubicBezTo>
                  <a:pt x="437" y="32"/>
                  <a:pt x="437" y="32"/>
                  <a:pt x="437" y="32"/>
                </a:cubicBezTo>
                <a:cubicBezTo>
                  <a:pt x="436" y="32"/>
                  <a:pt x="436" y="32"/>
                  <a:pt x="436" y="32"/>
                </a:cubicBezTo>
                <a:close/>
                <a:moveTo>
                  <a:pt x="190" y="26"/>
                </a:moveTo>
                <a:cubicBezTo>
                  <a:pt x="189" y="25"/>
                  <a:pt x="190" y="24"/>
                  <a:pt x="191" y="23"/>
                </a:cubicBezTo>
                <a:cubicBezTo>
                  <a:pt x="191" y="23"/>
                  <a:pt x="191" y="23"/>
                  <a:pt x="191" y="23"/>
                </a:cubicBezTo>
                <a:cubicBezTo>
                  <a:pt x="192" y="23"/>
                  <a:pt x="193" y="23"/>
                  <a:pt x="194" y="25"/>
                </a:cubicBezTo>
                <a:cubicBezTo>
                  <a:pt x="194" y="25"/>
                  <a:pt x="194" y="25"/>
                  <a:pt x="194" y="25"/>
                </a:cubicBezTo>
                <a:cubicBezTo>
                  <a:pt x="194" y="26"/>
                  <a:pt x="193"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2" y="27"/>
                  <a:pt x="192" y="27"/>
                  <a:pt x="192" y="27"/>
                </a:cubicBezTo>
                <a:cubicBezTo>
                  <a:pt x="191" y="27"/>
                  <a:pt x="190" y="27"/>
                  <a:pt x="190" y="26"/>
                </a:cubicBezTo>
                <a:close/>
                <a:moveTo>
                  <a:pt x="425" y="27"/>
                </a:moveTo>
                <a:cubicBezTo>
                  <a:pt x="424" y="26"/>
                  <a:pt x="423" y="25"/>
                  <a:pt x="424" y="24"/>
                </a:cubicBezTo>
                <a:cubicBezTo>
                  <a:pt x="424" y="24"/>
                  <a:pt x="424" y="24"/>
                  <a:pt x="424" y="24"/>
                </a:cubicBezTo>
                <a:cubicBezTo>
                  <a:pt x="424" y="23"/>
                  <a:pt x="425" y="23"/>
                  <a:pt x="426" y="23"/>
                </a:cubicBezTo>
                <a:cubicBezTo>
                  <a:pt x="426" y="23"/>
                  <a:pt x="426" y="23"/>
                  <a:pt x="426" y="23"/>
                </a:cubicBezTo>
                <a:cubicBezTo>
                  <a:pt x="427" y="24"/>
                  <a:pt x="428" y="25"/>
                  <a:pt x="428" y="26"/>
                </a:cubicBezTo>
                <a:cubicBezTo>
                  <a:pt x="428" y="26"/>
                  <a:pt x="428" y="26"/>
                  <a:pt x="428" y="26"/>
                </a:cubicBezTo>
                <a:cubicBezTo>
                  <a:pt x="427" y="26"/>
                  <a:pt x="426" y="27"/>
                  <a:pt x="426" y="27"/>
                </a:cubicBezTo>
                <a:cubicBezTo>
                  <a:pt x="426" y="27"/>
                  <a:pt x="426" y="27"/>
                  <a:pt x="426" y="27"/>
                </a:cubicBezTo>
                <a:cubicBezTo>
                  <a:pt x="425" y="27"/>
                  <a:pt x="425" y="27"/>
                  <a:pt x="425" y="27"/>
                </a:cubicBezTo>
                <a:close/>
                <a:moveTo>
                  <a:pt x="201" y="22"/>
                </a:moveTo>
                <a:cubicBezTo>
                  <a:pt x="201" y="21"/>
                  <a:pt x="201" y="19"/>
                  <a:pt x="202" y="19"/>
                </a:cubicBezTo>
                <a:cubicBezTo>
                  <a:pt x="202" y="19"/>
                  <a:pt x="202" y="19"/>
                  <a:pt x="202" y="19"/>
                </a:cubicBezTo>
                <a:cubicBezTo>
                  <a:pt x="203" y="19"/>
                  <a:pt x="204" y="19"/>
                  <a:pt x="205" y="20"/>
                </a:cubicBezTo>
                <a:cubicBezTo>
                  <a:pt x="205" y="20"/>
                  <a:pt x="205" y="20"/>
                  <a:pt x="205" y="20"/>
                </a:cubicBezTo>
                <a:cubicBezTo>
                  <a:pt x="205" y="21"/>
                  <a:pt x="205" y="22"/>
                  <a:pt x="204" y="23"/>
                </a:cubicBezTo>
                <a:cubicBezTo>
                  <a:pt x="204" y="23"/>
                  <a:pt x="204" y="23"/>
                  <a:pt x="204" y="23"/>
                </a:cubicBezTo>
                <a:cubicBezTo>
                  <a:pt x="203" y="23"/>
                  <a:pt x="203" y="23"/>
                  <a:pt x="203" y="23"/>
                </a:cubicBezTo>
                <a:cubicBezTo>
                  <a:pt x="203" y="23"/>
                  <a:pt x="203" y="23"/>
                  <a:pt x="203" y="23"/>
                </a:cubicBezTo>
                <a:cubicBezTo>
                  <a:pt x="202" y="23"/>
                  <a:pt x="201" y="22"/>
                  <a:pt x="201" y="22"/>
                </a:cubicBezTo>
                <a:close/>
                <a:moveTo>
                  <a:pt x="414" y="23"/>
                </a:moveTo>
                <a:cubicBezTo>
                  <a:pt x="414" y="23"/>
                  <a:pt x="414" y="23"/>
                  <a:pt x="414" y="23"/>
                </a:cubicBezTo>
                <a:cubicBezTo>
                  <a:pt x="414" y="23"/>
                  <a:pt x="414" y="23"/>
                  <a:pt x="414" y="23"/>
                </a:cubicBezTo>
                <a:cubicBezTo>
                  <a:pt x="413" y="22"/>
                  <a:pt x="412" y="21"/>
                  <a:pt x="413" y="20"/>
                </a:cubicBezTo>
                <a:cubicBezTo>
                  <a:pt x="413" y="20"/>
                  <a:pt x="413" y="20"/>
                  <a:pt x="413" y="20"/>
                </a:cubicBezTo>
                <a:cubicBezTo>
                  <a:pt x="413" y="19"/>
                  <a:pt x="414" y="18"/>
                  <a:pt x="415" y="19"/>
                </a:cubicBezTo>
                <a:cubicBezTo>
                  <a:pt x="415" y="19"/>
                  <a:pt x="415" y="19"/>
                  <a:pt x="415" y="19"/>
                </a:cubicBezTo>
                <a:cubicBezTo>
                  <a:pt x="416" y="19"/>
                  <a:pt x="417" y="20"/>
                  <a:pt x="416" y="21"/>
                </a:cubicBezTo>
                <a:cubicBezTo>
                  <a:pt x="416" y="21"/>
                  <a:pt x="416" y="21"/>
                  <a:pt x="416" y="21"/>
                </a:cubicBezTo>
                <a:cubicBezTo>
                  <a:pt x="416" y="22"/>
                  <a:pt x="415" y="23"/>
                  <a:pt x="414" y="23"/>
                </a:cubicBezTo>
                <a:cubicBezTo>
                  <a:pt x="414" y="23"/>
                  <a:pt x="414" y="23"/>
                  <a:pt x="414" y="23"/>
                </a:cubicBezTo>
                <a:cubicBezTo>
                  <a:pt x="414" y="23"/>
                  <a:pt x="414" y="23"/>
                  <a:pt x="414" y="23"/>
                </a:cubicBezTo>
                <a:close/>
                <a:moveTo>
                  <a:pt x="212" y="18"/>
                </a:moveTo>
                <a:cubicBezTo>
                  <a:pt x="212" y="17"/>
                  <a:pt x="213" y="15"/>
                  <a:pt x="214" y="15"/>
                </a:cubicBezTo>
                <a:cubicBezTo>
                  <a:pt x="214" y="15"/>
                  <a:pt x="214" y="15"/>
                  <a:pt x="214" y="15"/>
                </a:cubicBezTo>
                <a:cubicBezTo>
                  <a:pt x="215" y="15"/>
                  <a:pt x="216" y="15"/>
                  <a:pt x="216" y="16"/>
                </a:cubicBezTo>
                <a:cubicBezTo>
                  <a:pt x="216" y="16"/>
                  <a:pt x="216" y="16"/>
                  <a:pt x="216" y="16"/>
                </a:cubicBezTo>
                <a:cubicBezTo>
                  <a:pt x="216" y="17"/>
                  <a:pt x="216" y="19"/>
                  <a:pt x="215" y="19"/>
                </a:cubicBezTo>
                <a:cubicBezTo>
                  <a:pt x="215" y="19"/>
                  <a:pt x="215" y="19"/>
                  <a:pt x="215" y="19"/>
                </a:cubicBezTo>
                <a:cubicBezTo>
                  <a:pt x="215" y="19"/>
                  <a:pt x="214" y="19"/>
                  <a:pt x="214" y="19"/>
                </a:cubicBezTo>
                <a:cubicBezTo>
                  <a:pt x="214" y="19"/>
                  <a:pt x="214" y="19"/>
                  <a:pt x="214" y="19"/>
                </a:cubicBezTo>
                <a:cubicBezTo>
                  <a:pt x="213" y="19"/>
                  <a:pt x="213" y="18"/>
                  <a:pt x="212" y="18"/>
                </a:cubicBezTo>
                <a:close/>
                <a:moveTo>
                  <a:pt x="403" y="19"/>
                </a:moveTo>
                <a:cubicBezTo>
                  <a:pt x="401" y="18"/>
                  <a:pt x="401" y="17"/>
                  <a:pt x="401" y="16"/>
                </a:cubicBezTo>
                <a:cubicBezTo>
                  <a:pt x="401" y="16"/>
                  <a:pt x="401" y="16"/>
                  <a:pt x="401" y="16"/>
                </a:cubicBezTo>
                <a:cubicBezTo>
                  <a:pt x="402" y="15"/>
                  <a:pt x="403" y="15"/>
                  <a:pt x="404" y="15"/>
                </a:cubicBezTo>
                <a:cubicBezTo>
                  <a:pt x="404" y="15"/>
                  <a:pt x="404" y="15"/>
                  <a:pt x="404" y="15"/>
                </a:cubicBezTo>
                <a:cubicBezTo>
                  <a:pt x="405" y="15"/>
                  <a:pt x="405" y="16"/>
                  <a:pt x="405" y="17"/>
                </a:cubicBezTo>
                <a:cubicBezTo>
                  <a:pt x="405" y="17"/>
                  <a:pt x="405" y="17"/>
                  <a:pt x="405" y="17"/>
                </a:cubicBezTo>
                <a:cubicBezTo>
                  <a:pt x="405" y="18"/>
                  <a:pt x="404" y="19"/>
                  <a:pt x="403" y="19"/>
                </a:cubicBezTo>
                <a:cubicBezTo>
                  <a:pt x="403" y="19"/>
                  <a:pt x="403" y="19"/>
                  <a:pt x="403" y="19"/>
                </a:cubicBezTo>
                <a:cubicBezTo>
                  <a:pt x="403" y="19"/>
                  <a:pt x="403" y="19"/>
                  <a:pt x="403" y="19"/>
                </a:cubicBezTo>
                <a:close/>
                <a:moveTo>
                  <a:pt x="224" y="14"/>
                </a:moveTo>
                <a:cubicBezTo>
                  <a:pt x="223" y="13"/>
                  <a:pt x="224" y="12"/>
                  <a:pt x="225" y="12"/>
                </a:cubicBezTo>
                <a:cubicBezTo>
                  <a:pt x="225" y="12"/>
                  <a:pt x="225" y="12"/>
                  <a:pt x="225" y="12"/>
                </a:cubicBezTo>
                <a:cubicBezTo>
                  <a:pt x="226" y="11"/>
                  <a:pt x="227" y="12"/>
                  <a:pt x="228" y="13"/>
                </a:cubicBezTo>
                <a:cubicBezTo>
                  <a:pt x="228" y="13"/>
                  <a:pt x="228" y="13"/>
                  <a:pt x="228" y="13"/>
                </a:cubicBezTo>
                <a:cubicBezTo>
                  <a:pt x="228" y="14"/>
                  <a:pt x="227" y="15"/>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6" y="16"/>
                  <a:pt x="226" y="16"/>
                  <a:pt x="226" y="16"/>
                </a:cubicBezTo>
                <a:cubicBezTo>
                  <a:pt x="225" y="16"/>
                  <a:pt x="224" y="15"/>
                  <a:pt x="224" y="14"/>
                </a:cubicBezTo>
                <a:close/>
                <a:moveTo>
                  <a:pt x="391" y="15"/>
                </a:moveTo>
                <a:cubicBezTo>
                  <a:pt x="390" y="15"/>
                  <a:pt x="389" y="14"/>
                  <a:pt x="390" y="13"/>
                </a:cubicBezTo>
                <a:cubicBezTo>
                  <a:pt x="390" y="13"/>
                  <a:pt x="390" y="13"/>
                  <a:pt x="390" y="13"/>
                </a:cubicBezTo>
                <a:cubicBezTo>
                  <a:pt x="390" y="12"/>
                  <a:pt x="391" y="11"/>
                  <a:pt x="392" y="11"/>
                </a:cubicBezTo>
                <a:cubicBezTo>
                  <a:pt x="392" y="11"/>
                  <a:pt x="392" y="11"/>
                  <a:pt x="392" y="11"/>
                </a:cubicBezTo>
                <a:cubicBezTo>
                  <a:pt x="393" y="12"/>
                  <a:pt x="394" y="13"/>
                  <a:pt x="394" y="14"/>
                </a:cubicBezTo>
                <a:cubicBezTo>
                  <a:pt x="394" y="14"/>
                  <a:pt x="394" y="14"/>
                  <a:pt x="394" y="14"/>
                </a:cubicBezTo>
                <a:cubicBezTo>
                  <a:pt x="393" y="15"/>
                  <a:pt x="393" y="15"/>
                  <a:pt x="392" y="15"/>
                </a:cubicBezTo>
                <a:cubicBezTo>
                  <a:pt x="392" y="15"/>
                  <a:pt x="392" y="15"/>
                  <a:pt x="392" y="15"/>
                </a:cubicBezTo>
                <a:cubicBezTo>
                  <a:pt x="391" y="15"/>
                  <a:pt x="391" y="15"/>
                  <a:pt x="391" y="15"/>
                </a:cubicBezTo>
                <a:close/>
                <a:moveTo>
                  <a:pt x="235" y="11"/>
                </a:moveTo>
                <a:cubicBezTo>
                  <a:pt x="235" y="10"/>
                  <a:pt x="236" y="9"/>
                  <a:pt x="237" y="9"/>
                </a:cubicBezTo>
                <a:cubicBezTo>
                  <a:pt x="237" y="9"/>
                  <a:pt x="237" y="9"/>
                  <a:pt x="237" y="9"/>
                </a:cubicBezTo>
                <a:cubicBezTo>
                  <a:pt x="238" y="8"/>
                  <a:pt x="239" y="9"/>
                  <a:pt x="239" y="10"/>
                </a:cubicBezTo>
                <a:cubicBezTo>
                  <a:pt x="239" y="10"/>
                  <a:pt x="239" y="10"/>
                  <a:pt x="239" y="10"/>
                </a:cubicBezTo>
                <a:cubicBezTo>
                  <a:pt x="240" y="11"/>
                  <a:pt x="239" y="12"/>
                  <a:pt x="238" y="13"/>
                </a:cubicBezTo>
                <a:cubicBezTo>
                  <a:pt x="238" y="13"/>
                  <a:pt x="238" y="13"/>
                  <a:pt x="238" y="13"/>
                </a:cubicBezTo>
                <a:cubicBezTo>
                  <a:pt x="238" y="13"/>
                  <a:pt x="237" y="13"/>
                  <a:pt x="237" y="13"/>
                </a:cubicBezTo>
                <a:cubicBezTo>
                  <a:pt x="237" y="13"/>
                  <a:pt x="237" y="13"/>
                  <a:pt x="237" y="13"/>
                </a:cubicBezTo>
                <a:cubicBezTo>
                  <a:pt x="236" y="13"/>
                  <a:pt x="236" y="12"/>
                  <a:pt x="235" y="11"/>
                </a:cubicBezTo>
                <a:close/>
                <a:moveTo>
                  <a:pt x="380" y="12"/>
                </a:moveTo>
                <a:cubicBezTo>
                  <a:pt x="380" y="12"/>
                  <a:pt x="380" y="12"/>
                  <a:pt x="380" y="12"/>
                </a:cubicBezTo>
                <a:cubicBezTo>
                  <a:pt x="380" y="12"/>
                  <a:pt x="380" y="12"/>
                  <a:pt x="380" y="12"/>
                </a:cubicBezTo>
                <a:cubicBezTo>
                  <a:pt x="378" y="12"/>
                  <a:pt x="378" y="11"/>
                  <a:pt x="378" y="10"/>
                </a:cubicBezTo>
                <a:cubicBezTo>
                  <a:pt x="378" y="10"/>
                  <a:pt x="378" y="10"/>
                  <a:pt x="378" y="10"/>
                </a:cubicBezTo>
                <a:cubicBezTo>
                  <a:pt x="378" y="9"/>
                  <a:pt x="379" y="8"/>
                  <a:pt x="380" y="8"/>
                </a:cubicBezTo>
                <a:cubicBezTo>
                  <a:pt x="380" y="8"/>
                  <a:pt x="380" y="8"/>
                  <a:pt x="380" y="8"/>
                </a:cubicBezTo>
                <a:cubicBezTo>
                  <a:pt x="382" y="9"/>
                  <a:pt x="382" y="10"/>
                  <a:pt x="382" y="11"/>
                </a:cubicBezTo>
                <a:cubicBezTo>
                  <a:pt x="382" y="11"/>
                  <a:pt x="382" y="11"/>
                  <a:pt x="382" y="11"/>
                </a:cubicBezTo>
                <a:cubicBezTo>
                  <a:pt x="382" y="12"/>
                  <a:pt x="381" y="12"/>
                  <a:pt x="380" y="12"/>
                </a:cubicBezTo>
                <a:cubicBezTo>
                  <a:pt x="380" y="12"/>
                  <a:pt x="380" y="12"/>
                  <a:pt x="380" y="12"/>
                </a:cubicBezTo>
                <a:cubicBezTo>
                  <a:pt x="380" y="12"/>
                  <a:pt x="380" y="12"/>
                  <a:pt x="380" y="12"/>
                </a:cubicBezTo>
                <a:close/>
                <a:moveTo>
                  <a:pt x="247" y="8"/>
                </a:moveTo>
                <a:cubicBezTo>
                  <a:pt x="247" y="7"/>
                  <a:pt x="248" y="6"/>
                  <a:pt x="249" y="6"/>
                </a:cubicBezTo>
                <a:cubicBezTo>
                  <a:pt x="249" y="6"/>
                  <a:pt x="249" y="6"/>
                  <a:pt x="249" y="6"/>
                </a:cubicBezTo>
                <a:cubicBezTo>
                  <a:pt x="250" y="6"/>
                  <a:pt x="251" y="7"/>
                  <a:pt x="251" y="8"/>
                </a:cubicBezTo>
                <a:cubicBezTo>
                  <a:pt x="251" y="8"/>
                  <a:pt x="251" y="8"/>
                  <a:pt x="251" y="8"/>
                </a:cubicBezTo>
                <a:cubicBezTo>
                  <a:pt x="251" y="9"/>
                  <a:pt x="250" y="10"/>
                  <a:pt x="249" y="10"/>
                </a:cubicBezTo>
                <a:cubicBezTo>
                  <a:pt x="249" y="10"/>
                  <a:pt x="249" y="10"/>
                  <a:pt x="249" y="10"/>
                </a:cubicBezTo>
                <a:cubicBezTo>
                  <a:pt x="249" y="10"/>
                  <a:pt x="249" y="10"/>
                  <a:pt x="249" y="10"/>
                </a:cubicBezTo>
                <a:cubicBezTo>
                  <a:pt x="249" y="10"/>
                  <a:pt x="249" y="10"/>
                  <a:pt x="249" y="10"/>
                </a:cubicBezTo>
                <a:cubicBezTo>
                  <a:pt x="248" y="10"/>
                  <a:pt x="247" y="9"/>
                  <a:pt x="247" y="8"/>
                </a:cubicBezTo>
                <a:close/>
                <a:moveTo>
                  <a:pt x="368" y="10"/>
                </a:moveTo>
                <a:cubicBezTo>
                  <a:pt x="368" y="10"/>
                  <a:pt x="368" y="10"/>
                  <a:pt x="368" y="10"/>
                </a:cubicBezTo>
                <a:cubicBezTo>
                  <a:pt x="368" y="10"/>
                  <a:pt x="368" y="10"/>
                  <a:pt x="368" y="10"/>
                </a:cubicBezTo>
                <a:cubicBezTo>
                  <a:pt x="367" y="10"/>
                  <a:pt x="366" y="9"/>
                  <a:pt x="366" y="8"/>
                </a:cubicBezTo>
                <a:cubicBezTo>
                  <a:pt x="366" y="8"/>
                  <a:pt x="366" y="8"/>
                  <a:pt x="366" y="8"/>
                </a:cubicBezTo>
                <a:cubicBezTo>
                  <a:pt x="367" y="6"/>
                  <a:pt x="368" y="6"/>
                  <a:pt x="369" y="6"/>
                </a:cubicBezTo>
                <a:cubicBezTo>
                  <a:pt x="369" y="6"/>
                  <a:pt x="369" y="6"/>
                  <a:pt x="369" y="6"/>
                </a:cubicBezTo>
                <a:cubicBezTo>
                  <a:pt x="370" y="6"/>
                  <a:pt x="370" y="7"/>
                  <a:pt x="370" y="8"/>
                </a:cubicBezTo>
                <a:cubicBezTo>
                  <a:pt x="370" y="8"/>
                  <a:pt x="370" y="8"/>
                  <a:pt x="370" y="8"/>
                </a:cubicBezTo>
                <a:cubicBezTo>
                  <a:pt x="370" y="9"/>
                  <a:pt x="369" y="10"/>
                  <a:pt x="368" y="10"/>
                </a:cubicBezTo>
                <a:cubicBezTo>
                  <a:pt x="368" y="10"/>
                  <a:pt x="368" y="10"/>
                  <a:pt x="368" y="10"/>
                </a:cubicBezTo>
                <a:cubicBezTo>
                  <a:pt x="368" y="10"/>
                  <a:pt x="368" y="10"/>
                  <a:pt x="368" y="10"/>
                </a:cubicBezTo>
                <a:close/>
                <a:moveTo>
                  <a:pt x="259" y="6"/>
                </a:moveTo>
                <a:cubicBezTo>
                  <a:pt x="259" y="5"/>
                  <a:pt x="259" y="4"/>
                  <a:pt x="261" y="4"/>
                </a:cubicBezTo>
                <a:cubicBezTo>
                  <a:pt x="261" y="4"/>
                  <a:pt x="261" y="4"/>
                  <a:pt x="261" y="4"/>
                </a:cubicBezTo>
                <a:cubicBezTo>
                  <a:pt x="262" y="4"/>
                  <a:pt x="263" y="5"/>
                  <a:pt x="263" y="6"/>
                </a:cubicBezTo>
                <a:cubicBezTo>
                  <a:pt x="263" y="6"/>
                  <a:pt x="263" y="6"/>
                  <a:pt x="263" y="6"/>
                </a:cubicBezTo>
                <a:cubicBezTo>
                  <a:pt x="263" y="7"/>
                  <a:pt x="262" y="8"/>
                  <a:pt x="261" y="8"/>
                </a:cubicBezTo>
                <a:cubicBezTo>
                  <a:pt x="261" y="8"/>
                  <a:pt x="261" y="8"/>
                  <a:pt x="261" y="8"/>
                </a:cubicBezTo>
                <a:cubicBezTo>
                  <a:pt x="261" y="8"/>
                  <a:pt x="261" y="8"/>
                  <a:pt x="261" y="8"/>
                </a:cubicBezTo>
                <a:cubicBezTo>
                  <a:pt x="261" y="8"/>
                  <a:pt x="261" y="8"/>
                  <a:pt x="261" y="8"/>
                </a:cubicBezTo>
                <a:cubicBezTo>
                  <a:pt x="260" y="8"/>
                  <a:pt x="259" y="7"/>
                  <a:pt x="259" y="6"/>
                </a:cubicBezTo>
                <a:close/>
                <a:moveTo>
                  <a:pt x="356" y="8"/>
                </a:moveTo>
                <a:cubicBezTo>
                  <a:pt x="356" y="8"/>
                  <a:pt x="356" y="8"/>
                  <a:pt x="356" y="8"/>
                </a:cubicBezTo>
                <a:cubicBezTo>
                  <a:pt x="356" y="8"/>
                  <a:pt x="356" y="8"/>
                  <a:pt x="356" y="8"/>
                </a:cubicBezTo>
                <a:cubicBezTo>
                  <a:pt x="355" y="8"/>
                  <a:pt x="354" y="7"/>
                  <a:pt x="354" y="6"/>
                </a:cubicBezTo>
                <a:cubicBezTo>
                  <a:pt x="354" y="6"/>
                  <a:pt x="354" y="6"/>
                  <a:pt x="354" y="6"/>
                </a:cubicBezTo>
                <a:cubicBezTo>
                  <a:pt x="355" y="4"/>
                  <a:pt x="356" y="4"/>
                  <a:pt x="357" y="4"/>
                </a:cubicBezTo>
                <a:cubicBezTo>
                  <a:pt x="357" y="4"/>
                  <a:pt x="357" y="4"/>
                  <a:pt x="357" y="4"/>
                </a:cubicBezTo>
                <a:cubicBezTo>
                  <a:pt x="358" y="4"/>
                  <a:pt x="359" y="5"/>
                  <a:pt x="358" y="6"/>
                </a:cubicBezTo>
                <a:cubicBezTo>
                  <a:pt x="358" y="6"/>
                  <a:pt x="358" y="6"/>
                  <a:pt x="358" y="6"/>
                </a:cubicBezTo>
                <a:cubicBezTo>
                  <a:pt x="358" y="7"/>
                  <a:pt x="357" y="8"/>
                  <a:pt x="356" y="8"/>
                </a:cubicBezTo>
                <a:cubicBezTo>
                  <a:pt x="356" y="8"/>
                  <a:pt x="356" y="8"/>
                  <a:pt x="356" y="8"/>
                </a:cubicBezTo>
                <a:cubicBezTo>
                  <a:pt x="356" y="8"/>
                  <a:pt x="356" y="8"/>
                  <a:pt x="356" y="8"/>
                </a:cubicBezTo>
                <a:close/>
                <a:moveTo>
                  <a:pt x="271" y="5"/>
                </a:moveTo>
                <a:cubicBezTo>
                  <a:pt x="271" y="4"/>
                  <a:pt x="271" y="3"/>
                  <a:pt x="273" y="2"/>
                </a:cubicBezTo>
                <a:cubicBezTo>
                  <a:pt x="273" y="2"/>
                  <a:pt x="273" y="2"/>
                  <a:pt x="273" y="2"/>
                </a:cubicBezTo>
                <a:cubicBezTo>
                  <a:pt x="274" y="2"/>
                  <a:pt x="275" y="3"/>
                  <a:pt x="275" y="4"/>
                </a:cubicBezTo>
                <a:cubicBezTo>
                  <a:pt x="275" y="4"/>
                  <a:pt x="275" y="4"/>
                  <a:pt x="275" y="4"/>
                </a:cubicBezTo>
                <a:cubicBezTo>
                  <a:pt x="275" y="5"/>
                  <a:pt x="274" y="6"/>
                  <a:pt x="273" y="6"/>
                </a:cubicBezTo>
                <a:cubicBezTo>
                  <a:pt x="273" y="6"/>
                  <a:pt x="273" y="6"/>
                  <a:pt x="273" y="6"/>
                </a:cubicBezTo>
                <a:cubicBezTo>
                  <a:pt x="273" y="6"/>
                  <a:pt x="273" y="6"/>
                  <a:pt x="273" y="6"/>
                </a:cubicBezTo>
                <a:cubicBezTo>
                  <a:pt x="273" y="6"/>
                  <a:pt x="273" y="6"/>
                  <a:pt x="273" y="6"/>
                </a:cubicBezTo>
                <a:cubicBezTo>
                  <a:pt x="272" y="6"/>
                  <a:pt x="271" y="6"/>
                  <a:pt x="271" y="5"/>
                </a:cubicBezTo>
                <a:close/>
                <a:moveTo>
                  <a:pt x="344" y="6"/>
                </a:moveTo>
                <a:cubicBezTo>
                  <a:pt x="343" y="6"/>
                  <a:pt x="342" y="5"/>
                  <a:pt x="343" y="4"/>
                </a:cubicBezTo>
                <a:cubicBezTo>
                  <a:pt x="343" y="4"/>
                  <a:pt x="343" y="4"/>
                  <a:pt x="343" y="4"/>
                </a:cubicBezTo>
                <a:cubicBezTo>
                  <a:pt x="343" y="3"/>
                  <a:pt x="344" y="2"/>
                  <a:pt x="345" y="2"/>
                </a:cubicBezTo>
                <a:cubicBezTo>
                  <a:pt x="345" y="2"/>
                  <a:pt x="345" y="2"/>
                  <a:pt x="345" y="2"/>
                </a:cubicBezTo>
                <a:cubicBezTo>
                  <a:pt x="346" y="2"/>
                  <a:pt x="347" y="3"/>
                  <a:pt x="347" y="5"/>
                </a:cubicBezTo>
                <a:cubicBezTo>
                  <a:pt x="347" y="5"/>
                  <a:pt x="347" y="5"/>
                  <a:pt x="347" y="5"/>
                </a:cubicBezTo>
                <a:cubicBezTo>
                  <a:pt x="346" y="6"/>
                  <a:pt x="346" y="6"/>
                  <a:pt x="345" y="6"/>
                </a:cubicBezTo>
                <a:cubicBezTo>
                  <a:pt x="345" y="6"/>
                  <a:pt x="345" y="6"/>
                  <a:pt x="345" y="6"/>
                </a:cubicBezTo>
                <a:cubicBezTo>
                  <a:pt x="344" y="6"/>
                  <a:pt x="344" y="6"/>
                  <a:pt x="344" y="6"/>
                </a:cubicBezTo>
                <a:close/>
                <a:moveTo>
                  <a:pt x="285" y="5"/>
                </a:moveTo>
                <a:cubicBezTo>
                  <a:pt x="284" y="5"/>
                  <a:pt x="283" y="5"/>
                  <a:pt x="283" y="3"/>
                </a:cubicBezTo>
                <a:cubicBezTo>
                  <a:pt x="283" y="3"/>
                  <a:pt x="283" y="3"/>
                  <a:pt x="283" y="3"/>
                </a:cubicBezTo>
                <a:cubicBezTo>
                  <a:pt x="283" y="2"/>
                  <a:pt x="283" y="1"/>
                  <a:pt x="285" y="1"/>
                </a:cubicBezTo>
                <a:cubicBezTo>
                  <a:pt x="285" y="1"/>
                  <a:pt x="285" y="1"/>
                  <a:pt x="285" y="1"/>
                </a:cubicBezTo>
                <a:cubicBezTo>
                  <a:pt x="286" y="1"/>
                  <a:pt x="287" y="2"/>
                  <a:pt x="287" y="3"/>
                </a:cubicBezTo>
                <a:cubicBezTo>
                  <a:pt x="287" y="3"/>
                  <a:pt x="287" y="3"/>
                  <a:pt x="287" y="3"/>
                </a:cubicBezTo>
                <a:cubicBezTo>
                  <a:pt x="287" y="4"/>
                  <a:pt x="286" y="5"/>
                  <a:pt x="285" y="5"/>
                </a:cubicBezTo>
                <a:cubicBezTo>
                  <a:pt x="285" y="5"/>
                  <a:pt x="285" y="5"/>
                  <a:pt x="285" y="5"/>
                </a:cubicBezTo>
                <a:close/>
                <a:moveTo>
                  <a:pt x="331" y="3"/>
                </a:moveTo>
                <a:cubicBezTo>
                  <a:pt x="331" y="2"/>
                  <a:pt x="332" y="1"/>
                  <a:pt x="333" y="1"/>
                </a:cubicBezTo>
                <a:cubicBezTo>
                  <a:pt x="333" y="1"/>
                  <a:pt x="333" y="1"/>
                  <a:pt x="333" y="1"/>
                </a:cubicBezTo>
                <a:cubicBezTo>
                  <a:pt x="334" y="1"/>
                  <a:pt x="335" y="2"/>
                  <a:pt x="335" y="3"/>
                </a:cubicBezTo>
                <a:cubicBezTo>
                  <a:pt x="335" y="3"/>
                  <a:pt x="335" y="3"/>
                  <a:pt x="335" y="3"/>
                </a:cubicBezTo>
                <a:cubicBezTo>
                  <a:pt x="335" y="4"/>
                  <a:pt x="334" y="5"/>
                  <a:pt x="332" y="5"/>
                </a:cubicBezTo>
                <a:cubicBezTo>
                  <a:pt x="332" y="5"/>
                  <a:pt x="332" y="5"/>
                  <a:pt x="332" y="5"/>
                </a:cubicBezTo>
                <a:cubicBezTo>
                  <a:pt x="332" y="5"/>
                  <a:pt x="332" y="5"/>
                  <a:pt x="332" y="5"/>
                </a:cubicBezTo>
                <a:cubicBezTo>
                  <a:pt x="332" y="5"/>
                  <a:pt x="332" y="5"/>
                  <a:pt x="332" y="5"/>
                </a:cubicBezTo>
                <a:cubicBezTo>
                  <a:pt x="331" y="5"/>
                  <a:pt x="331" y="4"/>
                  <a:pt x="331" y="3"/>
                </a:cubicBezTo>
                <a:close/>
                <a:moveTo>
                  <a:pt x="295" y="3"/>
                </a:moveTo>
                <a:cubicBezTo>
                  <a:pt x="295" y="2"/>
                  <a:pt x="295" y="1"/>
                  <a:pt x="297" y="1"/>
                </a:cubicBezTo>
                <a:cubicBezTo>
                  <a:pt x="297" y="1"/>
                  <a:pt x="297" y="1"/>
                  <a:pt x="297" y="1"/>
                </a:cubicBezTo>
                <a:cubicBezTo>
                  <a:pt x="298" y="1"/>
                  <a:pt x="299" y="1"/>
                  <a:pt x="299" y="2"/>
                </a:cubicBezTo>
                <a:cubicBezTo>
                  <a:pt x="299" y="2"/>
                  <a:pt x="299" y="2"/>
                  <a:pt x="299" y="2"/>
                </a:cubicBezTo>
                <a:cubicBezTo>
                  <a:pt x="299" y="4"/>
                  <a:pt x="298" y="5"/>
                  <a:pt x="297" y="5"/>
                </a:cubicBezTo>
                <a:cubicBezTo>
                  <a:pt x="297" y="5"/>
                  <a:pt x="297" y="5"/>
                  <a:pt x="297" y="5"/>
                </a:cubicBezTo>
                <a:cubicBezTo>
                  <a:pt x="297" y="5"/>
                  <a:pt x="297" y="5"/>
                  <a:pt x="297" y="5"/>
                </a:cubicBezTo>
                <a:cubicBezTo>
                  <a:pt x="297" y="5"/>
                  <a:pt x="297" y="5"/>
                  <a:pt x="297" y="5"/>
                </a:cubicBezTo>
                <a:cubicBezTo>
                  <a:pt x="296" y="5"/>
                  <a:pt x="295" y="4"/>
                  <a:pt x="295" y="3"/>
                </a:cubicBezTo>
                <a:close/>
                <a:moveTo>
                  <a:pt x="321" y="5"/>
                </a:moveTo>
                <a:cubicBezTo>
                  <a:pt x="319" y="4"/>
                  <a:pt x="319" y="4"/>
                  <a:pt x="319" y="2"/>
                </a:cubicBezTo>
                <a:cubicBezTo>
                  <a:pt x="319" y="2"/>
                  <a:pt x="319" y="2"/>
                  <a:pt x="319" y="2"/>
                </a:cubicBezTo>
                <a:cubicBezTo>
                  <a:pt x="319" y="1"/>
                  <a:pt x="320" y="1"/>
                  <a:pt x="321" y="1"/>
                </a:cubicBezTo>
                <a:cubicBezTo>
                  <a:pt x="321" y="1"/>
                  <a:pt x="321" y="1"/>
                  <a:pt x="321" y="1"/>
                </a:cubicBezTo>
                <a:cubicBezTo>
                  <a:pt x="322" y="1"/>
                  <a:pt x="323" y="2"/>
                  <a:pt x="323" y="3"/>
                </a:cubicBezTo>
                <a:cubicBezTo>
                  <a:pt x="323" y="3"/>
                  <a:pt x="323" y="3"/>
                  <a:pt x="323" y="3"/>
                </a:cubicBezTo>
                <a:cubicBezTo>
                  <a:pt x="323" y="4"/>
                  <a:pt x="322" y="5"/>
                  <a:pt x="321" y="5"/>
                </a:cubicBezTo>
                <a:cubicBezTo>
                  <a:pt x="321" y="5"/>
                  <a:pt x="321" y="5"/>
                  <a:pt x="321" y="5"/>
                </a:cubicBezTo>
                <a:cubicBezTo>
                  <a:pt x="321" y="5"/>
                  <a:pt x="321" y="5"/>
                  <a:pt x="321" y="5"/>
                </a:cubicBezTo>
                <a:close/>
                <a:moveTo>
                  <a:pt x="307" y="2"/>
                </a:moveTo>
                <a:cubicBezTo>
                  <a:pt x="307" y="1"/>
                  <a:pt x="308" y="0"/>
                  <a:pt x="309" y="0"/>
                </a:cubicBezTo>
                <a:cubicBezTo>
                  <a:pt x="309" y="0"/>
                  <a:pt x="309" y="0"/>
                  <a:pt x="309" y="0"/>
                </a:cubicBezTo>
                <a:cubicBezTo>
                  <a:pt x="310" y="0"/>
                  <a:pt x="311" y="1"/>
                  <a:pt x="311" y="2"/>
                </a:cubicBezTo>
                <a:cubicBezTo>
                  <a:pt x="311" y="2"/>
                  <a:pt x="311" y="2"/>
                  <a:pt x="311" y="2"/>
                </a:cubicBezTo>
                <a:cubicBezTo>
                  <a:pt x="311" y="3"/>
                  <a:pt x="310" y="4"/>
                  <a:pt x="309" y="4"/>
                </a:cubicBezTo>
                <a:cubicBezTo>
                  <a:pt x="309" y="4"/>
                  <a:pt x="309" y="4"/>
                  <a:pt x="309" y="4"/>
                </a:cubicBezTo>
                <a:cubicBezTo>
                  <a:pt x="308" y="4"/>
                  <a:pt x="307" y="3"/>
                  <a:pt x="307" y="2"/>
                </a:cubicBezTo>
                <a:close/>
              </a:path>
            </a:pathLst>
          </a:custGeom>
          <a:solidFill>
            <a:srgbClr val="1A1A1A"/>
          </a:solidFill>
          <a:ln>
            <a:noFill/>
          </a:ln>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452" name="Oval 451">
            <a:extLst>
              <a:ext uri="{FF2B5EF4-FFF2-40B4-BE49-F238E27FC236}">
                <a16:creationId xmlns:a16="http://schemas.microsoft.com/office/drawing/2014/main" id="{B85BA146-9B0D-D726-E112-60866FF74044}"/>
              </a:ext>
            </a:extLst>
          </p:cNvPr>
          <p:cNvSpPr/>
          <p:nvPr/>
        </p:nvSpPr>
        <p:spPr bwMode="auto">
          <a:xfrm>
            <a:off x="6584658" y="1781781"/>
            <a:ext cx="2476286" cy="2476278"/>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53" name="Oval 452">
            <a:extLst>
              <a:ext uri="{FF2B5EF4-FFF2-40B4-BE49-F238E27FC236}">
                <a16:creationId xmlns:a16="http://schemas.microsoft.com/office/drawing/2014/main" id="{0BFAE917-369E-9EB7-1AF3-85C6FC00006C}"/>
              </a:ext>
            </a:extLst>
          </p:cNvPr>
          <p:cNvSpPr/>
          <p:nvPr/>
        </p:nvSpPr>
        <p:spPr bwMode="auto">
          <a:xfrm>
            <a:off x="5790944" y="2110924"/>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4" name="Oval 453">
            <a:extLst>
              <a:ext uri="{FF2B5EF4-FFF2-40B4-BE49-F238E27FC236}">
                <a16:creationId xmlns:a16="http://schemas.microsoft.com/office/drawing/2014/main" id="{6951B1AF-6B87-B07F-BE0E-8DDAF14E0E2E}"/>
              </a:ext>
            </a:extLst>
          </p:cNvPr>
          <p:cNvSpPr/>
          <p:nvPr/>
        </p:nvSpPr>
        <p:spPr bwMode="auto">
          <a:xfrm>
            <a:off x="6529151" y="2391035"/>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6" name="Oval 455">
            <a:extLst>
              <a:ext uri="{FF2B5EF4-FFF2-40B4-BE49-F238E27FC236}">
                <a16:creationId xmlns:a16="http://schemas.microsoft.com/office/drawing/2014/main" id="{69EC02BC-D52D-B173-3A8E-6E3B063DEDC0}"/>
              </a:ext>
            </a:extLst>
          </p:cNvPr>
          <p:cNvSpPr/>
          <p:nvPr/>
        </p:nvSpPr>
        <p:spPr bwMode="auto">
          <a:xfrm>
            <a:off x="6223366" y="2285698"/>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7" name="Oval 456">
            <a:extLst>
              <a:ext uri="{FF2B5EF4-FFF2-40B4-BE49-F238E27FC236}">
                <a16:creationId xmlns:a16="http://schemas.microsoft.com/office/drawing/2014/main" id="{8ED72CE2-E0DE-0EEF-270E-26C4AEE9EDD4}"/>
              </a:ext>
            </a:extLst>
          </p:cNvPr>
          <p:cNvSpPr/>
          <p:nvPr/>
        </p:nvSpPr>
        <p:spPr bwMode="auto">
          <a:xfrm>
            <a:off x="6355868" y="2258515"/>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8" name="Oval 457">
            <a:extLst>
              <a:ext uri="{FF2B5EF4-FFF2-40B4-BE49-F238E27FC236}">
                <a16:creationId xmlns:a16="http://schemas.microsoft.com/office/drawing/2014/main" id="{810095A6-7BED-5069-9628-770B7E6E075A}"/>
              </a:ext>
            </a:extLst>
          </p:cNvPr>
          <p:cNvSpPr/>
          <p:nvPr/>
        </p:nvSpPr>
        <p:spPr bwMode="auto">
          <a:xfrm>
            <a:off x="9735595" y="2186473"/>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9" name="Oval 458">
            <a:extLst>
              <a:ext uri="{FF2B5EF4-FFF2-40B4-BE49-F238E27FC236}">
                <a16:creationId xmlns:a16="http://schemas.microsoft.com/office/drawing/2014/main" id="{A1647C39-817F-C320-82F9-BA39997CE885}"/>
              </a:ext>
            </a:extLst>
          </p:cNvPr>
          <p:cNvSpPr/>
          <p:nvPr/>
        </p:nvSpPr>
        <p:spPr bwMode="auto">
          <a:xfrm>
            <a:off x="9117455" y="2316812"/>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0" name="Oval 459">
            <a:extLst>
              <a:ext uri="{FF2B5EF4-FFF2-40B4-BE49-F238E27FC236}">
                <a16:creationId xmlns:a16="http://schemas.microsoft.com/office/drawing/2014/main" id="{19A2FB4C-E21C-5A94-4E0B-A4DD0B2E4824}"/>
              </a:ext>
            </a:extLst>
          </p:cNvPr>
          <p:cNvSpPr/>
          <p:nvPr/>
        </p:nvSpPr>
        <p:spPr bwMode="auto">
          <a:xfrm>
            <a:off x="9396536" y="2299540"/>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1" name="Oval 460">
            <a:extLst>
              <a:ext uri="{FF2B5EF4-FFF2-40B4-BE49-F238E27FC236}">
                <a16:creationId xmlns:a16="http://schemas.microsoft.com/office/drawing/2014/main" id="{45682B98-094C-3B05-C68F-3A776BB20901}"/>
              </a:ext>
            </a:extLst>
          </p:cNvPr>
          <p:cNvSpPr/>
          <p:nvPr/>
        </p:nvSpPr>
        <p:spPr bwMode="auto">
          <a:xfrm>
            <a:off x="9564604" y="2163356"/>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2" name="Oval 461">
            <a:extLst>
              <a:ext uri="{FF2B5EF4-FFF2-40B4-BE49-F238E27FC236}">
                <a16:creationId xmlns:a16="http://schemas.microsoft.com/office/drawing/2014/main" id="{D8DBC0D9-00EA-16F8-15D8-9D5F401C97C8}"/>
              </a:ext>
            </a:extLst>
          </p:cNvPr>
          <p:cNvSpPr/>
          <p:nvPr/>
        </p:nvSpPr>
        <p:spPr bwMode="auto">
          <a:xfrm>
            <a:off x="9972325" y="3540759"/>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3" name="Oval 462">
            <a:extLst>
              <a:ext uri="{FF2B5EF4-FFF2-40B4-BE49-F238E27FC236}">
                <a16:creationId xmlns:a16="http://schemas.microsoft.com/office/drawing/2014/main" id="{1F07C490-E37B-F785-E270-73D603258A25}"/>
              </a:ext>
            </a:extLst>
          </p:cNvPr>
          <p:cNvSpPr/>
          <p:nvPr/>
        </p:nvSpPr>
        <p:spPr bwMode="auto">
          <a:xfrm>
            <a:off x="9404090" y="3241403"/>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4" name="Oval 463">
            <a:extLst>
              <a:ext uri="{FF2B5EF4-FFF2-40B4-BE49-F238E27FC236}">
                <a16:creationId xmlns:a16="http://schemas.microsoft.com/office/drawing/2014/main" id="{E2F7BA3B-8B4A-CC7B-6450-D6D34C33EAEC}"/>
              </a:ext>
            </a:extLst>
          </p:cNvPr>
          <p:cNvSpPr/>
          <p:nvPr/>
        </p:nvSpPr>
        <p:spPr bwMode="auto">
          <a:xfrm>
            <a:off x="9854284" y="3348275"/>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5" name="Oval 464">
            <a:extLst>
              <a:ext uri="{FF2B5EF4-FFF2-40B4-BE49-F238E27FC236}">
                <a16:creationId xmlns:a16="http://schemas.microsoft.com/office/drawing/2014/main" id="{F1FECF96-F099-F1C1-858B-9B60BABA49D7}"/>
              </a:ext>
            </a:extLst>
          </p:cNvPr>
          <p:cNvSpPr/>
          <p:nvPr/>
        </p:nvSpPr>
        <p:spPr bwMode="auto">
          <a:xfrm>
            <a:off x="9605638" y="3348275"/>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6" name="Oval 465">
            <a:extLst>
              <a:ext uri="{FF2B5EF4-FFF2-40B4-BE49-F238E27FC236}">
                <a16:creationId xmlns:a16="http://schemas.microsoft.com/office/drawing/2014/main" id="{72E8B019-A784-3502-64BB-6FDC63D1E3EC}"/>
              </a:ext>
            </a:extLst>
          </p:cNvPr>
          <p:cNvSpPr/>
          <p:nvPr/>
        </p:nvSpPr>
        <p:spPr bwMode="auto">
          <a:xfrm>
            <a:off x="5483769" y="3547254"/>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7" name="Oval 466">
            <a:extLst>
              <a:ext uri="{FF2B5EF4-FFF2-40B4-BE49-F238E27FC236}">
                <a16:creationId xmlns:a16="http://schemas.microsoft.com/office/drawing/2014/main" id="{AF4CA3DB-3134-B272-A5F5-7B48CDE74872}"/>
              </a:ext>
            </a:extLst>
          </p:cNvPr>
          <p:cNvSpPr/>
          <p:nvPr/>
        </p:nvSpPr>
        <p:spPr bwMode="auto">
          <a:xfrm>
            <a:off x="6078196" y="3210863"/>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8" name="Oval 467">
            <a:extLst>
              <a:ext uri="{FF2B5EF4-FFF2-40B4-BE49-F238E27FC236}">
                <a16:creationId xmlns:a16="http://schemas.microsoft.com/office/drawing/2014/main" id="{D54F0193-A65A-06FA-C214-D055DCB39A8D}"/>
              </a:ext>
            </a:extLst>
          </p:cNvPr>
          <p:cNvSpPr/>
          <p:nvPr/>
        </p:nvSpPr>
        <p:spPr bwMode="auto">
          <a:xfrm>
            <a:off x="5777605" y="3357865"/>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9" name="Oval 468">
            <a:extLst>
              <a:ext uri="{FF2B5EF4-FFF2-40B4-BE49-F238E27FC236}">
                <a16:creationId xmlns:a16="http://schemas.microsoft.com/office/drawing/2014/main" id="{00EBF706-813C-E277-628C-E2A7987DE60C}"/>
              </a:ext>
            </a:extLst>
          </p:cNvPr>
          <p:cNvSpPr/>
          <p:nvPr/>
        </p:nvSpPr>
        <p:spPr bwMode="auto">
          <a:xfrm>
            <a:off x="5912004" y="3416125"/>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7" name="Oval 476">
            <a:extLst>
              <a:ext uri="{FF2B5EF4-FFF2-40B4-BE49-F238E27FC236}">
                <a16:creationId xmlns:a16="http://schemas.microsoft.com/office/drawing/2014/main" id="{1C513259-AB03-D5EA-B227-78A091D124B7}"/>
              </a:ext>
            </a:extLst>
          </p:cNvPr>
          <p:cNvSpPr/>
          <p:nvPr/>
        </p:nvSpPr>
        <p:spPr bwMode="auto">
          <a:xfrm rot="4156260">
            <a:off x="6384496" y="1610173"/>
            <a:ext cx="2083579"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78" name="Oval 477">
            <a:extLst>
              <a:ext uri="{FF2B5EF4-FFF2-40B4-BE49-F238E27FC236}">
                <a16:creationId xmlns:a16="http://schemas.microsoft.com/office/drawing/2014/main" id="{492981FE-9D2C-E6EF-EA06-6A0E671E3E55}"/>
              </a:ext>
            </a:extLst>
          </p:cNvPr>
          <p:cNvSpPr/>
          <p:nvPr/>
        </p:nvSpPr>
        <p:spPr bwMode="auto">
          <a:xfrm rot="6771737">
            <a:off x="6846239" y="1553572"/>
            <a:ext cx="2726849"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79" name="Oval 478">
            <a:extLst>
              <a:ext uri="{FF2B5EF4-FFF2-40B4-BE49-F238E27FC236}">
                <a16:creationId xmlns:a16="http://schemas.microsoft.com/office/drawing/2014/main" id="{F95229AB-E2FF-C64F-71F5-169CE43936BA}"/>
              </a:ext>
            </a:extLst>
          </p:cNvPr>
          <p:cNvSpPr/>
          <p:nvPr/>
        </p:nvSpPr>
        <p:spPr bwMode="auto">
          <a:xfrm rot="17443740" flipV="1">
            <a:off x="6013509" y="3719494"/>
            <a:ext cx="2194568"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80" name="Oval 479">
            <a:extLst>
              <a:ext uri="{FF2B5EF4-FFF2-40B4-BE49-F238E27FC236}">
                <a16:creationId xmlns:a16="http://schemas.microsoft.com/office/drawing/2014/main" id="{FD58C0CC-B2E2-054E-7596-0219C9017C50}"/>
              </a:ext>
            </a:extLst>
          </p:cNvPr>
          <p:cNvSpPr/>
          <p:nvPr/>
        </p:nvSpPr>
        <p:spPr bwMode="auto">
          <a:xfrm rot="14828263" flipV="1">
            <a:off x="7686506" y="3911822"/>
            <a:ext cx="2097146"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82" name="Oval 481">
            <a:extLst>
              <a:ext uri="{FF2B5EF4-FFF2-40B4-BE49-F238E27FC236}">
                <a16:creationId xmlns:a16="http://schemas.microsoft.com/office/drawing/2014/main" id="{6037549A-B450-3B8B-7B1D-31FE9D6706E2}"/>
              </a:ext>
            </a:extLst>
          </p:cNvPr>
          <p:cNvSpPr/>
          <p:nvPr/>
        </p:nvSpPr>
        <p:spPr bwMode="auto">
          <a:xfrm rot="18668243" flipV="1">
            <a:off x="6205463" y="5028823"/>
            <a:ext cx="1747716"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84" name="Text Placeholder 2">
            <a:extLst>
              <a:ext uri="{FF2B5EF4-FFF2-40B4-BE49-F238E27FC236}">
                <a16:creationId xmlns:a16="http://schemas.microsoft.com/office/drawing/2014/main" id="{1D52AC85-1344-D6F6-5279-82C653244006}"/>
              </a:ext>
            </a:extLst>
          </p:cNvPr>
          <p:cNvSpPr txBox="1">
            <a:spLocks/>
          </p:cNvSpPr>
          <p:nvPr/>
        </p:nvSpPr>
        <p:spPr>
          <a:xfrm>
            <a:off x="5295363" y="3750086"/>
            <a:ext cx="1683982" cy="1691343"/>
          </a:xfrm>
          <a:prstGeom prst="rect">
            <a:avLst/>
          </a:prstGeom>
        </p:spPr>
        <p:txBody>
          <a:bodyPr spcFirstLastPara="1" vert="horz" wrap="square" lIns="0" tIns="0" rIns="0" bIns="0" numCol="1" rtlCol="0" anchor="ctr">
            <a:prstTxWarp prst="textArchDown">
              <a:avLst>
                <a:gd name="adj" fmla="val 18990507"/>
              </a:avLst>
            </a:prstTxWarp>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51209">
              <a:spcBef>
                <a:spcPts val="816"/>
              </a:spcBef>
              <a:defRPr/>
            </a:pPr>
            <a:r>
              <a:rPr lang="en-US" sz="1224" dirty="0">
                <a:solidFill>
                  <a:srgbClr val="1A1A1A"/>
                </a:solidFill>
                <a:latin typeface="Segoe UI Semibold"/>
              </a:rPr>
              <a:t>                      </a:t>
            </a:r>
            <a:endParaRPr lang="en-US" sz="1203" dirty="0">
              <a:solidFill>
                <a:srgbClr val="1A1A1A"/>
              </a:solidFill>
              <a:latin typeface="Segoe UI Semibold"/>
            </a:endParaRPr>
          </a:p>
        </p:txBody>
      </p:sp>
      <p:sp>
        <p:nvSpPr>
          <p:cNvPr id="487" name="Oval 486">
            <a:extLst>
              <a:ext uri="{FF2B5EF4-FFF2-40B4-BE49-F238E27FC236}">
                <a16:creationId xmlns:a16="http://schemas.microsoft.com/office/drawing/2014/main" id="{A74A65C5-CAD8-7DB7-D233-9BAEC26C3804}"/>
              </a:ext>
            </a:extLst>
          </p:cNvPr>
          <p:cNvSpPr/>
          <p:nvPr/>
        </p:nvSpPr>
        <p:spPr bwMode="auto">
          <a:xfrm rot="1221419">
            <a:off x="7996797" y="2891371"/>
            <a:ext cx="2508726"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88" name="Oval 487">
            <a:extLst>
              <a:ext uri="{FF2B5EF4-FFF2-40B4-BE49-F238E27FC236}">
                <a16:creationId xmlns:a16="http://schemas.microsoft.com/office/drawing/2014/main" id="{83EC91D0-4EB7-D89A-B0A7-1E35F17FFD65}"/>
              </a:ext>
            </a:extLst>
          </p:cNvPr>
          <p:cNvSpPr/>
          <p:nvPr/>
        </p:nvSpPr>
        <p:spPr bwMode="auto">
          <a:xfrm rot="1078458">
            <a:off x="5358471" y="2173569"/>
            <a:ext cx="2572152"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89" name="Oval 488">
            <a:extLst>
              <a:ext uri="{FF2B5EF4-FFF2-40B4-BE49-F238E27FC236}">
                <a16:creationId xmlns:a16="http://schemas.microsoft.com/office/drawing/2014/main" id="{15C88127-05FB-FBD8-32EB-09A74716339B}"/>
              </a:ext>
            </a:extLst>
          </p:cNvPr>
          <p:cNvSpPr/>
          <p:nvPr/>
        </p:nvSpPr>
        <p:spPr bwMode="auto">
          <a:xfrm rot="20378581" flipH="1">
            <a:off x="7609033" y="2277114"/>
            <a:ext cx="2684618"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90" name="Oval 489">
            <a:extLst>
              <a:ext uri="{FF2B5EF4-FFF2-40B4-BE49-F238E27FC236}">
                <a16:creationId xmlns:a16="http://schemas.microsoft.com/office/drawing/2014/main" id="{EEBAE102-D71F-E37C-FC42-9A9947104B08}"/>
              </a:ext>
            </a:extLst>
          </p:cNvPr>
          <p:cNvSpPr/>
          <p:nvPr/>
        </p:nvSpPr>
        <p:spPr bwMode="auto">
          <a:xfrm rot="19901030" flipH="1">
            <a:off x="5273163" y="2882146"/>
            <a:ext cx="2554518"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491" name="Oval 490">
            <a:extLst>
              <a:ext uri="{FF2B5EF4-FFF2-40B4-BE49-F238E27FC236}">
                <a16:creationId xmlns:a16="http://schemas.microsoft.com/office/drawing/2014/main" id="{4996FCC1-78B5-CF4E-D6F2-693F7B66F295}"/>
              </a:ext>
            </a:extLst>
          </p:cNvPr>
          <p:cNvSpPr/>
          <p:nvPr/>
        </p:nvSpPr>
        <p:spPr bwMode="auto">
          <a:xfrm>
            <a:off x="7726719" y="2417596"/>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2" name="Oval 491">
            <a:extLst>
              <a:ext uri="{FF2B5EF4-FFF2-40B4-BE49-F238E27FC236}">
                <a16:creationId xmlns:a16="http://schemas.microsoft.com/office/drawing/2014/main" id="{36DAF624-DEE8-6407-61AC-238BA9ED2FB2}"/>
              </a:ext>
            </a:extLst>
          </p:cNvPr>
          <p:cNvSpPr/>
          <p:nvPr/>
        </p:nvSpPr>
        <p:spPr bwMode="auto">
          <a:xfrm>
            <a:off x="7661818" y="2417596"/>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3" name="Oval 492">
            <a:extLst>
              <a:ext uri="{FF2B5EF4-FFF2-40B4-BE49-F238E27FC236}">
                <a16:creationId xmlns:a16="http://schemas.microsoft.com/office/drawing/2014/main" id="{D0EBB8C9-2B22-7834-DC10-2C1549679ECE}"/>
              </a:ext>
            </a:extLst>
          </p:cNvPr>
          <p:cNvSpPr/>
          <p:nvPr/>
        </p:nvSpPr>
        <p:spPr bwMode="auto">
          <a:xfrm>
            <a:off x="7670958" y="2391259"/>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4" name="Oval 493">
            <a:extLst>
              <a:ext uri="{FF2B5EF4-FFF2-40B4-BE49-F238E27FC236}">
                <a16:creationId xmlns:a16="http://schemas.microsoft.com/office/drawing/2014/main" id="{D50835AD-5875-2780-90C6-29EA0692D8A8}"/>
              </a:ext>
            </a:extLst>
          </p:cNvPr>
          <p:cNvSpPr/>
          <p:nvPr/>
        </p:nvSpPr>
        <p:spPr bwMode="auto">
          <a:xfrm>
            <a:off x="7694083" y="2384954"/>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5" name="Oval 494">
            <a:extLst>
              <a:ext uri="{FF2B5EF4-FFF2-40B4-BE49-F238E27FC236}">
                <a16:creationId xmlns:a16="http://schemas.microsoft.com/office/drawing/2014/main" id="{7920872E-6721-5474-310A-DA68278C8909}"/>
              </a:ext>
            </a:extLst>
          </p:cNvPr>
          <p:cNvSpPr/>
          <p:nvPr/>
        </p:nvSpPr>
        <p:spPr bwMode="auto">
          <a:xfrm>
            <a:off x="7924242" y="2451696"/>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6" name="Oval 495">
            <a:extLst>
              <a:ext uri="{FF2B5EF4-FFF2-40B4-BE49-F238E27FC236}">
                <a16:creationId xmlns:a16="http://schemas.microsoft.com/office/drawing/2014/main" id="{4A4A1F93-C965-4C9B-4F3B-99BF7AB6EC27}"/>
              </a:ext>
            </a:extLst>
          </p:cNvPr>
          <p:cNvSpPr/>
          <p:nvPr/>
        </p:nvSpPr>
        <p:spPr bwMode="auto">
          <a:xfrm>
            <a:off x="7859340" y="2451696"/>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Oval 496">
            <a:extLst>
              <a:ext uri="{FF2B5EF4-FFF2-40B4-BE49-F238E27FC236}">
                <a16:creationId xmlns:a16="http://schemas.microsoft.com/office/drawing/2014/main" id="{25C8F312-0888-BB3D-C95C-4FAA52E28314}"/>
              </a:ext>
            </a:extLst>
          </p:cNvPr>
          <p:cNvSpPr/>
          <p:nvPr/>
        </p:nvSpPr>
        <p:spPr bwMode="auto">
          <a:xfrm>
            <a:off x="7868479" y="2425358"/>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8" name="Oval 497">
            <a:extLst>
              <a:ext uri="{FF2B5EF4-FFF2-40B4-BE49-F238E27FC236}">
                <a16:creationId xmlns:a16="http://schemas.microsoft.com/office/drawing/2014/main" id="{298FF4BE-2C49-F8B7-F51D-5BCED9C4C662}"/>
              </a:ext>
            </a:extLst>
          </p:cNvPr>
          <p:cNvSpPr/>
          <p:nvPr/>
        </p:nvSpPr>
        <p:spPr bwMode="auto">
          <a:xfrm>
            <a:off x="7891605" y="2419054"/>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9" name="Oval 498">
            <a:extLst>
              <a:ext uri="{FF2B5EF4-FFF2-40B4-BE49-F238E27FC236}">
                <a16:creationId xmlns:a16="http://schemas.microsoft.com/office/drawing/2014/main" id="{50BFA780-7384-3FCE-966F-C68F90597BEB}"/>
              </a:ext>
            </a:extLst>
          </p:cNvPr>
          <p:cNvSpPr/>
          <p:nvPr/>
        </p:nvSpPr>
        <p:spPr bwMode="auto">
          <a:xfrm>
            <a:off x="7580167" y="2957057"/>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0" name="Oval 499">
            <a:extLst>
              <a:ext uri="{FF2B5EF4-FFF2-40B4-BE49-F238E27FC236}">
                <a16:creationId xmlns:a16="http://schemas.microsoft.com/office/drawing/2014/main" id="{528818F1-1F93-D5E8-5417-0128D1CE3594}"/>
              </a:ext>
            </a:extLst>
          </p:cNvPr>
          <p:cNvSpPr/>
          <p:nvPr/>
        </p:nvSpPr>
        <p:spPr bwMode="auto">
          <a:xfrm>
            <a:off x="7515265" y="2957057"/>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Oval 500">
            <a:extLst>
              <a:ext uri="{FF2B5EF4-FFF2-40B4-BE49-F238E27FC236}">
                <a16:creationId xmlns:a16="http://schemas.microsoft.com/office/drawing/2014/main" id="{00AB8748-D925-D71A-7D08-7AFC1E4A0F6F}"/>
              </a:ext>
            </a:extLst>
          </p:cNvPr>
          <p:cNvSpPr/>
          <p:nvPr/>
        </p:nvSpPr>
        <p:spPr bwMode="auto">
          <a:xfrm>
            <a:off x="7524405" y="2930718"/>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2" name="Oval 501">
            <a:extLst>
              <a:ext uri="{FF2B5EF4-FFF2-40B4-BE49-F238E27FC236}">
                <a16:creationId xmlns:a16="http://schemas.microsoft.com/office/drawing/2014/main" id="{1AF58330-27C9-8EF8-1052-3A1310E5FA5F}"/>
              </a:ext>
            </a:extLst>
          </p:cNvPr>
          <p:cNvSpPr/>
          <p:nvPr/>
        </p:nvSpPr>
        <p:spPr bwMode="auto">
          <a:xfrm>
            <a:off x="7547530" y="2924414"/>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3" name="Oval 502">
            <a:extLst>
              <a:ext uri="{FF2B5EF4-FFF2-40B4-BE49-F238E27FC236}">
                <a16:creationId xmlns:a16="http://schemas.microsoft.com/office/drawing/2014/main" id="{8EB510B7-B55B-C6D1-E02A-0693A571B6CB}"/>
              </a:ext>
            </a:extLst>
          </p:cNvPr>
          <p:cNvSpPr/>
          <p:nvPr/>
        </p:nvSpPr>
        <p:spPr bwMode="auto">
          <a:xfrm>
            <a:off x="8096879" y="2992253"/>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a:extLst>
              <a:ext uri="{FF2B5EF4-FFF2-40B4-BE49-F238E27FC236}">
                <a16:creationId xmlns:a16="http://schemas.microsoft.com/office/drawing/2014/main" id="{7AEC9986-9AD3-ED25-3FBD-CE03BCDB3AA8}"/>
              </a:ext>
            </a:extLst>
          </p:cNvPr>
          <p:cNvSpPr/>
          <p:nvPr/>
        </p:nvSpPr>
        <p:spPr bwMode="auto">
          <a:xfrm>
            <a:off x="8031977" y="2992253"/>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a:extLst>
              <a:ext uri="{FF2B5EF4-FFF2-40B4-BE49-F238E27FC236}">
                <a16:creationId xmlns:a16="http://schemas.microsoft.com/office/drawing/2014/main" id="{0326C884-CE05-F813-577D-047F3C2FF88A}"/>
              </a:ext>
            </a:extLst>
          </p:cNvPr>
          <p:cNvSpPr/>
          <p:nvPr/>
        </p:nvSpPr>
        <p:spPr bwMode="auto">
          <a:xfrm>
            <a:off x="8041116" y="2965915"/>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6" name="Oval 505">
            <a:extLst>
              <a:ext uri="{FF2B5EF4-FFF2-40B4-BE49-F238E27FC236}">
                <a16:creationId xmlns:a16="http://schemas.microsoft.com/office/drawing/2014/main" id="{ADDF4CC8-F74E-FF02-FF0A-B2C6C6C82ECB}"/>
              </a:ext>
            </a:extLst>
          </p:cNvPr>
          <p:cNvSpPr/>
          <p:nvPr/>
        </p:nvSpPr>
        <p:spPr bwMode="auto">
          <a:xfrm>
            <a:off x="8064242" y="2959611"/>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Oval 508">
            <a:extLst>
              <a:ext uri="{FF2B5EF4-FFF2-40B4-BE49-F238E27FC236}">
                <a16:creationId xmlns:a16="http://schemas.microsoft.com/office/drawing/2014/main" id="{A15636B1-1F9F-2AD7-4C84-681BA877950C}"/>
              </a:ext>
            </a:extLst>
          </p:cNvPr>
          <p:cNvSpPr>
            <a:spLocks noChangeArrowheads="1"/>
          </p:cNvSpPr>
          <p:nvPr/>
        </p:nvSpPr>
        <p:spPr bwMode="auto">
          <a:xfrm>
            <a:off x="5873867" y="930031"/>
            <a:ext cx="1015934" cy="1018958"/>
          </a:xfrm>
          <a:prstGeom prst="ellipse">
            <a:avLst/>
          </a:prstGeom>
          <a:solidFill>
            <a:schemeClr val="tx2"/>
          </a:solidFill>
          <a:ln w="10795" cap="flat" cmpd="sng" algn="ctr">
            <a:noFill/>
            <a:prstDash val="solid"/>
          </a:ln>
          <a:effectLst>
            <a:outerShdw blurRad="254000" dist="50800" dir="2700000" sx="101000" sy="101000" algn="tl" rotWithShape="0">
              <a:prstClr val="black">
                <a:alpha val="35000"/>
              </a:prstClr>
            </a:outerShdw>
          </a:effectLst>
          <a:extLst>
            <a:ext uri="{91240B29-F687-4F45-9708-019B960494DF}">
              <a14:hiddenLine xmlns:a14="http://schemas.microsoft.com/office/drawing/2010/main" w="9525">
                <a:solidFill>
                  <a:srgbClr val="000000"/>
                </a:solidFill>
                <a:round/>
                <a:headEnd/>
                <a:tailEnd/>
              </a14:hiddenLine>
            </a:ext>
          </a:extLst>
        </p:spPr>
        <p:txBody>
          <a:bodyPr rot="0" spcFirstLastPara="0" vertOverflow="overflow" horzOverflow="overflow" vert="horz" wrap="square" lIns="0" tIns="47559" rIns="0" bIns="47559" numCol="1" spcCol="0" rtlCol="0" fromWordArt="0" anchor="ctr" anchorCtr="0" forceAA="0" compatLnSpc="1">
            <a:prstTxWarp prst="textNoShape">
              <a:avLst/>
            </a:prstTxWarp>
            <a:noAutofit/>
          </a:bodyPr>
          <a:lstStyle/>
          <a:p>
            <a:pPr algn="ctr" defTabSz="950933" fontAlgn="base">
              <a:spcBef>
                <a:spcPct val="0"/>
              </a:spcBef>
              <a:spcAft>
                <a:spcPct val="0"/>
              </a:spcAft>
            </a:pPr>
            <a:endParaRPr lang="de-DE" sz="2040" kern="0">
              <a:gradFill>
                <a:gsLst>
                  <a:gs pos="0">
                    <a:srgbClr val="FFFFFF"/>
                  </a:gs>
                  <a:gs pos="100000">
                    <a:srgbClr val="FFFFFF"/>
                  </a:gs>
                </a:gsLst>
                <a:lin ang="5400000" scaled="0"/>
              </a:gradFill>
              <a:latin typeface="Segoe UI Semilight"/>
            </a:endParaRPr>
          </a:p>
        </p:txBody>
      </p:sp>
      <p:sp>
        <p:nvSpPr>
          <p:cNvPr id="510" name="Line 148">
            <a:extLst>
              <a:ext uri="{FF2B5EF4-FFF2-40B4-BE49-F238E27FC236}">
                <a16:creationId xmlns:a16="http://schemas.microsoft.com/office/drawing/2014/main" id="{5B14D9CE-289A-BE29-A4F1-8ABB973FA54E}"/>
              </a:ext>
            </a:extLst>
          </p:cNvPr>
          <p:cNvSpPr>
            <a:spLocks noChangeShapeType="1"/>
          </p:cNvSpPr>
          <p:nvPr/>
        </p:nvSpPr>
        <p:spPr bwMode="auto">
          <a:xfrm>
            <a:off x="6501267" y="154382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511" name="Line 149">
            <a:extLst>
              <a:ext uri="{FF2B5EF4-FFF2-40B4-BE49-F238E27FC236}">
                <a16:creationId xmlns:a16="http://schemas.microsoft.com/office/drawing/2014/main" id="{95FEF1F7-0F9A-EE7D-205D-51E353B2553E}"/>
              </a:ext>
            </a:extLst>
          </p:cNvPr>
          <p:cNvSpPr>
            <a:spLocks noChangeShapeType="1"/>
          </p:cNvSpPr>
          <p:nvPr/>
        </p:nvSpPr>
        <p:spPr bwMode="auto">
          <a:xfrm>
            <a:off x="6501267" y="154382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320" name="Line 153">
            <a:extLst>
              <a:ext uri="{FF2B5EF4-FFF2-40B4-BE49-F238E27FC236}">
                <a16:creationId xmlns:a16="http://schemas.microsoft.com/office/drawing/2014/main" id="{3016EF56-0683-5768-3F3B-25FE0F16D1F6}"/>
              </a:ext>
            </a:extLst>
          </p:cNvPr>
          <p:cNvSpPr>
            <a:spLocks noChangeShapeType="1"/>
          </p:cNvSpPr>
          <p:nvPr/>
        </p:nvSpPr>
        <p:spPr bwMode="auto">
          <a:xfrm>
            <a:off x="6233677" y="162243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321" name="Line 154">
            <a:extLst>
              <a:ext uri="{FF2B5EF4-FFF2-40B4-BE49-F238E27FC236}">
                <a16:creationId xmlns:a16="http://schemas.microsoft.com/office/drawing/2014/main" id="{4600513F-0DB7-F7E8-8F59-A2580A335BF9}"/>
              </a:ext>
            </a:extLst>
          </p:cNvPr>
          <p:cNvSpPr>
            <a:spLocks noChangeShapeType="1"/>
          </p:cNvSpPr>
          <p:nvPr/>
        </p:nvSpPr>
        <p:spPr bwMode="auto">
          <a:xfrm>
            <a:off x="6233677" y="162243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323" name="Oval 102">
            <a:extLst>
              <a:ext uri="{FF2B5EF4-FFF2-40B4-BE49-F238E27FC236}">
                <a16:creationId xmlns:a16="http://schemas.microsoft.com/office/drawing/2014/main" id="{C4AE08D5-7575-A134-5D85-D1E75F240D57}"/>
              </a:ext>
            </a:extLst>
          </p:cNvPr>
          <p:cNvSpPr>
            <a:spLocks noChangeArrowheads="1"/>
          </p:cNvSpPr>
          <p:nvPr/>
        </p:nvSpPr>
        <p:spPr bwMode="auto">
          <a:xfrm>
            <a:off x="5605414" y="3699879"/>
            <a:ext cx="1015935" cy="1018958"/>
          </a:xfrm>
          <a:prstGeom prst="ellipse">
            <a:avLst/>
          </a:prstGeom>
          <a:solidFill>
            <a:srgbClr val="243A5E"/>
          </a:solidFill>
          <a:ln w="10795" cap="flat" cmpd="sng" algn="ctr">
            <a:noFill/>
            <a:prstDash val="solid"/>
          </a:ln>
          <a:effectLst>
            <a:outerShdw blurRad="254000" dist="50800" dir="2700000" sx="101000" sy="101000" algn="tl" rotWithShape="0">
              <a:prstClr val="black">
                <a:alpha val="3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0" tIns="47559" rIns="0" bIns="47559" numCol="1" rtlCol="0" anchor="ctr" anchorCtr="0" compatLnSpc="1">
            <a:prstTxWarp prst="textNoShape">
              <a:avLst/>
            </a:prstTxWarp>
          </a:bodyPr>
          <a:lstStyle/>
          <a:p>
            <a:pPr algn="ctr" defTabSz="950933" fontAlgn="base">
              <a:spcBef>
                <a:spcPct val="0"/>
              </a:spcBef>
              <a:spcAft>
                <a:spcPct val="0"/>
              </a:spcAft>
              <a:defRPr/>
            </a:pPr>
            <a:endParaRPr lang="de-DE" sz="2040" kern="0">
              <a:gradFill>
                <a:gsLst>
                  <a:gs pos="0">
                    <a:srgbClr val="FFFFFF"/>
                  </a:gs>
                  <a:gs pos="100000">
                    <a:srgbClr val="FFFFFF"/>
                  </a:gs>
                </a:gsLst>
                <a:lin ang="5400000" scaled="0"/>
              </a:gradFill>
              <a:latin typeface="Segoe UI Semilight"/>
            </a:endParaRPr>
          </a:p>
        </p:txBody>
      </p:sp>
      <p:sp>
        <p:nvSpPr>
          <p:cNvPr id="324" name="Freeform 106">
            <a:extLst>
              <a:ext uri="{FF2B5EF4-FFF2-40B4-BE49-F238E27FC236}">
                <a16:creationId xmlns:a16="http://schemas.microsoft.com/office/drawing/2014/main" id="{A9F8051F-8466-8823-5DE9-F5EDF82580EA}"/>
              </a:ext>
            </a:extLst>
          </p:cNvPr>
          <p:cNvSpPr>
            <a:spLocks noEditPoints="1"/>
          </p:cNvSpPr>
          <p:nvPr/>
        </p:nvSpPr>
        <p:spPr bwMode="auto">
          <a:xfrm>
            <a:off x="6083145" y="4179122"/>
            <a:ext cx="108850" cy="108850"/>
          </a:xfrm>
          <a:custGeom>
            <a:avLst/>
            <a:gdLst>
              <a:gd name="T0" fmla="*/ 0 w 72"/>
              <a:gd name="T1" fmla="*/ 42 h 72"/>
              <a:gd name="T2" fmla="*/ 0 w 72"/>
              <a:gd name="T3" fmla="*/ 42 h 72"/>
              <a:gd name="T4" fmla="*/ 31 w 72"/>
              <a:gd name="T5" fmla="*/ 72 h 72"/>
              <a:gd name="T6" fmla="*/ 0 w 72"/>
              <a:gd name="T7" fmla="*/ 42 h 72"/>
              <a:gd name="T8" fmla="*/ 27 w 72"/>
              <a:gd name="T9" fmla="*/ 0 h 72"/>
              <a:gd name="T10" fmla="*/ 27 w 72"/>
              <a:gd name="T11" fmla="*/ 0 h 72"/>
              <a:gd name="T12" fmla="*/ 72 w 72"/>
              <a:gd name="T13" fmla="*/ 46 h 72"/>
              <a:gd name="T14" fmla="*/ 72 w 72"/>
              <a:gd name="T15" fmla="*/ 46 h 72"/>
              <a:gd name="T16" fmla="*/ 27 w 72"/>
              <a:gd name="T17"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a:moveTo>
                  <a:pt x="0" y="42"/>
                </a:moveTo>
                <a:lnTo>
                  <a:pt x="0" y="42"/>
                </a:lnTo>
                <a:lnTo>
                  <a:pt x="31" y="72"/>
                </a:lnTo>
                <a:lnTo>
                  <a:pt x="0" y="42"/>
                </a:lnTo>
                <a:close/>
                <a:moveTo>
                  <a:pt x="27" y="0"/>
                </a:moveTo>
                <a:lnTo>
                  <a:pt x="27" y="0"/>
                </a:lnTo>
                <a:lnTo>
                  <a:pt x="72" y="46"/>
                </a:lnTo>
                <a:lnTo>
                  <a:pt x="72" y="46"/>
                </a:lnTo>
                <a:lnTo>
                  <a:pt x="27" y="0"/>
                </a:lnTo>
                <a:close/>
              </a:path>
            </a:pathLst>
          </a:custGeom>
          <a:solidFill>
            <a:srgbClr val="243A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325" name="Freeform 107">
            <a:extLst>
              <a:ext uri="{FF2B5EF4-FFF2-40B4-BE49-F238E27FC236}">
                <a16:creationId xmlns:a16="http://schemas.microsoft.com/office/drawing/2014/main" id="{E0A60A37-5F3D-CE46-6F83-9ADB132FBD8B}"/>
              </a:ext>
            </a:extLst>
          </p:cNvPr>
          <p:cNvSpPr>
            <a:spLocks noEditPoints="1"/>
          </p:cNvSpPr>
          <p:nvPr/>
        </p:nvSpPr>
        <p:spPr bwMode="auto">
          <a:xfrm>
            <a:off x="6083145" y="4179122"/>
            <a:ext cx="108850" cy="108850"/>
          </a:xfrm>
          <a:custGeom>
            <a:avLst/>
            <a:gdLst>
              <a:gd name="T0" fmla="*/ 0 w 72"/>
              <a:gd name="T1" fmla="*/ 42 h 72"/>
              <a:gd name="T2" fmla="*/ 0 w 72"/>
              <a:gd name="T3" fmla="*/ 42 h 72"/>
              <a:gd name="T4" fmla="*/ 31 w 72"/>
              <a:gd name="T5" fmla="*/ 72 h 72"/>
              <a:gd name="T6" fmla="*/ 0 w 72"/>
              <a:gd name="T7" fmla="*/ 42 h 72"/>
              <a:gd name="T8" fmla="*/ 27 w 72"/>
              <a:gd name="T9" fmla="*/ 0 h 72"/>
              <a:gd name="T10" fmla="*/ 27 w 72"/>
              <a:gd name="T11" fmla="*/ 0 h 72"/>
              <a:gd name="T12" fmla="*/ 72 w 72"/>
              <a:gd name="T13" fmla="*/ 46 h 72"/>
              <a:gd name="T14" fmla="*/ 72 w 72"/>
              <a:gd name="T15" fmla="*/ 46 h 72"/>
              <a:gd name="T16" fmla="*/ 27 w 72"/>
              <a:gd name="T17"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a:moveTo>
                  <a:pt x="0" y="42"/>
                </a:moveTo>
                <a:lnTo>
                  <a:pt x="0" y="42"/>
                </a:lnTo>
                <a:lnTo>
                  <a:pt x="31" y="72"/>
                </a:lnTo>
                <a:lnTo>
                  <a:pt x="0" y="42"/>
                </a:lnTo>
                <a:moveTo>
                  <a:pt x="27" y="0"/>
                </a:moveTo>
                <a:lnTo>
                  <a:pt x="27" y="0"/>
                </a:lnTo>
                <a:lnTo>
                  <a:pt x="72" y="46"/>
                </a:lnTo>
                <a:lnTo>
                  <a:pt x="72" y="46"/>
                </a:lnTo>
                <a:lnTo>
                  <a:pt x="27" y="0"/>
                </a:lnTo>
              </a:path>
            </a:pathLst>
          </a:custGeom>
          <a:solidFill>
            <a:srgbClr val="243A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326" name="Oval 138">
            <a:extLst>
              <a:ext uri="{FF2B5EF4-FFF2-40B4-BE49-F238E27FC236}">
                <a16:creationId xmlns:a16="http://schemas.microsoft.com/office/drawing/2014/main" id="{4CD9A280-CC3A-640E-EBE6-AABF98762506}"/>
              </a:ext>
            </a:extLst>
          </p:cNvPr>
          <p:cNvSpPr>
            <a:spLocks noChangeArrowheads="1"/>
          </p:cNvSpPr>
          <p:nvPr/>
        </p:nvSpPr>
        <p:spPr bwMode="auto">
          <a:xfrm>
            <a:off x="9054778" y="3716657"/>
            <a:ext cx="1018958" cy="1018958"/>
          </a:xfrm>
          <a:prstGeom prst="ellipse">
            <a:avLst/>
          </a:prstGeom>
          <a:solidFill>
            <a:srgbClr val="243A5E"/>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7559" rIns="0" bIns="47559" numCol="1" rtlCol="0" anchor="ctr" anchorCtr="0" compatLnSpc="1">
            <a:prstTxWarp prst="textNoShape">
              <a:avLst/>
            </a:prstTxWarp>
          </a:bodyPr>
          <a:lstStyle/>
          <a:p>
            <a:pPr algn="ctr" defTabSz="950933" fontAlgn="base">
              <a:spcBef>
                <a:spcPct val="0"/>
              </a:spcBef>
              <a:spcAft>
                <a:spcPct val="0"/>
              </a:spcAft>
              <a:defRPr/>
            </a:pPr>
            <a:endParaRPr lang="de-DE" sz="2040" kern="0">
              <a:gradFill>
                <a:gsLst>
                  <a:gs pos="0">
                    <a:srgbClr val="FFFFFF"/>
                  </a:gs>
                  <a:gs pos="100000">
                    <a:srgbClr val="FFFFFF"/>
                  </a:gs>
                </a:gsLst>
                <a:lin ang="5400000" scaled="0"/>
              </a:gradFill>
              <a:latin typeface="Segoe UI Semilight"/>
            </a:endParaRPr>
          </a:p>
        </p:txBody>
      </p:sp>
      <p:sp>
        <p:nvSpPr>
          <p:cNvPr id="352" name="Oval 351">
            <a:extLst>
              <a:ext uri="{FF2B5EF4-FFF2-40B4-BE49-F238E27FC236}">
                <a16:creationId xmlns:a16="http://schemas.microsoft.com/office/drawing/2014/main" id="{1D8F5618-2663-5EDB-7230-27A21EF78316}"/>
              </a:ext>
            </a:extLst>
          </p:cNvPr>
          <p:cNvSpPr/>
          <p:nvPr/>
        </p:nvSpPr>
        <p:spPr bwMode="auto">
          <a:xfrm rot="1132056">
            <a:off x="7621544" y="3188810"/>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53" name="Oval 352">
            <a:extLst>
              <a:ext uri="{FF2B5EF4-FFF2-40B4-BE49-F238E27FC236}">
                <a16:creationId xmlns:a16="http://schemas.microsoft.com/office/drawing/2014/main" id="{3DCEC5E0-979D-9A70-3327-F7DEE0E8DBA0}"/>
              </a:ext>
            </a:extLst>
          </p:cNvPr>
          <p:cNvSpPr/>
          <p:nvPr/>
        </p:nvSpPr>
        <p:spPr bwMode="auto">
          <a:xfrm rot="2663565">
            <a:off x="7593683" y="3310445"/>
            <a:ext cx="65274" cy="65274"/>
          </a:xfrm>
          <a:prstGeom prst="ellipse">
            <a:avLst/>
          </a:prstGeom>
          <a:solidFill>
            <a:srgbClr val="1A1A1A"/>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8" name="Oval 124">
            <a:extLst>
              <a:ext uri="{FF2B5EF4-FFF2-40B4-BE49-F238E27FC236}">
                <a16:creationId xmlns:a16="http://schemas.microsoft.com/office/drawing/2014/main" id="{8FD484D4-A727-14F0-1DA6-71EFFCA565A5}"/>
              </a:ext>
            </a:extLst>
          </p:cNvPr>
          <p:cNvSpPr>
            <a:spLocks noChangeArrowheads="1"/>
          </p:cNvSpPr>
          <p:nvPr/>
        </p:nvSpPr>
        <p:spPr bwMode="auto">
          <a:xfrm>
            <a:off x="8752772" y="938420"/>
            <a:ext cx="1021982" cy="1018958"/>
          </a:xfrm>
          <a:prstGeom prst="ellipse">
            <a:avLst/>
          </a:prstGeom>
          <a:solidFill>
            <a:srgbClr val="243A5E"/>
          </a:solidFill>
          <a:ln w="10795" cap="flat" cmpd="sng" algn="ctr">
            <a:noFill/>
            <a:prstDash val="solid"/>
          </a:ln>
          <a:effectLst>
            <a:outerShdw blurRad="254000" dist="50800" dir="2700000" sx="101000" sy="101000" algn="tl" rotWithShape="0">
              <a:prstClr val="black">
                <a:alpha val="3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0" tIns="47559" rIns="0" bIns="47559" numCol="1" rtlCol="0" anchor="ctr" anchorCtr="0" compatLnSpc="1">
            <a:prstTxWarp prst="textNoShape">
              <a:avLst/>
            </a:prstTxWarp>
          </a:bodyPr>
          <a:lstStyle/>
          <a:p>
            <a:pPr algn="ctr" defTabSz="950933" fontAlgn="base">
              <a:spcBef>
                <a:spcPct val="0"/>
              </a:spcBef>
              <a:spcAft>
                <a:spcPct val="0"/>
              </a:spcAft>
              <a:defRPr/>
            </a:pPr>
            <a:endParaRPr lang="de-DE" sz="2040" kern="0">
              <a:gradFill>
                <a:gsLst>
                  <a:gs pos="0">
                    <a:srgbClr val="FFFFFF"/>
                  </a:gs>
                  <a:gs pos="100000">
                    <a:srgbClr val="FFFFFF"/>
                  </a:gs>
                </a:gsLst>
                <a:lin ang="5400000" scaled="0"/>
              </a:gradFill>
              <a:latin typeface="Segoe UI Semilight"/>
            </a:endParaRPr>
          </a:p>
        </p:txBody>
      </p:sp>
      <p:sp>
        <p:nvSpPr>
          <p:cNvPr id="329" name="Freeform 126">
            <a:extLst>
              <a:ext uri="{FF2B5EF4-FFF2-40B4-BE49-F238E27FC236}">
                <a16:creationId xmlns:a16="http://schemas.microsoft.com/office/drawing/2014/main" id="{AB6830D9-DA57-7317-9399-ADF60104FE2E}"/>
              </a:ext>
            </a:extLst>
          </p:cNvPr>
          <p:cNvSpPr>
            <a:spLocks/>
          </p:cNvSpPr>
          <p:nvPr/>
        </p:nvSpPr>
        <p:spPr bwMode="auto">
          <a:xfrm>
            <a:off x="9328771" y="1493253"/>
            <a:ext cx="16630" cy="21165"/>
          </a:xfrm>
          <a:custGeom>
            <a:avLst/>
            <a:gdLst>
              <a:gd name="T0" fmla="*/ 5 w 5"/>
              <a:gd name="T1" fmla="*/ 0 h 7"/>
              <a:gd name="T2" fmla="*/ 5 w 5"/>
              <a:gd name="T3" fmla="*/ 0 h 7"/>
              <a:gd name="T4" fmla="*/ 0 w 5"/>
              <a:gd name="T5" fmla="*/ 7 h 7"/>
              <a:gd name="T6" fmla="*/ 0 w 5"/>
              <a:gd name="T7" fmla="*/ 7 h 7"/>
              <a:gd name="T8" fmla="*/ 5 w 5"/>
              <a:gd name="T9" fmla="*/ 0 h 7"/>
            </a:gdLst>
            <a:ahLst/>
            <a:cxnLst>
              <a:cxn ang="0">
                <a:pos x="T0" y="T1"/>
              </a:cxn>
              <a:cxn ang="0">
                <a:pos x="T2" y="T3"/>
              </a:cxn>
              <a:cxn ang="0">
                <a:pos x="T4" y="T5"/>
              </a:cxn>
              <a:cxn ang="0">
                <a:pos x="T6" y="T7"/>
              </a:cxn>
              <a:cxn ang="0">
                <a:pos x="T8" y="T9"/>
              </a:cxn>
            </a:cxnLst>
            <a:rect l="0" t="0" r="r" b="b"/>
            <a:pathLst>
              <a:path w="5" h="7">
                <a:moveTo>
                  <a:pt x="5" y="0"/>
                </a:moveTo>
                <a:cubicBezTo>
                  <a:pt x="5" y="0"/>
                  <a:pt x="5" y="0"/>
                  <a:pt x="5" y="0"/>
                </a:cubicBezTo>
                <a:cubicBezTo>
                  <a:pt x="4" y="3"/>
                  <a:pt x="2" y="5"/>
                  <a:pt x="0" y="7"/>
                </a:cubicBezTo>
                <a:cubicBezTo>
                  <a:pt x="0" y="7"/>
                  <a:pt x="0" y="7"/>
                  <a:pt x="0" y="7"/>
                </a:cubicBezTo>
                <a:cubicBezTo>
                  <a:pt x="2" y="5"/>
                  <a:pt x="4" y="3"/>
                  <a:pt x="5" y="0"/>
                </a:cubicBezTo>
              </a:path>
            </a:pathLst>
          </a:custGeom>
          <a:solidFill>
            <a:srgbClr val="243A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330" name="Freeform 128">
            <a:extLst>
              <a:ext uri="{FF2B5EF4-FFF2-40B4-BE49-F238E27FC236}">
                <a16:creationId xmlns:a16="http://schemas.microsoft.com/office/drawing/2014/main" id="{9EB7D06F-057C-B685-488E-DDF6DC230BCB}"/>
              </a:ext>
            </a:extLst>
          </p:cNvPr>
          <p:cNvSpPr>
            <a:spLocks noEditPoints="1"/>
          </p:cNvSpPr>
          <p:nvPr/>
        </p:nvSpPr>
        <p:spPr bwMode="auto">
          <a:xfrm>
            <a:off x="9219921" y="1540119"/>
            <a:ext cx="55937" cy="49890"/>
          </a:xfrm>
          <a:custGeom>
            <a:avLst/>
            <a:gdLst>
              <a:gd name="T0" fmla="*/ 1 w 18"/>
              <a:gd name="T1" fmla="*/ 16 h 16"/>
              <a:gd name="T2" fmla="*/ 0 w 18"/>
              <a:gd name="T3" fmla="*/ 16 h 16"/>
              <a:gd name="T4" fmla="*/ 0 w 18"/>
              <a:gd name="T5" fmla="*/ 16 h 16"/>
              <a:gd name="T6" fmla="*/ 1 w 18"/>
              <a:gd name="T7" fmla="*/ 16 h 16"/>
              <a:gd name="T8" fmla="*/ 1 w 18"/>
              <a:gd name="T9" fmla="*/ 16 h 16"/>
              <a:gd name="T10" fmla="*/ 18 w 18"/>
              <a:gd name="T11" fmla="*/ 0 h 16"/>
              <a:gd name="T12" fmla="*/ 14 w 18"/>
              <a:gd name="T13" fmla="*/ 1 h 16"/>
              <a:gd name="T14" fmla="*/ 14 w 18"/>
              <a:gd name="T15" fmla="*/ 1 h 16"/>
              <a:gd name="T16" fmla="*/ 14 w 18"/>
              <a:gd name="T17" fmla="*/ 1 h 16"/>
              <a:gd name="T18" fmla="*/ 18 w 18"/>
              <a:gd name="T19" fmla="*/ 0 h 16"/>
              <a:gd name="T20" fmla="*/ 18 w 18"/>
              <a:gd name="T21" fmla="*/ 0 h 16"/>
              <a:gd name="T22" fmla="*/ 7 w 18"/>
              <a:gd name="T23" fmla="*/ 0 h 16"/>
              <a:gd name="T24" fmla="*/ 7 w 18"/>
              <a:gd name="T25" fmla="*/ 0 h 16"/>
              <a:gd name="T26" fmla="*/ 14 w 18"/>
              <a:gd name="T27" fmla="*/ 1 h 16"/>
              <a:gd name="T28" fmla="*/ 7 w 18"/>
              <a:gd name="T2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6">
                <a:moveTo>
                  <a:pt x="1" y="16"/>
                </a:moveTo>
                <a:cubicBezTo>
                  <a:pt x="1" y="16"/>
                  <a:pt x="1" y="16"/>
                  <a:pt x="0" y="16"/>
                </a:cubicBezTo>
                <a:cubicBezTo>
                  <a:pt x="0" y="16"/>
                  <a:pt x="0" y="16"/>
                  <a:pt x="0" y="16"/>
                </a:cubicBezTo>
                <a:cubicBezTo>
                  <a:pt x="1" y="16"/>
                  <a:pt x="1" y="16"/>
                  <a:pt x="1" y="16"/>
                </a:cubicBezTo>
                <a:cubicBezTo>
                  <a:pt x="1" y="16"/>
                  <a:pt x="1" y="16"/>
                  <a:pt x="1" y="16"/>
                </a:cubicBezTo>
                <a:moveTo>
                  <a:pt x="18" y="0"/>
                </a:moveTo>
                <a:cubicBezTo>
                  <a:pt x="17" y="0"/>
                  <a:pt x="15" y="1"/>
                  <a:pt x="14" y="1"/>
                </a:cubicBezTo>
                <a:cubicBezTo>
                  <a:pt x="14" y="1"/>
                  <a:pt x="14" y="1"/>
                  <a:pt x="14" y="1"/>
                </a:cubicBezTo>
                <a:cubicBezTo>
                  <a:pt x="14" y="1"/>
                  <a:pt x="14" y="1"/>
                  <a:pt x="14" y="1"/>
                </a:cubicBezTo>
                <a:cubicBezTo>
                  <a:pt x="15" y="1"/>
                  <a:pt x="17" y="0"/>
                  <a:pt x="18" y="0"/>
                </a:cubicBezTo>
                <a:cubicBezTo>
                  <a:pt x="18" y="0"/>
                  <a:pt x="18" y="0"/>
                  <a:pt x="18" y="0"/>
                </a:cubicBezTo>
                <a:moveTo>
                  <a:pt x="7" y="0"/>
                </a:moveTo>
                <a:cubicBezTo>
                  <a:pt x="7" y="0"/>
                  <a:pt x="7" y="0"/>
                  <a:pt x="7" y="0"/>
                </a:cubicBezTo>
                <a:cubicBezTo>
                  <a:pt x="9" y="0"/>
                  <a:pt x="11" y="1"/>
                  <a:pt x="14" y="1"/>
                </a:cubicBezTo>
                <a:cubicBezTo>
                  <a:pt x="11" y="1"/>
                  <a:pt x="9" y="0"/>
                  <a:pt x="7" y="0"/>
                </a:cubicBezTo>
              </a:path>
            </a:pathLst>
          </a:custGeom>
          <a:solidFill>
            <a:srgbClr val="243A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331" name="Freeform 130">
            <a:extLst>
              <a:ext uri="{FF2B5EF4-FFF2-40B4-BE49-F238E27FC236}">
                <a16:creationId xmlns:a16="http://schemas.microsoft.com/office/drawing/2014/main" id="{8F932644-EA9E-2AAF-0C02-DA8D86160994}"/>
              </a:ext>
            </a:extLst>
          </p:cNvPr>
          <p:cNvSpPr>
            <a:spLocks noEditPoints="1"/>
          </p:cNvSpPr>
          <p:nvPr/>
        </p:nvSpPr>
        <p:spPr bwMode="auto">
          <a:xfrm>
            <a:off x="9242598" y="1296718"/>
            <a:ext cx="33260" cy="58960"/>
          </a:xfrm>
          <a:custGeom>
            <a:avLst/>
            <a:gdLst>
              <a:gd name="T0" fmla="*/ 7 w 11"/>
              <a:gd name="T1" fmla="*/ 18 h 19"/>
              <a:gd name="T2" fmla="*/ 11 w 11"/>
              <a:gd name="T3" fmla="*/ 19 h 19"/>
              <a:gd name="T4" fmla="*/ 11 w 11"/>
              <a:gd name="T5" fmla="*/ 19 h 19"/>
              <a:gd name="T6" fmla="*/ 7 w 11"/>
              <a:gd name="T7" fmla="*/ 18 h 19"/>
              <a:gd name="T8" fmla="*/ 7 w 11"/>
              <a:gd name="T9" fmla="*/ 18 h 19"/>
              <a:gd name="T10" fmla="*/ 0 w 11"/>
              <a:gd name="T11" fmla="*/ 19 h 19"/>
              <a:gd name="T12" fmla="*/ 0 w 11"/>
              <a:gd name="T13" fmla="*/ 19 h 19"/>
              <a:gd name="T14" fmla="*/ 7 w 11"/>
              <a:gd name="T15" fmla="*/ 18 h 19"/>
              <a:gd name="T16" fmla="*/ 2 w 11"/>
              <a:gd name="T17" fmla="*/ 0 h 19"/>
              <a:gd name="T18" fmla="*/ 1 w 11"/>
              <a:gd name="T19" fmla="*/ 1 h 19"/>
              <a:gd name="T20" fmla="*/ 1 w 11"/>
              <a:gd name="T21" fmla="*/ 1 h 19"/>
              <a:gd name="T22" fmla="*/ 1 w 11"/>
              <a:gd name="T23" fmla="*/ 1 h 19"/>
              <a:gd name="T24" fmla="*/ 2 w 11"/>
              <a:gd name="T25" fmla="*/ 0 h 19"/>
              <a:gd name="T26" fmla="*/ 2 w 11"/>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9">
                <a:moveTo>
                  <a:pt x="7" y="18"/>
                </a:moveTo>
                <a:cubicBezTo>
                  <a:pt x="8" y="18"/>
                  <a:pt x="9" y="19"/>
                  <a:pt x="11" y="19"/>
                </a:cubicBezTo>
                <a:cubicBezTo>
                  <a:pt x="11" y="19"/>
                  <a:pt x="11" y="19"/>
                  <a:pt x="11" y="19"/>
                </a:cubicBezTo>
                <a:cubicBezTo>
                  <a:pt x="9" y="19"/>
                  <a:pt x="8" y="18"/>
                  <a:pt x="7" y="18"/>
                </a:cubicBezTo>
                <a:moveTo>
                  <a:pt x="7" y="18"/>
                </a:moveTo>
                <a:cubicBezTo>
                  <a:pt x="5" y="18"/>
                  <a:pt x="3" y="19"/>
                  <a:pt x="0" y="19"/>
                </a:cubicBezTo>
                <a:cubicBezTo>
                  <a:pt x="0" y="19"/>
                  <a:pt x="0" y="19"/>
                  <a:pt x="0" y="19"/>
                </a:cubicBezTo>
                <a:cubicBezTo>
                  <a:pt x="3" y="19"/>
                  <a:pt x="5" y="18"/>
                  <a:pt x="7" y="18"/>
                </a:cubicBezTo>
                <a:moveTo>
                  <a:pt x="2" y="0"/>
                </a:moveTo>
                <a:cubicBezTo>
                  <a:pt x="2" y="1"/>
                  <a:pt x="2" y="1"/>
                  <a:pt x="1" y="1"/>
                </a:cubicBezTo>
                <a:cubicBezTo>
                  <a:pt x="1" y="1"/>
                  <a:pt x="1" y="1"/>
                  <a:pt x="1" y="1"/>
                </a:cubicBezTo>
                <a:cubicBezTo>
                  <a:pt x="1" y="1"/>
                  <a:pt x="1" y="1"/>
                  <a:pt x="1" y="1"/>
                </a:cubicBezTo>
                <a:cubicBezTo>
                  <a:pt x="2" y="1"/>
                  <a:pt x="2" y="1"/>
                  <a:pt x="2" y="0"/>
                </a:cubicBezTo>
                <a:cubicBezTo>
                  <a:pt x="2" y="0"/>
                  <a:pt x="2" y="0"/>
                  <a:pt x="2" y="0"/>
                </a:cubicBezTo>
              </a:path>
            </a:pathLst>
          </a:custGeom>
          <a:solidFill>
            <a:srgbClr val="243A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8" tIns="46624" rIns="93248" bIns="46624" numCol="1" anchor="t" anchorCtr="0" compatLnSpc="1">
            <a:prstTxWarp prst="textNoShape">
              <a:avLst/>
            </a:prstTxWarp>
          </a:bodyPr>
          <a:lstStyle/>
          <a:p>
            <a:pPr defTabSz="932504">
              <a:defRPr/>
            </a:pPr>
            <a:endParaRPr lang="de-DE" kern="0">
              <a:solidFill>
                <a:srgbClr val="1A1A1A"/>
              </a:solidFill>
            </a:endParaRPr>
          </a:p>
        </p:txBody>
      </p:sp>
      <p:sp>
        <p:nvSpPr>
          <p:cNvPr id="344" name="Oval 343">
            <a:extLst>
              <a:ext uri="{FF2B5EF4-FFF2-40B4-BE49-F238E27FC236}">
                <a16:creationId xmlns:a16="http://schemas.microsoft.com/office/drawing/2014/main" id="{637D8C78-EFF2-9161-1218-BE8583CBFC89}"/>
              </a:ext>
            </a:extLst>
          </p:cNvPr>
          <p:cNvSpPr/>
          <p:nvPr/>
        </p:nvSpPr>
        <p:spPr bwMode="auto">
          <a:xfrm rot="2663565">
            <a:off x="8153158" y="4523852"/>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346" name="Oval 345">
            <a:extLst>
              <a:ext uri="{FF2B5EF4-FFF2-40B4-BE49-F238E27FC236}">
                <a16:creationId xmlns:a16="http://schemas.microsoft.com/office/drawing/2014/main" id="{BEB0520A-4397-FBC7-3772-3D3B32AA952F}"/>
              </a:ext>
            </a:extLst>
          </p:cNvPr>
          <p:cNvSpPr/>
          <p:nvPr/>
        </p:nvSpPr>
        <p:spPr bwMode="auto">
          <a:xfrm rot="2663565">
            <a:off x="8279579" y="4220043"/>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47" name="Oval 346">
            <a:extLst>
              <a:ext uri="{FF2B5EF4-FFF2-40B4-BE49-F238E27FC236}">
                <a16:creationId xmlns:a16="http://schemas.microsoft.com/office/drawing/2014/main" id="{A0B3BCD2-DF1B-E57F-E52F-14B615D11EBB}"/>
              </a:ext>
            </a:extLst>
          </p:cNvPr>
          <p:cNvSpPr/>
          <p:nvPr/>
        </p:nvSpPr>
        <p:spPr bwMode="auto">
          <a:xfrm rot="2663565">
            <a:off x="8339039" y="4390768"/>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48" name="Oval 347">
            <a:extLst>
              <a:ext uri="{FF2B5EF4-FFF2-40B4-BE49-F238E27FC236}">
                <a16:creationId xmlns:a16="http://schemas.microsoft.com/office/drawing/2014/main" id="{219571D2-15C3-779A-CA10-07EF60D65EF2}"/>
              </a:ext>
            </a:extLst>
          </p:cNvPr>
          <p:cNvSpPr/>
          <p:nvPr/>
        </p:nvSpPr>
        <p:spPr bwMode="auto">
          <a:xfrm rot="2663565">
            <a:off x="8464374" y="4724339"/>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49" name="Oval 348">
            <a:extLst>
              <a:ext uri="{FF2B5EF4-FFF2-40B4-BE49-F238E27FC236}">
                <a16:creationId xmlns:a16="http://schemas.microsoft.com/office/drawing/2014/main" id="{12466A8F-65FE-5E4C-E4E2-BA624F45754E}"/>
              </a:ext>
            </a:extLst>
          </p:cNvPr>
          <p:cNvSpPr/>
          <p:nvPr/>
        </p:nvSpPr>
        <p:spPr bwMode="auto">
          <a:xfrm rot="2663565">
            <a:off x="8471669" y="4481319"/>
            <a:ext cx="65274" cy="65274"/>
          </a:xfrm>
          <a:prstGeom prst="ellipse">
            <a:avLst/>
          </a:prstGeom>
          <a:solidFill>
            <a:srgbClr val="0078D4"/>
          </a:solidFill>
          <a:ln w="9525" cap="flat" cmpd="sng" algn="ctr">
            <a:solidFill>
              <a:srgbClr val="E6E6E6"/>
            </a:solid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defRPr/>
            </a:pPr>
            <a:endParaRPr lang="de-DE" sz="2448"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50" name="Oval 349">
            <a:extLst>
              <a:ext uri="{FF2B5EF4-FFF2-40B4-BE49-F238E27FC236}">
                <a16:creationId xmlns:a16="http://schemas.microsoft.com/office/drawing/2014/main" id="{0793BC2A-59E3-0359-7C1B-72C94ED06C63}"/>
              </a:ext>
            </a:extLst>
          </p:cNvPr>
          <p:cNvSpPr/>
          <p:nvPr/>
        </p:nvSpPr>
        <p:spPr bwMode="auto">
          <a:xfrm rot="17491828" flipV="1">
            <a:off x="6261801" y="4742904"/>
            <a:ext cx="2097146"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354" name="Oval 138">
            <a:extLst>
              <a:ext uri="{FF2B5EF4-FFF2-40B4-BE49-F238E27FC236}">
                <a16:creationId xmlns:a16="http://schemas.microsoft.com/office/drawing/2014/main" id="{BB626C6F-10AC-F7ED-A71A-A60C3378CF19}"/>
              </a:ext>
            </a:extLst>
          </p:cNvPr>
          <p:cNvSpPr>
            <a:spLocks noChangeArrowheads="1"/>
          </p:cNvSpPr>
          <p:nvPr/>
        </p:nvSpPr>
        <p:spPr bwMode="auto">
          <a:xfrm rot="2663565">
            <a:off x="7312029" y="4751260"/>
            <a:ext cx="1018958" cy="1018958"/>
          </a:xfrm>
          <a:prstGeom prst="ellipse">
            <a:avLst/>
          </a:prstGeom>
          <a:solidFill>
            <a:srgbClr val="243A5E"/>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7559" rIns="0" bIns="47559" numCol="1" rtlCol="0" anchor="ctr" anchorCtr="0" compatLnSpc="1">
            <a:prstTxWarp prst="textNoShape">
              <a:avLst/>
            </a:prstTxWarp>
          </a:bodyPr>
          <a:lstStyle/>
          <a:p>
            <a:pPr algn="ctr" defTabSz="950933" fontAlgn="base">
              <a:spcBef>
                <a:spcPct val="0"/>
              </a:spcBef>
              <a:spcAft>
                <a:spcPct val="0"/>
              </a:spcAft>
              <a:defRPr/>
            </a:pPr>
            <a:endParaRPr lang="de-DE" sz="2040" kern="0">
              <a:gradFill>
                <a:gsLst>
                  <a:gs pos="0">
                    <a:srgbClr val="FFFFFF"/>
                  </a:gs>
                  <a:gs pos="100000">
                    <a:srgbClr val="FFFFFF"/>
                  </a:gs>
                </a:gsLst>
                <a:lin ang="5400000" scaled="0"/>
              </a:gradFill>
              <a:latin typeface="Segoe UI Semilight"/>
            </a:endParaRPr>
          </a:p>
        </p:txBody>
      </p:sp>
      <p:sp>
        <p:nvSpPr>
          <p:cNvPr id="351" name="Oval 350">
            <a:extLst>
              <a:ext uri="{FF2B5EF4-FFF2-40B4-BE49-F238E27FC236}">
                <a16:creationId xmlns:a16="http://schemas.microsoft.com/office/drawing/2014/main" id="{28340BAE-C5D1-81A1-573F-CCCEE826B2A0}"/>
              </a:ext>
            </a:extLst>
          </p:cNvPr>
          <p:cNvSpPr/>
          <p:nvPr/>
        </p:nvSpPr>
        <p:spPr bwMode="auto">
          <a:xfrm rot="3884984">
            <a:off x="7034462" y="3731921"/>
            <a:ext cx="2508726" cy="677239"/>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grpSp>
        <p:nvGrpSpPr>
          <p:cNvPr id="358" name="Group 357">
            <a:extLst>
              <a:ext uri="{FF2B5EF4-FFF2-40B4-BE49-F238E27FC236}">
                <a16:creationId xmlns:a16="http://schemas.microsoft.com/office/drawing/2014/main" id="{26FCDB18-2C4C-4039-3932-EC3F598B4CA8}"/>
              </a:ext>
            </a:extLst>
          </p:cNvPr>
          <p:cNvGrpSpPr/>
          <p:nvPr/>
        </p:nvGrpSpPr>
        <p:grpSpPr>
          <a:xfrm>
            <a:off x="4026711" y="720775"/>
            <a:ext cx="1988565" cy="1199770"/>
            <a:chOff x="7858720" y="5146281"/>
            <a:chExt cx="1988565" cy="1199770"/>
          </a:xfrm>
        </p:grpSpPr>
        <p:sp>
          <p:nvSpPr>
            <p:cNvPr id="356" name="Oval 355">
              <a:extLst>
                <a:ext uri="{FF2B5EF4-FFF2-40B4-BE49-F238E27FC236}">
                  <a16:creationId xmlns:a16="http://schemas.microsoft.com/office/drawing/2014/main" id="{E1C18D69-54BB-9ECE-FE90-C51A128CC994}"/>
                </a:ext>
              </a:extLst>
            </p:cNvPr>
            <p:cNvSpPr/>
            <p:nvPr/>
          </p:nvSpPr>
          <p:spPr bwMode="auto">
            <a:xfrm>
              <a:off x="7858720" y="5146281"/>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357" name="Text Placeholder 2">
              <a:extLst>
                <a:ext uri="{FF2B5EF4-FFF2-40B4-BE49-F238E27FC236}">
                  <a16:creationId xmlns:a16="http://schemas.microsoft.com/office/drawing/2014/main" id="{52B0B276-D0D0-9B3C-3D13-E484F8A58366}"/>
                </a:ext>
              </a:extLst>
            </p:cNvPr>
            <p:cNvSpPr txBox="1">
              <a:spLocks/>
            </p:cNvSpPr>
            <p:nvPr/>
          </p:nvSpPr>
          <p:spPr>
            <a:xfrm>
              <a:off x="8139119" y="5548292"/>
              <a:ext cx="1497816" cy="313932"/>
            </a:xfrm>
            <a:prstGeom prst="rect">
              <a:avLst/>
            </a:prstGeom>
          </p:spPr>
          <p:txBody>
            <a:bodyPr vert="horz" wrap="square" lIns="0" tIns="0" rIns="0" bIns="0" rtlCol="0" anchor="ctr">
              <a:spAutoFit/>
            </a:bodyPr>
            <a:lstStyle>
              <a:defPPr>
                <a:defRPr lang="en-US"/>
              </a:defPPr>
              <a:lvl1pPr marR="0" indent="0" defTabSz="932742" fontAlgn="auto">
                <a:lnSpc>
                  <a:spcPct val="100000"/>
                </a:lnSpc>
                <a:spcBef>
                  <a:spcPts val="800"/>
                </a:spcBef>
                <a:spcAft>
                  <a:spcPts val="0"/>
                </a:spcAft>
                <a:buClrTx/>
                <a:buSzPct val="90000"/>
                <a:buFont typeface="Wingdings" panose="05000000000000000000" pitchFamily="2" charset="2"/>
                <a:buNone/>
                <a:tabLst/>
                <a:defRPr sz="2000" spc="0" baseline="0">
                  <a:solidFill>
                    <a:schemeClr val="accent1"/>
                  </a:solidFill>
                  <a:cs typeface="Segoe UI Semilight" panose="020B0402040204020203" pitchFamily="34" charset="0"/>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61988"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855663"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defTabSz="951209">
                <a:spcBef>
                  <a:spcPts val="816"/>
                </a:spcBef>
                <a:defRPr/>
              </a:pPr>
              <a:r>
                <a:rPr lang="en-US" sz="2040" dirty="0">
                  <a:gradFill>
                    <a:gsLst>
                      <a:gs pos="0">
                        <a:srgbClr val="0078D4"/>
                      </a:gs>
                      <a:gs pos="100000">
                        <a:srgbClr val="0078D4"/>
                      </a:gs>
                    </a:gsLst>
                  </a:gradFill>
                  <a:latin typeface="Segoe UI Semibold"/>
                </a:rPr>
                <a:t>Reliability</a:t>
              </a:r>
            </a:p>
          </p:txBody>
        </p:sp>
      </p:grpSp>
      <p:grpSp>
        <p:nvGrpSpPr>
          <p:cNvPr id="359" name="Group 358">
            <a:extLst>
              <a:ext uri="{FF2B5EF4-FFF2-40B4-BE49-F238E27FC236}">
                <a16:creationId xmlns:a16="http://schemas.microsoft.com/office/drawing/2014/main" id="{C87B3334-60AB-FF4F-3C97-90043205D025}"/>
              </a:ext>
            </a:extLst>
          </p:cNvPr>
          <p:cNvGrpSpPr/>
          <p:nvPr/>
        </p:nvGrpSpPr>
        <p:grpSpPr>
          <a:xfrm>
            <a:off x="9716540" y="665850"/>
            <a:ext cx="1988565" cy="1199770"/>
            <a:chOff x="7858720" y="5146281"/>
            <a:chExt cx="1988565" cy="1199770"/>
          </a:xfrm>
        </p:grpSpPr>
        <p:sp>
          <p:nvSpPr>
            <p:cNvPr id="360" name="Oval 359">
              <a:extLst>
                <a:ext uri="{FF2B5EF4-FFF2-40B4-BE49-F238E27FC236}">
                  <a16:creationId xmlns:a16="http://schemas.microsoft.com/office/drawing/2014/main" id="{FD925CDD-B44B-CF57-D75E-F5506BB69BA2}"/>
                </a:ext>
              </a:extLst>
            </p:cNvPr>
            <p:cNvSpPr/>
            <p:nvPr/>
          </p:nvSpPr>
          <p:spPr bwMode="auto">
            <a:xfrm>
              <a:off x="7858720" y="5146281"/>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361" name="Text Placeholder 2">
              <a:extLst>
                <a:ext uri="{FF2B5EF4-FFF2-40B4-BE49-F238E27FC236}">
                  <a16:creationId xmlns:a16="http://schemas.microsoft.com/office/drawing/2014/main" id="{FF8E20D7-3E5B-3E1C-81F0-414087750137}"/>
                </a:ext>
              </a:extLst>
            </p:cNvPr>
            <p:cNvSpPr txBox="1">
              <a:spLocks/>
            </p:cNvSpPr>
            <p:nvPr/>
          </p:nvSpPr>
          <p:spPr>
            <a:xfrm>
              <a:off x="8198765" y="5365716"/>
              <a:ext cx="1632595" cy="627864"/>
            </a:xfrm>
            <a:prstGeom prst="rect">
              <a:avLst/>
            </a:prstGeom>
          </p:spPr>
          <p:txBody>
            <a:bodyPr vert="horz" wrap="square" lIns="0" tIns="0" rIns="0" bIns="0" rtlCol="0" anchor="ctr">
              <a:spAutoFit/>
            </a:bodyPr>
            <a:lstStyle>
              <a:defPPr>
                <a:defRPr lang="en-US"/>
              </a:defPPr>
              <a:lvl1pPr marR="0" indent="0" defTabSz="932742" fontAlgn="auto">
                <a:lnSpc>
                  <a:spcPct val="100000"/>
                </a:lnSpc>
                <a:spcBef>
                  <a:spcPts val="800"/>
                </a:spcBef>
                <a:spcAft>
                  <a:spcPts val="0"/>
                </a:spcAft>
                <a:buClrTx/>
                <a:buSzPct val="90000"/>
                <a:buFont typeface="Wingdings" panose="05000000000000000000" pitchFamily="2" charset="2"/>
                <a:buNone/>
                <a:tabLst/>
                <a:defRPr sz="2000" spc="0" baseline="0">
                  <a:solidFill>
                    <a:schemeClr val="accent1"/>
                  </a:solidFill>
                  <a:cs typeface="Segoe UI Semilight" panose="020B0402040204020203" pitchFamily="34" charset="0"/>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61988"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855663"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algn="ctr" defTabSz="951209">
                <a:spcBef>
                  <a:spcPts val="816"/>
                </a:spcBef>
                <a:defRPr/>
              </a:pPr>
              <a:r>
                <a:rPr lang="en-US" sz="2040" dirty="0">
                  <a:gradFill>
                    <a:gsLst>
                      <a:gs pos="0">
                        <a:srgbClr val="0078D4"/>
                      </a:gs>
                      <a:gs pos="100000">
                        <a:srgbClr val="0078D4"/>
                      </a:gs>
                    </a:gsLst>
                  </a:gradFill>
                  <a:latin typeface="Segoe UI Semibold"/>
                </a:rPr>
                <a:t>Cost Optimization</a:t>
              </a:r>
            </a:p>
          </p:txBody>
        </p:sp>
      </p:grpSp>
      <p:grpSp>
        <p:nvGrpSpPr>
          <p:cNvPr id="362" name="Group 361">
            <a:extLst>
              <a:ext uri="{FF2B5EF4-FFF2-40B4-BE49-F238E27FC236}">
                <a16:creationId xmlns:a16="http://schemas.microsoft.com/office/drawing/2014/main" id="{5075FFB2-FE3D-C5D3-D304-D51B3F390990}"/>
              </a:ext>
            </a:extLst>
          </p:cNvPr>
          <p:cNvGrpSpPr/>
          <p:nvPr/>
        </p:nvGrpSpPr>
        <p:grpSpPr>
          <a:xfrm>
            <a:off x="9768232" y="4518431"/>
            <a:ext cx="1988565" cy="1199770"/>
            <a:chOff x="7858720" y="5146281"/>
            <a:chExt cx="1988565" cy="1199770"/>
          </a:xfrm>
        </p:grpSpPr>
        <p:sp>
          <p:nvSpPr>
            <p:cNvPr id="363" name="Oval 362">
              <a:extLst>
                <a:ext uri="{FF2B5EF4-FFF2-40B4-BE49-F238E27FC236}">
                  <a16:creationId xmlns:a16="http://schemas.microsoft.com/office/drawing/2014/main" id="{326C88B4-708C-E7F3-2E5A-87B99CFC7DDD}"/>
                </a:ext>
              </a:extLst>
            </p:cNvPr>
            <p:cNvSpPr/>
            <p:nvPr/>
          </p:nvSpPr>
          <p:spPr bwMode="auto">
            <a:xfrm>
              <a:off x="7858720" y="5146281"/>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364" name="Text Placeholder 2">
              <a:extLst>
                <a:ext uri="{FF2B5EF4-FFF2-40B4-BE49-F238E27FC236}">
                  <a16:creationId xmlns:a16="http://schemas.microsoft.com/office/drawing/2014/main" id="{2B661677-895F-A8A2-795E-1630AC6D6A5B}"/>
                </a:ext>
              </a:extLst>
            </p:cNvPr>
            <p:cNvSpPr txBox="1">
              <a:spLocks/>
            </p:cNvSpPr>
            <p:nvPr/>
          </p:nvSpPr>
          <p:spPr>
            <a:xfrm>
              <a:off x="8333544" y="5314420"/>
              <a:ext cx="1497816" cy="730456"/>
            </a:xfrm>
            <a:prstGeom prst="rect">
              <a:avLst/>
            </a:prstGeom>
          </p:spPr>
          <p:txBody>
            <a:bodyPr vert="horz" wrap="square" lIns="0" tIns="0" rIns="0" bIns="0" rtlCol="0" anchor="ctr">
              <a:spAutoFit/>
            </a:bodyPr>
            <a:lstStyle>
              <a:defPPr>
                <a:defRPr lang="en-US"/>
              </a:defPPr>
              <a:lvl1pPr marR="0" indent="0" defTabSz="932742" fontAlgn="auto">
                <a:lnSpc>
                  <a:spcPct val="100000"/>
                </a:lnSpc>
                <a:spcBef>
                  <a:spcPts val="800"/>
                </a:spcBef>
                <a:spcAft>
                  <a:spcPts val="0"/>
                </a:spcAft>
                <a:buClrTx/>
                <a:buSzPct val="90000"/>
                <a:buFont typeface="Wingdings" panose="05000000000000000000" pitchFamily="2" charset="2"/>
                <a:buNone/>
                <a:tabLst/>
                <a:defRPr sz="2000" spc="0" baseline="0">
                  <a:solidFill>
                    <a:schemeClr val="accent1"/>
                  </a:solidFill>
                  <a:cs typeface="Segoe UI Semilight" panose="020B0402040204020203" pitchFamily="34" charset="0"/>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61988"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855663"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algn="ctr" defTabSz="951209">
                <a:spcBef>
                  <a:spcPts val="816"/>
                </a:spcBef>
                <a:defRPr/>
              </a:pPr>
              <a:r>
                <a:rPr lang="en-US" sz="2040" dirty="0">
                  <a:gradFill>
                    <a:gsLst>
                      <a:gs pos="0">
                        <a:srgbClr val="0078D4"/>
                      </a:gs>
                      <a:gs pos="100000">
                        <a:srgbClr val="0078D4"/>
                      </a:gs>
                    </a:gsLst>
                  </a:gradFill>
                  <a:latin typeface="Segoe UI Semibold"/>
                </a:rPr>
                <a:t>Operational</a:t>
              </a:r>
            </a:p>
            <a:p>
              <a:pPr algn="ctr" defTabSz="951209">
                <a:spcBef>
                  <a:spcPts val="816"/>
                </a:spcBef>
                <a:defRPr/>
              </a:pPr>
              <a:r>
                <a:rPr lang="en-US" sz="2040" dirty="0">
                  <a:gradFill>
                    <a:gsLst>
                      <a:gs pos="0">
                        <a:srgbClr val="0078D4"/>
                      </a:gs>
                      <a:gs pos="100000">
                        <a:srgbClr val="0078D4"/>
                      </a:gs>
                    </a:gsLst>
                  </a:gradFill>
                  <a:latin typeface="Segoe UI Semibold"/>
                </a:rPr>
                <a:t>Excellence</a:t>
              </a:r>
            </a:p>
          </p:txBody>
        </p:sp>
      </p:grpSp>
      <p:grpSp>
        <p:nvGrpSpPr>
          <p:cNvPr id="365" name="Group 364">
            <a:extLst>
              <a:ext uri="{FF2B5EF4-FFF2-40B4-BE49-F238E27FC236}">
                <a16:creationId xmlns:a16="http://schemas.microsoft.com/office/drawing/2014/main" id="{D8FEA2B4-A6EA-42F4-C262-395B5023D8B8}"/>
              </a:ext>
            </a:extLst>
          </p:cNvPr>
          <p:cNvGrpSpPr/>
          <p:nvPr/>
        </p:nvGrpSpPr>
        <p:grpSpPr>
          <a:xfrm>
            <a:off x="3574446" y="4541975"/>
            <a:ext cx="3052434" cy="1199770"/>
            <a:chOff x="7417434" y="5146281"/>
            <a:chExt cx="3052434" cy="1199770"/>
          </a:xfrm>
        </p:grpSpPr>
        <p:sp>
          <p:nvSpPr>
            <p:cNvPr id="366" name="Oval 365">
              <a:extLst>
                <a:ext uri="{FF2B5EF4-FFF2-40B4-BE49-F238E27FC236}">
                  <a16:creationId xmlns:a16="http://schemas.microsoft.com/office/drawing/2014/main" id="{2EBFFAB0-35CE-8111-41DB-CEE920125BB9}"/>
                </a:ext>
              </a:extLst>
            </p:cNvPr>
            <p:cNvSpPr/>
            <p:nvPr/>
          </p:nvSpPr>
          <p:spPr bwMode="auto">
            <a:xfrm>
              <a:off x="7858720" y="5146281"/>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367" name="Text Placeholder 2">
              <a:extLst>
                <a:ext uri="{FF2B5EF4-FFF2-40B4-BE49-F238E27FC236}">
                  <a16:creationId xmlns:a16="http://schemas.microsoft.com/office/drawing/2014/main" id="{5C2134F0-55DF-DC52-766A-0B1B93996ACA}"/>
                </a:ext>
              </a:extLst>
            </p:cNvPr>
            <p:cNvSpPr txBox="1">
              <a:spLocks/>
            </p:cNvSpPr>
            <p:nvPr/>
          </p:nvSpPr>
          <p:spPr>
            <a:xfrm>
              <a:off x="7417434" y="5314420"/>
              <a:ext cx="3052434" cy="730456"/>
            </a:xfrm>
            <a:prstGeom prst="rect">
              <a:avLst/>
            </a:prstGeom>
          </p:spPr>
          <p:txBody>
            <a:bodyPr vert="horz" wrap="square" lIns="0" tIns="0" rIns="0" bIns="0" rtlCol="0" anchor="ctr">
              <a:spAutoFit/>
            </a:bodyPr>
            <a:lstStyle>
              <a:defPPr>
                <a:defRPr lang="en-US"/>
              </a:defPPr>
              <a:lvl1pPr marR="0" indent="0" defTabSz="932742" fontAlgn="auto">
                <a:lnSpc>
                  <a:spcPct val="100000"/>
                </a:lnSpc>
                <a:spcBef>
                  <a:spcPts val="800"/>
                </a:spcBef>
                <a:spcAft>
                  <a:spcPts val="0"/>
                </a:spcAft>
                <a:buClrTx/>
                <a:buSzPct val="90000"/>
                <a:buFont typeface="Wingdings" panose="05000000000000000000" pitchFamily="2" charset="2"/>
                <a:buNone/>
                <a:tabLst/>
                <a:defRPr sz="2000" spc="0" baseline="0">
                  <a:solidFill>
                    <a:schemeClr val="accent1"/>
                  </a:solidFill>
                  <a:cs typeface="Segoe UI Semilight" panose="020B0402040204020203" pitchFamily="34" charset="0"/>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61988"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855663"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algn="ctr" defTabSz="951209">
                <a:spcBef>
                  <a:spcPts val="816"/>
                </a:spcBef>
                <a:defRPr/>
              </a:pPr>
              <a:r>
                <a:rPr lang="en-US" sz="2040" dirty="0">
                  <a:gradFill>
                    <a:gsLst>
                      <a:gs pos="0">
                        <a:srgbClr val="0078D4"/>
                      </a:gs>
                      <a:gs pos="100000">
                        <a:srgbClr val="0078D4"/>
                      </a:gs>
                    </a:gsLst>
                  </a:gradFill>
                  <a:latin typeface="Segoe UI Semibold"/>
                </a:rPr>
                <a:t>Performance </a:t>
              </a:r>
            </a:p>
            <a:p>
              <a:pPr algn="ctr" defTabSz="951209">
                <a:spcBef>
                  <a:spcPts val="816"/>
                </a:spcBef>
                <a:defRPr/>
              </a:pPr>
              <a:r>
                <a:rPr lang="en-US" sz="2040" dirty="0">
                  <a:gradFill>
                    <a:gsLst>
                      <a:gs pos="0">
                        <a:srgbClr val="0078D4"/>
                      </a:gs>
                      <a:gs pos="100000">
                        <a:srgbClr val="0078D4"/>
                      </a:gs>
                    </a:gsLst>
                  </a:gradFill>
                  <a:latin typeface="Segoe UI Semibold"/>
                </a:rPr>
                <a:t>Efficiency</a:t>
              </a:r>
            </a:p>
          </p:txBody>
        </p:sp>
      </p:grpSp>
      <p:grpSp>
        <p:nvGrpSpPr>
          <p:cNvPr id="371" name="Group 370">
            <a:extLst>
              <a:ext uri="{FF2B5EF4-FFF2-40B4-BE49-F238E27FC236}">
                <a16:creationId xmlns:a16="http://schemas.microsoft.com/office/drawing/2014/main" id="{0E1217D3-DB78-6FEE-84B2-A9ED244F2B97}"/>
              </a:ext>
            </a:extLst>
          </p:cNvPr>
          <p:cNvGrpSpPr/>
          <p:nvPr/>
        </p:nvGrpSpPr>
        <p:grpSpPr>
          <a:xfrm>
            <a:off x="6766483" y="5634754"/>
            <a:ext cx="1988565" cy="1199770"/>
            <a:chOff x="7858720" y="5146281"/>
            <a:chExt cx="1988565" cy="1199770"/>
          </a:xfrm>
        </p:grpSpPr>
        <p:sp>
          <p:nvSpPr>
            <p:cNvPr id="378" name="Oval 377">
              <a:extLst>
                <a:ext uri="{FF2B5EF4-FFF2-40B4-BE49-F238E27FC236}">
                  <a16:creationId xmlns:a16="http://schemas.microsoft.com/office/drawing/2014/main" id="{2D606082-899C-3FA8-8FB3-78116234BD14}"/>
                </a:ext>
              </a:extLst>
            </p:cNvPr>
            <p:cNvSpPr/>
            <p:nvPr/>
          </p:nvSpPr>
          <p:spPr bwMode="auto">
            <a:xfrm>
              <a:off x="7858720" y="5146281"/>
              <a:ext cx="1988565" cy="1199770"/>
            </a:xfrm>
            <a:prstGeom prst="ellipse">
              <a:avLst/>
            </a:prstGeom>
            <a:gradFill flip="none" rotWithShape="1">
              <a:gsLst>
                <a:gs pos="9000">
                  <a:schemeClr val="bg1"/>
                </a:gs>
                <a:gs pos="100000">
                  <a:schemeClr val="bg1">
                    <a:alpha val="0"/>
                  </a:schemeClr>
                </a:gs>
              </a:gsLst>
              <a:path path="shape">
                <a:fillToRect l="50000" t="50000" r="50000" b="50000"/>
              </a:path>
              <a:tileRect/>
            </a:gradFill>
            <a:ln w="9525" cap="flat" cmpd="sng" algn="ctr">
              <a:noFill/>
              <a:prstDash val="solid"/>
              <a:headEnd type="none" w="med" len="med"/>
              <a:tailEnd type="none" w="med" len="med"/>
            </a:ln>
            <a:effectLst/>
          </p:spPr>
          <p:txBody>
            <a:bodyPr rot="0" spcFirstLastPara="0" vertOverflow="overflow" horzOverflow="overflow" vert="horz" wrap="square" lIns="186497" tIns="149198" rIns="186497" bIns="149198" numCol="1" spcCol="0" rtlCol="0" fromWordArt="0" anchor="t" anchorCtr="0" forceAA="0" compatLnSpc="1">
              <a:prstTxWarp prst="textNoShape">
                <a:avLst/>
              </a:prstTxWarp>
              <a:noAutofit/>
            </a:bodyPr>
            <a:lstStyle/>
            <a:p>
              <a:pPr defTabSz="950933" fontAlgn="base">
                <a:spcBef>
                  <a:spcPct val="0"/>
                </a:spcBef>
                <a:spcAft>
                  <a:spcPct val="0"/>
                </a:spcAft>
              </a:pPr>
              <a:endParaRPr lang="de-DE" sz="2448" kern="0" err="1">
                <a:gradFill>
                  <a:gsLst>
                    <a:gs pos="0">
                      <a:srgbClr val="FFFFFF"/>
                    </a:gs>
                    <a:gs pos="100000">
                      <a:srgbClr val="FFFFFF"/>
                    </a:gs>
                  </a:gsLst>
                  <a:lin ang="5400000" scaled="0"/>
                </a:gradFill>
                <a:latin typeface="Segoe UI"/>
                <a:cs typeface="Segoe UI" pitchFamily="34" charset="0"/>
              </a:endParaRPr>
            </a:p>
          </p:txBody>
        </p:sp>
        <p:sp>
          <p:nvSpPr>
            <p:cNvPr id="379" name="Text Placeholder 2">
              <a:extLst>
                <a:ext uri="{FF2B5EF4-FFF2-40B4-BE49-F238E27FC236}">
                  <a16:creationId xmlns:a16="http://schemas.microsoft.com/office/drawing/2014/main" id="{E0884BE2-4BBF-1EDD-3384-38A24B4E2E3A}"/>
                </a:ext>
              </a:extLst>
            </p:cNvPr>
            <p:cNvSpPr txBox="1">
              <a:spLocks/>
            </p:cNvSpPr>
            <p:nvPr/>
          </p:nvSpPr>
          <p:spPr>
            <a:xfrm>
              <a:off x="8446774" y="5554132"/>
              <a:ext cx="1051441" cy="313932"/>
            </a:xfrm>
            <a:prstGeom prst="rect">
              <a:avLst/>
            </a:prstGeom>
          </p:spPr>
          <p:txBody>
            <a:bodyPr vert="horz" wrap="square" lIns="0" tIns="0" rIns="0" bIns="0" rtlCol="0" anchor="ctr">
              <a:spAutoFit/>
            </a:bodyPr>
            <a:lstStyle>
              <a:defPPr>
                <a:defRPr lang="en-US"/>
              </a:defPPr>
              <a:lvl1pPr marR="0" indent="0" defTabSz="932742" fontAlgn="auto">
                <a:lnSpc>
                  <a:spcPct val="100000"/>
                </a:lnSpc>
                <a:spcBef>
                  <a:spcPts val="800"/>
                </a:spcBef>
                <a:spcAft>
                  <a:spcPts val="0"/>
                </a:spcAft>
                <a:buClrTx/>
                <a:buSzPct val="90000"/>
                <a:buFont typeface="Wingdings" panose="05000000000000000000" pitchFamily="2" charset="2"/>
                <a:buNone/>
                <a:tabLst/>
                <a:defRPr sz="2000" spc="0" baseline="0">
                  <a:solidFill>
                    <a:schemeClr val="accent1"/>
                  </a:solidFill>
                  <a:cs typeface="Segoe UI Semilight" panose="020B0402040204020203" pitchFamily="34" charset="0"/>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61988"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855663"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defTabSz="951209">
                <a:spcBef>
                  <a:spcPts val="816"/>
                </a:spcBef>
                <a:defRPr/>
              </a:pPr>
              <a:r>
                <a:rPr lang="en-US" sz="2040" dirty="0">
                  <a:gradFill>
                    <a:gsLst>
                      <a:gs pos="0">
                        <a:srgbClr val="0078D4"/>
                      </a:gs>
                      <a:gs pos="100000">
                        <a:srgbClr val="0078D4"/>
                      </a:gs>
                    </a:gsLst>
                  </a:gradFill>
                  <a:latin typeface="Segoe UI Semibold"/>
                </a:rPr>
                <a:t>Security</a:t>
              </a:r>
            </a:p>
          </p:txBody>
        </p:sp>
      </p:grpSp>
      <p:sp>
        <p:nvSpPr>
          <p:cNvPr id="507" name="Oval 23">
            <a:extLst>
              <a:ext uri="{FF2B5EF4-FFF2-40B4-BE49-F238E27FC236}">
                <a16:creationId xmlns:a16="http://schemas.microsoft.com/office/drawing/2014/main" id="{904E5E1A-146A-0CE6-03C1-19FF405A1D4C}"/>
              </a:ext>
            </a:extLst>
          </p:cNvPr>
          <p:cNvSpPr>
            <a:spLocks noChangeArrowheads="1"/>
          </p:cNvSpPr>
          <p:nvPr/>
        </p:nvSpPr>
        <p:spPr bwMode="auto">
          <a:xfrm>
            <a:off x="7232229" y="2414226"/>
            <a:ext cx="1179068" cy="1181145"/>
          </a:xfrm>
          <a:prstGeom prst="ellipse">
            <a:avLst/>
          </a:prstGeom>
          <a:solidFill>
            <a:srgbClr val="FFFFFF"/>
          </a:solidFill>
          <a:ln w="10795" cap="flat" cmpd="sng" algn="ctr">
            <a:noFill/>
            <a:prstDash val="solid"/>
          </a:ln>
          <a:effectLst>
            <a:outerShdw blurRad="254000" dist="50800" dir="2700000" sx="101000" sy="101000" algn="tl" rotWithShape="0">
              <a:prstClr val="black">
                <a:alpha val="3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0" tIns="47559" rIns="0" bIns="47559" numCol="1" rtlCol="0" anchor="ctr" anchorCtr="0" compatLnSpc="1">
            <a:prstTxWarp prst="textNoShape">
              <a:avLst/>
            </a:prstTxWarp>
          </a:bodyPr>
          <a:lstStyle/>
          <a:p>
            <a:pPr algn="ctr" defTabSz="950933" fontAlgn="base">
              <a:lnSpc>
                <a:spcPct val="90000"/>
              </a:lnSpc>
              <a:spcBef>
                <a:spcPct val="0"/>
              </a:spcBef>
              <a:spcAft>
                <a:spcPct val="0"/>
              </a:spcAft>
              <a:defRPr/>
            </a:pPr>
            <a:endParaRPr lang="de-DE" sz="1122" kern="0">
              <a:gradFill>
                <a:gsLst>
                  <a:gs pos="8850">
                    <a:srgbClr val="1A1A1A"/>
                  </a:gs>
                  <a:gs pos="25000">
                    <a:srgbClr val="1A1A1A"/>
                  </a:gs>
                </a:gsLst>
                <a:lin ang="5400000" scaled="0"/>
              </a:gradFill>
              <a:latin typeface="Segoe UI Semibold"/>
            </a:endParaRPr>
          </a:p>
        </p:txBody>
      </p:sp>
      <p:sp>
        <p:nvSpPr>
          <p:cNvPr id="334" name="Arc 333">
            <a:extLst>
              <a:ext uri="{FF2B5EF4-FFF2-40B4-BE49-F238E27FC236}">
                <a16:creationId xmlns:a16="http://schemas.microsoft.com/office/drawing/2014/main" id="{C8E71E69-A11F-5F19-E4DA-36A53CF243EA}"/>
              </a:ext>
            </a:extLst>
          </p:cNvPr>
          <p:cNvSpPr/>
          <p:nvPr/>
        </p:nvSpPr>
        <p:spPr>
          <a:xfrm flipH="1" flipV="1">
            <a:off x="7320791" y="2503828"/>
            <a:ext cx="1001947" cy="1001945"/>
          </a:xfrm>
          <a:prstGeom prst="arc">
            <a:avLst>
              <a:gd name="adj1" fmla="val 16200000"/>
              <a:gd name="adj2" fmla="val 4971885"/>
            </a:avLst>
          </a:prstGeom>
          <a:noFill/>
          <a:ln w="19050" cap="rnd" cmpd="sng" algn="ctr">
            <a:solidFill>
              <a:schemeClr val="bg1">
                <a:lumMod val="50000"/>
              </a:schemeClr>
            </a:solidFill>
            <a:prstDash val="solid"/>
            <a:headEnd type="none" w="lg" len="med"/>
            <a:tailEnd type="triangle" w="sm" len="sm"/>
          </a:ln>
          <a:effectLst/>
        </p:spPr>
        <p:txBody>
          <a:bodyPr rtlCol="0" anchor="ctr"/>
          <a:lstStyle/>
          <a:p>
            <a:pPr algn="ctr" defTabSz="932504">
              <a:defRPr/>
            </a:pPr>
            <a:endParaRPr lang="de-DE" kern="0">
              <a:solidFill>
                <a:srgbClr val="1A1A1A"/>
              </a:solidFill>
              <a:latin typeface="Segoe UI"/>
            </a:endParaRPr>
          </a:p>
        </p:txBody>
      </p:sp>
      <p:sp>
        <p:nvSpPr>
          <p:cNvPr id="335" name="Freeform: Shape 334">
            <a:extLst>
              <a:ext uri="{FF2B5EF4-FFF2-40B4-BE49-F238E27FC236}">
                <a16:creationId xmlns:a16="http://schemas.microsoft.com/office/drawing/2014/main" id="{691895D7-B944-B5F1-E971-CF60EB42DFF8}"/>
              </a:ext>
            </a:extLst>
          </p:cNvPr>
          <p:cNvSpPr/>
          <p:nvPr/>
        </p:nvSpPr>
        <p:spPr bwMode="auto">
          <a:xfrm>
            <a:off x="7736555" y="2610414"/>
            <a:ext cx="542375" cy="311815"/>
          </a:xfrm>
          <a:custGeom>
            <a:avLst/>
            <a:gdLst>
              <a:gd name="connsiteX0" fmla="*/ 985440 w 2125143"/>
              <a:gd name="connsiteY0" fmla="*/ 0 h 1181297"/>
              <a:gd name="connsiteX1" fmla="*/ 1402358 w 2125143"/>
              <a:gd name="connsiteY1" fmla="*/ 172997 h 1181297"/>
              <a:gd name="connsiteX2" fmla="*/ 1436220 w 2125143"/>
              <a:gd name="connsiteY2" fmla="*/ 214110 h 1181297"/>
              <a:gd name="connsiteX3" fmla="*/ 1449675 w 2125143"/>
              <a:gd name="connsiteY3" fmla="*/ 207842 h 1181297"/>
              <a:gd name="connsiteX4" fmla="*/ 1622500 w 2125143"/>
              <a:gd name="connsiteY4" fmla="*/ 177383 h 1181297"/>
              <a:gd name="connsiteX5" fmla="*/ 2125143 w 2125143"/>
              <a:gd name="connsiteY5" fmla="*/ 679340 h 1181297"/>
              <a:gd name="connsiteX6" fmla="*/ 1622500 w 2125143"/>
              <a:gd name="connsiteY6" fmla="*/ 1181297 h 1181297"/>
              <a:gd name="connsiteX7" fmla="*/ 1601015 w 2125143"/>
              <a:gd name="connsiteY7" fmla="*/ 1179134 h 1181297"/>
              <a:gd name="connsiteX8" fmla="*/ 1579569 w 2125143"/>
              <a:gd name="connsiteY8" fmla="*/ 1181296 h 1181297"/>
              <a:gd name="connsiteX9" fmla="*/ 985440 w 2125143"/>
              <a:gd name="connsiteY9" fmla="*/ 1181296 h 1181297"/>
              <a:gd name="connsiteX10" fmla="*/ 410363 w 2125143"/>
              <a:gd name="connsiteY10" fmla="*/ 1181296 h 1181297"/>
              <a:gd name="connsiteX11" fmla="*/ 381400 w 2125143"/>
              <a:gd name="connsiteY11" fmla="*/ 1178377 h 1181297"/>
              <a:gd name="connsiteX12" fmla="*/ 352488 w 2125143"/>
              <a:gd name="connsiteY12" fmla="*/ 1181296 h 1181297"/>
              <a:gd name="connsiteX13" fmla="*/ 0 w 2125143"/>
              <a:gd name="connsiteY13" fmla="*/ 828187 h 1181297"/>
              <a:gd name="connsiteX14" fmla="*/ 352488 w 2125143"/>
              <a:gd name="connsiteY14" fmla="*/ 475078 h 1181297"/>
              <a:gd name="connsiteX15" fmla="*/ 406907 w 2125143"/>
              <a:gd name="connsiteY15" fmla="*/ 480573 h 1181297"/>
              <a:gd name="connsiteX16" fmla="*/ 407809 w 2125143"/>
              <a:gd name="connsiteY16" fmla="*/ 471612 h 1181297"/>
              <a:gd name="connsiteX17" fmla="*/ 985440 w 2125143"/>
              <a:gd name="connsiteY17" fmla="*/ 0 h 1181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25143" h="1181297">
                <a:moveTo>
                  <a:pt x="985440" y="0"/>
                </a:moveTo>
                <a:cubicBezTo>
                  <a:pt x="1148257" y="0"/>
                  <a:pt x="1295659" y="66110"/>
                  <a:pt x="1402358" y="172997"/>
                </a:cubicBezTo>
                <a:lnTo>
                  <a:pt x="1436220" y="214110"/>
                </a:lnTo>
                <a:lnTo>
                  <a:pt x="1449675" y="207842"/>
                </a:lnTo>
                <a:cubicBezTo>
                  <a:pt x="1503564" y="188137"/>
                  <a:pt x="1561775" y="177383"/>
                  <a:pt x="1622500" y="177383"/>
                </a:cubicBezTo>
                <a:cubicBezTo>
                  <a:pt x="1900102" y="177383"/>
                  <a:pt x="2125143" y="402117"/>
                  <a:pt x="2125143" y="679340"/>
                </a:cubicBezTo>
                <a:cubicBezTo>
                  <a:pt x="2125143" y="956563"/>
                  <a:pt x="1900102" y="1181297"/>
                  <a:pt x="1622500" y="1181297"/>
                </a:cubicBezTo>
                <a:lnTo>
                  <a:pt x="1601015" y="1179134"/>
                </a:lnTo>
                <a:lnTo>
                  <a:pt x="1579569" y="1181296"/>
                </a:lnTo>
                <a:lnTo>
                  <a:pt x="985440" y="1181296"/>
                </a:lnTo>
                <a:lnTo>
                  <a:pt x="410363" y="1181296"/>
                </a:lnTo>
                <a:lnTo>
                  <a:pt x="381400" y="1178377"/>
                </a:lnTo>
                <a:lnTo>
                  <a:pt x="352488" y="1181296"/>
                </a:lnTo>
                <a:cubicBezTo>
                  <a:pt x="157814" y="1181296"/>
                  <a:pt x="0" y="1023204"/>
                  <a:pt x="0" y="828187"/>
                </a:cubicBezTo>
                <a:cubicBezTo>
                  <a:pt x="0" y="633170"/>
                  <a:pt x="157814" y="475078"/>
                  <a:pt x="352488" y="475078"/>
                </a:cubicBezTo>
                <a:lnTo>
                  <a:pt x="406907" y="480573"/>
                </a:lnTo>
                <a:lnTo>
                  <a:pt x="407809" y="471612"/>
                </a:lnTo>
                <a:cubicBezTo>
                  <a:pt x="462788" y="202463"/>
                  <a:pt x="700511" y="0"/>
                  <a:pt x="985440" y="0"/>
                </a:cubicBezTo>
                <a:close/>
              </a:path>
            </a:pathLst>
          </a:custGeom>
          <a:solidFill>
            <a:schemeClr val="bg1"/>
          </a:solidFill>
          <a:ln w="10795" cap="flat" cmpd="sng" algn="ctr">
            <a:noFill/>
            <a:prstDash val="solid"/>
          </a:ln>
          <a:effectLst/>
          <a:extLst>
            <a:ext uri="{91240B29-F687-4F45-9708-019B960494DF}">
              <a14:hiddenLine xmlns:a14="http://schemas.microsoft.com/office/drawing/2010/main" w="9525">
                <a:solidFill>
                  <a:srgbClr val="000000"/>
                </a:solidFill>
                <a:round/>
                <a:headEnd/>
                <a:tailEnd/>
              </a14:hiddenLine>
            </a:ext>
          </a:extLst>
        </p:spPr>
        <p:txBody>
          <a:bodyPr vert="horz" wrap="square" lIns="0" tIns="47559" rIns="0" bIns="47559" numCol="1" rtlCol="0" anchor="ctr" anchorCtr="0" compatLnSpc="1">
            <a:prstTxWarp prst="textNoShape">
              <a:avLst/>
            </a:prstTxWarp>
          </a:bodyPr>
          <a:lstStyle/>
          <a:p>
            <a:pPr algn="ctr" defTabSz="950933" fontAlgn="base">
              <a:lnSpc>
                <a:spcPct val="90000"/>
              </a:lnSpc>
              <a:spcBef>
                <a:spcPct val="0"/>
              </a:spcBef>
              <a:spcAft>
                <a:spcPct val="0"/>
              </a:spcAft>
            </a:pPr>
            <a:endParaRPr lang="en-US" sz="1122" kern="0" err="1">
              <a:gradFill>
                <a:gsLst>
                  <a:gs pos="8850">
                    <a:srgbClr val="1A1A1A"/>
                  </a:gs>
                  <a:gs pos="25000">
                    <a:srgbClr val="1A1A1A"/>
                  </a:gs>
                </a:gsLst>
                <a:lin ang="5400000" scaled="0"/>
              </a:gradFill>
              <a:latin typeface="Segoe UI Semibold"/>
            </a:endParaRPr>
          </a:p>
        </p:txBody>
      </p:sp>
      <p:sp>
        <p:nvSpPr>
          <p:cNvPr id="336" name="Rectangle 335">
            <a:extLst>
              <a:ext uri="{FF2B5EF4-FFF2-40B4-BE49-F238E27FC236}">
                <a16:creationId xmlns:a16="http://schemas.microsoft.com/office/drawing/2014/main" id="{07871E8A-C99A-2518-CF07-DB2898881DF6}"/>
              </a:ext>
            </a:extLst>
          </p:cNvPr>
          <p:cNvSpPr/>
          <p:nvPr/>
        </p:nvSpPr>
        <p:spPr>
          <a:xfrm>
            <a:off x="7297160" y="2807662"/>
            <a:ext cx="1056700" cy="403187"/>
          </a:xfrm>
          <a:prstGeom prst="rect">
            <a:avLst/>
          </a:prstGeom>
        </p:spPr>
        <p:txBody>
          <a:bodyPr wrap="none">
            <a:spAutoFit/>
          </a:bodyPr>
          <a:lstStyle/>
          <a:p>
            <a:pPr algn="ctr" defTabSz="950933" fontAlgn="base">
              <a:lnSpc>
                <a:spcPct val="90000"/>
              </a:lnSpc>
              <a:spcBef>
                <a:spcPct val="0"/>
              </a:spcBef>
              <a:spcAft>
                <a:spcPct val="0"/>
              </a:spcAft>
              <a:defRPr/>
            </a:pPr>
            <a:r>
              <a:rPr lang="de-DE" sz="1122" kern="0" dirty="0">
                <a:gradFill>
                  <a:gsLst>
                    <a:gs pos="8850">
                      <a:srgbClr val="1A1A1A"/>
                    </a:gs>
                    <a:gs pos="25000">
                      <a:srgbClr val="1A1A1A"/>
                    </a:gs>
                  </a:gsLst>
                  <a:lin ang="5400000" scaled="0"/>
                </a:gradFill>
                <a:latin typeface="Segoe UI Semibold"/>
              </a:rPr>
              <a:t>Architectural </a:t>
            </a:r>
          </a:p>
          <a:p>
            <a:pPr algn="ctr" defTabSz="950933" fontAlgn="base">
              <a:lnSpc>
                <a:spcPct val="90000"/>
              </a:lnSpc>
              <a:spcBef>
                <a:spcPct val="0"/>
              </a:spcBef>
              <a:spcAft>
                <a:spcPct val="0"/>
              </a:spcAft>
              <a:defRPr/>
            </a:pPr>
            <a:r>
              <a:rPr lang="de-DE" sz="1122" kern="0" dirty="0">
                <a:gradFill>
                  <a:gsLst>
                    <a:gs pos="8850">
                      <a:srgbClr val="1A1A1A"/>
                    </a:gs>
                    <a:gs pos="25000">
                      <a:srgbClr val="1A1A1A"/>
                    </a:gs>
                  </a:gsLst>
                  <a:lin ang="5400000" scaled="0"/>
                </a:gradFill>
                <a:latin typeface="Segoe UI Semibold"/>
              </a:rPr>
              <a:t>excellence</a:t>
            </a:r>
          </a:p>
        </p:txBody>
      </p:sp>
      <p:sp>
        <p:nvSpPr>
          <p:cNvPr id="333" name="Arc 332">
            <a:extLst>
              <a:ext uri="{FF2B5EF4-FFF2-40B4-BE49-F238E27FC236}">
                <a16:creationId xmlns:a16="http://schemas.microsoft.com/office/drawing/2014/main" id="{282FE952-F6A4-2D2E-918B-DBDFECE926A6}"/>
              </a:ext>
            </a:extLst>
          </p:cNvPr>
          <p:cNvSpPr/>
          <p:nvPr/>
        </p:nvSpPr>
        <p:spPr>
          <a:xfrm>
            <a:off x="7320791" y="2503828"/>
            <a:ext cx="1001947" cy="1001945"/>
          </a:xfrm>
          <a:prstGeom prst="arc">
            <a:avLst>
              <a:gd name="adj1" fmla="val 16200000"/>
              <a:gd name="adj2" fmla="val 4971885"/>
            </a:avLst>
          </a:prstGeom>
          <a:noFill/>
          <a:ln w="19050" cap="rnd" cmpd="sng" algn="ctr">
            <a:solidFill>
              <a:schemeClr val="bg1">
                <a:lumMod val="50000"/>
              </a:schemeClr>
            </a:solidFill>
            <a:prstDash val="solid"/>
            <a:headEnd type="none" w="lg" len="med"/>
            <a:tailEnd type="triangle" w="sm" len="sm"/>
          </a:ln>
          <a:effectLst/>
        </p:spPr>
        <p:txBody>
          <a:bodyPr rtlCol="0" anchor="ctr"/>
          <a:lstStyle/>
          <a:p>
            <a:pPr algn="ctr" defTabSz="932504">
              <a:defRPr/>
            </a:pPr>
            <a:endParaRPr lang="de-DE" kern="0">
              <a:solidFill>
                <a:srgbClr val="1A1A1A"/>
              </a:solidFill>
              <a:latin typeface="Segoe UI"/>
            </a:endParaRPr>
          </a:p>
        </p:txBody>
      </p:sp>
      <p:pic>
        <p:nvPicPr>
          <p:cNvPr id="399" name="Picture 398">
            <a:extLst>
              <a:ext uri="{FF2B5EF4-FFF2-40B4-BE49-F238E27FC236}">
                <a16:creationId xmlns:a16="http://schemas.microsoft.com/office/drawing/2014/main" id="{13ABB618-B8BC-CC38-CB5B-3316E6BF848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8868317" y="1052532"/>
            <a:ext cx="802595" cy="802595"/>
          </a:xfrm>
          <a:prstGeom prst="rect">
            <a:avLst/>
          </a:prstGeom>
          <a:noFill/>
          <a:extLst>
            <a:ext uri="{909E8E84-426E-40DD-AFC4-6F175D3DCCD1}">
              <a14:hiddenFill xmlns:a14="http://schemas.microsoft.com/office/drawing/2010/main">
                <a:solidFill>
                  <a:srgbClr val="FFFFFF"/>
                </a:solidFill>
              </a14:hiddenFill>
            </a:ext>
          </a:extLst>
        </p:spPr>
      </p:pic>
      <p:grpSp>
        <p:nvGrpSpPr>
          <p:cNvPr id="400" name="Group 14">
            <a:extLst>
              <a:ext uri="{FF2B5EF4-FFF2-40B4-BE49-F238E27FC236}">
                <a16:creationId xmlns:a16="http://schemas.microsoft.com/office/drawing/2014/main" id="{1466A764-B453-60A5-8529-D9873F4A65B2}"/>
              </a:ext>
            </a:extLst>
          </p:cNvPr>
          <p:cNvGrpSpPr>
            <a:grpSpLocks noChangeAspect="1"/>
          </p:cNvGrpSpPr>
          <p:nvPr/>
        </p:nvGrpSpPr>
        <p:grpSpPr bwMode="auto">
          <a:xfrm>
            <a:off x="9242598" y="3865160"/>
            <a:ext cx="708025" cy="706437"/>
            <a:chOff x="2276" y="2545"/>
            <a:chExt cx="446" cy="445"/>
          </a:xfrm>
        </p:grpSpPr>
        <p:sp>
          <p:nvSpPr>
            <p:cNvPr id="401" name="AutoShape 13">
              <a:extLst>
                <a:ext uri="{FF2B5EF4-FFF2-40B4-BE49-F238E27FC236}">
                  <a16:creationId xmlns:a16="http://schemas.microsoft.com/office/drawing/2014/main" id="{D4A97DC4-D122-D997-BE5A-D63AA70239D0}"/>
                </a:ext>
              </a:extLst>
            </p:cNvPr>
            <p:cNvSpPr>
              <a:spLocks noChangeAspect="1" noChangeArrowheads="1" noTextEdit="1"/>
            </p:cNvSpPr>
            <p:nvPr/>
          </p:nvSpPr>
          <p:spPr bwMode="auto">
            <a:xfrm>
              <a:off x="2276" y="2545"/>
              <a:ext cx="446" cy="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08" name="Freeform 15">
              <a:extLst>
                <a:ext uri="{FF2B5EF4-FFF2-40B4-BE49-F238E27FC236}">
                  <a16:creationId xmlns:a16="http://schemas.microsoft.com/office/drawing/2014/main" id="{0B01C313-3447-6AD8-A6B9-05CFF7C59C3A}"/>
                </a:ext>
              </a:extLst>
            </p:cNvPr>
            <p:cNvSpPr>
              <a:spLocks/>
            </p:cNvSpPr>
            <p:nvPr/>
          </p:nvSpPr>
          <p:spPr bwMode="auto">
            <a:xfrm>
              <a:off x="2596" y="2545"/>
              <a:ext cx="44" cy="39"/>
            </a:xfrm>
            <a:custGeom>
              <a:avLst/>
              <a:gdLst>
                <a:gd name="T0" fmla="*/ 34 w 44"/>
                <a:gd name="T1" fmla="*/ 39 h 39"/>
                <a:gd name="T2" fmla="*/ 0 w 44"/>
                <a:gd name="T3" fmla="*/ 25 h 39"/>
                <a:gd name="T4" fmla="*/ 10 w 44"/>
                <a:gd name="T5" fmla="*/ 0 h 39"/>
                <a:gd name="T6" fmla="*/ 44 w 44"/>
                <a:gd name="T7" fmla="*/ 14 h 39"/>
                <a:gd name="T8" fmla="*/ 34 w 44"/>
                <a:gd name="T9" fmla="*/ 39 h 39"/>
              </a:gdLst>
              <a:ahLst/>
              <a:cxnLst>
                <a:cxn ang="0">
                  <a:pos x="T0" y="T1"/>
                </a:cxn>
                <a:cxn ang="0">
                  <a:pos x="T2" y="T3"/>
                </a:cxn>
                <a:cxn ang="0">
                  <a:pos x="T4" y="T5"/>
                </a:cxn>
                <a:cxn ang="0">
                  <a:pos x="T6" y="T7"/>
                </a:cxn>
                <a:cxn ang="0">
                  <a:pos x="T8" y="T9"/>
                </a:cxn>
              </a:cxnLst>
              <a:rect l="0" t="0" r="r" b="b"/>
              <a:pathLst>
                <a:path w="44" h="39">
                  <a:moveTo>
                    <a:pt x="34" y="39"/>
                  </a:moveTo>
                  <a:lnTo>
                    <a:pt x="0" y="25"/>
                  </a:lnTo>
                  <a:lnTo>
                    <a:pt x="10" y="0"/>
                  </a:lnTo>
                  <a:lnTo>
                    <a:pt x="44" y="14"/>
                  </a:lnTo>
                  <a:lnTo>
                    <a:pt x="34" y="3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30" name="Freeform 16">
              <a:extLst>
                <a:ext uri="{FF2B5EF4-FFF2-40B4-BE49-F238E27FC236}">
                  <a16:creationId xmlns:a16="http://schemas.microsoft.com/office/drawing/2014/main" id="{D0FB5170-0FEF-AC7B-9EB2-80F6A7F18D63}"/>
                </a:ext>
              </a:extLst>
            </p:cNvPr>
            <p:cNvSpPr>
              <a:spLocks/>
            </p:cNvSpPr>
            <p:nvPr/>
          </p:nvSpPr>
          <p:spPr bwMode="auto">
            <a:xfrm>
              <a:off x="2480" y="2546"/>
              <a:ext cx="44" cy="40"/>
            </a:xfrm>
            <a:custGeom>
              <a:avLst/>
              <a:gdLst>
                <a:gd name="T0" fmla="*/ 0 w 44"/>
                <a:gd name="T1" fmla="*/ 15 h 40"/>
                <a:gd name="T2" fmla="*/ 34 w 44"/>
                <a:gd name="T3" fmla="*/ 0 h 40"/>
                <a:gd name="T4" fmla="*/ 44 w 44"/>
                <a:gd name="T5" fmla="*/ 25 h 40"/>
                <a:gd name="T6" fmla="*/ 11 w 44"/>
                <a:gd name="T7" fmla="*/ 40 h 40"/>
                <a:gd name="T8" fmla="*/ 0 w 44"/>
                <a:gd name="T9" fmla="*/ 15 h 40"/>
              </a:gdLst>
              <a:ahLst/>
              <a:cxnLst>
                <a:cxn ang="0">
                  <a:pos x="T0" y="T1"/>
                </a:cxn>
                <a:cxn ang="0">
                  <a:pos x="T2" y="T3"/>
                </a:cxn>
                <a:cxn ang="0">
                  <a:pos x="T4" y="T5"/>
                </a:cxn>
                <a:cxn ang="0">
                  <a:pos x="T6" y="T7"/>
                </a:cxn>
                <a:cxn ang="0">
                  <a:pos x="T8" y="T9"/>
                </a:cxn>
              </a:cxnLst>
              <a:rect l="0" t="0" r="r" b="b"/>
              <a:pathLst>
                <a:path w="44" h="40">
                  <a:moveTo>
                    <a:pt x="0" y="15"/>
                  </a:moveTo>
                  <a:lnTo>
                    <a:pt x="34" y="0"/>
                  </a:lnTo>
                  <a:lnTo>
                    <a:pt x="44" y="25"/>
                  </a:lnTo>
                  <a:lnTo>
                    <a:pt x="11" y="40"/>
                  </a:lnTo>
                  <a:lnTo>
                    <a:pt x="0" y="1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32" name="Rectangle 17">
              <a:extLst>
                <a:ext uri="{FF2B5EF4-FFF2-40B4-BE49-F238E27FC236}">
                  <a16:creationId xmlns:a16="http://schemas.microsoft.com/office/drawing/2014/main" id="{C0083328-80E9-E749-E22D-7EFB2A7D6C8C}"/>
                </a:ext>
              </a:extLst>
            </p:cNvPr>
            <p:cNvSpPr>
              <a:spLocks noChangeArrowheads="1"/>
            </p:cNvSpPr>
            <p:nvPr/>
          </p:nvSpPr>
          <p:spPr bwMode="auto">
            <a:xfrm>
              <a:off x="2365" y="2973"/>
              <a:ext cx="21" cy="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33" name="Freeform 18">
              <a:extLst>
                <a:ext uri="{FF2B5EF4-FFF2-40B4-BE49-F238E27FC236}">
                  <a16:creationId xmlns:a16="http://schemas.microsoft.com/office/drawing/2014/main" id="{27DD251D-2E50-B31C-C63E-E0817D6BE048}"/>
                </a:ext>
              </a:extLst>
            </p:cNvPr>
            <p:cNvSpPr>
              <a:spLocks/>
            </p:cNvSpPr>
            <p:nvPr/>
          </p:nvSpPr>
          <p:spPr bwMode="auto">
            <a:xfrm>
              <a:off x="2276" y="2882"/>
              <a:ext cx="18" cy="21"/>
            </a:xfrm>
            <a:custGeom>
              <a:avLst/>
              <a:gdLst>
                <a:gd name="T0" fmla="*/ 17 w 18"/>
                <a:gd name="T1" fmla="*/ 0 h 21"/>
                <a:gd name="T2" fmla="*/ 18 w 18"/>
                <a:gd name="T3" fmla="*/ 21 h 21"/>
                <a:gd name="T4" fmla="*/ 0 w 18"/>
                <a:gd name="T5" fmla="*/ 21 h 21"/>
                <a:gd name="T6" fmla="*/ 0 w 18"/>
                <a:gd name="T7" fmla="*/ 1 h 21"/>
                <a:gd name="T8" fmla="*/ 17 w 18"/>
                <a:gd name="T9" fmla="*/ 0 h 21"/>
              </a:gdLst>
              <a:ahLst/>
              <a:cxnLst>
                <a:cxn ang="0">
                  <a:pos x="T0" y="T1"/>
                </a:cxn>
                <a:cxn ang="0">
                  <a:pos x="T2" y="T3"/>
                </a:cxn>
                <a:cxn ang="0">
                  <a:pos x="T4" y="T5"/>
                </a:cxn>
                <a:cxn ang="0">
                  <a:pos x="T6" y="T7"/>
                </a:cxn>
                <a:cxn ang="0">
                  <a:pos x="T8" y="T9"/>
                </a:cxn>
              </a:cxnLst>
              <a:rect l="0" t="0" r="r" b="b"/>
              <a:pathLst>
                <a:path w="18" h="21">
                  <a:moveTo>
                    <a:pt x="17" y="0"/>
                  </a:moveTo>
                  <a:lnTo>
                    <a:pt x="18" y="21"/>
                  </a:lnTo>
                  <a:lnTo>
                    <a:pt x="0" y="21"/>
                  </a:lnTo>
                  <a:lnTo>
                    <a:pt x="0" y="1"/>
                  </a:lnTo>
                  <a:lnTo>
                    <a:pt x="17"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36" name="Freeform 19">
              <a:extLst>
                <a:ext uri="{FF2B5EF4-FFF2-40B4-BE49-F238E27FC236}">
                  <a16:creationId xmlns:a16="http://schemas.microsoft.com/office/drawing/2014/main" id="{F901EE72-5401-425F-C8C2-CFCAA5ED6B70}"/>
                </a:ext>
              </a:extLst>
            </p:cNvPr>
            <p:cNvSpPr>
              <a:spLocks/>
            </p:cNvSpPr>
            <p:nvPr/>
          </p:nvSpPr>
          <p:spPr bwMode="auto">
            <a:xfrm>
              <a:off x="2298" y="2943"/>
              <a:ext cx="27" cy="26"/>
            </a:xfrm>
            <a:custGeom>
              <a:avLst/>
              <a:gdLst>
                <a:gd name="T0" fmla="*/ 11 w 27"/>
                <a:gd name="T1" fmla="*/ 0 h 26"/>
                <a:gd name="T2" fmla="*/ 27 w 27"/>
                <a:gd name="T3" fmla="*/ 15 h 26"/>
                <a:gd name="T4" fmla="*/ 16 w 27"/>
                <a:gd name="T5" fmla="*/ 26 h 26"/>
                <a:gd name="T6" fmla="*/ 0 w 27"/>
                <a:gd name="T7" fmla="*/ 11 h 26"/>
                <a:gd name="T8" fmla="*/ 11 w 27"/>
                <a:gd name="T9" fmla="*/ 0 h 26"/>
              </a:gdLst>
              <a:ahLst/>
              <a:cxnLst>
                <a:cxn ang="0">
                  <a:pos x="T0" y="T1"/>
                </a:cxn>
                <a:cxn ang="0">
                  <a:pos x="T2" y="T3"/>
                </a:cxn>
                <a:cxn ang="0">
                  <a:pos x="T4" y="T5"/>
                </a:cxn>
                <a:cxn ang="0">
                  <a:pos x="T6" y="T7"/>
                </a:cxn>
                <a:cxn ang="0">
                  <a:pos x="T8" y="T9"/>
                </a:cxn>
              </a:cxnLst>
              <a:rect l="0" t="0" r="r" b="b"/>
              <a:pathLst>
                <a:path w="27" h="26">
                  <a:moveTo>
                    <a:pt x="11" y="0"/>
                  </a:moveTo>
                  <a:lnTo>
                    <a:pt x="27" y="15"/>
                  </a:lnTo>
                  <a:lnTo>
                    <a:pt x="16" y="26"/>
                  </a:lnTo>
                  <a:lnTo>
                    <a:pt x="0" y="11"/>
                  </a:lnTo>
                  <a:lnTo>
                    <a:pt x="1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38" name="Freeform 20">
              <a:extLst>
                <a:ext uri="{FF2B5EF4-FFF2-40B4-BE49-F238E27FC236}">
                  <a16:creationId xmlns:a16="http://schemas.microsoft.com/office/drawing/2014/main" id="{EDBB9FBD-BDEC-AF3B-6D0F-1683EA1CD25D}"/>
                </a:ext>
              </a:extLst>
            </p:cNvPr>
            <p:cNvSpPr>
              <a:spLocks noEditPoints="1"/>
            </p:cNvSpPr>
            <p:nvPr/>
          </p:nvSpPr>
          <p:spPr bwMode="auto">
            <a:xfrm>
              <a:off x="2396" y="2559"/>
              <a:ext cx="332" cy="292"/>
            </a:xfrm>
            <a:custGeom>
              <a:avLst/>
              <a:gdLst>
                <a:gd name="T0" fmla="*/ 508 w 1015"/>
                <a:gd name="T1" fmla="*/ 128 h 896"/>
                <a:gd name="T2" fmla="*/ 626 w 1015"/>
                <a:gd name="T3" fmla="*/ 151 h 896"/>
                <a:gd name="T4" fmla="*/ 801 w 1015"/>
                <a:gd name="T5" fmla="*/ 321 h 896"/>
                <a:gd name="T6" fmla="*/ 805 w 1015"/>
                <a:gd name="T7" fmla="*/ 566 h 896"/>
                <a:gd name="T8" fmla="*/ 685 w 1015"/>
                <a:gd name="T9" fmla="*/ 714 h 896"/>
                <a:gd name="T10" fmla="*/ 600 w 1015"/>
                <a:gd name="T11" fmla="*/ 754 h 896"/>
                <a:gd name="T12" fmla="*/ 507 w 1015"/>
                <a:gd name="T13" fmla="*/ 768 h 896"/>
                <a:gd name="T14" fmla="*/ 389 w 1015"/>
                <a:gd name="T15" fmla="*/ 745 h 896"/>
                <a:gd name="T16" fmla="*/ 214 w 1015"/>
                <a:gd name="T17" fmla="*/ 574 h 896"/>
                <a:gd name="T18" fmla="*/ 210 w 1015"/>
                <a:gd name="T19" fmla="*/ 329 h 896"/>
                <a:gd name="T20" fmla="*/ 330 w 1015"/>
                <a:gd name="T21" fmla="*/ 182 h 896"/>
                <a:gd name="T22" fmla="*/ 415 w 1015"/>
                <a:gd name="T23" fmla="*/ 142 h 896"/>
                <a:gd name="T24" fmla="*/ 508 w 1015"/>
                <a:gd name="T25" fmla="*/ 128 h 896"/>
                <a:gd name="T26" fmla="*/ 508 w 1015"/>
                <a:gd name="T27" fmla="*/ 128 h 896"/>
                <a:gd name="T28" fmla="*/ 508 w 1015"/>
                <a:gd name="T29" fmla="*/ 128 h 896"/>
                <a:gd name="T30" fmla="*/ 508 w 1015"/>
                <a:gd name="T31" fmla="*/ 0 h 896"/>
                <a:gd name="T32" fmla="*/ 91 w 1015"/>
                <a:gd name="T33" fmla="*/ 282 h 896"/>
                <a:gd name="T34" fmla="*/ 342 w 1015"/>
                <a:gd name="T35" fmla="*/ 864 h 896"/>
                <a:gd name="T36" fmla="*/ 507 w 1015"/>
                <a:gd name="T37" fmla="*/ 896 h 896"/>
                <a:gd name="T38" fmla="*/ 924 w 1015"/>
                <a:gd name="T39" fmla="*/ 614 h 896"/>
                <a:gd name="T40" fmla="*/ 673 w 1015"/>
                <a:gd name="T41" fmla="*/ 32 h 896"/>
                <a:gd name="T42" fmla="*/ 508 w 1015"/>
                <a:gd name="T43" fmla="*/ 0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15" h="896">
                  <a:moveTo>
                    <a:pt x="508" y="128"/>
                  </a:moveTo>
                  <a:cubicBezTo>
                    <a:pt x="548" y="128"/>
                    <a:pt x="588" y="135"/>
                    <a:pt x="626" y="151"/>
                  </a:cubicBezTo>
                  <a:cubicBezTo>
                    <a:pt x="705" y="182"/>
                    <a:pt x="768" y="243"/>
                    <a:pt x="801" y="321"/>
                  </a:cubicBezTo>
                  <a:cubicBezTo>
                    <a:pt x="835" y="400"/>
                    <a:pt x="836" y="487"/>
                    <a:pt x="805" y="566"/>
                  </a:cubicBezTo>
                  <a:cubicBezTo>
                    <a:pt x="780" y="627"/>
                    <a:pt x="739" y="678"/>
                    <a:pt x="685" y="714"/>
                  </a:cubicBezTo>
                  <a:cubicBezTo>
                    <a:pt x="659" y="731"/>
                    <a:pt x="630" y="745"/>
                    <a:pt x="600" y="754"/>
                  </a:cubicBezTo>
                  <a:cubicBezTo>
                    <a:pt x="570" y="763"/>
                    <a:pt x="539" y="768"/>
                    <a:pt x="507" y="768"/>
                  </a:cubicBezTo>
                  <a:cubicBezTo>
                    <a:pt x="467" y="768"/>
                    <a:pt x="427" y="760"/>
                    <a:pt x="389" y="745"/>
                  </a:cubicBezTo>
                  <a:cubicBezTo>
                    <a:pt x="310" y="713"/>
                    <a:pt x="247" y="653"/>
                    <a:pt x="214" y="574"/>
                  </a:cubicBezTo>
                  <a:cubicBezTo>
                    <a:pt x="180" y="496"/>
                    <a:pt x="179" y="409"/>
                    <a:pt x="210" y="329"/>
                  </a:cubicBezTo>
                  <a:cubicBezTo>
                    <a:pt x="235" y="269"/>
                    <a:pt x="276" y="218"/>
                    <a:pt x="330" y="182"/>
                  </a:cubicBezTo>
                  <a:cubicBezTo>
                    <a:pt x="356" y="164"/>
                    <a:pt x="385" y="151"/>
                    <a:pt x="415" y="142"/>
                  </a:cubicBezTo>
                  <a:cubicBezTo>
                    <a:pt x="445" y="132"/>
                    <a:pt x="476" y="128"/>
                    <a:pt x="508" y="128"/>
                  </a:cubicBezTo>
                  <a:cubicBezTo>
                    <a:pt x="508" y="128"/>
                    <a:pt x="508" y="128"/>
                    <a:pt x="508" y="128"/>
                  </a:cubicBezTo>
                  <a:cubicBezTo>
                    <a:pt x="508" y="128"/>
                    <a:pt x="508" y="128"/>
                    <a:pt x="508" y="128"/>
                  </a:cubicBezTo>
                  <a:moveTo>
                    <a:pt x="508" y="0"/>
                  </a:moveTo>
                  <a:cubicBezTo>
                    <a:pt x="330" y="0"/>
                    <a:pt x="161" y="107"/>
                    <a:pt x="91" y="282"/>
                  </a:cubicBezTo>
                  <a:cubicBezTo>
                    <a:pt x="0" y="512"/>
                    <a:pt x="112" y="772"/>
                    <a:pt x="342" y="864"/>
                  </a:cubicBezTo>
                  <a:cubicBezTo>
                    <a:pt x="396" y="885"/>
                    <a:pt x="452" y="896"/>
                    <a:pt x="507" y="896"/>
                  </a:cubicBezTo>
                  <a:cubicBezTo>
                    <a:pt x="685" y="896"/>
                    <a:pt x="854" y="789"/>
                    <a:pt x="924" y="614"/>
                  </a:cubicBezTo>
                  <a:cubicBezTo>
                    <a:pt x="1015" y="384"/>
                    <a:pt x="903" y="123"/>
                    <a:pt x="673" y="32"/>
                  </a:cubicBezTo>
                  <a:cubicBezTo>
                    <a:pt x="619" y="10"/>
                    <a:pt x="563" y="0"/>
                    <a:pt x="508"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150"/>
            </a:p>
          </p:txBody>
        </p:sp>
        <p:sp>
          <p:nvSpPr>
            <p:cNvPr id="440" name="Freeform 21">
              <a:extLst>
                <a:ext uri="{FF2B5EF4-FFF2-40B4-BE49-F238E27FC236}">
                  <a16:creationId xmlns:a16="http://schemas.microsoft.com/office/drawing/2014/main" id="{58133445-2D0B-DE2E-8E6C-5AFFBC542FBD}"/>
                </a:ext>
              </a:extLst>
            </p:cNvPr>
            <p:cNvSpPr>
              <a:spLocks/>
            </p:cNvSpPr>
            <p:nvPr/>
          </p:nvSpPr>
          <p:spPr bwMode="auto">
            <a:xfrm>
              <a:off x="2484" y="2826"/>
              <a:ext cx="44" cy="39"/>
            </a:xfrm>
            <a:custGeom>
              <a:avLst/>
              <a:gdLst>
                <a:gd name="T0" fmla="*/ 34 w 44"/>
                <a:gd name="T1" fmla="*/ 39 h 39"/>
                <a:gd name="T2" fmla="*/ 0 w 44"/>
                <a:gd name="T3" fmla="*/ 25 h 39"/>
                <a:gd name="T4" fmla="*/ 10 w 44"/>
                <a:gd name="T5" fmla="*/ 0 h 39"/>
                <a:gd name="T6" fmla="*/ 44 w 44"/>
                <a:gd name="T7" fmla="*/ 13 h 39"/>
                <a:gd name="T8" fmla="*/ 34 w 44"/>
                <a:gd name="T9" fmla="*/ 39 h 39"/>
              </a:gdLst>
              <a:ahLst/>
              <a:cxnLst>
                <a:cxn ang="0">
                  <a:pos x="T0" y="T1"/>
                </a:cxn>
                <a:cxn ang="0">
                  <a:pos x="T2" y="T3"/>
                </a:cxn>
                <a:cxn ang="0">
                  <a:pos x="T4" y="T5"/>
                </a:cxn>
                <a:cxn ang="0">
                  <a:pos x="T6" y="T7"/>
                </a:cxn>
                <a:cxn ang="0">
                  <a:pos x="T8" y="T9"/>
                </a:cxn>
              </a:cxnLst>
              <a:rect l="0" t="0" r="r" b="b"/>
              <a:pathLst>
                <a:path w="44" h="39">
                  <a:moveTo>
                    <a:pt x="34" y="39"/>
                  </a:moveTo>
                  <a:lnTo>
                    <a:pt x="0" y="25"/>
                  </a:lnTo>
                  <a:lnTo>
                    <a:pt x="10" y="0"/>
                  </a:lnTo>
                  <a:lnTo>
                    <a:pt x="44" y="13"/>
                  </a:lnTo>
                  <a:lnTo>
                    <a:pt x="34" y="3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42" name="Freeform 22">
              <a:extLst>
                <a:ext uri="{FF2B5EF4-FFF2-40B4-BE49-F238E27FC236}">
                  <a16:creationId xmlns:a16="http://schemas.microsoft.com/office/drawing/2014/main" id="{D89E9A14-F131-52DF-4F7A-031CD28001D0}"/>
                </a:ext>
              </a:extLst>
            </p:cNvPr>
            <p:cNvSpPr>
              <a:spLocks/>
            </p:cNvSpPr>
            <p:nvPr/>
          </p:nvSpPr>
          <p:spPr bwMode="auto">
            <a:xfrm>
              <a:off x="2683" y="2739"/>
              <a:ext cx="39" cy="44"/>
            </a:xfrm>
            <a:custGeom>
              <a:avLst/>
              <a:gdLst>
                <a:gd name="T0" fmla="*/ 39 w 39"/>
                <a:gd name="T1" fmla="*/ 10 h 44"/>
                <a:gd name="T2" fmla="*/ 26 w 39"/>
                <a:gd name="T3" fmla="*/ 44 h 44"/>
                <a:gd name="T4" fmla="*/ 0 w 39"/>
                <a:gd name="T5" fmla="*/ 34 h 44"/>
                <a:gd name="T6" fmla="*/ 14 w 39"/>
                <a:gd name="T7" fmla="*/ 0 h 44"/>
                <a:gd name="T8" fmla="*/ 39 w 39"/>
                <a:gd name="T9" fmla="*/ 10 h 44"/>
              </a:gdLst>
              <a:ahLst/>
              <a:cxnLst>
                <a:cxn ang="0">
                  <a:pos x="T0" y="T1"/>
                </a:cxn>
                <a:cxn ang="0">
                  <a:pos x="T2" y="T3"/>
                </a:cxn>
                <a:cxn ang="0">
                  <a:pos x="T4" y="T5"/>
                </a:cxn>
                <a:cxn ang="0">
                  <a:pos x="T6" y="T7"/>
                </a:cxn>
                <a:cxn ang="0">
                  <a:pos x="T8" y="T9"/>
                </a:cxn>
              </a:cxnLst>
              <a:rect l="0" t="0" r="r" b="b"/>
              <a:pathLst>
                <a:path w="39" h="44">
                  <a:moveTo>
                    <a:pt x="39" y="10"/>
                  </a:moveTo>
                  <a:lnTo>
                    <a:pt x="26" y="44"/>
                  </a:lnTo>
                  <a:lnTo>
                    <a:pt x="0" y="34"/>
                  </a:lnTo>
                  <a:lnTo>
                    <a:pt x="14" y="0"/>
                  </a:lnTo>
                  <a:lnTo>
                    <a:pt x="39" y="1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43" name="Freeform 23">
              <a:extLst>
                <a:ext uri="{FF2B5EF4-FFF2-40B4-BE49-F238E27FC236}">
                  <a16:creationId xmlns:a16="http://schemas.microsoft.com/office/drawing/2014/main" id="{26D69473-82D9-7851-7470-A1D08422BB10}"/>
                </a:ext>
              </a:extLst>
            </p:cNvPr>
            <p:cNvSpPr>
              <a:spLocks/>
            </p:cNvSpPr>
            <p:nvPr/>
          </p:nvSpPr>
          <p:spPr bwMode="auto">
            <a:xfrm>
              <a:off x="2402" y="2627"/>
              <a:ext cx="39" cy="44"/>
            </a:xfrm>
            <a:custGeom>
              <a:avLst/>
              <a:gdLst>
                <a:gd name="T0" fmla="*/ 39 w 39"/>
                <a:gd name="T1" fmla="*/ 10 h 44"/>
                <a:gd name="T2" fmla="*/ 25 w 39"/>
                <a:gd name="T3" fmla="*/ 44 h 44"/>
                <a:gd name="T4" fmla="*/ 0 w 39"/>
                <a:gd name="T5" fmla="*/ 34 h 44"/>
                <a:gd name="T6" fmla="*/ 13 w 39"/>
                <a:gd name="T7" fmla="*/ 0 h 44"/>
                <a:gd name="T8" fmla="*/ 39 w 39"/>
                <a:gd name="T9" fmla="*/ 10 h 44"/>
              </a:gdLst>
              <a:ahLst/>
              <a:cxnLst>
                <a:cxn ang="0">
                  <a:pos x="T0" y="T1"/>
                </a:cxn>
                <a:cxn ang="0">
                  <a:pos x="T2" y="T3"/>
                </a:cxn>
                <a:cxn ang="0">
                  <a:pos x="T4" y="T5"/>
                </a:cxn>
                <a:cxn ang="0">
                  <a:pos x="T6" y="T7"/>
                </a:cxn>
                <a:cxn ang="0">
                  <a:pos x="T8" y="T9"/>
                </a:cxn>
              </a:cxnLst>
              <a:rect l="0" t="0" r="r" b="b"/>
              <a:pathLst>
                <a:path w="39" h="44">
                  <a:moveTo>
                    <a:pt x="39" y="10"/>
                  </a:moveTo>
                  <a:lnTo>
                    <a:pt x="25" y="44"/>
                  </a:lnTo>
                  <a:lnTo>
                    <a:pt x="0" y="34"/>
                  </a:lnTo>
                  <a:lnTo>
                    <a:pt x="13" y="0"/>
                  </a:lnTo>
                  <a:lnTo>
                    <a:pt x="39" y="1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44" name="Freeform 24">
              <a:extLst>
                <a:ext uri="{FF2B5EF4-FFF2-40B4-BE49-F238E27FC236}">
                  <a16:creationId xmlns:a16="http://schemas.microsoft.com/office/drawing/2014/main" id="{41CC28D9-3492-5F1C-3922-C9F05B2930BA}"/>
                </a:ext>
              </a:extLst>
            </p:cNvPr>
            <p:cNvSpPr>
              <a:spLocks/>
            </p:cNvSpPr>
            <p:nvPr/>
          </p:nvSpPr>
          <p:spPr bwMode="auto">
            <a:xfrm>
              <a:off x="2403" y="2743"/>
              <a:ext cx="40" cy="44"/>
            </a:xfrm>
            <a:custGeom>
              <a:avLst/>
              <a:gdLst>
                <a:gd name="T0" fmla="*/ 25 w 40"/>
                <a:gd name="T1" fmla="*/ 0 h 44"/>
                <a:gd name="T2" fmla="*/ 40 w 40"/>
                <a:gd name="T3" fmla="*/ 33 h 44"/>
                <a:gd name="T4" fmla="*/ 14 w 40"/>
                <a:gd name="T5" fmla="*/ 44 h 44"/>
                <a:gd name="T6" fmla="*/ 0 w 40"/>
                <a:gd name="T7" fmla="*/ 10 h 44"/>
                <a:gd name="T8" fmla="*/ 25 w 40"/>
                <a:gd name="T9" fmla="*/ 0 h 44"/>
              </a:gdLst>
              <a:ahLst/>
              <a:cxnLst>
                <a:cxn ang="0">
                  <a:pos x="T0" y="T1"/>
                </a:cxn>
                <a:cxn ang="0">
                  <a:pos x="T2" y="T3"/>
                </a:cxn>
                <a:cxn ang="0">
                  <a:pos x="T4" y="T5"/>
                </a:cxn>
                <a:cxn ang="0">
                  <a:pos x="T6" y="T7"/>
                </a:cxn>
                <a:cxn ang="0">
                  <a:pos x="T8" y="T9"/>
                </a:cxn>
              </a:cxnLst>
              <a:rect l="0" t="0" r="r" b="b"/>
              <a:pathLst>
                <a:path w="40" h="44">
                  <a:moveTo>
                    <a:pt x="25" y="0"/>
                  </a:moveTo>
                  <a:lnTo>
                    <a:pt x="40" y="33"/>
                  </a:lnTo>
                  <a:lnTo>
                    <a:pt x="14" y="44"/>
                  </a:lnTo>
                  <a:lnTo>
                    <a:pt x="0" y="10"/>
                  </a:lnTo>
                  <a:lnTo>
                    <a:pt x="25"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445" name="Freeform 25">
              <a:extLst>
                <a:ext uri="{FF2B5EF4-FFF2-40B4-BE49-F238E27FC236}">
                  <a16:creationId xmlns:a16="http://schemas.microsoft.com/office/drawing/2014/main" id="{DCA4CC01-A7ED-90FD-EFB3-DB9E070EA94B}"/>
                </a:ext>
              </a:extLst>
            </p:cNvPr>
            <p:cNvSpPr>
              <a:spLocks/>
            </p:cNvSpPr>
            <p:nvPr/>
          </p:nvSpPr>
          <p:spPr bwMode="auto">
            <a:xfrm>
              <a:off x="2681" y="2623"/>
              <a:ext cx="40" cy="45"/>
            </a:xfrm>
            <a:custGeom>
              <a:avLst/>
              <a:gdLst>
                <a:gd name="T0" fmla="*/ 25 w 40"/>
                <a:gd name="T1" fmla="*/ 0 h 45"/>
                <a:gd name="T2" fmla="*/ 40 w 40"/>
                <a:gd name="T3" fmla="*/ 34 h 45"/>
                <a:gd name="T4" fmla="*/ 15 w 40"/>
                <a:gd name="T5" fmla="*/ 45 h 45"/>
                <a:gd name="T6" fmla="*/ 0 w 40"/>
                <a:gd name="T7" fmla="*/ 11 h 45"/>
                <a:gd name="T8" fmla="*/ 25 w 40"/>
                <a:gd name="T9" fmla="*/ 0 h 45"/>
              </a:gdLst>
              <a:ahLst/>
              <a:cxnLst>
                <a:cxn ang="0">
                  <a:pos x="T0" y="T1"/>
                </a:cxn>
                <a:cxn ang="0">
                  <a:pos x="T2" y="T3"/>
                </a:cxn>
                <a:cxn ang="0">
                  <a:pos x="T4" y="T5"/>
                </a:cxn>
                <a:cxn ang="0">
                  <a:pos x="T6" y="T7"/>
                </a:cxn>
                <a:cxn ang="0">
                  <a:pos x="T8" y="T9"/>
                </a:cxn>
              </a:cxnLst>
              <a:rect l="0" t="0" r="r" b="b"/>
              <a:pathLst>
                <a:path w="40" h="45">
                  <a:moveTo>
                    <a:pt x="25" y="0"/>
                  </a:moveTo>
                  <a:lnTo>
                    <a:pt x="40" y="34"/>
                  </a:lnTo>
                  <a:lnTo>
                    <a:pt x="15" y="45"/>
                  </a:lnTo>
                  <a:lnTo>
                    <a:pt x="0" y="11"/>
                  </a:lnTo>
                  <a:lnTo>
                    <a:pt x="25"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12" name="Freeform 26">
              <a:extLst>
                <a:ext uri="{FF2B5EF4-FFF2-40B4-BE49-F238E27FC236}">
                  <a16:creationId xmlns:a16="http://schemas.microsoft.com/office/drawing/2014/main" id="{648312BB-04A9-66EA-FCD0-BB4E4A92FF43}"/>
                </a:ext>
              </a:extLst>
            </p:cNvPr>
            <p:cNvSpPr>
              <a:spLocks/>
            </p:cNvSpPr>
            <p:nvPr/>
          </p:nvSpPr>
          <p:spPr bwMode="auto">
            <a:xfrm>
              <a:off x="2599" y="2824"/>
              <a:ext cx="45" cy="40"/>
            </a:xfrm>
            <a:custGeom>
              <a:avLst/>
              <a:gdLst>
                <a:gd name="T0" fmla="*/ 0 w 45"/>
                <a:gd name="T1" fmla="*/ 14 h 40"/>
                <a:gd name="T2" fmla="*/ 34 w 45"/>
                <a:gd name="T3" fmla="*/ 0 h 40"/>
                <a:gd name="T4" fmla="*/ 45 w 45"/>
                <a:gd name="T5" fmla="*/ 25 h 40"/>
                <a:gd name="T6" fmla="*/ 11 w 45"/>
                <a:gd name="T7" fmla="*/ 40 h 40"/>
                <a:gd name="T8" fmla="*/ 0 w 45"/>
                <a:gd name="T9" fmla="*/ 14 h 40"/>
              </a:gdLst>
              <a:ahLst/>
              <a:cxnLst>
                <a:cxn ang="0">
                  <a:pos x="T0" y="T1"/>
                </a:cxn>
                <a:cxn ang="0">
                  <a:pos x="T2" y="T3"/>
                </a:cxn>
                <a:cxn ang="0">
                  <a:pos x="T4" y="T5"/>
                </a:cxn>
                <a:cxn ang="0">
                  <a:pos x="T6" y="T7"/>
                </a:cxn>
                <a:cxn ang="0">
                  <a:pos x="T8" y="T9"/>
                </a:cxn>
              </a:cxnLst>
              <a:rect l="0" t="0" r="r" b="b"/>
              <a:pathLst>
                <a:path w="45" h="40">
                  <a:moveTo>
                    <a:pt x="0" y="14"/>
                  </a:moveTo>
                  <a:lnTo>
                    <a:pt x="34" y="0"/>
                  </a:lnTo>
                  <a:lnTo>
                    <a:pt x="45" y="25"/>
                  </a:lnTo>
                  <a:lnTo>
                    <a:pt x="11" y="40"/>
                  </a:lnTo>
                  <a:lnTo>
                    <a:pt x="0" y="1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13" name="Freeform 27">
              <a:extLst>
                <a:ext uri="{FF2B5EF4-FFF2-40B4-BE49-F238E27FC236}">
                  <a16:creationId xmlns:a16="http://schemas.microsoft.com/office/drawing/2014/main" id="{FF08C8A1-BE41-D893-2ED4-389BC1640167}"/>
                </a:ext>
              </a:extLst>
            </p:cNvPr>
            <p:cNvSpPr>
              <a:spLocks noEditPoints="1"/>
            </p:cNvSpPr>
            <p:nvPr/>
          </p:nvSpPr>
          <p:spPr bwMode="auto">
            <a:xfrm>
              <a:off x="2289" y="2810"/>
              <a:ext cx="169" cy="167"/>
            </a:xfrm>
            <a:custGeom>
              <a:avLst/>
              <a:gdLst>
                <a:gd name="T0" fmla="*/ 257 w 515"/>
                <a:gd name="T1" fmla="*/ 128 h 512"/>
                <a:gd name="T2" fmla="*/ 347 w 515"/>
                <a:gd name="T3" fmla="*/ 165 h 512"/>
                <a:gd name="T4" fmla="*/ 385 w 515"/>
                <a:gd name="T5" fmla="*/ 255 h 512"/>
                <a:gd name="T6" fmla="*/ 349 w 515"/>
                <a:gd name="T7" fmla="*/ 346 h 512"/>
                <a:gd name="T8" fmla="*/ 259 w 515"/>
                <a:gd name="T9" fmla="*/ 384 h 512"/>
                <a:gd name="T10" fmla="*/ 257 w 515"/>
                <a:gd name="T11" fmla="*/ 384 h 512"/>
                <a:gd name="T12" fmla="*/ 167 w 515"/>
                <a:gd name="T13" fmla="*/ 347 h 512"/>
                <a:gd name="T14" fmla="*/ 129 w 515"/>
                <a:gd name="T15" fmla="*/ 258 h 512"/>
                <a:gd name="T16" fmla="*/ 166 w 515"/>
                <a:gd name="T17" fmla="*/ 167 h 512"/>
                <a:gd name="T18" fmla="*/ 256 w 515"/>
                <a:gd name="T19" fmla="*/ 128 h 512"/>
                <a:gd name="T20" fmla="*/ 257 w 515"/>
                <a:gd name="T21" fmla="*/ 128 h 512"/>
                <a:gd name="T22" fmla="*/ 257 w 515"/>
                <a:gd name="T23" fmla="*/ 128 h 512"/>
                <a:gd name="T24" fmla="*/ 257 w 515"/>
                <a:gd name="T25" fmla="*/ 128 h 512"/>
                <a:gd name="T26" fmla="*/ 257 w 515"/>
                <a:gd name="T27" fmla="*/ 0 h 512"/>
                <a:gd name="T28" fmla="*/ 254 w 515"/>
                <a:gd name="T29" fmla="*/ 0 h 512"/>
                <a:gd name="T30" fmla="*/ 1 w 515"/>
                <a:gd name="T31" fmla="*/ 260 h 512"/>
                <a:gd name="T32" fmla="*/ 257 w 515"/>
                <a:gd name="T33" fmla="*/ 512 h 512"/>
                <a:gd name="T34" fmla="*/ 261 w 515"/>
                <a:gd name="T35" fmla="*/ 512 h 512"/>
                <a:gd name="T36" fmla="*/ 513 w 515"/>
                <a:gd name="T37" fmla="*/ 253 h 512"/>
                <a:gd name="T38" fmla="*/ 257 w 515"/>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5" h="512">
                  <a:moveTo>
                    <a:pt x="257" y="128"/>
                  </a:moveTo>
                  <a:cubicBezTo>
                    <a:pt x="291" y="128"/>
                    <a:pt x="323" y="141"/>
                    <a:pt x="347" y="165"/>
                  </a:cubicBezTo>
                  <a:cubicBezTo>
                    <a:pt x="371" y="189"/>
                    <a:pt x="385" y="221"/>
                    <a:pt x="385" y="255"/>
                  </a:cubicBezTo>
                  <a:cubicBezTo>
                    <a:pt x="386" y="289"/>
                    <a:pt x="373" y="321"/>
                    <a:pt x="349" y="346"/>
                  </a:cubicBezTo>
                  <a:cubicBezTo>
                    <a:pt x="325" y="370"/>
                    <a:pt x="293" y="384"/>
                    <a:pt x="259" y="384"/>
                  </a:cubicBezTo>
                  <a:cubicBezTo>
                    <a:pt x="258" y="384"/>
                    <a:pt x="258" y="384"/>
                    <a:pt x="257" y="384"/>
                  </a:cubicBezTo>
                  <a:cubicBezTo>
                    <a:pt x="224" y="384"/>
                    <a:pt x="192" y="371"/>
                    <a:pt x="167" y="347"/>
                  </a:cubicBezTo>
                  <a:cubicBezTo>
                    <a:pt x="143" y="324"/>
                    <a:pt x="130" y="292"/>
                    <a:pt x="129" y="258"/>
                  </a:cubicBezTo>
                  <a:cubicBezTo>
                    <a:pt x="129" y="224"/>
                    <a:pt x="142" y="192"/>
                    <a:pt x="166" y="167"/>
                  </a:cubicBezTo>
                  <a:cubicBezTo>
                    <a:pt x="190" y="143"/>
                    <a:pt x="222" y="129"/>
                    <a:pt x="256" y="128"/>
                  </a:cubicBezTo>
                  <a:cubicBezTo>
                    <a:pt x="256" y="128"/>
                    <a:pt x="257" y="128"/>
                    <a:pt x="257" y="128"/>
                  </a:cubicBezTo>
                  <a:cubicBezTo>
                    <a:pt x="257" y="128"/>
                    <a:pt x="257" y="128"/>
                    <a:pt x="257" y="128"/>
                  </a:cubicBezTo>
                  <a:cubicBezTo>
                    <a:pt x="257" y="128"/>
                    <a:pt x="257" y="128"/>
                    <a:pt x="257" y="128"/>
                  </a:cubicBezTo>
                  <a:moveTo>
                    <a:pt x="257" y="0"/>
                  </a:moveTo>
                  <a:cubicBezTo>
                    <a:pt x="256" y="0"/>
                    <a:pt x="255" y="0"/>
                    <a:pt x="254" y="0"/>
                  </a:cubicBezTo>
                  <a:cubicBezTo>
                    <a:pt x="113" y="2"/>
                    <a:pt x="0" y="118"/>
                    <a:pt x="1" y="260"/>
                  </a:cubicBezTo>
                  <a:cubicBezTo>
                    <a:pt x="3" y="400"/>
                    <a:pt x="117" y="512"/>
                    <a:pt x="257" y="512"/>
                  </a:cubicBezTo>
                  <a:cubicBezTo>
                    <a:pt x="258" y="512"/>
                    <a:pt x="260" y="512"/>
                    <a:pt x="261" y="512"/>
                  </a:cubicBezTo>
                  <a:cubicBezTo>
                    <a:pt x="402" y="511"/>
                    <a:pt x="515" y="394"/>
                    <a:pt x="513" y="253"/>
                  </a:cubicBezTo>
                  <a:cubicBezTo>
                    <a:pt x="512" y="113"/>
                    <a:pt x="397" y="0"/>
                    <a:pt x="257"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14" name="Freeform 28">
              <a:extLst>
                <a:ext uri="{FF2B5EF4-FFF2-40B4-BE49-F238E27FC236}">
                  <a16:creationId xmlns:a16="http://schemas.microsoft.com/office/drawing/2014/main" id="{D90ABB27-2C37-3C8B-3BDD-03DFE6DBF0D8}"/>
                </a:ext>
              </a:extLst>
            </p:cNvPr>
            <p:cNvSpPr>
              <a:spLocks/>
            </p:cNvSpPr>
            <p:nvPr/>
          </p:nvSpPr>
          <p:spPr bwMode="auto">
            <a:xfrm>
              <a:off x="2361" y="2795"/>
              <a:ext cx="21" cy="18"/>
            </a:xfrm>
            <a:custGeom>
              <a:avLst/>
              <a:gdLst>
                <a:gd name="T0" fmla="*/ 21 w 21"/>
                <a:gd name="T1" fmla="*/ 17 h 18"/>
                <a:gd name="T2" fmla="*/ 1 w 21"/>
                <a:gd name="T3" fmla="*/ 18 h 18"/>
                <a:gd name="T4" fmla="*/ 0 w 21"/>
                <a:gd name="T5" fmla="*/ 1 h 18"/>
                <a:gd name="T6" fmla="*/ 21 w 21"/>
                <a:gd name="T7" fmla="*/ 0 h 18"/>
                <a:gd name="T8" fmla="*/ 21 w 21"/>
                <a:gd name="T9" fmla="*/ 17 h 18"/>
              </a:gdLst>
              <a:ahLst/>
              <a:cxnLst>
                <a:cxn ang="0">
                  <a:pos x="T0" y="T1"/>
                </a:cxn>
                <a:cxn ang="0">
                  <a:pos x="T2" y="T3"/>
                </a:cxn>
                <a:cxn ang="0">
                  <a:pos x="T4" y="T5"/>
                </a:cxn>
                <a:cxn ang="0">
                  <a:pos x="T6" y="T7"/>
                </a:cxn>
                <a:cxn ang="0">
                  <a:pos x="T8" y="T9"/>
                </a:cxn>
              </a:cxnLst>
              <a:rect l="0" t="0" r="r" b="b"/>
              <a:pathLst>
                <a:path w="21" h="18">
                  <a:moveTo>
                    <a:pt x="21" y="17"/>
                  </a:moveTo>
                  <a:lnTo>
                    <a:pt x="1" y="18"/>
                  </a:lnTo>
                  <a:lnTo>
                    <a:pt x="0" y="1"/>
                  </a:lnTo>
                  <a:lnTo>
                    <a:pt x="21" y="0"/>
                  </a:lnTo>
                  <a:lnTo>
                    <a:pt x="21" y="1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15" name="Freeform 29">
              <a:extLst>
                <a:ext uri="{FF2B5EF4-FFF2-40B4-BE49-F238E27FC236}">
                  <a16:creationId xmlns:a16="http://schemas.microsoft.com/office/drawing/2014/main" id="{2CBB70F0-3152-9A58-CF74-35522CEA95CC}"/>
                </a:ext>
              </a:extLst>
            </p:cNvPr>
            <p:cNvSpPr>
              <a:spLocks/>
            </p:cNvSpPr>
            <p:nvPr/>
          </p:nvSpPr>
          <p:spPr bwMode="auto">
            <a:xfrm>
              <a:off x="2453" y="2882"/>
              <a:ext cx="18" cy="21"/>
            </a:xfrm>
            <a:custGeom>
              <a:avLst/>
              <a:gdLst>
                <a:gd name="T0" fmla="*/ 18 w 18"/>
                <a:gd name="T1" fmla="*/ 0 h 21"/>
                <a:gd name="T2" fmla="*/ 18 w 18"/>
                <a:gd name="T3" fmla="*/ 21 h 21"/>
                <a:gd name="T4" fmla="*/ 1 w 18"/>
                <a:gd name="T5" fmla="*/ 21 h 21"/>
                <a:gd name="T6" fmla="*/ 0 w 18"/>
                <a:gd name="T7" fmla="*/ 1 h 21"/>
                <a:gd name="T8" fmla="*/ 18 w 18"/>
                <a:gd name="T9" fmla="*/ 0 h 21"/>
              </a:gdLst>
              <a:ahLst/>
              <a:cxnLst>
                <a:cxn ang="0">
                  <a:pos x="T0" y="T1"/>
                </a:cxn>
                <a:cxn ang="0">
                  <a:pos x="T2" y="T3"/>
                </a:cxn>
                <a:cxn ang="0">
                  <a:pos x="T4" y="T5"/>
                </a:cxn>
                <a:cxn ang="0">
                  <a:pos x="T6" y="T7"/>
                </a:cxn>
                <a:cxn ang="0">
                  <a:pos x="T8" y="T9"/>
                </a:cxn>
              </a:cxnLst>
              <a:rect l="0" t="0" r="r" b="b"/>
              <a:pathLst>
                <a:path w="18" h="21">
                  <a:moveTo>
                    <a:pt x="18" y="0"/>
                  </a:moveTo>
                  <a:lnTo>
                    <a:pt x="18" y="21"/>
                  </a:lnTo>
                  <a:lnTo>
                    <a:pt x="1" y="21"/>
                  </a:lnTo>
                  <a:lnTo>
                    <a:pt x="0" y="1"/>
                  </a:lnTo>
                  <a:lnTo>
                    <a:pt x="1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16" name="Freeform 30">
              <a:extLst>
                <a:ext uri="{FF2B5EF4-FFF2-40B4-BE49-F238E27FC236}">
                  <a16:creationId xmlns:a16="http://schemas.microsoft.com/office/drawing/2014/main" id="{F4D5CC00-379E-315F-0B4F-C6B8A2255486}"/>
                </a:ext>
              </a:extLst>
            </p:cNvPr>
            <p:cNvSpPr>
              <a:spLocks/>
            </p:cNvSpPr>
            <p:nvPr/>
          </p:nvSpPr>
          <p:spPr bwMode="auto">
            <a:xfrm>
              <a:off x="2423" y="2817"/>
              <a:ext cx="27" cy="26"/>
            </a:xfrm>
            <a:custGeom>
              <a:avLst/>
              <a:gdLst>
                <a:gd name="T0" fmla="*/ 11 w 27"/>
                <a:gd name="T1" fmla="*/ 0 h 26"/>
                <a:gd name="T2" fmla="*/ 27 w 27"/>
                <a:gd name="T3" fmla="*/ 15 h 26"/>
                <a:gd name="T4" fmla="*/ 15 w 27"/>
                <a:gd name="T5" fmla="*/ 26 h 26"/>
                <a:gd name="T6" fmla="*/ 0 w 27"/>
                <a:gd name="T7" fmla="*/ 12 h 26"/>
                <a:gd name="T8" fmla="*/ 11 w 27"/>
                <a:gd name="T9" fmla="*/ 0 h 26"/>
              </a:gdLst>
              <a:ahLst/>
              <a:cxnLst>
                <a:cxn ang="0">
                  <a:pos x="T0" y="T1"/>
                </a:cxn>
                <a:cxn ang="0">
                  <a:pos x="T2" y="T3"/>
                </a:cxn>
                <a:cxn ang="0">
                  <a:pos x="T4" y="T5"/>
                </a:cxn>
                <a:cxn ang="0">
                  <a:pos x="T6" y="T7"/>
                </a:cxn>
                <a:cxn ang="0">
                  <a:pos x="T8" y="T9"/>
                </a:cxn>
              </a:cxnLst>
              <a:rect l="0" t="0" r="r" b="b"/>
              <a:pathLst>
                <a:path w="27" h="26">
                  <a:moveTo>
                    <a:pt x="11" y="0"/>
                  </a:moveTo>
                  <a:lnTo>
                    <a:pt x="27" y="15"/>
                  </a:lnTo>
                  <a:lnTo>
                    <a:pt x="15" y="26"/>
                  </a:lnTo>
                  <a:lnTo>
                    <a:pt x="0" y="12"/>
                  </a:lnTo>
                  <a:lnTo>
                    <a:pt x="1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17" name="Freeform 31">
              <a:extLst>
                <a:ext uri="{FF2B5EF4-FFF2-40B4-BE49-F238E27FC236}">
                  <a16:creationId xmlns:a16="http://schemas.microsoft.com/office/drawing/2014/main" id="{B9BA9505-9D0B-D157-63BE-D1820127DCF8}"/>
                </a:ext>
              </a:extLst>
            </p:cNvPr>
            <p:cNvSpPr>
              <a:spLocks/>
            </p:cNvSpPr>
            <p:nvPr/>
          </p:nvSpPr>
          <p:spPr bwMode="auto">
            <a:xfrm>
              <a:off x="2424" y="2941"/>
              <a:ext cx="27" cy="27"/>
            </a:xfrm>
            <a:custGeom>
              <a:avLst/>
              <a:gdLst>
                <a:gd name="T0" fmla="*/ 0 w 27"/>
                <a:gd name="T1" fmla="*/ 15 h 27"/>
                <a:gd name="T2" fmla="*/ 16 w 27"/>
                <a:gd name="T3" fmla="*/ 0 h 27"/>
                <a:gd name="T4" fmla="*/ 27 w 27"/>
                <a:gd name="T5" fmla="*/ 11 h 27"/>
                <a:gd name="T6" fmla="*/ 12 w 27"/>
                <a:gd name="T7" fmla="*/ 27 h 27"/>
                <a:gd name="T8" fmla="*/ 0 w 27"/>
                <a:gd name="T9" fmla="*/ 15 h 27"/>
              </a:gdLst>
              <a:ahLst/>
              <a:cxnLst>
                <a:cxn ang="0">
                  <a:pos x="T0" y="T1"/>
                </a:cxn>
                <a:cxn ang="0">
                  <a:pos x="T2" y="T3"/>
                </a:cxn>
                <a:cxn ang="0">
                  <a:pos x="T4" y="T5"/>
                </a:cxn>
                <a:cxn ang="0">
                  <a:pos x="T6" y="T7"/>
                </a:cxn>
                <a:cxn ang="0">
                  <a:pos x="T8" y="T9"/>
                </a:cxn>
              </a:cxnLst>
              <a:rect l="0" t="0" r="r" b="b"/>
              <a:pathLst>
                <a:path w="27" h="27">
                  <a:moveTo>
                    <a:pt x="0" y="15"/>
                  </a:moveTo>
                  <a:lnTo>
                    <a:pt x="16" y="0"/>
                  </a:lnTo>
                  <a:lnTo>
                    <a:pt x="27" y="11"/>
                  </a:lnTo>
                  <a:lnTo>
                    <a:pt x="12" y="27"/>
                  </a:lnTo>
                  <a:lnTo>
                    <a:pt x="0" y="1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18" name="Freeform 32">
              <a:extLst>
                <a:ext uri="{FF2B5EF4-FFF2-40B4-BE49-F238E27FC236}">
                  <a16:creationId xmlns:a16="http://schemas.microsoft.com/office/drawing/2014/main" id="{07BC7C98-8F9A-E51C-C1A8-905259AD78B9}"/>
                </a:ext>
              </a:extLst>
            </p:cNvPr>
            <p:cNvSpPr>
              <a:spLocks/>
            </p:cNvSpPr>
            <p:nvPr/>
          </p:nvSpPr>
          <p:spPr bwMode="auto">
            <a:xfrm>
              <a:off x="2296" y="2819"/>
              <a:ext cx="27" cy="26"/>
            </a:xfrm>
            <a:custGeom>
              <a:avLst/>
              <a:gdLst>
                <a:gd name="T0" fmla="*/ 0 w 27"/>
                <a:gd name="T1" fmla="*/ 15 h 26"/>
                <a:gd name="T2" fmla="*/ 16 w 27"/>
                <a:gd name="T3" fmla="*/ 0 h 26"/>
                <a:gd name="T4" fmla="*/ 27 w 27"/>
                <a:gd name="T5" fmla="*/ 11 h 26"/>
                <a:gd name="T6" fmla="*/ 12 w 27"/>
                <a:gd name="T7" fmla="*/ 26 h 26"/>
                <a:gd name="T8" fmla="*/ 0 w 27"/>
                <a:gd name="T9" fmla="*/ 15 h 26"/>
              </a:gdLst>
              <a:ahLst/>
              <a:cxnLst>
                <a:cxn ang="0">
                  <a:pos x="T0" y="T1"/>
                </a:cxn>
                <a:cxn ang="0">
                  <a:pos x="T2" y="T3"/>
                </a:cxn>
                <a:cxn ang="0">
                  <a:pos x="T4" y="T5"/>
                </a:cxn>
                <a:cxn ang="0">
                  <a:pos x="T6" y="T7"/>
                </a:cxn>
                <a:cxn ang="0">
                  <a:pos x="T8" y="T9"/>
                </a:cxn>
              </a:cxnLst>
              <a:rect l="0" t="0" r="r" b="b"/>
              <a:pathLst>
                <a:path w="27" h="26">
                  <a:moveTo>
                    <a:pt x="0" y="15"/>
                  </a:moveTo>
                  <a:lnTo>
                    <a:pt x="16" y="0"/>
                  </a:lnTo>
                  <a:lnTo>
                    <a:pt x="27" y="11"/>
                  </a:lnTo>
                  <a:lnTo>
                    <a:pt x="12" y="26"/>
                  </a:lnTo>
                  <a:lnTo>
                    <a:pt x="0" y="1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19" name="Freeform 33">
              <a:extLst>
                <a:ext uri="{FF2B5EF4-FFF2-40B4-BE49-F238E27FC236}">
                  <a16:creationId xmlns:a16="http://schemas.microsoft.com/office/drawing/2014/main" id="{6AD76392-7643-6A0E-178E-62D28567903B}"/>
                </a:ext>
              </a:extLst>
            </p:cNvPr>
            <p:cNvSpPr>
              <a:spLocks noEditPoints="1"/>
            </p:cNvSpPr>
            <p:nvPr/>
          </p:nvSpPr>
          <p:spPr bwMode="auto">
            <a:xfrm>
              <a:off x="2284" y="2678"/>
              <a:ext cx="96" cy="96"/>
            </a:xfrm>
            <a:custGeom>
              <a:avLst/>
              <a:gdLst>
                <a:gd name="T0" fmla="*/ 148 w 295"/>
                <a:gd name="T1" fmla="*/ 74 h 293"/>
                <a:gd name="T2" fmla="*/ 199 w 295"/>
                <a:gd name="T3" fmla="*/ 95 h 293"/>
                <a:gd name="T4" fmla="*/ 221 w 295"/>
                <a:gd name="T5" fmla="*/ 146 h 293"/>
                <a:gd name="T6" fmla="*/ 200 w 295"/>
                <a:gd name="T7" fmla="*/ 198 h 293"/>
                <a:gd name="T8" fmla="*/ 148 w 295"/>
                <a:gd name="T9" fmla="*/ 220 h 293"/>
                <a:gd name="T10" fmla="*/ 147 w 295"/>
                <a:gd name="T11" fmla="*/ 220 h 293"/>
                <a:gd name="T12" fmla="*/ 96 w 295"/>
                <a:gd name="T13" fmla="*/ 199 h 293"/>
                <a:gd name="T14" fmla="*/ 74 w 295"/>
                <a:gd name="T15" fmla="*/ 148 h 293"/>
                <a:gd name="T16" fmla="*/ 147 w 295"/>
                <a:gd name="T17" fmla="*/ 74 h 293"/>
                <a:gd name="T18" fmla="*/ 148 w 295"/>
                <a:gd name="T19" fmla="*/ 74 h 293"/>
                <a:gd name="T20" fmla="*/ 148 w 295"/>
                <a:gd name="T21" fmla="*/ 74 h 293"/>
                <a:gd name="T22" fmla="*/ 148 w 295"/>
                <a:gd name="T23" fmla="*/ 74 h 293"/>
                <a:gd name="T24" fmla="*/ 148 w 295"/>
                <a:gd name="T25" fmla="*/ 0 h 293"/>
                <a:gd name="T26" fmla="*/ 146 w 295"/>
                <a:gd name="T27" fmla="*/ 0 h 293"/>
                <a:gd name="T28" fmla="*/ 1 w 295"/>
                <a:gd name="T29" fmla="*/ 149 h 293"/>
                <a:gd name="T30" fmla="*/ 147 w 295"/>
                <a:gd name="T31" fmla="*/ 293 h 293"/>
                <a:gd name="T32" fmla="*/ 149 w 295"/>
                <a:gd name="T33" fmla="*/ 293 h 293"/>
                <a:gd name="T34" fmla="*/ 294 w 295"/>
                <a:gd name="T35" fmla="*/ 145 h 293"/>
                <a:gd name="T36" fmla="*/ 148 w 295"/>
                <a:gd name="T37" fmla="*/ 0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5" h="293">
                  <a:moveTo>
                    <a:pt x="148" y="74"/>
                  </a:moveTo>
                  <a:cubicBezTo>
                    <a:pt x="167" y="74"/>
                    <a:pt x="185" y="81"/>
                    <a:pt x="199" y="95"/>
                  </a:cubicBezTo>
                  <a:cubicBezTo>
                    <a:pt x="213" y="108"/>
                    <a:pt x="220" y="126"/>
                    <a:pt x="221" y="146"/>
                  </a:cubicBezTo>
                  <a:cubicBezTo>
                    <a:pt x="221" y="165"/>
                    <a:pt x="214" y="184"/>
                    <a:pt x="200" y="198"/>
                  </a:cubicBezTo>
                  <a:cubicBezTo>
                    <a:pt x="186" y="212"/>
                    <a:pt x="168" y="220"/>
                    <a:pt x="148" y="220"/>
                  </a:cubicBezTo>
                  <a:cubicBezTo>
                    <a:pt x="148" y="220"/>
                    <a:pt x="148" y="220"/>
                    <a:pt x="147" y="220"/>
                  </a:cubicBezTo>
                  <a:cubicBezTo>
                    <a:pt x="128" y="220"/>
                    <a:pt x="110" y="212"/>
                    <a:pt x="96" y="199"/>
                  </a:cubicBezTo>
                  <a:cubicBezTo>
                    <a:pt x="82" y="185"/>
                    <a:pt x="75" y="167"/>
                    <a:pt x="74" y="148"/>
                  </a:cubicBezTo>
                  <a:cubicBezTo>
                    <a:pt x="74" y="107"/>
                    <a:pt x="106" y="74"/>
                    <a:pt x="147" y="74"/>
                  </a:cubicBezTo>
                  <a:cubicBezTo>
                    <a:pt x="147" y="74"/>
                    <a:pt x="147" y="74"/>
                    <a:pt x="148" y="74"/>
                  </a:cubicBezTo>
                  <a:cubicBezTo>
                    <a:pt x="148" y="74"/>
                    <a:pt x="148" y="74"/>
                    <a:pt x="148" y="74"/>
                  </a:cubicBezTo>
                  <a:cubicBezTo>
                    <a:pt x="148" y="74"/>
                    <a:pt x="148" y="74"/>
                    <a:pt x="148" y="74"/>
                  </a:cubicBezTo>
                  <a:moveTo>
                    <a:pt x="148" y="0"/>
                  </a:moveTo>
                  <a:cubicBezTo>
                    <a:pt x="147" y="0"/>
                    <a:pt x="146" y="0"/>
                    <a:pt x="146" y="0"/>
                  </a:cubicBezTo>
                  <a:cubicBezTo>
                    <a:pt x="65" y="1"/>
                    <a:pt x="0" y="68"/>
                    <a:pt x="1" y="149"/>
                  </a:cubicBezTo>
                  <a:cubicBezTo>
                    <a:pt x="2" y="229"/>
                    <a:pt x="68" y="293"/>
                    <a:pt x="147" y="293"/>
                  </a:cubicBezTo>
                  <a:cubicBezTo>
                    <a:pt x="148" y="293"/>
                    <a:pt x="149" y="293"/>
                    <a:pt x="149" y="293"/>
                  </a:cubicBezTo>
                  <a:cubicBezTo>
                    <a:pt x="230" y="292"/>
                    <a:pt x="295" y="226"/>
                    <a:pt x="294" y="145"/>
                  </a:cubicBezTo>
                  <a:cubicBezTo>
                    <a:pt x="293" y="65"/>
                    <a:pt x="227" y="0"/>
                    <a:pt x="148"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20" name="Freeform 34">
              <a:extLst>
                <a:ext uri="{FF2B5EF4-FFF2-40B4-BE49-F238E27FC236}">
                  <a16:creationId xmlns:a16="http://schemas.microsoft.com/office/drawing/2014/main" id="{1497CE79-FECB-92A9-12AB-0195DFD3D62B}"/>
                </a:ext>
              </a:extLst>
            </p:cNvPr>
            <p:cNvSpPr>
              <a:spLocks/>
            </p:cNvSpPr>
            <p:nvPr/>
          </p:nvSpPr>
          <p:spPr bwMode="auto">
            <a:xfrm>
              <a:off x="2325" y="2670"/>
              <a:ext cx="12" cy="10"/>
            </a:xfrm>
            <a:custGeom>
              <a:avLst/>
              <a:gdLst>
                <a:gd name="T0" fmla="*/ 12 w 12"/>
                <a:gd name="T1" fmla="*/ 10 h 10"/>
                <a:gd name="T2" fmla="*/ 0 w 12"/>
                <a:gd name="T3" fmla="*/ 10 h 10"/>
                <a:gd name="T4" fmla="*/ 0 w 12"/>
                <a:gd name="T5" fmla="*/ 1 h 10"/>
                <a:gd name="T6" fmla="*/ 12 w 12"/>
                <a:gd name="T7" fmla="*/ 0 h 10"/>
                <a:gd name="T8" fmla="*/ 12 w 12"/>
                <a:gd name="T9" fmla="*/ 10 h 10"/>
              </a:gdLst>
              <a:ahLst/>
              <a:cxnLst>
                <a:cxn ang="0">
                  <a:pos x="T0" y="T1"/>
                </a:cxn>
                <a:cxn ang="0">
                  <a:pos x="T2" y="T3"/>
                </a:cxn>
                <a:cxn ang="0">
                  <a:pos x="T4" y="T5"/>
                </a:cxn>
                <a:cxn ang="0">
                  <a:pos x="T6" y="T7"/>
                </a:cxn>
                <a:cxn ang="0">
                  <a:pos x="T8" y="T9"/>
                </a:cxn>
              </a:cxnLst>
              <a:rect l="0" t="0" r="r" b="b"/>
              <a:pathLst>
                <a:path w="12" h="10">
                  <a:moveTo>
                    <a:pt x="12" y="10"/>
                  </a:moveTo>
                  <a:lnTo>
                    <a:pt x="0" y="10"/>
                  </a:lnTo>
                  <a:lnTo>
                    <a:pt x="0" y="1"/>
                  </a:lnTo>
                  <a:lnTo>
                    <a:pt x="12" y="0"/>
                  </a:lnTo>
                  <a:lnTo>
                    <a:pt x="12" y="1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21" name="Rectangle 35">
              <a:extLst>
                <a:ext uri="{FF2B5EF4-FFF2-40B4-BE49-F238E27FC236}">
                  <a16:creationId xmlns:a16="http://schemas.microsoft.com/office/drawing/2014/main" id="{C3339564-F18F-DEAB-D22A-B9D2A2460071}"/>
                </a:ext>
              </a:extLst>
            </p:cNvPr>
            <p:cNvSpPr>
              <a:spLocks noChangeArrowheads="1"/>
            </p:cNvSpPr>
            <p:nvPr/>
          </p:nvSpPr>
          <p:spPr bwMode="auto">
            <a:xfrm>
              <a:off x="2327" y="2772"/>
              <a:ext cx="12" cy="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22" name="Freeform 36">
              <a:extLst>
                <a:ext uri="{FF2B5EF4-FFF2-40B4-BE49-F238E27FC236}">
                  <a16:creationId xmlns:a16="http://schemas.microsoft.com/office/drawing/2014/main" id="{E8D1275E-51F5-29C4-1878-DACC55A33CAA}"/>
                </a:ext>
              </a:extLst>
            </p:cNvPr>
            <p:cNvSpPr>
              <a:spLocks/>
            </p:cNvSpPr>
            <p:nvPr/>
          </p:nvSpPr>
          <p:spPr bwMode="auto">
            <a:xfrm>
              <a:off x="2377" y="2720"/>
              <a:ext cx="10" cy="12"/>
            </a:xfrm>
            <a:custGeom>
              <a:avLst/>
              <a:gdLst>
                <a:gd name="T0" fmla="*/ 10 w 10"/>
                <a:gd name="T1" fmla="*/ 0 h 12"/>
                <a:gd name="T2" fmla="*/ 10 w 10"/>
                <a:gd name="T3" fmla="*/ 11 h 12"/>
                <a:gd name="T4" fmla="*/ 1 w 10"/>
                <a:gd name="T5" fmla="*/ 12 h 12"/>
                <a:gd name="T6" fmla="*/ 0 w 10"/>
                <a:gd name="T7" fmla="*/ 0 h 12"/>
                <a:gd name="T8" fmla="*/ 10 w 10"/>
                <a:gd name="T9" fmla="*/ 0 h 12"/>
              </a:gdLst>
              <a:ahLst/>
              <a:cxnLst>
                <a:cxn ang="0">
                  <a:pos x="T0" y="T1"/>
                </a:cxn>
                <a:cxn ang="0">
                  <a:pos x="T2" y="T3"/>
                </a:cxn>
                <a:cxn ang="0">
                  <a:pos x="T4" y="T5"/>
                </a:cxn>
                <a:cxn ang="0">
                  <a:pos x="T6" y="T7"/>
                </a:cxn>
                <a:cxn ang="0">
                  <a:pos x="T8" y="T9"/>
                </a:cxn>
              </a:cxnLst>
              <a:rect l="0" t="0" r="r" b="b"/>
              <a:pathLst>
                <a:path w="10" h="12">
                  <a:moveTo>
                    <a:pt x="10" y="0"/>
                  </a:moveTo>
                  <a:lnTo>
                    <a:pt x="10" y="11"/>
                  </a:lnTo>
                  <a:lnTo>
                    <a:pt x="1" y="12"/>
                  </a:lnTo>
                  <a:lnTo>
                    <a:pt x="0" y="0"/>
                  </a:lnTo>
                  <a:lnTo>
                    <a:pt x="1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23" name="Freeform 37">
              <a:extLst>
                <a:ext uri="{FF2B5EF4-FFF2-40B4-BE49-F238E27FC236}">
                  <a16:creationId xmlns:a16="http://schemas.microsoft.com/office/drawing/2014/main" id="{AAEA6845-2790-2A65-A31D-9FA5434AB0D9}"/>
                </a:ext>
              </a:extLst>
            </p:cNvPr>
            <p:cNvSpPr>
              <a:spLocks/>
            </p:cNvSpPr>
            <p:nvPr/>
          </p:nvSpPr>
          <p:spPr bwMode="auto">
            <a:xfrm>
              <a:off x="2276" y="2720"/>
              <a:ext cx="10" cy="12"/>
            </a:xfrm>
            <a:custGeom>
              <a:avLst/>
              <a:gdLst>
                <a:gd name="T0" fmla="*/ 10 w 10"/>
                <a:gd name="T1" fmla="*/ 0 h 12"/>
                <a:gd name="T2" fmla="*/ 10 w 10"/>
                <a:gd name="T3" fmla="*/ 11 h 12"/>
                <a:gd name="T4" fmla="*/ 0 w 10"/>
                <a:gd name="T5" fmla="*/ 12 h 12"/>
                <a:gd name="T6" fmla="*/ 0 w 10"/>
                <a:gd name="T7" fmla="*/ 0 h 12"/>
                <a:gd name="T8" fmla="*/ 10 w 10"/>
                <a:gd name="T9" fmla="*/ 0 h 12"/>
              </a:gdLst>
              <a:ahLst/>
              <a:cxnLst>
                <a:cxn ang="0">
                  <a:pos x="T0" y="T1"/>
                </a:cxn>
                <a:cxn ang="0">
                  <a:pos x="T2" y="T3"/>
                </a:cxn>
                <a:cxn ang="0">
                  <a:pos x="T4" y="T5"/>
                </a:cxn>
                <a:cxn ang="0">
                  <a:pos x="T6" y="T7"/>
                </a:cxn>
                <a:cxn ang="0">
                  <a:pos x="T8" y="T9"/>
                </a:cxn>
              </a:cxnLst>
              <a:rect l="0" t="0" r="r" b="b"/>
              <a:pathLst>
                <a:path w="10" h="12">
                  <a:moveTo>
                    <a:pt x="10" y="0"/>
                  </a:moveTo>
                  <a:lnTo>
                    <a:pt x="10" y="11"/>
                  </a:lnTo>
                  <a:lnTo>
                    <a:pt x="0" y="12"/>
                  </a:lnTo>
                  <a:lnTo>
                    <a:pt x="0" y="0"/>
                  </a:lnTo>
                  <a:lnTo>
                    <a:pt x="1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24" name="Freeform 38">
              <a:extLst>
                <a:ext uri="{FF2B5EF4-FFF2-40B4-BE49-F238E27FC236}">
                  <a16:creationId xmlns:a16="http://schemas.microsoft.com/office/drawing/2014/main" id="{44EB3E03-827D-834C-3D10-DD2A01BF6B3D}"/>
                </a:ext>
              </a:extLst>
            </p:cNvPr>
            <p:cNvSpPr>
              <a:spLocks/>
            </p:cNvSpPr>
            <p:nvPr/>
          </p:nvSpPr>
          <p:spPr bwMode="auto">
            <a:xfrm>
              <a:off x="2288" y="2754"/>
              <a:ext cx="16" cy="15"/>
            </a:xfrm>
            <a:custGeom>
              <a:avLst/>
              <a:gdLst>
                <a:gd name="T0" fmla="*/ 7 w 16"/>
                <a:gd name="T1" fmla="*/ 0 h 15"/>
                <a:gd name="T2" fmla="*/ 16 w 16"/>
                <a:gd name="T3" fmla="*/ 9 h 15"/>
                <a:gd name="T4" fmla="*/ 10 w 16"/>
                <a:gd name="T5" fmla="*/ 15 h 15"/>
                <a:gd name="T6" fmla="*/ 0 w 16"/>
                <a:gd name="T7" fmla="*/ 7 h 15"/>
                <a:gd name="T8" fmla="*/ 7 w 16"/>
                <a:gd name="T9" fmla="*/ 0 h 15"/>
              </a:gdLst>
              <a:ahLst/>
              <a:cxnLst>
                <a:cxn ang="0">
                  <a:pos x="T0" y="T1"/>
                </a:cxn>
                <a:cxn ang="0">
                  <a:pos x="T2" y="T3"/>
                </a:cxn>
                <a:cxn ang="0">
                  <a:pos x="T4" y="T5"/>
                </a:cxn>
                <a:cxn ang="0">
                  <a:pos x="T6" y="T7"/>
                </a:cxn>
                <a:cxn ang="0">
                  <a:pos x="T8" y="T9"/>
                </a:cxn>
              </a:cxnLst>
              <a:rect l="0" t="0" r="r" b="b"/>
              <a:pathLst>
                <a:path w="16" h="15">
                  <a:moveTo>
                    <a:pt x="7" y="0"/>
                  </a:moveTo>
                  <a:lnTo>
                    <a:pt x="16" y="9"/>
                  </a:lnTo>
                  <a:lnTo>
                    <a:pt x="10" y="15"/>
                  </a:lnTo>
                  <a:lnTo>
                    <a:pt x="0" y="7"/>
                  </a:lnTo>
                  <a:lnTo>
                    <a:pt x="7"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25" name="Freeform 39">
              <a:extLst>
                <a:ext uri="{FF2B5EF4-FFF2-40B4-BE49-F238E27FC236}">
                  <a16:creationId xmlns:a16="http://schemas.microsoft.com/office/drawing/2014/main" id="{574D3132-7482-1B30-BFB0-3D08663E9AF5}"/>
                </a:ext>
              </a:extLst>
            </p:cNvPr>
            <p:cNvSpPr>
              <a:spLocks/>
            </p:cNvSpPr>
            <p:nvPr/>
          </p:nvSpPr>
          <p:spPr bwMode="auto">
            <a:xfrm>
              <a:off x="2360" y="2683"/>
              <a:ext cx="15" cy="15"/>
            </a:xfrm>
            <a:custGeom>
              <a:avLst/>
              <a:gdLst>
                <a:gd name="T0" fmla="*/ 7 w 15"/>
                <a:gd name="T1" fmla="*/ 0 h 15"/>
                <a:gd name="T2" fmla="*/ 15 w 15"/>
                <a:gd name="T3" fmla="*/ 8 h 15"/>
                <a:gd name="T4" fmla="*/ 9 w 15"/>
                <a:gd name="T5" fmla="*/ 15 h 15"/>
                <a:gd name="T6" fmla="*/ 0 w 15"/>
                <a:gd name="T7" fmla="*/ 6 h 15"/>
                <a:gd name="T8" fmla="*/ 7 w 15"/>
                <a:gd name="T9" fmla="*/ 0 h 15"/>
              </a:gdLst>
              <a:ahLst/>
              <a:cxnLst>
                <a:cxn ang="0">
                  <a:pos x="T0" y="T1"/>
                </a:cxn>
                <a:cxn ang="0">
                  <a:pos x="T2" y="T3"/>
                </a:cxn>
                <a:cxn ang="0">
                  <a:pos x="T4" y="T5"/>
                </a:cxn>
                <a:cxn ang="0">
                  <a:pos x="T6" y="T7"/>
                </a:cxn>
                <a:cxn ang="0">
                  <a:pos x="T8" y="T9"/>
                </a:cxn>
              </a:cxnLst>
              <a:rect l="0" t="0" r="r" b="b"/>
              <a:pathLst>
                <a:path w="15" h="15">
                  <a:moveTo>
                    <a:pt x="7" y="0"/>
                  </a:moveTo>
                  <a:lnTo>
                    <a:pt x="15" y="8"/>
                  </a:lnTo>
                  <a:lnTo>
                    <a:pt x="9" y="15"/>
                  </a:lnTo>
                  <a:lnTo>
                    <a:pt x="0" y="6"/>
                  </a:lnTo>
                  <a:lnTo>
                    <a:pt x="7"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26" name="Freeform 40">
              <a:extLst>
                <a:ext uri="{FF2B5EF4-FFF2-40B4-BE49-F238E27FC236}">
                  <a16:creationId xmlns:a16="http://schemas.microsoft.com/office/drawing/2014/main" id="{4B9673B0-9089-F2BD-F4B2-3EDD9B9D4644}"/>
                </a:ext>
              </a:extLst>
            </p:cNvPr>
            <p:cNvSpPr>
              <a:spLocks/>
            </p:cNvSpPr>
            <p:nvPr/>
          </p:nvSpPr>
          <p:spPr bwMode="auto">
            <a:xfrm>
              <a:off x="2361" y="2753"/>
              <a:ext cx="15" cy="16"/>
            </a:xfrm>
            <a:custGeom>
              <a:avLst/>
              <a:gdLst>
                <a:gd name="T0" fmla="*/ 0 w 15"/>
                <a:gd name="T1" fmla="*/ 9 h 16"/>
                <a:gd name="T2" fmla="*/ 8 w 15"/>
                <a:gd name="T3" fmla="*/ 0 h 16"/>
                <a:gd name="T4" fmla="*/ 15 w 15"/>
                <a:gd name="T5" fmla="*/ 7 h 16"/>
                <a:gd name="T6" fmla="*/ 7 w 15"/>
                <a:gd name="T7" fmla="*/ 16 h 16"/>
                <a:gd name="T8" fmla="*/ 0 w 15"/>
                <a:gd name="T9" fmla="*/ 9 h 16"/>
              </a:gdLst>
              <a:ahLst/>
              <a:cxnLst>
                <a:cxn ang="0">
                  <a:pos x="T0" y="T1"/>
                </a:cxn>
                <a:cxn ang="0">
                  <a:pos x="T2" y="T3"/>
                </a:cxn>
                <a:cxn ang="0">
                  <a:pos x="T4" y="T5"/>
                </a:cxn>
                <a:cxn ang="0">
                  <a:pos x="T6" y="T7"/>
                </a:cxn>
                <a:cxn ang="0">
                  <a:pos x="T8" y="T9"/>
                </a:cxn>
              </a:cxnLst>
              <a:rect l="0" t="0" r="r" b="b"/>
              <a:pathLst>
                <a:path w="15" h="16">
                  <a:moveTo>
                    <a:pt x="0" y="9"/>
                  </a:moveTo>
                  <a:lnTo>
                    <a:pt x="8" y="0"/>
                  </a:lnTo>
                  <a:lnTo>
                    <a:pt x="15" y="7"/>
                  </a:lnTo>
                  <a:lnTo>
                    <a:pt x="7" y="16"/>
                  </a:lnTo>
                  <a:lnTo>
                    <a:pt x="0" y="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27" name="Freeform 41">
              <a:extLst>
                <a:ext uri="{FF2B5EF4-FFF2-40B4-BE49-F238E27FC236}">
                  <a16:creationId xmlns:a16="http://schemas.microsoft.com/office/drawing/2014/main" id="{13D904E8-7C3F-AFCC-FF09-E16D5439F67C}"/>
                </a:ext>
              </a:extLst>
            </p:cNvPr>
            <p:cNvSpPr>
              <a:spLocks/>
            </p:cNvSpPr>
            <p:nvPr/>
          </p:nvSpPr>
          <p:spPr bwMode="auto">
            <a:xfrm>
              <a:off x="2288" y="2684"/>
              <a:ext cx="15" cy="15"/>
            </a:xfrm>
            <a:custGeom>
              <a:avLst/>
              <a:gdLst>
                <a:gd name="T0" fmla="*/ 0 w 15"/>
                <a:gd name="T1" fmla="*/ 8 h 15"/>
                <a:gd name="T2" fmla="*/ 8 w 15"/>
                <a:gd name="T3" fmla="*/ 0 h 15"/>
                <a:gd name="T4" fmla="*/ 15 w 15"/>
                <a:gd name="T5" fmla="*/ 6 h 15"/>
                <a:gd name="T6" fmla="*/ 6 w 15"/>
                <a:gd name="T7" fmla="*/ 15 h 15"/>
                <a:gd name="T8" fmla="*/ 0 w 15"/>
                <a:gd name="T9" fmla="*/ 8 h 15"/>
              </a:gdLst>
              <a:ahLst/>
              <a:cxnLst>
                <a:cxn ang="0">
                  <a:pos x="T0" y="T1"/>
                </a:cxn>
                <a:cxn ang="0">
                  <a:pos x="T2" y="T3"/>
                </a:cxn>
                <a:cxn ang="0">
                  <a:pos x="T4" y="T5"/>
                </a:cxn>
                <a:cxn ang="0">
                  <a:pos x="T6" y="T7"/>
                </a:cxn>
                <a:cxn ang="0">
                  <a:pos x="T8" y="T9"/>
                </a:cxn>
              </a:cxnLst>
              <a:rect l="0" t="0" r="r" b="b"/>
              <a:pathLst>
                <a:path w="15" h="15">
                  <a:moveTo>
                    <a:pt x="0" y="8"/>
                  </a:moveTo>
                  <a:lnTo>
                    <a:pt x="8" y="0"/>
                  </a:lnTo>
                  <a:lnTo>
                    <a:pt x="15" y="6"/>
                  </a:lnTo>
                  <a:lnTo>
                    <a:pt x="6" y="15"/>
                  </a:lnTo>
                  <a:lnTo>
                    <a:pt x="0" y="8"/>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grpSp>
      <p:grpSp>
        <p:nvGrpSpPr>
          <p:cNvPr id="528" name="Group 44">
            <a:extLst>
              <a:ext uri="{FF2B5EF4-FFF2-40B4-BE49-F238E27FC236}">
                <a16:creationId xmlns:a16="http://schemas.microsoft.com/office/drawing/2014/main" id="{52281141-B7EB-5415-CCEE-CB96F47F98CE}"/>
              </a:ext>
            </a:extLst>
          </p:cNvPr>
          <p:cNvGrpSpPr>
            <a:grpSpLocks noChangeAspect="1"/>
          </p:cNvGrpSpPr>
          <p:nvPr/>
        </p:nvGrpSpPr>
        <p:grpSpPr bwMode="auto">
          <a:xfrm>
            <a:off x="5745034" y="3842285"/>
            <a:ext cx="763588" cy="635000"/>
            <a:chOff x="3634" y="2567"/>
            <a:chExt cx="481" cy="400"/>
          </a:xfrm>
        </p:grpSpPr>
        <p:sp>
          <p:nvSpPr>
            <p:cNvPr id="529" name="AutoShape 43">
              <a:extLst>
                <a:ext uri="{FF2B5EF4-FFF2-40B4-BE49-F238E27FC236}">
                  <a16:creationId xmlns:a16="http://schemas.microsoft.com/office/drawing/2014/main" id="{9EDB2107-891F-F7B3-CDC4-F2125BCEE057}"/>
                </a:ext>
              </a:extLst>
            </p:cNvPr>
            <p:cNvSpPr>
              <a:spLocks noChangeAspect="1" noChangeArrowheads="1" noTextEdit="1"/>
            </p:cNvSpPr>
            <p:nvPr/>
          </p:nvSpPr>
          <p:spPr bwMode="auto">
            <a:xfrm>
              <a:off x="3634" y="2567"/>
              <a:ext cx="481" cy="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30" name="Freeform 45">
              <a:extLst>
                <a:ext uri="{FF2B5EF4-FFF2-40B4-BE49-F238E27FC236}">
                  <a16:creationId xmlns:a16="http://schemas.microsoft.com/office/drawing/2014/main" id="{549F5F9F-FBC4-3DFD-A4D7-02C470ADE3F7}"/>
                </a:ext>
              </a:extLst>
            </p:cNvPr>
            <p:cNvSpPr>
              <a:spLocks/>
            </p:cNvSpPr>
            <p:nvPr/>
          </p:nvSpPr>
          <p:spPr bwMode="auto">
            <a:xfrm>
              <a:off x="4115" y="28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31" name="Freeform 46">
              <a:extLst>
                <a:ext uri="{FF2B5EF4-FFF2-40B4-BE49-F238E27FC236}">
                  <a16:creationId xmlns:a16="http://schemas.microsoft.com/office/drawing/2014/main" id="{ACA4DFF0-E24D-A684-7B37-2D679CEE541F}"/>
                </a:ext>
              </a:extLst>
            </p:cNvPr>
            <p:cNvSpPr>
              <a:spLocks/>
            </p:cNvSpPr>
            <p:nvPr/>
          </p:nvSpPr>
          <p:spPr bwMode="auto">
            <a:xfrm>
              <a:off x="4023" y="2823"/>
              <a:ext cx="92" cy="144"/>
            </a:xfrm>
            <a:custGeom>
              <a:avLst/>
              <a:gdLst>
                <a:gd name="T0" fmla="*/ 132 w 260"/>
                <a:gd name="T1" fmla="*/ 0 h 409"/>
                <a:gd name="T2" fmla="*/ 0 w 260"/>
                <a:gd name="T3" fmla="*/ 318 h 409"/>
                <a:gd name="T4" fmla="*/ 91 w 260"/>
                <a:gd name="T5" fmla="*/ 409 h 409"/>
                <a:gd name="T6" fmla="*/ 260 w 260"/>
                <a:gd name="T7" fmla="*/ 0 h 409"/>
                <a:gd name="T8" fmla="*/ 132 w 260"/>
                <a:gd name="T9" fmla="*/ 0 h 409"/>
              </a:gdLst>
              <a:ahLst/>
              <a:cxnLst>
                <a:cxn ang="0">
                  <a:pos x="T0" y="T1"/>
                </a:cxn>
                <a:cxn ang="0">
                  <a:pos x="T2" y="T3"/>
                </a:cxn>
                <a:cxn ang="0">
                  <a:pos x="T4" y="T5"/>
                </a:cxn>
                <a:cxn ang="0">
                  <a:pos x="T6" y="T7"/>
                </a:cxn>
                <a:cxn ang="0">
                  <a:pos x="T8" y="T9"/>
                </a:cxn>
              </a:cxnLst>
              <a:rect l="0" t="0" r="r" b="b"/>
              <a:pathLst>
                <a:path w="260" h="409">
                  <a:moveTo>
                    <a:pt x="132" y="0"/>
                  </a:moveTo>
                  <a:cubicBezTo>
                    <a:pt x="123" y="121"/>
                    <a:pt x="74" y="231"/>
                    <a:pt x="0" y="318"/>
                  </a:cubicBezTo>
                  <a:cubicBezTo>
                    <a:pt x="91" y="409"/>
                    <a:pt x="91" y="409"/>
                    <a:pt x="91" y="409"/>
                  </a:cubicBezTo>
                  <a:cubicBezTo>
                    <a:pt x="188" y="298"/>
                    <a:pt x="250" y="156"/>
                    <a:pt x="260" y="0"/>
                  </a:cubicBezTo>
                  <a:lnTo>
                    <a:pt x="132"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32" name="Freeform 47">
              <a:extLst>
                <a:ext uri="{FF2B5EF4-FFF2-40B4-BE49-F238E27FC236}">
                  <a16:creationId xmlns:a16="http://schemas.microsoft.com/office/drawing/2014/main" id="{D39062D4-A54D-3415-FFCF-7E477248D607}"/>
                </a:ext>
              </a:extLst>
            </p:cNvPr>
            <p:cNvSpPr>
              <a:spLocks/>
            </p:cNvSpPr>
            <p:nvPr/>
          </p:nvSpPr>
          <p:spPr bwMode="auto">
            <a:xfrm>
              <a:off x="4023" y="2649"/>
              <a:ext cx="92" cy="144"/>
            </a:xfrm>
            <a:custGeom>
              <a:avLst/>
              <a:gdLst>
                <a:gd name="T0" fmla="*/ 0 w 260"/>
                <a:gd name="T1" fmla="*/ 90 h 409"/>
                <a:gd name="T2" fmla="*/ 132 w 260"/>
                <a:gd name="T3" fmla="*/ 409 h 409"/>
                <a:gd name="T4" fmla="*/ 260 w 260"/>
                <a:gd name="T5" fmla="*/ 409 h 409"/>
                <a:gd name="T6" fmla="*/ 91 w 260"/>
                <a:gd name="T7" fmla="*/ 0 h 409"/>
                <a:gd name="T8" fmla="*/ 0 w 260"/>
                <a:gd name="T9" fmla="*/ 90 h 409"/>
              </a:gdLst>
              <a:ahLst/>
              <a:cxnLst>
                <a:cxn ang="0">
                  <a:pos x="T0" y="T1"/>
                </a:cxn>
                <a:cxn ang="0">
                  <a:pos x="T2" y="T3"/>
                </a:cxn>
                <a:cxn ang="0">
                  <a:pos x="T4" y="T5"/>
                </a:cxn>
                <a:cxn ang="0">
                  <a:pos x="T6" y="T7"/>
                </a:cxn>
                <a:cxn ang="0">
                  <a:pos x="T8" y="T9"/>
                </a:cxn>
              </a:cxnLst>
              <a:rect l="0" t="0" r="r" b="b"/>
              <a:pathLst>
                <a:path w="260" h="409">
                  <a:moveTo>
                    <a:pt x="0" y="90"/>
                  </a:moveTo>
                  <a:cubicBezTo>
                    <a:pt x="79" y="182"/>
                    <a:pt x="123" y="294"/>
                    <a:pt x="132" y="409"/>
                  </a:cubicBezTo>
                  <a:cubicBezTo>
                    <a:pt x="260" y="409"/>
                    <a:pt x="260" y="409"/>
                    <a:pt x="260" y="409"/>
                  </a:cubicBezTo>
                  <a:cubicBezTo>
                    <a:pt x="251" y="262"/>
                    <a:pt x="195" y="117"/>
                    <a:pt x="91" y="0"/>
                  </a:cubicBezTo>
                  <a:lnTo>
                    <a:pt x="0" y="9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33" name="Freeform 48">
              <a:extLst>
                <a:ext uri="{FF2B5EF4-FFF2-40B4-BE49-F238E27FC236}">
                  <a16:creationId xmlns:a16="http://schemas.microsoft.com/office/drawing/2014/main" id="{F8EEEB31-35BF-7DC6-61CF-3BF7DF87842E}"/>
                </a:ext>
              </a:extLst>
            </p:cNvPr>
            <p:cNvSpPr>
              <a:spLocks/>
            </p:cNvSpPr>
            <p:nvPr/>
          </p:nvSpPr>
          <p:spPr bwMode="auto">
            <a:xfrm>
              <a:off x="3890" y="2567"/>
              <a:ext cx="144" cy="92"/>
            </a:xfrm>
            <a:custGeom>
              <a:avLst/>
              <a:gdLst>
                <a:gd name="T0" fmla="*/ 0 w 409"/>
                <a:gd name="T1" fmla="*/ 129 h 261"/>
                <a:gd name="T2" fmla="*/ 318 w 409"/>
                <a:gd name="T3" fmla="*/ 261 h 261"/>
                <a:gd name="T4" fmla="*/ 409 w 409"/>
                <a:gd name="T5" fmla="*/ 170 h 261"/>
                <a:gd name="T6" fmla="*/ 0 w 409"/>
                <a:gd name="T7" fmla="*/ 0 h 261"/>
                <a:gd name="T8" fmla="*/ 0 w 409"/>
                <a:gd name="T9" fmla="*/ 129 h 261"/>
              </a:gdLst>
              <a:ahLst/>
              <a:cxnLst>
                <a:cxn ang="0">
                  <a:pos x="T0" y="T1"/>
                </a:cxn>
                <a:cxn ang="0">
                  <a:pos x="T2" y="T3"/>
                </a:cxn>
                <a:cxn ang="0">
                  <a:pos x="T4" y="T5"/>
                </a:cxn>
                <a:cxn ang="0">
                  <a:pos x="T6" y="T7"/>
                </a:cxn>
                <a:cxn ang="0">
                  <a:pos x="T8" y="T9"/>
                </a:cxn>
              </a:cxnLst>
              <a:rect l="0" t="0" r="r" b="b"/>
              <a:pathLst>
                <a:path w="409" h="261">
                  <a:moveTo>
                    <a:pt x="0" y="129"/>
                  </a:moveTo>
                  <a:cubicBezTo>
                    <a:pt x="121" y="138"/>
                    <a:pt x="231" y="186"/>
                    <a:pt x="318" y="261"/>
                  </a:cubicBezTo>
                  <a:cubicBezTo>
                    <a:pt x="409" y="170"/>
                    <a:pt x="409" y="170"/>
                    <a:pt x="409" y="170"/>
                  </a:cubicBezTo>
                  <a:cubicBezTo>
                    <a:pt x="299" y="72"/>
                    <a:pt x="156" y="10"/>
                    <a:pt x="0" y="0"/>
                  </a:cubicBezTo>
                  <a:lnTo>
                    <a:pt x="0" y="1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34" name="Freeform 49">
              <a:extLst>
                <a:ext uri="{FF2B5EF4-FFF2-40B4-BE49-F238E27FC236}">
                  <a16:creationId xmlns:a16="http://schemas.microsoft.com/office/drawing/2014/main" id="{30FACDCE-5AB8-7441-E4ED-DEC15AA70427}"/>
                </a:ext>
              </a:extLst>
            </p:cNvPr>
            <p:cNvSpPr>
              <a:spLocks/>
            </p:cNvSpPr>
            <p:nvPr/>
          </p:nvSpPr>
          <p:spPr bwMode="auto">
            <a:xfrm>
              <a:off x="3715" y="2567"/>
              <a:ext cx="145" cy="92"/>
            </a:xfrm>
            <a:custGeom>
              <a:avLst/>
              <a:gdLst>
                <a:gd name="T0" fmla="*/ 91 w 409"/>
                <a:gd name="T1" fmla="*/ 261 h 261"/>
                <a:gd name="T2" fmla="*/ 409 w 409"/>
                <a:gd name="T3" fmla="*/ 129 h 261"/>
                <a:gd name="T4" fmla="*/ 409 w 409"/>
                <a:gd name="T5" fmla="*/ 0 h 261"/>
                <a:gd name="T6" fmla="*/ 0 w 409"/>
                <a:gd name="T7" fmla="*/ 170 h 261"/>
                <a:gd name="T8" fmla="*/ 91 w 409"/>
                <a:gd name="T9" fmla="*/ 261 h 261"/>
              </a:gdLst>
              <a:ahLst/>
              <a:cxnLst>
                <a:cxn ang="0">
                  <a:pos x="T0" y="T1"/>
                </a:cxn>
                <a:cxn ang="0">
                  <a:pos x="T2" y="T3"/>
                </a:cxn>
                <a:cxn ang="0">
                  <a:pos x="T4" y="T5"/>
                </a:cxn>
                <a:cxn ang="0">
                  <a:pos x="T6" y="T7"/>
                </a:cxn>
                <a:cxn ang="0">
                  <a:pos x="T8" y="T9"/>
                </a:cxn>
              </a:cxnLst>
              <a:rect l="0" t="0" r="r" b="b"/>
              <a:pathLst>
                <a:path w="409" h="261">
                  <a:moveTo>
                    <a:pt x="91" y="261"/>
                  </a:moveTo>
                  <a:cubicBezTo>
                    <a:pt x="183" y="182"/>
                    <a:pt x="295" y="138"/>
                    <a:pt x="409" y="129"/>
                  </a:cubicBezTo>
                  <a:cubicBezTo>
                    <a:pt x="409" y="0"/>
                    <a:pt x="409" y="0"/>
                    <a:pt x="409" y="0"/>
                  </a:cubicBezTo>
                  <a:cubicBezTo>
                    <a:pt x="262" y="10"/>
                    <a:pt x="117" y="66"/>
                    <a:pt x="0" y="170"/>
                  </a:cubicBezTo>
                  <a:lnTo>
                    <a:pt x="91" y="26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35" name="Freeform 50">
              <a:extLst>
                <a:ext uri="{FF2B5EF4-FFF2-40B4-BE49-F238E27FC236}">
                  <a16:creationId xmlns:a16="http://schemas.microsoft.com/office/drawing/2014/main" id="{9CE50EAD-D3FF-A0CD-EC99-514ABFA12EAB}"/>
                </a:ext>
              </a:extLst>
            </p:cNvPr>
            <p:cNvSpPr>
              <a:spLocks/>
            </p:cNvSpPr>
            <p:nvPr/>
          </p:nvSpPr>
          <p:spPr bwMode="auto">
            <a:xfrm>
              <a:off x="3634" y="2649"/>
              <a:ext cx="92" cy="144"/>
            </a:xfrm>
            <a:custGeom>
              <a:avLst/>
              <a:gdLst>
                <a:gd name="T0" fmla="*/ 128 w 260"/>
                <a:gd name="T1" fmla="*/ 409 h 409"/>
                <a:gd name="T2" fmla="*/ 260 w 260"/>
                <a:gd name="T3" fmla="*/ 91 h 409"/>
                <a:gd name="T4" fmla="*/ 169 w 260"/>
                <a:gd name="T5" fmla="*/ 0 h 409"/>
                <a:gd name="T6" fmla="*/ 0 w 260"/>
                <a:gd name="T7" fmla="*/ 409 h 409"/>
                <a:gd name="T8" fmla="*/ 128 w 260"/>
                <a:gd name="T9" fmla="*/ 409 h 409"/>
              </a:gdLst>
              <a:ahLst/>
              <a:cxnLst>
                <a:cxn ang="0">
                  <a:pos x="T0" y="T1"/>
                </a:cxn>
                <a:cxn ang="0">
                  <a:pos x="T2" y="T3"/>
                </a:cxn>
                <a:cxn ang="0">
                  <a:pos x="T4" y="T5"/>
                </a:cxn>
                <a:cxn ang="0">
                  <a:pos x="T6" y="T7"/>
                </a:cxn>
                <a:cxn ang="0">
                  <a:pos x="T8" y="T9"/>
                </a:cxn>
              </a:cxnLst>
              <a:rect l="0" t="0" r="r" b="b"/>
              <a:pathLst>
                <a:path w="260" h="409">
                  <a:moveTo>
                    <a:pt x="128" y="409"/>
                  </a:moveTo>
                  <a:cubicBezTo>
                    <a:pt x="137" y="288"/>
                    <a:pt x="185" y="178"/>
                    <a:pt x="260" y="91"/>
                  </a:cubicBezTo>
                  <a:cubicBezTo>
                    <a:pt x="169" y="0"/>
                    <a:pt x="169" y="0"/>
                    <a:pt x="169" y="0"/>
                  </a:cubicBezTo>
                  <a:cubicBezTo>
                    <a:pt x="72" y="110"/>
                    <a:pt x="9" y="252"/>
                    <a:pt x="0" y="409"/>
                  </a:cubicBezTo>
                  <a:lnTo>
                    <a:pt x="128" y="40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36" name="Oval 51">
              <a:extLst>
                <a:ext uri="{FF2B5EF4-FFF2-40B4-BE49-F238E27FC236}">
                  <a16:creationId xmlns:a16="http://schemas.microsoft.com/office/drawing/2014/main" id="{DF25A11B-4BCB-6AC0-9B65-0690B7F6CFA0}"/>
                </a:ext>
              </a:extLst>
            </p:cNvPr>
            <p:cNvSpPr>
              <a:spLocks noChangeArrowheads="1"/>
            </p:cNvSpPr>
            <p:nvPr/>
          </p:nvSpPr>
          <p:spPr bwMode="auto">
            <a:xfrm>
              <a:off x="3830" y="2763"/>
              <a:ext cx="90" cy="9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dirty="0"/>
            </a:p>
          </p:txBody>
        </p:sp>
        <p:sp>
          <p:nvSpPr>
            <p:cNvPr id="537" name="Freeform 52">
              <a:extLst>
                <a:ext uri="{FF2B5EF4-FFF2-40B4-BE49-F238E27FC236}">
                  <a16:creationId xmlns:a16="http://schemas.microsoft.com/office/drawing/2014/main" id="{1E933A4B-57B7-D674-E367-C80E6830AF7B}"/>
                </a:ext>
              </a:extLst>
            </p:cNvPr>
            <p:cNvSpPr>
              <a:spLocks/>
            </p:cNvSpPr>
            <p:nvPr/>
          </p:nvSpPr>
          <p:spPr bwMode="auto">
            <a:xfrm>
              <a:off x="3851" y="2694"/>
              <a:ext cx="137" cy="136"/>
            </a:xfrm>
            <a:custGeom>
              <a:avLst/>
              <a:gdLst>
                <a:gd name="T0" fmla="*/ 32 w 137"/>
                <a:gd name="T1" fmla="*/ 136 h 136"/>
                <a:gd name="T2" fmla="*/ 0 w 137"/>
                <a:gd name="T3" fmla="*/ 104 h 136"/>
                <a:gd name="T4" fmla="*/ 105 w 137"/>
                <a:gd name="T5" fmla="*/ 0 h 136"/>
                <a:gd name="T6" fmla="*/ 137 w 137"/>
                <a:gd name="T7" fmla="*/ 32 h 136"/>
                <a:gd name="T8" fmla="*/ 32 w 137"/>
                <a:gd name="T9" fmla="*/ 136 h 136"/>
              </a:gdLst>
              <a:ahLst/>
              <a:cxnLst>
                <a:cxn ang="0">
                  <a:pos x="T0" y="T1"/>
                </a:cxn>
                <a:cxn ang="0">
                  <a:pos x="T2" y="T3"/>
                </a:cxn>
                <a:cxn ang="0">
                  <a:pos x="T4" y="T5"/>
                </a:cxn>
                <a:cxn ang="0">
                  <a:pos x="T6" y="T7"/>
                </a:cxn>
                <a:cxn ang="0">
                  <a:pos x="T8" y="T9"/>
                </a:cxn>
              </a:cxnLst>
              <a:rect l="0" t="0" r="r" b="b"/>
              <a:pathLst>
                <a:path w="137" h="136">
                  <a:moveTo>
                    <a:pt x="32" y="136"/>
                  </a:moveTo>
                  <a:lnTo>
                    <a:pt x="0" y="104"/>
                  </a:lnTo>
                  <a:lnTo>
                    <a:pt x="105" y="0"/>
                  </a:lnTo>
                  <a:lnTo>
                    <a:pt x="137" y="32"/>
                  </a:lnTo>
                  <a:lnTo>
                    <a:pt x="32" y="13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grpSp>
      <p:grpSp>
        <p:nvGrpSpPr>
          <p:cNvPr id="538" name="Group 537">
            <a:extLst>
              <a:ext uri="{FF2B5EF4-FFF2-40B4-BE49-F238E27FC236}">
                <a16:creationId xmlns:a16="http://schemas.microsoft.com/office/drawing/2014/main" id="{D8323B83-DBE1-AE8C-7192-45319233B29F}"/>
              </a:ext>
            </a:extLst>
          </p:cNvPr>
          <p:cNvGrpSpPr/>
          <p:nvPr/>
        </p:nvGrpSpPr>
        <p:grpSpPr>
          <a:xfrm>
            <a:off x="5993244" y="1021131"/>
            <a:ext cx="794151" cy="810312"/>
            <a:chOff x="8038192" y="2535506"/>
            <a:chExt cx="872835" cy="914400"/>
          </a:xfrm>
        </p:grpSpPr>
        <p:sp>
          <p:nvSpPr>
            <p:cNvPr id="539" name="Graphic 4" descr="Badge Tick with solid fill">
              <a:extLst>
                <a:ext uri="{FF2B5EF4-FFF2-40B4-BE49-F238E27FC236}">
                  <a16:creationId xmlns:a16="http://schemas.microsoft.com/office/drawing/2014/main" id="{126EC601-5CBD-ED44-1974-6E65359A075A}"/>
                </a:ext>
              </a:extLst>
            </p:cNvPr>
            <p:cNvSpPr/>
            <p:nvPr/>
          </p:nvSpPr>
          <p:spPr>
            <a:xfrm>
              <a:off x="8203588" y="2708773"/>
              <a:ext cx="542048" cy="567865"/>
            </a:xfrm>
            <a:custGeom>
              <a:avLst/>
              <a:gdLst>
                <a:gd name="connsiteX0" fmla="*/ 219075 w 438149"/>
                <a:gd name="connsiteY0" fmla="*/ 0 h 438150"/>
                <a:gd name="connsiteX1" fmla="*/ 0 w 438149"/>
                <a:gd name="connsiteY1" fmla="*/ 219075 h 438150"/>
                <a:gd name="connsiteX2" fmla="*/ 219075 w 438149"/>
                <a:gd name="connsiteY2" fmla="*/ 438150 h 438150"/>
                <a:gd name="connsiteX3" fmla="*/ 438150 w 438149"/>
                <a:gd name="connsiteY3" fmla="*/ 219075 h 438150"/>
                <a:gd name="connsiteX4" fmla="*/ 219075 w 438149"/>
                <a:gd name="connsiteY4" fmla="*/ 0 h 438150"/>
                <a:gd name="connsiteX5" fmla="*/ 187928 w 438149"/>
                <a:gd name="connsiteY5" fmla="*/ 308267 h 438150"/>
                <a:gd name="connsiteX6" fmla="*/ 92459 w 438149"/>
                <a:gd name="connsiteY6" fmla="*/ 212789 h 438150"/>
                <a:gd name="connsiteX7" fmla="*/ 124901 w 438149"/>
                <a:gd name="connsiteY7" fmla="*/ 180346 h 438150"/>
                <a:gd name="connsiteX8" fmla="*/ 187928 w 438149"/>
                <a:gd name="connsiteY8" fmla="*/ 243373 h 438150"/>
                <a:gd name="connsiteX9" fmla="*/ 317011 w 438149"/>
                <a:gd name="connsiteY9" fmla="*/ 114300 h 438150"/>
                <a:gd name="connsiteX10" fmla="*/ 349453 w 438149"/>
                <a:gd name="connsiteY10" fmla="*/ 146742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149" h="438150">
                  <a:moveTo>
                    <a:pt x="219075" y="0"/>
                  </a:moveTo>
                  <a:cubicBezTo>
                    <a:pt x="98084" y="0"/>
                    <a:pt x="0" y="98084"/>
                    <a:pt x="0" y="219075"/>
                  </a:cubicBezTo>
                  <a:cubicBezTo>
                    <a:pt x="0" y="340066"/>
                    <a:pt x="98084" y="438150"/>
                    <a:pt x="219075" y="438150"/>
                  </a:cubicBezTo>
                  <a:cubicBezTo>
                    <a:pt x="340067" y="438150"/>
                    <a:pt x="438150" y="340066"/>
                    <a:pt x="438150" y="219075"/>
                  </a:cubicBezTo>
                  <a:cubicBezTo>
                    <a:pt x="438014" y="98140"/>
                    <a:pt x="340010" y="136"/>
                    <a:pt x="219075" y="0"/>
                  </a:cubicBezTo>
                  <a:close/>
                  <a:moveTo>
                    <a:pt x="187928" y="308267"/>
                  </a:moveTo>
                  <a:lnTo>
                    <a:pt x="92459" y="212789"/>
                  </a:lnTo>
                  <a:lnTo>
                    <a:pt x="124901" y="180346"/>
                  </a:lnTo>
                  <a:lnTo>
                    <a:pt x="187928" y="243373"/>
                  </a:lnTo>
                  <a:lnTo>
                    <a:pt x="317011" y="114300"/>
                  </a:lnTo>
                  <a:lnTo>
                    <a:pt x="349453" y="146742"/>
                  </a:lnTo>
                  <a:close/>
                </a:path>
              </a:pathLst>
            </a:custGeom>
            <a:solidFill>
              <a:srgbClr val="0078D4"/>
            </a:solidFill>
            <a:ln w="9525" cap="flat">
              <a:noFill/>
              <a:prstDash val="solid"/>
              <a:miter/>
            </a:ln>
          </p:spPr>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540" name="Graphic 4" descr="Badge Tick with solid fill">
              <a:extLst>
                <a:ext uri="{FF2B5EF4-FFF2-40B4-BE49-F238E27FC236}">
                  <a16:creationId xmlns:a16="http://schemas.microsoft.com/office/drawing/2014/main" id="{2EBBA18F-2E1A-74A2-F14A-D58ABED4546D}"/>
                </a:ext>
              </a:extLst>
            </p:cNvPr>
            <p:cNvSpPr/>
            <p:nvPr/>
          </p:nvSpPr>
          <p:spPr>
            <a:xfrm>
              <a:off x="8038192" y="2535506"/>
              <a:ext cx="872835" cy="914400"/>
            </a:xfrm>
            <a:custGeom>
              <a:avLst/>
              <a:gdLst>
                <a:gd name="connsiteX0" fmla="*/ 677762 w 705532"/>
                <a:gd name="connsiteY0" fmla="*/ 364812 h 705526"/>
                <a:gd name="connsiteX1" fmla="*/ 677762 w 705532"/>
                <a:gd name="connsiteY1" fmla="*/ 340714 h 705526"/>
                <a:gd name="connsiteX2" fmla="*/ 701232 w 705532"/>
                <a:gd name="connsiteY2" fmla="*/ 311958 h 705526"/>
                <a:gd name="connsiteX3" fmla="*/ 698533 w 705532"/>
                <a:gd name="connsiteY3" fmla="*/ 285153 h 705526"/>
                <a:gd name="connsiteX4" fmla="*/ 696793 w 705532"/>
                <a:gd name="connsiteY4" fmla="*/ 283888 h 705526"/>
                <a:gd name="connsiteX5" fmla="*/ 665580 w 705532"/>
                <a:gd name="connsiteY5" fmla="*/ 263790 h 705526"/>
                <a:gd name="connsiteX6" fmla="*/ 658131 w 705532"/>
                <a:gd name="connsiteY6" fmla="*/ 240882 h 705526"/>
                <a:gd name="connsiteX7" fmla="*/ 671571 w 705532"/>
                <a:gd name="connsiteY7" fmla="*/ 206269 h 705526"/>
                <a:gd name="connsiteX8" fmla="*/ 660712 w 705532"/>
                <a:gd name="connsiteY8" fmla="*/ 181613 h 705526"/>
                <a:gd name="connsiteX9" fmla="*/ 658674 w 705532"/>
                <a:gd name="connsiteY9" fmla="*/ 180951 h 705526"/>
                <a:gd name="connsiteX10" fmla="*/ 622774 w 705532"/>
                <a:gd name="connsiteY10" fmla="*/ 171483 h 705526"/>
                <a:gd name="connsiteX11" fmla="*/ 608611 w 705532"/>
                <a:gd name="connsiteY11" fmla="*/ 151995 h 705526"/>
                <a:gd name="connsiteX12" fmla="*/ 610697 w 705532"/>
                <a:gd name="connsiteY12" fmla="*/ 114924 h 705526"/>
                <a:gd name="connsiteX13" fmla="*/ 592745 w 705532"/>
                <a:gd name="connsiteY13" fmla="*/ 94836 h 705526"/>
                <a:gd name="connsiteX14" fmla="*/ 590608 w 705532"/>
                <a:gd name="connsiteY14" fmla="*/ 94836 h 705526"/>
                <a:gd name="connsiteX15" fmla="*/ 553537 w 705532"/>
                <a:gd name="connsiteY15" fmla="*/ 96922 h 705526"/>
                <a:gd name="connsiteX16" fmla="*/ 534049 w 705532"/>
                <a:gd name="connsiteY16" fmla="*/ 82758 h 705526"/>
                <a:gd name="connsiteX17" fmla="*/ 524581 w 705532"/>
                <a:gd name="connsiteY17" fmla="*/ 46858 h 705526"/>
                <a:gd name="connsiteX18" fmla="*/ 501301 w 705532"/>
                <a:gd name="connsiteY18" fmla="*/ 33299 h 705526"/>
                <a:gd name="connsiteX19" fmla="*/ 499264 w 705532"/>
                <a:gd name="connsiteY19" fmla="*/ 33961 h 705526"/>
                <a:gd name="connsiteX20" fmla="*/ 464650 w 705532"/>
                <a:gd name="connsiteY20" fmla="*/ 47401 h 705526"/>
                <a:gd name="connsiteX21" fmla="*/ 441742 w 705532"/>
                <a:gd name="connsiteY21" fmla="*/ 39953 h 705526"/>
                <a:gd name="connsiteX22" fmla="*/ 421644 w 705532"/>
                <a:gd name="connsiteY22" fmla="*/ 8739 h 705526"/>
                <a:gd name="connsiteX23" fmla="*/ 395315 w 705532"/>
                <a:gd name="connsiteY23" fmla="*/ 3036 h 705526"/>
                <a:gd name="connsiteX24" fmla="*/ 393574 w 705532"/>
                <a:gd name="connsiteY24" fmla="*/ 4300 h 705526"/>
                <a:gd name="connsiteX25" fmla="*/ 364818 w 705532"/>
                <a:gd name="connsiteY25" fmla="*/ 27770 h 705526"/>
                <a:gd name="connsiteX26" fmla="*/ 340720 w 705532"/>
                <a:gd name="connsiteY26" fmla="*/ 27770 h 705526"/>
                <a:gd name="connsiteX27" fmla="*/ 311964 w 705532"/>
                <a:gd name="connsiteY27" fmla="*/ 4300 h 705526"/>
                <a:gd name="connsiteX28" fmla="*/ 285159 w 705532"/>
                <a:gd name="connsiteY28" fmla="*/ 6999 h 705526"/>
                <a:gd name="connsiteX29" fmla="*/ 283894 w 705532"/>
                <a:gd name="connsiteY29" fmla="*/ 8739 h 705526"/>
                <a:gd name="connsiteX30" fmla="*/ 263796 w 705532"/>
                <a:gd name="connsiteY30" fmla="*/ 39953 h 705526"/>
                <a:gd name="connsiteX31" fmla="*/ 240889 w 705532"/>
                <a:gd name="connsiteY31" fmla="*/ 47401 h 705526"/>
                <a:gd name="connsiteX32" fmla="*/ 206275 w 705532"/>
                <a:gd name="connsiteY32" fmla="*/ 33961 h 705526"/>
                <a:gd name="connsiteX33" fmla="*/ 181619 w 705532"/>
                <a:gd name="connsiteY33" fmla="*/ 44821 h 705526"/>
                <a:gd name="connsiteX34" fmla="*/ 180957 w 705532"/>
                <a:gd name="connsiteY34" fmla="*/ 46858 h 705526"/>
                <a:gd name="connsiteX35" fmla="*/ 171489 w 705532"/>
                <a:gd name="connsiteY35" fmla="*/ 82758 h 705526"/>
                <a:gd name="connsiteX36" fmla="*/ 152001 w 705532"/>
                <a:gd name="connsiteY36" fmla="*/ 96922 h 705526"/>
                <a:gd name="connsiteX37" fmla="*/ 114930 w 705532"/>
                <a:gd name="connsiteY37" fmla="*/ 94836 h 705526"/>
                <a:gd name="connsiteX38" fmla="*/ 94842 w 705532"/>
                <a:gd name="connsiteY38" fmla="*/ 112787 h 705526"/>
                <a:gd name="connsiteX39" fmla="*/ 94842 w 705532"/>
                <a:gd name="connsiteY39" fmla="*/ 114924 h 705526"/>
                <a:gd name="connsiteX40" fmla="*/ 96928 w 705532"/>
                <a:gd name="connsiteY40" fmla="*/ 151995 h 705526"/>
                <a:gd name="connsiteX41" fmla="*/ 82764 w 705532"/>
                <a:gd name="connsiteY41" fmla="*/ 171483 h 705526"/>
                <a:gd name="connsiteX42" fmla="*/ 46864 w 705532"/>
                <a:gd name="connsiteY42" fmla="*/ 180951 h 705526"/>
                <a:gd name="connsiteX43" fmla="*/ 33305 w 705532"/>
                <a:gd name="connsiteY43" fmla="*/ 204231 h 705526"/>
                <a:gd name="connsiteX44" fmla="*/ 33967 w 705532"/>
                <a:gd name="connsiteY44" fmla="*/ 206269 h 705526"/>
                <a:gd name="connsiteX45" fmla="*/ 47407 w 705532"/>
                <a:gd name="connsiteY45" fmla="*/ 240882 h 705526"/>
                <a:gd name="connsiteX46" fmla="*/ 39959 w 705532"/>
                <a:gd name="connsiteY46" fmla="*/ 263790 h 705526"/>
                <a:gd name="connsiteX47" fmla="*/ 8745 w 705532"/>
                <a:gd name="connsiteY47" fmla="*/ 283888 h 705526"/>
                <a:gd name="connsiteX48" fmla="*/ 3031 w 705532"/>
                <a:gd name="connsiteY48" fmla="*/ 310216 h 705526"/>
                <a:gd name="connsiteX49" fmla="*/ 4297 w 705532"/>
                <a:gd name="connsiteY49" fmla="*/ 311958 h 705526"/>
                <a:gd name="connsiteX50" fmla="*/ 27776 w 705532"/>
                <a:gd name="connsiteY50" fmla="*/ 340714 h 705526"/>
                <a:gd name="connsiteX51" fmla="*/ 27776 w 705532"/>
                <a:gd name="connsiteY51" fmla="*/ 364812 h 705526"/>
                <a:gd name="connsiteX52" fmla="*/ 4297 w 705532"/>
                <a:gd name="connsiteY52" fmla="*/ 393568 h 705526"/>
                <a:gd name="connsiteX53" fmla="*/ 7003 w 705532"/>
                <a:gd name="connsiteY53" fmla="*/ 420372 h 705526"/>
                <a:gd name="connsiteX54" fmla="*/ 8745 w 705532"/>
                <a:gd name="connsiteY54" fmla="*/ 421638 h 705526"/>
                <a:gd name="connsiteX55" fmla="*/ 39959 w 705532"/>
                <a:gd name="connsiteY55" fmla="*/ 441736 h 705526"/>
                <a:gd name="connsiteX56" fmla="*/ 47407 w 705532"/>
                <a:gd name="connsiteY56" fmla="*/ 464644 h 705526"/>
                <a:gd name="connsiteX57" fmla="*/ 33967 w 705532"/>
                <a:gd name="connsiteY57" fmla="*/ 499258 h 705526"/>
                <a:gd name="connsiteX58" fmla="*/ 44827 w 705532"/>
                <a:gd name="connsiteY58" fmla="*/ 523913 h 705526"/>
                <a:gd name="connsiteX59" fmla="*/ 46864 w 705532"/>
                <a:gd name="connsiteY59" fmla="*/ 524575 h 705526"/>
                <a:gd name="connsiteX60" fmla="*/ 82764 w 705532"/>
                <a:gd name="connsiteY60" fmla="*/ 534043 h 705526"/>
                <a:gd name="connsiteX61" fmla="*/ 96928 w 705532"/>
                <a:gd name="connsiteY61" fmla="*/ 553531 h 705526"/>
                <a:gd name="connsiteX62" fmla="*/ 94842 w 705532"/>
                <a:gd name="connsiteY62" fmla="*/ 590602 h 705526"/>
                <a:gd name="connsiteX63" fmla="*/ 112793 w 705532"/>
                <a:gd name="connsiteY63" fmla="*/ 610691 h 705526"/>
                <a:gd name="connsiteX64" fmla="*/ 114930 w 705532"/>
                <a:gd name="connsiteY64" fmla="*/ 610691 h 705526"/>
                <a:gd name="connsiteX65" fmla="*/ 152001 w 705532"/>
                <a:gd name="connsiteY65" fmla="*/ 608605 h 705526"/>
                <a:gd name="connsiteX66" fmla="*/ 171489 w 705532"/>
                <a:gd name="connsiteY66" fmla="*/ 622768 h 705526"/>
                <a:gd name="connsiteX67" fmla="*/ 180957 w 705532"/>
                <a:gd name="connsiteY67" fmla="*/ 658668 h 705526"/>
                <a:gd name="connsiteX68" fmla="*/ 204237 w 705532"/>
                <a:gd name="connsiteY68" fmla="*/ 672227 h 705526"/>
                <a:gd name="connsiteX69" fmla="*/ 206275 w 705532"/>
                <a:gd name="connsiteY69" fmla="*/ 671565 h 705526"/>
                <a:gd name="connsiteX70" fmla="*/ 240889 w 705532"/>
                <a:gd name="connsiteY70" fmla="*/ 658125 h 705526"/>
                <a:gd name="connsiteX71" fmla="*/ 263796 w 705532"/>
                <a:gd name="connsiteY71" fmla="*/ 665574 h 705526"/>
                <a:gd name="connsiteX72" fmla="*/ 283894 w 705532"/>
                <a:gd name="connsiteY72" fmla="*/ 696787 h 705526"/>
                <a:gd name="connsiteX73" fmla="*/ 310224 w 705532"/>
                <a:gd name="connsiteY73" fmla="*/ 702491 h 705526"/>
                <a:gd name="connsiteX74" fmla="*/ 311964 w 705532"/>
                <a:gd name="connsiteY74" fmla="*/ 701226 h 705526"/>
                <a:gd name="connsiteX75" fmla="*/ 340720 w 705532"/>
                <a:gd name="connsiteY75" fmla="*/ 677756 h 705526"/>
                <a:gd name="connsiteX76" fmla="*/ 364818 w 705532"/>
                <a:gd name="connsiteY76" fmla="*/ 677756 h 705526"/>
                <a:gd name="connsiteX77" fmla="*/ 393574 w 705532"/>
                <a:gd name="connsiteY77" fmla="*/ 701226 h 705526"/>
                <a:gd name="connsiteX78" fmla="*/ 420380 w 705532"/>
                <a:gd name="connsiteY78" fmla="*/ 698527 h 705526"/>
                <a:gd name="connsiteX79" fmla="*/ 421644 w 705532"/>
                <a:gd name="connsiteY79" fmla="*/ 696787 h 705526"/>
                <a:gd name="connsiteX80" fmla="*/ 441742 w 705532"/>
                <a:gd name="connsiteY80" fmla="*/ 665574 h 705526"/>
                <a:gd name="connsiteX81" fmla="*/ 464650 w 705532"/>
                <a:gd name="connsiteY81" fmla="*/ 658125 h 705526"/>
                <a:gd name="connsiteX82" fmla="*/ 499264 w 705532"/>
                <a:gd name="connsiteY82" fmla="*/ 671565 h 705526"/>
                <a:gd name="connsiteX83" fmla="*/ 523919 w 705532"/>
                <a:gd name="connsiteY83" fmla="*/ 660705 h 705526"/>
                <a:gd name="connsiteX84" fmla="*/ 524581 w 705532"/>
                <a:gd name="connsiteY84" fmla="*/ 658668 h 705526"/>
                <a:gd name="connsiteX85" fmla="*/ 534049 w 705532"/>
                <a:gd name="connsiteY85" fmla="*/ 622768 h 705526"/>
                <a:gd name="connsiteX86" fmla="*/ 553537 w 705532"/>
                <a:gd name="connsiteY86" fmla="*/ 608605 h 705526"/>
                <a:gd name="connsiteX87" fmla="*/ 590608 w 705532"/>
                <a:gd name="connsiteY87" fmla="*/ 610691 h 705526"/>
                <a:gd name="connsiteX88" fmla="*/ 610697 w 705532"/>
                <a:gd name="connsiteY88" fmla="*/ 592739 h 705526"/>
                <a:gd name="connsiteX89" fmla="*/ 610697 w 705532"/>
                <a:gd name="connsiteY89" fmla="*/ 590602 h 705526"/>
                <a:gd name="connsiteX90" fmla="*/ 608611 w 705532"/>
                <a:gd name="connsiteY90" fmla="*/ 553531 h 705526"/>
                <a:gd name="connsiteX91" fmla="*/ 622774 w 705532"/>
                <a:gd name="connsiteY91" fmla="*/ 534043 h 705526"/>
                <a:gd name="connsiteX92" fmla="*/ 658674 w 705532"/>
                <a:gd name="connsiteY92" fmla="*/ 524575 h 705526"/>
                <a:gd name="connsiteX93" fmla="*/ 672233 w 705532"/>
                <a:gd name="connsiteY93" fmla="*/ 501295 h 705526"/>
                <a:gd name="connsiteX94" fmla="*/ 671571 w 705532"/>
                <a:gd name="connsiteY94" fmla="*/ 499258 h 705526"/>
                <a:gd name="connsiteX95" fmla="*/ 658131 w 705532"/>
                <a:gd name="connsiteY95" fmla="*/ 464644 h 705526"/>
                <a:gd name="connsiteX96" fmla="*/ 665580 w 705532"/>
                <a:gd name="connsiteY96" fmla="*/ 441736 h 705526"/>
                <a:gd name="connsiteX97" fmla="*/ 696793 w 705532"/>
                <a:gd name="connsiteY97" fmla="*/ 421638 h 705526"/>
                <a:gd name="connsiteX98" fmla="*/ 702497 w 705532"/>
                <a:gd name="connsiteY98" fmla="*/ 395308 h 705526"/>
                <a:gd name="connsiteX99" fmla="*/ 701232 w 705532"/>
                <a:gd name="connsiteY99" fmla="*/ 393568 h 705526"/>
                <a:gd name="connsiteX100" fmla="*/ 352769 w 705532"/>
                <a:gd name="connsiteY100" fmla="*/ 600413 h 705526"/>
                <a:gd name="connsiteX101" fmla="*/ 105119 w 705532"/>
                <a:gd name="connsiteY101" fmla="*/ 352763 h 705526"/>
                <a:gd name="connsiteX102" fmla="*/ 352769 w 705532"/>
                <a:gd name="connsiteY102" fmla="*/ 105113 h 705526"/>
                <a:gd name="connsiteX103" fmla="*/ 600419 w 705532"/>
                <a:gd name="connsiteY103" fmla="*/ 352763 h 705526"/>
                <a:gd name="connsiteX104" fmla="*/ 352769 w 705532"/>
                <a:gd name="connsiteY104" fmla="*/ 600413 h 705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705532" h="705526">
                  <a:moveTo>
                    <a:pt x="677762" y="364812"/>
                  </a:moveTo>
                  <a:cubicBezTo>
                    <a:pt x="672036" y="357800"/>
                    <a:pt x="672036" y="347726"/>
                    <a:pt x="677762" y="340714"/>
                  </a:cubicBezTo>
                  <a:lnTo>
                    <a:pt x="701232" y="311958"/>
                  </a:lnTo>
                  <a:cubicBezTo>
                    <a:pt x="707889" y="303810"/>
                    <a:pt x="706680" y="291810"/>
                    <a:pt x="698533" y="285153"/>
                  </a:cubicBezTo>
                  <a:cubicBezTo>
                    <a:pt x="697977" y="284698"/>
                    <a:pt x="697396" y="284276"/>
                    <a:pt x="696793" y="283888"/>
                  </a:cubicBezTo>
                  <a:lnTo>
                    <a:pt x="665580" y="263790"/>
                  </a:lnTo>
                  <a:cubicBezTo>
                    <a:pt x="657971" y="258892"/>
                    <a:pt x="654858" y="249318"/>
                    <a:pt x="658131" y="240882"/>
                  </a:cubicBezTo>
                  <a:lnTo>
                    <a:pt x="671571" y="206269"/>
                  </a:lnTo>
                  <a:cubicBezTo>
                    <a:pt x="675381" y="196462"/>
                    <a:pt x="670518" y="185423"/>
                    <a:pt x="660712" y="181613"/>
                  </a:cubicBezTo>
                  <a:cubicBezTo>
                    <a:pt x="660046" y="181355"/>
                    <a:pt x="659366" y="181133"/>
                    <a:pt x="658674" y="180951"/>
                  </a:cubicBezTo>
                  <a:lnTo>
                    <a:pt x="622774" y="171483"/>
                  </a:lnTo>
                  <a:cubicBezTo>
                    <a:pt x="614024" y="169176"/>
                    <a:pt x="608104" y="161031"/>
                    <a:pt x="608611" y="151995"/>
                  </a:cubicBezTo>
                  <a:lnTo>
                    <a:pt x="610697" y="114924"/>
                  </a:lnTo>
                  <a:cubicBezTo>
                    <a:pt x="611286" y="104420"/>
                    <a:pt x="603249" y="95425"/>
                    <a:pt x="592745" y="94836"/>
                  </a:cubicBezTo>
                  <a:cubicBezTo>
                    <a:pt x="592033" y="94796"/>
                    <a:pt x="591320" y="94796"/>
                    <a:pt x="590608" y="94836"/>
                  </a:cubicBezTo>
                  <a:lnTo>
                    <a:pt x="553537" y="96922"/>
                  </a:lnTo>
                  <a:cubicBezTo>
                    <a:pt x="544502" y="97428"/>
                    <a:pt x="536356" y="91508"/>
                    <a:pt x="534049" y="82758"/>
                  </a:cubicBezTo>
                  <a:lnTo>
                    <a:pt x="524581" y="46858"/>
                  </a:lnTo>
                  <a:cubicBezTo>
                    <a:pt x="521897" y="36685"/>
                    <a:pt x="511474" y="30615"/>
                    <a:pt x="501301" y="33299"/>
                  </a:cubicBezTo>
                  <a:cubicBezTo>
                    <a:pt x="500611" y="33481"/>
                    <a:pt x="499930" y="33702"/>
                    <a:pt x="499264" y="33961"/>
                  </a:cubicBezTo>
                  <a:lnTo>
                    <a:pt x="464650" y="47401"/>
                  </a:lnTo>
                  <a:cubicBezTo>
                    <a:pt x="456214" y="50674"/>
                    <a:pt x="446640" y="47560"/>
                    <a:pt x="441742" y="39953"/>
                  </a:cubicBezTo>
                  <a:lnTo>
                    <a:pt x="421644" y="8739"/>
                  </a:lnTo>
                  <a:cubicBezTo>
                    <a:pt x="415949" y="-107"/>
                    <a:pt x="404160" y="-2660"/>
                    <a:pt x="395315" y="3036"/>
                  </a:cubicBezTo>
                  <a:cubicBezTo>
                    <a:pt x="394711" y="3424"/>
                    <a:pt x="394130" y="3846"/>
                    <a:pt x="393574" y="4300"/>
                  </a:cubicBezTo>
                  <a:lnTo>
                    <a:pt x="364818" y="27770"/>
                  </a:lnTo>
                  <a:cubicBezTo>
                    <a:pt x="357806" y="33496"/>
                    <a:pt x="347732" y="33496"/>
                    <a:pt x="340720" y="27770"/>
                  </a:cubicBezTo>
                  <a:lnTo>
                    <a:pt x="311964" y="4300"/>
                  </a:lnTo>
                  <a:cubicBezTo>
                    <a:pt x="303816" y="-2357"/>
                    <a:pt x="291816" y="-1148"/>
                    <a:pt x="285159" y="6999"/>
                  </a:cubicBezTo>
                  <a:cubicBezTo>
                    <a:pt x="284705" y="7555"/>
                    <a:pt x="284283" y="8136"/>
                    <a:pt x="283894" y="8739"/>
                  </a:cubicBezTo>
                  <a:lnTo>
                    <a:pt x="263796" y="39953"/>
                  </a:lnTo>
                  <a:cubicBezTo>
                    <a:pt x="258898" y="47560"/>
                    <a:pt x="249324" y="50674"/>
                    <a:pt x="240889" y="47401"/>
                  </a:cubicBezTo>
                  <a:lnTo>
                    <a:pt x="206275" y="33961"/>
                  </a:lnTo>
                  <a:cubicBezTo>
                    <a:pt x="196468" y="30151"/>
                    <a:pt x="185429" y="35014"/>
                    <a:pt x="181619" y="44821"/>
                  </a:cubicBezTo>
                  <a:cubicBezTo>
                    <a:pt x="181361" y="45487"/>
                    <a:pt x="181139" y="46167"/>
                    <a:pt x="180957" y="46858"/>
                  </a:cubicBezTo>
                  <a:lnTo>
                    <a:pt x="171489" y="82758"/>
                  </a:lnTo>
                  <a:cubicBezTo>
                    <a:pt x="169182" y="91508"/>
                    <a:pt x="161037" y="97428"/>
                    <a:pt x="152001" y="96922"/>
                  </a:cubicBezTo>
                  <a:lnTo>
                    <a:pt x="114930" y="94836"/>
                  </a:lnTo>
                  <a:cubicBezTo>
                    <a:pt x="104426" y="94246"/>
                    <a:pt x="95431" y="102283"/>
                    <a:pt x="94842" y="112787"/>
                  </a:cubicBezTo>
                  <a:cubicBezTo>
                    <a:pt x="94802" y="113499"/>
                    <a:pt x="94802" y="114212"/>
                    <a:pt x="94842" y="114924"/>
                  </a:cubicBezTo>
                  <a:lnTo>
                    <a:pt x="96928" y="151995"/>
                  </a:lnTo>
                  <a:cubicBezTo>
                    <a:pt x="97434" y="161031"/>
                    <a:pt x="91515" y="169176"/>
                    <a:pt x="82764" y="171483"/>
                  </a:cubicBezTo>
                  <a:lnTo>
                    <a:pt x="46864" y="180951"/>
                  </a:lnTo>
                  <a:cubicBezTo>
                    <a:pt x="36692" y="183635"/>
                    <a:pt x="30621" y="194058"/>
                    <a:pt x="33305" y="204231"/>
                  </a:cubicBezTo>
                  <a:cubicBezTo>
                    <a:pt x="33487" y="204922"/>
                    <a:pt x="33708" y="205603"/>
                    <a:pt x="33967" y="206269"/>
                  </a:cubicBezTo>
                  <a:lnTo>
                    <a:pt x="47407" y="240882"/>
                  </a:lnTo>
                  <a:cubicBezTo>
                    <a:pt x="50680" y="249319"/>
                    <a:pt x="47566" y="258892"/>
                    <a:pt x="39959" y="263790"/>
                  </a:cubicBezTo>
                  <a:lnTo>
                    <a:pt x="8745" y="283888"/>
                  </a:lnTo>
                  <a:cubicBezTo>
                    <a:pt x="-103" y="289580"/>
                    <a:pt x="-2661" y="301368"/>
                    <a:pt x="3031" y="310216"/>
                  </a:cubicBezTo>
                  <a:cubicBezTo>
                    <a:pt x="3420" y="310820"/>
                    <a:pt x="3843" y="311402"/>
                    <a:pt x="4297" y="311958"/>
                  </a:cubicBezTo>
                  <a:lnTo>
                    <a:pt x="27776" y="340714"/>
                  </a:lnTo>
                  <a:cubicBezTo>
                    <a:pt x="33503" y="347726"/>
                    <a:pt x="33503" y="357800"/>
                    <a:pt x="27776" y="364812"/>
                  </a:cubicBezTo>
                  <a:lnTo>
                    <a:pt x="4297" y="393568"/>
                  </a:lnTo>
                  <a:cubicBezTo>
                    <a:pt x="-2358" y="401717"/>
                    <a:pt x="-1146" y="413718"/>
                    <a:pt x="7003" y="420372"/>
                  </a:cubicBezTo>
                  <a:cubicBezTo>
                    <a:pt x="7559" y="420827"/>
                    <a:pt x="8141" y="421250"/>
                    <a:pt x="8745" y="421638"/>
                  </a:cubicBezTo>
                  <a:lnTo>
                    <a:pt x="39959" y="441736"/>
                  </a:lnTo>
                  <a:cubicBezTo>
                    <a:pt x="47566" y="446634"/>
                    <a:pt x="50680" y="456208"/>
                    <a:pt x="47407" y="464644"/>
                  </a:cubicBezTo>
                  <a:lnTo>
                    <a:pt x="33967" y="499258"/>
                  </a:lnTo>
                  <a:cubicBezTo>
                    <a:pt x="30157" y="509064"/>
                    <a:pt x="35020" y="520103"/>
                    <a:pt x="44827" y="523913"/>
                  </a:cubicBezTo>
                  <a:cubicBezTo>
                    <a:pt x="45493" y="524171"/>
                    <a:pt x="46173" y="524393"/>
                    <a:pt x="46864" y="524575"/>
                  </a:cubicBezTo>
                  <a:lnTo>
                    <a:pt x="82764" y="534043"/>
                  </a:lnTo>
                  <a:cubicBezTo>
                    <a:pt x="91515" y="536350"/>
                    <a:pt x="97434" y="544496"/>
                    <a:pt x="96928" y="553531"/>
                  </a:cubicBezTo>
                  <a:lnTo>
                    <a:pt x="94842" y="590602"/>
                  </a:lnTo>
                  <a:cubicBezTo>
                    <a:pt x="94252" y="601106"/>
                    <a:pt x="102289" y="610101"/>
                    <a:pt x="112793" y="610691"/>
                  </a:cubicBezTo>
                  <a:cubicBezTo>
                    <a:pt x="113505" y="610731"/>
                    <a:pt x="114218" y="610731"/>
                    <a:pt x="114930" y="610691"/>
                  </a:cubicBezTo>
                  <a:lnTo>
                    <a:pt x="152001" y="608605"/>
                  </a:lnTo>
                  <a:cubicBezTo>
                    <a:pt x="161037" y="608098"/>
                    <a:pt x="169182" y="614018"/>
                    <a:pt x="171489" y="622768"/>
                  </a:cubicBezTo>
                  <a:lnTo>
                    <a:pt x="180957" y="658668"/>
                  </a:lnTo>
                  <a:cubicBezTo>
                    <a:pt x="183641" y="668841"/>
                    <a:pt x="194065" y="674911"/>
                    <a:pt x="204237" y="672227"/>
                  </a:cubicBezTo>
                  <a:cubicBezTo>
                    <a:pt x="204928" y="672045"/>
                    <a:pt x="205609" y="671824"/>
                    <a:pt x="206275" y="671565"/>
                  </a:cubicBezTo>
                  <a:lnTo>
                    <a:pt x="240889" y="658125"/>
                  </a:lnTo>
                  <a:cubicBezTo>
                    <a:pt x="249324" y="654852"/>
                    <a:pt x="258898" y="657966"/>
                    <a:pt x="263796" y="665574"/>
                  </a:cubicBezTo>
                  <a:lnTo>
                    <a:pt x="283894" y="696787"/>
                  </a:lnTo>
                  <a:cubicBezTo>
                    <a:pt x="289590" y="705633"/>
                    <a:pt x="301378" y="708187"/>
                    <a:pt x="310224" y="702491"/>
                  </a:cubicBezTo>
                  <a:cubicBezTo>
                    <a:pt x="310828" y="702102"/>
                    <a:pt x="311409" y="701680"/>
                    <a:pt x="311964" y="701226"/>
                  </a:cubicBezTo>
                  <a:lnTo>
                    <a:pt x="340720" y="677756"/>
                  </a:lnTo>
                  <a:cubicBezTo>
                    <a:pt x="347732" y="672030"/>
                    <a:pt x="357806" y="672030"/>
                    <a:pt x="364818" y="677756"/>
                  </a:cubicBezTo>
                  <a:lnTo>
                    <a:pt x="393574" y="701226"/>
                  </a:lnTo>
                  <a:cubicBezTo>
                    <a:pt x="401722" y="707883"/>
                    <a:pt x="413723" y="706674"/>
                    <a:pt x="420380" y="698527"/>
                  </a:cubicBezTo>
                  <a:cubicBezTo>
                    <a:pt x="420834" y="697971"/>
                    <a:pt x="421256" y="697390"/>
                    <a:pt x="421644" y="696787"/>
                  </a:cubicBezTo>
                  <a:lnTo>
                    <a:pt x="441742" y="665574"/>
                  </a:lnTo>
                  <a:cubicBezTo>
                    <a:pt x="446640" y="657966"/>
                    <a:pt x="456215" y="654852"/>
                    <a:pt x="464650" y="658125"/>
                  </a:cubicBezTo>
                  <a:lnTo>
                    <a:pt x="499264" y="671565"/>
                  </a:lnTo>
                  <a:cubicBezTo>
                    <a:pt x="509071" y="675375"/>
                    <a:pt x="520109" y="670512"/>
                    <a:pt x="523919" y="660705"/>
                  </a:cubicBezTo>
                  <a:cubicBezTo>
                    <a:pt x="524177" y="660040"/>
                    <a:pt x="524399" y="659359"/>
                    <a:pt x="524581" y="658668"/>
                  </a:cubicBezTo>
                  <a:lnTo>
                    <a:pt x="534049" y="622768"/>
                  </a:lnTo>
                  <a:cubicBezTo>
                    <a:pt x="536356" y="614018"/>
                    <a:pt x="544502" y="608098"/>
                    <a:pt x="553537" y="608605"/>
                  </a:cubicBezTo>
                  <a:lnTo>
                    <a:pt x="590608" y="610691"/>
                  </a:lnTo>
                  <a:cubicBezTo>
                    <a:pt x="601113" y="611280"/>
                    <a:pt x="610107" y="603243"/>
                    <a:pt x="610697" y="592739"/>
                  </a:cubicBezTo>
                  <a:cubicBezTo>
                    <a:pt x="610737" y="592027"/>
                    <a:pt x="610737" y="591314"/>
                    <a:pt x="610697" y="590602"/>
                  </a:cubicBezTo>
                  <a:lnTo>
                    <a:pt x="608611" y="553531"/>
                  </a:lnTo>
                  <a:cubicBezTo>
                    <a:pt x="608104" y="544496"/>
                    <a:pt x="614024" y="536350"/>
                    <a:pt x="622774" y="534043"/>
                  </a:cubicBezTo>
                  <a:lnTo>
                    <a:pt x="658674" y="524575"/>
                  </a:lnTo>
                  <a:cubicBezTo>
                    <a:pt x="668847" y="521891"/>
                    <a:pt x="674917" y="511468"/>
                    <a:pt x="672233" y="501295"/>
                  </a:cubicBezTo>
                  <a:cubicBezTo>
                    <a:pt x="672051" y="500604"/>
                    <a:pt x="671830" y="499923"/>
                    <a:pt x="671571" y="499258"/>
                  </a:cubicBezTo>
                  <a:lnTo>
                    <a:pt x="658131" y="464644"/>
                  </a:lnTo>
                  <a:cubicBezTo>
                    <a:pt x="654858" y="456207"/>
                    <a:pt x="657972" y="446634"/>
                    <a:pt x="665580" y="441736"/>
                  </a:cubicBezTo>
                  <a:lnTo>
                    <a:pt x="696793" y="421638"/>
                  </a:lnTo>
                  <a:cubicBezTo>
                    <a:pt x="705639" y="415942"/>
                    <a:pt x="708193" y="404154"/>
                    <a:pt x="702497" y="395308"/>
                  </a:cubicBezTo>
                  <a:cubicBezTo>
                    <a:pt x="702108" y="394704"/>
                    <a:pt x="701686" y="394123"/>
                    <a:pt x="701232" y="393568"/>
                  </a:cubicBezTo>
                  <a:close/>
                  <a:moveTo>
                    <a:pt x="352769" y="600413"/>
                  </a:moveTo>
                  <a:cubicBezTo>
                    <a:pt x="215996" y="600413"/>
                    <a:pt x="105119" y="489536"/>
                    <a:pt x="105119" y="352763"/>
                  </a:cubicBezTo>
                  <a:cubicBezTo>
                    <a:pt x="105119" y="215990"/>
                    <a:pt x="215996" y="105113"/>
                    <a:pt x="352769" y="105113"/>
                  </a:cubicBezTo>
                  <a:cubicBezTo>
                    <a:pt x="489542" y="105113"/>
                    <a:pt x="600419" y="215990"/>
                    <a:pt x="600419" y="352763"/>
                  </a:cubicBezTo>
                  <a:cubicBezTo>
                    <a:pt x="600267" y="489473"/>
                    <a:pt x="489480" y="600261"/>
                    <a:pt x="352769" y="600413"/>
                  </a:cubicBezTo>
                  <a:close/>
                </a:path>
              </a:pathLst>
            </a:custGeom>
            <a:solidFill>
              <a:schemeClr val="bg1"/>
            </a:solidFill>
            <a:ln w="9525" cap="flat">
              <a:noFill/>
              <a:prstDash val="solid"/>
              <a:miter/>
            </a:ln>
          </p:spPr>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grpSp>
      <p:grpSp>
        <p:nvGrpSpPr>
          <p:cNvPr id="541" name="Group 62">
            <a:extLst>
              <a:ext uri="{FF2B5EF4-FFF2-40B4-BE49-F238E27FC236}">
                <a16:creationId xmlns:a16="http://schemas.microsoft.com/office/drawing/2014/main" id="{B24A2CA1-81A1-6BA7-3C37-43A517D197D7}"/>
              </a:ext>
            </a:extLst>
          </p:cNvPr>
          <p:cNvGrpSpPr>
            <a:grpSpLocks noChangeAspect="1"/>
          </p:cNvGrpSpPr>
          <p:nvPr/>
        </p:nvGrpSpPr>
        <p:grpSpPr bwMode="auto">
          <a:xfrm>
            <a:off x="7548741" y="4879445"/>
            <a:ext cx="539750" cy="909638"/>
            <a:chOff x="6436" y="2524"/>
            <a:chExt cx="340" cy="573"/>
          </a:xfrm>
        </p:grpSpPr>
        <p:sp>
          <p:nvSpPr>
            <p:cNvPr id="542" name="AutoShape 61">
              <a:extLst>
                <a:ext uri="{FF2B5EF4-FFF2-40B4-BE49-F238E27FC236}">
                  <a16:creationId xmlns:a16="http://schemas.microsoft.com/office/drawing/2014/main" id="{84428117-B636-EB68-91E5-7CEBFE434511}"/>
                </a:ext>
              </a:extLst>
            </p:cNvPr>
            <p:cNvSpPr>
              <a:spLocks noChangeAspect="1" noChangeArrowheads="1" noTextEdit="1"/>
            </p:cNvSpPr>
            <p:nvPr/>
          </p:nvSpPr>
          <p:spPr bwMode="auto">
            <a:xfrm>
              <a:off x="6436" y="2524"/>
              <a:ext cx="340" cy="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43" name="Rectangle 63">
              <a:extLst>
                <a:ext uri="{FF2B5EF4-FFF2-40B4-BE49-F238E27FC236}">
                  <a16:creationId xmlns:a16="http://schemas.microsoft.com/office/drawing/2014/main" id="{DA1D7FE7-DCD4-13DF-8BF0-4CD4B778E8BF}"/>
                </a:ext>
              </a:extLst>
            </p:cNvPr>
            <p:cNvSpPr>
              <a:spLocks noChangeArrowheads="1"/>
            </p:cNvSpPr>
            <p:nvPr/>
          </p:nvSpPr>
          <p:spPr bwMode="auto">
            <a:xfrm>
              <a:off x="6436" y="2694"/>
              <a:ext cx="340" cy="248"/>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150"/>
            </a:p>
          </p:txBody>
        </p:sp>
        <p:sp>
          <p:nvSpPr>
            <p:cNvPr id="544" name="Freeform 64">
              <a:extLst>
                <a:ext uri="{FF2B5EF4-FFF2-40B4-BE49-F238E27FC236}">
                  <a16:creationId xmlns:a16="http://schemas.microsoft.com/office/drawing/2014/main" id="{F9E10FE3-37A6-CA4E-A33F-A20BD13E427C}"/>
                </a:ext>
              </a:extLst>
            </p:cNvPr>
            <p:cNvSpPr>
              <a:spLocks noEditPoints="1"/>
            </p:cNvSpPr>
            <p:nvPr/>
          </p:nvSpPr>
          <p:spPr bwMode="auto">
            <a:xfrm>
              <a:off x="6476" y="2524"/>
              <a:ext cx="261" cy="379"/>
            </a:xfrm>
            <a:custGeom>
              <a:avLst/>
              <a:gdLst>
                <a:gd name="T0" fmla="*/ 426 w 853"/>
                <a:gd name="T1" fmla="*/ 128 h 1873"/>
                <a:gd name="T2" fmla="*/ 449 w 853"/>
                <a:gd name="T3" fmla="*/ 129 h 1873"/>
                <a:gd name="T4" fmla="*/ 644 w 853"/>
                <a:gd name="T5" fmla="*/ 226 h 1873"/>
                <a:gd name="T6" fmla="*/ 725 w 853"/>
                <a:gd name="T7" fmla="*/ 435 h 1873"/>
                <a:gd name="T8" fmla="*/ 725 w 853"/>
                <a:gd name="T9" fmla="*/ 1446 h 1873"/>
                <a:gd name="T10" fmla="*/ 637 w 853"/>
                <a:gd name="T11" fmla="*/ 1657 h 1873"/>
                <a:gd name="T12" fmla="*/ 426 w 853"/>
                <a:gd name="T13" fmla="*/ 1745 h 1873"/>
                <a:gd name="T14" fmla="*/ 404 w 853"/>
                <a:gd name="T15" fmla="*/ 1744 h 1873"/>
                <a:gd name="T16" fmla="*/ 208 w 853"/>
                <a:gd name="T17" fmla="*/ 1647 h 1873"/>
                <a:gd name="T18" fmla="*/ 128 w 853"/>
                <a:gd name="T19" fmla="*/ 1438 h 1873"/>
                <a:gd name="T20" fmla="*/ 128 w 853"/>
                <a:gd name="T21" fmla="*/ 426 h 1873"/>
                <a:gd name="T22" fmla="*/ 215 w 853"/>
                <a:gd name="T23" fmla="*/ 215 h 1873"/>
                <a:gd name="T24" fmla="*/ 426 w 853"/>
                <a:gd name="T25" fmla="*/ 128 h 1873"/>
                <a:gd name="T26" fmla="*/ 426 w 853"/>
                <a:gd name="T27" fmla="*/ 0 h 1873"/>
                <a:gd name="T28" fmla="*/ 0 w 853"/>
                <a:gd name="T29" fmla="*/ 426 h 1873"/>
                <a:gd name="T30" fmla="*/ 0 w 853"/>
                <a:gd name="T31" fmla="*/ 1438 h 1873"/>
                <a:gd name="T32" fmla="*/ 395 w 853"/>
                <a:gd name="T33" fmla="*/ 1872 h 1873"/>
                <a:gd name="T34" fmla="*/ 426 w 853"/>
                <a:gd name="T35" fmla="*/ 1873 h 1873"/>
                <a:gd name="T36" fmla="*/ 853 w 853"/>
                <a:gd name="T37" fmla="*/ 1446 h 1873"/>
                <a:gd name="T38" fmla="*/ 853 w 853"/>
                <a:gd name="T39" fmla="*/ 435 h 1873"/>
                <a:gd name="T40" fmla="*/ 458 w 853"/>
                <a:gd name="T41" fmla="*/ 1 h 1873"/>
                <a:gd name="T42" fmla="*/ 426 w 853"/>
                <a:gd name="T43" fmla="*/ 0 h 1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3" h="1873">
                  <a:moveTo>
                    <a:pt x="426" y="128"/>
                  </a:moveTo>
                  <a:cubicBezTo>
                    <a:pt x="434" y="128"/>
                    <a:pt x="441" y="128"/>
                    <a:pt x="449" y="129"/>
                  </a:cubicBezTo>
                  <a:cubicBezTo>
                    <a:pt x="523" y="134"/>
                    <a:pt x="593" y="169"/>
                    <a:pt x="644" y="226"/>
                  </a:cubicBezTo>
                  <a:cubicBezTo>
                    <a:pt x="696" y="283"/>
                    <a:pt x="725" y="357"/>
                    <a:pt x="725" y="435"/>
                  </a:cubicBezTo>
                  <a:cubicBezTo>
                    <a:pt x="725" y="1446"/>
                    <a:pt x="725" y="1446"/>
                    <a:pt x="725" y="1446"/>
                  </a:cubicBezTo>
                  <a:cubicBezTo>
                    <a:pt x="725" y="1526"/>
                    <a:pt x="694" y="1601"/>
                    <a:pt x="637" y="1657"/>
                  </a:cubicBezTo>
                  <a:cubicBezTo>
                    <a:pt x="581" y="1714"/>
                    <a:pt x="506" y="1745"/>
                    <a:pt x="426" y="1745"/>
                  </a:cubicBezTo>
                  <a:cubicBezTo>
                    <a:pt x="419" y="1745"/>
                    <a:pt x="411" y="1744"/>
                    <a:pt x="404" y="1744"/>
                  </a:cubicBezTo>
                  <a:cubicBezTo>
                    <a:pt x="329" y="1739"/>
                    <a:pt x="260" y="1704"/>
                    <a:pt x="208" y="1647"/>
                  </a:cubicBezTo>
                  <a:cubicBezTo>
                    <a:pt x="156" y="1590"/>
                    <a:pt x="128" y="1515"/>
                    <a:pt x="128" y="1438"/>
                  </a:cubicBezTo>
                  <a:cubicBezTo>
                    <a:pt x="128" y="426"/>
                    <a:pt x="128" y="426"/>
                    <a:pt x="128" y="426"/>
                  </a:cubicBezTo>
                  <a:cubicBezTo>
                    <a:pt x="128" y="347"/>
                    <a:pt x="159" y="272"/>
                    <a:pt x="215" y="215"/>
                  </a:cubicBezTo>
                  <a:cubicBezTo>
                    <a:pt x="272" y="159"/>
                    <a:pt x="347" y="128"/>
                    <a:pt x="426" y="128"/>
                  </a:cubicBezTo>
                  <a:moveTo>
                    <a:pt x="426" y="0"/>
                  </a:moveTo>
                  <a:cubicBezTo>
                    <a:pt x="191" y="0"/>
                    <a:pt x="0" y="191"/>
                    <a:pt x="0" y="426"/>
                  </a:cubicBezTo>
                  <a:cubicBezTo>
                    <a:pt x="0" y="1438"/>
                    <a:pt x="0" y="1438"/>
                    <a:pt x="0" y="1438"/>
                  </a:cubicBezTo>
                  <a:cubicBezTo>
                    <a:pt x="0" y="1663"/>
                    <a:pt x="170" y="1855"/>
                    <a:pt x="395" y="1872"/>
                  </a:cubicBezTo>
                  <a:cubicBezTo>
                    <a:pt x="405" y="1872"/>
                    <a:pt x="416" y="1873"/>
                    <a:pt x="426" y="1873"/>
                  </a:cubicBezTo>
                  <a:cubicBezTo>
                    <a:pt x="662" y="1873"/>
                    <a:pt x="853" y="1682"/>
                    <a:pt x="853" y="1446"/>
                  </a:cubicBezTo>
                  <a:cubicBezTo>
                    <a:pt x="853" y="435"/>
                    <a:pt x="853" y="435"/>
                    <a:pt x="853" y="435"/>
                  </a:cubicBezTo>
                  <a:cubicBezTo>
                    <a:pt x="853" y="210"/>
                    <a:pt x="682" y="17"/>
                    <a:pt x="458" y="1"/>
                  </a:cubicBezTo>
                  <a:cubicBezTo>
                    <a:pt x="447" y="0"/>
                    <a:pt x="437" y="0"/>
                    <a:pt x="426"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150"/>
            </a:p>
          </p:txBody>
        </p:sp>
        <p:sp>
          <p:nvSpPr>
            <p:cNvPr id="545" name="Freeform 65">
              <a:extLst>
                <a:ext uri="{FF2B5EF4-FFF2-40B4-BE49-F238E27FC236}">
                  <a16:creationId xmlns:a16="http://schemas.microsoft.com/office/drawing/2014/main" id="{3EEFC06E-5AF6-8384-428F-5A3A40ED936B}"/>
                </a:ext>
              </a:extLst>
            </p:cNvPr>
            <p:cNvSpPr>
              <a:spLocks/>
            </p:cNvSpPr>
            <p:nvPr/>
          </p:nvSpPr>
          <p:spPr bwMode="auto">
            <a:xfrm>
              <a:off x="6567" y="2759"/>
              <a:ext cx="78" cy="78"/>
            </a:xfrm>
            <a:custGeom>
              <a:avLst/>
              <a:gdLst>
                <a:gd name="T0" fmla="*/ 256 w 256"/>
                <a:gd name="T1" fmla="*/ 127 h 256"/>
                <a:gd name="T2" fmla="*/ 256 w 256"/>
                <a:gd name="T3" fmla="*/ 129 h 256"/>
                <a:gd name="T4" fmla="*/ 129 w 256"/>
                <a:gd name="T5" fmla="*/ 256 h 256"/>
                <a:gd name="T6" fmla="*/ 127 w 256"/>
                <a:gd name="T7" fmla="*/ 256 h 256"/>
                <a:gd name="T8" fmla="*/ 0 w 256"/>
                <a:gd name="T9" fmla="*/ 129 h 256"/>
                <a:gd name="T10" fmla="*/ 0 w 256"/>
                <a:gd name="T11" fmla="*/ 127 h 256"/>
                <a:gd name="T12" fmla="*/ 127 w 256"/>
                <a:gd name="T13" fmla="*/ 0 h 256"/>
                <a:gd name="T14" fmla="*/ 129 w 256"/>
                <a:gd name="T15" fmla="*/ 0 h 256"/>
                <a:gd name="T16" fmla="*/ 256 w 256"/>
                <a:gd name="T17" fmla="*/ 12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6" h="256">
                  <a:moveTo>
                    <a:pt x="256" y="127"/>
                  </a:moveTo>
                  <a:cubicBezTo>
                    <a:pt x="256" y="129"/>
                    <a:pt x="256" y="129"/>
                    <a:pt x="256" y="129"/>
                  </a:cubicBezTo>
                  <a:cubicBezTo>
                    <a:pt x="256" y="199"/>
                    <a:pt x="199" y="256"/>
                    <a:pt x="129" y="256"/>
                  </a:cubicBezTo>
                  <a:cubicBezTo>
                    <a:pt x="127" y="256"/>
                    <a:pt x="127" y="256"/>
                    <a:pt x="127" y="256"/>
                  </a:cubicBezTo>
                  <a:cubicBezTo>
                    <a:pt x="57" y="256"/>
                    <a:pt x="0" y="199"/>
                    <a:pt x="0" y="129"/>
                  </a:cubicBezTo>
                  <a:cubicBezTo>
                    <a:pt x="0" y="127"/>
                    <a:pt x="0" y="127"/>
                    <a:pt x="0" y="127"/>
                  </a:cubicBezTo>
                  <a:cubicBezTo>
                    <a:pt x="0" y="57"/>
                    <a:pt x="57" y="0"/>
                    <a:pt x="127" y="0"/>
                  </a:cubicBezTo>
                  <a:cubicBezTo>
                    <a:pt x="129" y="0"/>
                    <a:pt x="129" y="0"/>
                    <a:pt x="129" y="0"/>
                  </a:cubicBezTo>
                  <a:cubicBezTo>
                    <a:pt x="199" y="0"/>
                    <a:pt x="256" y="57"/>
                    <a:pt x="256" y="127"/>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sp>
          <p:nvSpPr>
            <p:cNvPr id="546" name="Freeform 66">
              <a:extLst>
                <a:ext uri="{FF2B5EF4-FFF2-40B4-BE49-F238E27FC236}">
                  <a16:creationId xmlns:a16="http://schemas.microsoft.com/office/drawing/2014/main" id="{89855B48-4E01-4045-5BB6-D8C049141EE5}"/>
                </a:ext>
              </a:extLst>
            </p:cNvPr>
            <p:cNvSpPr>
              <a:spLocks/>
            </p:cNvSpPr>
            <p:nvPr/>
          </p:nvSpPr>
          <p:spPr bwMode="auto">
            <a:xfrm>
              <a:off x="6586" y="2798"/>
              <a:ext cx="40" cy="92"/>
            </a:xfrm>
            <a:custGeom>
              <a:avLst/>
              <a:gdLst>
                <a:gd name="T0" fmla="*/ 64 w 128"/>
                <a:gd name="T1" fmla="*/ 299 h 299"/>
                <a:gd name="T2" fmla="*/ 63 w 128"/>
                <a:gd name="T3" fmla="*/ 299 h 299"/>
                <a:gd name="T4" fmla="*/ 0 w 128"/>
                <a:gd name="T5" fmla="*/ 236 h 299"/>
                <a:gd name="T6" fmla="*/ 0 w 128"/>
                <a:gd name="T7" fmla="*/ 64 h 299"/>
                <a:gd name="T8" fmla="*/ 63 w 128"/>
                <a:gd name="T9" fmla="*/ 0 h 299"/>
                <a:gd name="T10" fmla="*/ 64 w 128"/>
                <a:gd name="T11" fmla="*/ 0 h 299"/>
                <a:gd name="T12" fmla="*/ 128 w 128"/>
                <a:gd name="T13" fmla="*/ 64 h 299"/>
                <a:gd name="T14" fmla="*/ 128 w 128"/>
                <a:gd name="T15" fmla="*/ 236 h 299"/>
                <a:gd name="T16" fmla="*/ 64 w 128"/>
                <a:gd name="T17" fmla="*/ 29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299">
                  <a:moveTo>
                    <a:pt x="64" y="299"/>
                  </a:moveTo>
                  <a:cubicBezTo>
                    <a:pt x="63" y="299"/>
                    <a:pt x="63" y="299"/>
                    <a:pt x="63" y="299"/>
                  </a:cubicBezTo>
                  <a:cubicBezTo>
                    <a:pt x="28" y="299"/>
                    <a:pt x="0" y="271"/>
                    <a:pt x="0" y="236"/>
                  </a:cubicBezTo>
                  <a:cubicBezTo>
                    <a:pt x="0" y="64"/>
                    <a:pt x="0" y="64"/>
                    <a:pt x="0" y="64"/>
                  </a:cubicBezTo>
                  <a:cubicBezTo>
                    <a:pt x="0" y="29"/>
                    <a:pt x="28" y="0"/>
                    <a:pt x="63" y="0"/>
                  </a:cubicBezTo>
                  <a:cubicBezTo>
                    <a:pt x="64" y="0"/>
                    <a:pt x="64" y="0"/>
                    <a:pt x="64" y="0"/>
                  </a:cubicBezTo>
                  <a:cubicBezTo>
                    <a:pt x="100" y="0"/>
                    <a:pt x="128" y="29"/>
                    <a:pt x="128" y="64"/>
                  </a:cubicBezTo>
                  <a:cubicBezTo>
                    <a:pt x="128" y="236"/>
                    <a:pt x="128" y="236"/>
                    <a:pt x="128" y="236"/>
                  </a:cubicBezTo>
                  <a:cubicBezTo>
                    <a:pt x="128" y="271"/>
                    <a:pt x="100" y="299"/>
                    <a:pt x="64" y="299"/>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150"/>
            </a:p>
          </p:txBody>
        </p:sp>
      </p:grpSp>
    </p:spTree>
    <p:extLst>
      <p:ext uri="{BB962C8B-B14F-4D97-AF65-F5344CB8AC3E}">
        <p14:creationId xmlns:p14="http://schemas.microsoft.com/office/powerpoint/2010/main" val="10456074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07"/>
                                        </p:tgtEl>
                                        <p:attrNameLst>
                                          <p:attrName>style.visibility</p:attrName>
                                        </p:attrNameLst>
                                      </p:cBhvr>
                                      <p:to>
                                        <p:strVal val="visible"/>
                                      </p:to>
                                    </p:set>
                                    <p:animEffect transition="in" filter="fade">
                                      <p:cBhvr>
                                        <p:cTn id="7" dur="500"/>
                                        <p:tgtEl>
                                          <p:spTgt spid="50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6"/>
                                        </p:tgtEl>
                                        <p:attrNameLst>
                                          <p:attrName>style.visibility</p:attrName>
                                        </p:attrNameLst>
                                      </p:cBhvr>
                                      <p:to>
                                        <p:strVal val="visible"/>
                                      </p:to>
                                    </p:set>
                                    <p:animEffect transition="in" filter="fade">
                                      <p:cBhvr>
                                        <p:cTn id="10" dur="500"/>
                                        <p:tgtEl>
                                          <p:spTgt spid="3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6"/>
                                        </p:tgtEl>
                                        <p:attrNameLst>
                                          <p:attrName>style.visibility</p:attrName>
                                        </p:attrNameLst>
                                      </p:cBhvr>
                                      <p:to>
                                        <p:strVal val="visible"/>
                                      </p:to>
                                    </p:set>
                                    <p:animEffect transition="in" filter="fade">
                                      <p:cBhvr>
                                        <p:cTn id="13" dur="500"/>
                                        <p:tgtEl>
                                          <p:spTgt spid="336"/>
                                        </p:tgtEl>
                                      </p:cBhvr>
                                    </p:animEffect>
                                  </p:childTnLst>
                                </p:cTn>
                              </p:par>
                            </p:childTnLst>
                          </p:cTn>
                        </p:par>
                        <p:par>
                          <p:cTn id="14" fill="hold">
                            <p:stCondLst>
                              <p:cond delay="500"/>
                            </p:stCondLst>
                            <p:childTnLst>
                              <p:par>
                                <p:cTn id="15" presetID="10" presetClass="entr" presetSubtype="0" repeatCount="indefinite" fill="hold" grpId="1" nodeType="afterEffect">
                                  <p:stCondLst>
                                    <p:cond delay="250"/>
                                  </p:stCondLst>
                                  <p:childTnLst>
                                    <p:set>
                                      <p:cBhvr>
                                        <p:cTn id="16" dur="1" fill="hold">
                                          <p:stCondLst>
                                            <p:cond delay="0"/>
                                          </p:stCondLst>
                                        </p:cTn>
                                        <p:tgtEl>
                                          <p:spTgt spid="466"/>
                                        </p:tgtEl>
                                        <p:attrNameLst>
                                          <p:attrName>style.visibility</p:attrName>
                                        </p:attrNameLst>
                                      </p:cBhvr>
                                      <p:to>
                                        <p:strVal val="visible"/>
                                      </p:to>
                                    </p:set>
                                    <p:animEffect transition="in" filter="fade">
                                      <p:cBhvr>
                                        <p:cTn id="17" dur="1250"/>
                                        <p:tgtEl>
                                          <p:spTgt spid="466"/>
                                        </p:tgtEl>
                                      </p:cBhvr>
                                    </p:animEffect>
                                  </p:childTnLst>
                                </p:cTn>
                              </p:par>
                              <p:par>
                                <p:cTn id="18" presetID="42" presetClass="path" presetSubtype="0" repeatCount="indefinite" fill="hold" grpId="0" nodeType="withEffect">
                                  <p:stCondLst>
                                    <p:cond delay="0"/>
                                  </p:stCondLst>
                                  <p:childTnLst>
                                    <p:animMotion origin="layout" path="M -3.75E-6 -7.40741E-7 L 0.12995 -0.10116 " pathEditMode="relative" rAng="0" ptsTypes="AA">
                                      <p:cBhvr>
                                        <p:cTn id="19" dur="1250" fill="hold"/>
                                        <p:tgtEl>
                                          <p:spTgt spid="466"/>
                                        </p:tgtEl>
                                        <p:attrNameLst>
                                          <p:attrName>ppt_x</p:attrName>
                                          <p:attrName>ppt_y</p:attrName>
                                        </p:attrNameLst>
                                      </p:cBhvr>
                                      <p:rCtr x="6497" y="-5069"/>
                                    </p:animMotion>
                                  </p:childTnLst>
                                </p:cTn>
                              </p:par>
                              <p:par>
                                <p:cTn id="20" presetID="10" presetClass="entr" presetSubtype="0" repeatCount="indefinite" fill="hold" grpId="1" nodeType="withEffect">
                                  <p:stCondLst>
                                    <p:cond delay="200"/>
                                  </p:stCondLst>
                                  <p:childTnLst>
                                    <p:set>
                                      <p:cBhvr>
                                        <p:cTn id="21" dur="1" fill="hold">
                                          <p:stCondLst>
                                            <p:cond delay="0"/>
                                          </p:stCondLst>
                                        </p:cTn>
                                        <p:tgtEl>
                                          <p:spTgt spid="467"/>
                                        </p:tgtEl>
                                        <p:attrNameLst>
                                          <p:attrName>style.visibility</p:attrName>
                                        </p:attrNameLst>
                                      </p:cBhvr>
                                      <p:to>
                                        <p:strVal val="visible"/>
                                      </p:to>
                                    </p:set>
                                    <p:animEffect transition="in" filter="fade">
                                      <p:cBhvr>
                                        <p:cTn id="22" dur="1500"/>
                                        <p:tgtEl>
                                          <p:spTgt spid="467"/>
                                        </p:tgtEl>
                                      </p:cBhvr>
                                    </p:animEffect>
                                  </p:childTnLst>
                                </p:cTn>
                              </p:par>
                              <p:par>
                                <p:cTn id="23" presetID="42" presetClass="path" presetSubtype="0" repeatCount="indefinite" fill="hold" grpId="0" nodeType="withEffect">
                                  <p:stCondLst>
                                    <p:cond delay="200"/>
                                  </p:stCondLst>
                                  <p:childTnLst>
                                    <p:animMotion origin="layout" path="M -1.875E-6 3.33333E-6 L 0.08216 -0.05324 " pathEditMode="relative" rAng="0" ptsTypes="AA">
                                      <p:cBhvr>
                                        <p:cTn id="24" dur="1500" fill="hold"/>
                                        <p:tgtEl>
                                          <p:spTgt spid="467"/>
                                        </p:tgtEl>
                                        <p:attrNameLst>
                                          <p:attrName>ppt_x</p:attrName>
                                          <p:attrName>ppt_y</p:attrName>
                                        </p:attrNameLst>
                                      </p:cBhvr>
                                      <p:rCtr x="4102" y="-2662"/>
                                    </p:animMotion>
                                  </p:childTnLst>
                                </p:cTn>
                              </p:par>
                              <p:par>
                                <p:cTn id="25" presetID="10" presetClass="entr" presetSubtype="0" repeatCount="indefinite" fill="hold" grpId="1" nodeType="withEffect">
                                  <p:stCondLst>
                                    <p:cond delay="500"/>
                                  </p:stCondLst>
                                  <p:childTnLst>
                                    <p:set>
                                      <p:cBhvr>
                                        <p:cTn id="26" dur="1" fill="hold">
                                          <p:stCondLst>
                                            <p:cond delay="0"/>
                                          </p:stCondLst>
                                        </p:cTn>
                                        <p:tgtEl>
                                          <p:spTgt spid="468"/>
                                        </p:tgtEl>
                                        <p:attrNameLst>
                                          <p:attrName>style.visibility</p:attrName>
                                        </p:attrNameLst>
                                      </p:cBhvr>
                                      <p:to>
                                        <p:strVal val="visible"/>
                                      </p:to>
                                    </p:set>
                                    <p:animEffect transition="in" filter="fade">
                                      <p:cBhvr>
                                        <p:cTn id="27" dur="1000"/>
                                        <p:tgtEl>
                                          <p:spTgt spid="468"/>
                                        </p:tgtEl>
                                      </p:cBhvr>
                                    </p:animEffect>
                                  </p:childTnLst>
                                </p:cTn>
                              </p:par>
                              <p:par>
                                <p:cTn id="28" presetID="42" presetClass="path" presetSubtype="0" repeatCount="indefinite" fill="hold" grpId="0" nodeType="withEffect">
                                  <p:stCondLst>
                                    <p:cond delay="500"/>
                                  </p:stCondLst>
                                  <p:childTnLst>
                                    <p:animMotion origin="layout" path="M -2.5E-6 -2.96296E-6 L 0.10638 -0.07291 " pathEditMode="relative" rAng="0" ptsTypes="AA">
                                      <p:cBhvr>
                                        <p:cTn id="29" dur="1000" fill="hold"/>
                                        <p:tgtEl>
                                          <p:spTgt spid="468"/>
                                        </p:tgtEl>
                                        <p:attrNameLst>
                                          <p:attrName>ppt_x</p:attrName>
                                          <p:attrName>ppt_y</p:attrName>
                                        </p:attrNameLst>
                                      </p:cBhvr>
                                      <p:rCtr x="5313" y="-3657"/>
                                    </p:animMotion>
                                  </p:childTnLst>
                                </p:cTn>
                              </p:par>
                              <p:par>
                                <p:cTn id="30" presetID="10" presetClass="entr" presetSubtype="0" repeatCount="indefinite" fill="hold" grpId="1" nodeType="withEffect">
                                  <p:stCondLst>
                                    <p:cond delay="300"/>
                                  </p:stCondLst>
                                  <p:childTnLst>
                                    <p:set>
                                      <p:cBhvr>
                                        <p:cTn id="31" dur="1" fill="hold">
                                          <p:stCondLst>
                                            <p:cond delay="0"/>
                                          </p:stCondLst>
                                        </p:cTn>
                                        <p:tgtEl>
                                          <p:spTgt spid="469"/>
                                        </p:tgtEl>
                                        <p:attrNameLst>
                                          <p:attrName>style.visibility</p:attrName>
                                        </p:attrNameLst>
                                      </p:cBhvr>
                                      <p:to>
                                        <p:strVal val="visible"/>
                                      </p:to>
                                    </p:set>
                                    <p:animEffect transition="in" filter="fade">
                                      <p:cBhvr>
                                        <p:cTn id="32" dur="800"/>
                                        <p:tgtEl>
                                          <p:spTgt spid="469"/>
                                        </p:tgtEl>
                                      </p:cBhvr>
                                    </p:animEffect>
                                  </p:childTnLst>
                                </p:cTn>
                              </p:par>
                              <p:par>
                                <p:cTn id="33" presetID="42" presetClass="path" presetSubtype="0" repeatCount="indefinite" fill="hold" grpId="0" nodeType="withEffect">
                                  <p:stCondLst>
                                    <p:cond delay="300"/>
                                  </p:stCondLst>
                                  <p:childTnLst>
                                    <p:animMotion origin="layout" path="M 0 2.22222E-6 L 0.09674 -0.08241 " pathEditMode="relative" rAng="0" ptsTypes="AA">
                                      <p:cBhvr>
                                        <p:cTn id="34" dur="800" fill="hold"/>
                                        <p:tgtEl>
                                          <p:spTgt spid="469"/>
                                        </p:tgtEl>
                                        <p:attrNameLst>
                                          <p:attrName>ppt_x</p:attrName>
                                          <p:attrName>ppt_y</p:attrName>
                                        </p:attrNameLst>
                                      </p:cBhvr>
                                      <p:rCtr x="4831" y="-4120"/>
                                    </p:animMotion>
                                  </p:childTnLst>
                                </p:cTn>
                              </p:par>
                              <p:par>
                                <p:cTn id="35" presetID="10" presetClass="entr" presetSubtype="0" repeatCount="indefinite" fill="hold" grpId="1" nodeType="withEffect">
                                  <p:stCondLst>
                                    <p:cond delay="0"/>
                                  </p:stCondLst>
                                  <p:childTnLst>
                                    <p:set>
                                      <p:cBhvr>
                                        <p:cTn id="36" dur="1" fill="hold">
                                          <p:stCondLst>
                                            <p:cond delay="0"/>
                                          </p:stCondLst>
                                        </p:cTn>
                                        <p:tgtEl>
                                          <p:spTgt spid="462"/>
                                        </p:tgtEl>
                                        <p:attrNameLst>
                                          <p:attrName>style.visibility</p:attrName>
                                        </p:attrNameLst>
                                      </p:cBhvr>
                                      <p:to>
                                        <p:strVal val="visible"/>
                                      </p:to>
                                    </p:set>
                                    <p:animEffect transition="in" filter="fade">
                                      <p:cBhvr>
                                        <p:cTn id="37" dur="1250"/>
                                        <p:tgtEl>
                                          <p:spTgt spid="462"/>
                                        </p:tgtEl>
                                      </p:cBhvr>
                                    </p:animEffect>
                                  </p:childTnLst>
                                </p:cTn>
                              </p:par>
                              <p:par>
                                <p:cTn id="38" presetID="42" presetClass="path" presetSubtype="0" repeatCount="indefinite" fill="hold" grpId="0" nodeType="withEffect">
                                  <p:stCondLst>
                                    <p:cond delay="0"/>
                                  </p:stCondLst>
                                  <p:childTnLst>
                                    <p:animMotion origin="layout" path="M -2.91667E-6 -4.81481E-6 L -0.11471 -0.09768 " pathEditMode="relative" rAng="0" ptsTypes="AA">
                                      <p:cBhvr>
                                        <p:cTn id="39" dur="1250" fill="hold"/>
                                        <p:tgtEl>
                                          <p:spTgt spid="462"/>
                                        </p:tgtEl>
                                        <p:attrNameLst>
                                          <p:attrName>ppt_x</p:attrName>
                                          <p:attrName>ppt_y</p:attrName>
                                        </p:attrNameLst>
                                      </p:cBhvr>
                                      <p:rCtr x="-5742" y="-4884"/>
                                    </p:animMotion>
                                  </p:childTnLst>
                                </p:cTn>
                              </p:par>
                              <p:par>
                                <p:cTn id="40" presetID="10" presetClass="entr" presetSubtype="0" repeatCount="indefinite" fill="hold" grpId="1" nodeType="withEffect">
                                  <p:stCondLst>
                                    <p:cond delay="200"/>
                                  </p:stCondLst>
                                  <p:childTnLst>
                                    <p:set>
                                      <p:cBhvr>
                                        <p:cTn id="41" dur="1" fill="hold">
                                          <p:stCondLst>
                                            <p:cond delay="0"/>
                                          </p:stCondLst>
                                        </p:cTn>
                                        <p:tgtEl>
                                          <p:spTgt spid="463"/>
                                        </p:tgtEl>
                                        <p:attrNameLst>
                                          <p:attrName>style.visibility</p:attrName>
                                        </p:attrNameLst>
                                      </p:cBhvr>
                                      <p:to>
                                        <p:strVal val="visible"/>
                                      </p:to>
                                    </p:set>
                                    <p:animEffect transition="in" filter="fade">
                                      <p:cBhvr>
                                        <p:cTn id="42" dur="1500"/>
                                        <p:tgtEl>
                                          <p:spTgt spid="463"/>
                                        </p:tgtEl>
                                      </p:cBhvr>
                                    </p:animEffect>
                                  </p:childTnLst>
                                </p:cTn>
                              </p:par>
                              <p:par>
                                <p:cTn id="43" presetID="42" presetClass="path" presetSubtype="0" repeatCount="indefinite" fill="hold" grpId="0" nodeType="withEffect">
                                  <p:stCondLst>
                                    <p:cond delay="200"/>
                                  </p:stCondLst>
                                  <p:childTnLst>
                                    <p:animMotion origin="layout" path="M 1.66667E-6 -4.81481E-6 L -0.06901 -0.05486 " pathEditMode="relative" rAng="0" ptsTypes="AA">
                                      <p:cBhvr>
                                        <p:cTn id="44" dur="1500" fill="hold"/>
                                        <p:tgtEl>
                                          <p:spTgt spid="463"/>
                                        </p:tgtEl>
                                        <p:attrNameLst>
                                          <p:attrName>ppt_x</p:attrName>
                                          <p:attrName>ppt_y</p:attrName>
                                        </p:attrNameLst>
                                      </p:cBhvr>
                                      <p:rCtr x="-3451" y="-2755"/>
                                    </p:animMotion>
                                  </p:childTnLst>
                                </p:cTn>
                              </p:par>
                              <p:par>
                                <p:cTn id="45" presetID="10" presetClass="entr" presetSubtype="0" repeatCount="indefinite" fill="hold" grpId="0" nodeType="withEffect">
                                  <p:stCondLst>
                                    <p:cond delay="500"/>
                                  </p:stCondLst>
                                  <p:childTnLst>
                                    <p:set>
                                      <p:cBhvr>
                                        <p:cTn id="46" dur="1" fill="hold">
                                          <p:stCondLst>
                                            <p:cond delay="0"/>
                                          </p:stCondLst>
                                        </p:cTn>
                                        <p:tgtEl>
                                          <p:spTgt spid="464"/>
                                        </p:tgtEl>
                                        <p:attrNameLst>
                                          <p:attrName>style.visibility</p:attrName>
                                        </p:attrNameLst>
                                      </p:cBhvr>
                                      <p:to>
                                        <p:strVal val="visible"/>
                                      </p:to>
                                    </p:set>
                                    <p:animEffect transition="in" filter="fade">
                                      <p:cBhvr>
                                        <p:cTn id="47" dur="1000"/>
                                        <p:tgtEl>
                                          <p:spTgt spid="464"/>
                                        </p:tgtEl>
                                      </p:cBhvr>
                                    </p:animEffect>
                                  </p:childTnLst>
                                </p:cTn>
                              </p:par>
                              <p:par>
                                <p:cTn id="48" presetID="10" presetClass="entr" presetSubtype="0" repeatCount="indefinite" fill="hold" grpId="1" nodeType="withEffect">
                                  <p:stCondLst>
                                    <p:cond delay="300"/>
                                  </p:stCondLst>
                                  <p:childTnLst>
                                    <p:set>
                                      <p:cBhvr>
                                        <p:cTn id="49" dur="1" fill="hold">
                                          <p:stCondLst>
                                            <p:cond delay="0"/>
                                          </p:stCondLst>
                                        </p:cTn>
                                        <p:tgtEl>
                                          <p:spTgt spid="465"/>
                                        </p:tgtEl>
                                        <p:attrNameLst>
                                          <p:attrName>style.visibility</p:attrName>
                                        </p:attrNameLst>
                                      </p:cBhvr>
                                      <p:to>
                                        <p:strVal val="visible"/>
                                      </p:to>
                                    </p:set>
                                    <p:animEffect transition="in" filter="fade">
                                      <p:cBhvr>
                                        <p:cTn id="50" dur="800"/>
                                        <p:tgtEl>
                                          <p:spTgt spid="465"/>
                                        </p:tgtEl>
                                      </p:cBhvr>
                                    </p:animEffect>
                                  </p:childTnLst>
                                </p:cTn>
                              </p:par>
                              <p:par>
                                <p:cTn id="51" presetID="42" presetClass="path" presetSubtype="0" repeatCount="indefinite" fill="hold" grpId="0" nodeType="withEffect">
                                  <p:stCondLst>
                                    <p:cond delay="300"/>
                                  </p:stCondLst>
                                  <p:childTnLst>
                                    <p:animMotion origin="layout" path="M -4.79167E-6 -4.07407E-6 L -0.08528 -0.07013 " pathEditMode="relative" rAng="0" ptsTypes="AA">
                                      <p:cBhvr>
                                        <p:cTn id="52" dur="800" fill="hold"/>
                                        <p:tgtEl>
                                          <p:spTgt spid="465"/>
                                        </p:tgtEl>
                                        <p:attrNameLst>
                                          <p:attrName>ppt_x</p:attrName>
                                          <p:attrName>ppt_y</p:attrName>
                                        </p:attrNameLst>
                                      </p:cBhvr>
                                      <p:rCtr x="-4271" y="-3519"/>
                                    </p:animMotion>
                                  </p:childTnLst>
                                </p:cTn>
                              </p:par>
                              <p:par>
                                <p:cTn id="53" presetID="10" presetClass="entr" presetSubtype="0" repeatCount="indefinite" fill="hold" grpId="1" nodeType="withEffect">
                                  <p:stCondLst>
                                    <p:cond delay="0"/>
                                  </p:stCondLst>
                                  <p:childTnLst>
                                    <p:set>
                                      <p:cBhvr>
                                        <p:cTn id="54" dur="1" fill="hold">
                                          <p:stCondLst>
                                            <p:cond delay="0"/>
                                          </p:stCondLst>
                                        </p:cTn>
                                        <p:tgtEl>
                                          <p:spTgt spid="458"/>
                                        </p:tgtEl>
                                        <p:attrNameLst>
                                          <p:attrName>style.visibility</p:attrName>
                                        </p:attrNameLst>
                                      </p:cBhvr>
                                      <p:to>
                                        <p:strVal val="visible"/>
                                      </p:to>
                                    </p:set>
                                    <p:animEffect transition="in" filter="fade">
                                      <p:cBhvr>
                                        <p:cTn id="55" dur="1250"/>
                                        <p:tgtEl>
                                          <p:spTgt spid="458"/>
                                        </p:tgtEl>
                                      </p:cBhvr>
                                    </p:animEffect>
                                  </p:childTnLst>
                                </p:cTn>
                              </p:par>
                              <p:par>
                                <p:cTn id="56" presetID="42" presetClass="path" presetSubtype="0" repeatCount="indefinite" fill="hold" grpId="0" nodeType="withEffect">
                                  <p:stCondLst>
                                    <p:cond delay="0"/>
                                  </p:stCondLst>
                                  <p:childTnLst>
                                    <p:animMotion origin="layout" path="M -1.875E-6 3.7037E-7 L -0.12005 0.07801 " pathEditMode="relative" rAng="0" ptsTypes="AA">
                                      <p:cBhvr>
                                        <p:cTn id="57" dur="1250" fill="hold"/>
                                        <p:tgtEl>
                                          <p:spTgt spid="458"/>
                                        </p:tgtEl>
                                        <p:attrNameLst>
                                          <p:attrName>ppt_x</p:attrName>
                                          <p:attrName>ppt_y</p:attrName>
                                        </p:attrNameLst>
                                      </p:cBhvr>
                                      <p:rCtr x="-6003" y="3889"/>
                                    </p:animMotion>
                                  </p:childTnLst>
                                </p:cTn>
                              </p:par>
                              <p:par>
                                <p:cTn id="58" presetID="10" presetClass="entr" presetSubtype="0" repeatCount="indefinite" fill="hold" grpId="1" nodeType="withEffect">
                                  <p:stCondLst>
                                    <p:cond delay="200"/>
                                  </p:stCondLst>
                                  <p:childTnLst>
                                    <p:set>
                                      <p:cBhvr>
                                        <p:cTn id="59" dur="1" fill="hold">
                                          <p:stCondLst>
                                            <p:cond delay="0"/>
                                          </p:stCondLst>
                                        </p:cTn>
                                        <p:tgtEl>
                                          <p:spTgt spid="459"/>
                                        </p:tgtEl>
                                        <p:attrNameLst>
                                          <p:attrName>style.visibility</p:attrName>
                                        </p:attrNameLst>
                                      </p:cBhvr>
                                      <p:to>
                                        <p:strVal val="visible"/>
                                      </p:to>
                                    </p:set>
                                    <p:animEffect transition="in" filter="fade">
                                      <p:cBhvr>
                                        <p:cTn id="60" dur="1500"/>
                                        <p:tgtEl>
                                          <p:spTgt spid="459"/>
                                        </p:tgtEl>
                                      </p:cBhvr>
                                    </p:animEffect>
                                  </p:childTnLst>
                                </p:cTn>
                              </p:par>
                              <p:par>
                                <p:cTn id="61" presetID="42" presetClass="path" presetSubtype="0" repeatCount="indefinite" fill="hold" grpId="0" nodeType="withEffect">
                                  <p:stCondLst>
                                    <p:cond delay="200"/>
                                  </p:stCondLst>
                                  <p:childTnLst>
                                    <p:animMotion origin="layout" path="M -6.25E-7 -2.59259E-6 L -0.07187 0.06019 " pathEditMode="relative" rAng="0" ptsTypes="AA">
                                      <p:cBhvr>
                                        <p:cTn id="62" dur="1500" fill="hold"/>
                                        <p:tgtEl>
                                          <p:spTgt spid="459"/>
                                        </p:tgtEl>
                                        <p:attrNameLst>
                                          <p:attrName>ppt_x</p:attrName>
                                          <p:attrName>ppt_y</p:attrName>
                                        </p:attrNameLst>
                                      </p:cBhvr>
                                      <p:rCtr x="-3594" y="3009"/>
                                    </p:animMotion>
                                  </p:childTnLst>
                                </p:cTn>
                              </p:par>
                              <p:par>
                                <p:cTn id="63" presetID="10" presetClass="entr" presetSubtype="0" repeatCount="indefinite" fill="hold" grpId="1" nodeType="withEffect">
                                  <p:stCondLst>
                                    <p:cond delay="500"/>
                                  </p:stCondLst>
                                  <p:childTnLst>
                                    <p:set>
                                      <p:cBhvr>
                                        <p:cTn id="64" dur="1" fill="hold">
                                          <p:stCondLst>
                                            <p:cond delay="0"/>
                                          </p:stCondLst>
                                        </p:cTn>
                                        <p:tgtEl>
                                          <p:spTgt spid="460"/>
                                        </p:tgtEl>
                                        <p:attrNameLst>
                                          <p:attrName>style.visibility</p:attrName>
                                        </p:attrNameLst>
                                      </p:cBhvr>
                                      <p:to>
                                        <p:strVal val="visible"/>
                                      </p:to>
                                    </p:set>
                                    <p:animEffect transition="in" filter="fade">
                                      <p:cBhvr>
                                        <p:cTn id="65" dur="1000"/>
                                        <p:tgtEl>
                                          <p:spTgt spid="460"/>
                                        </p:tgtEl>
                                      </p:cBhvr>
                                    </p:animEffect>
                                  </p:childTnLst>
                                </p:cTn>
                              </p:par>
                              <p:par>
                                <p:cTn id="66" presetID="42" presetClass="path" presetSubtype="0" repeatCount="indefinite" fill="hold" grpId="0" nodeType="withEffect">
                                  <p:stCondLst>
                                    <p:cond delay="500"/>
                                  </p:stCondLst>
                                  <p:childTnLst>
                                    <p:animMotion origin="layout" path="M 2.70833E-6 3.7037E-6 L -0.09427 0.0625 " pathEditMode="relative" rAng="0" ptsTypes="AA">
                                      <p:cBhvr>
                                        <p:cTn id="67" dur="1000" fill="hold"/>
                                        <p:tgtEl>
                                          <p:spTgt spid="460"/>
                                        </p:tgtEl>
                                        <p:attrNameLst>
                                          <p:attrName>ppt_x</p:attrName>
                                          <p:attrName>ppt_y</p:attrName>
                                        </p:attrNameLst>
                                      </p:cBhvr>
                                      <p:rCtr x="-4714" y="3125"/>
                                    </p:animMotion>
                                  </p:childTnLst>
                                </p:cTn>
                              </p:par>
                              <p:par>
                                <p:cTn id="68" presetID="10" presetClass="entr" presetSubtype="0" repeatCount="indefinite" fill="hold" grpId="1" nodeType="withEffect">
                                  <p:stCondLst>
                                    <p:cond delay="300"/>
                                  </p:stCondLst>
                                  <p:childTnLst>
                                    <p:set>
                                      <p:cBhvr>
                                        <p:cTn id="69" dur="1" fill="hold">
                                          <p:stCondLst>
                                            <p:cond delay="0"/>
                                          </p:stCondLst>
                                        </p:cTn>
                                        <p:tgtEl>
                                          <p:spTgt spid="461"/>
                                        </p:tgtEl>
                                        <p:attrNameLst>
                                          <p:attrName>style.visibility</p:attrName>
                                        </p:attrNameLst>
                                      </p:cBhvr>
                                      <p:to>
                                        <p:strVal val="visible"/>
                                      </p:to>
                                    </p:set>
                                    <p:animEffect transition="in" filter="fade">
                                      <p:cBhvr>
                                        <p:cTn id="70" dur="800"/>
                                        <p:tgtEl>
                                          <p:spTgt spid="461"/>
                                        </p:tgtEl>
                                      </p:cBhvr>
                                    </p:animEffect>
                                  </p:childTnLst>
                                </p:cTn>
                              </p:par>
                              <p:par>
                                <p:cTn id="71" presetID="42" presetClass="path" presetSubtype="0" repeatCount="indefinite" fill="hold" grpId="0" nodeType="withEffect">
                                  <p:stCondLst>
                                    <p:cond delay="300"/>
                                  </p:stCondLst>
                                  <p:childTnLst>
                                    <p:animMotion origin="layout" path="M 6.25E-7 1.11111E-6 L -0.10781 0.08194 " pathEditMode="relative" rAng="0" ptsTypes="AA">
                                      <p:cBhvr>
                                        <p:cTn id="72" dur="800" fill="hold"/>
                                        <p:tgtEl>
                                          <p:spTgt spid="461"/>
                                        </p:tgtEl>
                                        <p:attrNameLst>
                                          <p:attrName>ppt_x</p:attrName>
                                          <p:attrName>ppt_y</p:attrName>
                                        </p:attrNameLst>
                                      </p:cBhvr>
                                      <p:rCtr x="-5391" y="4097"/>
                                    </p:animMotion>
                                  </p:childTnLst>
                                </p:cTn>
                              </p:par>
                              <p:par>
                                <p:cTn id="73" presetID="10" presetClass="entr" presetSubtype="0" repeatCount="indefinite" fill="hold" grpId="1" nodeType="withEffect">
                                  <p:stCondLst>
                                    <p:cond delay="0"/>
                                  </p:stCondLst>
                                  <p:childTnLst>
                                    <p:set>
                                      <p:cBhvr>
                                        <p:cTn id="74" dur="1" fill="hold">
                                          <p:stCondLst>
                                            <p:cond delay="0"/>
                                          </p:stCondLst>
                                        </p:cTn>
                                        <p:tgtEl>
                                          <p:spTgt spid="453"/>
                                        </p:tgtEl>
                                        <p:attrNameLst>
                                          <p:attrName>style.visibility</p:attrName>
                                        </p:attrNameLst>
                                      </p:cBhvr>
                                      <p:to>
                                        <p:strVal val="visible"/>
                                      </p:to>
                                    </p:set>
                                    <p:animEffect transition="in" filter="fade">
                                      <p:cBhvr>
                                        <p:cTn id="75" dur="1250"/>
                                        <p:tgtEl>
                                          <p:spTgt spid="453"/>
                                        </p:tgtEl>
                                      </p:cBhvr>
                                    </p:animEffect>
                                  </p:childTnLst>
                                </p:cTn>
                              </p:par>
                              <p:par>
                                <p:cTn id="76" presetID="42" presetClass="path" presetSubtype="0" repeatCount="indefinite" fill="hold" grpId="0" nodeType="withEffect">
                                  <p:stCondLst>
                                    <p:cond delay="0"/>
                                  </p:stCondLst>
                                  <p:childTnLst>
                                    <p:animMotion origin="layout" path="M -4.16667E-6 0 L 0.12344 0.08634 " pathEditMode="relative" rAng="0" ptsTypes="AA">
                                      <p:cBhvr>
                                        <p:cTn id="77" dur="1250" fill="hold"/>
                                        <p:tgtEl>
                                          <p:spTgt spid="453"/>
                                        </p:tgtEl>
                                        <p:attrNameLst>
                                          <p:attrName>ppt_x</p:attrName>
                                          <p:attrName>ppt_y</p:attrName>
                                        </p:attrNameLst>
                                      </p:cBhvr>
                                      <p:rCtr x="6172" y="4306"/>
                                    </p:animMotion>
                                  </p:childTnLst>
                                </p:cTn>
                              </p:par>
                              <p:par>
                                <p:cTn id="78" presetID="10" presetClass="entr" presetSubtype="0" repeatCount="indefinite" fill="hold" grpId="1" nodeType="withEffect">
                                  <p:stCondLst>
                                    <p:cond delay="200"/>
                                  </p:stCondLst>
                                  <p:childTnLst>
                                    <p:set>
                                      <p:cBhvr>
                                        <p:cTn id="79" dur="1" fill="hold">
                                          <p:stCondLst>
                                            <p:cond delay="0"/>
                                          </p:stCondLst>
                                        </p:cTn>
                                        <p:tgtEl>
                                          <p:spTgt spid="454"/>
                                        </p:tgtEl>
                                        <p:attrNameLst>
                                          <p:attrName>style.visibility</p:attrName>
                                        </p:attrNameLst>
                                      </p:cBhvr>
                                      <p:to>
                                        <p:strVal val="visible"/>
                                      </p:to>
                                    </p:set>
                                    <p:animEffect transition="in" filter="fade">
                                      <p:cBhvr>
                                        <p:cTn id="80" dur="1500"/>
                                        <p:tgtEl>
                                          <p:spTgt spid="454"/>
                                        </p:tgtEl>
                                      </p:cBhvr>
                                    </p:animEffect>
                                  </p:childTnLst>
                                </p:cTn>
                              </p:par>
                              <p:par>
                                <p:cTn id="81" presetID="42" presetClass="path" presetSubtype="0" repeatCount="indefinite" fill="hold" grpId="0" nodeType="withEffect">
                                  <p:stCondLst>
                                    <p:cond delay="200"/>
                                  </p:stCondLst>
                                  <p:childTnLst>
                                    <p:animMotion origin="layout" path="M -1.04167E-6 -7.40741E-7 L 0.06667 0.04931 " pathEditMode="relative" rAng="0" ptsTypes="AA">
                                      <p:cBhvr>
                                        <p:cTn id="82" dur="1500" fill="hold"/>
                                        <p:tgtEl>
                                          <p:spTgt spid="454"/>
                                        </p:tgtEl>
                                        <p:attrNameLst>
                                          <p:attrName>ppt_x</p:attrName>
                                          <p:attrName>ppt_y</p:attrName>
                                        </p:attrNameLst>
                                      </p:cBhvr>
                                      <p:rCtr x="3333" y="2454"/>
                                    </p:animMotion>
                                  </p:childTnLst>
                                </p:cTn>
                              </p:par>
                              <p:par>
                                <p:cTn id="83" presetID="10" presetClass="entr" presetSubtype="0" repeatCount="indefinite" fill="hold" grpId="1" nodeType="withEffect">
                                  <p:stCondLst>
                                    <p:cond delay="500"/>
                                  </p:stCondLst>
                                  <p:childTnLst>
                                    <p:set>
                                      <p:cBhvr>
                                        <p:cTn id="84" dur="1" fill="hold">
                                          <p:stCondLst>
                                            <p:cond delay="0"/>
                                          </p:stCondLst>
                                        </p:cTn>
                                        <p:tgtEl>
                                          <p:spTgt spid="456"/>
                                        </p:tgtEl>
                                        <p:attrNameLst>
                                          <p:attrName>style.visibility</p:attrName>
                                        </p:attrNameLst>
                                      </p:cBhvr>
                                      <p:to>
                                        <p:strVal val="visible"/>
                                      </p:to>
                                    </p:set>
                                    <p:animEffect transition="in" filter="fade">
                                      <p:cBhvr>
                                        <p:cTn id="85" dur="1000"/>
                                        <p:tgtEl>
                                          <p:spTgt spid="456"/>
                                        </p:tgtEl>
                                      </p:cBhvr>
                                    </p:animEffect>
                                  </p:childTnLst>
                                </p:cTn>
                              </p:par>
                              <p:par>
                                <p:cTn id="86" presetID="42" presetClass="path" presetSubtype="0" repeatCount="indefinite" fill="hold" grpId="0" nodeType="withEffect">
                                  <p:stCondLst>
                                    <p:cond delay="500"/>
                                  </p:stCondLst>
                                  <p:childTnLst>
                                    <p:animMotion origin="layout" path="M -8.33333E-7 -2.96296E-6 L 0.08932 0.06343 " pathEditMode="relative" rAng="0" ptsTypes="AA">
                                      <p:cBhvr>
                                        <p:cTn id="87" dur="1000" fill="hold"/>
                                        <p:tgtEl>
                                          <p:spTgt spid="456"/>
                                        </p:tgtEl>
                                        <p:attrNameLst>
                                          <p:attrName>ppt_x</p:attrName>
                                          <p:attrName>ppt_y</p:attrName>
                                        </p:attrNameLst>
                                      </p:cBhvr>
                                      <p:rCtr x="4466" y="3171"/>
                                    </p:animMotion>
                                  </p:childTnLst>
                                </p:cTn>
                              </p:par>
                              <p:par>
                                <p:cTn id="88" presetID="10" presetClass="entr" presetSubtype="0" repeatCount="indefinite" fill="hold" grpId="1" nodeType="withEffect">
                                  <p:stCondLst>
                                    <p:cond delay="300"/>
                                  </p:stCondLst>
                                  <p:childTnLst>
                                    <p:set>
                                      <p:cBhvr>
                                        <p:cTn id="89" dur="1" fill="hold">
                                          <p:stCondLst>
                                            <p:cond delay="0"/>
                                          </p:stCondLst>
                                        </p:cTn>
                                        <p:tgtEl>
                                          <p:spTgt spid="457"/>
                                        </p:tgtEl>
                                        <p:attrNameLst>
                                          <p:attrName>style.visibility</p:attrName>
                                        </p:attrNameLst>
                                      </p:cBhvr>
                                      <p:to>
                                        <p:strVal val="visible"/>
                                      </p:to>
                                    </p:set>
                                    <p:animEffect transition="in" filter="fade">
                                      <p:cBhvr>
                                        <p:cTn id="90" dur="800"/>
                                        <p:tgtEl>
                                          <p:spTgt spid="457"/>
                                        </p:tgtEl>
                                      </p:cBhvr>
                                    </p:animEffect>
                                  </p:childTnLst>
                                </p:cTn>
                              </p:par>
                              <p:par>
                                <p:cTn id="91" presetID="42" presetClass="path" presetSubtype="0" repeatCount="indefinite" fill="hold" grpId="0" nodeType="withEffect">
                                  <p:stCondLst>
                                    <p:cond delay="300"/>
                                  </p:stCondLst>
                                  <p:childTnLst>
                                    <p:animMotion origin="layout" path="M 1.66667E-6 2.22222E-6 L 0.07956 0.06713 " pathEditMode="relative" rAng="0" ptsTypes="AA">
                                      <p:cBhvr>
                                        <p:cTn id="92" dur="800" fill="hold"/>
                                        <p:tgtEl>
                                          <p:spTgt spid="457"/>
                                        </p:tgtEl>
                                        <p:attrNameLst>
                                          <p:attrName>ppt_x</p:attrName>
                                          <p:attrName>ppt_y</p:attrName>
                                        </p:attrNameLst>
                                      </p:cBhvr>
                                      <p:rCtr x="3971" y="3356"/>
                                    </p:animMotion>
                                  </p:childTnLst>
                                </p:cTn>
                              </p:par>
                              <p:par>
                                <p:cTn id="93" presetID="1" presetClass="entr" presetSubtype="0" fill="hold" grpId="2" nodeType="withEffect">
                                  <p:stCondLst>
                                    <p:cond delay="0"/>
                                  </p:stCondLst>
                                  <p:childTnLst>
                                    <p:set>
                                      <p:cBhvr>
                                        <p:cTn id="94" dur="1" fill="hold">
                                          <p:stCondLst>
                                            <p:cond delay="0"/>
                                          </p:stCondLst>
                                        </p:cTn>
                                        <p:tgtEl>
                                          <p:spTgt spid="2"/>
                                        </p:tgtEl>
                                        <p:attrNameLst>
                                          <p:attrName>style.visibility</p:attrName>
                                        </p:attrNameLst>
                                      </p:cBhvr>
                                      <p:to>
                                        <p:strVal val="visible"/>
                                      </p:to>
                                    </p:set>
                                  </p:childTnLst>
                                </p:cTn>
                              </p:par>
                              <p:par>
                                <p:cTn id="95" presetID="1" presetClass="entr" presetSubtype="0" fill="hold" grpId="2" nodeType="withEffect">
                                  <p:stCondLst>
                                    <p:cond delay="0"/>
                                  </p:stCondLst>
                                  <p:childTnLst>
                                    <p:set>
                                      <p:cBhvr>
                                        <p:cTn id="96" dur="1" fill="hold">
                                          <p:stCondLst>
                                            <p:cond delay="0"/>
                                          </p:stCondLst>
                                        </p:cTn>
                                        <p:tgtEl>
                                          <p:spTgt spid="3"/>
                                        </p:tgtEl>
                                        <p:attrNameLst>
                                          <p:attrName>style.visibility</p:attrName>
                                        </p:attrNameLst>
                                      </p:cBhvr>
                                      <p:to>
                                        <p:strVal val="visible"/>
                                      </p:to>
                                    </p:set>
                                  </p:childTnLst>
                                </p:cTn>
                              </p:par>
                              <p:par>
                                <p:cTn id="97" presetID="1" presetClass="entr" presetSubtype="0" fill="hold" grpId="2" nodeType="withEffect">
                                  <p:stCondLst>
                                    <p:cond delay="0"/>
                                  </p:stCondLst>
                                  <p:childTnLst>
                                    <p:set>
                                      <p:cBhvr>
                                        <p:cTn id="98" dur="1" fill="hold">
                                          <p:stCondLst>
                                            <p:cond delay="0"/>
                                          </p:stCondLst>
                                        </p:cTn>
                                        <p:tgtEl>
                                          <p:spTgt spid="56"/>
                                        </p:tgtEl>
                                        <p:attrNameLst>
                                          <p:attrName>style.visibility</p:attrName>
                                        </p:attrNameLst>
                                      </p:cBhvr>
                                      <p:to>
                                        <p:strVal val="visible"/>
                                      </p:to>
                                    </p:set>
                                  </p:childTnLst>
                                </p:cTn>
                              </p:par>
                              <p:par>
                                <p:cTn id="99" presetID="10" presetClass="exit" presetSubtype="0" repeatCount="indefinite" fill="hold" grpId="0" nodeType="withEffect">
                                  <p:stCondLst>
                                    <p:cond delay="0"/>
                                  </p:stCondLst>
                                  <p:childTnLst>
                                    <p:animEffect transition="out" filter="fade">
                                      <p:cBhvr>
                                        <p:cTn id="100" dur="1500"/>
                                        <p:tgtEl>
                                          <p:spTgt spid="2"/>
                                        </p:tgtEl>
                                      </p:cBhvr>
                                    </p:animEffect>
                                    <p:set>
                                      <p:cBhvr>
                                        <p:cTn id="101" dur="1" fill="hold">
                                          <p:stCondLst>
                                            <p:cond delay="1499"/>
                                          </p:stCondLst>
                                        </p:cTn>
                                        <p:tgtEl>
                                          <p:spTgt spid="2"/>
                                        </p:tgtEl>
                                        <p:attrNameLst>
                                          <p:attrName>style.visibility</p:attrName>
                                        </p:attrNameLst>
                                      </p:cBhvr>
                                      <p:to>
                                        <p:strVal val="hidden"/>
                                      </p:to>
                                    </p:set>
                                  </p:childTnLst>
                                </p:cTn>
                              </p:par>
                              <p:par>
                                <p:cTn id="102" presetID="6" presetClass="emph" presetSubtype="0" repeatCount="indefinite" fill="hold" grpId="1" nodeType="withEffect">
                                  <p:stCondLst>
                                    <p:cond delay="0"/>
                                  </p:stCondLst>
                                  <p:childTnLst>
                                    <p:animScale>
                                      <p:cBhvr>
                                        <p:cTn id="103" dur="1500" fill="hold"/>
                                        <p:tgtEl>
                                          <p:spTgt spid="2"/>
                                        </p:tgtEl>
                                      </p:cBhvr>
                                      <p:by x="350000" y="350000"/>
                                    </p:animScale>
                                  </p:childTnLst>
                                </p:cTn>
                              </p:par>
                              <p:par>
                                <p:cTn id="104" presetID="10" presetClass="exit" presetSubtype="0" repeatCount="indefinite" fill="hold" grpId="0" nodeType="withEffect">
                                  <p:stCondLst>
                                    <p:cond delay="500"/>
                                  </p:stCondLst>
                                  <p:childTnLst>
                                    <p:animEffect transition="out" filter="fade">
                                      <p:cBhvr>
                                        <p:cTn id="105" dur="1500"/>
                                        <p:tgtEl>
                                          <p:spTgt spid="3"/>
                                        </p:tgtEl>
                                      </p:cBhvr>
                                    </p:animEffect>
                                    <p:set>
                                      <p:cBhvr>
                                        <p:cTn id="106" dur="1" fill="hold">
                                          <p:stCondLst>
                                            <p:cond delay="1499"/>
                                          </p:stCondLst>
                                        </p:cTn>
                                        <p:tgtEl>
                                          <p:spTgt spid="3"/>
                                        </p:tgtEl>
                                        <p:attrNameLst>
                                          <p:attrName>style.visibility</p:attrName>
                                        </p:attrNameLst>
                                      </p:cBhvr>
                                      <p:to>
                                        <p:strVal val="hidden"/>
                                      </p:to>
                                    </p:set>
                                  </p:childTnLst>
                                </p:cTn>
                              </p:par>
                              <p:par>
                                <p:cTn id="107" presetID="6" presetClass="emph" presetSubtype="0" repeatCount="indefinite" fill="hold" grpId="1" nodeType="withEffect">
                                  <p:stCondLst>
                                    <p:cond delay="500"/>
                                  </p:stCondLst>
                                  <p:childTnLst>
                                    <p:animScale>
                                      <p:cBhvr>
                                        <p:cTn id="108" dur="1500" fill="hold"/>
                                        <p:tgtEl>
                                          <p:spTgt spid="3"/>
                                        </p:tgtEl>
                                      </p:cBhvr>
                                      <p:by x="350000" y="350000"/>
                                    </p:animScale>
                                  </p:childTnLst>
                                </p:cTn>
                              </p:par>
                              <p:par>
                                <p:cTn id="109" presetID="10" presetClass="exit" presetSubtype="0" repeatCount="indefinite" fill="hold" grpId="0" nodeType="withEffect">
                                  <p:stCondLst>
                                    <p:cond delay="1000"/>
                                  </p:stCondLst>
                                  <p:childTnLst>
                                    <p:animEffect transition="out" filter="fade">
                                      <p:cBhvr>
                                        <p:cTn id="110" dur="1500"/>
                                        <p:tgtEl>
                                          <p:spTgt spid="56"/>
                                        </p:tgtEl>
                                      </p:cBhvr>
                                    </p:animEffect>
                                    <p:set>
                                      <p:cBhvr>
                                        <p:cTn id="111" dur="1" fill="hold">
                                          <p:stCondLst>
                                            <p:cond delay="1499"/>
                                          </p:stCondLst>
                                        </p:cTn>
                                        <p:tgtEl>
                                          <p:spTgt spid="56"/>
                                        </p:tgtEl>
                                        <p:attrNameLst>
                                          <p:attrName>style.visibility</p:attrName>
                                        </p:attrNameLst>
                                      </p:cBhvr>
                                      <p:to>
                                        <p:strVal val="hidden"/>
                                      </p:to>
                                    </p:set>
                                  </p:childTnLst>
                                </p:cTn>
                              </p:par>
                              <p:par>
                                <p:cTn id="112" presetID="6" presetClass="emph" presetSubtype="0" repeatCount="indefinite" fill="hold" grpId="1" nodeType="withEffect">
                                  <p:stCondLst>
                                    <p:cond delay="1000"/>
                                  </p:stCondLst>
                                  <p:childTnLst>
                                    <p:animScale>
                                      <p:cBhvr>
                                        <p:cTn id="113" dur="1500" fill="hold"/>
                                        <p:tgtEl>
                                          <p:spTgt spid="56"/>
                                        </p:tgtEl>
                                      </p:cBhvr>
                                      <p:by x="350000" y="350000"/>
                                    </p:animScale>
                                  </p:childTnLst>
                                </p:cTn>
                              </p:par>
                              <p:par>
                                <p:cTn id="114" presetID="1" presetClass="entr" presetSubtype="0" fill="hold" grpId="2" nodeType="withEffect">
                                  <p:stCondLst>
                                    <p:cond delay="0"/>
                                  </p:stCondLst>
                                  <p:childTnLst>
                                    <p:set>
                                      <p:cBhvr>
                                        <p:cTn id="115" dur="1" fill="hold">
                                          <p:stCondLst>
                                            <p:cond delay="0"/>
                                          </p:stCondLst>
                                        </p:cTn>
                                        <p:tgtEl>
                                          <p:spTgt spid="491"/>
                                        </p:tgtEl>
                                        <p:attrNameLst>
                                          <p:attrName>style.visibility</p:attrName>
                                        </p:attrNameLst>
                                      </p:cBhvr>
                                      <p:to>
                                        <p:strVal val="visible"/>
                                      </p:to>
                                    </p:set>
                                  </p:childTnLst>
                                </p:cTn>
                              </p:par>
                              <p:par>
                                <p:cTn id="116" presetID="1" presetClass="entr" presetSubtype="0" fill="hold" grpId="2" nodeType="withEffect">
                                  <p:stCondLst>
                                    <p:cond delay="0"/>
                                  </p:stCondLst>
                                  <p:childTnLst>
                                    <p:set>
                                      <p:cBhvr>
                                        <p:cTn id="117" dur="1" fill="hold">
                                          <p:stCondLst>
                                            <p:cond delay="0"/>
                                          </p:stCondLst>
                                        </p:cTn>
                                        <p:tgtEl>
                                          <p:spTgt spid="492"/>
                                        </p:tgtEl>
                                        <p:attrNameLst>
                                          <p:attrName>style.visibility</p:attrName>
                                        </p:attrNameLst>
                                      </p:cBhvr>
                                      <p:to>
                                        <p:strVal val="visible"/>
                                      </p:to>
                                    </p:set>
                                  </p:childTnLst>
                                </p:cTn>
                              </p:par>
                              <p:par>
                                <p:cTn id="118" presetID="1" presetClass="entr" presetSubtype="0" fill="hold" grpId="2" nodeType="withEffect">
                                  <p:stCondLst>
                                    <p:cond delay="0"/>
                                  </p:stCondLst>
                                  <p:childTnLst>
                                    <p:set>
                                      <p:cBhvr>
                                        <p:cTn id="119" dur="1" fill="hold">
                                          <p:stCondLst>
                                            <p:cond delay="0"/>
                                          </p:stCondLst>
                                        </p:cTn>
                                        <p:tgtEl>
                                          <p:spTgt spid="493"/>
                                        </p:tgtEl>
                                        <p:attrNameLst>
                                          <p:attrName>style.visibility</p:attrName>
                                        </p:attrNameLst>
                                      </p:cBhvr>
                                      <p:to>
                                        <p:strVal val="visible"/>
                                      </p:to>
                                    </p:set>
                                  </p:childTnLst>
                                </p:cTn>
                              </p:par>
                              <p:par>
                                <p:cTn id="120" presetID="1" presetClass="entr" presetSubtype="0" fill="hold" grpId="2" nodeType="withEffect">
                                  <p:stCondLst>
                                    <p:cond delay="0"/>
                                  </p:stCondLst>
                                  <p:childTnLst>
                                    <p:set>
                                      <p:cBhvr>
                                        <p:cTn id="121" dur="1" fill="hold">
                                          <p:stCondLst>
                                            <p:cond delay="0"/>
                                          </p:stCondLst>
                                        </p:cTn>
                                        <p:tgtEl>
                                          <p:spTgt spid="494"/>
                                        </p:tgtEl>
                                        <p:attrNameLst>
                                          <p:attrName>style.visibility</p:attrName>
                                        </p:attrNameLst>
                                      </p:cBhvr>
                                      <p:to>
                                        <p:strVal val="visible"/>
                                      </p:to>
                                    </p:set>
                                  </p:childTnLst>
                                </p:cTn>
                              </p:par>
                              <p:par>
                                <p:cTn id="122" presetID="1" presetClass="entr" presetSubtype="0" fill="hold" grpId="2" nodeType="withEffect">
                                  <p:stCondLst>
                                    <p:cond delay="0"/>
                                  </p:stCondLst>
                                  <p:childTnLst>
                                    <p:set>
                                      <p:cBhvr>
                                        <p:cTn id="123" dur="1" fill="hold">
                                          <p:stCondLst>
                                            <p:cond delay="0"/>
                                          </p:stCondLst>
                                        </p:cTn>
                                        <p:tgtEl>
                                          <p:spTgt spid="495"/>
                                        </p:tgtEl>
                                        <p:attrNameLst>
                                          <p:attrName>style.visibility</p:attrName>
                                        </p:attrNameLst>
                                      </p:cBhvr>
                                      <p:to>
                                        <p:strVal val="visible"/>
                                      </p:to>
                                    </p:set>
                                  </p:childTnLst>
                                </p:cTn>
                              </p:par>
                              <p:par>
                                <p:cTn id="124" presetID="1" presetClass="entr" presetSubtype="0" fill="hold" grpId="2" nodeType="withEffect">
                                  <p:stCondLst>
                                    <p:cond delay="0"/>
                                  </p:stCondLst>
                                  <p:childTnLst>
                                    <p:set>
                                      <p:cBhvr>
                                        <p:cTn id="125" dur="1" fill="hold">
                                          <p:stCondLst>
                                            <p:cond delay="0"/>
                                          </p:stCondLst>
                                        </p:cTn>
                                        <p:tgtEl>
                                          <p:spTgt spid="496"/>
                                        </p:tgtEl>
                                        <p:attrNameLst>
                                          <p:attrName>style.visibility</p:attrName>
                                        </p:attrNameLst>
                                      </p:cBhvr>
                                      <p:to>
                                        <p:strVal val="visible"/>
                                      </p:to>
                                    </p:set>
                                  </p:childTnLst>
                                </p:cTn>
                              </p:par>
                              <p:par>
                                <p:cTn id="126" presetID="1" presetClass="entr" presetSubtype="0" fill="hold" grpId="2" nodeType="withEffect">
                                  <p:stCondLst>
                                    <p:cond delay="0"/>
                                  </p:stCondLst>
                                  <p:childTnLst>
                                    <p:set>
                                      <p:cBhvr>
                                        <p:cTn id="127" dur="1" fill="hold">
                                          <p:stCondLst>
                                            <p:cond delay="0"/>
                                          </p:stCondLst>
                                        </p:cTn>
                                        <p:tgtEl>
                                          <p:spTgt spid="497"/>
                                        </p:tgtEl>
                                        <p:attrNameLst>
                                          <p:attrName>style.visibility</p:attrName>
                                        </p:attrNameLst>
                                      </p:cBhvr>
                                      <p:to>
                                        <p:strVal val="visible"/>
                                      </p:to>
                                    </p:set>
                                  </p:childTnLst>
                                </p:cTn>
                              </p:par>
                              <p:par>
                                <p:cTn id="128" presetID="1" presetClass="entr" presetSubtype="0" fill="hold" grpId="2" nodeType="withEffect">
                                  <p:stCondLst>
                                    <p:cond delay="0"/>
                                  </p:stCondLst>
                                  <p:childTnLst>
                                    <p:set>
                                      <p:cBhvr>
                                        <p:cTn id="129" dur="1" fill="hold">
                                          <p:stCondLst>
                                            <p:cond delay="0"/>
                                          </p:stCondLst>
                                        </p:cTn>
                                        <p:tgtEl>
                                          <p:spTgt spid="498"/>
                                        </p:tgtEl>
                                        <p:attrNameLst>
                                          <p:attrName>style.visibility</p:attrName>
                                        </p:attrNameLst>
                                      </p:cBhvr>
                                      <p:to>
                                        <p:strVal val="visible"/>
                                      </p:to>
                                    </p:set>
                                  </p:childTnLst>
                                </p:cTn>
                              </p:par>
                              <p:par>
                                <p:cTn id="130" presetID="37" presetClass="path" presetSubtype="0" repeatCount="indefinite" fill="hold" grpId="0" nodeType="withEffect">
                                  <p:stCondLst>
                                    <p:cond delay="0"/>
                                  </p:stCondLst>
                                  <p:childTnLst>
                                    <p:animMotion origin="layout" path="M 1.875E-6 4.07407E-6 C -0.01914 -0.07709 -0.04766 -0.25556 -0.08724 -0.27431 " pathEditMode="relative" rAng="0" ptsTypes="AA">
                                      <p:cBhvr>
                                        <p:cTn id="131" dur="1000" fill="hold"/>
                                        <p:tgtEl>
                                          <p:spTgt spid="491"/>
                                        </p:tgtEl>
                                        <p:attrNameLst>
                                          <p:attrName>ppt_x</p:attrName>
                                          <p:attrName>ppt_y</p:attrName>
                                        </p:attrNameLst>
                                      </p:cBhvr>
                                      <p:rCtr x="-4362" y="-13727"/>
                                    </p:animMotion>
                                  </p:childTnLst>
                                </p:cTn>
                              </p:par>
                              <p:par>
                                <p:cTn id="132" presetID="10" presetClass="exit" presetSubtype="0" repeatCount="indefinite" fill="hold" grpId="1" nodeType="withEffect">
                                  <p:stCondLst>
                                    <p:cond delay="0"/>
                                  </p:stCondLst>
                                  <p:childTnLst>
                                    <p:animEffect transition="out" filter="fade">
                                      <p:cBhvr>
                                        <p:cTn id="133" dur="1000"/>
                                        <p:tgtEl>
                                          <p:spTgt spid="491"/>
                                        </p:tgtEl>
                                      </p:cBhvr>
                                    </p:animEffect>
                                    <p:set>
                                      <p:cBhvr>
                                        <p:cTn id="134" dur="1" fill="hold">
                                          <p:stCondLst>
                                            <p:cond delay="999"/>
                                          </p:stCondLst>
                                        </p:cTn>
                                        <p:tgtEl>
                                          <p:spTgt spid="491"/>
                                        </p:tgtEl>
                                        <p:attrNameLst>
                                          <p:attrName>style.visibility</p:attrName>
                                        </p:attrNameLst>
                                      </p:cBhvr>
                                      <p:to>
                                        <p:strVal val="hidden"/>
                                      </p:to>
                                    </p:set>
                                  </p:childTnLst>
                                </p:cTn>
                              </p:par>
                              <p:par>
                                <p:cTn id="135" presetID="42" presetClass="path" presetSubtype="0" repeatCount="indefinite" fill="hold" grpId="0" nodeType="withEffect">
                                  <p:stCondLst>
                                    <p:cond delay="200"/>
                                  </p:stCondLst>
                                  <p:childTnLst>
                                    <p:animMotion origin="layout" path="M 4.16667E-7 4.07407E-6 L -0.05807 -0.22408 " pathEditMode="relative" rAng="0" ptsTypes="AA">
                                      <p:cBhvr>
                                        <p:cTn id="136" dur="1500" fill="hold"/>
                                        <p:tgtEl>
                                          <p:spTgt spid="492"/>
                                        </p:tgtEl>
                                        <p:attrNameLst>
                                          <p:attrName>ppt_x</p:attrName>
                                          <p:attrName>ppt_y</p:attrName>
                                        </p:attrNameLst>
                                      </p:cBhvr>
                                      <p:rCtr x="-2904" y="-11204"/>
                                    </p:animMotion>
                                  </p:childTnLst>
                                </p:cTn>
                              </p:par>
                              <p:par>
                                <p:cTn id="137" presetID="10" presetClass="exit" presetSubtype="0" repeatCount="indefinite" fill="hold" grpId="1" nodeType="withEffect">
                                  <p:stCondLst>
                                    <p:cond delay="200"/>
                                  </p:stCondLst>
                                  <p:childTnLst>
                                    <p:animEffect transition="out" filter="fade">
                                      <p:cBhvr>
                                        <p:cTn id="138" dur="1500"/>
                                        <p:tgtEl>
                                          <p:spTgt spid="492"/>
                                        </p:tgtEl>
                                      </p:cBhvr>
                                    </p:animEffect>
                                    <p:set>
                                      <p:cBhvr>
                                        <p:cTn id="139" dur="1" fill="hold">
                                          <p:stCondLst>
                                            <p:cond delay="1499"/>
                                          </p:stCondLst>
                                        </p:cTn>
                                        <p:tgtEl>
                                          <p:spTgt spid="492"/>
                                        </p:tgtEl>
                                        <p:attrNameLst>
                                          <p:attrName>style.visibility</p:attrName>
                                        </p:attrNameLst>
                                      </p:cBhvr>
                                      <p:to>
                                        <p:strVal val="hidden"/>
                                      </p:to>
                                    </p:set>
                                  </p:childTnLst>
                                </p:cTn>
                              </p:par>
                              <p:par>
                                <p:cTn id="140" presetID="37" presetClass="path" presetSubtype="0" repeatCount="indefinite" fill="hold" grpId="0" nodeType="withEffect">
                                  <p:stCondLst>
                                    <p:cond delay="400"/>
                                  </p:stCondLst>
                                  <p:childTnLst>
                                    <p:animMotion origin="layout" path="M -0.00052 -0.00023 C -0.01185 -0.04722 -0.02812 -0.12153 -0.04687 -0.19074 C -0.07005 -0.26875 -0.11081 -0.27176 -0.13294 -0.26065 " pathEditMode="relative" rAng="0" ptsTypes="AAA">
                                      <p:cBhvr>
                                        <p:cTn id="141" dur="1250" fill="hold"/>
                                        <p:tgtEl>
                                          <p:spTgt spid="493"/>
                                        </p:tgtEl>
                                        <p:attrNameLst>
                                          <p:attrName>ppt_x</p:attrName>
                                          <p:attrName>ppt_y</p:attrName>
                                        </p:attrNameLst>
                                      </p:cBhvr>
                                      <p:rCtr x="-6628" y="-13264"/>
                                    </p:animMotion>
                                  </p:childTnLst>
                                </p:cTn>
                              </p:par>
                              <p:par>
                                <p:cTn id="142" presetID="10" presetClass="exit" presetSubtype="0" repeatCount="indefinite" fill="hold" grpId="1" nodeType="withEffect">
                                  <p:stCondLst>
                                    <p:cond delay="400"/>
                                  </p:stCondLst>
                                  <p:childTnLst>
                                    <p:animEffect transition="out" filter="fade">
                                      <p:cBhvr>
                                        <p:cTn id="143" dur="1250"/>
                                        <p:tgtEl>
                                          <p:spTgt spid="493"/>
                                        </p:tgtEl>
                                      </p:cBhvr>
                                    </p:animEffect>
                                    <p:set>
                                      <p:cBhvr>
                                        <p:cTn id="144" dur="1" fill="hold">
                                          <p:stCondLst>
                                            <p:cond delay="1249"/>
                                          </p:stCondLst>
                                        </p:cTn>
                                        <p:tgtEl>
                                          <p:spTgt spid="493"/>
                                        </p:tgtEl>
                                        <p:attrNameLst>
                                          <p:attrName>style.visibility</p:attrName>
                                        </p:attrNameLst>
                                      </p:cBhvr>
                                      <p:to>
                                        <p:strVal val="hidden"/>
                                      </p:to>
                                    </p:set>
                                  </p:childTnLst>
                                </p:cTn>
                              </p:par>
                              <p:par>
                                <p:cTn id="145" presetID="42" presetClass="path" presetSubtype="0" repeatCount="indefinite" fill="hold" grpId="0" nodeType="withEffect">
                                  <p:stCondLst>
                                    <p:cond delay="400"/>
                                  </p:stCondLst>
                                  <p:childTnLst>
                                    <p:animMotion origin="layout" path="M -3.95833E-6 -4.81481E-6 L -0.04205 -0.18472 " pathEditMode="relative" rAng="0" ptsTypes="AA">
                                      <p:cBhvr>
                                        <p:cTn id="146" dur="800" fill="hold"/>
                                        <p:tgtEl>
                                          <p:spTgt spid="494"/>
                                        </p:tgtEl>
                                        <p:attrNameLst>
                                          <p:attrName>ppt_x</p:attrName>
                                          <p:attrName>ppt_y</p:attrName>
                                        </p:attrNameLst>
                                      </p:cBhvr>
                                      <p:rCtr x="-2109" y="-9236"/>
                                    </p:animMotion>
                                  </p:childTnLst>
                                </p:cTn>
                              </p:par>
                              <p:par>
                                <p:cTn id="147" presetID="10" presetClass="exit" presetSubtype="0" repeatCount="indefinite" fill="hold" grpId="1" nodeType="withEffect">
                                  <p:stCondLst>
                                    <p:cond delay="400"/>
                                  </p:stCondLst>
                                  <p:childTnLst>
                                    <p:animEffect transition="out" filter="fade">
                                      <p:cBhvr>
                                        <p:cTn id="148" dur="800"/>
                                        <p:tgtEl>
                                          <p:spTgt spid="494"/>
                                        </p:tgtEl>
                                      </p:cBhvr>
                                    </p:animEffect>
                                    <p:set>
                                      <p:cBhvr>
                                        <p:cTn id="149" dur="1" fill="hold">
                                          <p:stCondLst>
                                            <p:cond delay="799"/>
                                          </p:stCondLst>
                                        </p:cTn>
                                        <p:tgtEl>
                                          <p:spTgt spid="494"/>
                                        </p:tgtEl>
                                        <p:attrNameLst>
                                          <p:attrName>style.visibility</p:attrName>
                                        </p:attrNameLst>
                                      </p:cBhvr>
                                      <p:to>
                                        <p:strVal val="hidden"/>
                                      </p:to>
                                    </p:set>
                                  </p:childTnLst>
                                </p:cTn>
                              </p:par>
                              <p:par>
                                <p:cTn id="150" presetID="37" presetClass="path" presetSubtype="0" repeatCount="indefinite" fill="hold" grpId="0" nodeType="withEffect">
                                  <p:stCondLst>
                                    <p:cond delay="0"/>
                                  </p:stCondLst>
                                  <p:childTnLst>
                                    <p:animMotion origin="layout" path="M -4.16667E-6 -0.00047 C 0.03633 -0.18195 0.06993 -0.3625 0.15209 -0.26111 " pathEditMode="relative" rAng="0" ptsTypes="AA">
                                      <p:cBhvr>
                                        <p:cTn id="151" dur="1000" fill="hold"/>
                                        <p:tgtEl>
                                          <p:spTgt spid="495"/>
                                        </p:tgtEl>
                                        <p:attrNameLst>
                                          <p:attrName>ppt_x</p:attrName>
                                          <p:attrName>ppt_y</p:attrName>
                                        </p:attrNameLst>
                                      </p:cBhvr>
                                      <p:rCtr x="7604" y="-14514"/>
                                    </p:animMotion>
                                  </p:childTnLst>
                                </p:cTn>
                              </p:par>
                              <p:par>
                                <p:cTn id="152" presetID="10" presetClass="exit" presetSubtype="0" repeatCount="indefinite" fill="hold" grpId="1" nodeType="withEffect">
                                  <p:stCondLst>
                                    <p:cond delay="0"/>
                                  </p:stCondLst>
                                  <p:childTnLst>
                                    <p:animEffect transition="out" filter="fade">
                                      <p:cBhvr>
                                        <p:cTn id="153" dur="1000"/>
                                        <p:tgtEl>
                                          <p:spTgt spid="495"/>
                                        </p:tgtEl>
                                      </p:cBhvr>
                                    </p:animEffect>
                                    <p:set>
                                      <p:cBhvr>
                                        <p:cTn id="154" dur="1" fill="hold">
                                          <p:stCondLst>
                                            <p:cond delay="999"/>
                                          </p:stCondLst>
                                        </p:cTn>
                                        <p:tgtEl>
                                          <p:spTgt spid="495"/>
                                        </p:tgtEl>
                                        <p:attrNameLst>
                                          <p:attrName>style.visibility</p:attrName>
                                        </p:attrNameLst>
                                      </p:cBhvr>
                                      <p:to>
                                        <p:strVal val="hidden"/>
                                      </p:to>
                                    </p:set>
                                  </p:childTnLst>
                                </p:cTn>
                              </p:par>
                              <p:par>
                                <p:cTn id="155" presetID="37" presetClass="path" presetSubtype="0" repeatCount="indefinite" fill="hold" grpId="0" nodeType="withEffect">
                                  <p:stCondLst>
                                    <p:cond delay="200"/>
                                  </p:stCondLst>
                                  <p:childTnLst>
                                    <p:animMotion origin="layout" path="M 4.375E-6 -0.00023 C 0.01744 -0.06343 0.04231 -0.2919 0.12682 -0.26598 " pathEditMode="relative" rAng="0" ptsTypes="AA">
                                      <p:cBhvr>
                                        <p:cTn id="156" dur="1500" fill="hold"/>
                                        <p:tgtEl>
                                          <p:spTgt spid="496"/>
                                        </p:tgtEl>
                                        <p:attrNameLst>
                                          <p:attrName>ppt_x</p:attrName>
                                          <p:attrName>ppt_y</p:attrName>
                                        </p:attrNameLst>
                                      </p:cBhvr>
                                      <p:rCtr x="6341" y="-13403"/>
                                    </p:animMotion>
                                  </p:childTnLst>
                                </p:cTn>
                              </p:par>
                              <p:par>
                                <p:cTn id="157" presetID="10" presetClass="exit" presetSubtype="0" repeatCount="indefinite" fill="hold" grpId="1" nodeType="withEffect">
                                  <p:stCondLst>
                                    <p:cond delay="200"/>
                                  </p:stCondLst>
                                  <p:childTnLst>
                                    <p:animEffect transition="out" filter="fade">
                                      <p:cBhvr>
                                        <p:cTn id="158" dur="1500"/>
                                        <p:tgtEl>
                                          <p:spTgt spid="496"/>
                                        </p:tgtEl>
                                      </p:cBhvr>
                                    </p:animEffect>
                                    <p:set>
                                      <p:cBhvr>
                                        <p:cTn id="159" dur="1" fill="hold">
                                          <p:stCondLst>
                                            <p:cond delay="1499"/>
                                          </p:stCondLst>
                                        </p:cTn>
                                        <p:tgtEl>
                                          <p:spTgt spid="496"/>
                                        </p:tgtEl>
                                        <p:attrNameLst>
                                          <p:attrName>style.visibility</p:attrName>
                                        </p:attrNameLst>
                                      </p:cBhvr>
                                      <p:to>
                                        <p:strVal val="hidden"/>
                                      </p:to>
                                    </p:set>
                                  </p:childTnLst>
                                </p:cTn>
                              </p:par>
                              <p:par>
                                <p:cTn id="160" presetID="42" presetClass="path" presetSubtype="0" repeatCount="indefinite" fill="hold" grpId="0" nodeType="withEffect">
                                  <p:stCondLst>
                                    <p:cond delay="400"/>
                                  </p:stCondLst>
                                  <p:childTnLst>
                                    <p:animMotion origin="layout" path="M 3.125E-6 -3.33333E-6 L 0.0526 -0.21273 " pathEditMode="relative" rAng="0" ptsTypes="AA">
                                      <p:cBhvr>
                                        <p:cTn id="161" dur="1250" fill="hold"/>
                                        <p:tgtEl>
                                          <p:spTgt spid="497"/>
                                        </p:tgtEl>
                                        <p:attrNameLst>
                                          <p:attrName>ppt_x</p:attrName>
                                          <p:attrName>ppt_y</p:attrName>
                                        </p:attrNameLst>
                                      </p:cBhvr>
                                      <p:rCtr x="2630" y="-10648"/>
                                    </p:animMotion>
                                  </p:childTnLst>
                                </p:cTn>
                              </p:par>
                              <p:par>
                                <p:cTn id="162" presetID="10" presetClass="exit" presetSubtype="0" repeatCount="indefinite" fill="hold" grpId="1" nodeType="withEffect">
                                  <p:stCondLst>
                                    <p:cond delay="400"/>
                                  </p:stCondLst>
                                  <p:childTnLst>
                                    <p:animEffect transition="out" filter="fade">
                                      <p:cBhvr>
                                        <p:cTn id="163" dur="1250"/>
                                        <p:tgtEl>
                                          <p:spTgt spid="497"/>
                                        </p:tgtEl>
                                      </p:cBhvr>
                                    </p:animEffect>
                                    <p:set>
                                      <p:cBhvr>
                                        <p:cTn id="164" dur="1" fill="hold">
                                          <p:stCondLst>
                                            <p:cond delay="1249"/>
                                          </p:stCondLst>
                                        </p:cTn>
                                        <p:tgtEl>
                                          <p:spTgt spid="497"/>
                                        </p:tgtEl>
                                        <p:attrNameLst>
                                          <p:attrName>style.visibility</p:attrName>
                                        </p:attrNameLst>
                                      </p:cBhvr>
                                      <p:to>
                                        <p:strVal val="hidden"/>
                                      </p:to>
                                    </p:set>
                                  </p:childTnLst>
                                </p:cTn>
                              </p:par>
                              <p:par>
                                <p:cTn id="165" presetID="42" presetClass="path" presetSubtype="0" repeatCount="indefinite" fill="hold" grpId="0" nodeType="withEffect">
                                  <p:stCondLst>
                                    <p:cond delay="400"/>
                                  </p:stCondLst>
                                  <p:childTnLst>
                                    <p:animMotion origin="layout" path="M 2.08333E-7 2.59259E-6 L 0.04727 -0.17338 " pathEditMode="relative" rAng="0" ptsTypes="AA">
                                      <p:cBhvr>
                                        <p:cTn id="166" dur="800" fill="hold"/>
                                        <p:tgtEl>
                                          <p:spTgt spid="498"/>
                                        </p:tgtEl>
                                        <p:attrNameLst>
                                          <p:attrName>ppt_x</p:attrName>
                                          <p:attrName>ppt_y</p:attrName>
                                        </p:attrNameLst>
                                      </p:cBhvr>
                                      <p:rCtr x="2357" y="-8681"/>
                                    </p:animMotion>
                                  </p:childTnLst>
                                </p:cTn>
                              </p:par>
                              <p:par>
                                <p:cTn id="167" presetID="10" presetClass="exit" presetSubtype="0" repeatCount="indefinite" fill="hold" grpId="1" nodeType="withEffect">
                                  <p:stCondLst>
                                    <p:cond delay="400"/>
                                  </p:stCondLst>
                                  <p:childTnLst>
                                    <p:animEffect transition="out" filter="fade">
                                      <p:cBhvr>
                                        <p:cTn id="168" dur="800"/>
                                        <p:tgtEl>
                                          <p:spTgt spid="498"/>
                                        </p:tgtEl>
                                      </p:cBhvr>
                                    </p:animEffect>
                                    <p:set>
                                      <p:cBhvr>
                                        <p:cTn id="169" dur="1" fill="hold">
                                          <p:stCondLst>
                                            <p:cond delay="799"/>
                                          </p:stCondLst>
                                        </p:cTn>
                                        <p:tgtEl>
                                          <p:spTgt spid="498"/>
                                        </p:tgtEl>
                                        <p:attrNameLst>
                                          <p:attrName>style.visibility</p:attrName>
                                        </p:attrNameLst>
                                      </p:cBhvr>
                                      <p:to>
                                        <p:strVal val="hidden"/>
                                      </p:to>
                                    </p:set>
                                  </p:childTnLst>
                                </p:cTn>
                              </p:par>
                              <p:par>
                                <p:cTn id="170" presetID="1" presetClass="entr" presetSubtype="0" fill="hold" grpId="2" nodeType="withEffect">
                                  <p:stCondLst>
                                    <p:cond delay="0"/>
                                  </p:stCondLst>
                                  <p:childTnLst>
                                    <p:set>
                                      <p:cBhvr>
                                        <p:cTn id="171" dur="1" fill="hold">
                                          <p:stCondLst>
                                            <p:cond delay="0"/>
                                          </p:stCondLst>
                                        </p:cTn>
                                        <p:tgtEl>
                                          <p:spTgt spid="499"/>
                                        </p:tgtEl>
                                        <p:attrNameLst>
                                          <p:attrName>style.visibility</p:attrName>
                                        </p:attrNameLst>
                                      </p:cBhvr>
                                      <p:to>
                                        <p:strVal val="visible"/>
                                      </p:to>
                                    </p:set>
                                  </p:childTnLst>
                                </p:cTn>
                              </p:par>
                              <p:par>
                                <p:cTn id="172" presetID="1" presetClass="entr" presetSubtype="0" fill="hold" grpId="2" nodeType="withEffect">
                                  <p:stCondLst>
                                    <p:cond delay="0"/>
                                  </p:stCondLst>
                                  <p:childTnLst>
                                    <p:set>
                                      <p:cBhvr>
                                        <p:cTn id="173" dur="1" fill="hold">
                                          <p:stCondLst>
                                            <p:cond delay="0"/>
                                          </p:stCondLst>
                                        </p:cTn>
                                        <p:tgtEl>
                                          <p:spTgt spid="500"/>
                                        </p:tgtEl>
                                        <p:attrNameLst>
                                          <p:attrName>style.visibility</p:attrName>
                                        </p:attrNameLst>
                                      </p:cBhvr>
                                      <p:to>
                                        <p:strVal val="visible"/>
                                      </p:to>
                                    </p:set>
                                  </p:childTnLst>
                                </p:cTn>
                              </p:par>
                              <p:par>
                                <p:cTn id="174" presetID="1" presetClass="entr" presetSubtype="0" fill="hold" grpId="2" nodeType="withEffect">
                                  <p:stCondLst>
                                    <p:cond delay="0"/>
                                  </p:stCondLst>
                                  <p:childTnLst>
                                    <p:set>
                                      <p:cBhvr>
                                        <p:cTn id="175" dur="1" fill="hold">
                                          <p:stCondLst>
                                            <p:cond delay="0"/>
                                          </p:stCondLst>
                                        </p:cTn>
                                        <p:tgtEl>
                                          <p:spTgt spid="501"/>
                                        </p:tgtEl>
                                        <p:attrNameLst>
                                          <p:attrName>style.visibility</p:attrName>
                                        </p:attrNameLst>
                                      </p:cBhvr>
                                      <p:to>
                                        <p:strVal val="visible"/>
                                      </p:to>
                                    </p:set>
                                  </p:childTnLst>
                                </p:cTn>
                              </p:par>
                              <p:par>
                                <p:cTn id="176" presetID="1" presetClass="entr" presetSubtype="0" fill="hold" grpId="2" nodeType="withEffect">
                                  <p:stCondLst>
                                    <p:cond delay="0"/>
                                  </p:stCondLst>
                                  <p:childTnLst>
                                    <p:set>
                                      <p:cBhvr>
                                        <p:cTn id="177" dur="1" fill="hold">
                                          <p:stCondLst>
                                            <p:cond delay="0"/>
                                          </p:stCondLst>
                                        </p:cTn>
                                        <p:tgtEl>
                                          <p:spTgt spid="502"/>
                                        </p:tgtEl>
                                        <p:attrNameLst>
                                          <p:attrName>style.visibility</p:attrName>
                                        </p:attrNameLst>
                                      </p:cBhvr>
                                      <p:to>
                                        <p:strVal val="visible"/>
                                      </p:to>
                                    </p:set>
                                  </p:childTnLst>
                                </p:cTn>
                              </p:par>
                              <p:par>
                                <p:cTn id="178" presetID="37" presetClass="path" presetSubtype="0" repeatCount="indefinite" fill="hold" grpId="0" nodeType="withEffect">
                                  <p:stCondLst>
                                    <p:cond delay="0"/>
                                  </p:stCondLst>
                                  <p:childTnLst>
                                    <p:animMotion origin="layout" path="M 1.04167E-6 3.7037E-7 C -0.05274 0.20625 -0.07591 0.34815 -0.16471 0.25741 " pathEditMode="relative" rAng="0" ptsTypes="AA">
                                      <p:cBhvr>
                                        <p:cTn id="179" dur="1000" fill="hold"/>
                                        <p:tgtEl>
                                          <p:spTgt spid="499"/>
                                        </p:tgtEl>
                                        <p:attrNameLst>
                                          <p:attrName>ppt_x</p:attrName>
                                          <p:attrName>ppt_y</p:attrName>
                                        </p:attrNameLst>
                                      </p:cBhvr>
                                      <p:rCtr x="-8242" y="14259"/>
                                    </p:animMotion>
                                  </p:childTnLst>
                                </p:cTn>
                              </p:par>
                              <p:par>
                                <p:cTn id="180" presetID="10" presetClass="exit" presetSubtype="0" repeatCount="indefinite" fill="hold" grpId="1" nodeType="withEffect">
                                  <p:stCondLst>
                                    <p:cond delay="0"/>
                                  </p:stCondLst>
                                  <p:childTnLst>
                                    <p:animEffect transition="out" filter="fade">
                                      <p:cBhvr>
                                        <p:cTn id="181" dur="1000"/>
                                        <p:tgtEl>
                                          <p:spTgt spid="499"/>
                                        </p:tgtEl>
                                      </p:cBhvr>
                                    </p:animEffect>
                                    <p:set>
                                      <p:cBhvr>
                                        <p:cTn id="182" dur="1" fill="hold">
                                          <p:stCondLst>
                                            <p:cond delay="999"/>
                                          </p:stCondLst>
                                        </p:cTn>
                                        <p:tgtEl>
                                          <p:spTgt spid="499"/>
                                        </p:tgtEl>
                                        <p:attrNameLst>
                                          <p:attrName>style.visibility</p:attrName>
                                        </p:attrNameLst>
                                      </p:cBhvr>
                                      <p:to>
                                        <p:strVal val="hidden"/>
                                      </p:to>
                                    </p:set>
                                  </p:childTnLst>
                                </p:cTn>
                              </p:par>
                              <p:par>
                                <p:cTn id="183" presetID="42" presetClass="path" presetSubtype="0" repeatCount="indefinite" fill="hold" grpId="0" nodeType="withEffect">
                                  <p:stCondLst>
                                    <p:cond delay="200"/>
                                  </p:stCondLst>
                                  <p:childTnLst>
                                    <p:animMotion origin="layout" path="M -4.16667E-7 3.7037E-7 L -0.04766 0.17917 " pathEditMode="relative" rAng="0" ptsTypes="AA">
                                      <p:cBhvr>
                                        <p:cTn id="184" dur="1500" fill="hold"/>
                                        <p:tgtEl>
                                          <p:spTgt spid="500"/>
                                        </p:tgtEl>
                                        <p:attrNameLst>
                                          <p:attrName>ppt_x</p:attrName>
                                          <p:attrName>ppt_y</p:attrName>
                                        </p:attrNameLst>
                                      </p:cBhvr>
                                      <p:rCtr x="-2383" y="8958"/>
                                    </p:animMotion>
                                  </p:childTnLst>
                                </p:cTn>
                              </p:par>
                              <p:par>
                                <p:cTn id="185" presetID="10" presetClass="exit" presetSubtype="0" repeatCount="indefinite" fill="hold" grpId="1" nodeType="withEffect">
                                  <p:stCondLst>
                                    <p:cond delay="200"/>
                                  </p:stCondLst>
                                  <p:childTnLst>
                                    <p:animEffect transition="out" filter="fade">
                                      <p:cBhvr>
                                        <p:cTn id="186" dur="1500"/>
                                        <p:tgtEl>
                                          <p:spTgt spid="500"/>
                                        </p:tgtEl>
                                      </p:cBhvr>
                                    </p:animEffect>
                                    <p:set>
                                      <p:cBhvr>
                                        <p:cTn id="187" dur="1" fill="hold">
                                          <p:stCondLst>
                                            <p:cond delay="1499"/>
                                          </p:stCondLst>
                                        </p:cTn>
                                        <p:tgtEl>
                                          <p:spTgt spid="500"/>
                                        </p:tgtEl>
                                        <p:attrNameLst>
                                          <p:attrName>style.visibility</p:attrName>
                                        </p:attrNameLst>
                                      </p:cBhvr>
                                      <p:to>
                                        <p:strVal val="hidden"/>
                                      </p:to>
                                    </p:set>
                                  </p:childTnLst>
                                </p:cTn>
                              </p:par>
                              <p:par>
                                <p:cTn id="188" presetID="37" presetClass="path" presetSubtype="0" repeatCount="indefinite" fill="hold" grpId="0" nodeType="withEffect">
                                  <p:stCondLst>
                                    <p:cond delay="400"/>
                                  </p:stCondLst>
                                  <p:childTnLst>
                                    <p:animMotion origin="layout" path="M -0.00026 -4.44444E-6 C -0.0543 0.22825 -0.06471 0.26667 -0.11432 0.27408 " pathEditMode="relative" rAng="0" ptsTypes="AA">
                                      <p:cBhvr>
                                        <p:cTn id="189" dur="1250" fill="hold"/>
                                        <p:tgtEl>
                                          <p:spTgt spid="501"/>
                                        </p:tgtEl>
                                        <p:attrNameLst>
                                          <p:attrName>ppt_x</p:attrName>
                                          <p:attrName>ppt_y</p:attrName>
                                        </p:attrNameLst>
                                      </p:cBhvr>
                                      <p:rCtr x="-5703" y="13704"/>
                                    </p:animMotion>
                                  </p:childTnLst>
                                </p:cTn>
                              </p:par>
                              <p:par>
                                <p:cTn id="190" presetID="10" presetClass="exit" presetSubtype="0" repeatCount="indefinite" fill="hold" grpId="1" nodeType="withEffect">
                                  <p:stCondLst>
                                    <p:cond delay="400"/>
                                  </p:stCondLst>
                                  <p:childTnLst>
                                    <p:animEffect transition="out" filter="fade">
                                      <p:cBhvr>
                                        <p:cTn id="191" dur="1250"/>
                                        <p:tgtEl>
                                          <p:spTgt spid="501"/>
                                        </p:tgtEl>
                                      </p:cBhvr>
                                    </p:animEffect>
                                    <p:set>
                                      <p:cBhvr>
                                        <p:cTn id="192" dur="1" fill="hold">
                                          <p:stCondLst>
                                            <p:cond delay="1249"/>
                                          </p:stCondLst>
                                        </p:cTn>
                                        <p:tgtEl>
                                          <p:spTgt spid="501"/>
                                        </p:tgtEl>
                                        <p:attrNameLst>
                                          <p:attrName>style.visibility</p:attrName>
                                        </p:attrNameLst>
                                      </p:cBhvr>
                                      <p:to>
                                        <p:strVal val="hidden"/>
                                      </p:to>
                                    </p:set>
                                  </p:childTnLst>
                                </p:cTn>
                              </p:par>
                              <p:par>
                                <p:cTn id="193" presetID="42" presetClass="path" presetSubtype="0" repeatCount="indefinite" fill="hold" grpId="0" nodeType="withEffect">
                                  <p:stCondLst>
                                    <p:cond delay="400"/>
                                  </p:stCondLst>
                                  <p:childTnLst>
                                    <p:animMotion origin="layout" path="M -4.58333E-6 1.48148E-6 L -0.04843 0.22384 " pathEditMode="relative" rAng="0" ptsTypes="AA">
                                      <p:cBhvr>
                                        <p:cTn id="194" dur="800" fill="hold"/>
                                        <p:tgtEl>
                                          <p:spTgt spid="502"/>
                                        </p:tgtEl>
                                        <p:attrNameLst>
                                          <p:attrName>ppt_x</p:attrName>
                                          <p:attrName>ppt_y</p:attrName>
                                        </p:attrNameLst>
                                      </p:cBhvr>
                                      <p:rCtr x="-2422" y="11181"/>
                                    </p:animMotion>
                                  </p:childTnLst>
                                </p:cTn>
                              </p:par>
                              <p:par>
                                <p:cTn id="195" presetID="10" presetClass="exit" presetSubtype="0" repeatCount="indefinite" fill="hold" grpId="1" nodeType="withEffect">
                                  <p:stCondLst>
                                    <p:cond delay="400"/>
                                  </p:stCondLst>
                                  <p:childTnLst>
                                    <p:animEffect transition="out" filter="fade">
                                      <p:cBhvr>
                                        <p:cTn id="196" dur="800"/>
                                        <p:tgtEl>
                                          <p:spTgt spid="502"/>
                                        </p:tgtEl>
                                      </p:cBhvr>
                                    </p:animEffect>
                                    <p:set>
                                      <p:cBhvr>
                                        <p:cTn id="197" dur="1" fill="hold">
                                          <p:stCondLst>
                                            <p:cond delay="799"/>
                                          </p:stCondLst>
                                        </p:cTn>
                                        <p:tgtEl>
                                          <p:spTgt spid="502"/>
                                        </p:tgtEl>
                                        <p:attrNameLst>
                                          <p:attrName>style.visibility</p:attrName>
                                        </p:attrNameLst>
                                      </p:cBhvr>
                                      <p:to>
                                        <p:strVal val="hidden"/>
                                      </p:to>
                                    </p:set>
                                  </p:childTnLst>
                                </p:cTn>
                              </p:par>
                              <p:par>
                                <p:cTn id="198" presetID="1" presetClass="entr" presetSubtype="0" fill="hold" grpId="2" nodeType="withEffect">
                                  <p:stCondLst>
                                    <p:cond delay="0"/>
                                  </p:stCondLst>
                                  <p:childTnLst>
                                    <p:set>
                                      <p:cBhvr>
                                        <p:cTn id="199" dur="1" fill="hold">
                                          <p:stCondLst>
                                            <p:cond delay="0"/>
                                          </p:stCondLst>
                                        </p:cTn>
                                        <p:tgtEl>
                                          <p:spTgt spid="503"/>
                                        </p:tgtEl>
                                        <p:attrNameLst>
                                          <p:attrName>style.visibility</p:attrName>
                                        </p:attrNameLst>
                                      </p:cBhvr>
                                      <p:to>
                                        <p:strVal val="visible"/>
                                      </p:to>
                                    </p:set>
                                  </p:childTnLst>
                                </p:cTn>
                              </p:par>
                              <p:par>
                                <p:cTn id="200" presetID="1" presetClass="entr" presetSubtype="0" fill="hold" grpId="2" nodeType="withEffect">
                                  <p:stCondLst>
                                    <p:cond delay="0"/>
                                  </p:stCondLst>
                                  <p:childTnLst>
                                    <p:set>
                                      <p:cBhvr>
                                        <p:cTn id="201" dur="1" fill="hold">
                                          <p:stCondLst>
                                            <p:cond delay="0"/>
                                          </p:stCondLst>
                                        </p:cTn>
                                        <p:tgtEl>
                                          <p:spTgt spid="504"/>
                                        </p:tgtEl>
                                        <p:attrNameLst>
                                          <p:attrName>style.visibility</p:attrName>
                                        </p:attrNameLst>
                                      </p:cBhvr>
                                      <p:to>
                                        <p:strVal val="visible"/>
                                      </p:to>
                                    </p:set>
                                  </p:childTnLst>
                                </p:cTn>
                              </p:par>
                              <p:par>
                                <p:cTn id="202" presetID="1" presetClass="entr" presetSubtype="0" fill="hold" grpId="2" nodeType="withEffect">
                                  <p:stCondLst>
                                    <p:cond delay="0"/>
                                  </p:stCondLst>
                                  <p:childTnLst>
                                    <p:set>
                                      <p:cBhvr>
                                        <p:cTn id="203" dur="1" fill="hold">
                                          <p:stCondLst>
                                            <p:cond delay="0"/>
                                          </p:stCondLst>
                                        </p:cTn>
                                        <p:tgtEl>
                                          <p:spTgt spid="505"/>
                                        </p:tgtEl>
                                        <p:attrNameLst>
                                          <p:attrName>style.visibility</p:attrName>
                                        </p:attrNameLst>
                                      </p:cBhvr>
                                      <p:to>
                                        <p:strVal val="visible"/>
                                      </p:to>
                                    </p:set>
                                  </p:childTnLst>
                                </p:cTn>
                              </p:par>
                              <p:par>
                                <p:cTn id="204" presetID="1" presetClass="entr" presetSubtype="0" fill="hold" grpId="2" nodeType="withEffect">
                                  <p:stCondLst>
                                    <p:cond delay="0"/>
                                  </p:stCondLst>
                                  <p:childTnLst>
                                    <p:set>
                                      <p:cBhvr>
                                        <p:cTn id="205" dur="1" fill="hold">
                                          <p:stCondLst>
                                            <p:cond delay="0"/>
                                          </p:stCondLst>
                                        </p:cTn>
                                        <p:tgtEl>
                                          <p:spTgt spid="506"/>
                                        </p:tgtEl>
                                        <p:attrNameLst>
                                          <p:attrName>style.visibility</p:attrName>
                                        </p:attrNameLst>
                                      </p:cBhvr>
                                      <p:to>
                                        <p:strVal val="visible"/>
                                      </p:to>
                                    </p:set>
                                  </p:childTnLst>
                                </p:cTn>
                              </p:par>
                              <p:par>
                                <p:cTn id="206" presetID="37" presetClass="path" presetSubtype="0" repeatCount="indefinite" fill="hold" grpId="0" nodeType="withEffect">
                                  <p:stCondLst>
                                    <p:cond delay="0"/>
                                  </p:stCondLst>
                                  <p:childTnLst>
                                    <p:animMotion origin="layout" path="M 3.125E-6 -2.22222E-6 C 0.04297 0.22986 0.08906 0.34584 0.16224 0.25556 " pathEditMode="relative" rAng="0" ptsTypes="AA">
                                      <p:cBhvr>
                                        <p:cTn id="207" dur="1000" fill="hold"/>
                                        <p:tgtEl>
                                          <p:spTgt spid="503"/>
                                        </p:tgtEl>
                                        <p:attrNameLst>
                                          <p:attrName>ppt_x</p:attrName>
                                          <p:attrName>ppt_y</p:attrName>
                                        </p:attrNameLst>
                                      </p:cBhvr>
                                      <p:rCtr x="8112" y="14306"/>
                                    </p:animMotion>
                                  </p:childTnLst>
                                </p:cTn>
                              </p:par>
                              <p:par>
                                <p:cTn id="208" presetID="10" presetClass="exit" presetSubtype="0" repeatCount="indefinite" fill="hold" grpId="1" nodeType="withEffect">
                                  <p:stCondLst>
                                    <p:cond delay="0"/>
                                  </p:stCondLst>
                                  <p:childTnLst>
                                    <p:animEffect transition="out" filter="fade">
                                      <p:cBhvr>
                                        <p:cTn id="209" dur="1000"/>
                                        <p:tgtEl>
                                          <p:spTgt spid="503"/>
                                        </p:tgtEl>
                                      </p:cBhvr>
                                    </p:animEffect>
                                    <p:set>
                                      <p:cBhvr>
                                        <p:cTn id="210" dur="1" fill="hold">
                                          <p:stCondLst>
                                            <p:cond delay="999"/>
                                          </p:stCondLst>
                                        </p:cTn>
                                        <p:tgtEl>
                                          <p:spTgt spid="503"/>
                                        </p:tgtEl>
                                        <p:attrNameLst>
                                          <p:attrName>style.visibility</p:attrName>
                                        </p:attrNameLst>
                                      </p:cBhvr>
                                      <p:to>
                                        <p:strVal val="hidden"/>
                                      </p:to>
                                    </p:set>
                                  </p:childTnLst>
                                </p:cTn>
                              </p:par>
                              <p:par>
                                <p:cTn id="211" presetID="37" presetClass="path" presetSubtype="0" repeatCount="indefinite" fill="hold" grpId="0" nodeType="withEffect">
                                  <p:stCondLst>
                                    <p:cond delay="200"/>
                                  </p:stCondLst>
                                  <p:childTnLst>
                                    <p:animMotion origin="layout" path="M 1.66667E-6 -2.22222E-6 C 0.03789 0.175 0.06419 0.30139 0.1375 0.25625 " pathEditMode="relative" rAng="0" ptsTypes="AA">
                                      <p:cBhvr>
                                        <p:cTn id="212" dur="1500" fill="hold"/>
                                        <p:tgtEl>
                                          <p:spTgt spid="504"/>
                                        </p:tgtEl>
                                        <p:attrNameLst>
                                          <p:attrName>ppt_x</p:attrName>
                                          <p:attrName>ppt_y</p:attrName>
                                        </p:attrNameLst>
                                      </p:cBhvr>
                                      <p:rCtr x="6875" y="13264"/>
                                    </p:animMotion>
                                  </p:childTnLst>
                                </p:cTn>
                              </p:par>
                              <p:par>
                                <p:cTn id="213" presetID="10" presetClass="exit" presetSubtype="0" repeatCount="indefinite" fill="hold" grpId="1" nodeType="withEffect">
                                  <p:stCondLst>
                                    <p:cond delay="200"/>
                                  </p:stCondLst>
                                  <p:childTnLst>
                                    <p:animEffect transition="out" filter="fade">
                                      <p:cBhvr>
                                        <p:cTn id="214" dur="1500"/>
                                        <p:tgtEl>
                                          <p:spTgt spid="504"/>
                                        </p:tgtEl>
                                      </p:cBhvr>
                                    </p:animEffect>
                                    <p:set>
                                      <p:cBhvr>
                                        <p:cTn id="215" dur="1" fill="hold">
                                          <p:stCondLst>
                                            <p:cond delay="1499"/>
                                          </p:stCondLst>
                                        </p:cTn>
                                        <p:tgtEl>
                                          <p:spTgt spid="504"/>
                                        </p:tgtEl>
                                        <p:attrNameLst>
                                          <p:attrName>style.visibility</p:attrName>
                                        </p:attrNameLst>
                                      </p:cBhvr>
                                      <p:to>
                                        <p:strVal val="hidden"/>
                                      </p:to>
                                    </p:set>
                                  </p:childTnLst>
                                </p:cTn>
                              </p:par>
                              <p:par>
                                <p:cTn id="216" presetID="42" presetClass="path" presetSubtype="0" repeatCount="indefinite" fill="hold" grpId="0" nodeType="withEffect">
                                  <p:stCondLst>
                                    <p:cond delay="400"/>
                                  </p:stCondLst>
                                  <p:childTnLst>
                                    <p:animMotion origin="layout" path="M 6.25E-7 2.96296E-6 L 0.05768 0.23773 " pathEditMode="relative" rAng="0" ptsTypes="AA">
                                      <p:cBhvr>
                                        <p:cTn id="217" dur="1250" fill="hold"/>
                                        <p:tgtEl>
                                          <p:spTgt spid="505"/>
                                        </p:tgtEl>
                                        <p:attrNameLst>
                                          <p:attrName>ppt_x</p:attrName>
                                          <p:attrName>ppt_y</p:attrName>
                                        </p:attrNameLst>
                                      </p:cBhvr>
                                      <p:rCtr x="2878" y="11875"/>
                                    </p:animMotion>
                                  </p:childTnLst>
                                </p:cTn>
                              </p:par>
                              <p:par>
                                <p:cTn id="218" presetID="10" presetClass="exit" presetSubtype="0" repeatCount="indefinite" fill="hold" grpId="1" nodeType="withEffect">
                                  <p:stCondLst>
                                    <p:cond delay="400"/>
                                  </p:stCondLst>
                                  <p:childTnLst>
                                    <p:animEffect transition="out" filter="fade">
                                      <p:cBhvr>
                                        <p:cTn id="219" dur="1250"/>
                                        <p:tgtEl>
                                          <p:spTgt spid="505"/>
                                        </p:tgtEl>
                                      </p:cBhvr>
                                    </p:animEffect>
                                    <p:set>
                                      <p:cBhvr>
                                        <p:cTn id="220" dur="1" fill="hold">
                                          <p:stCondLst>
                                            <p:cond delay="1249"/>
                                          </p:stCondLst>
                                        </p:cTn>
                                        <p:tgtEl>
                                          <p:spTgt spid="505"/>
                                        </p:tgtEl>
                                        <p:attrNameLst>
                                          <p:attrName>style.visibility</p:attrName>
                                        </p:attrNameLst>
                                      </p:cBhvr>
                                      <p:to>
                                        <p:strVal val="hidden"/>
                                      </p:to>
                                    </p:set>
                                  </p:childTnLst>
                                </p:cTn>
                              </p:par>
                              <p:par>
                                <p:cTn id="221" presetID="42" presetClass="path" presetSubtype="0" repeatCount="indefinite" fill="hold" grpId="0" nodeType="withEffect">
                                  <p:stCondLst>
                                    <p:cond delay="400"/>
                                  </p:stCondLst>
                                  <p:childTnLst>
                                    <p:animMotion origin="layout" path="M -2.5E-6 -1.11111E-6 L 0.04948 0.18727 " pathEditMode="relative" rAng="0" ptsTypes="AA">
                                      <p:cBhvr>
                                        <p:cTn id="222" dur="800" fill="hold"/>
                                        <p:tgtEl>
                                          <p:spTgt spid="506"/>
                                        </p:tgtEl>
                                        <p:attrNameLst>
                                          <p:attrName>ppt_x</p:attrName>
                                          <p:attrName>ppt_y</p:attrName>
                                        </p:attrNameLst>
                                      </p:cBhvr>
                                      <p:rCtr x="2474" y="9352"/>
                                    </p:animMotion>
                                  </p:childTnLst>
                                </p:cTn>
                              </p:par>
                              <p:par>
                                <p:cTn id="223" presetID="10" presetClass="exit" presetSubtype="0" repeatCount="indefinite" fill="hold" grpId="1" nodeType="withEffect">
                                  <p:stCondLst>
                                    <p:cond delay="400"/>
                                  </p:stCondLst>
                                  <p:childTnLst>
                                    <p:animEffect transition="out" filter="fade">
                                      <p:cBhvr>
                                        <p:cTn id="224" dur="800"/>
                                        <p:tgtEl>
                                          <p:spTgt spid="506"/>
                                        </p:tgtEl>
                                      </p:cBhvr>
                                    </p:animEffect>
                                    <p:set>
                                      <p:cBhvr>
                                        <p:cTn id="225" dur="1" fill="hold">
                                          <p:stCondLst>
                                            <p:cond delay="799"/>
                                          </p:stCondLst>
                                        </p:cTn>
                                        <p:tgtEl>
                                          <p:spTgt spid="506"/>
                                        </p:tgtEl>
                                        <p:attrNameLst>
                                          <p:attrName>style.visibility</p:attrName>
                                        </p:attrNameLst>
                                      </p:cBhvr>
                                      <p:to>
                                        <p:strVal val="hidden"/>
                                      </p:to>
                                    </p:set>
                                  </p:childTnLst>
                                </p:cTn>
                              </p:par>
                              <p:par>
                                <p:cTn id="226" presetID="10" presetClass="entr" presetSubtype="0" fill="hold" grpId="0" nodeType="withEffect">
                                  <p:stCondLst>
                                    <p:cond delay="0"/>
                                  </p:stCondLst>
                                  <p:childTnLst>
                                    <p:set>
                                      <p:cBhvr>
                                        <p:cTn id="227" dur="1" fill="hold">
                                          <p:stCondLst>
                                            <p:cond delay="0"/>
                                          </p:stCondLst>
                                        </p:cTn>
                                        <p:tgtEl>
                                          <p:spTgt spid="354"/>
                                        </p:tgtEl>
                                        <p:attrNameLst>
                                          <p:attrName>style.visibility</p:attrName>
                                        </p:attrNameLst>
                                      </p:cBhvr>
                                      <p:to>
                                        <p:strVal val="visible"/>
                                      </p:to>
                                    </p:set>
                                    <p:animEffect transition="in" filter="fade">
                                      <p:cBhvr>
                                        <p:cTn id="228" dur="500"/>
                                        <p:tgtEl>
                                          <p:spTgt spid="354"/>
                                        </p:tgtEl>
                                      </p:cBhvr>
                                    </p:animEffect>
                                  </p:childTnLst>
                                </p:cTn>
                              </p:par>
                              <p:par>
                                <p:cTn id="229" presetID="10" presetClass="entr" presetSubtype="0" repeatCount="indefinite" fill="hold" grpId="1" nodeType="withEffect">
                                  <p:stCondLst>
                                    <p:cond delay="0"/>
                                  </p:stCondLst>
                                  <p:childTnLst>
                                    <p:set>
                                      <p:cBhvr>
                                        <p:cTn id="230" dur="1" fill="hold">
                                          <p:stCondLst>
                                            <p:cond delay="0"/>
                                          </p:stCondLst>
                                        </p:cTn>
                                        <p:tgtEl>
                                          <p:spTgt spid="346"/>
                                        </p:tgtEl>
                                        <p:attrNameLst>
                                          <p:attrName>style.visibility</p:attrName>
                                        </p:attrNameLst>
                                      </p:cBhvr>
                                      <p:to>
                                        <p:strVal val="visible"/>
                                      </p:to>
                                    </p:set>
                                    <p:animEffect transition="in" filter="fade">
                                      <p:cBhvr>
                                        <p:cTn id="231" dur="1250"/>
                                        <p:tgtEl>
                                          <p:spTgt spid="346"/>
                                        </p:tgtEl>
                                      </p:cBhvr>
                                    </p:animEffect>
                                  </p:childTnLst>
                                </p:cTn>
                              </p:par>
                              <p:par>
                                <p:cTn id="232" presetID="42" presetClass="path" presetSubtype="0" repeatCount="indefinite" fill="hold" grpId="0" nodeType="withEffect">
                                  <p:stCondLst>
                                    <p:cond delay="0"/>
                                  </p:stCondLst>
                                  <p:childTnLst>
                                    <p:animMotion origin="layout" path="M -8.33333E-7 2.59259E-6 L -0.05742 -0.18426 " pathEditMode="relative" rAng="0" ptsTypes="AA">
                                      <p:cBhvr>
                                        <p:cTn id="233" dur="1250" fill="hold"/>
                                        <p:tgtEl>
                                          <p:spTgt spid="346"/>
                                        </p:tgtEl>
                                        <p:attrNameLst>
                                          <p:attrName>ppt_x</p:attrName>
                                          <p:attrName>ppt_y</p:attrName>
                                        </p:attrNameLst>
                                      </p:cBhvr>
                                      <p:rCtr x="-2878" y="-9213"/>
                                    </p:animMotion>
                                  </p:childTnLst>
                                </p:cTn>
                              </p:par>
                              <p:par>
                                <p:cTn id="234" presetID="10" presetClass="entr" presetSubtype="0" repeatCount="indefinite" fill="hold" grpId="1" nodeType="withEffect">
                                  <p:stCondLst>
                                    <p:cond delay="200"/>
                                  </p:stCondLst>
                                  <p:childTnLst>
                                    <p:set>
                                      <p:cBhvr>
                                        <p:cTn id="235" dur="1" fill="hold">
                                          <p:stCondLst>
                                            <p:cond delay="0"/>
                                          </p:stCondLst>
                                        </p:cTn>
                                        <p:tgtEl>
                                          <p:spTgt spid="347"/>
                                        </p:tgtEl>
                                        <p:attrNameLst>
                                          <p:attrName>style.visibility</p:attrName>
                                        </p:attrNameLst>
                                      </p:cBhvr>
                                      <p:to>
                                        <p:strVal val="visible"/>
                                      </p:to>
                                    </p:set>
                                    <p:animEffect transition="in" filter="fade">
                                      <p:cBhvr>
                                        <p:cTn id="236" dur="1500"/>
                                        <p:tgtEl>
                                          <p:spTgt spid="347"/>
                                        </p:tgtEl>
                                      </p:cBhvr>
                                    </p:animEffect>
                                  </p:childTnLst>
                                </p:cTn>
                              </p:par>
                              <p:par>
                                <p:cTn id="237" presetID="42" presetClass="path" presetSubtype="0" repeatCount="indefinite" fill="hold" grpId="0" nodeType="withEffect">
                                  <p:stCondLst>
                                    <p:cond delay="200"/>
                                  </p:stCondLst>
                                  <p:childTnLst>
                                    <p:animMotion origin="layout" path="M 1.45833E-6 2.59259E-6 L -0.02526 -0.10602 " pathEditMode="relative" rAng="0" ptsTypes="AA">
                                      <p:cBhvr>
                                        <p:cTn id="238" dur="1500" fill="hold"/>
                                        <p:tgtEl>
                                          <p:spTgt spid="347"/>
                                        </p:tgtEl>
                                        <p:attrNameLst>
                                          <p:attrName>ppt_x</p:attrName>
                                          <p:attrName>ppt_y</p:attrName>
                                        </p:attrNameLst>
                                      </p:cBhvr>
                                      <p:rCtr x="-1263" y="-5301"/>
                                    </p:animMotion>
                                  </p:childTnLst>
                                </p:cTn>
                              </p:par>
                              <p:par>
                                <p:cTn id="239" presetID="10" presetClass="entr" presetSubtype="0" repeatCount="indefinite" fill="hold" grpId="0" nodeType="withEffect">
                                  <p:stCondLst>
                                    <p:cond delay="500"/>
                                  </p:stCondLst>
                                  <p:childTnLst>
                                    <p:set>
                                      <p:cBhvr>
                                        <p:cTn id="240" dur="1" fill="hold">
                                          <p:stCondLst>
                                            <p:cond delay="0"/>
                                          </p:stCondLst>
                                        </p:cTn>
                                        <p:tgtEl>
                                          <p:spTgt spid="348"/>
                                        </p:tgtEl>
                                        <p:attrNameLst>
                                          <p:attrName>style.visibility</p:attrName>
                                        </p:attrNameLst>
                                      </p:cBhvr>
                                      <p:to>
                                        <p:strVal val="visible"/>
                                      </p:to>
                                    </p:set>
                                    <p:animEffect transition="in" filter="fade">
                                      <p:cBhvr>
                                        <p:cTn id="241" dur="1000"/>
                                        <p:tgtEl>
                                          <p:spTgt spid="348"/>
                                        </p:tgtEl>
                                      </p:cBhvr>
                                    </p:animEffect>
                                  </p:childTnLst>
                                </p:cTn>
                              </p:par>
                              <p:par>
                                <p:cTn id="242" presetID="10" presetClass="entr" presetSubtype="0" repeatCount="indefinite" fill="hold" grpId="1" nodeType="withEffect">
                                  <p:stCondLst>
                                    <p:cond delay="300"/>
                                  </p:stCondLst>
                                  <p:childTnLst>
                                    <p:set>
                                      <p:cBhvr>
                                        <p:cTn id="243" dur="1" fill="hold">
                                          <p:stCondLst>
                                            <p:cond delay="0"/>
                                          </p:stCondLst>
                                        </p:cTn>
                                        <p:tgtEl>
                                          <p:spTgt spid="349"/>
                                        </p:tgtEl>
                                        <p:attrNameLst>
                                          <p:attrName>style.visibility</p:attrName>
                                        </p:attrNameLst>
                                      </p:cBhvr>
                                      <p:to>
                                        <p:strVal val="visible"/>
                                      </p:to>
                                    </p:set>
                                    <p:animEffect transition="in" filter="fade">
                                      <p:cBhvr>
                                        <p:cTn id="244" dur="800"/>
                                        <p:tgtEl>
                                          <p:spTgt spid="349"/>
                                        </p:tgtEl>
                                      </p:cBhvr>
                                    </p:animEffect>
                                  </p:childTnLst>
                                </p:cTn>
                              </p:par>
                              <p:par>
                                <p:cTn id="245" presetID="42" presetClass="path" presetSubtype="0" repeatCount="indefinite" fill="hold" grpId="0" nodeType="withEffect">
                                  <p:stCondLst>
                                    <p:cond delay="300"/>
                                  </p:stCondLst>
                                  <p:childTnLst>
                                    <p:animMotion origin="layout" path="M 3.95833E-6 -1.85185E-6 L -0.04037 -0.13449 " pathEditMode="relative" rAng="0" ptsTypes="AA">
                                      <p:cBhvr>
                                        <p:cTn id="246" dur="800" fill="hold"/>
                                        <p:tgtEl>
                                          <p:spTgt spid="349"/>
                                        </p:tgtEl>
                                        <p:attrNameLst>
                                          <p:attrName>ppt_x</p:attrName>
                                          <p:attrName>ppt_y</p:attrName>
                                        </p:attrNameLst>
                                      </p:cBhvr>
                                      <p:rCtr x="-2018" y="-6736"/>
                                    </p:animMotion>
                                  </p:childTnLst>
                                </p:cTn>
                              </p:par>
                              <p:par>
                                <p:cTn id="247" presetID="1" presetClass="entr" presetSubtype="0" fill="hold" grpId="2" nodeType="withEffect">
                                  <p:stCondLst>
                                    <p:cond delay="0"/>
                                  </p:stCondLst>
                                  <p:childTnLst>
                                    <p:set>
                                      <p:cBhvr>
                                        <p:cTn id="248" dur="1" fill="hold">
                                          <p:stCondLst>
                                            <p:cond delay="0"/>
                                          </p:stCondLst>
                                        </p:cTn>
                                        <p:tgtEl>
                                          <p:spTgt spid="352"/>
                                        </p:tgtEl>
                                        <p:attrNameLst>
                                          <p:attrName>style.visibility</p:attrName>
                                        </p:attrNameLst>
                                      </p:cBhvr>
                                      <p:to>
                                        <p:strVal val="visible"/>
                                      </p:to>
                                    </p:set>
                                  </p:childTnLst>
                                </p:cTn>
                              </p:par>
                              <p:par>
                                <p:cTn id="249" presetID="1" presetClass="entr" presetSubtype="0" fill="hold" grpId="2" nodeType="withEffect">
                                  <p:stCondLst>
                                    <p:cond delay="0"/>
                                  </p:stCondLst>
                                  <p:childTnLst>
                                    <p:set>
                                      <p:cBhvr>
                                        <p:cTn id="250" dur="1" fill="hold">
                                          <p:stCondLst>
                                            <p:cond delay="0"/>
                                          </p:stCondLst>
                                        </p:cTn>
                                        <p:tgtEl>
                                          <p:spTgt spid="353"/>
                                        </p:tgtEl>
                                        <p:attrNameLst>
                                          <p:attrName>style.visibility</p:attrName>
                                        </p:attrNameLst>
                                      </p:cBhvr>
                                      <p:to>
                                        <p:strVal val="visible"/>
                                      </p:to>
                                    </p:set>
                                  </p:childTnLst>
                                </p:cTn>
                              </p:par>
                              <p:par>
                                <p:cTn id="251" presetID="37" presetClass="path" presetSubtype="0" repeatCount="indefinite" fill="hold" grpId="0" nodeType="withEffect">
                                  <p:stCondLst>
                                    <p:cond delay="0"/>
                                  </p:stCondLst>
                                  <p:childTnLst>
                                    <p:animMotion origin="layout" path="M 0.04519 4.07407E-6 C 0.08816 0.22986 0.13425 0.34583 0.20743 0.25555 " pathEditMode="relative" rAng="0" ptsTypes="AA">
                                      <p:cBhvr>
                                        <p:cTn id="252" dur="1000" fill="hold"/>
                                        <p:tgtEl>
                                          <p:spTgt spid="352"/>
                                        </p:tgtEl>
                                        <p:attrNameLst>
                                          <p:attrName>ppt_x</p:attrName>
                                          <p:attrName>ppt_y</p:attrName>
                                        </p:attrNameLst>
                                      </p:cBhvr>
                                      <p:rCtr x="8112" y="14306"/>
                                    </p:animMotion>
                                  </p:childTnLst>
                                </p:cTn>
                              </p:par>
                              <p:par>
                                <p:cTn id="253" presetID="10" presetClass="exit" presetSubtype="0" repeatCount="indefinite" fill="hold" grpId="1" nodeType="withEffect">
                                  <p:stCondLst>
                                    <p:cond delay="0"/>
                                  </p:stCondLst>
                                  <p:childTnLst>
                                    <p:animEffect transition="out" filter="fade">
                                      <p:cBhvr>
                                        <p:cTn id="254" dur="1000"/>
                                        <p:tgtEl>
                                          <p:spTgt spid="352"/>
                                        </p:tgtEl>
                                      </p:cBhvr>
                                    </p:animEffect>
                                    <p:set>
                                      <p:cBhvr>
                                        <p:cTn id="255" dur="1" fill="hold">
                                          <p:stCondLst>
                                            <p:cond delay="999"/>
                                          </p:stCondLst>
                                        </p:cTn>
                                        <p:tgtEl>
                                          <p:spTgt spid="352"/>
                                        </p:tgtEl>
                                        <p:attrNameLst>
                                          <p:attrName>style.visibility</p:attrName>
                                        </p:attrNameLst>
                                      </p:cBhvr>
                                      <p:to>
                                        <p:strVal val="hidden"/>
                                      </p:to>
                                    </p:set>
                                  </p:childTnLst>
                                </p:cTn>
                              </p:par>
                              <p:par>
                                <p:cTn id="256" presetID="37" presetClass="path" presetSubtype="0" repeatCount="indefinite" fill="hold" grpId="0" nodeType="withEffect">
                                  <p:stCondLst>
                                    <p:cond delay="200"/>
                                  </p:stCondLst>
                                  <p:childTnLst>
                                    <p:animMotion origin="layout" path="M 0.04961 1.48148E-6 C 0.0875 0.175 0.1138 0.30139 0.18711 0.25625 " pathEditMode="relative" rAng="0" ptsTypes="AA">
                                      <p:cBhvr>
                                        <p:cTn id="257" dur="1500" fill="hold"/>
                                        <p:tgtEl>
                                          <p:spTgt spid="353"/>
                                        </p:tgtEl>
                                        <p:attrNameLst>
                                          <p:attrName>ppt_x</p:attrName>
                                          <p:attrName>ppt_y</p:attrName>
                                        </p:attrNameLst>
                                      </p:cBhvr>
                                      <p:rCtr x="6875" y="13264"/>
                                    </p:animMotion>
                                  </p:childTnLst>
                                </p:cTn>
                              </p:par>
                              <p:par>
                                <p:cTn id="258" presetID="10" presetClass="exit" presetSubtype="0" repeatCount="indefinite" fill="hold" grpId="1" nodeType="withEffect">
                                  <p:stCondLst>
                                    <p:cond delay="200"/>
                                  </p:stCondLst>
                                  <p:childTnLst>
                                    <p:animEffect transition="out" filter="fade">
                                      <p:cBhvr>
                                        <p:cTn id="259" dur="1500"/>
                                        <p:tgtEl>
                                          <p:spTgt spid="353"/>
                                        </p:tgtEl>
                                      </p:cBhvr>
                                    </p:animEffect>
                                    <p:set>
                                      <p:cBhvr>
                                        <p:cTn id="260" dur="1" fill="hold">
                                          <p:stCondLst>
                                            <p:cond delay="1499"/>
                                          </p:stCondLst>
                                        </p:cTn>
                                        <p:tgtEl>
                                          <p:spTgt spid="3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2" grpId="2" animBg="1"/>
      <p:bldP spid="3" grpId="0" animBg="1"/>
      <p:bldP spid="3" grpId="1" animBg="1"/>
      <p:bldP spid="3" grpId="2" animBg="1"/>
      <p:bldP spid="56" grpId="0" animBg="1"/>
      <p:bldP spid="56" grpId="1" animBg="1"/>
      <p:bldP spid="56" grpId="2" animBg="1"/>
      <p:bldP spid="453" grpId="0" animBg="1"/>
      <p:bldP spid="453" grpId="1" animBg="1"/>
      <p:bldP spid="454" grpId="0" animBg="1"/>
      <p:bldP spid="454" grpId="1" animBg="1"/>
      <p:bldP spid="456" grpId="0" animBg="1"/>
      <p:bldP spid="456" grpId="1" animBg="1"/>
      <p:bldP spid="457" grpId="0" animBg="1"/>
      <p:bldP spid="457" grpId="1" animBg="1"/>
      <p:bldP spid="458" grpId="0" animBg="1"/>
      <p:bldP spid="458" grpId="1" animBg="1"/>
      <p:bldP spid="459" grpId="0" animBg="1"/>
      <p:bldP spid="459" grpId="1" animBg="1"/>
      <p:bldP spid="460" grpId="0" animBg="1"/>
      <p:bldP spid="460" grpId="1" animBg="1"/>
      <p:bldP spid="461" grpId="0" animBg="1"/>
      <p:bldP spid="461" grpId="1" animBg="1"/>
      <p:bldP spid="462" grpId="0" animBg="1"/>
      <p:bldP spid="462" grpId="1" animBg="1"/>
      <p:bldP spid="463" grpId="0" animBg="1"/>
      <p:bldP spid="463" grpId="1" animBg="1"/>
      <p:bldP spid="464" grpId="0" animBg="1"/>
      <p:bldP spid="465" grpId="0" animBg="1"/>
      <p:bldP spid="465" grpId="1" animBg="1"/>
      <p:bldP spid="466" grpId="0" animBg="1"/>
      <p:bldP spid="466" grpId="1" animBg="1"/>
      <p:bldP spid="467" grpId="0" animBg="1"/>
      <p:bldP spid="467" grpId="1" animBg="1"/>
      <p:bldP spid="468" grpId="0" animBg="1"/>
      <p:bldP spid="468" grpId="1" animBg="1"/>
      <p:bldP spid="469" grpId="0" animBg="1"/>
      <p:bldP spid="469" grpId="1" animBg="1"/>
      <p:bldP spid="491" grpId="0" animBg="1"/>
      <p:bldP spid="491" grpId="1" animBg="1"/>
      <p:bldP spid="491" grpId="2" animBg="1"/>
      <p:bldP spid="492" grpId="0" animBg="1"/>
      <p:bldP spid="492" grpId="1" animBg="1"/>
      <p:bldP spid="492" grpId="2" animBg="1"/>
      <p:bldP spid="493" grpId="0" animBg="1"/>
      <p:bldP spid="493" grpId="1" animBg="1"/>
      <p:bldP spid="493" grpId="2" animBg="1"/>
      <p:bldP spid="494" grpId="0" animBg="1"/>
      <p:bldP spid="494" grpId="1" animBg="1"/>
      <p:bldP spid="494" grpId="2" animBg="1"/>
      <p:bldP spid="495" grpId="0" animBg="1"/>
      <p:bldP spid="495" grpId="1" animBg="1"/>
      <p:bldP spid="495" grpId="2" animBg="1"/>
      <p:bldP spid="496" grpId="0" animBg="1"/>
      <p:bldP spid="496" grpId="1" animBg="1"/>
      <p:bldP spid="496" grpId="2" animBg="1"/>
      <p:bldP spid="497" grpId="0" animBg="1"/>
      <p:bldP spid="497" grpId="1" animBg="1"/>
      <p:bldP spid="497" grpId="2" animBg="1"/>
      <p:bldP spid="498" grpId="0" animBg="1"/>
      <p:bldP spid="498" grpId="1" animBg="1"/>
      <p:bldP spid="498" grpId="2" animBg="1"/>
      <p:bldP spid="499" grpId="0" animBg="1"/>
      <p:bldP spid="499" grpId="1" animBg="1"/>
      <p:bldP spid="499" grpId="2" animBg="1"/>
      <p:bldP spid="500" grpId="0" animBg="1"/>
      <p:bldP spid="500" grpId="1" animBg="1"/>
      <p:bldP spid="500" grpId="2" animBg="1"/>
      <p:bldP spid="501" grpId="0" animBg="1"/>
      <p:bldP spid="501" grpId="1" animBg="1"/>
      <p:bldP spid="501" grpId="2" animBg="1"/>
      <p:bldP spid="502" grpId="0" animBg="1"/>
      <p:bldP spid="502" grpId="1" animBg="1"/>
      <p:bldP spid="502" grpId="2" animBg="1"/>
      <p:bldP spid="503" grpId="0" animBg="1"/>
      <p:bldP spid="503" grpId="1" animBg="1"/>
      <p:bldP spid="503" grpId="2" animBg="1"/>
      <p:bldP spid="504" grpId="0" animBg="1"/>
      <p:bldP spid="504" grpId="1" animBg="1"/>
      <p:bldP spid="504" grpId="2" animBg="1"/>
      <p:bldP spid="505" grpId="0" animBg="1"/>
      <p:bldP spid="505" grpId="1" animBg="1"/>
      <p:bldP spid="505" grpId="2" animBg="1"/>
      <p:bldP spid="506" grpId="0" animBg="1"/>
      <p:bldP spid="506" grpId="1" animBg="1"/>
      <p:bldP spid="506" grpId="2" animBg="1"/>
      <p:bldP spid="326" grpId="0" animBg="1"/>
      <p:bldP spid="352" grpId="0" animBg="1"/>
      <p:bldP spid="352" grpId="1" animBg="1"/>
      <p:bldP spid="352" grpId="2" animBg="1"/>
      <p:bldP spid="353" grpId="0" animBg="1"/>
      <p:bldP spid="353" grpId="1" animBg="1"/>
      <p:bldP spid="353" grpId="2" animBg="1"/>
      <p:bldP spid="346" grpId="0" animBg="1"/>
      <p:bldP spid="346" grpId="1" animBg="1"/>
      <p:bldP spid="347" grpId="0" animBg="1"/>
      <p:bldP spid="347" grpId="1" animBg="1"/>
      <p:bldP spid="348" grpId="0" animBg="1"/>
      <p:bldP spid="349" grpId="0" animBg="1"/>
      <p:bldP spid="349" grpId="1" animBg="1"/>
      <p:bldP spid="354" grpId="0" animBg="1"/>
      <p:bldP spid="507" grpId="0" animBg="1"/>
      <p:bldP spid="336" grpId="0"/>
    </p:bldLst>
  </p:timing>
</p:sld>
</file>

<file path=ppt/theme/theme1.xml><?xml version="1.0" encoding="utf-8"?>
<a:theme xmlns:a="http://schemas.openxmlformats.org/drawingml/2006/main" name="White Template">
  <a:themeElements>
    <a:clrScheme name="Custom 2">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000000"/>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FY22 Unified Support Deck_R2" id="{87F4FB34-706C-3B40-A2F5-AAB55F65BD79}" vid="{83F148C1-8898-3D42-A66A-0DC42327C7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 xsi:nil="true"/>
      <Description xsi:nil="true"/>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 xsi:nil="true"/>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f251eae147a987602134c77ef3687323">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95ed260df88e4d1a9a61b511113013d4"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enumeration value="Waiting Ian's Review"/>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1FF41B7-6094-46DA-A848-C76D08097542}">
  <ds:schemaRefs>
    <ds:schemaRef ds:uri="http://schemas.microsoft.com/sharepoint/v3/contenttype/forms"/>
  </ds:schemaRefs>
</ds:datastoreItem>
</file>

<file path=customXml/itemProps2.xml><?xml version="1.0" encoding="utf-8"?>
<ds:datastoreItem xmlns:ds="http://schemas.openxmlformats.org/officeDocument/2006/customXml" ds:itemID="{1C7CA1E3-0C07-4071-A79C-1B822743F866}">
  <ds:schemaRefs>
    <ds:schemaRef ds:uri="http://schemas.microsoft.com/office/2006/documentManagement/types"/>
    <ds:schemaRef ds:uri="http://purl.org/dc/terms/"/>
    <ds:schemaRef ds:uri="http://www.w3.org/XML/1998/namespace"/>
    <ds:schemaRef ds:uri="cea7764e-6bf9-427d-be15-e74097e0a61c"/>
    <ds:schemaRef ds:uri="http://schemas.microsoft.com/office/2006/metadata/properties"/>
    <ds:schemaRef ds:uri="http://purl.org/dc/elements/1.1/"/>
    <ds:schemaRef ds:uri="http://schemas.microsoft.com/sharepoint/v3"/>
    <ds:schemaRef ds:uri="fb9ea31f-0ab8-44ff-80d1-5777f6d9d945"/>
    <ds:schemaRef ds:uri="http://purl.org/dc/dcmitype/"/>
    <ds:schemaRef ds:uri="http://schemas.microsoft.com/office/infopath/2007/PartnerControls"/>
    <ds:schemaRef ds:uri="http://schemas.openxmlformats.org/package/2006/metadata/core-properties"/>
    <ds:schemaRef ds:uri="230e9df3-be65-4c73-a93b-d1236ebd677e"/>
  </ds:schemaRefs>
</ds:datastoreItem>
</file>

<file path=customXml/itemProps3.xml><?xml version="1.0" encoding="utf-8"?>
<ds:datastoreItem xmlns:ds="http://schemas.openxmlformats.org/officeDocument/2006/customXml" ds:itemID="{CAE43DBB-68C8-426F-BD3A-DC383AE8C5EE}">
  <ds:schemaRefs>
    <ds:schemaRef ds:uri="230e9df3-be65-4c73-a93b-d1236ebd677e"/>
    <ds:schemaRef ds:uri="cea7764e-6bf9-427d-be15-e74097e0a61c"/>
    <ds:schemaRef ds:uri="fb9ea31f-0ab8-44ff-80d1-5777f6d9d94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3059</TotalTime>
  <Words>953</Words>
  <Application>Microsoft Office PowerPoint</Application>
  <PresentationFormat>Widescreen</PresentationFormat>
  <Paragraphs>269</Paragraphs>
  <Slides>19</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Aptos</vt:lpstr>
      <vt:lpstr>Arial</vt:lpstr>
      <vt:lpstr>Calibri</vt:lpstr>
      <vt:lpstr>Segoe Semibold</vt:lpstr>
      <vt:lpstr>Segoe UI</vt:lpstr>
      <vt:lpstr>Segoe UI Semibold</vt:lpstr>
      <vt:lpstr>Segoe UI Semilight</vt:lpstr>
      <vt:lpstr>Wingdings</vt:lpstr>
      <vt:lpstr>White Template</vt:lpstr>
      <vt:lpstr>Microsoft Azure Well-Architected Assessment</vt:lpstr>
      <vt:lpstr>Conditions and terms of use</vt:lpstr>
      <vt:lpstr>Agenda</vt:lpstr>
      <vt:lpstr>Why is being Well-Architected important?</vt:lpstr>
      <vt:lpstr>Well-Architected solutions enable cost optimization</vt:lpstr>
      <vt:lpstr>Well-Architected solutions enable cost savings in security spend    </vt:lpstr>
      <vt:lpstr>Run Well-Architected cloud workloads to create business value</vt:lpstr>
      <vt:lpstr>Well-Architected Framework Overview</vt:lpstr>
      <vt:lpstr>PowerPoint Presentation</vt:lpstr>
      <vt:lpstr>Overcoming workload quality inhibitors</vt:lpstr>
      <vt:lpstr>Overcoming workload quality inhibitors</vt:lpstr>
      <vt:lpstr>Best practices to drive workload quality</vt:lpstr>
      <vt:lpstr>Recommendations for your workload</vt:lpstr>
      <vt:lpstr>Your overall results</vt:lpstr>
      <vt:lpstr>Improve your results</vt:lpstr>
      <vt:lpstr>Categories that influenced your results</vt:lpstr>
      <vt:lpstr>Category</vt:lpstr>
      <vt:lpstr>Next steps</vt:lpstr>
      <vt:lpstr>Help us get better, Proactive Support Customers!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Marissa Johnson</dc:creator>
  <cp:lastModifiedBy>Victor Saad Bueno Valadares</cp:lastModifiedBy>
  <cp:revision>8</cp:revision>
  <dcterms:created xsi:type="dcterms:W3CDTF">2021-06-07T22:17:40Z</dcterms:created>
  <dcterms:modified xsi:type="dcterms:W3CDTF">2025-04-24T20:00:26Z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aa191f1-c555-4a9e-8b3e-85ef51701160_Removed">
    <vt:lpwstr>False</vt:lpwstr>
  </property>
  <property fmtid="{D5CDD505-2E9C-101B-9397-08002B2CF9AE}" pid="3" name="Sensitivity">
    <vt:lpwstr>Confidential</vt:lpwstr>
  </property>
  <property fmtid="{D5CDD505-2E9C-101B-9397-08002B2CF9AE}" pid="4" name="MSIP_Label_8aa191f1-c555-4a9e-8b3e-85ef51701160_ActionId">
    <vt:lpwstr>39fc7d0a-3e4c-48a0-b62b-e78feb9ca8a2</vt:lpwstr>
  </property>
  <property fmtid="{D5CDD505-2E9C-101B-9397-08002B2CF9AE}" pid="5" name="MSIP_Label_8aa191f1-c555-4a9e-8b3e-85ef51701160_Name">
    <vt:lpwstr>Confidential</vt:lpwstr>
  </property>
  <property fmtid="{D5CDD505-2E9C-101B-9397-08002B2CF9AE}" pid="6" name="MSIP_Label_8aa191f1-c555-4a9e-8b3e-85ef51701160_SiteId">
    <vt:lpwstr>a57507b2-d296-4dca-a9ae-67b1484e02a9</vt:lpwstr>
  </property>
  <property fmtid="{D5CDD505-2E9C-101B-9397-08002B2CF9AE}" pid="7" name="MSIP_Label_8aa191f1-c555-4a9e-8b3e-85ef51701160_SetDate">
    <vt:lpwstr>2021-06-08T00:15:44Z</vt:lpwstr>
  </property>
  <property fmtid="{D5CDD505-2E9C-101B-9397-08002B2CF9AE}" pid="8" name="MSIP_Label_8aa191f1-c555-4a9e-8b3e-85ef51701160_Enabled">
    <vt:lpwstr>True</vt:lpwstr>
  </property>
  <property fmtid="{D5CDD505-2E9C-101B-9397-08002B2CF9AE}" pid="9" name="MSIP_Label_8aa191f1-c555-4a9e-8b3e-85ef51701160_Extended_MSFT_Method">
    <vt:lpwstr>Standard</vt:lpwstr>
  </property>
  <property fmtid="{D5CDD505-2E9C-101B-9397-08002B2CF9AE}" pid="10" name="Order">
    <vt:r8>2586800</vt:r8>
  </property>
  <property fmtid="{D5CDD505-2E9C-101B-9397-08002B2CF9AE}" pid="11" name="xd_ProgID">
    <vt:lpwstr/>
  </property>
  <property fmtid="{D5CDD505-2E9C-101B-9397-08002B2CF9AE}" pid="12" name="ComplianceAssetId">
    <vt:lpwstr/>
  </property>
  <property fmtid="{D5CDD505-2E9C-101B-9397-08002B2CF9AE}" pid="13" name="TemplateUrl">
    <vt:lpwstr/>
  </property>
  <property fmtid="{D5CDD505-2E9C-101B-9397-08002B2CF9AE}" pid="14" name="_ExtendedDescription">
    <vt:lpwstr/>
  </property>
  <property fmtid="{D5CDD505-2E9C-101B-9397-08002B2CF9AE}" pid="15" name="xd_Signature">
    <vt:bool>false</vt:bool>
  </property>
  <property fmtid="{D5CDD505-2E9C-101B-9397-08002B2CF9AE}" pid="16" name="MediaServiceImageTags">
    <vt:lpwstr/>
  </property>
  <property fmtid="{D5CDD505-2E9C-101B-9397-08002B2CF9AE}" pid="17" name="ContentTypeId">
    <vt:lpwstr>0x01010039A62E282DDA434E979CD3E03185182E</vt:lpwstr>
  </property>
</Properties>
</file>

<file path=docProps/thumbnail.jpeg>
</file>